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1" r:id="rId1"/>
    <p:sldMasterId id="2147483784" r:id="rId2"/>
    <p:sldMasterId id="2147483896" r:id="rId3"/>
    <p:sldMasterId id="2147483908" r:id="rId4"/>
    <p:sldMasterId id="2147483931" r:id="rId5"/>
  </p:sldMasterIdLst>
  <p:notesMasterIdLst>
    <p:notesMasterId r:id="rId44"/>
  </p:notesMasterIdLst>
  <p:sldIdLst>
    <p:sldId id="6105" r:id="rId6"/>
    <p:sldId id="6106" r:id="rId7"/>
    <p:sldId id="5983" r:id="rId8"/>
    <p:sldId id="5986" r:id="rId9"/>
    <p:sldId id="5987" r:id="rId10"/>
    <p:sldId id="5988" r:id="rId11"/>
    <p:sldId id="5990" r:id="rId12"/>
    <p:sldId id="5992" r:id="rId13"/>
    <p:sldId id="6083" r:id="rId14"/>
    <p:sldId id="6067" r:id="rId15"/>
    <p:sldId id="5993" r:id="rId16"/>
    <p:sldId id="256" r:id="rId17"/>
    <p:sldId id="6095" r:id="rId18"/>
    <p:sldId id="6084" r:id="rId19"/>
    <p:sldId id="6086" r:id="rId20"/>
    <p:sldId id="6091" r:id="rId21"/>
    <p:sldId id="6096" r:id="rId22"/>
    <p:sldId id="6097" r:id="rId23"/>
    <p:sldId id="6087" r:id="rId24"/>
    <p:sldId id="6047" r:id="rId25"/>
    <p:sldId id="6050" r:id="rId26"/>
    <p:sldId id="6051" r:id="rId27"/>
    <p:sldId id="6088" r:id="rId28"/>
    <p:sldId id="6049" r:id="rId29"/>
    <p:sldId id="6081" r:id="rId30"/>
    <p:sldId id="6089" r:id="rId31"/>
    <p:sldId id="6052" r:id="rId32"/>
    <p:sldId id="6077" r:id="rId33"/>
    <p:sldId id="6090" r:id="rId34"/>
    <p:sldId id="6099" r:id="rId35"/>
    <p:sldId id="6100" r:id="rId36"/>
    <p:sldId id="6082" r:id="rId37"/>
    <p:sldId id="509" r:id="rId38"/>
    <p:sldId id="510" r:id="rId39"/>
    <p:sldId id="6093" r:id="rId40"/>
    <p:sldId id="6094" r:id="rId41"/>
    <p:sldId id="267" r:id="rId42"/>
    <p:sldId id="6035" r:id="rId43"/>
  </p:sldIdLst>
  <p:sldSz cx="12192000" cy="6858000"/>
  <p:notesSz cx="6858000" cy="9144000"/>
  <p:embeddedFontLst>
    <p:embeddedFont>
      <p:font typeface="#9Slide03 IcielPanton Black" panose="00000A00000000000000" pitchFamily="2" charset="0"/>
      <p:bold r:id="rId45"/>
    </p:embeddedFont>
    <p:embeddedFont>
      <p:font typeface="#9Slide03 IcielUni Sans Heavy" panose="00000500000000000000" pitchFamily="2" charset="0"/>
      <p:bold r:id="rId46"/>
    </p:embeddedFont>
    <p:embeddedFont>
      <p:font typeface="#9Slide03 Roboto Condensed" panose="02000000000000000000" pitchFamily="2" charset="0"/>
      <p:regular r:id="rId47"/>
      <p:bold r:id="rId48"/>
    </p:embeddedFont>
    <p:embeddedFont>
      <p:font typeface="#9Slide03 Roboto Medium" panose="02000000000000000000" pitchFamily="2" charset="0"/>
      <p:regular r:id="rId49"/>
    </p:embeddedFont>
    <p:embeddedFont>
      <p:font typeface="#9Slide03 SVN-PF Din Text Pro C" panose="02000506020000020004" pitchFamily="2" charset="0"/>
      <p:regular r:id="rId50"/>
    </p:embeddedFont>
    <p:embeddedFont>
      <p:font typeface="#9Slide05 Great Vibes" panose="02000507080000020002" pitchFamily="2" charset="0"/>
      <p:regular r:id="rId51"/>
    </p:embeddedFont>
    <p:embeddedFont>
      <p:font typeface="#9Slide05 SVNKitten" pitchFamily="2" charset="0"/>
      <p:regular r:id="rId52"/>
    </p:embeddedFont>
    <p:embeddedFont>
      <p:font typeface="Bangers" panose="020B0604020202020204" charset="0"/>
      <p:regular r:id="rId53"/>
    </p:embeddedFont>
    <p:embeddedFont>
      <p:font typeface="Bebas Neue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Dancing Script" panose="020B0604020202020204" charset="0"/>
      <p:regular r:id="rId61"/>
      <p:bold r:id="rId62"/>
    </p:embeddedFont>
    <p:embeddedFont>
      <p:font typeface="Inter" panose="020B0604020202020204" charset="0"/>
      <p:regular r:id="rId63"/>
      <p:bold r:id="rId64"/>
    </p:embeddedFont>
    <p:embeddedFont>
      <p:font typeface="Lato Light" panose="020F0302020204030203" pitchFamily="34" charset="0"/>
      <p:regular r:id="rId65"/>
      <p:bold r:id="rId66"/>
      <p:italic r:id="rId67"/>
      <p:boldItalic r:id="rId68"/>
    </p:embeddedFont>
    <p:embeddedFont>
      <p:font typeface="Livvic" panose="020B0604020202020204" charset="0"/>
      <p:regular r:id="rId69"/>
      <p:bold r:id="rId70"/>
      <p:italic r:id="rId71"/>
      <p:boldItalic r:id="rId72"/>
    </p:embeddedFont>
    <p:embeddedFont>
      <p:font typeface="Montserrat" panose="02000505000000020004" pitchFamily="2" charset="0"/>
      <p:regular r:id="rId73"/>
      <p:bold r:id="rId74"/>
      <p:italic r:id="rId75"/>
      <p:boldItalic r:id="rId76"/>
    </p:embeddedFont>
    <p:embeddedFont>
      <p:font typeface="Oxygen" panose="020B0604020202020204" charset="0"/>
      <p:regular r:id="rId77"/>
      <p:bold r:id="rId78"/>
    </p:embeddedFont>
    <p:embeddedFont>
      <p:font typeface="Patrick Hand" panose="020B0604020202020204" charset="0"/>
      <p:regular r:id="rId79"/>
    </p:embeddedFont>
    <p:embeddedFont>
      <p:font typeface="Poppins Light" panose="020B0604020202020204" charset="0"/>
      <p:regular r:id="rId80"/>
      <p:bold r:id="rId81"/>
      <p:italic r:id="rId82"/>
      <p:boldItalic r:id="rId83"/>
    </p:embeddedFont>
    <p:embeddedFont>
      <p:font typeface="Raleway" panose="020B0003030101060003" pitchFamily="34" charset="0"/>
      <p:regular r:id="rId84"/>
      <p:bold r:id="rId85"/>
      <p:italic r:id="rId86"/>
      <p:boldItalic r:id="rId87"/>
    </p:embeddedFont>
    <p:embeddedFont>
      <p:font typeface="Raleway Thin" panose="020B0203030101060003" pitchFamily="34" charset="0"/>
      <p:regular r:id="rId88"/>
      <p:bold r:id="rId89"/>
      <p:italic r:id="rId90"/>
      <p:boldItalic r:id="rId91"/>
    </p:embeddedFont>
    <p:embeddedFont>
      <p:font typeface="Roboto Condensed Light" panose="02000000000000000000" pitchFamily="2" charset="0"/>
      <p:regular r:id="rId92"/>
      <p:italic r:id="rId93"/>
    </p:embeddedFont>
    <p:embeddedFont>
      <p:font typeface="Tahoma" panose="020B0604030504040204" pitchFamily="34" charset="0"/>
      <p:regular r:id="rId94"/>
      <p:bold r:id="rId95"/>
    </p:embeddedFont>
    <p:embeddedFont>
      <p:font typeface="Ubuntu" panose="020B0504030602030204" pitchFamily="34" charset="0"/>
      <p:regular r:id="rId96"/>
      <p:bold r:id="rId97"/>
      <p:italic r:id="rId98"/>
      <p:boldItalic r:id="rId99"/>
    </p:embeddedFont>
  </p:embeddedFont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0F2"/>
    <a:srgbClr val="64D795"/>
    <a:srgbClr val="FE7050"/>
    <a:srgbClr val="61CAE2"/>
    <a:srgbClr val="E97167"/>
    <a:srgbClr val="F8ECCC"/>
    <a:srgbClr val="561A4B"/>
    <a:srgbClr val="EE8989"/>
    <a:srgbClr val="30BC6C"/>
    <a:srgbClr val="B32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font" Target="fonts/font40.fntdata"/><Relationship Id="rId89" Type="http://schemas.openxmlformats.org/officeDocument/2006/relationships/font" Target="fonts/font45.fntdata"/><Relationship Id="rId7" Type="http://schemas.openxmlformats.org/officeDocument/2006/relationships/slide" Target="slides/slide2.xml"/><Relationship Id="rId71" Type="http://schemas.openxmlformats.org/officeDocument/2006/relationships/font" Target="fonts/font27.fntdata"/><Relationship Id="rId92" Type="http://schemas.openxmlformats.org/officeDocument/2006/relationships/font" Target="fonts/font4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87" Type="http://schemas.openxmlformats.org/officeDocument/2006/relationships/font" Target="fonts/font43.fntdata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82" Type="http://schemas.openxmlformats.org/officeDocument/2006/relationships/font" Target="fonts/font38.fntdata"/><Relationship Id="rId90" Type="http://schemas.openxmlformats.org/officeDocument/2006/relationships/font" Target="fonts/font46.fntdata"/><Relationship Id="rId95" Type="http://schemas.openxmlformats.org/officeDocument/2006/relationships/font" Target="fonts/font5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font" Target="fonts/font36.fntdata"/><Relationship Id="rId85" Type="http://schemas.openxmlformats.org/officeDocument/2006/relationships/font" Target="fonts/font41.fntdata"/><Relationship Id="rId93" Type="http://schemas.openxmlformats.org/officeDocument/2006/relationships/font" Target="fonts/font49.fntdata"/><Relationship Id="rId98" Type="http://schemas.openxmlformats.org/officeDocument/2006/relationships/font" Target="fonts/font5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font" Target="fonts/font39.fntdata"/><Relationship Id="rId88" Type="http://schemas.openxmlformats.org/officeDocument/2006/relationships/font" Target="fonts/font44.fntdata"/><Relationship Id="rId91" Type="http://schemas.openxmlformats.org/officeDocument/2006/relationships/font" Target="fonts/font47.fntdata"/><Relationship Id="rId96" Type="http://schemas.openxmlformats.org/officeDocument/2006/relationships/font" Target="fonts/font5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font" Target="fonts/font37.fntdata"/><Relationship Id="rId86" Type="http://schemas.openxmlformats.org/officeDocument/2006/relationships/font" Target="fonts/font42.fntdata"/><Relationship Id="rId94" Type="http://schemas.openxmlformats.org/officeDocument/2006/relationships/font" Target="fonts/font50.fntdata"/><Relationship Id="rId99" Type="http://schemas.openxmlformats.org/officeDocument/2006/relationships/font" Target="fonts/font55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97" Type="http://schemas.openxmlformats.org/officeDocument/2006/relationships/font" Target="fonts/font5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58925-4101-4579-9187-BF4B4A567F44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8D4A8-A3B1-4D07-ADF6-13F11B2E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7DF9CB4-77D2-4533-8ACE-8451F4EDD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6029387-54C1-43BA-AB23-885AFBCD0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/>
              <a:t>Tr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, </a:t>
            </a:r>
            <a:r>
              <a:rPr lang="en-US" altLang="en-US" dirty="0" err="1"/>
              <a:t>cô</a:t>
            </a:r>
            <a:r>
              <a:rPr lang="en-US" altLang="en-US" dirty="0"/>
              <a:t> l</a:t>
            </a:r>
            <a:r>
              <a:rPr lang="vi-VN" altLang="en-US" dirty="0"/>
              <a:t>ư</a:t>
            </a:r>
            <a:r>
              <a:rPr lang="en-US" altLang="en-US" dirty="0"/>
              <a:t>u ý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vấn</a:t>
            </a:r>
            <a:r>
              <a:rPr lang="en-US" altLang="en-US" dirty="0"/>
              <a:t> </a:t>
            </a:r>
            <a:r>
              <a:rPr lang="en-US" altLang="en-US" dirty="0" err="1"/>
              <a:t>đề</a:t>
            </a:r>
            <a:r>
              <a:rPr lang="en-US" altLang="en-US" dirty="0"/>
              <a:t> </a:t>
            </a:r>
            <a:r>
              <a:rPr lang="en-US" altLang="en-US" dirty="0" err="1"/>
              <a:t>sau</a:t>
            </a:r>
            <a:r>
              <a:rPr lang="en-US" altLang="en-US" dirty="0"/>
              <a:t>: 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</a:t>
            </a:r>
            <a:r>
              <a:rPr lang="en-US" altLang="en-US" dirty="0" err="1"/>
              <a:t>nhất</a:t>
            </a:r>
            <a:r>
              <a:rPr lang="en-US" altLang="en-US" dirty="0"/>
              <a:t>: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hiệu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đọc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nghiên</a:t>
            </a:r>
            <a:r>
              <a:rPr lang="en-US" altLang="en-US" dirty="0"/>
              <a:t> </a:t>
            </a:r>
            <a:r>
              <a:rPr lang="en-US" altLang="en-US" dirty="0" err="1"/>
              <a:t>cứu</a:t>
            </a:r>
            <a:r>
              <a:rPr lang="en-US" altLang="en-US" dirty="0"/>
              <a:t> tr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,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miệng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in </a:t>
            </a:r>
            <a:r>
              <a:rPr lang="en-US" altLang="en-US" dirty="0" err="1"/>
              <a:t>nghiêng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SGK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. 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2: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chuẩn</a:t>
            </a:r>
            <a:r>
              <a:rPr lang="en-US" altLang="en-US" dirty="0"/>
              <a:t> </a:t>
            </a:r>
            <a:r>
              <a:rPr lang="en-US" altLang="en-US" dirty="0" err="1"/>
              <a:t>bị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cụ</a:t>
            </a:r>
            <a:r>
              <a:rPr lang="en-US" altLang="en-US" dirty="0"/>
              <a:t>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thiết</a:t>
            </a:r>
            <a:r>
              <a:rPr lang="en-US" altLang="en-US" dirty="0"/>
              <a:t> </a:t>
            </a:r>
            <a:r>
              <a:rPr lang="en-US" altLang="en-US" dirty="0" err="1"/>
              <a:t>nh</a:t>
            </a:r>
            <a:r>
              <a:rPr lang="vi-VN" altLang="en-US" dirty="0"/>
              <a:t>ư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+ SGK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8</a:t>
            </a:r>
          </a:p>
          <a:p>
            <a:pPr>
              <a:defRPr/>
            </a:pPr>
            <a:r>
              <a:rPr lang="en-US" altLang="en-US" dirty="0"/>
              <a:t>+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Bản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8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Atlat</a:t>
            </a:r>
            <a:r>
              <a:rPr lang="en-US" altLang="en-US" dirty="0"/>
              <a:t>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</a:t>
            </a:r>
            <a:r>
              <a:rPr lang="en-US" altLang="en-US" dirty="0" err="1"/>
              <a:t>Việt</a:t>
            </a:r>
            <a:r>
              <a:rPr lang="en-US" altLang="en-US" dirty="0"/>
              <a:t> Nam. </a:t>
            </a:r>
          </a:p>
          <a:p>
            <a:pPr>
              <a:defRPr/>
            </a:pPr>
            <a:r>
              <a:rPr lang="en-US" altLang="en-US" dirty="0"/>
              <a:t>+ </a:t>
            </a:r>
            <a:r>
              <a:rPr lang="en-US" altLang="en-US" dirty="0" err="1"/>
              <a:t>Vở</a:t>
            </a:r>
            <a:r>
              <a:rPr lang="en-US" altLang="en-US" dirty="0"/>
              <a:t> </a:t>
            </a:r>
            <a:r>
              <a:rPr lang="en-US" altLang="en-US" dirty="0" err="1"/>
              <a:t>ghi</a:t>
            </a:r>
            <a:r>
              <a:rPr lang="en-US" altLang="en-US" dirty="0"/>
              <a:t>, </a:t>
            </a:r>
            <a:r>
              <a:rPr lang="en-US" altLang="en-US" dirty="0" err="1"/>
              <a:t>bút</a:t>
            </a:r>
            <a:r>
              <a:rPr lang="en-US" altLang="en-US" dirty="0"/>
              <a:t> </a:t>
            </a:r>
            <a:r>
              <a:rPr lang="en-US" altLang="en-US" dirty="0" err="1"/>
              <a:t>th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…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3: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giờ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,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chú</a:t>
            </a:r>
            <a:r>
              <a:rPr lang="en-US" altLang="en-US" dirty="0"/>
              <a:t> ý </a:t>
            </a:r>
            <a:r>
              <a:rPr lang="en-US" altLang="en-US" dirty="0" err="1"/>
              <a:t>theo</a:t>
            </a:r>
            <a:r>
              <a:rPr lang="en-US" altLang="en-US" dirty="0"/>
              <a:t> </a:t>
            </a:r>
            <a:r>
              <a:rPr lang="en-US" altLang="en-US" dirty="0" err="1"/>
              <a:t>dõi</a:t>
            </a:r>
            <a:r>
              <a:rPr lang="en-US" altLang="en-US" dirty="0"/>
              <a:t>, </a:t>
            </a:r>
            <a:r>
              <a:rPr lang="en-US" altLang="en-US" dirty="0" err="1"/>
              <a:t>ghi</a:t>
            </a:r>
            <a:r>
              <a:rPr lang="en-US" altLang="en-US" dirty="0"/>
              <a:t> </a:t>
            </a:r>
            <a:r>
              <a:rPr lang="en-US" altLang="en-US" dirty="0" err="1"/>
              <a:t>chép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vở</a:t>
            </a:r>
            <a:r>
              <a:rPr lang="en-US" altLang="en-US" dirty="0"/>
              <a:t>,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thấy</a:t>
            </a:r>
            <a:r>
              <a:rPr lang="en-US" altLang="en-US" dirty="0"/>
              <a:t> </a:t>
            </a:r>
            <a:r>
              <a:rPr lang="en-US" altLang="en-US" dirty="0" err="1"/>
              <a:t>nội</a:t>
            </a:r>
            <a:r>
              <a:rPr lang="en-US" altLang="en-US" dirty="0"/>
              <a:t> dung </a:t>
            </a:r>
            <a:r>
              <a:rPr lang="en-US" altLang="en-US" dirty="0" err="1"/>
              <a:t>đóng</a:t>
            </a:r>
            <a:r>
              <a:rPr lang="en-US" altLang="en-US" dirty="0"/>
              <a:t> </a:t>
            </a:r>
            <a:r>
              <a:rPr lang="en-US" altLang="en-US" dirty="0" err="1"/>
              <a:t>khung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bảng</a:t>
            </a:r>
            <a:r>
              <a:rPr lang="en-US" altLang="en-US" dirty="0"/>
              <a:t> </a:t>
            </a:r>
            <a:r>
              <a:rPr lang="en-US" altLang="en-US" dirty="0" err="1"/>
              <a:t>xanh</a:t>
            </a:r>
            <a:r>
              <a:rPr lang="en-US" altLang="en-US" dirty="0"/>
              <a:t> </a:t>
            </a:r>
            <a:r>
              <a:rPr lang="en-US" altLang="en-US" dirty="0" err="1"/>
              <a:t>chính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nội</a:t>
            </a:r>
            <a:r>
              <a:rPr lang="en-US" altLang="en-US" dirty="0"/>
              <a:t> dung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ghi</a:t>
            </a:r>
            <a:r>
              <a:rPr lang="en-US" altLang="en-US" dirty="0"/>
              <a:t> </a:t>
            </a:r>
            <a:r>
              <a:rPr lang="en-US" altLang="en-US" dirty="0" err="1"/>
              <a:t>lại</a:t>
            </a:r>
            <a:r>
              <a:rPr lang="en-US" altLang="en-US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Thứ</a:t>
            </a:r>
            <a:r>
              <a:rPr lang="en-US" altLang="en-US" dirty="0"/>
              <a:t> 4: Sau </a:t>
            </a:r>
            <a:r>
              <a:rPr lang="en-US" altLang="en-US" dirty="0" err="1"/>
              <a:t>mỗi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kiểm</a:t>
            </a:r>
            <a:r>
              <a:rPr lang="en-US" altLang="en-US" dirty="0"/>
              <a:t> </a:t>
            </a:r>
            <a:r>
              <a:rPr lang="en-US" altLang="en-US" dirty="0" err="1"/>
              <a:t>tra</a:t>
            </a:r>
            <a:r>
              <a:rPr lang="en-US" altLang="en-US" dirty="0"/>
              <a:t> </a:t>
            </a:r>
            <a:r>
              <a:rPr lang="en-US" altLang="en-US" dirty="0" err="1"/>
              <a:t>kiên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bằng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trắc</a:t>
            </a:r>
            <a:r>
              <a:rPr lang="en-US" altLang="en-US" dirty="0"/>
              <a:t> </a:t>
            </a:r>
            <a:r>
              <a:rPr lang="en-US" altLang="en-US" dirty="0" err="1"/>
              <a:t>nghiệm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thử</a:t>
            </a:r>
            <a:r>
              <a:rPr lang="en-US" altLang="en-US" dirty="0"/>
              <a:t> </a:t>
            </a:r>
            <a:r>
              <a:rPr lang="en-US" altLang="en-US" dirty="0" err="1"/>
              <a:t>sức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xem</a:t>
            </a:r>
            <a:r>
              <a:rPr lang="en-US" altLang="en-US" dirty="0"/>
              <a:t> </a:t>
            </a:r>
            <a:r>
              <a:rPr lang="en-US" altLang="en-US" dirty="0" err="1"/>
              <a:t>bản</a:t>
            </a:r>
            <a:r>
              <a:rPr lang="en-US" altLang="en-US" dirty="0"/>
              <a:t> </a:t>
            </a:r>
            <a:r>
              <a:rPr lang="en-US" altLang="en-US" dirty="0" err="1"/>
              <a:t>thân</a:t>
            </a:r>
            <a:r>
              <a:rPr lang="en-US" altLang="en-US" dirty="0"/>
              <a:t> </a:t>
            </a:r>
            <a:r>
              <a:rPr lang="en-US" altLang="en-US" dirty="0" err="1"/>
              <a:t>đã</a:t>
            </a:r>
            <a:r>
              <a:rPr lang="en-US" altLang="en-US" dirty="0"/>
              <a:t> </a:t>
            </a:r>
            <a:r>
              <a:rPr lang="en-US" altLang="en-US" dirty="0" err="1"/>
              <a:t>lĩnh</a:t>
            </a:r>
            <a:r>
              <a:rPr lang="en-US" altLang="en-US" dirty="0"/>
              <a:t> </a:t>
            </a:r>
            <a:r>
              <a:rPr lang="en-US" altLang="en-US" dirty="0" err="1"/>
              <a:t>hội</a:t>
            </a:r>
            <a:r>
              <a:rPr lang="en-US" altLang="en-US" dirty="0"/>
              <a:t> </a:t>
            </a:r>
            <a:r>
              <a:rPr lang="en-US" altLang="en-US" dirty="0" err="1"/>
              <a:t>kiến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nh</a:t>
            </a:r>
            <a:r>
              <a:rPr lang="vi-VN" altLang="en-US" dirty="0"/>
              <a:t>ư</a:t>
            </a:r>
            <a:r>
              <a:rPr lang="en-US" altLang="en-US" dirty="0"/>
              <a:t> </a:t>
            </a:r>
            <a:r>
              <a:rPr lang="en-US" altLang="en-US" dirty="0" err="1"/>
              <a:t>thế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nhé</a:t>
            </a:r>
            <a:r>
              <a:rPr lang="en-US" altLang="en-US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Bốn</a:t>
            </a:r>
            <a:r>
              <a:rPr lang="en-US" altLang="en-US" dirty="0"/>
              <a:t> l</a:t>
            </a:r>
            <a:r>
              <a:rPr lang="vi-VN" altLang="en-US" dirty="0"/>
              <a:t>ư</a:t>
            </a:r>
            <a:r>
              <a:rPr lang="en-US" altLang="en-US" dirty="0"/>
              <a:t>u ý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giống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 ở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r>
              <a:rPr lang="en-US" altLang="en-US" dirty="0"/>
              <a:t>,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mong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đ</a:t>
            </a:r>
            <a:r>
              <a:rPr lang="vi-VN" altLang="en-US" dirty="0"/>
              <a:t>ư</a:t>
            </a:r>
            <a:r>
              <a:rPr lang="en-US" altLang="en-US" dirty="0" err="1"/>
              <a:t>ợc</a:t>
            </a:r>
            <a:r>
              <a:rPr lang="en-US" altLang="en-US" dirty="0"/>
              <a:t> </a:t>
            </a:r>
            <a:r>
              <a:rPr lang="en-US" altLang="en-US" dirty="0" err="1"/>
              <a:t>thật</a:t>
            </a:r>
            <a:r>
              <a:rPr lang="en-US" altLang="en-US" dirty="0"/>
              <a:t> </a:t>
            </a:r>
            <a:r>
              <a:rPr lang="en-US" altLang="en-US" dirty="0" err="1"/>
              <a:t>tốt</a:t>
            </a:r>
            <a:r>
              <a:rPr lang="en-US" altLang="en-US" dirty="0"/>
              <a:t> </a:t>
            </a:r>
            <a:r>
              <a:rPr lang="en-US" altLang="en-US" dirty="0" err="1"/>
              <a:t>nhé</a:t>
            </a:r>
            <a:r>
              <a:rPr lang="en-US" altLang="en-US" dirty="0"/>
              <a:t>. 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ACB1BAFA-BECC-42DD-B3CC-1AAF005502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79D27A-0D2D-464A-9A53-2D58BF2B0195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7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CBFB-8EE0-4686-99BF-AC4492625E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8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04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56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979D35-D9B5-42DB-B870-D6B5487BA97D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55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gab2bdc301d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" name="Google Shape;1907;gab2bdc301d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932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7DF9CB4-77D2-4533-8ACE-8451F4EDD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6029387-54C1-43BA-AB23-885AFBCD0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/>
              <a:t>Tr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, </a:t>
            </a:r>
            <a:r>
              <a:rPr lang="en-US" altLang="en-US" dirty="0" err="1"/>
              <a:t>cô</a:t>
            </a:r>
            <a:r>
              <a:rPr lang="en-US" altLang="en-US" dirty="0"/>
              <a:t> l</a:t>
            </a:r>
            <a:r>
              <a:rPr lang="vi-VN" altLang="en-US" dirty="0"/>
              <a:t>ư</a:t>
            </a:r>
            <a:r>
              <a:rPr lang="en-US" altLang="en-US" dirty="0"/>
              <a:t>u ý </a:t>
            </a:r>
            <a:r>
              <a:rPr lang="en-US" altLang="en-US" dirty="0" err="1"/>
              <a:t>với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vấn</a:t>
            </a:r>
            <a:r>
              <a:rPr lang="en-US" altLang="en-US" dirty="0"/>
              <a:t> </a:t>
            </a:r>
            <a:r>
              <a:rPr lang="en-US" altLang="en-US" dirty="0" err="1"/>
              <a:t>đề</a:t>
            </a:r>
            <a:r>
              <a:rPr lang="en-US" altLang="en-US" dirty="0"/>
              <a:t> </a:t>
            </a:r>
            <a:r>
              <a:rPr lang="en-US" altLang="en-US" dirty="0" err="1"/>
              <a:t>sau</a:t>
            </a:r>
            <a:r>
              <a:rPr lang="en-US" altLang="en-US" dirty="0"/>
              <a:t>: 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</a:t>
            </a:r>
            <a:r>
              <a:rPr lang="en-US" altLang="en-US" dirty="0" err="1"/>
              <a:t>nhất</a:t>
            </a:r>
            <a:r>
              <a:rPr lang="en-US" altLang="en-US" dirty="0"/>
              <a:t>: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hiệu</a:t>
            </a:r>
            <a:r>
              <a:rPr lang="en-US" altLang="en-US" dirty="0"/>
              <a:t> </a:t>
            </a:r>
            <a:r>
              <a:rPr lang="en-US" altLang="en-US" dirty="0" err="1"/>
              <a:t>quả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đọc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nghiên</a:t>
            </a:r>
            <a:r>
              <a:rPr lang="en-US" altLang="en-US" dirty="0"/>
              <a:t> </a:t>
            </a:r>
            <a:r>
              <a:rPr lang="en-US" altLang="en-US" dirty="0" err="1"/>
              <a:t>cứu</a:t>
            </a:r>
            <a:r>
              <a:rPr lang="en-US" altLang="en-US" dirty="0"/>
              <a:t> tr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,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miệng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in </a:t>
            </a:r>
            <a:r>
              <a:rPr lang="en-US" altLang="en-US" dirty="0" err="1"/>
              <a:t>nghiêng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SGK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mới</a:t>
            </a:r>
            <a:r>
              <a:rPr lang="en-US" altLang="en-US" dirty="0"/>
              <a:t>. 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2: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chuẩn</a:t>
            </a:r>
            <a:r>
              <a:rPr lang="en-US" altLang="en-US" dirty="0"/>
              <a:t> </a:t>
            </a:r>
            <a:r>
              <a:rPr lang="en-US" altLang="en-US" dirty="0" err="1"/>
              <a:t>bị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cụ</a:t>
            </a:r>
            <a:r>
              <a:rPr lang="en-US" altLang="en-US" dirty="0"/>
              <a:t>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thiết</a:t>
            </a:r>
            <a:r>
              <a:rPr lang="en-US" altLang="en-US" dirty="0"/>
              <a:t> </a:t>
            </a:r>
            <a:r>
              <a:rPr lang="en-US" altLang="en-US" dirty="0" err="1"/>
              <a:t>nh</a:t>
            </a:r>
            <a:r>
              <a:rPr lang="vi-VN" altLang="en-US" dirty="0"/>
              <a:t>ư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+ SGK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8</a:t>
            </a:r>
          </a:p>
          <a:p>
            <a:pPr>
              <a:defRPr/>
            </a:pPr>
            <a:r>
              <a:rPr lang="en-US" altLang="en-US" dirty="0"/>
              <a:t>+ </a:t>
            </a:r>
            <a:r>
              <a:rPr lang="en-US" altLang="en-US" dirty="0" err="1"/>
              <a:t>Tập</a:t>
            </a:r>
            <a:r>
              <a:rPr lang="en-US" altLang="en-US" dirty="0"/>
              <a:t> </a:t>
            </a:r>
            <a:r>
              <a:rPr lang="en-US" altLang="en-US" dirty="0" err="1"/>
              <a:t>Bản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8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Atlat</a:t>
            </a:r>
            <a:r>
              <a:rPr lang="en-US" altLang="en-US" dirty="0"/>
              <a:t>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lí</a:t>
            </a:r>
            <a:r>
              <a:rPr lang="en-US" altLang="en-US" dirty="0"/>
              <a:t> </a:t>
            </a:r>
            <a:r>
              <a:rPr lang="en-US" altLang="en-US" dirty="0" err="1"/>
              <a:t>Việt</a:t>
            </a:r>
            <a:r>
              <a:rPr lang="en-US" altLang="en-US" dirty="0"/>
              <a:t> Nam. </a:t>
            </a:r>
          </a:p>
          <a:p>
            <a:pPr>
              <a:defRPr/>
            </a:pPr>
            <a:r>
              <a:rPr lang="en-US" altLang="en-US" dirty="0"/>
              <a:t>+ </a:t>
            </a:r>
            <a:r>
              <a:rPr lang="en-US" altLang="en-US" dirty="0" err="1"/>
              <a:t>Vở</a:t>
            </a:r>
            <a:r>
              <a:rPr lang="en-US" altLang="en-US" dirty="0"/>
              <a:t> </a:t>
            </a:r>
            <a:r>
              <a:rPr lang="en-US" altLang="en-US" dirty="0" err="1"/>
              <a:t>ghi</a:t>
            </a:r>
            <a:r>
              <a:rPr lang="en-US" altLang="en-US" dirty="0"/>
              <a:t>, </a:t>
            </a:r>
            <a:r>
              <a:rPr lang="en-US" altLang="en-US" dirty="0" err="1"/>
              <a:t>bút</a:t>
            </a:r>
            <a:r>
              <a:rPr lang="en-US" altLang="en-US" dirty="0"/>
              <a:t> </a:t>
            </a:r>
            <a:r>
              <a:rPr lang="en-US" altLang="en-US" dirty="0" err="1"/>
              <a:t>th</a:t>
            </a:r>
            <a:r>
              <a:rPr lang="vi-VN" altLang="en-US" dirty="0"/>
              <a:t>ư</a:t>
            </a:r>
            <a:r>
              <a:rPr lang="en-US" altLang="en-US" dirty="0" err="1"/>
              <a:t>ớc</a:t>
            </a:r>
            <a:r>
              <a:rPr lang="en-US" altLang="en-US" dirty="0"/>
              <a:t> …</a:t>
            </a:r>
          </a:p>
          <a:p>
            <a:pPr>
              <a:defRPr/>
            </a:pPr>
            <a:r>
              <a:rPr lang="en-US" altLang="en-US" dirty="0"/>
              <a:t>- </a:t>
            </a:r>
            <a:r>
              <a:rPr lang="en-US" altLang="en-US" dirty="0" err="1"/>
              <a:t>Thứ</a:t>
            </a:r>
            <a:r>
              <a:rPr lang="en-US" altLang="en-US" dirty="0"/>
              <a:t> 3: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giờ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,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chú</a:t>
            </a:r>
            <a:r>
              <a:rPr lang="en-US" altLang="en-US" dirty="0"/>
              <a:t> ý </a:t>
            </a:r>
            <a:r>
              <a:rPr lang="en-US" altLang="en-US" dirty="0" err="1"/>
              <a:t>theo</a:t>
            </a:r>
            <a:r>
              <a:rPr lang="en-US" altLang="en-US" dirty="0"/>
              <a:t> </a:t>
            </a:r>
            <a:r>
              <a:rPr lang="en-US" altLang="en-US" dirty="0" err="1"/>
              <a:t>dõi</a:t>
            </a:r>
            <a:r>
              <a:rPr lang="en-US" altLang="en-US" dirty="0"/>
              <a:t>, </a:t>
            </a:r>
            <a:r>
              <a:rPr lang="en-US" altLang="en-US" dirty="0" err="1"/>
              <a:t>ghi</a:t>
            </a:r>
            <a:r>
              <a:rPr lang="en-US" altLang="en-US" dirty="0"/>
              <a:t> </a:t>
            </a:r>
            <a:r>
              <a:rPr lang="en-US" altLang="en-US" dirty="0" err="1"/>
              <a:t>chép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vở</a:t>
            </a:r>
            <a:r>
              <a:rPr lang="en-US" altLang="en-US" dirty="0"/>
              <a:t>, </a:t>
            </a:r>
            <a:r>
              <a:rPr lang="en-US" altLang="en-US" dirty="0" err="1"/>
              <a:t>khi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thấy</a:t>
            </a:r>
            <a:r>
              <a:rPr lang="en-US" altLang="en-US" dirty="0"/>
              <a:t> </a:t>
            </a:r>
            <a:r>
              <a:rPr lang="en-US" altLang="en-US" dirty="0" err="1"/>
              <a:t>nội</a:t>
            </a:r>
            <a:r>
              <a:rPr lang="en-US" altLang="en-US" dirty="0"/>
              <a:t> dung </a:t>
            </a:r>
            <a:r>
              <a:rPr lang="en-US" altLang="en-US" dirty="0" err="1"/>
              <a:t>đóng</a:t>
            </a:r>
            <a:r>
              <a:rPr lang="en-US" altLang="en-US" dirty="0"/>
              <a:t> </a:t>
            </a:r>
            <a:r>
              <a:rPr lang="en-US" altLang="en-US" dirty="0" err="1"/>
              <a:t>khung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bảng</a:t>
            </a:r>
            <a:r>
              <a:rPr lang="en-US" altLang="en-US" dirty="0"/>
              <a:t> </a:t>
            </a:r>
            <a:r>
              <a:rPr lang="en-US" altLang="en-US" dirty="0" err="1"/>
              <a:t>xanh</a:t>
            </a:r>
            <a:r>
              <a:rPr lang="en-US" altLang="en-US" dirty="0"/>
              <a:t> </a:t>
            </a:r>
            <a:r>
              <a:rPr lang="en-US" altLang="en-US" dirty="0" err="1"/>
              <a:t>chính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nội</a:t>
            </a:r>
            <a:r>
              <a:rPr lang="en-US" altLang="en-US" dirty="0"/>
              <a:t> dung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ghi</a:t>
            </a:r>
            <a:r>
              <a:rPr lang="en-US" altLang="en-US" dirty="0"/>
              <a:t> </a:t>
            </a:r>
            <a:r>
              <a:rPr lang="en-US" altLang="en-US" dirty="0" err="1"/>
              <a:t>lại</a:t>
            </a:r>
            <a:r>
              <a:rPr lang="en-US" altLang="en-US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Thứ</a:t>
            </a:r>
            <a:r>
              <a:rPr lang="en-US" altLang="en-US" dirty="0"/>
              <a:t> 4: Sau </a:t>
            </a:r>
            <a:r>
              <a:rPr lang="en-US" altLang="en-US" dirty="0" err="1"/>
              <a:t>mỗi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kiểm</a:t>
            </a:r>
            <a:r>
              <a:rPr lang="en-US" altLang="en-US" dirty="0"/>
              <a:t> </a:t>
            </a:r>
            <a:r>
              <a:rPr lang="en-US" altLang="en-US" dirty="0" err="1"/>
              <a:t>tra</a:t>
            </a:r>
            <a:r>
              <a:rPr lang="en-US" altLang="en-US" dirty="0"/>
              <a:t> </a:t>
            </a:r>
            <a:r>
              <a:rPr lang="en-US" altLang="en-US" dirty="0" err="1"/>
              <a:t>kiên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bằng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trắc</a:t>
            </a:r>
            <a:r>
              <a:rPr lang="en-US" altLang="en-US" dirty="0"/>
              <a:t> </a:t>
            </a:r>
            <a:r>
              <a:rPr lang="en-US" altLang="en-US" dirty="0" err="1"/>
              <a:t>nghiệm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cần</a:t>
            </a:r>
            <a:r>
              <a:rPr lang="en-US" altLang="en-US" dirty="0"/>
              <a:t> </a:t>
            </a:r>
            <a:r>
              <a:rPr lang="en-US" altLang="en-US" dirty="0" err="1"/>
              <a:t>thử</a:t>
            </a:r>
            <a:r>
              <a:rPr lang="en-US" altLang="en-US" dirty="0"/>
              <a:t> </a:t>
            </a:r>
            <a:r>
              <a:rPr lang="en-US" altLang="en-US" dirty="0" err="1"/>
              <a:t>sức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xem</a:t>
            </a:r>
            <a:r>
              <a:rPr lang="en-US" altLang="en-US" dirty="0"/>
              <a:t> </a:t>
            </a:r>
            <a:r>
              <a:rPr lang="en-US" altLang="en-US" dirty="0" err="1"/>
              <a:t>bản</a:t>
            </a:r>
            <a:r>
              <a:rPr lang="en-US" altLang="en-US" dirty="0"/>
              <a:t> </a:t>
            </a:r>
            <a:r>
              <a:rPr lang="en-US" altLang="en-US" dirty="0" err="1"/>
              <a:t>thân</a:t>
            </a:r>
            <a:r>
              <a:rPr lang="en-US" altLang="en-US" dirty="0"/>
              <a:t> </a:t>
            </a:r>
            <a:r>
              <a:rPr lang="en-US" altLang="en-US" dirty="0" err="1"/>
              <a:t>đã</a:t>
            </a:r>
            <a:r>
              <a:rPr lang="en-US" altLang="en-US" dirty="0"/>
              <a:t> </a:t>
            </a:r>
            <a:r>
              <a:rPr lang="en-US" altLang="en-US" dirty="0" err="1"/>
              <a:t>lĩnh</a:t>
            </a:r>
            <a:r>
              <a:rPr lang="en-US" altLang="en-US" dirty="0"/>
              <a:t> </a:t>
            </a:r>
            <a:r>
              <a:rPr lang="en-US" altLang="en-US" dirty="0" err="1"/>
              <a:t>hội</a:t>
            </a:r>
            <a:r>
              <a:rPr lang="en-US" altLang="en-US" dirty="0"/>
              <a:t> </a:t>
            </a:r>
            <a:r>
              <a:rPr lang="en-US" altLang="en-US" dirty="0" err="1"/>
              <a:t>kiến</a:t>
            </a:r>
            <a:r>
              <a:rPr lang="en-US" altLang="en-US" dirty="0"/>
              <a:t> </a:t>
            </a:r>
            <a:r>
              <a:rPr lang="en-US" altLang="en-US" dirty="0" err="1"/>
              <a:t>thức</a:t>
            </a:r>
            <a:r>
              <a:rPr lang="en-US" altLang="en-US" dirty="0"/>
              <a:t> </a:t>
            </a:r>
            <a:r>
              <a:rPr lang="en-US" altLang="en-US" dirty="0" err="1"/>
              <a:t>nh</a:t>
            </a:r>
            <a:r>
              <a:rPr lang="vi-VN" altLang="en-US" dirty="0"/>
              <a:t>ư</a:t>
            </a:r>
            <a:r>
              <a:rPr lang="en-US" altLang="en-US" dirty="0"/>
              <a:t> </a:t>
            </a:r>
            <a:r>
              <a:rPr lang="en-US" altLang="en-US" dirty="0" err="1"/>
              <a:t>thế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nhé</a:t>
            </a:r>
            <a:r>
              <a:rPr lang="en-US" altLang="en-US" dirty="0"/>
              <a:t>. 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 err="1"/>
              <a:t>Bốn</a:t>
            </a:r>
            <a:r>
              <a:rPr lang="en-US" altLang="en-US" dirty="0"/>
              <a:t> l</a:t>
            </a:r>
            <a:r>
              <a:rPr lang="vi-VN" altLang="en-US" dirty="0"/>
              <a:t>ư</a:t>
            </a:r>
            <a:r>
              <a:rPr lang="en-US" altLang="en-US" dirty="0"/>
              <a:t>u ý </a:t>
            </a:r>
            <a:r>
              <a:rPr lang="en-US" altLang="en-US" dirty="0" err="1"/>
              <a:t>này</a:t>
            </a:r>
            <a:r>
              <a:rPr lang="en-US" altLang="en-US" dirty="0"/>
              <a:t>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giống</a:t>
            </a:r>
            <a:r>
              <a:rPr lang="en-US" altLang="en-US" dirty="0"/>
              <a:t> </a:t>
            </a:r>
            <a:r>
              <a:rPr lang="en-US" altLang="en-US" dirty="0" err="1"/>
              <a:t>nhau</a:t>
            </a:r>
            <a:r>
              <a:rPr lang="en-US" altLang="en-US" dirty="0"/>
              <a:t> ở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r>
              <a:rPr lang="en-US" altLang="en-US" dirty="0"/>
              <a:t>, </a:t>
            </a:r>
            <a:r>
              <a:rPr lang="en-US" altLang="en-US" dirty="0" err="1"/>
              <a:t>cô</a:t>
            </a:r>
            <a:r>
              <a:rPr lang="en-US" altLang="en-US" dirty="0"/>
              <a:t> </a:t>
            </a:r>
            <a:r>
              <a:rPr lang="en-US" altLang="en-US" dirty="0" err="1"/>
              <a:t>mong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con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đ</a:t>
            </a:r>
            <a:r>
              <a:rPr lang="vi-VN" altLang="en-US" dirty="0"/>
              <a:t>ư</a:t>
            </a:r>
            <a:r>
              <a:rPr lang="en-US" altLang="en-US" dirty="0" err="1"/>
              <a:t>ợc</a:t>
            </a:r>
            <a:r>
              <a:rPr lang="en-US" altLang="en-US" dirty="0"/>
              <a:t> </a:t>
            </a:r>
            <a:r>
              <a:rPr lang="en-US" altLang="en-US" dirty="0" err="1"/>
              <a:t>thật</a:t>
            </a:r>
            <a:r>
              <a:rPr lang="en-US" altLang="en-US" dirty="0"/>
              <a:t> </a:t>
            </a:r>
            <a:r>
              <a:rPr lang="en-US" altLang="en-US" dirty="0" err="1"/>
              <a:t>tốt</a:t>
            </a:r>
            <a:r>
              <a:rPr lang="en-US" altLang="en-US" dirty="0"/>
              <a:t> </a:t>
            </a:r>
            <a:r>
              <a:rPr lang="en-US" altLang="en-US" dirty="0" err="1"/>
              <a:t>nhé</a:t>
            </a:r>
            <a:r>
              <a:rPr lang="en-US" altLang="en-US" dirty="0"/>
              <a:t>. 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ACB1BAFA-BECC-42DD-B3CC-1AAF005502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79D27A-0D2D-464A-9A53-2D58BF2B0195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46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CBFB-8EE0-4686-99BF-AC4492625E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6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https://travel.com.vn/du-lich-bang-hinh-anh/10-diem-den-cua-trung-dong-dep-quothut-honquot-du-khach-v787.aspx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CBFB-8EE0-4686-99BF-AC4492625E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6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e0149156d4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e0149156d4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887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https://travel.com.vn/du-lich-bang-hinh-anh/10-diem-den-cua-trung-dong-dep-quothut-honquot-du-khach-v787.aspx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CBFB-8EE0-4686-99BF-AC4492625E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2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CBFB-8EE0-4686-99BF-AC4492625E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6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?utm_source=slidesgo_template&amp;utm_medium=referral-link&amp;utm_campaign=s%20g_resources&amp;utm_content=flaticon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?utm_source=slidesgo_template&amp;utm_medium=referral-link&amp;utm_campaign=s%20g_resources&amp;utm_content=freepik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 flipH="1">
            <a:off x="33" y="6509970"/>
            <a:ext cx="6209603" cy="36425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771101" y="1127500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37740" y="541757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539803" y="1242102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9285600" y="932665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2929933" y="2499704"/>
            <a:ext cx="6332000" cy="2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133">
                <a:solidFill>
                  <a:schemeClr val="lt2"/>
                </a:solidFill>
              </a:defRPr>
            </a:lvl1pPr>
            <a:lvl2pPr marL="1219140" lvl="1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09" lvl="2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278" lvl="3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848" lvl="4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418" lvl="5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6987" lvl="6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557" lvl="7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126" lvl="8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2925800" y="1978513"/>
            <a:ext cx="6332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/>
          <p:nvPr/>
        </p:nvSpPr>
        <p:spPr>
          <a:xfrm>
            <a:off x="7735668" y="6374451"/>
            <a:ext cx="4456395" cy="49644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158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/>
          <p:nvPr/>
        </p:nvSpPr>
        <p:spPr>
          <a:xfrm flipH="1">
            <a:off x="9924048" y="510172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3"/>
          <p:cNvSpPr/>
          <p:nvPr/>
        </p:nvSpPr>
        <p:spPr>
          <a:xfrm flipH="1">
            <a:off x="8663771" y="360632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 flipH="1">
            <a:off x="323386" y="571035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 flipH="1">
            <a:off x="2471041" y="474717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/>
          <p:nvPr/>
        </p:nvSpPr>
        <p:spPr>
          <a:xfrm flipH="1">
            <a:off x="5107603" y="6337436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3"/>
          <p:cNvSpPr/>
          <p:nvPr/>
        </p:nvSpPr>
        <p:spPr>
          <a:xfrm>
            <a:off x="10985031" y="6337436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3"/>
          <p:cNvSpPr/>
          <p:nvPr/>
        </p:nvSpPr>
        <p:spPr>
          <a:xfrm>
            <a:off x="-133" y="6266002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3"/>
          <p:cNvSpPr/>
          <p:nvPr/>
        </p:nvSpPr>
        <p:spPr>
          <a:xfrm flipH="1">
            <a:off x="11226047" y="2074634"/>
            <a:ext cx="725488" cy="4583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40644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"/>
          <p:cNvSpPr txBox="1">
            <a:spLocks noGrp="1"/>
          </p:cNvSpPr>
          <p:nvPr>
            <p:ph type="title"/>
          </p:nvPr>
        </p:nvSpPr>
        <p:spPr>
          <a:xfrm>
            <a:off x="960000" y="2052417"/>
            <a:ext cx="5726400" cy="1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1"/>
          </p:nvPr>
        </p:nvSpPr>
        <p:spPr>
          <a:xfrm>
            <a:off x="960000" y="3721184"/>
            <a:ext cx="5266400" cy="1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3174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4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8"/>
          <p:cNvSpPr txBox="1">
            <a:spLocks noGrp="1"/>
          </p:cNvSpPr>
          <p:nvPr>
            <p:ph type="subTitle" idx="1"/>
          </p:nvPr>
        </p:nvSpPr>
        <p:spPr>
          <a:xfrm>
            <a:off x="4911767" y="4917567"/>
            <a:ext cx="2368400" cy="68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accent4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2"/>
          </p:nvPr>
        </p:nvSpPr>
        <p:spPr>
          <a:xfrm>
            <a:off x="4789000" y="38704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3"/>
          </p:nvPr>
        </p:nvSpPr>
        <p:spPr>
          <a:xfrm>
            <a:off x="1396733" y="4917567"/>
            <a:ext cx="2368400" cy="68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4"/>
          </p:nvPr>
        </p:nvSpPr>
        <p:spPr>
          <a:xfrm>
            <a:off x="1274000" y="38704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5"/>
          </p:nvPr>
        </p:nvSpPr>
        <p:spPr>
          <a:xfrm>
            <a:off x="8426967" y="4917567"/>
            <a:ext cx="2368400" cy="68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accent4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subTitle" idx="6"/>
          </p:nvPr>
        </p:nvSpPr>
        <p:spPr>
          <a:xfrm>
            <a:off x="8304067" y="38704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793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9"/>
          <p:cNvSpPr/>
          <p:nvPr/>
        </p:nvSpPr>
        <p:spPr>
          <a:xfrm rot="2227862" flipH="1">
            <a:off x="9628565" y="66639"/>
            <a:ext cx="3738841" cy="1817025"/>
          </a:xfrm>
          <a:custGeom>
            <a:avLst/>
            <a:gdLst/>
            <a:ahLst/>
            <a:cxnLst/>
            <a:rect l="l" t="t" r="r" b="b"/>
            <a:pathLst>
              <a:path w="29721" h="14444" extrusionOk="0">
                <a:moveTo>
                  <a:pt x="8376" y="193"/>
                </a:moveTo>
                <a:lnTo>
                  <a:pt x="8376" y="193"/>
                </a:lnTo>
                <a:cubicBezTo>
                  <a:pt x="8345" y="225"/>
                  <a:pt x="8329" y="240"/>
                  <a:pt x="8297" y="272"/>
                </a:cubicBezTo>
                <a:cubicBezTo>
                  <a:pt x="8234" y="193"/>
                  <a:pt x="8313" y="209"/>
                  <a:pt x="8376" y="193"/>
                </a:cubicBezTo>
                <a:close/>
                <a:moveTo>
                  <a:pt x="9073" y="114"/>
                </a:moveTo>
                <a:lnTo>
                  <a:pt x="9073" y="114"/>
                </a:lnTo>
                <a:cubicBezTo>
                  <a:pt x="9137" y="193"/>
                  <a:pt x="9057" y="177"/>
                  <a:pt x="8994" y="209"/>
                </a:cubicBezTo>
                <a:cubicBezTo>
                  <a:pt x="8975" y="257"/>
                  <a:pt x="8967" y="276"/>
                  <a:pt x="8935" y="276"/>
                </a:cubicBezTo>
                <a:cubicBezTo>
                  <a:pt x="8915" y="276"/>
                  <a:pt x="8885" y="268"/>
                  <a:pt x="8836" y="256"/>
                </a:cubicBezTo>
                <a:cubicBezTo>
                  <a:pt x="8852" y="201"/>
                  <a:pt x="8883" y="189"/>
                  <a:pt x="8917" y="189"/>
                </a:cubicBezTo>
                <a:cubicBezTo>
                  <a:pt x="8942" y="189"/>
                  <a:pt x="8968" y="196"/>
                  <a:pt x="8990" y="196"/>
                </a:cubicBezTo>
                <a:cubicBezTo>
                  <a:pt x="8997" y="196"/>
                  <a:pt x="9004" y="195"/>
                  <a:pt x="9010" y="193"/>
                </a:cubicBezTo>
                <a:cubicBezTo>
                  <a:pt x="9026" y="161"/>
                  <a:pt x="9042" y="130"/>
                  <a:pt x="9073" y="114"/>
                </a:cubicBezTo>
                <a:close/>
                <a:moveTo>
                  <a:pt x="9627" y="209"/>
                </a:moveTo>
                <a:cubicBezTo>
                  <a:pt x="9685" y="281"/>
                  <a:pt x="9625" y="287"/>
                  <a:pt x="9566" y="300"/>
                </a:cubicBezTo>
                <a:lnTo>
                  <a:pt x="9566" y="300"/>
                </a:lnTo>
                <a:cubicBezTo>
                  <a:pt x="9581" y="269"/>
                  <a:pt x="9597" y="239"/>
                  <a:pt x="9627" y="209"/>
                </a:cubicBezTo>
                <a:close/>
                <a:moveTo>
                  <a:pt x="9548" y="304"/>
                </a:moveTo>
                <a:cubicBezTo>
                  <a:pt x="9548" y="399"/>
                  <a:pt x="9485" y="430"/>
                  <a:pt x="9406" y="478"/>
                </a:cubicBezTo>
                <a:lnTo>
                  <a:pt x="9295" y="462"/>
                </a:lnTo>
                <a:lnTo>
                  <a:pt x="9295" y="304"/>
                </a:lnTo>
                <a:close/>
                <a:moveTo>
                  <a:pt x="12493" y="684"/>
                </a:moveTo>
                <a:lnTo>
                  <a:pt x="12493" y="684"/>
                </a:lnTo>
                <a:cubicBezTo>
                  <a:pt x="12547" y="751"/>
                  <a:pt x="12497" y="761"/>
                  <a:pt x="12432" y="773"/>
                </a:cubicBezTo>
                <a:lnTo>
                  <a:pt x="12432" y="773"/>
                </a:lnTo>
                <a:cubicBezTo>
                  <a:pt x="12447" y="730"/>
                  <a:pt x="12463" y="714"/>
                  <a:pt x="12493" y="684"/>
                </a:cubicBezTo>
                <a:close/>
                <a:moveTo>
                  <a:pt x="10736" y="668"/>
                </a:moveTo>
                <a:lnTo>
                  <a:pt x="10736" y="715"/>
                </a:lnTo>
                <a:cubicBezTo>
                  <a:pt x="10622" y="744"/>
                  <a:pt x="10533" y="862"/>
                  <a:pt x="10413" y="862"/>
                </a:cubicBezTo>
                <a:cubicBezTo>
                  <a:pt x="10399" y="862"/>
                  <a:pt x="10386" y="861"/>
                  <a:pt x="10372" y="858"/>
                </a:cubicBezTo>
                <a:cubicBezTo>
                  <a:pt x="10372" y="921"/>
                  <a:pt x="10340" y="953"/>
                  <a:pt x="10277" y="953"/>
                </a:cubicBezTo>
                <a:cubicBezTo>
                  <a:pt x="10261" y="890"/>
                  <a:pt x="10292" y="858"/>
                  <a:pt x="10372" y="858"/>
                </a:cubicBezTo>
                <a:cubicBezTo>
                  <a:pt x="10356" y="747"/>
                  <a:pt x="10498" y="731"/>
                  <a:pt x="10498" y="668"/>
                </a:cubicBezTo>
                <a:close/>
                <a:moveTo>
                  <a:pt x="12398" y="779"/>
                </a:moveTo>
                <a:cubicBezTo>
                  <a:pt x="12430" y="858"/>
                  <a:pt x="12335" y="890"/>
                  <a:pt x="12287" y="953"/>
                </a:cubicBezTo>
                <a:lnTo>
                  <a:pt x="12161" y="953"/>
                </a:lnTo>
                <a:cubicBezTo>
                  <a:pt x="12161" y="858"/>
                  <a:pt x="12256" y="826"/>
                  <a:pt x="12287" y="779"/>
                </a:cubicBezTo>
                <a:close/>
                <a:moveTo>
                  <a:pt x="10277" y="953"/>
                </a:moveTo>
                <a:lnTo>
                  <a:pt x="10277" y="953"/>
                </a:lnTo>
                <a:cubicBezTo>
                  <a:pt x="10261" y="985"/>
                  <a:pt x="10229" y="1016"/>
                  <a:pt x="10213" y="1032"/>
                </a:cubicBezTo>
                <a:cubicBezTo>
                  <a:pt x="10150" y="953"/>
                  <a:pt x="10229" y="969"/>
                  <a:pt x="10277" y="953"/>
                </a:cubicBezTo>
                <a:close/>
                <a:moveTo>
                  <a:pt x="14108" y="2869"/>
                </a:moveTo>
                <a:cubicBezTo>
                  <a:pt x="14172" y="2948"/>
                  <a:pt x="14092" y="2932"/>
                  <a:pt x="14029" y="2964"/>
                </a:cubicBezTo>
                <a:cubicBezTo>
                  <a:pt x="14010" y="3012"/>
                  <a:pt x="14002" y="3031"/>
                  <a:pt x="13970" y="3031"/>
                </a:cubicBezTo>
                <a:cubicBezTo>
                  <a:pt x="13950" y="3031"/>
                  <a:pt x="13920" y="3024"/>
                  <a:pt x="13871" y="3011"/>
                </a:cubicBezTo>
                <a:cubicBezTo>
                  <a:pt x="13887" y="2956"/>
                  <a:pt x="13918" y="2944"/>
                  <a:pt x="13952" y="2944"/>
                </a:cubicBezTo>
                <a:cubicBezTo>
                  <a:pt x="13977" y="2944"/>
                  <a:pt x="14004" y="2951"/>
                  <a:pt x="14025" y="2951"/>
                </a:cubicBezTo>
                <a:cubicBezTo>
                  <a:pt x="14032" y="2951"/>
                  <a:pt x="14039" y="2950"/>
                  <a:pt x="14045" y="2948"/>
                </a:cubicBezTo>
                <a:cubicBezTo>
                  <a:pt x="14061" y="2916"/>
                  <a:pt x="14077" y="2885"/>
                  <a:pt x="14108" y="2869"/>
                </a:cubicBezTo>
                <a:close/>
                <a:moveTo>
                  <a:pt x="10292" y="3613"/>
                </a:moveTo>
                <a:lnTo>
                  <a:pt x="10292" y="3613"/>
                </a:lnTo>
                <a:cubicBezTo>
                  <a:pt x="10277" y="3645"/>
                  <a:pt x="10245" y="3676"/>
                  <a:pt x="10229" y="3692"/>
                </a:cubicBezTo>
                <a:cubicBezTo>
                  <a:pt x="10166" y="3613"/>
                  <a:pt x="10245" y="3629"/>
                  <a:pt x="10292" y="3613"/>
                </a:cubicBezTo>
                <a:close/>
                <a:moveTo>
                  <a:pt x="1362" y="3803"/>
                </a:moveTo>
                <a:lnTo>
                  <a:pt x="1489" y="3819"/>
                </a:lnTo>
                <a:cubicBezTo>
                  <a:pt x="1489" y="3914"/>
                  <a:pt x="1410" y="3930"/>
                  <a:pt x="1362" y="3993"/>
                </a:cubicBezTo>
                <a:lnTo>
                  <a:pt x="1220" y="3993"/>
                </a:lnTo>
                <a:cubicBezTo>
                  <a:pt x="1204" y="4025"/>
                  <a:pt x="1188" y="4056"/>
                  <a:pt x="1172" y="4072"/>
                </a:cubicBezTo>
                <a:cubicBezTo>
                  <a:pt x="1109" y="3993"/>
                  <a:pt x="1172" y="4009"/>
                  <a:pt x="1251" y="3977"/>
                </a:cubicBezTo>
                <a:cubicBezTo>
                  <a:pt x="1220" y="3898"/>
                  <a:pt x="1315" y="3882"/>
                  <a:pt x="1362" y="3803"/>
                </a:cubicBezTo>
                <a:close/>
                <a:moveTo>
                  <a:pt x="8977" y="4637"/>
                </a:moveTo>
                <a:cubicBezTo>
                  <a:pt x="8997" y="4637"/>
                  <a:pt x="9018" y="4643"/>
                  <a:pt x="9041" y="4658"/>
                </a:cubicBezTo>
                <a:lnTo>
                  <a:pt x="9041" y="4658"/>
                </a:lnTo>
                <a:cubicBezTo>
                  <a:pt x="9034" y="4746"/>
                  <a:pt x="8973" y="4817"/>
                  <a:pt x="8883" y="4832"/>
                </a:cubicBezTo>
                <a:cubicBezTo>
                  <a:pt x="8793" y="4832"/>
                  <a:pt x="8734" y="4948"/>
                  <a:pt x="8638" y="4948"/>
                </a:cubicBezTo>
                <a:cubicBezTo>
                  <a:pt x="8617" y="4948"/>
                  <a:pt x="8595" y="4942"/>
                  <a:pt x="8569" y="4929"/>
                </a:cubicBezTo>
                <a:lnTo>
                  <a:pt x="8569" y="4929"/>
                </a:lnTo>
                <a:cubicBezTo>
                  <a:pt x="8589" y="4840"/>
                  <a:pt x="8650" y="4768"/>
                  <a:pt x="8725" y="4753"/>
                </a:cubicBezTo>
                <a:cubicBezTo>
                  <a:pt x="8828" y="4753"/>
                  <a:pt x="8889" y="4637"/>
                  <a:pt x="8977" y="4637"/>
                </a:cubicBezTo>
                <a:close/>
                <a:moveTo>
                  <a:pt x="8568" y="4934"/>
                </a:moveTo>
                <a:lnTo>
                  <a:pt x="8568" y="4934"/>
                </a:lnTo>
                <a:cubicBezTo>
                  <a:pt x="8577" y="4986"/>
                  <a:pt x="8544" y="5025"/>
                  <a:pt x="8496" y="5025"/>
                </a:cubicBezTo>
                <a:cubicBezTo>
                  <a:pt x="8488" y="5025"/>
                  <a:pt x="8480" y="5024"/>
                  <a:pt x="8472" y="5022"/>
                </a:cubicBezTo>
                <a:lnTo>
                  <a:pt x="8472" y="5022"/>
                </a:lnTo>
                <a:cubicBezTo>
                  <a:pt x="8477" y="4969"/>
                  <a:pt x="8509" y="4943"/>
                  <a:pt x="8566" y="4943"/>
                </a:cubicBezTo>
                <a:cubicBezTo>
                  <a:pt x="8567" y="4940"/>
                  <a:pt x="8567" y="4937"/>
                  <a:pt x="8568" y="4934"/>
                </a:cubicBezTo>
                <a:close/>
                <a:moveTo>
                  <a:pt x="8414" y="5026"/>
                </a:moveTo>
                <a:cubicBezTo>
                  <a:pt x="8433" y="5026"/>
                  <a:pt x="8451" y="5029"/>
                  <a:pt x="8465" y="5035"/>
                </a:cubicBezTo>
                <a:lnTo>
                  <a:pt x="8465" y="5035"/>
                </a:lnTo>
                <a:cubicBezTo>
                  <a:pt x="8451" y="5066"/>
                  <a:pt x="8436" y="5103"/>
                  <a:pt x="8408" y="5117"/>
                </a:cubicBezTo>
                <a:cubicBezTo>
                  <a:pt x="8392" y="5125"/>
                  <a:pt x="8373" y="5129"/>
                  <a:pt x="8353" y="5129"/>
                </a:cubicBezTo>
                <a:cubicBezTo>
                  <a:pt x="8333" y="5129"/>
                  <a:pt x="8313" y="5125"/>
                  <a:pt x="8297" y="5117"/>
                </a:cubicBezTo>
                <a:cubicBezTo>
                  <a:pt x="8313" y="5085"/>
                  <a:pt x="8313" y="5038"/>
                  <a:pt x="8345" y="5038"/>
                </a:cubicBezTo>
                <a:cubicBezTo>
                  <a:pt x="8369" y="5030"/>
                  <a:pt x="8392" y="5026"/>
                  <a:pt x="8414" y="5026"/>
                </a:cubicBezTo>
                <a:close/>
                <a:moveTo>
                  <a:pt x="8297" y="5117"/>
                </a:moveTo>
                <a:lnTo>
                  <a:pt x="8297" y="5117"/>
                </a:lnTo>
                <a:cubicBezTo>
                  <a:pt x="8281" y="5149"/>
                  <a:pt x="8250" y="5180"/>
                  <a:pt x="8234" y="5212"/>
                </a:cubicBezTo>
                <a:cubicBezTo>
                  <a:pt x="8171" y="5117"/>
                  <a:pt x="8234" y="5133"/>
                  <a:pt x="8297" y="5117"/>
                </a:cubicBezTo>
                <a:close/>
                <a:moveTo>
                  <a:pt x="15818" y="5418"/>
                </a:moveTo>
                <a:lnTo>
                  <a:pt x="15913" y="5450"/>
                </a:lnTo>
                <a:lnTo>
                  <a:pt x="15787" y="5624"/>
                </a:lnTo>
                <a:lnTo>
                  <a:pt x="15692" y="5592"/>
                </a:lnTo>
                <a:lnTo>
                  <a:pt x="15818" y="5418"/>
                </a:lnTo>
                <a:close/>
                <a:moveTo>
                  <a:pt x="776" y="6653"/>
                </a:moveTo>
                <a:lnTo>
                  <a:pt x="776" y="6653"/>
                </a:lnTo>
                <a:cubicBezTo>
                  <a:pt x="761" y="6685"/>
                  <a:pt x="729" y="6716"/>
                  <a:pt x="713" y="6732"/>
                </a:cubicBezTo>
                <a:cubicBezTo>
                  <a:pt x="650" y="6653"/>
                  <a:pt x="713" y="6669"/>
                  <a:pt x="776" y="6653"/>
                </a:cubicBezTo>
                <a:close/>
                <a:moveTo>
                  <a:pt x="16737" y="7904"/>
                </a:moveTo>
                <a:lnTo>
                  <a:pt x="16784" y="7951"/>
                </a:lnTo>
                <a:lnTo>
                  <a:pt x="16737" y="7983"/>
                </a:lnTo>
                <a:cubicBezTo>
                  <a:pt x="16737" y="7967"/>
                  <a:pt x="16721" y="7951"/>
                  <a:pt x="16721" y="7935"/>
                </a:cubicBezTo>
                <a:cubicBezTo>
                  <a:pt x="16705" y="7920"/>
                  <a:pt x="16737" y="7904"/>
                  <a:pt x="16737" y="7904"/>
                </a:cubicBezTo>
                <a:close/>
                <a:moveTo>
                  <a:pt x="17327" y="8013"/>
                </a:moveTo>
                <a:cubicBezTo>
                  <a:pt x="17337" y="8013"/>
                  <a:pt x="17346" y="8013"/>
                  <a:pt x="17354" y="8015"/>
                </a:cubicBezTo>
                <a:lnTo>
                  <a:pt x="17354" y="8046"/>
                </a:lnTo>
                <a:cubicBezTo>
                  <a:pt x="17275" y="8126"/>
                  <a:pt x="17196" y="8205"/>
                  <a:pt x="17133" y="8268"/>
                </a:cubicBezTo>
                <a:cubicBezTo>
                  <a:pt x="17119" y="8270"/>
                  <a:pt x="17107" y="8270"/>
                  <a:pt x="17096" y="8270"/>
                </a:cubicBezTo>
                <a:cubicBezTo>
                  <a:pt x="17000" y="8270"/>
                  <a:pt x="16976" y="8214"/>
                  <a:pt x="16990" y="8157"/>
                </a:cubicBezTo>
                <a:cubicBezTo>
                  <a:pt x="17005" y="8099"/>
                  <a:pt x="17209" y="8013"/>
                  <a:pt x="17327" y="8013"/>
                </a:cubicBezTo>
                <a:close/>
                <a:moveTo>
                  <a:pt x="15312" y="8189"/>
                </a:moveTo>
                <a:lnTo>
                  <a:pt x="15359" y="8236"/>
                </a:lnTo>
                <a:lnTo>
                  <a:pt x="15312" y="8284"/>
                </a:lnTo>
                <a:cubicBezTo>
                  <a:pt x="15312" y="8252"/>
                  <a:pt x="15296" y="8236"/>
                  <a:pt x="15296" y="8221"/>
                </a:cubicBezTo>
                <a:cubicBezTo>
                  <a:pt x="15280" y="8205"/>
                  <a:pt x="15312" y="8189"/>
                  <a:pt x="15312" y="8189"/>
                </a:cubicBezTo>
                <a:close/>
                <a:moveTo>
                  <a:pt x="7537" y="9202"/>
                </a:moveTo>
                <a:cubicBezTo>
                  <a:pt x="7506" y="9234"/>
                  <a:pt x="7490" y="9250"/>
                  <a:pt x="7458" y="9281"/>
                </a:cubicBezTo>
                <a:cubicBezTo>
                  <a:pt x="7395" y="9202"/>
                  <a:pt x="7474" y="9218"/>
                  <a:pt x="7537" y="9202"/>
                </a:cubicBezTo>
                <a:close/>
                <a:moveTo>
                  <a:pt x="4529" y="9519"/>
                </a:moveTo>
                <a:cubicBezTo>
                  <a:pt x="4545" y="9582"/>
                  <a:pt x="4545" y="9630"/>
                  <a:pt x="4545" y="9693"/>
                </a:cubicBezTo>
                <a:lnTo>
                  <a:pt x="4355" y="9708"/>
                </a:lnTo>
                <a:lnTo>
                  <a:pt x="4355" y="9708"/>
                </a:lnTo>
                <a:cubicBezTo>
                  <a:pt x="4371" y="9613"/>
                  <a:pt x="4434" y="9566"/>
                  <a:pt x="4529" y="9519"/>
                </a:cubicBezTo>
                <a:close/>
                <a:moveTo>
                  <a:pt x="18447" y="9899"/>
                </a:moveTo>
                <a:lnTo>
                  <a:pt x="18494" y="9946"/>
                </a:lnTo>
                <a:cubicBezTo>
                  <a:pt x="18494" y="9946"/>
                  <a:pt x="18463" y="9962"/>
                  <a:pt x="18463" y="9962"/>
                </a:cubicBezTo>
                <a:cubicBezTo>
                  <a:pt x="18447" y="9962"/>
                  <a:pt x="18431" y="9946"/>
                  <a:pt x="18399" y="9946"/>
                </a:cubicBezTo>
                <a:cubicBezTo>
                  <a:pt x="18415" y="9931"/>
                  <a:pt x="18431" y="9915"/>
                  <a:pt x="18447" y="9899"/>
                </a:cubicBezTo>
                <a:close/>
                <a:moveTo>
                  <a:pt x="11163" y="9982"/>
                </a:moveTo>
                <a:cubicBezTo>
                  <a:pt x="11181" y="9982"/>
                  <a:pt x="11199" y="9985"/>
                  <a:pt x="11220" y="9992"/>
                </a:cubicBezTo>
                <a:lnTo>
                  <a:pt x="11220" y="9992"/>
                </a:lnTo>
                <a:cubicBezTo>
                  <a:pt x="11206" y="10022"/>
                  <a:pt x="11191" y="10059"/>
                  <a:pt x="11163" y="10073"/>
                </a:cubicBezTo>
                <a:cubicBezTo>
                  <a:pt x="11147" y="10081"/>
                  <a:pt x="11128" y="10085"/>
                  <a:pt x="11108" y="10085"/>
                </a:cubicBezTo>
                <a:cubicBezTo>
                  <a:pt x="11088" y="10085"/>
                  <a:pt x="11068" y="10081"/>
                  <a:pt x="11052" y="10073"/>
                </a:cubicBezTo>
                <a:cubicBezTo>
                  <a:pt x="11052" y="10057"/>
                  <a:pt x="11068" y="10010"/>
                  <a:pt x="11100" y="9994"/>
                </a:cubicBezTo>
                <a:cubicBezTo>
                  <a:pt x="11124" y="9986"/>
                  <a:pt x="11143" y="9982"/>
                  <a:pt x="11163" y="9982"/>
                </a:cubicBezTo>
                <a:close/>
                <a:moveTo>
                  <a:pt x="11052" y="10073"/>
                </a:moveTo>
                <a:cubicBezTo>
                  <a:pt x="11021" y="10105"/>
                  <a:pt x="11005" y="10136"/>
                  <a:pt x="10973" y="10168"/>
                </a:cubicBezTo>
                <a:cubicBezTo>
                  <a:pt x="10910" y="10073"/>
                  <a:pt x="10989" y="10089"/>
                  <a:pt x="11052" y="10073"/>
                </a:cubicBezTo>
                <a:close/>
                <a:moveTo>
                  <a:pt x="12177" y="11039"/>
                </a:moveTo>
                <a:lnTo>
                  <a:pt x="12177" y="11039"/>
                </a:lnTo>
                <a:cubicBezTo>
                  <a:pt x="12240" y="11134"/>
                  <a:pt x="12161" y="11118"/>
                  <a:pt x="12097" y="11134"/>
                </a:cubicBezTo>
                <a:cubicBezTo>
                  <a:pt x="12097" y="11166"/>
                  <a:pt x="12082" y="11213"/>
                  <a:pt x="12050" y="11213"/>
                </a:cubicBezTo>
                <a:cubicBezTo>
                  <a:pt x="12034" y="11221"/>
                  <a:pt x="12014" y="11225"/>
                  <a:pt x="11993" y="11225"/>
                </a:cubicBezTo>
                <a:cubicBezTo>
                  <a:pt x="11974" y="11225"/>
                  <a:pt x="11954" y="11222"/>
                  <a:pt x="11934" y="11216"/>
                </a:cubicBezTo>
                <a:lnTo>
                  <a:pt x="11934" y="11216"/>
                </a:lnTo>
                <a:cubicBezTo>
                  <a:pt x="11955" y="11186"/>
                  <a:pt x="11959" y="11148"/>
                  <a:pt x="11987" y="11134"/>
                </a:cubicBezTo>
                <a:cubicBezTo>
                  <a:pt x="12010" y="11126"/>
                  <a:pt x="12030" y="11122"/>
                  <a:pt x="12048" y="11122"/>
                </a:cubicBezTo>
                <a:cubicBezTo>
                  <a:pt x="12066" y="11122"/>
                  <a:pt x="12082" y="11126"/>
                  <a:pt x="12097" y="11134"/>
                </a:cubicBezTo>
                <a:cubicBezTo>
                  <a:pt x="12129" y="11102"/>
                  <a:pt x="12145" y="11071"/>
                  <a:pt x="12177" y="11039"/>
                </a:cubicBezTo>
                <a:close/>
                <a:moveTo>
                  <a:pt x="14045" y="11561"/>
                </a:moveTo>
                <a:lnTo>
                  <a:pt x="14045" y="11561"/>
                </a:lnTo>
                <a:cubicBezTo>
                  <a:pt x="14077" y="11577"/>
                  <a:pt x="14108" y="11609"/>
                  <a:pt x="14124" y="11625"/>
                </a:cubicBezTo>
                <a:cubicBezTo>
                  <a:pt x="14101" y="11643"/>
                  <a:pt x="14086" y="11651"/>
                  <a:pt x="14076" y="11651"/>
                </a:cubicBezTo>
                <a:cubicBezTo>
                  <a:pt x="14052" y="11651"/>
                  <a:pt x="14056" y="11606"/>
                  <a:pt x="14045" y="11561"/>
                </a:cubicBezTo>
                <a:close/>
                <a:moveTo>
                  <a:pt x="13748" y="11571"/>
                </a:moveTo>
                <a:cubicBezTo>
                  <a:pt x="13774" y="11571"/>
                  <a:pt x="13803" y="11580"/>
                  <a:pt x="13831" y="11580"/>
                </a:cubicBezTo>
                <a:cubicBezTo>
                  <a:pt x="13839" y="11580"/>
                  <a:pt x="13847" y="11579"/>
                  <a:pt x="13855" y="11577"/>
                </a:cubicBezTo>
                <a:lnTo>
                  <a:pt x="13855" y="11577"/>
                </a:lnTo>
                <a:cubicBezTo>
                  <a:pt x="13818" y="11633"/>
                  <a:pt x="13802" y="11656"/>
                  <a:pt x="13774" y="11656"/>
                </a:cubicBezTo>
                <a:cubicBezTo>
                  <a:pt x="13754" y="11656"/>
                  <a:pt x="13727" y="11644"/>
                  <a:pt x="13681" y="11625"/>
                </a:cubicBezTo>
                <a:cubicBezTo>
                  <a:pt x="13695" y="11581"/>
                  <a:pt x="13720" y="11571"/>
                  <a:pt x="13748" y="11571"/>
                </a:cubicBezTo>
                <a:close/>
                <a:moveTo>
                  <a:pt x="26712" y="11894"/>
                </a:moveTo>
                <a:lnTo>
                  <a:pt x="26759" y="11926"/>
                </a:lnTo>
                <a:cubicBezTo>
                  <a:pt x="26744" y="11941"/>
                  <a:pt x="26728" y="11957"/>
                  <a:pt x="26712" y="11989"/>
                </a:cubicBezTo>
                <a:cubicBezTo>
                  <a:pt x="26712" y="11973"/>
                  <a:pt x="26696" y="11957"/>
                  <a:pt x="26696" y="11957"/>
                </a:cubicBezTo>
                <a:cubicBezTo>
                  <a:pt x="26696" y="11926"/>
                  <a:pt x="26712" y="11910"/>
                  <a:pt x="26712" y="11894"/>
                </a:cubicBezTo>
                <a:close/>
                <a:moveTo>
                  <a:pt x="29047" y="12167"/>
                </a:moveTo>
                <a:cubicBezTo>
                  <a:pt x="29087" y="12167"/>
                  <a:pt x="29127" y="12187"/>
                  <a:pt x="29150" y="12226"/>
                </a:cubicBezTo>
                <a:cubicBezTo>
                  <a:pt x="29127" y="12258"/>
                  <a:pt x="29087" y="12274"/>
                  <a:pt x="29047" y="12274"/>
                </a:cubicBezTo>
                <a:cubicBezTo>
                  <a:pt x="29008" y="12274"/>
                  <a:pt x="28968" y="12258"/>
                  <a:pt x="28944" y="12226"/>
                </a:cubicBezTo>
                <a:cubicBezTo>
                  <a:pt x="28968" y="12187"/>
                  <a:pt x="29008" y="12167"/>
                  <a:pt x="29047" y="12167"/>
                </a:cubicBezTo>
                <a:close/>
                <a:moveTo>
                  <a:pt x="4988" y="12654"/>
                </a:moveTo>
                <a:lnTo>
                  <a:pt x="4988" y="12654"/>
                </a:lnTo>
                <a:cubicBezTo>
                  <a:pt x="5051" y="12733"/>
                  <a:pt x="4972" y="12733"/>
                  <a:pt x="4925" y="12733"/>
                </a:cubicBezTo>
                <a:cubicBezTo>
                  <a:pt x="4941" y="12701"/>
                  <a:pt x="4972" y="12686"/>
                  <a:pt x="4988" y="12654"/>
                </a:cubicBezTo>
                <a:close/>
                <a:moveTo>
                  <a:pt x="17006" y="12907"/>
                </a:moveTo>
                <a:lnTo>
                  <a:pt x="17006" y="12907"/>
                </a:lnTo>
                <a:cubicBezTo>
                  <a:pt x="16990" y="12939"/>
                  <a:pt x="16958" y="12971"/>
                  <a:pt x="16943" y="13002"/>
                </a:cubicBezTo>
                <a:cubicBezTo>
                  <a:pt x="16879" y="12907"/>
                  <a:pt x="16943" y="12923"/>
                  <a:pt x="17006" y="12907"/>
                </a:cubicBezTo>
                <a:close/>
                <a:moveTo>
                  <a:pt x="8123" y="1"/>
                </a:moveTo>
                <a:cubicBezTo>
                  <a:pt x="8113" y="1"/>
                  <a:pt x="8102" y="2"/>
                  <a:pt x="8091" y="3"/>
                </a:cubicBezTo>
                <a:lnTo>
                  <a:pt x="7775" y="383"/>
                </a:lnTo>
                <a:cubicBezTo>
                  <a:pt x="7664" y="399"/>
                  <a:pt x="7601" y="399"/>
                  <a:pt x="7537" y="399"/>
                </a:cubicBezTo>
                <a:cubicBezTo>
                  <a:pt x="7537" y="399"/>
                  <a:pt x="7521" y="415"/>
                  <a:pt x="7506" y="430"/>
                </a:cubicBezTo>
                <a:lnTo>
                  <a:pt x="7601" y="525"/>
                </a:lnTo>
                <a:cubicBezTo>
                  <a:pt x="7563" y="569"/>
                  <a:pt x="7518" y="578"/>
                  <a:pt x="7471" y="578"/>
                </a:cubicBezTo>
                <a:cubicBezTo>
                  <a:pt x="7436" y="578"/>
                  <a:pt x="7400" y="573"/>
                  <a:pt x="7365" y="573"/>
                </a:cubicBezTo>
                <a:cubicBezTo>
                  <a:pt x="7326" y="573"/>
                  <a:pt x="7288" y="579"/>
                  <a:pt x="7252" y="605"/>
                </a:cubicBezTo>
                <a:lnTo>
                  <a:pt x="6841" y="795"/>
                </a:lnTo>
                <a:lnTo>
                  <a:pt x="6920" y="905"/>
                </a:lnTo>
                <a:cubicBezTo>
                  <a:pt x="6904" y="921"/>
                  <a:pt x="6888" y="937"/>
                  <a:pt x="6888" y="937"/>
                </a:cubicBezTo>
                <a:lnTo>
                  <a:pt x="6603" y="937"/>
                </a:lnTo>
                <a:cubicBezTo>
                  <a:pt x="6492" y="1032"/>
                  <a:pt x="6350" y="1095"/>
                  <a:pt x="6207" y="1111"/>
                </a:cubicBezTo>
                <a:cubicBezTo>
                  <a:pt x="6191" y="1111"/>
                  <a:pt x="6191" y="1095"/>
                  <a:pt x="6176" y="1080"/>
                </a:cubicBezTo>
                <a:lnTo>
                  <a:pt x="6271" y="985"/>
                </a:lnTo>
                <a:cubicBezTo>
                  <a:pt x="6230" y="954"/>
                  <a:pt x="6182" y="936"/>
                  <a:pt x="6137" y="936"/>
                </a:cubicBezTo>
                <a:cubicBezTo>
                  <a:pt x="6112" y="936"/>
                  <a:pt x="6087" y="942"/>
                  <a:pt x="6065" y="953"/>
                </a:cubicBezTo>
                <a:lnTo>
                  <a:pt x="5875" y="1064"/>
                </a:lnTo>
                <a:lnTo>
                  <a:pt x="5669" y="810"/>
                </a:lnTo>
                <a:cubicBezTo>
                  <a:pt x="5590" y="905"/>
                  <a:pt x="5526" y="969"/>
                  <a:pt x="5479" y="1048"/>
                </a:cubicBezTo>
                <a:lnTo>
                  <a:pt x="5336" y="1000"/>
                </a:lnTo>
                <a:cubicBezTo>
                  <a:pt x="5368" y="937"/>
                  <a:pt x="5400" y="890"/>
                  <a:pt x="5431" y="842"/>
                </a:cubicBezTo>
                <a:cubicBezTo>
                  <a:pt x="5305" y="842"/>
                  <a:pt x="5273" y="700"/>
                  <a:pt x="5162" y="652"/>
                </a:cubicBezTo>
                <a:cubicBezTo>
                  <a:pt x="5146" y="747"/>
                  <a:pt x="5131" y="842"/>
                  <a:pt x="5115" y="937"/>
                </a:cubicBezTo>
                <a:lnTo>
                  <a:pt x="4941" y="905"/>
                </a:lnTo>
                <a:lnTo>
                  <a:pt x="5036" y="795"/>
                </a:lnTo>
                <a:cubicBezTo>
                  <a:pt x="5000" y="751"/>
                  <a:pt x="4955" y="741"/>
                  <a:pt x="4912" y="741"/>
                </a:cubicBezTo>
                <a:cubicBezTo>
                  <a:pt x="4876" y="741"/>
                  <a:pt x="4842" y="747"/>
                  <a:pt x="4814" y="747"/>
                </a:cubicBezTo>
                <a:cubicBezTo>
                  <a:pt x="4766" y="763"/>
                  <a:pt x="4703" y="842"/>
                  <a:pt x="4671" y="842"/>
                </a:cubicBezTo>
                <a:cubicBezTo>
                  <a:pt x="4667" y="841"/>
                  <a:pt x="4663" y="841"/>
                  <a:pt x="4659" y="841"/>
                </a:cubicBezTo>
                <a:cubicBezTo>
                  <a:pt x="4604" y="841"/>
                  <a:pt x="4581" y="922"/>
                  <a:pt x="4535" y="922"/>
                </a:cubicBezTo>
                <a:cubicBezTo>
                  <a:pt x="4524" y="922"/>
                  <a:pt x="4512" y="917"/>
                  <a:pt x="4497" y="905"/>
                </a:cubicBezTo>
                <a:cubicBezTo>
                  <a:pt x="4466" y="858"/>
                  <a:pt x="4497" y="779"/>
                  <a:pt x="4402" y="763"/>
                </a:cubicBezTo>
                <a:cubicBezTo>
                  <a:pt x="4339" y="858"/>
                  <a:pt x="4228" y="953"/>
                  <a:pt x="4101" y="985"/>
                </a:cubicBezTo>
                <a:cubicBezTo>
                  <a:pt x="4086" y="1032"/>
                  <a:pt x="4086" y="1080"/>
                  <a:pt x="4070" y="1127"/>
                </a:cubicBezTo>
                <a:lnTo>
                  <a:pt x="3864" y="1127"/>
                </a:lnTo>
                <a:cubicBezTo>
                  <a:pt x="3769" y="1190"/>
                  <a:pt x="3690" y="1301"/>
                  <a:pt x="3658" y="1412"/>
                </a:cubicBezTo>
                <a:lnTo>
                  <a:pt x="3500" y="1412"/>
                </a:lnTo>
                <a:cubicBezTo>
                  <a:pt x="3405" y="1460"/>
                  <a:pt x="3326" y="1491"/>
                  <a:pt x="3246" y="1555"/>
                </a:cubicBezTo>
                <a:cubicBezTo>
                  <a:pt x="3167" y="1602"/>
                  <a:pt x="3120" y="1697"/>
                  <a:pt x="3041" y="1745"/>
                </a:cubicBezTo>
                <a:cubicBezTo>
                  <a:pt x="3009" y="1776"/>
                  <a:pt x="2961" y="1792"/>
                  <a:pt x="2914" y="1792"/>
                </a:cubicBezTo>
                <a:cubicBezTo>
                  <a:pt x="2819" y="1855"/>
                  <a:pt x="2787" y="1982"/>
                  <a:pt x="2661" y="1998"/>
                </a:cubicBezTo>
                <a:cubicBezTo>
                  <a:pt x="2550" y="2014"/>
                  <a:pt x="2518" y="2172"/>
                  <a:pt x="2407" y="2172"/>
                </a:cubicBezTo>
                <a:cubicBezTo>
                  <a:pt x="2281" y="2204"/>
                  <a:pt x="2233" y="2299"/>
                  <a:pt x="2154" y="2378"/>
                </a:cubicBezTo>
                <a:cubicBezTo>
                  <a:pt x="2091" y="2425"/>
                  <a:pt x="2011" y="2473"/>
                  <a:pt x="1932" y="2505"/>
                </a:cubicBezTo>
                <a:cubicBezTo>
                  <a:pt x="1806" y="2552"/>
                  <a:pt x="1695" y="2631"/>
                  <a:pt x="1600" y="2742"/>
                </a:cubicBezTo>
                <a:cubicBezTo>
                  <a:pt x="1568" y="2790"/>
                  <a:pt x="1505" y="2853"/>
                  <a:pt x="1457" y="2853"/>
                </a:cubicBezTo>
                <a:cubicBezTo>
                  <a:pt x="1331" y="2853"/>
                  <a:pt x="1299" y="3011"/>
                  <a:pt x="1204" y="3027"/>
                </a:cubicBezTo>
                <a:cubicBezTo>
                  <a:pt x="1061" y="3043"/>
                  <a:pt x="982" y="3170"/>
                  <a:pt x="903" y="3249"/>
                </a:cubicBezTo>
                <a:cubicBezTo>
                  <a:pt x="824" y="3312"/>
                  <a:pt x="761" y="3407"/>
                  <a:pt x="666" y="3470"/>
                </a:cubicBezTo>
                <a:cubicBezTo>
                  <a:pt x="555" y="3581"/>
                  <a:pt x="460" y="3724"/>
                  <a:pt x="412" y="3866"/>
                </a:cubicBezTo>
                <a:cubicBezTo>
                  <a:pt x="440" y="3894"/>
                  <a:pt x="470" y="3900"/>
                  <a:pt x="501" y="3900"/>
                </a:cubicBezTo>
                <a:cubicBezTo>
                  <a:pt x="530" y="3900"/>
                  <a:pt x="559" y="3894"/>
                  <a:pt x="586" y="3894"/>
                </a:cubicBezTo>
                <a:cubicBezTo>
                  <a:pt x="597" y="3894"/>
                  <a:pt x="608" y="3895"/>
                  <a:pt x="618" y="3898"/>
                </a:cubicBezTo>
                <a:lnTo>
                  <a:pt x="697" y="3977"/>
                </a:lnTo>
                <a:cubicBezTo>
                  <a:pt x="739" y="3995"/>
                  <a:pt x="776" y="3997"/>
                  <a:pt x="809" y="3997"/>
                </a:cubicBezTo>
                <a:cubicBezTo>
                  <a:pt x="820" y="3997"/>
                  <a:pt x="831" y="3997"/>
                  <a:pt x="842" y="3997"/>
                </a:cubicBezTo>
                <a:cubicBezTo>
                  <a:pt x="883" y="3997"/>
                  <a:pt x="919" y="4001"/>
                  <a:pt x="951" y="4040"/>
                </a:cubicBezTo>
                <a:lnTo>
                  <a:pt x="871" y="4135"/>
                </a:lnTo>
                <a:cubicBezTo>
                  <a:pt x="871" y="4215"/>
                  <a:pt x="840" y="4294"/>
                  <a:pt x="887" y="4357"/>
                </a:cubicBezTo>
                <a:cubicBezTo>
                  <a:pt x="935" y="4373"/>
                  <a:pt x="982" y="4373"/>
                  <a:pt x="1030" y="4389"/>
                </a:cubicBezTo>
                <a:cubicBezTo>
                  <a:pt x="1030" y="4405"/>
                  <a:pt x="1046" y="4420"/>
                  <a:pt x="1046" y="4420"/>
                </a:cubicBezTo>
                <a:cubicBezTo>
                  <a:pt x="871" y="4705"/>
                  <a:pt x="871" y="4705"/>
                  <a:pt x="871" y="5006"/>
                </a:cubicBezTo>
                <a:cubicBezTo>
                  <a:pt x="951" y="5054"/>
                  <a:pt x="1061" y="5054"/>
                  <a:pt x="1109" y="5133"/>
                </a:cubicBezTo>
                <a:cubicBezTo>
                  <a:pt x="1122" y="5136"/>
                  <a:pt x="1135" y="5136"/>
                  <a:pt x="1148" y="5136"/>
                </a:cubicBezTo>
                <a:cubicBezTo>
                  <a:pt x="1175" y="5136"/>
                  <a:pt x="1201" y="5133"/>
                  <a:pt x="1226" y="5133"/>
                </a:cubicBezTo>
                <a:cubicBezTo>
                  <a:pt x="1263" y="5133"/>
                  <a:pt x="1299" y="5141"/>
                  <a:pt x="1331" y="5180"/>
                </a:cubicBezTo>
                <a:cubicBezTo>
                  <a:pt x="1346" y="5212"/>
                  <a:pt x="1346" y="5291"/>
                  <a:pt x="1362" y="5291"/>
                </a:cubicBezTo>
                <a:cubicBezTo>
                  <a:pt x="1378" y="5307"/>
                  <a:pt x="1394" y="5323"/>
                  <a:pt x="1394" y="5323"/>
                </a:cubicBezTo>
                <a:lnTo>
                  <a:pt x="1758" y="5323"/>
                </a:lnTo>
                <a:lnTo>
                  <a:pt x="1869" y="5228"/>
                </a:lnTo>
                <a:cubicBezTo>
                  <a:pt x="1932" y="5291"/>
                  <a:pt x="1916" y="5355"/>
                  <a:pt x="1916" y="5418"/>
                </a:cubicBezTo>
                <a:lnTo>
                  <a:pt x="2186" y="5291"/>
                </a:lnTo>
                <a:cubicBezTo>
                  <a:pt x="2201" y="5260"/>
                  <a:pt x="2265" y="5212"/>
                  <a:pt x="2328" y="5149"/>
                </a:cubicBezTo>
                <a:lnTo>
                  <a:pt x="2518" y="5149"/>
                </a:lnTo>
                <a:cubicBezTo>
                  <a:pt x="2581" y="5165"/>
                  <a:pt x="2566" y="5180"/>
                  <a:pt x="2534" y="5212"/>
                </a:cubicBezTo>
                <a:cubicBezTo>
                  <a:pt x="2455" y="5307"/>
                  <a:pt x="2360" y="5402"/>
                  <a:pt x="2249" y="5497"/>
                </a:cubicBezTo>
                <a:lnTo>
                  <a:pt x="2122" y="5529"/>
                </a:lnTo>
                <a:lnTo>
                  <a:pt x="2075" y="5687"/>
                </a:lnTo>
                <a:lnTo>
                  <a:pt x="1916" y="5719"/>
                </a:lnTo>
                <a:lnTo>
                  <a:pt x="1457" y="6178"/>
                </a:lnTo>
                <a:lnTo>
                  <a:pt x="1378" y="6178"/>
                </a:lnTo>
                <a:lnTo>
                  <a:pt x="903" y="6653"/>
                </a:lnTo>
                <a:lnTo>
                  <a:pt x="776" y="6653"/>
                </a:lnTo>
                <a:cubicBezTo>
                  <a:pt x="776" y="6621"/>
                  <a:pt x="776" y="6590"/>
                  <a:pt x="792" y="6574"/>
                </a:cubicBezTo>
                <a:cubicBezTo>
                  <a:pt x="808" y="6542"/>
                  <a:pt x="840" y="6495"/>
                  <a:pt x="856" y="6463"/>
                </a:cubicBezTo>
                <a:lnTo>
                  <a:pt x="713" y="6463"/>
                </a:lnTo>
                <a:lnTo>
                  <a:pt x="380" y="6795"/>
                </a:lnTo>
                <a:lnTo>
                  <a:pt x="380" y="6890"/>
                </a:lnTo>
                <a:lnTo>
                  <a:pt x="285" y="7001"/>
                </a:lnTo>
                <a:cubicBezTo>
                  <a:pt x="285" y="7033"/>
                  <a:pt x="301" y="7080"/>
                  <a:pt x="317" y="7128"/>
                </a:cubicBezTo>
                <a:lnTo>
                  <a:pt x="428" y="7033"/>
                </a:lnTo>
                <a:cubicBezTo>
                  <a:pt x="444" y="7065"/>
                  <a:pt x="475" y="7080"/>
                  <a:pt x="475" y="7096"/>
                </a:cubicBezTo>
                <a:cubicBezTo>
                  <a:pt x="507" y="7191"/>
                  <a:pt x="396" y="7223"/>
                  <a:pt x="380" y="7302"/>
                </a:cubicBezTo>
                <a:cubicBezTo>
                  <a:pt x="365" y="7365"/>
                  <a:pt x="428" y="7445"/>
                  <a:pt x="333" y="7508"/>
                </a:cubicBezTo>
                <a:cubicBezTo>
                  <a:pt x="254" y="7587"/>
                  <a:pt x="285" y="7682"/>
                  <a:pt x="301" y="7777"/>
                </a:cubicBezTo>
                <a:cubicBezTo>
                  <a:pt x="365" y="7809"/>
                  <a:pt x="460" y="7809"/>
                  <a:pt x="507" y="7856"/>
                </a:cubicBezTo>
                <a:cubicBezTo>
                  <a:pt x="555" y="7920"/>
                  <a:pt x="666" y="7904"/>
                  <a:pt x="745" y="7920"/>
                </a:cubicBezTo>
                <a:cubicBezTo>
                  <a:pt x="761" y="7999"/>
                  <a:pt x="776" y="8078"/>
                  <a:pt x="776" y="8157"/>
                </a:cubicBezTo>
                <a:lnTo>
                  <a:pt x="1109" y="8157"/>
                </a:lnTo>
                <a:lnTo>
                  <a:pt x="1188" y="8078"/>
                </a:lnTo>
                <a:lnTo>
                  <a:pt x="1552" y="8078"/>
                </a:lnTo>
                <a:lnTo>
                  <a:pt x="1679" y="7983"/>
                </a:lnTo>
                <a:cubicBezTo>
                  <a:pt x="1742" y="8046"/>
                  <a:pt x="1711" y="8110"/>
                  <a:pt x="1711" y="8173"/>
                </a:cubicBezTo>
                <a:cubicBezTo>
                  <a:pt x="1742" y="8173"/>
                  <a:pt x="1774" y="8157"/>
                  <a:pt x="1790" y="8141"/>
                </a:cubicBezTo>
                <a:cubicBezTo>
                  <a:pt x="1821" y="8126"/>
                  <a:pt x="1837" y="8110"/>
                  <a:pt x="1869" y="8078"/>
                </a:cubicBezTo>
                <a:lnTo>
                  <a:pt x="2043" y="8078"/>
                </a:lnTo>
                <a:lnTo>
                  <a:pt x="2154" y="7983"/>
                </a:lnTo>
                <a:lnTo>
                  <a:pt x="2312" y="8031"/>
                </a:lnTo>
                <a:cubicBezTo>
                  <a:pt x="2170" y="8126"/>
                  <a:pt x="2043" y="8205"/>
                  <a:pt x="1932" y="8300"/>
                </a:cubicBezTo>
                <a:cubicBezTo>
                  <a:pt x="1806" y="8379"/>
                  <a:pt x="1711" y="8506"/>
                  <a:pt x="1663" y="8648"/>
                </a:cubicBezTo>
                <a:lnTo>
                  <a:pt x="1568" y="8648"/>
                </a:lnTo>
                <a:cubicBezTo>
                  <a:pt x="1426" y="8791"/>
                  <a:pt x="1299" y="8949"/>
                  <a:pt x="1188" y="9107"/>
                </a:cubicBezTo>
                <a:cubicBezTo>
                  <a:pt x="1061" y="9281"/>
                  <a:pt x="919" y="9424"/>
                  <a:pt x="761" y="9551"/>
                </a:cubicBezTo>
                <a:lnTo>
                  <a:pt x="761" y="9646"/>
                </a:lnTo>
                <a:lnTo>
                  <a:pt x="571" y="9741"/>
                </a:lnTo>
                <a:lnTo>
                  <a:pt x="571" y="9836"/>
                </a:lnTo>
                <a:cubicBezTo>
                  <a:pt x="491" y="9915"/>
                  <a:pt x="349" y="9931"/>
                  <a:pt x="301" y="10010"/>
                </a:cubicBezTo>
                <a:cubicBezTo>
                  <a:pt x="238" y="10073"/>
                  <a:pt x="190" y="10168"/>
                  <a:pt x="95" y="10168"/>
                </a:cubicBezTo>
                <a:lnTo>
                  <a:pt x="95" y="10406"/>
                </a:lnTo>
                <a:cubicBezTo>
                  <a:pt x="64" y="10437"/>
                  <a:pt x="32" y="10469"/>
                  <a:pt x="0" y="10516"/>
                </a:cubicBezTo>
                <a:lnTo>
                  <a:pt x="0" y="10991"/>
                </a:lnTo>
                <a:lnTo>
                  <a:pt x="127" y="11118"/>
                </a:lnTo>
                <a:lnTo>
                  <a:pt x="301" y="11118"/>
                </a:lnTo>
                <a:cubicBezTo>
                  <a:pt x="412" y="11197"/>
                  <a:pt x="491" y="11292"/>
                  <a:pt x="523" y="11419"/>
                </a:cubicBezTo>
                <a:lnTo>
                  <a:pt x="808" y="11419"/>
                </a:lnTo>
                <a:lnTo>
                  <a:pt x="903" y="11324"/>
                </a:lnTo>
                <a:lnTo>
                  <a:pt x="1283" y="11324"/>
                </a:lnTo>
                <a:lnTo>
                  <a:pt x="1378" y="11213"/>
                </a:lnTo>
                <a:lnTo>
                  <a:pt x="1932" y="11213"/>
                </a:lnTo>
                <a:cubicBezTo>
                  <a:pt x="2106" y="11086"/>
                  <a:pt x="2328" y="11039"/>
                  <a:pt x="2471" y="10896"/>
                </a:cubicBezTo>
                <a:cubicBezTo>
                  <a:pt x="2613" y="10754"/>
                  <a:pt x="2866" y="10754"/>
                  <a:pt x="2977" y="10564"/>
                </a:cubicBezTo>
                <a:cubicBezTo>
                  <a:pt x="3001" y="10556"/>
                  <a:pt x="3025" y="10552"/>
                  <a:pt x="3048" y="10552"/>
                </a:cubicBezTo>
                <a:cubicBezTo>
                  <a:pt x="3072" y="10552"/>
                  <a:pt x="3096" y="10556"/>
                  <a:pt x="3120" y="10564"/>
                </a:cubicBezTo>
                <a:cubicBezTo>
                  <a:pt x="3136" y="10532"/>
                  <a:pt x="3167" y="10501"/>
                  <a:pt x="3183" y="10469"/>
                </a:cubicBezTo>
                <a:lnTo>
                  <a:pt x="3183" y="10469"/>
                </a:lnTo>
                <a:cubicBezTo>
                  <a:pt x="3246" y="10564"/>
                  <a:pt x="3183" y="10548"/>
                  <a:pt x="3120" y="10564"/>
                </a:cubicBezTo>
                <a:cubicBezTo>
                  <a:pt x="3120" y="10675"/>
                  <a:pt x="3009" y="10706"/>
                  <a:pt x="2946" y="10786"/>
                </a:cubicBezTo>
                <a:cubicBezTo>
                  <a:pt x="2866" y="10865"/>
                  <a:pt x="2756" y="10912"/>
                  <a:pt x="2740" y="11023"/>
                </a:cubicBezTo>
                <a:lnTo>
                  <a:pt x="2882" y="11023"/>
                </a:lnTo>
                <a:lnTo>
                  <a:pt x="3484" y="10437"/>
                </a:lnTo>
                <a:lnTo>
                  <a:pt x="3468" y="10421"/>
                </a:lnTo>
                <a:lnTo>
                  <a:pt x="3626" y="10184"/>
                </a:lnTo>
                <a:lnTo>
                  <a:pt x="3737" y="10184"/>
                </a:lnTo>
                <a:lnTo>
                  <a:pt x="4212" y="9709"/>
                </a:lnTo>
                <a:lnTo>
                  <a:pt x="4339" y="9709"/>
                </a:lnTo>
                <a:cubicBezTo>
                  <a:pt x="4276" y="9899"/>
                  <a:pt x="4086" y="9978"/>
                  <a:pt x="3975" y="10136"/>
                </a:cubicBezTo>
                <a:cubicBezTo>
                  <a:pt x="3975" y="10168"/>
                  <a:pt x="3959" y="10216"/>
                  <a:pt x="3943" y="10263"/>
                </a:cubicBezTo>
                <a:lnTo>
                  <a:pt x="3801" y="10295"/>
                </a:lnTo>
                <a:cubicBezTo>
                  <a:pt x="3785" y="10342"/>
                  <a:pt x="3769" y="10390"/>
                  <a:pt x="3753" y="10453"/>
                </a:cubicBezTo>
                <a:lnTo>
                  <a:pt x="3595" y="10501"/>
                </a:lnTo>
                <a:lnTo>
                  <a:pt x="3595" y="10611"/>
                </a:lnTo>
                <a:lnTo>
                  <a:pt x="3056" y="11118"/>
                </a:lnTo>
                <a:lnTo>
                  <a:pt x="2961" y="11150"/>
                </a:lnTo>
                <a:lnTo>
                  <a:pt x="2898" y="11308"/>
                </a:lnTo>
                <a:lnTo>
                  <a:pt x="2740" y="11356"/>
                </a:lnTo>
                <a:lnTo>
                  <a:pt x="2740" y="11498"/>
                </a:lnTo>
                <a:cubicBezTo>
                  <a:pt x="2661" y="11561"/>
                  <a:pt x="2550" y="11656"/>
                  <a:pt x="2486" y="11704"/>
                </a:cubicBezTo>
                <a:cubicBezTo>
                  <a:pt x="2455" y="11799"/>
                  <a:pt x="2439" y="11846"/>
                  <a:pt x="2423" y="11878"/>
                </a:cubicBezTo>
                <a:lnTo>
                  <a:pt x="2328" y="11878"/>
                </a:lnTo>
                <a:cubicBezTo>
                  <a:pt x="2265" y="12036"/>
                  <a:pt x="2154" y="12163"/>
                  <a:pt x="2011" y="12258"/>
                </a:cubicBezTo>
                <a:lnTo>
                  <a:pt x="1980" y="12131"/>
                </a:lnTo>
                <a:lnTo>
                  <a:pt x="2075" y="12021"/>
                </a:lnTo>
                <a:lnTo>
                  <a:pt x="2075" y="11878"/>
                </a:lnTo>
                <a:cubicBezTo>
                  <a:pt x="1901" y="12005"/>
                  <a:pt x="1901" y="12005"/>
                  <a:pt x="1790" y="12306"/>
                </a:cubicBezTo>
                <a:lnTo>
                  <a:pt x="1885" y="12401"/>
                </a:lnTo>
                <a:lnTo>
                  <a:pt x="1885" y="12876"/>
                </a:lnTo>
                <a:lnTo>
                  <a:pt x="1790" y="12986"/>
                </a:lnTo>
                <a:cubicBezTo>
                  <a:pt x="1790" y="13113"/>
                  <a:pt x="1885" y="13145"/>
                  <a:pt x="1932" y="13208"/>
                </a:cubicBezTo>
                <a:lnTo>
                  <a:pt x="2106" y="13208"/>
                </a:lnTo>
                <a:cubicBezTo>
                  <a:pt x="2217" y="13271"/>
                  <a:pt x="2281" y="13382"/>
                  <a:pt x="2312" y="13493"/>
                </a:cubicBezTo>
                <a:lnTo>
                  <a:pt x="2882" y="13493"/>
                </a:lnTo>
                <a:cubicBezTo>
                  <a:pt x="2914" y="13461"/>
                  <a:pt x="2946" y="13430"/>
                  <a:pt x="2993" y="13398"/>
                </a:cubicBezTo>
                <a:lnTo>
                  <a:pt x="3626" y="13398"/>
                </a:lnTo>
                <a:cubicBezTo>
                  <a:pt x="3753" y="13335"/>
                  <a:pt x="3848" y="13271"/>
                  <a:pt x="3943" y="13208"/>
                </a:cubicBezTo>
                <a:cubicBezTo>
                  <a:pt x="4022" y="13176"/>
                  <a:pt x="4101" y="13145"/>
                  <a:pt x="4181" y="13113"/>
                </a:cubicBezTo>
                <a:cubicBezTo>
                  <a:pt x="4260" y="13097"/>
                  <a:pt x="4307" y="13034"/>
                  <a:pt x="4386" y="13018"/>
                </a:cubicBezTo>
                <a:cubicBezTo>
                  <a:pt x="4466" y="13002"/>
                  <a:pt x="4513" y="12860"/>
                  <a:pt x="4592" y="12844"/>
                </a:cubicBezTo>
                <a:cubicBezTo>
                  <a:pt x="4696" y="12831"/>
                  <a:pt x="4768" y="12733"/>
                  <a:pt x="4860" y="12733"/>
                </a:cubicBezTo>
                <a:cubicBezTo>
                  <a:pt x="4879" y="12733"/>
                  <a:pt x="4898" y="12737"/>
                  <a:pt x="4918" y="12746"/>
                </a:cubicBezTo>
                <a:lnTo>
                  <a:pt x="4918" y="12746"/>
                </a:lnTo>
                <a:cubicBezTo>
                  <a:pt x="4891" y="12803"/>
                  <a:pt x="4875" y="12848"/>
                  <a:pt x="4846" y="12907"/>
                </a:cubicBezTo>
                <a:lnTo>
                  <a:pt x="4846" y="13018"/>
                </a:lnTo>
                <a:cubicBezTo>
                  <a:pt x="4956" y="13002"/>
                  <a:pt x="5004" y="12891"/>
                  <a:pt x="5083" y="12828"/>
                </a:cubicBezTo>
                <a:cubicBezTo>
                  <a:pt x="5162" y="12765"/>
                  <a:pt x="5210" y="12686"/>
                  <a:pt x="5226" y="12606"/>
                </a:cubicBezTo>
                <a:cubicBezTo>
                  <a:pt x="5257" y="12496"/>
                  <a:pt x="5352" y="12416"/>
                  <a:pt x="5447" y="12369"/>
                </a:cubicBezTo>
                <a:cubicBezTo>
                  <a:pt x="5637" y="12337"/>
                  <a:pt x="5701" y="12163"/>
                  <a:pt x="5843" y="12068"/>
                </a:cubicBezTo>
                <a:lnTo>
                  <a:pt x="5970" y="12068"/>
                </a:lnTo>
                <a:cubicBezTo>
                  <a:pt x="6007" y="12012"/>
                  <a:pt x="6022" y="11989"/>
                  <a:pt x="6054" y="11989"/>
                </a:cubicBezTo>
                <a:cubicBezTo>
                  <a:pt x="6077" y="11989"/>
                  <a:pt x="6107" y="12001"/>
                  <a:pt x="6160" y="12021"/>
                </a:cubicBezTo>
                <a:cubicBezTo>
                  <a:pt x="6145" y="12064"/>
                  <a:pt x="6118" y="12074"/>
                  <a:pt x="6086" y="12074"/>
                </a:cubicBezTo>
                <a:cubicBezTo>
                  <a:pt x="6057" y="12074"/>
                  <a:pt x="6024" y="12065"/>
                  <a:pt x="5994" y="12065"/>
                </a:cubicBezTo>
                <a:cubicBezTo>
                  <a:pt x="5986" y="12065"/>
                  <a:pt x="5978" y="12066"/>
                  <a:pt x="5970" y="12068"/>
                </a:cubicBezTo>
                <a:cubicBezTo>
                  <a:pt x="5954" y="12116"/>
                  <a:pt x="5938" y="12147"/>
                  <a:pt x="5906" y="12179"/>
                </a:cubicBezTo>
                <a:cubicBezTo>
                  <a:pt x="5590" y="12511"/>
                  <a:pt x="5273" y="12828"/>
                  <a:pt x="4941" y="13145"/>
                </a:cubicBezTo>
                <a:cubicBezTo>
                  <a:pt x="4909" y="13176"/>
                  <a:pt x="4877" y="13192"/>
                  <a:pt x="4830" y="13208"/>
                </a:cubicBezTo>
                <a:cubicBezTo>
                  <a:pt x="4844" y="13263"/>
                  <a:pt x="4809" y="13306"/>
                  <a:pt x="4759" y="13306"/>
                </a:cubicBezTo>
                <a:cubicBezTo>
                  <a:pt x="4751" y="13306"/>
                  <a:pt x="4743" y="13305"/>
                  <a:pt x="4735" y="13303"/>
                </a:cubicBezTo>
                <a:lnTo>
                  <a:pt x="4735" y="13446"/>
                </a:lnTo>
                <a:lnTo>
                  <a:pt x="4640" y="13541"/>
                </a:lnTo>
                <a:lnTo>
                  <a:pt x="4640" y="14031"/>
                </a:lnTo>
                <a:lnTo>
                  <a:pt x="4972" y="14174"/>
                </a:lnTo>
                <a:lnTo>
                  <a:pt x="5146" y="14443"/>
                </a:lnTo>
                <a:lnTo>
                  <a:pt x="5447" y="14443"/>
                </a:lnTo>
                <a:lnTo>
                  <a:pt x="5558" y="14348"/>
                </a:lnTo>
                <a:lnTo>
                  <a:pt x="6271" y="14348"/>
                </a:lnTo>
                <a:cubicBezTo>
                  <a:pt x="6318" y="14316"/>
                  <a:pt x="6350" y="14269"/>
                  <a:pt x="6381" y="14269"/>
                </a:cubicBezTo>
                <a:cubicBezTo>
                  <a:pt x="6635" y="14206"/>
                  <a:pt x="6856" y="14095"/>
                  <a:pt x="7062" y="13952"/>
                </a:cubicBezTo>
                <a:cubicBezTo>
                  <a:pt x="7078" y="13936"/>
                  <a:pt x="7110" y="13889"/>
                  <a:pt x="7126" y="13889"/>
                </a:cubicBezTo>
                <a:cubicBezTo>
                  <a:pt x="7134" y="13890"/>
                  <a:pt x="7142" y="13891"/>
                  <a:pt x="7150" y="13891"/>
                </a:cubicBezTo>
                <a:cubicBezTo>
                  <a:pt x="7246" y="13891"/>
                  <a:pt x="7305" y="13807"/>
                  <a:pt x="7363" y="13778"/>
                </a:cubicBezTo>
                <a:cubicBezTo>
                  <a:pt x="7569" y="13699"/>
                  <a:pt x="7775" y="13588"/>
                  <a:pt x="7949" y="13461"/>
                </a:cubicBezTo>
                <a:cubicBezTo>
                  <a:pt x="8012" y="13382"/>
                  <a:pt x="8107" y="13335"/>
                  <a:pt x="8218" y="13319"/>
                </a:cubicBezTo>
                <a:cubicBezTo>
                  <a:pt x="8345" y="13303"/>
                  <a:pt x="8376" y="13161"/>
                  <a:pt x="8503" y="13113"/>
                </a:cubicBezTo>
                <a:cubicBezTo>
                  <a:pt x="8646" y="13081"/>
                  <a:pt x="8757" y="13018"/>
                  <a:pt x="8852" y="12923"/>
                </a:cubicBezTo>
                <a:cubicBezTo>
                  <a:pt x="8962" y="12796"/>
                  <a:pt x="9121" y="12796"/>
                  <a:pt x="9247" y="12717"/>
                </a:cubicBezTo>
                <a:cubicBezTo>
                  <a:pt x="9279" y="12701"/>
                  <a:pt x="9295" y="12686"/>
                  <a:pt x="9311" y="12654"/>
                </a:cubicBezTo>
                <a:cubicBezTo>
                  <a:pt x="9374" y="12527"/>
                  <a:pt x="9548" y="12575"/>
                  <a:pt x="9612" y="12464"/>
                </a:cubicBezTo>
                <a:cubicBezTo>
                  <a:pt x="9770" y="12401"/>
                  <a:pt x="9912" y="12321"/>
                  <a:pt x="10039" y="12226"/>
                </a:cubicBezTo>
                <a:cubicBezTo>
                  <a:pt x="10245" y="12100"/>
                  <a:pt x="10467" y="11989"/>
                  <a:pt x="10704" y="11894"/>
                </a:cubicBezTo>
                <a:cubicBezTo>
                  <a:pt x="10709" y="11889"/>
                  <a:pt x="10718" y="11887"/>
                  <a:pt x="10729" y="11887"/>
                </a:cubicBezTo>
                <a:cubicBezTo>
                  <a:pt x="10750" y="11887"/>
                  <a:pt x="10778" y="11894"/>
                  <a:pt x="10799" y="11894"/>
                </a:cubicBezTo>
                <a:cubicBezTo>
                  <a:pt x="10799" y="11831"/>
                  <a:pt x="10831" y="11799"/>
                  <a:pt x="10878" y="11799"/>
                </a:cubicBezTo>
                <a:cubicBezTo>
                  <a:pt x="10894" y="11767"/>
                  <a:pt x="10926" y="11736"/>
                  <a:pt x="10942" y="11704"/>
                </a:cubicBezTo>
                <a:lnTo>
                  <a:pt x="10942" y="11704"/>
                </a:lnTo>
                <a:cubicBezTo>
                  <a:pt x="11005" y="11799"/>
                  <a:pt x="10942" y="11783"/>
                  <a:pt x="10878" y="11799"/>
                </a:cubicBezTo>
                <a:cubicBezTo>
                  <a:pt x="10894" y="11831"/>
                  <a:pt x="10894" y="11862"/>
                  <a:pt x="10894" y="11894"/>
                </a:cubicBezTo>
                <a:lnTo>
                  <a:pt x="11037" y="11894"/>
                </a:lnTo>
                <a:lnTo>
                  <a:pt x="11401" y="11530"/>
                </a:lnTo>
                <a:cubicBezTo>
                  <a:pt x="11591" y="11498"/>
                  <a:pt x="11654" y="11324"/>
                  <a:pt x="11797" y="11229"/>
                </a:cubicBezTo>
                <a:lnTo>
                  <a:pt x="11916" y="11229"/>
                </a:lnTo>
                <a:cubicBezTo>
                  <a:pt x="11802" y="11456"/>
                  <a:pt x="11572" y="11566"/>
                  <a:pt x="11448" y="11767"/>
                </a:cubicBezTo>
                <a:lnTo>
                  <a:pt x="11258" y="11815"/>
                </a:lnTo>
                <a:lnTo>
                  <a:pt x="10720" y="12353"/>
                </a:lnTo>
                <a:lnTo>
                  <a:pt x="10593" y="12385"/>
                </a:lnTo>
                <a:lnTo>
                  <a:pt x="10593" y="12511"/>
                </a:lnTo>
                <a:lnTo>
                  <a:pt x="10435" y="12575"/>
                </a:lnTo>
                <a:cubicBezTo>
                  <a:pt x="10419" y="12606"/>
                  <a:pt x="10419" y="12654"/>
                  <a:pt x="10403" y="12701"/>
                </a:cubicBezTo>
                <a:cubicBezTo>
                  <a:pt x="10340" y="12781"/>
                  <a:pt x="10245" y="12828"/>
                  <a:pt x="10150" y="12860"/>
                </a:cubicBezTo>
                <a:cubicBezTo>
                  <a:pt x="10071" y="12891"/>
                  <a:pt x="10039" y="13018"/>
                  <a:pt x="9944" y="13018"/>
                </a:cubicBezTo>
                <a:cubicBezTo>
                  <a:pt x="9944" y="13097"/>
                  <a:pt x="9865" y="13113"/>
                  <a:pt x="9849" y="13176"/>
                </a:cubicBezTo>
                <a:lnTo>
                  <a:pt x="9849" y="13651"/>
                </a:lnTo>
                <a:lnTo>
                  <a:pt x="9976" y="13778"/>
                </a:lnTo>
                <a:lnTo>
                  <a:pt x="10102" y="13794"/>
                </a:lnTo>
                <a:cubicBezTo>
                  <a:pt x="10134" y="13873"/>
                  <a:pt x="10150" y="13921"/>
                  <a:pt x="10150" y="13952"/>
                </a:cubicBezTo>
                <a:lnTo>
                  <a:pt x="10451" y="14079"/>
                </a:lnTo>
                <a:lnTo>
                  <a:pt x="10577" y="13968"/>
                </a:lnTo>
                <a:lnTo>
                  <a:pt x="11417" y="13968"/>
                </a:lnTo>
                <a:cubicBezTo>
                  <a:pt x="11448" y="13936"/>
                  <a:pt x="11464" y="13905"/>
                  <a:pt x="11480" y="13905"/>
                </a:cubicBezTo>
                <a:cubicBezTo>
                  <a:pt x="11490" y="13906"/>
                  <a:pt x="11500" y="13906"/>
                  <a:pt x="11510" y="13906"/>
                </a:cubicBezTo>
                <a:cubicBezTo>
                  <a:pt x="11667" y="13906"/>
                  <a:pt x="11773" y="13793"/>
                  <a:pt x="11907" y="13778"/>
                </a:cubicBezTo>
                <a:cubicBezTo>
                  <a:pt x="12050" y="13731"/>
                  <a:pt x="12192" y="13667"/>
                  <a:pt x="12303" y="13588"/>
                </a:cubicBezTo>
                <a:cubicBezTo>
                  <a:pt x="12398" y="13556"/>
                  <a:pt x="12493" y="13509"/>
                  <a:pt x="12588" y="13461"/>
                </a:cubicBezTo>
                <a:lnTo>
                  <a:pt x="13047" y="13208"/>
                </a:lnTo>
                <a:cubicBezTo>
                  <a:pt x="13074" y="13216"/>
                  <a:pt x="13099" y="13220"/>
                  <a:pt x="13122" y="13220"/>
                </a:cubicBezTo>
                <a:cubicBezTo>
                  <a:pt x="13239" y="13220"/>
                  <a:pt x="13322" y="13134"/>
                  <a:pt x="13427" y="13081"/>
                </a:cubicBezTo>
                <a:cubicBezTo>
                  <a:pt x="13570" y="13050"/>
                  <a:pt x="13697" y="12955"/>
                  <a:pt x="13792" y="12828"/>
                </a:cubicBezTo>
                <a:lnTo>
                  <a:pt x="13966" y="12828"/>
                </a:lnTo>
                <a:cubicBezTo>
                  <a:pt x="14029" y="12765"/>
                  <a:pt x="14108" y="12701"/>
                  <a:pt x="14187" y="12654"/>
                </a:cubicBezTo>
                <a:cubicBezTo>
                  <a:pt x="14457" y="12511"/>
                  <a:pt x="14726" y="12385"/>
                  <a:pt x="14979" y="12258"/>
                </a:cubicBezTo>
                <a:cubicBezTo>
                  <a:pt x="15137" y="12163"/>
                  <a:pt x="15327" y="12084"/>
                  <a:pt x="15517" y="12068"/>
                </a:cubicBezTo>
                <a:cubicBezTo>
                  <a:pt x="15676" y="11957"/>
                  <a:pt x="15850" y="11878"/>
                  <a:pt x="16024" y="11799"/>
                </a:cubicBezTo>
                <a:cubicBezTo>
                  <a:pt x="16103" y="11733"/>
                  <a:pt x="16193" y="11700"/>
                  <a:pt x="16295" y="11700"/>
                </a:cubicBezTo>
                <a:cubicBezTo>
                  <a:pt x="16315" y="11700"/>
                  <a:pt x="16336" y="11701"/>
                  <a:pt x="16357" y="11704"/>
                </a:cubicBezTo>
                <a:cubicBezTo>
                  <a:pt x="16404" y="11641"/>
                  <a:pt x="16467" y="11577"/>
                  <a:pt x="16531" y="11530"/>
                </a:cubicBezTo>
                <a:cubicBezTo>
                  <a:pt x="16610" y="11482"/>
                  <a:pt x="16705" y="11451"/>
                  <a:pt x="16800" y="11419"/>
                </a:cubicBezTo>
                <a:lnTo>
                  <a:pt x="16863" y="11466"/>
                </a:lnTo>
                <a:cubicBezTo>
                  <a:pt x="16610" y="11736"/>
                  <a:pt x="16341" y="12005"/>
                  <a:pt x="16072" y="12274"/>
                </a:cubicBezTo>
                <a:lnTo>
                  <a:pt x="15961" y="12274"/>
                </a:lnTo>
                <a:lnTo>
                  <a:pt x="15913" y="12448"/>
                </a:lnTo>
                <a:lnTo>
                  <a:pt x="15787" y="12464"/>
                </a:lnTo>
                <a:lnTo>
                  <a:pt x="15660" y="12591"/>
                </a:lnTo>
                <a:cubicBezTo>
                  <a:pt x="15644" y="12654"/>
                  <a:pt x="15628" y="12686"/>
                  <a:pt x="15628" y="12733"/>
                </a:cubicBezTo>
                <a:lnTo>
                  <a:pt x="15486" y="12765"/>
                </a:lnTo>
                <a:cubicBezTo>
                  <a:pt x="15391" y="12844"/>
                  <a:pt x="15296" y="12939"/>
                  <a:pt x="15232" y="13034"/>
                </a:cubicBezTo>
                <a:cubicBezTo>
                  <a:pt x="15169" y="13129"/>
                  <a:pt x="15106" y="13208"/>
                  <a:pt x="15027" y="13335"/>
                </a:cubicBezTo>
                <a:cubicBezTo>
                  <a:pt x="14947" y="13446"/>
                  <a:pt x="14837" y="13572"/>
                  <a:pt x="14900" y="13746"/>
                </a:cubicBezTo>
                <a:cubicBezTo>
                  <a:pt x="14963" y="13889"/>
                  <a:pt x="15137" y="13873"/>
                  <a:pt x="15217" y="13984"/>
                </a:cubicBezTo>
                <a:lnTo>
                  <a:pt x="15407" y="13984"/>
                </a:lnTo>
                <a:lnTo>
                  <a:pt x="15517" y="14079"/>
                </a:lnTo>
                <a:lnTo>
                  <a:pt x="16357" y="14079"/>
                </a:lnTo>
                <a:lnTo>
                  <a:pt x="16467" y="13968"/>
                </a:lnTo>
                <a:lnTo>
                  <a:pt x="16737" y="13968"/>
                </a:lnTo>
                <a:cubicBezTo>
                  <a:pt x="16784" y="13936"/>
                  <a:pt x="16816" y="13889"/>
                  <a:pt x="16863" y="13889"/>
                </a:cubicBezTo>
                <a:cubicBezTo>
                  <a:pt x="16875" y="13891"/>
                  <a:pt x="16887" y="13891"/>
                  <a:pt x="16898" y="13891"/>
                </a:cubicBezTo>
                <a:cubicBezTo>
                  <a:pt x="16991" y="13891"/>
                  <a:pt x="17063" y="13836"/>
                  <a:pt x="17148" y="13794"/>
                </a:cubicBezTo>
                <a:cubicBezTo>
                  <a:pt x="17238" y="13768"/>
                  <a:pt x="17316" y="13681"/>
                  <a:pt x="17418" y="13681"/>
                </a:cubicBezTo>
                <a:cubicBezTo>
                  <a:pt x="17443" y="13681"/>
                  <a:pt x="17469" y="13687"/>
                  <a:pt x="17497" y="13699"/>
                </a:cubicBezTo>
                <a:cubicBezTo>
                  <a:pt x="17560" y="13541"/>
                  <a:pt x="17750" y="13636"/>
                  <a:pt x="17861" y="13541"/>
                </a:cubicBezTo>
                <a:cubicBezTo>
                  <a:pt x="17940" y="13461"/>
                  <a:pt x="18051" y="13414"/>
                  <a:pt x="18178" y="13398"/>
                </a:cubicBezTo>
                <a:cubicBezTo>
                  <a:pt x="18241" y="13287"/>
                  <a:pt x="18383" y="13351"/>
                  <a:pt x="18463" y="13303"/>
                </a:cubicBezTo>
                <a:cubicBezTo>
                  <a:pt x="18558" y="13240"/>
                  <a:pt x="18668" y="13176"/>
                  <a:pt x="18763" y="13129"/>
                </a:cubicBezTo>
                <a:cubicBezTo>
                  <a:pt x="18779" y="13124"/>
                  <a:pt x="18799" y="13122"/>
                  <a:pt x="18818" y="13122"/>
                </a:cubicBezTo>
                <a:cubicBezTo>
                  <a:pt x="18858" y="13122"/>
                  <a:pt x="18901" y="13129"/>
                  <a:pt x="18922" y="13129"/>
                </a:cubicBezTo>
                <a:lnTo>
                  <a:pt x="19112" y="12939"/>
                </a:lnTo>
                <a:cubicBezTo>
                  <a:pt x="19135" y="12931"/>
                  <a:pt x="19159" y="12927"/>
                  <a:pt x="19181" y="12927"/>
                </a:cubicBezTo>
                <a:cubicBezTo>
                  <a:pt x="19203" y="12927"/>
                  <a:pt x="19223" y="12931"/>
                  <a:pt x="19238" y="12939"/>
                </a:cubicBezTo>
                <a:cubicBezTo>
                  <a:pt x="19270" y="12907"/>
                  <a:pt x="19286" y="12876"/>
                  <a:pt x="19318" y="12844"/>
                </a:cubicBezTo>
                <a:lnTo>
                  <a:pt x="19318" y="12844"/>
                </a:lnTo>
                <a:cubicBezTo>
                  <a:pt x="19381" y="12939"/>
                  <a:pt x="19302" y="12923"/>
                  <a:pt x="19238" y="12939"/>
                </a:cubicBezTo>
                <a:cubicBezTo>
                  <a:pt x="19270" y="12986"/>
                  <a:pt x="19223" y="13018"/>
                  <a:pt x="19191" y="13050"/>
                </a:cubicBezTo>
                <a:lnTo>
                  <a:pt x="18589" y="13636"/>
                </a:lnTo>
                <a:lnTo>
                  <a:pt x="18589" y="13810"/>
                </a:lnTo>
                <a:lnTo>
                  <a:pt x="18510" y="13936"/>
                </a:lnTo>
                <a:cubicBezTo>
                  <a:pt x="18605" y="14047"/>
                  <a:pt x="18684" y="14158"/>
                  <a:pt x="18763" y="14253"/>
                </a:cubicBezTo>
                <a:lnTo>
                  <a:pt x="19001" y="14253"/>
                </a:lnTo>
                <a:lnTo>
                  <a:pt x="19318" y="14427"/>
                </a:lnTo>
                <a:lnTo>
                  <a:pt x="19603" y="14427"/>
                </a:lnTo>
                <a:lnTo>
                  <a:pt x="19682" y="14348"/>
                </a:lnTo>
                <a:lnTo>
                  <a:pt x="20252" y="14348"/>
                </a:lnTo>
                <a:lnTo>
                  <a:pt x="20363" y="14253"/>
                </a:lnTo>
                <a:lnTo>
                  <a:pt x="20632" y="14253"/>
                </a:lnTo>
                <a:lnTo>
                  <a:pt x="20743" y="14158"/>
                </a:lnTo>
                <a:lnTo>
                  <a:pt x="21028" y="14158"/>
                </a:lnTo>
                <a:cubicBezTo>
                  <a:pt x="21091" y="13984"/>
                  <a:pt x="21313" y="14126"/>
                  <a:pt x="21392" y="13984"/>
                </a:cubicBezTo>
                <a:cubicBezTo>
                  <a:pt x="21503" y="13968"/>
                  <a:pt x="21629" y="13936"/>
                  <a:pt x="21724" y="13873"/>
                </a:cubicBezTo>
                <a:cubicBezTo>
                  <a:pt x="21835" y="13794"/>
                  <a:pt x="21962" y="13762"/>
                  <a:pt x="22088" y="13746"/>
                </a:cubicBezTo>
                <a:lnTo>
                  <a:pt x="22168" y="13683"/>
                </a:lnTo>
                <a:lnTo>
                  <a:pt x="22358" y="13683"/>
                </a:lnTo>
                <a:lnTo>
                  <a:pt x="22468" y="13572"/>
                </a:lnTo>
                <a:lnTo>
                  <a:pt x="22722" y="13572"/>
                </a:lnTo>
                <a:lnTo>
                  <a:pt x="23054" y="13398"/>
                </a:lnTo>
                <a:cubicBezTo>
                  <a:pt x="23073" y="13401"/>
                  <a:pt x="23091" y="13402"/>
                  <a:pt x="23109" y="13402"/>
                </a:cubicBezTo>
                <a:cubicBezTo>
                  <a:pt x="23289" y="13402"/>
                  <a:pt x="23437" y="13271"/>
                  <a:pt x="23624" y="13271"/>
                </a:cubicBezTo>
                <a:cubicBezTo>
                  <a:pt x="23640" y="13271"/>
                  <a:pt x="23672" y="13224"/>
                  <a:pt x="23688" y="13208"/>
                </a:cubicBezTo>
                <a:lnTo>
                  <a:pt x="23878" y="13208"/>
                </a:lnTo>
                <a:lnTo>
                  <a:pt x="23973" y="13113"/>
                </a:lnTo>
                <a:lnTo>
                  <a:pt x="24163" y="13113"/>
                </a:lnTo>
                <a:lnTo>
                  <a:pt x="24273" y="13002"/>
                </a:lnTo>
                <a:lnTo>
                  <a:pt x="24558" y="13002"/>
                </a:lnTo>
                <a:cubicBezTo>
                  <a:pt x="24622" y="12860"/>
                  <a:pt x="24796" y="12971"/>
                  <a:pt x="24875" y="12876"/>
                </a:cubicBezTo>
                <a:cubicBezTo>
                  <a:pt x="24923" y="12828"/>
                  <a:pt x="24970" y="12828"/>
                  <a:pt x="25049" y="12828"/>
                </a:cubicBezTo>
                <a:cubicBezTo>
                  <a:pt x="25063" y="12825"/>
                  <a:pt x="25077" y="12824"/>
                  <a:pt x="25091" y="12824"/>
                </a:cubicBezTo>
                <a:cubicBezTo>
                  <a:pt x="25111" y="12824"/>
                  <a:pt x="25132" y="12826"/>
                  <a:pt x="25151" y="12826"/>
                </a:cubicBezTo>
                <a:cubicBezTo>
                  <a:pt x="25192" y="12826"/>
                  <a:pt x="25229" y="12818"/>
                  <a:pt x="25255" y="12765"/>
                </a:cubicBezTo>
                <a:cubicBezTo>
                  <a:pt x="25281" y="12732"/>
                  <a:pt x="25318" y="12726"/>
                  <a:pt x="25357" y="12726"/>
                </a:cubicBezTo>
                <a:cubicBezTo>
                  <a:pt x="25380" y="12726"/>
                  <a:pt x="25403" y="12728"/>
                  <a:pt x="25427" y="12728"/>
                </a:cubicBezTo>
                <a:cubicBezTo>
                  <a:pt x="25462" y="12728"/>
                  <a:pt x="25496" y="12724"/>
                  <a:pt x="25524" y="12701"/>
                </a:cubicBezTo>
                <a:lnTo>
                  <a:pt x="25604" y="12622"/>
                </a:lnTo>
                <a:lnTo>
                  <a:pt x="25984" y="12622"/>
                </a:lnTo>
                <a:lnTo>
                  <a:pt x="26063" y="12543"/>
                </a:lnTo>
                <a:lnTo>
                  <a:pt x="26633" y="12543"/>
                </a:lnTo>
                <a:lnTo>
                  <a:pt x="26744" y="12448"/>
                </a:lnTo>
                <a:lnTo>
                  <a:pt x="27488" y="12448"/>
                </a:lnTo>
                <a:lnTo>
                  <a:pt x="27583" y="12527"/>
                </a:lnTo>
                <a:lnTo>
                  <a:pt x="28248" y="12527"/>
                </a:lnTo>
                <a:lnTo>
                  <a:pt x="28343" y="12638"/>
                </a:lnTo>
                <a:lnTo>
                  <a:pt x="28723" y="12638"/>
                </a:lnTo>
                <a:lnTo>
                  <a:pt x="28818" y="12717"/>
                </a:lnTo>
                <a:lnTo>
                  <a:pt x="29372" y="12717"/>
                </a:lnTo>
                <a:lnTo>
                  <a:pt x="29483" y="12812"/>
                </a:lnTo>
                <a:cubicBezTo>
                  <a:pt x="29528" y="12812"/>
                  <a:pt x="29573" y="12823"/>
                  <a:pt x="29616" y="12823"/>
                </a:cubicBezTo>
                <a:cubicBezTo>
                  <a:pt x="29647" y="12823"/>
                  <a:pt x="29677" y="12817"/>
                  <a:pt x="29704" y="12796"/>
                </a:cubicBezTo>
                <a:lnTo>
                  <a:pt x="29641" y="12670"/>
                </a:lnTo>
                <a:lnTo>
                  <a:pt x="29720" y="12591"/>
                </a:lnTo>
                <a:cubicBezTo>
                  <a:pt x="29641" y="12559"/>
                  <a:pt x="29562" y="12511"/>
                  <a:pt x="29499" y="12448"/>
                </a:cubicBezTo>
                <a:cubicBezTo>
                  <a:pt x="29435" y="12369"/>
                  <a:pt x="29324" y="12369"/>
                  <a:pt x="29245" y="12290"/>
                </a:cubicBezTo>
                <a:lnTo>
                  <a:pt x="29467" y="12211"/>
                </a:lnTo>
                <a:cubicBezTo>
                  <a:pt x="29356" y="12163"/>
                  <a:pt x="29245" y="12147"/>
                  <a:pt x="29182" y="12052"/>
                </a:cubicBezTo>
                <a:lnTo>
                  <a:pt x="28913" y="12052"/>
                </a:lnTo>
                <a:lnTo>
                  <a:pt x="28818" y="11973"/>
                </a:lnTo>
                <a:lnTo>
                  <a:pt x="28454" y="11973"/>
                </a:lnTo>
                <a:lnTo>
                  <a:pt x="28327" y="11862"/>
                </a:lnTo>
                <a:lnTo>
                  <a:pt x="27773" y="11862"/>
                </a:lnTo>
                <a:lnTo>
                  <a:pt x="27694" y="11783"/>
                </a:lnTo>
                <a:lnTo>
                  <a:pt x="26522" y="11783"/>
                </a:lnTo>
                <a:cubicBezTo>
                  <a:pt x="26490" y="11783"/>
                  <a:pt x="26459" y="11783"/>
                  <a:pt x="26427" y="11799"/>
                </a:cubicBezTo>
                <a:lnTo>
                  <a:pt x="26364" y="11862"/>
                </a:lnTo>
                <a:lnTo>
                  <a:pt x="26237" y="11767"/>
                </a:lnTo>
                <a:cubicBezTo>
                  <a:pt x="26189" y="11831"/>
                  <a:pt x="26126" y="11910"/>
                  <a:pt x="26079" y="11973"/>
                </a:cubicBezTo>
                <a:lnTo>
                  <a:pt x="25604" y="11973"/>
                </a:lnTo>
                <a:lnTo>
                  <a:pt x="25477" y="12068"/>
                </a:lnTo>
                <a:lnTo>
                  <a:pt x="25113" y="12068"/>
                </a:lnTo>
                <a:cubicBezTo>
                  <a:pt x="25081" y="12100"/>
                  <a:pt x="25065" y="12131"/>
                  <a:pt x="25034" y="12147"/>
                </a:cubicBezTo>
                <a:lnTo>
                  <a:pt x="24828" y="12163"/>
                </a:lnTo>
                <a:lnTo>
                  <a:pt x="24748" y="12258"/>
                </a:lnTo>
                <a:lnTo>
                  <a:pt x="24463" y="12258"/>
                </a:lnTo>
                <a:lnTo>
                  <a:pt x="24353" y="12353"/>
                </a:lnTo>
                <a:lnTo>
                  <a:pt x="24178" y="12353"/>
                </a:lnTo>
                <a:cubicBezTo>
                  <a:pt x="24147" y="12369"/>
                  <a:pt x="24131" y="12401"/>
                  <a:pt x="24099" y="12416"/>
                </a:cubicBezTo>
                <a:cubicBezTo>
                  <a:pt x="24004" y="12464"/>
                  <a:pt x="23862" y="12416"/>
                  <a:pt x="23783" y="12543"/>
                </a:cubicBezTo>
                <a:cubicBezTo>
                  <a:pt x="23747" y="12529"/>
                  <a:pt x="23714" y="12524"/>
                  <a:pt x="23682" y="12524"/>
                </a:cubicBezTo>
                <a:cubicBezTo>
                  <a:pt x="23538" y="12524"/>
                  <a:pt x="23426" y="12639"/>
                  <a:pt x="23269" y="12639"/>
                </a:cubicBezTo>
                <a:cubicBezTo>
                  <a:pt x="23261" y="12639"/>
                  <a:pt x="23253" y="12639"/>
                  <a:pt x="23244" y="12638"/>
                </a:cubicBezTo>
                <a:cubicBezTo>
                  <a:pt x="23197" y="12638"/>
                  <a:pt x="23149" y="12701"/>
                  <a:pt x="23118" y="12733"/>
                </a:cubicBezTo>
                <a:lnTo>
                  <a:pt x="22848" y="12733"/>
                </a:lnTo>
                <a:lnTo>
                  <a:pt x="22753" y="12828"/>
                </a:lnTo>
                <a:cubicBezTo>
                  <a:pt x="22658" y="12828"/>
                  <a:pt x="22548" y="12828"/>
                  <a:pt x="22484" y="12891"/>
                </a:cubicBezTo>
                <a:cubicBezTo>
                  <a:pt x="22437" y="12939"/>
                  <a:pt x="22326" y="12939"/>
                  <a:pt x="22263" y="13018"/>
                </a:cubicBezTo>
                <a:cubicBezTo>
                  <a:pt x="22245" y="13013"/>
                  <a:pt x="22227" y="13011"/>
                  <a:pt x="22210" y="13011"/>
                </a:cubicBezTo>
                <a:cubicBezTo>
                  <a:pt x="22121" y="13011"/>
                  <a:pt x="22041" y="13071"/>
                  <a:pt x="21962" y="13097"/>
                </a:cubicBezTo>
                <a:cubicBezTo>
                  <a:pt x="21922" y="13105"/>
                  <a:pt x="21883" y="13109"/>
                  <a:pt x="21843" y="13109"/>
                </a:cubicBezTo>
                <a:cubicBezTo>
                  <a:pt x="21803" y="13109"/>
                  <a:pt x="21764" y="13105"/>
                  <a:pt x="21724" y="13097"/>
                </a:cubicBezTo>
                <a:cubicBezTo>
                  <a:pt x="21661" y="13145"/>
                  <a:pt x="21613" y="13192"/>
                  <a:pt x="21582" y="13192"/>
                </a:cubicBezTo>
                <a:cubicBezTo>
                  <a:pt x="21576" y="13191"/>
                  <a:pt x="21571" y="13191"/>
                  <a:pt x="21566" y="13191"/>
                </a:cubicBezTo>
                <a:cubicBezTo>
                  <a:pt x="21481" y="13191"/>
                  <a:pt x="21444" y="13296"/>
                  <a:pt x="21368" y="13296"/>
                </a:cubicBezTo>
                <a:cubicBezTo>
                  <a:pt x="21356" y="13296"/>
                  <a:pt x="21343" y="13293"/>
                  <a:pt x="21328" y="13287"/>
                </a:cubicBezTo>
                <a:cubicBezTo>
                  <a:pt x="21316" y="13284"/>
                  <a:pt x="21304" y="13282"/>
                  <a:pt x="21293" y="13282"/>
                </a:cubicBezTo>
                <a:cubicBezTo>
                  <a:pt x="21204" y="13282"/>
                  <a:pt x="21147" y="13382"/>
                  <a:pt x="21091" y="13382"/>
                </a:cubicBezTo>
                <a:cubicBezTo>
                  <a:pt x="21028" y="13398"/>
                  <a:pt x="20964" y="13477"/>
                  <a:pt x="20885" y="13477"/>
                </a:cubicBezTo>
                <a:cubicBezTo>
                  <a:pt x="20878" y="13476"/>
                  <a:pt x="20870" y="13476"/>
                  <a:pt x="20863" y="13476"/>
                </a:cubicBezTo>
                <a:cubicBezTo>
                  <a:pt x="20730" y="13476"/>
                  <a:pt x="20629" y="13592"/>
                  <a:pt x="20500" y="13592"/>
                </a:cubicBezTo>
                <a:cubicBezTo>
                  <a:pt x="20486" y="13592"/>
                  <a:pt x="20472" y="13591"/>
                  <a:pt x="20458" y="13588"/>
                </a:cubicBezTo>
                <a:cubicBezTo>
                  <a:pt x="20305" y="13642"/>
                  <a:pt x="20239" y="13670"/>
                  <a:pt x="20167" y="13670"/>
                </a:cubicBezTo>
                <a:cubicBezTo>
                  <a:pt x="20112" y="13670"/>
                  <a:pt x="20054" y="13654"/>
                  <a:pt x="19951" y="13620"/>
                </a:cubicBezTo>
                <a:lnTo>
                  <a:pt x="20315" y="13256"/>
                </a:lnTo>
                <a:lnTo>
                  <a:pt x="20663" y="12907"/>
                </a:lnTo>
                <a:cubicBezTo>
                  <a:pt x="20853" y="12907"/>
                  <a:pt x="20917" y="12717"/>
                  <a:pt x="21059" y="12606"/>
                </a:cubicBezTo>
                <a:cubicBezTo>
                  <a:pt x="21186" y="12496"/>
                  <a:pt x="21313" y="12369"/>
                  <a:pt x="21423" y="12242"/>
                </a:cubicBezTo>
                <a:cubicBezTo>
                  <a:pt x="21503" y="12147"/>
                  <a:pt x="21613" y="12084"/>
                  <a:pt x="21661" y="11989"/>
                </a:cubicBezTo>
                <a:lnTo>
                  <a:pt x="21661" y="11910"/>
                </a:lnTo>
                <a:cubicBezTo>
                  <a:pt x="21582" y="11831"/>
                  <a:pt x="21503" y="11751"/>
                  <a:pt x="21423" y="11672"/>
                </a:cubicBezTo>
                <a:lnTo>
                  <a:pt x="21328" y="11767"/>
                </a:lnTo>
                <a:lnTo>
                  <a:pt x="21218" y="11767"/>
                </a:lnTo>
                <a:cubicBezTo>
                  <a:pt x="21202" y="11720"/>
                  <a:pt x="21186" y="11656"/>
                  <a:pt x="21154" y="11593"/>
                </a:cubicBezTo>
                <a:lnTo>
                  <a:pt x="20933" y="11577"/>
                </a:lnTo>
                <a:cubicBezTo>
                  <a:pt x="20892" y="11526"/>
                  <a:pt x="20851" y="11482"/>
                  <a:pt x="20802" y="11482"/>
                </a:cubicBezTo>
                <a:cubicBezTo>
                  <a:pt x="20775" y="11482"/>
                  <a:pt x="20745" y="11496"/>
                  <a:pt x="20711" y="11530"/>
                </a:cubicBezTo>
                <a:lnTo>
                  <a:pt x="20806" y="11641"/>
                </a:lnTo>
                <a:lnTo>
                  <a:pt x="20679" y="11688"/>
                </a:lnTo>
                <a:lnTo>
                  <a:pt x="20473" y="11482"/>
                </a:lnTo>
                <a:lnTo>
                  <a:pt x="20378" y="11561"/>
                </a:lnTo>
                <a:lnTo>
                  <a:pt x="20268" y="11466"/>
                </a:lnTo>
                <a:cubicBezTo>
                  <a:pt x="20252" y="11530"/>
                  <a:pt x="20236" y="11577"/>
                  <a:pt x="20236" y="11641"/>
                </a:cubicBezTo>
                <a:cubicBezTo>
                  <a:pt x="20173" y="11656"/>
                  <a:pt x="20125" y="11672"/>
                  <a:pt x="20078" y="11688"/>
                </a:cubicBezTo>
                <a:cubicBezTo>
                  <a:pt x="20036" y="11729"/>
                  <a:pt x="20007" y="11770"/>
                  <a:pt x="19949" y="11770"/>
                </a:cubicBezTo>
                <a:cubicBezTo>
                  <a:pt x="19940" y="11770"/>
                  <a:pt x="19930" y="11769"/>
                  <a:pt x="19919" y="11767"/>
                </a:cubicBezTo>
                <a:lnTo>
                  <a:pt x="19808" y="11672"/>
                </a:lnTo>
                <a:cubicBezTo>
                  <a:pt x="19777" y="11736"/>
                  <a:pt x="19745" y="11799"/>
                  <a:pt x="19713" y="11862"/>
                </a:cubicBezTo>
                <a:lnTo>
                  <a:pt x="19523" y="11862"/>
                </a:lnTo>
                <a:lnTo>
                  <a:pt x="19413" y="11957"/>
                </a:lnTo>
                <a:lnTo>
                  <a:pt x="19159" y="11957"/>
                </a:lnTo>
                <a:cubicBezTo>
                  <a:pt x="19064" y="12005"/>
                  <a:pt x="18969" y="12052"/>
                  <a:pt x="18890" y="12116"/>
                </a:cubicBezTo>
                <a:cubicBezTo>
                  <a:pt x="18861" y="12145"/>
                  <a:pt x="18825" y="12150"/>
                  <a:pt x="18786" y="12150"/>
                </a:cubicBezTo>
                <a:cubicBezTo>
                  <a:pt x="18764" y="12150"/>
                  <a:pt x="18741" y="12149"/>
                  <a:pt x="18718" y="12149"/>
                </a:cubicBezTo>
                <a:cubicBezTo>
                  <a:pt x="18674" y="12149"/>
                  <a:pt x="18629" y="12155"/>
                  <a:pt x="18589" y="12195"/>
                </a:cubicBezTo>
                <a:cubicBezTo>
                  <a:pt x="18526" y="12258"/>
                  <a:pt x="18447" y="12290"/>
                  <a:pt x="18336" y="12337"/>
                </a:cubicBezTo>
                <a:lnTo>
                  <a:pt x="18130" y="12337"/>
                </a:lnTo>
                <a:cubicBezTo>
                  <a:pt x="18098" y="12385"/>
                  <a:pt x="18051" y="12464"/>
                  <a:pt x="18003" y="12527"/>
                </a:cubicBezTo>
                <a:cubicBezTo>
                  <a:pt x="17964" y="12527"/>
                  <a:pt x="17924" y="12523"/>
                  <a:pt x="17889" y="12523"/>
                </a:cubicBezTo>
                <a:cubicBezTo>
                  <a:pt x="17853" y="12523"/>
                  <a:pt x="17821" y="12527"/>
                  <a:pt x="17798" y="12543"/>
                </a:cubicBezTo>
                <a:cubicBezTo>
                  <a:pt x="17592" y="12670"/>
                  <a:pt x="17370" y="12749"/>
                  <a:pt x="17180" y="12876"/>
                </a:cubicBezTo>
                <a:cubicBezTo>
                  <a:pt x="17142" y="12904"/>
                  <a:pt x="17104" y="12910"/>
                  <a:pt x="17069" y="12910"/>
                </a:cubicBezTo>
                <a:cubicBezTo>
                  <a:pt x="17046" y="12910"/>
                  <a:pt x="17025" y="12907"/>
                  <a:pt x="17006" y="12907"/>
                </a:cubicBezTo>
                <a:cubicBezTo>
                  <a:pt x="16990" y="12828"/>
                  <a:pt x="17053" y="12812"/>
                  <a:pt x="17101" y="12765"/>
                </a:cubicBezTo>
                <a:cubicBezTo>
                  <a:pt x="17259" y="12591"/>
                  <a:pt x="17433" y="12432"/>
                  <a:pt x="17592" y="12258"/>
                </a:cubicBezTo>
                <a:cubicBezTo>
                  <a:pt x="17766" y="12068"/>
                  <a:pt x="17940" y="11894"/>
                  <a:pt x="18146" y="11736"/>
                </a:cubicBezTo>
                <a:cubicBezTo>
                  <a:pt x="18320" y="11593"/>
                  <a:pt x="18494" y="11451"/>
                  <a:pt x="18668" y="11292"/>
                </a:cubicBezTo>
                <a:cubicBezTo>
                  <a:pt x="18795" y="11181"/>
                  <a:pt x="18858" y="11007"/>
                  <a:pt x="19064" y="10991"/>
                </a:cubicBezTo>
                <a:cubicBezTo>
                  <a:pt x="19128" y="10896"/>
                  <a:pt x="19270" y="10849"/>
                  <a:pt x="19270" y="10691"/>
                </a:cubicBezTo>
                <a:cubicBezTo>
                  <a:pt x="19397" y="10580"/>
                  <a:pt x="19476" y="10437"/>
                  <a:pt x="19555" y="10295"/>
                </a:cubicBezTo>
                <a:lnTo>
                  <a:pt x="19381" y="10200"/>
                </a:lnTo>
                <a:cubicBezTo>
                  <a:pt x="19349" y="10121"/>
                  <a:pt x="19413" y="10026"/>
                  <a:pt x="19333" y="9962"/>
                </a:cubicBezTo>
                <a:lnTo>
                  <a:pt x="19223" y="10057"/>
                </a:lnTo>
                <a:cubicBezTo>
                  <a:pt x="19207" y="10055"/>
                  <a:pt x="19192" y="10054"/>
                  <a:pt x="19176" y="10054"/>
                </a:cubicBezTo>
                <a:cubicBezTo>
                  <a:pt x="19135" y="10054"/>
                  <a:pt x="19092" y="10060"/>
                  <a:pt x="19049" y="10060"/>
                </a:cubicBezTo>
                <a:cubicBezTo>
                  <a:pt x="19002" y="10060"/>
                  <a:pt x="18954" y="10053"/>
                  <a:pt x="18906" y="10026"/>
                </a:cubicBezTo>
                <a:lnTo>
                  <a:pt x="18985" y="9883"/>
                </a:lnTo>
                <a:cubicBezTo>
                  <a:pt x="18922" y="9867"/>
                  <a:pt x="18874" y="9867"/>
                  <a:pt x="18843" y="9867"/>
                </a:cubicBezTo>
                <a:cubicBezTo>
                  <a:pt x="18795" y="9867"/>
                  <a:pt x="18748" y="9851"/>
                  <a:pt x="18700" y="9836"/>
                </a:cubicBezTo>
                <a:cubicBezTo>
                  <a:pt x="18732" y="9788"/>
                  <a:pt x="18763" y="9756"/>
                  <a:pt x="18795" y="9725"/>
                </a:cubicBezTo>
                <a:cubicBezTo>
                  <a:pt x="18681" y="9696"/>
                  <a:pt x="18630" y="9673"/>
                  <a:pt x="18597" y="9673"/>
                </a:cubicBezTo>
                <a:cubicBezTo>
                  <a:pt x="18575" y="9673"/>
                  <a:pt x="18561" y="9684"/>
                  <a:pt x="18542" y="9709"/>
                </a:cubicBezTo>
                <a:cubicBezTo>
                  <a:pt x="18478" y="9788"/>
                  <a:pt x="18368" y="9741"/>
                  <a:pt x="18320" y="9836"/>
                </a:cubicBezTo>
                <a:cubicBezTo>
                  <a:pt x="18304" y="9851"/>
                  <a:pt x="18292" y="9859"/>
                  <a:pt x="18280" y="9859"/>
                </a:cubicBezTo>
                <a:cubicBezTo>
                  <a:pt x="18269" y="9859"/>
                  <a:pt x="18257" y="9851"/>
                  <a:pt x="18241" y="9836"/>
                </a:cubicBezTo>
                <a:lnTo>
                  <a:pt x="18193" y="9661"/>
                </a:lnTo>
                <a:cubicBezTo>
                  <a:pt x="18114" y="9804"/>
                  <a:pt x="17940" y="9772"/>
                  <a:pt x="17877" y="9883"/>
                </a:cubicBezTo>
                <a:cubicBezTo>
                  <a:pt x="17813" y="9978"/>
                  <a:pt x="17687" y="9994"/>
                  <a:pt x="17592" y="10041"/>
                </a:cubicBezTo>
                <a:lnTo>
                  <a:pt x="17528" y="9962"/>
                </a:lnTo>
                <a:lnTo>
                  <a:pt x="17418" y="10057"/>
                </a:lnTo>
                <a:lnTo>
                  <a:pt x="17228" y="10057"/>
                </a:lnTo>
                <a:lnTo>
                  <a:pt x="17133" y="10152"/>
                </a:lnTo>
                <a:cubicBezTo>
                  <a:pt x="17111" y="10148"/>
                  <a:pt x="17091" y="10147"/>
                  <a:pt x="17072" y="10147"/>
                </a:cubicBezTo>
                <a:cubicBezTo>
                  <a:pt x="16931" y="10147"/>
                  <a:pt x="16832" y="10239"/>
                  <a:pt x="16721" y="10295"/>
                </a:cubicBezTo>
                <a:cubicBezTo>
                  <a:pt x="16705" y="10342"/>
                  <a:pt x="16689" y="10374"/>
                  <a:pt x="16689" y="10421"/>
                </a:cubicBezTo>
                <a:lnTo>
                  <a:pt x="16499" y="10326"/>
                </a:lnTo>
                <a:cubicBezTo>
                  <a:pt x="16404" y="10453"/>
                  <a:pt x="16277" y="10548"/>
                  <a:pt x="16119" y="10596"/>
                </a:cubicBezTo>
                <a:cubicBezTo>
                  <a:pt x="15929" y="10643"/>
                  <a:pt x="15755" y="10706"/>
                  <a:pt x="15597" y="10817"/>
                </a:cubicBezTo>
                <a:lnTo>
                  <a:pt x="15549" y="10817"/>
                </a:lnTo>
                <a:cubicBezTo>
                  <a:pt x="15359" y="10849"/>
                  <a:pt x="15185" y="10944"/>
                  <a:pt x="15058" y="11102"/>
                </a:cubicBezTo>
                <a:lnTo>
                  <a:pt x="14852" y="11102"/>
                </a:lnTo>
                <a:lnTo>
                  <a:pt x="14757" y="11181"/>
                </a:lnTo>
                <a:lnTo>
                  <a:pt x="14631" y="11213"/>
                </a:lnTo>
                <a:cubicBezTo>
                  <a:pt x="14615" y="11276"/>
                  <a:pt x="14599" y="11324"/>
                  <a:pt x="14599" y="11371"/>
                </a:cubicBezTo>
                <a:lnTo>
                  <a:pt x="14330" y="11387"/>
                </a:lnTo>
                <a:cubicBezTo>
                  <a:pt x="14219" y="11435"/>
                  <a:pt x="14140" y="11466"/>
                  <a:pt x="14077" y="11498"/>
                </a:cubicBezTo>
                <a:cubicBezTo>
                  <a:pt x="14061" y="11514"/>
                  <a:pt x="14061" y="11546"/>
                  <a:pt x="14045" y="11561"/>
                </a:cubicBezTo>
                <a:cubicBezTo>
                  <a:pt x="13982" y="11577"/>
                  <a:pt x="13918" y="11577"/>
                  <a:pt x="13855" y="11577"/>
                </a:cubicBezTo>
                <a:cubicBezTo>
                  <a:pt x="13871" y="11482"/>
                  <a:pt x="13934" y="11403"/>
                  <a:pt x="14029" y="11387"/>
                </a:cubicBezTo>
                <a:cubicBezTo>
                  <a:pt x="14092" y="11371"/>
                  <a:pt x="14140" y="11340"/>
                  <a:pt x="14187" y="11292"/>
                </a:cubicBezTo>
                <a:cubicBezTo>
                  <a:pt x="14219" y="11261"/>
                  <a:pt x="14251" y="11197"/>
                  <a:pt x="14282" y="11197"/>
                </a:cubicBezTo>
                <a:cubicBezTo>
                  <a:pt x="14346" y="11197"/>
                  <a:pt x="14409" y="11166"/>
                  <a:pt x="14457" y="11134"/>
                </a:cubicBezTo>
                <a:cubicBezTo>
                  <a:pt x="14520" y="11071"/>
                  <a:pt x="14488" y="10944"/>
                  <a:pt x="14552" y="10928"/>
                </a:cubicBezTo>
                <a:cubicBezTo>
                  <a:pt x="14647" y="10896"/>
                  <a:pt x="14742" y="10833"/>
                  <a:pt x="14805" y="10754"/>
                </a:cubicBezTo>
                <a:cubicBezTo>
                  <a:pt x="14868" y="10659"/>
                  <a:pt x="15011" y="10643"/>
                  <a:pt x="15074" y="10580"/>
                </a:cubicBezTo>
                <a:cubicBezTo>
                  <a:pt x="15248" y="10390"/>
                  <a:pt x="15502" y="10279"/>
                  <a:pt x="15676" y="10089"/>
                </a:cubicBezTo>
                <a:cubicBezTo>
                  <a:pt x="15707" y="10041"/>
                  <a:pt x="15771" y="10057"/>
                  <a:pt x="15834" y="10010"/>
                </a:cubicBezTo>
                <a:cubicBezTo>
                  <a:pt x="15897" y="9962"/>
                  <a:pt x="15945" y="9867"/>
                  <a:pt x="16008" y="9867"/>
                </a:cubicBezTo>
                <a:cubicBezTo>
                  <a:pt x="16151" y="9867"/>
                  <a:pt x="16167" y="9693"/>
                  <a:pt x="16309" y="9661"/>
                </a:cubicBezTo>
                <a:cubicBezTo>
                  <a:pt x="16452" y="9646"/>
                  <a:pt x="16499" y="9503"/>
                  <a:pt x="16594" y="9440"/>
                </a:cubicBezTo>
                <a:cubicBezTo>
                  <a:pt x="16626" y="9408"/>
                  <a:pt x="16673" y="9392"/>
                  <a:pt x="16705" y="9376"/>
                </a:cubicBezTo>
                <a:cubicBezTo>
                  <a:pt x="16832" y="9361"/>
                  <a:pt x="16832" y="9202"/>
                  <a:pt x="16958" y="9186"/>
                </a:cubicBezTo>
                <a:cubicBezTo>
                  <a:pt x="17101" y="9186"/>
                  <a:pt x="17148" y="9076"/>
                  <a:pt x="17212" y="9012"/>
                </a:cubicBezTo>
                <a:cubicBezTo>
                  <a:pt x="17386" y="8838"/>
                  <a:pt x="17560" y="8680"/>
                  <a:pt x="17718" y="8506"/>
                </a:cubicBezTo>
                <a:cubicBezTo>
                  <a:pt x="17734" y="8490"/>
                  <a:pt x="17734" y="8442"/>
                  <a:pt x="17750" y="8426"/>
                </a:cubicBezTo>
                <a:cubicBezTo>
                  <a:pt x="17766" y="8284"/>
                  <a:pt x="17623" y="8363"/>
                  <a:pt x="17576" y="8284"/>
                </a:cubicBezTo>
                <a:cubicBezTo>
                  <a:pt x="17560" y="8221"/>
                  <a:pt x="17528" y="8157"/>
                  <a:pt x="17481" y="8110"/>
                </a:cubicBezTo>
                <a:cubicBezTo>
                  <a:pt x="17449" y="8031"/>
                  <a:pt x="17433" y="7951"/>
                  <a:pt x="17433" y="7856"/>
                </a:cubicBezTo>
                <a:lnTo>
                  <a:pt x="17148" y="7856"/>
                </a:lnTo>
                <a:lnTo>
                  <a:pt x="17053" y="7951"/>
                </a:lnTo>
                <a:cubicBezTo>
                  <a:pt x="16990" y="7856"/>
                  <a:pt x="17006" y="7714"/>
                  <a:pt x="16847" y="7682"/>
                </a:cubicBezTo>
                <a:lnTo>
                  <a:pt x="16784" y="7761"/>
                </a:lnTo>
                <a:lnTo>
                  <a:pt x="16531" y="7761"/>
                </a:lnTo>
                <a:lnTo>
                  <a:pt x="16198" y="7951"/>
                </a:lnTo>
                <a:lnTo>
                  <a:pt x="16119" y="7761"/>
                </a:lnTo>
                <a:cubicBezTo>
                  <a:pt x="16106" y="7760"/>
                  <a:pt x="16093" y="7760"/>
                  <a:pt x="16081" y="7760"/>
                </a:cubicBezTo>
                <a:cubicBezTo>
                  <a:pt x="15926" y="7760"/>
                  <a:pt x="15809" y="7845"/>
                  <a:pt x="15692" y="7904"/>
                </a:cubicBezTo>
                <a:cubicBezTo>
                  <a:pt x="15692" y="7951"/>
                  <a:pt x="15660" y="7999"/>
                  <a:pt x="15660" y="8046"/>
                </a:cubicBezTo>
                <a:lnTo>
                  <a:pt x="15470" y="7935"/>
                </a:lnTo>
                <a:cubicBezTo>
                  <a:pt x="15422" y="7983"/>
                  <a:pt x="15391" y="8015"/>
                  <a:pt x="15343" y="8046"/>
                </a:cubicBezTo>
                <a:lnTo>
                  <a:pt x="15169" y="8046"/>
                </a:lnTo>
                <a:lnTo>
                  <a:pt x="14963" y="8252"/>
                </a:lnTo>
                <a:cubicBezTo>
                  <a:pt x="14944" y="8248"/>
                  <a:pt x="14925" y="8247"/>
                  <a:pt x="14906" y="8247"/>
                </a:cubicBezTo>
                <a:cubicBezTo>
                  <a:pt x="14701" y="8247"/>
                  <a:pt x="14546" y="8448"/>
                  <a:pt x="14352" y="8448"/>
                </a:cubicBezTo>
                <a:cubicBezTo>
                  <a:pt x="14335" y="8448"/>
                  <a:pt x="14317" y="8446"/>
                  <a:pt x="14298" y="8442"/>
                </a:cubicBezTo>
                <a:lnTo>
                  <a:pt x="14124" y="8616"/>
                </a:lnTo>
                <a:lnTo>
                  <a:pt x="13902" y="8632"/>
                </a:lnTo>
                <a:cubicBezTo>
                  <a:pt x="13887" y="8711"/>
                  <a:pt x="13855" y="8775"/>
                  <a:pt x="13839" y="8822"/>
                </a:cubicBezTo>
                <a:lnTo>
                  <a:pt x="13744" y="8743"/>
                </a:lnTo>
                <a:cubicBezTo>
                  <a:pt x="13570" y="8822"/>
                  <a:pt x="13443" y="8949"/>
                  <a:pt x="13237" y="8949"/>
                </a:cubicBezTo>
                <a:cubicBezTo>
                  <a:pt x="13127" y="9060"/>
                  <a:pt x="13000" y="9155"/>
                  <a:pt x="12842" y="9218"/>
                </a:cubicBezTo>
                <a:lnTo>
                  <a:pt x="12667" y="9218"/>
                </a:lnTo>
                <a:lnTo>
                  <a:pt x="12509" y="9408"/>
                </a:lnTo>
                <a:lnTo>
                  <a:pt x="12319" y="9408"/>
                </a:lnTo>
                <a:lnTo>
                  <a:pt x="12145" y="9582"/>
                </a:lnTo>
                <a:lnTo>
                  <a:pt x="11971" y="9582"/>
                </a:lnTo>
                <a:lnTo>
                  <a:pt x="11781" y="9788"/>
                </a:lnTo>
                <a:lnTo>
                  <a:pt x="11512" y="9788"/>
                </a:lnTo>
                <a:cubicBezTo>
                  <a:pt x="11498" y="9910"/>
                  <a:pt x="11404" y="9985"/>
                  <a:pt x="11288" y="9985"/>
                </a:cubicBezTo>
                <a:cubicBezTo>
                  <a:pt x="11269" y="9985"/>
                  <a:pt x="11249" y="9983"/>
                  <a:pt x="11229" y="9979"/>
                </a:cubicBezTo>
                <a:lnTo>
                  <a:pt x="11229" y="9979"/>
                </a:lnTo>
                <a:cubicBezTo>
                  <a:pt x="11249" y="9863"/>
                  <a:pt x="11343" y="9782"/>
                  <a:pt x="11457" y="9782"/>
                </a:cubicBezTo>
                <a:cubicBezTo>
                  <a:pt x="11475" y="9782"/>
                  <a:pt x="11493" y="9784"/>
                  <a:pt x="11512" y="9788"/>
                </a:cubicBezTo>
                <a:cubicBezTo>
                  <a:pt x="11527" y="9693"/>
                  <a:pt x="11591" y="9614"/>
                  <a:pt x="11686" y="9598"/>
                </a:cubicBezTo>
                <a:cubicBezTo>
                  <a:pt x="11781" y="9519"/>
                  <a:pt x="11907" y="9487"/>
                  <a:pt x="12050" y="9487"/>
                </a:cubicBezTo>
                <a:lnTo>
                  <a:pt x="12208" y="9329"/>
                </a:lnTo>
                <a:cubicBezTo>
                  <a:pt x="12272" y="9297"/>
                  <a:pt x="12319" y="9266"/>
                  <a:pt x="12367" y="9218"/>
                </a:cubicBezTo>
                <a:cubicBezTo>
                  <a:pt x="12335" y="9202"/>
                  <a:pt x="12303" y="9186"/>
                  <a:pt x="12287" y="9155"/>
                </a:cubicBezTo>
                <a:cubicBezTo>
                  <a:pt x="12308" y="9138"/>
                  <a:pt x="12323" y="9131"/>
                  <a:pt x="12333" y="9131"/>
                </a:cubicBezTo>
                <a:cubicBezTo>
                  <a:pt x="12360" y="9131"/>
                  <a:pt x="12355" y="9183"/>
                  <a:pt x="12367" y="9218"/>
                </a:cubicBezTo>
                <a:cubicBezTo>
                  <a:pt x="12462" y="9202"/>
                  <a:pt x="12525" y="9091"/>
                  <a:pt x="12620" y="9091"/>
                </a:cubicBezTo>
                <a:cubicBezTo>
                  <a:pt x="12636" y="9091"/>
                  <a:pt x="12652" y="9044"/>
                  <a:pt x="12652" y="9028"/>
                </a:cubicBezTo>
                <a:cubicBezTo>
                  <a:pt x="12641" y="9025"/>
                  <a:pt x="12629" y="9024"/>
                  <a:pt x="12617" y="9024"/>
                </a:cubicBezTo>
                <a:cubicBezTo>
                  <a:pt x="12599" y="9024"/>
                  <a:pt x="12581" y="9026"/>
                  <a:pt x="12563" y="9026"/>
                </a:cubicBezTo>
                <a:cubicBezTo>
                  <a:pt x="12525" y="9026"/>
                  <a:pt x="12488" y="9018"/>
                  <a:pt x="12462" y="8965"/>
                </a:cubicBezTo>
                <a:cubicBezTo>
                  <a:pt x="12541" y="8901"/>
                  <a:pt x="12588" y="8791"/>
                  <a:pt x="12715" y="8743"/>
                </a:cubicBezTo>
                <a:cubicBezTo>
                  <a:pt x="12842" y="8711"/>
                  <a:pt x="12873" y="8569"/>
                  <a:pt x="12968" y="8569"/>
                </a:cubicBezTo>
                <a:cubicBezTo>
                  <a:pt x="13095" y="8537"/>
                  <a:pt x="13158" y="8442"/>
                  <a:pt x="13237" y="8379"/>
                </a:cubicBezTo>
                <a:cubicBezTo>
                  <a:pt x="13285" y="8331"/>
                  <a:pt x="13348" y="8284"/>
                  <a:pt x="13412" y="8252"/>
                </a:cubicBezTo>
                <a:cubicBezTo>
                  <a:pt x="13491" y="8236"/>
                  <a:pt x="13554" y="8126"/>
                  <a:pt x="13633" y="8094"/>
                </a:cubicBezTo>
                <a:cubicBezTo>
                  <a:pt x="13712" y="8062"/>
                  <a:pt x="13776" y="8078"/>
                  <a:pt x="13823" y="7983"/>
                </a:cubicBezTo>
                <a:cubicBezTo>
                  <a:pt x="13887" y="7888"/>
                  <a:pt x="13966" y="7920"/>
                  <a:pt x="14061" y="7840"/>
                </a:cubicBezTo>
                <a:cubicBezTo>
                  <a:pt x="14156" y="7777"/>
                  <a:pt x="14235" y="7635"/>
                  <a:pt x="14346" y="7603"/>
                </a:cubicBezTo>
                <a:cubicBezTo>
                  <a:pt x="14441" y="7571"/>
                  <a:pt x="14520" y="7508"/>
                  <a:pt x="14583" y="7413"/>
                </a:cubicBezTo>
                <a:cubicBezTo>
                  <a:pt x="14662" y="7302"/>
                  <a:pt x="14837" y="7302"/>
                  <a:pt x="14884" y="7207"/>
                </a:cubicBezTo>
                <a:cubicBezTo>
                  <a:pt x="14932" y="7112"/>
                  <a:pt x="15058" y="7144"/>
                  <a:pt x="15122" y="7080"/>
                </a:cubicBezTo>
                <a:lnTo>
                  <a:pt x="15359" y="6843"/>
                </a:lnTo>
                <a:cubicBezTo>
                  <a:pt x="15367" y="6844"/>
                  <a:pt x="15375" y="6845"/>
                  <a:pt x="15383" y="6845"/>
                </a:cubicBezTo>
                <a:cubicBezTo>
                  <a:pt x="15492" y="6845"/>
                  <a:pt x="15538" y="6743"/>
                  <a:pt x="15612" y="6669"/>
                </a:cubicBezTo>
                <a:cubicBezTo>
                  <a:pt x="15707" y="6605"/>
                  <a:pt x="15771" y="6495"/>
                  <a:pt x="15897" y="6447"/>
                </a:cubicBezTo>
                <a:cubicBezTo>
                  <a:pt x="15992" y="6415"/>
                  <a:pt x="16072" y="6320"/>
                  <a:pt x="16151" y="6241"/>
                </a:cubicBezTo>
                <a:cubicBezTo>
                  <a:pt x="16277" y="6115"/>
                  <a:pt x="16388" y="5988"/>
                  <a:pt x="16515" y="5861"/>
                </a:cubicBezTo>
                <a:cubicBezTo>
                  <a:pt x="16531" y="5845"/>
                  <a:pt x="16547" y="5798"/>
                  <a:pt x="16547" y="5766"/>
                </a:cubicBezTo>
                <a:cubicBezTo>
                  <a:pt x="16499" y="5671"/>
                  <a:pt x="16388" y="5608"/>
                  <a:pt x="16309" y="5513"/>
                </a:cubicBezTo>
                <a:lnTo>
                  <a:pt x="16151" y="5481"/>
                </a:lnTo>
                <a:cubicBezTo>
                  <a:pt x="16214" y="5402"/>
                  <a:pt x="16325" y="5339"/>
                  <a:pt x="16230" y="5244"/>
                </a:cubicBezTo>
                <a:cubicBezTo>
                  <a:pt x="16194" y="5230"/>
                  <a:pt x="16156" y="5222"/>
                  <a:pt x="16117" y="5222"/>
                </a:cubicBezTo>
                <a:cubicBezTo>
                  <a:pt x="16069" y="5222"/>
                  <a:pt x="16020" y="5233"/>
                  <a:pt x="15977" y="5260"/>
                </a:cubicBezTo>
                <a:cubicBezTo>
                  <a:pt x="15924" y="5297"/>
                  <a:pt x="15893" y="5313"/>
                  <a:pt x="15858" y="5313"/>
                </a:cubicBezTo>
                <a:cubicBezTo>
                  <a:pt x="15819" y="5313"/>
                  <a:pt x="15775" y="5293"/>
                  <a:pt x="15692" y="5260"/>
                </a:cubicBezTo>
                <a:lnTo>
                  <a:pt x="15802" y="5149"/>
                </a:lnTo>
                <a:cubicBezTo>
                  <a:pt x="15644" y="5117"/>
                  <a:pt x="15502" y="5117"/>
                  <a:pt x="15359" y="5117"/>
                </a:cubicBezTo>
                <a:lnTo>
                  <a:pt x="15264" y="5022"/>
                </a:lnTo>
                <a:lnTo>
                  <a:pt x="15058" y="5022"/>
                </a:lnTo>
                <a:cubicBezTo>
                  <a:pt x="15011" y="5133"/>
                  <a:pt x="14979" y="5260"/>
                  <a:pt x="14852" y="5323"/>
                </a:cubicBezTo>
                <a:lnTo>
                  <a:pt x="14726" y="5275"/>
                </a:lnTo>
                <a:lnTo>
                  <a:pt x="14821" y="5165"/>
                </a:lnTo>
                <a:lnTo>
                  <a:pt x="14694" y="5038"/>
                </a:lnTo>
                <a:cubicBezTo>
                  <a:pt x="14649" y="5038"/>
                  <a:pt x="14598" y="5028"/>
                  <a:pt x="14555" y="5028"/>
                </a:cubicBezTo>
                <a:cubicBezTo>
                  <a:pt x="14522" y="5028"/>
                  <a:pt x="14493" y="5033"/>
                  <a:pt x="14472" y="5054"/>
                </a:cubicBezTo>
                <a:cubicBezTo>
                  <a:pt x="14428" y="5099"/>
                  <a:pt x="14481" y="5213"/>
                  <a:pt x="14369" y="5213"/>
                </a:cubicBezTo>
                <a:cubicBezTo>
                  <a:pt x="14362" y="5213"/>
                  <a:pt x="14354" y="5213"/>
                  <a:pt x="14346" y="5212"/>
                </a:cubicBezTo>
                <a:cubicBezTo>
                  <a:pt x="14346" y="5244"/>
                  <a:pt x="14330" y="5291"/>
                  <a:pt x="14314" y="5291"/>
                </a:cubicBezTo>
                <a:cubicBezTo>
                  <a:pt x="14267" y="5323"/>
                  <a:pt x="14219" y="5339"/>
                  <a:pt x="14172" y="5355"/>
                </a:cubicBezTo>
                <a:cubicBezTo>
                  <a:pt x="14156" y="5418"/>
                  <a:pt x="14140" y="5450"/>
                  <a:pt x="14140" y="5481"/>
                </a:cubicBezTo>
                <a:cubicBezTo>
                  <a:pt x="14061" y="5481"/>
                  <a:pt x="13982" y="5497"/>
                  <a:pt x="13902" y="5529"/>
                </a:cubicBezTo>
                <a:cubicBezTo>
                  <a:pt x="13760" y="5624"/>
                  <a:pt x="13602" y="5671"/>
                  <a:pt x="13475" y="5766"/>
                </a:cubicBezTo>
                <a:cubicBezTo>
                  <a:pt x="13396" y="5814"/>
                  <a:pt x="13301" y="5798"/>
                  <a:pt x="13253" y="5893"/>
                </a:cubicBezTo>
                <a:cubicBezTo>
                  <a:pt x="13190" y="5988"/>
                  <a:pt x="13079" y="5956"/>
                  <a:pt x="13016" y="6035"/>
                </a:cubicBezTo>
                <a:cubicBezTo>
                  <a:pt x="12968" y="6067"/>
                  <a:pt x="12905" y="6067"/>
                  <a:pt x="12857" y="6099"/>
                </a:cubicBezTo>
                <a:cubicBezTo>
                  <a:pt x="12794" y="6146"/>
                  <a:pt x="12747" y="6210"/>
                  <a:pt x="12699" y="6273"/>
                </a:cubicBezTo>
                <a:lnTo>
                  <a:pt x="12509" y="6273"/>
                </a:lnTo>
                <a:cubicBezTo>
                  <a:pt x="12382" y="6431"/>
                  <a:pt x="12161" y="6463"/>
                  <a:pt x="12034" y="6637"/>
                </a:cubicBezTo>
                <a:cubicBezTo>
                  <a:pt x="12022" y="6634"/>
                  <a:pt x="12010" y="6632"/>
                  <a:pt x="12000" y="6632"/>
                </a:cubicBezTo>
                <a:cubicBezTo>
                  <a:pt x="11915" y="6632"/>
                  <a:pt x="11881" y="6732"/>
                  <a:pt x="11797" y="6732"/>
                </a:cubicBezTo>
                <a:cubicBezTo>
                  <a:pt x="11711" y="6732"/>
                  <a:pt x="11664" y="6848"/>
                  <a:pt x="11575" y="6848"/>
                </a:cubicBezTo>
                <a:cubicBezTo>
                  <a:pt x="11565" y="6848"/>
                  <a:pt x="11554" y="6846"/>
                  <a:pt x="11543" y="6843"/>
                </a:cubicBezTo>
                <a:cubicBezTo>
                  <a:pt x="11527" y="6843"/>
                  <a:pt x="11512" y="6906"/>
                  <a:pt x="11480" y="6906"/>
                </a:cubicBezTo>
                <a:cubicBezTo>
                  <a:pt x="11353" y="6922"/>
                  <a:pt x="11290" y="7033"/>
                  <a:pt x="11179" y="7096"/>
                </a:cubicBezTo>
                <a:cubicBezTo>
                  <a:pt x="11084" y="7160"/>
                  <a:pt x="10973" y="7207"/>
                  <a:pt x="10862" y="7239"/>
                </a:cubicBezTo>
                <a:cubicBezTo>
                  <a:pt x="10847" y="7239"/>
                  <a:pt x="10831" y="7255"/>
                  <a:pt x="10831" y="7270"/>
                </a:cubicBezTo>
                <a:cubicBezTo>
                  <a:pt x="10736" y="7397"/>
                  <a:pt x="10577" y="7429"/>
                  <a:pt x="10451" y="7492"/>
                </a:cubicBezTo>
                <a:cubicBezTo>
                  <a:pt x="10292" y="7571"/>
                  <a:pt x="10134" y="7650"/>
                  <a:pt x="9992" y="7745"/>
                </a:cubicBezTo>
                <a:cubicBezTo>
                  <a:pt x="9897" y="7809"/>
                  <a:pt x="9802" y="7856"/>
                  <a:pt x="9722" y="7920"/>
                </a:cubicBezTo>
                <a:cubicBezTo>
                  <a:pt x="9643" y="7983"/>
                  <a:pt x="9548" y="7935"/>
                  <a:pt x="9485" y="8046"/>
                </a:cubicBezTo>
                <a:cubicBezTo>
                  <a:pt x="9437" y="8157"/>
                  <a:pt x="9311" y="8157"/>
                  <a:pt x="9216" y="8205"/>
                </a:cubicBezTo>
                <a:cubicBezTo>
                  <a:pt x="9121" y="8252"/>
                  <a:pt x="9010" y="8331"/>
                  <a:pt x="8931" y="8411"/>
                </a:cubicBezTo>
                <a:cubicBezTo>
                  <a:pt x="8867" y="8474"/>
                  <a:pt x="8741" y="8442"/>
                  <a:pt x="8693" y="8537"/>
                </a:cubicBezTo>
                <a:cubicBezTo>
                  <a:pt x="8646" y="8632"/>
                  <a:pt x="8566" y="8616"/>
                  <a:pt x="8471" y="8680"/>
                </a:cubicBezTo>
                <a:cubicBezTo>
                  <a:pt x="8361" y="8727"/>
                  <a:pt x="8281" y="8806"/>
                  <a:pt x="8171" y="8870"/>
                </a:cubicBezTo>
                <a:cubicBezTo>
                  <a:pt x="8073" y="8925"/>
                  <a:pt x="7976" y="9018"/>
                  <a:pt x="7857" y="9018"/>
                </a:cubicBezTo>
                <a:cubicBezTo>
                  <a:pt x="7840" y="9018"/>
                  <a:pt x="7824" y="9016"/>
                  <a:pt x="7806" y="9012"/>
                </a:cubicBezTo>
                <a:cubicBezTo>
                  <a:pt x="7775" y="9044"/>
                  <a:pt x="7775" y="9091"/>
                  <a:pt x="7743" y="9107"/>
                </a:cubicBezTo>
                <a:lnTo>
                  <a:pt x="7616" y="9107"/>
                </a:lnTo>
                <a:cubicBezTo>
                  <a:pt x="7616" y="9171"/>
                  <a:pt x="7585" y="9202"/>
                  <a:pt x="7537" y="9202"/>
                </a:cubicBezTo>
                <a:cubicBezTo>
                  <a:pt x="7521" y="9139"/>
                  <a:pt x="7553" y="9107"/>
                  <a:pt x="7616" y="9107"/>
                </a:cubicBezTo>
                <a:cubicBezTo>
                  <a:pt x="7632" y="9076"/>
                  <a:pt x="7648" y="9028"/>
                  <a:pt x="7680" y="9012"/>
                </a:cubicBezTo>
                <a:lnTo>
                  <a:pt x="7806" y="9012"/>
                </a:lnTo>
                <a:cubicBezTo>
                  <a:pt x="7854" y="8854"/>
                  <a:pt x="7996" y="8743"/>
                  <a:pt x="8155" y="8711"/>
                </a:cubicBezTo>
                <a:cubicBezTo>
                  <a:pt x="8202" y="8616"/>
                  <a:pt x="8313" y="8664"/>
                  <a:pt x="8361" y="8601"/>
                </a:cubicBezTo>
                <a:cubicBezTo>
                  <a:pt x="8471" y="8458"/>
                  <a:pt x="8677" y="8442"/>
                  <a:pt x="8788" y="8284"/>
                </a:cubicBezTo>
                <a:cubicBezTo>
                  <a:pt x="8962" y="8252"/>
                  <a:pt x="9057" y="8062"/>
                  <a:pt x="9232" y="8015"/>
                </a:cubicBezTo>
                <a:cubicBezTo>
                  <a:pt x="9295" y="7999"/>
                  <a:pt x="9342" y="7935"/>
                  <a:pt x="9327" y="7872"/>
                </a:cubicBezTo>
                <a:cubicBezTo>
                  <a:pt x="9316" y="7870"/>
                  <a:pt x="9305" y="7869"/>
                  <a:pt x="9295" y="7869"/>
                </a:cubicBezTo>
                <a:cubicBezTo>
                  <a:pt x="9274" y="7869"/>
                  <a:pt x="9253" y="7872"/>
                  <a:pt x="9232" y="7872"/>
                </a:cubicBezTo>
                <a:cubicBezTo>
                  <a:pt x="9200" y="7872"/>
                  <a:pt x="9168" y="7864"/>
                  <a:pt x="9137" y="7825"/>
                </a:cubicBezTo>
                <a:cubicBezTo>
                  <a:pt x="9263" y="7682"/>
                  <a:pt x="9422" y="7555"/>
                  <a:pt x="9580" y="7460"/>
                </a:cubicBezTo>
                <a:cubicBezTo>
                  <a:pt x="9754" y="7397"/>
                  <a:pt x="9833" y="7191"/>
                  <a:pt x="10007" y="7112"/>
                </a:cubicBezTo>
                <a:cubicBezTo>
                  <a:pt x="10166" y="7001"/>
                  <a:pt x="10308" y="6875"/>
                  <a:pt x="10435" y="6732"/>
                </a:cubicBezTo>
                <a:lnTo>
                  <a:pt x="10514" y="6732"/>
                </a:lnTo>
                <a:cubicBezTo>
                  <a:pt x="10593" y="6653"/>
                  <a:pt x="10672" y="6574"/>
                  <a:pt x="10752" y="6495"/>
                </a:cubicBezTo>
                <a:cubicBezTo>
                  <a:pt x="10831" y="6400"/>
                  <a:pt x="10957" y="6368"/>
                  <a:pt x="11052" y="6305"/>
                </a:cubicBezTo>
                <a:cubicBezTo>
                  <a:pt x="11132" y="6225"/>
                  <a:pt x="11211" y="6146"/>
                  <a:pt x="11274" y="6067"/>
                </a:cubicBezTo>
                <a:cubicBezTo>
                  <a:pt x="11369" y="5972"/>
                  <a:pt x="11512" y="5940"/>
                  <a:pt x="11575" y="5861"/>
                </a:cubicBezTo>
                <a:cubicBezTo>
                  <a:pt x="11649" y="5787"/>
                  <a:pt x="11695" y="5686"/>
                  <a:pt x="11817" y="5686"/>
                </a:cubicBezTo>
                <a:cubicBezTo>
                  <a:pt x="11826" y="5686"/>
                  <a:pt x="11835" y="5686"/>
                  <a:pt x="11844" y="5687"/>
                </a:cubicBezTo>
                <a:cubicBezTo>
                  <a:pt x="11939" y="5576"/>
                  <a:pt x="12050" y="5465"/>
                  <a:pt x="12177" y="5370"/>
                </a:cubicBezTo>
                <a:cubicBezTo>
                  <a:pt x="12319" y="5275"/>
                  <a:pt x="12462" y="5180"/>
                  <a:pt x="12572" y="5054"/>
                </a:cubicBezTo>
                <a:cubicBezTo>
                  <a:pt x="12604" y="5038"/>
                  <a:pt x="12683" y="5054"/>
                  <a:pt x="12699" y="5022"/>
                </a:cubicBezTo>
                <a:cubicBezTo>
                  <a:pt x="12842" y="4848"/>
                  <a:pt x="13095" y="4785"/>
                  <a:pt x="13237" y="4595"/>
                </a:cubicBezTo>
                <a:cubicBezTo>
                  <a:pt x="13285" y="4515"/>
                  <a:pt x="13364" y="4468"/>
                  <a:pt x="13459" y="4436"/>
                </a:cubicBezTo>
                <a:cubicBezTo>
                  <a:pt x="13554" y="4420"/>
                  <a:pt x="13649" y="4278"/>
                  <a:pt x="13760" y="4246"/>
                </a:cubicBezTo>
                <a:cubicBezTo>
                  <a:pt x="13871" y="4199"/>
                  <a:pt x="13966" y="4056"/>
                  <a:pt x="14029" y="3993"/>
                </a:cubicBezTo>
                <a:cubicBezTo>
                  <a:pt x="14092" y="3914"/>
                  <a:pt x="14156" y="3835"/>
                  <a:pt x="14156" y="3835"/>
                </a:cubicBezTo>
                <a:lnTo>
                  <a:pt x="14362" y="3755"/>
                </a:lnTo>
                <a:lnTo>
                  <a:pt x="14362" y="3660"/>
                </a:lnTo>
                <a:cubicBezTo>
                  <a:pt x="14425" y="3597"/>
                  <a:pt x="14504" y="3518"/>
                  <a:pt x="14552" y="3455"/>
                </a:cubicBezTo>
                <a:cubicBezTo>
                  <a:pt x="14615" y="3391"/>
                  <a:pt x="14710" y="3344"/>
                  <a:pt x="14726" y="3265"/>
                </a:cubicBezTo>
                <a:cubicBezTo>
                  <a:pt x="14615" y="3138"/>
                  <a:pt x="14504" y="3027"/>
                  <a:pt x="14393" y="2916"/>
                </a:cubicBezTo>
                <a:cubicBezTo>
                  <a:pt x="14362" y="2900"/>
                  <a:pt x="14377" y="2869"/>
                  <a:pt x="14362" y="2837"/>
                </a:cubicBezTo>
                <a:lnTo>
                  <a:pt x="14457" y="2663"/>
                </a:lnTo>
                <a:lnTo>
                  <a:pt x="14124" y="2663"/>
                </a:lnTo>
                <a:lnTo>
                  <a:pt x="14029" y="2758"/>
                </a:lnTo>
                <a:cubicBezTo>
                  <a:pt x="14016" y="2755"/>
                  <a:pt x="14002" y="2754"/>
                  <a:pt x="13988" y="2754"/>
                </a:cubicBezTo>
                <a:cubicBezTo>
                  <a:pt x="13961" y="2754"/>
                  <a:pt x="13932" y="2758"/>
                  <a:pt x="13904" y="2758"/>
                </a:cubicBezTo>
                <a:cubicBezTo>
                  <a:pt x="13863" y="2758"/>
                  <a:pt x="13823" y="2750"/>
                  <a:pt x="13792" y="2710"/>
                </a:cubicBezTo>
                <a:cubicBezTo>
                  <a:pt x="13823" y="2679"/>
                  <a:pt x="13855" y="2647"/>
                  <a:pt x="13887" y="2600"/>
                </a:cubicBezTo>
                <a:cubicBezTo>
                  <a:pt x="13822" y="2572"/>
                  <a:pt x="13752" y="2555"/>
                  <a:pt x="13684" y="2555"/>
                </a:cubicBezTo>
                <a:cubicBezTo>
                  <a:pt x="13634" y="2555"/>
                  <a:pt x="13585" y="2564"/>
                  <a:pt x="13538" y="2584"/>
                </a:cubicBezTo>
                <a:cubicBezTo>
                  <a:pt x="13507" y="2600"/>
                  <a:pt x="13491" y="2631"/>
                  <a:pt x="13459" y="2647"/>
                </a:cubicBezTo>
                <a:lnTo>
                  <a:pt x="13269" y="2473"/>
                </a:lnTo>
                <a:lnTo>
                  <a:pt x="13158" y="2568"/>
                </a:lnTo>
                <a:cubicBezTo>
                  <a:pt x="13146" y="2570"/>
                  <a:pt x="13133" y="2571"/>
                  <a:pt x="13120" y="2571"/>
                </a:cubicBezTo>
                <a:cubicBezTo>
                  <a:pt x="13088" y="2571"/>
                  <a:pt x="13057" y="2566"/>
                  <a:pt x="13026" y="2566"/>
                </a:cubicBezTo>
                <a:cubicBezTo>
                  <a:pt x="12994" y="2566"/>
                  <a:pt x="12964" y="2572"/>
                  <a:pt x="12937" y="2600"/>
                </a:cubicBezTo>
                <a:cubicBezTo>
                  <a:pt x="12968" y="2647"/>
                  <a:pt x="13000" y="2679"/>
                  <a:pt x="13032" y="2710"/>
                </a:cubicBezTo>
                <a:lnTo>
                  <a:pt x="12889" y="2837"/>
                </a:lnTo>
                <a:cubicBezTo>
                  <a:pt x="12826" y="2790"/>
                  <a:pt x="12731" y="2758"/>
                  <a:pt x="12747" y="2647"/>
                </a:cubicBezTo>
                <a:lnTo>
                  <a:pt x="12826" y="2505"/>
                </a:lnTo>
                <a:cubicBezTo>
                  <a:pt x="12802" y="2481"/>
                  <a:pt x="12770" y="2469"/>
                  <a:pt x="12739" y="2469"/>
                </a:cubicBezTo>
                <a:cubicBezTo>
                  <a:pt x="12707" y="2469"/>
                  <a:pt x="12675" y="2481"/>
                  <a:pt x="12652" y="2505"/>
                </a:cubicBezTo>
                <a:cubicBezTo>
                  <a:pt x="12620" y="2536"/>
                  <a:pt x="12572" y="2552"/>
                  <a:pt x="12525" y="2552"/>
                </a:cubicBezTo>
                <a:cubicBezTo>
                  <a:pt x="12509" y="2557"/>
                  <a:pt x="12490" y="2557"/>
                  <a:pt x="12470" y="2557"/>
                </a:cubicBezTo>
                <a:lnTo>
                  <a:pt x="12470" y="2557"/>
                </a:lnTo>
                <a:cubicBezTo>
                  <a:pt x="12430" y="2557"/>
                  <a:pt x="12388" y="2557"/>
                  <a:pt x="12367" y="2600"/>
                </a:cubicBezTo>
                <a:lnTo>
                  <a:pt x="12446" y="2695"/>
                </a:lnTo>
                <a:lnTo>
                  <a:pt x="12192" y="2964"/>
                </a:lnTo>
                <a:cubicBezTo>
                  <a:pt x="12034" y="3059"/>
                  <a:pt x="11971" y="3122"/>
                  <a:pt x="11907" y="3122"/>
                </a:cubicBezTo>
                <a:cubicBezTo>
                  <a:pt x="11828" y="3138"/>
                  <a:pt x="11765" y="3185"/>
                  <a:pt x="11733" y="3249"/>
                </a:cubicBezTo>
                <a:cubicBezTo>
                  <a:pt x="11670" y="3328"/>
                  <a:pt x="11591" y="3296"/>
                  <a:pt x="11527" y="3344"/>
                </a:cubicBezTo>
                <a:cubicBezTo>
                  <a:pt x="11480" y="3391"/>
                  <a:pt x="11432" y="3455"/>
                  <a:pt x="11385" y="3518"/>
                </a:cubicBezTo>
                <a:lnTo>
                  <a:pt x="11179" y="3518"/>
                </a:lnTo>
                <a:cubicBezTo>
                  <a:pt x="11163" y="3518"/>
                  <a:pt x="11163" y="3534"/>
                  <a:pt x="11147" y="3550"/>
                </a:cubicBezTo>
                <a:cubicBezTo>
                  <a:pt x="11021" y="3597"/>
                  <a:pt x="10910" y="3660"/>
                  <a:pt x="10799" y="3724"/>
                </a:cubicBezTo>
                <a:cubicBezTo>
                  <a:pt x="10641" y="3835"/>
                  <a:pt x="10451" y="3835"/>
                  <a:pt x="10324" y="3977"/>
                </a:cubicBezTo>
                <a:cubicBezTo>
                  <a:pt x="10213" y="4120"/>
                  <a:pt x="9992" y="4120"/>
                  <a:pt x="9865" y="4246"/>
                </a:cubicBezTo>
                <a:cubicBezTo>
                  <a:pt x="9722" y="4246"/>
                  <a:pt x="9659" y="4373"/>
                  <a:pt x="9580" y="4452"/>
                </a:cubicBezTo>
                <a:lnTo>
                  <a:pt x="9358" y="4468"/>
                </a:lnTo>
                <a:cubicBezTo>
                  <a:pt x="9327" y="4547"/>
                  <a:pt x="9311" y="4595"/>
                  <a:pt x="9295" y="4642"/>
                </a:cubicBezTo>
                <a:lnTo>
                  <a:pt x="9050" y="4642"/>
                </a:lnTo>
                <a:cubicBezTo>
                  <a:pt x="9113" y="4522"/>
                  <a:pt x="9205" y="4418"/>
                  <a:pt x="9327" y="4373"/>
                </a:cubicBezTo>
                <a:cubicBezTo>
                  <a:pt x="9453" y="4310"/>
                  <a:pt x="9580" y="4230"/>
                  <a:pt x="9707" y="4151"/>
                </a:cubicBezTo>
                <a:cubicBezTo>
                  <a:pt x="9802" y="4056"/>
                  <a:pt x="9960" y="4025"/>
                  <a:pt x="10039" y="3882"/>
                </a:cubicBezTo>
                <a:lnTo>
                  <a:pt x="10245" y="3882"/>
                </a:lnTo>
                <a:lnTo>
                  <a:pt x="10403" y="3724"/>
                </a:lnTo>
                <a:cubicBezTo>
                  <a:pt x="10467" y="3676"/>
                  <a:pt x="10577" y="3740"/>
                  <a:pt x="10577" y="3613"/>
                </a:cubicBezTo>
                <a:lnTo>
                  <a:pt x="10292" y="3613"/>
                </a:lnTo>
                <a:cubicBezTo>
                  <a:pt x="10277" y="3534"/>
                  <a:pt x="10324" y="3518"/>
                  <a:pt x="10387" y="3470"/>
                </a:cubicBezTo>
                <a:cubicBezTo>
                  <a:pt x="10451" y="3423"/>
                  <a:pt x="10530" y="3407"/>
                  <a:pt x="10577" y="3360"/>
                </a:cubicBezTo>
                <a:cubicBezTo>
                  <a:pt x="10641" y="3312"/>
                  <a:pt x="10704" y="3249"/>
                  <a:pt x="10752" y="3201"/>
                </a:cubicBezTo>
                <a:cubicBezTo>
                  <a:pt x="10783" y="3170"/>
                  <a:pt x="10799" y="3138"/>
                  <a:pt x="10831" y="3138"/>
                </a:cubicBezTo>
                <a:cubicBezTo>
                  <a:pt x="10839" y="3139"/>
                  <a:pt x="10847" y="3140"/>
                  <a:pt x="10854" y="3140"/>
                </a:cubicBezTo>
                <a:cubicBezTo>
                  <a:pt x="10947" y="3140"/>
                  <a:pt x="10979" y="3054"/>
                  <a:pt x="11052" y="2995"/>
                </a:cubicBezTo>
                <a:cubicBezTo>
                  <a:pt x="11116" y="2948"/>
                  <a:pt x="11163" y="2869"/>
                  <a:pt x="11274" y="2837"/>
                </a:cubicBezTo>
                <a:cubicBezTo>
                  <a:pt x="11353" y="2837"/>
                  <a:pt x="11417" y="2726"/>
                  <a:pt x="11480" y="2663"/>
                </a:cubicBezTo>
                <a:lnTo>
                  <a:pt x="11559" y="2663"/>
                </a:lnTo>
                <a:cubicBezTo>
                  <a:pt x="11686" y="2520"/>
                  <a:pt x="11828" y="2394"/>
                  <a:pt x="11987" y="2299"/>
                </a:cubicBezTo>
                <a:cubicBezTo>
                  <a:pt x="12161" y="2204"/>
                  <a:pt x="12256" y="2030"/>
                  <a:pt x="12398" y="1935"/>
                </a:cubicBezTo>
                <a:cubicBezTo>
                  <a:pt x="12414" y="1919"/>
                  <a:pt x="12430" y="1903"/>
                  <a:pt x="12446" y="1903"/>
                </a:cubicBezTo>
                <a:cubicBezTo>
                  <a:pt x="12667" y="1840"/>
                  <a:pt x="12762" y="1618"/>
                  <a:pt x="12937" y="1491"/>
                </a:cubicBezTo>
                <a:cubicBezTo>
                  <a:pt x="12937" y="1349"/>
                  <a:pt x="13047" y="1285"/>
                  <a:pt x="13127" y="1190"/>
                </a:cubicBezTo>
                <a:cubicBezTo>
                  <a:pt x="13127" y="1127"/>
                  <a:pt x="13158" y="1048"/>
                  <a:pt x="13111" y="969"/>
                </a:cubicBezTo>
                <a:cubicBezTo>
                  <a:pt x="13055" y="969"/>
                  <a:pt x="12998" y="1056"/>
                  <a:pt x="12937" y="1056"/>
                </a:cubicBezTo>
                <a:cubicBezTo>
                  <a:pt x="12911" y="1056"/>
                  <a:pt x="12885" y="1042"/>
                  <a:pt x="12857" y="1000"/>
                </a:cubicBezTo>
                <a:lnTo>
                  <a:pt x="12952" y="890"/>
                </a:lnTo>
                <a:lnTo>
                  <a:pt x="12778" y="826"/>
                </a:lnTo>
                <a:cubicBezTo>
                  <a:pt x="12778" y="747"/>
                  <a:pt x="12905" y="700"/>
                  <a:pt x="12826" y="605"/>
                </a:cubicBezTo>
                <a:cubicBezTo>
                  <a:pt x="12826" y="589"/>
                  <a:pt x="12810" y="573"/>
                  <a:pt x="12794" y="573"/>
                </a:cubicBezTo>
                <a:lnTo>
                  <a:pt x="12335" y="573"/>
                </a:lnTo>
                <a:lnTo>
                  <a:pt x="12224" y="668"/>
                </a:lnTo>
                <a:cubicBezTo>
                  <a:pt x="12208" y="636"/>
                  <a:pt x="12192" y="605"/>
                  <a:pt x="12192" y="573"/>
                </a:cubicBezTo>
                <a:cubicBezTo>
                  <a:pt x="12177" y="557"/>
                  <a:pt x="12161" y="525"/>
                  <a:pt x="12145" y="478"/>
                </a:cubicBezTo>
                <a:lnTo>
                  <a:pt x="11749" y="478"/>
                </a:lnTo>
                <a:cubicBezTo>
                  <a:pt x="11675" y="422"/>
                  <a:pt x="11644" y="399"/>
                  <a:pt x="11609" y="399"/>
                </a:cubicBezTo>
                <a:cubicBezTo>
                  <a:pt x="11584" y="399"/>
                  <a:pt x="11557" y="411"/>
                  <a:pt x="11512" y="430"/>
                </a:cubicBezTo>
                <a:lnTo>
                  <a:pt x="11607" y="525"/>
                </a:lnTo>
                <a:cubicBezTo>
                  <a:pt x="11480" y="620"/>
                  <a:pt x="11337" y="700"/>
                  <a:pt x="11211" y="763"/>
                </a:cubicBezTo>
                <a:cubicBezTo>
                  <a:pt x="11179" y="747"/>
                  <a:pt x="11147" y="731"/>
                  <a:pt x="11132" y="715"/>
                </a:cubicBezTo>
                <a:lnTo>
                  <a:pt x="11211" y="636"/>
                </a:lnTo>
                <a:lnTo>
                  <a:pt x="11084" y="399"/>
                </a:lnTo>
                <a:lnTo>
                  <a:pt x="10862" y="510"/>
                </a:lnTo>
                <a:cubicBezTo>
                  <a:pt x="10817" y="555"/>
                  <a:pt x="10873" y="659"/>
                  <a:pt x="10751" y="667"/>
                </a:cubicBezTo>
                <a:lnTo>
                  <a:pt x="10751" y="667"/>
                </a:lnTo>
                <a:cubicBezTo>
                  <a:pt x="10736" y="604"/>
                  <a:pt x="10767" y="541"/>
                  <a:pt x="10704" y="478"/>
                </a:cubicBezTo>
                <a:cubicBezTo>
                  <a:pt x="10666" y="563"/>
                  <a:pt x="10594" y="563"/>
                  <a:pt x="10522" y="563"/>
                </a:cubicBezTo>
                <a:lnTo>
                  <a:pt x="10522" y="563"/>
                </a:lnTo>
                <a:cubicBezTo>
                  <a:pt x="10474" y="563"/>
                  <a:pt x="10425" y="563"/>
                  <a:pt x="10387" y="589"/>
                </a:cubicBezTo>
                <a:lnTo>
                  <a:pt x="10324" y="652"/>
                </a:lnTo>
                <a:lnTo>
                  <a:pt x="10213" y="573"/>
                </a:lnTo>
                <a:lnTo>
                  <a:pt x="10023" y="573"/>
                </a:lnTo>
                <a:lnTo>
                  <a:pt x="9944" y="383"/>
                </a:lnTo>
                <a:lnTo>
                  <a:pt x="9786" y="351"/>
                </a:lnTo>
                <a:cubicBezTo>
                  <a:pt x="9817" y="256"/>
                  <a:pt x="9976" y="225"/>
                  <a:pt x="9849" y="98"/>
                </a:cubicBezTo>
                <a:lnTo>
                  <a:pt x="9453" y="98"/>
                </a:lnTo>
                <a:lnTo>
                  <a:pt x="9342" y="177"/>
                </a:lnTo>
                <a:lnTo>
                  <a:pt x="9279" y="3"/>
                </a:lnTo>
                <a:lnTo>
                  <a:pt x="8772" y="3"/>
                </a:lnTo>
                <a:lnTo>
                  <a:pt x="8598" y="193"/>
                </a:lnTo>
                <a:lnTo>
                  <a:pt x="8376" y="193"/>
                </a:lnTo>
                <a:cubicBezTo>
                  <a:pt x="8333" y="77"/>
                  <a:pt x="8237" y="1"/>
                  <a:pt x="81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42473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4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0"/>
          <p:cNvSpPr/>
          <p:nvPr/>
        </p:nvSpPr>
        <p:spPr>
          <a:xfrm rot="-5400000">
            <a:off x="5826565" y="1922975"/>
            <a:ext cx="6008863" cy="3601588"/>
          </a:xfrm>
          <a:custGeom>
            <a:avLst/>
            <a:gdLst/>
            <a:ahLst/>
            <a:cxnLst/>
            <a:rect l="l" t="t" r="r" b="b"/>
            <a:pathLst>
              <a:path w="31699" h="18329" extrusionOk="0">
                <a:moveTo>
                  <a:pt x="16166" y="460"/>
                </a:moveTo>
                <a:cubicBezTo>
                  <a:pt x="16182" y="475"/>
                  <a:pt x="16182" y="491"/>
                  <a:pt x="16198" y="507"/>
                </a:cubicBezTo>
                <a:lnTo>
                  <a:pt x="16166" y="539"/>
                </a:lnTo>
                <a:cubicBezTo>
                  <a:pt x="16150" y="523"/>
                  <a:pt x="16135" y="507"/>
                  <a:pt x="16135" y="491"/>
                </a:cubicBezTo>
                <a:cubicBezTo>
                  <a:pt x="16135" y="475"/>
                  <a:pt x="16150" y="460"/>
                  <a:pt x="16166" y="460"/>
                </a:cubicBezTo>
                <a:close/>
                <a:moveTo>
                  <a:pt x="8819" y="333"/>
                </a:moveTo>
                <a:lnTo>
                  <a:pt x="8819" y="333"/>
                </a:lnTo>
                <a:cubicBezTo>
                  <a:pt x="8883" y="412"/>
                  <a:pt x="8899" y="539"/>
                  <a:pt x="8851" y="618"/>
                </a:cubicBezTo>
                <a:cubicBezTo>
                  <a:pt x="8788" y="555"/>
                  <a:pt x="8788" y="555"/>
                  <a:pt x="8819" y="333"/>
                </a:cubicBezTo>
                <a:close/>
                <a:moveTo>
                  <a:pt x="14092" y="570"/>
                </a:moveTo>
                <a:cubicBezTo>
                  <a:pt x="14108" y="570"/>
                  <a:pt x="14124" y="586"/>
                  <a:pt x="14124" y="586"/>
                </a:cubicBezTo>
                <a:lnTo>
                  <a:pt x="14076" y="634"/>
                </a:lnTo>
                <a:lnTo>
                  <a:pt x="14044" y="586"/>
                </a:lnTo>
                <a:cubicBezTo>
                  <a:pt x="14060" y="586"/>
                  <a:pt x="14076" y="570"/>
                  <a:pt x="14092" y="570"/>
                </a:cubicBezTo>
                <a:close/>
                <a:moveTo>
                  <a:pt x="12730" y="650"/>
                </a:moveTo>
                <a:lnTo>
                  <a:pt x="12762" y="681"/>
                </a:lnTo>
                <a:cubicBezTo>
                  <a:pt x="12746" y="697"/>
                  <a:pt x="12730" y="713"/>
                  <a:pt x="12714" y="713"/>
                </a:cubicBezTo>
                <a:cubicBezTo>
                  <a:pt x="12699" y="713"/>
                  <a:pt x="12683" y="697"/>
                  <a:pt x="12683" y="681"/>
                </a:cubicBezTo>
                <a:lnTo>
                  <a:pt x="12730" y="650"/>
                </a:lnTo>
                <a:close/>
                <a:moveTo>
                  <a:pt x="6476" y="460"/>
                </a:moveTo>
                <a:cubicBezTo>
                  <a:pt x="6555" y="539"/>
                  <a:pt x="6555" y="650"/>
                  <a:pt x="6476" y="729"/>
                </a:cubicBezTo>
                <a:cubicBezTo>
                  <a:pt x="6397" y="650"/>
                  <a:pt x="6397" y="539"/>
                  <a:pt x="6476" y="460"/>
                </a:cubicBezTo>
                <a:close/>
                <a:moveTo>
                  <a:pt x="7410" y="729"/>
                </a:moveTo>
                <a:lnTo>
                  <a:pt x="7410" y="729"/>
                </a:lnTo>
                <a:cubicBezTo>
                  <a:pt x="7442" y="745"/>
                  <a:pt x="7474" y="776"/>
                  <a:pt x="7505" y="792"/>
                </a:cubicBezTo>
                <a:cubicBezTo>
                  <a:pt x="7480" y="809"/>
                  <a:pt x="7463" y="816"/>
                  <a:pt x="7450" y="816"/>
                </a:cubicBezTo>
                <a:cubicBezTo>
                  <a:pt x="7416" y="816"/>
                  <a:pt x="7422" y="764"/>
                  <a:pt x="7410" y="729"/>
                </a:cubicBezTo>
                <a:close/>
                <a:moveTo>
                  <a:pt x="10269" y="740"/>
                </a:moveTo>
                <a:cubicBezTo>
                  <a:pt x="10305" y="740"/>
                  <a:pt x="10358" y="747"/>
                  <a:pt x="10450" y="760"/>
                </a:cubicBezTo>
                <a:cubicBezTo>
                  <a:pt x="10406" y="805"/>
                  <a:pt x="10346" y="824"/>
                  <a:pt x="10288" y="824"/>
                </a:cubicBezTo>
                <a:cubicBezTo>
                  <a:pt x="10243" y="824"/>
                  <a:pt x="10200" y="813"/>
                  <a:pt x="10165" y="792"/>
                </a:cubicBezTo>
                <a:cubicBezTo>
                  <a:pt x="10202" y="755"/>
                  <a:pt x="10218" y="740"/>
                  <a:pt x="10269" y="740"/>
                </a:cubicBezTo>
                <a:close/>
                <a:moveTo>
                  <a:pt x="8519" y="998"/>
                </a:moveTo>
                <a:lnTo>
                  <a:pt x="8709" y="1030"/>
                </a:lnTo>
                <a:cubicBezTo>
                  <a:pt x="8661" y="1077"/>
                  <a:pt x="8629" y="1109"/>
                  <a:pt x="8598" y="1140"/>
                </a:cubicBezTo>
                <a:cubicBezTo>
                  <a:pt x="8582" y="1156"/>
                  <a:pt x="8566" y="1172"/>
                  <a:pt x="8550" y="1172"/>
                </a:cubicBezTo>
                <a:cubicBezTo>
                  <a:pt x="8534" y="1156"/>
                  <a:pt x="8519" y="1125"/>
                  <a:pt x="8519" y="1093"/>
                </a:cubicBezTo>
                <a:cubicBezTo>
                  <a:pt x="8503" y="1061"/>
                  <a:pt x="8503" y="1030"/>
                  <a:pt x="8519" y="998"/>
                </a:cubicBezTo>
                <a:close/>
                <a:moveTo>
                  <a:pt x="6207" y="1188"/>
                </a:moveTo>
                <a:cubicBezTo>
                  <a:pt x="6254" y="1267"/>
                  <a:pt x="6270" y="1315"/>
                  <a:pt x="6318" y="1394"/>
                </a:cubicBezTo>
                <a:cubicBezTo>
                  <a:pt x="6365" y="1457"/>
                  <a:pt x="6349" y="1568"/>
                  <a:pt x="6476" y="1631"/>
                </a:cubicBezTo>
                <a:lnTo>
                  <a:pt x="6318" y="1663"/>
                </a:lnTo>
                <a:lnTo>
                  <a:pt x="6175" y="1410"/>
                </a:lnTo>
                <a:cubicBezTo>
                  <a:pt x="6159" y="1330"/>
                  <a:pt x="6175" y="1251"/>
                  <a:pt x="6207" y="1188"/>
                </a:cubicBezTo>
                <a:close/>
                <a:moveTo>
                  <a:pt x="7014" y="2391"/>
                </a:moveTo>
                <a:cubicBezTo>
                  <a:pt x="7141" y="2439"/>
                  <a:pt x="7252" y="2502"/>
                  <a:pt x="7363" y="2581"/>
                </a:cubicBezTo>
                <a:lnTo>
                  <a:pt x="7220" y="2740"/>
                </a:lnTo>
                <a:cubicBezTo>
                  <a:pt x="7125" y="2724"/>
                  <a:pt x="7093" y="2645"/>
                  <a:pt x="7030" y="2597"/>
                </a:cubicBezTo>
                <a:lnTo>
                  <a:pt x="6872" y="2534"/>
                </a:lnTo>
                <a:lnTo>
                  <a:pt x="7014" y="2391"/>
                </a:lnTo>
                <a:close/>
                <a:moveTo>
                  <a:pt x="29910" y="2787"/>
                </a:moveTo>
                <a:lnTo>
                  <a:pt x="29957" y="2819"/>
                </a:lnTo>
                <a:cubicBezTo>
                  <a:pt x="29957" y="2819"/>
                  <a:pt x="29941" y="2835"/>
                  <a:pt x="29941" y="2835"/>
                </a:cubicBezTo>
                <a:cubicBezTo>
                  <a:pt x="29910" y="2835"/>
                  <a:pt x="29894" y="2819"/>
                  <a:pt x="29878" y="2819"/>
                </a:cubicBezTo>
                <a:lnTo>
                  <a:pt x="29910" y="2787"/>
                </a:lnTo>
                <a:close/>
                <a:moveTo>
                  <a:pt x="3024" y="4719"/>
                </a:moveTo>
                <a:cubicBezTo>
                  <a:pt x="3040" y="4719"/>
                  <a:pt x="3072" y="4735"/>
                  <a:pt x="3088" y="4735"/>
                </a:cubicBezTo>
                <a:lnTo>
                  <a:pt x="3056" y="4766"/>
                </a:lnTo>
                <a:lnTo>
                  <a:pt x="2993" y="4735"/>
                </a:lnTo>
                <a:lnTo>
                  <a:pt x="3024" y="4719"/>
                </a:lnTo>
                <a:close/>
                <a:moveTo>
                  <a:pt x="2787" y="4798"/>
                </a:moveTo>
                <a:cubicBezTo>
                  <a:pt x="2787" y="4798"/>
                  <a:pt x="2818" y="4830"/>
                  <a:pt x="2818" y="4830"/>
                </a:cubicBezTo>
                <a:cubicBezTo>
                  <a:pt x="2803" y="4877"/>
                  <a:pt x="2803" y="4909"/>
                  <a:pt x="2803" y="4956"/>
                </a:cubicBezTo>
                <a:lnTo>
                  <a:pt x="2739" y="4956"/>
                </a:lnTo>
                <a:cubicBezTo>
                  <a:pt x="2723" y="4925"/>
                  <a:pt x="2723" y="4877"/>
                  <a:pt x="2723" y="4830"/>
                </a:cubicBezTo>
                <a:cubicBezTo>
                  <a:pt x="2723" y="4830"/>
                  <a:pt x="2771" y="4798"/>
                  <a:pt x="2787" y="4798"/>
                </a:cubicBezTo>
                <a:close/>
                <a:moveTo>
                  <a:pt x="27186" y="4703"/>
                </a:moveTo>
                <a:lnTo>
                  <a:pt x="27424" y="4830"/>
                </a:lnTo>
                <a:lnTo>
                  <a:pt x="27297" y="4956"/>
                </a:lnTo>
                <a:lnTo>
                  <a:pt x="27060" y="4845"/>
                </a:lnTo>
                <a:lnTo>
                  <a:pt x="27186" y="4703"/>
                </a:lnTo>
                <a:close/>
                <a:moveTo>
                  <a:pt x="1453" y="6252"/>
                </a:moveTo>
                <a:cubicBezTo>
                  <a:pt x="1481" y="6252"/>
                  <a:pt x="1506" y="6264"/>
                  <a:pt x="1536" y="6286"/>
                </a:cubicBezTo>
                <a:cubicBezTo>
                  <a:pt x="1513" y="6339"/>
                  <a:pt x="1491" y="6360"/>
                  <a:pt x="1463" y="6360"/>
                </a:cubicBezTo>
                <a:cubicBezTo>
                  <a:pt x="1432" y="6360"/>
                  <a:pt x="1396" y="6335"/>
                  <a:pt x="1346" y="6302"/>
                </a:cubicBezTo>
                <a:cubicBezTo>
                  <a:pt x="1388" y="6268"/>
                  <a:pt x="1422" y="6252"/>
                  <a:pt x="1453" y="6252"/>
                </a:cubicBezTo>
                <a:close/>
                <a:moveTo>
                  <a:pt x="3673" y="8566"/>
                </a:moveTo>
                <a:cubicBezTo>
                  <a:pt x="3689" y="8582"/>
                  <a:pt x="3689" y="8598"/>
                  <a:pt x="3705" y="8630"/>
                </a:cubicBezTo>
                <a:cubicBezTo>
                  <a:pt x="3705" y="8630"/>
                  <a:pt x="3673" y="8646"/>
                  <a:pt x="3673" y="8661"/>
                </a:cubicBezTo>
                <a:cubicBezTo>
                  <a:pt x="3658" y="8646"/>
                  <a:pt x="3658" y="8614"/>
                  <a:pt x="3642" y="8598"/>
                </a:cubicBezTo>
                <a:cubicBezTo>
                  <a:pt x="3642" y="8582"/>
                  <a:pt x="3673" y="8566"/>
                  <a:pt x="3673" y="8566"/>
                </a:cubicBezTo>
                <a:close/>
                <a:moveTo>
                  <a:pt x="2850" y="9026"/>
                </a:moveTo>
                <a:lnTo>
                  <a:pt x="2882" y="9089"/>
                </a:lnTo>
                <a:lnTo>
                  <a:pt x="2850" y="9121"/>
                </a:lnTo>
                <a:cubicBezTo>
                  <a:pt x="2834" y="9105"/>
                  <a:pt x="2834" y="9073"/>
                  <a:pt x="2818" y="9057"/>
                </a:cubicBezTo>
                <a:cubicBezTo>
                  <a:pt x="2818" y="9057"/>
                  <a:pt x="2850" y="9041"/>
                  <a:pt x="2850" y="9026"/>
                </a:cubicBezTo>
                <a:close/>
                <a:moveTo>
                  <a:pt x="2043" y="9216"/>
                </a:moveTo>
                <a:lnTo>
                  <a:pt x="2074" y="9263"/>
                </a:lnTo>
                <a:lnTo>
                  <a:pt x="2043" y="9311"/>
                </a:lnTo>
                <a:cubicBezTo>
                  <a:pt x="2027" y="9279"/>
                  <a:pt x="2011" y="9263"/>
                  <a:pt x="2011" y="9247"/>
                </a:cubicBezTo>
                <a:cubicBezTo>
                  <a:pt x="2011" y="9231"/>
                  <a:pt x="2043" y="9216"/>
                  <a:pt x="2043" y="9216"/>
                </a:cubicBezTo>
                <a:close/>
                <a:moveTo>
                  <a:pt x="2570" y="9205"/>
                </a:moveTo>
                <a:cubicBezTo>
                  <a:pt x="2573" y="9205"/>
                  <a:pt x="2577" y="9208"/>
                  <a:pt x="2581" y="9216"/>
                </a:cubicBezTo>
                <a:cubicBezTo>
                  <a:pt x="2597" y="9231"/>
                  <a:pt x="2613" y="9247"/>
                  <a:pt x="2613" y="9263"/>
                </a:cubicBezTo>
                <a:lnTo>
                  <a:pt x="2581" y="9311"/>
                </a:lnTo>
                <a:cubicBezTo>
                  <a:pt x="2565" y="9279"/>
                  <a:pt x="2549" y="9263"/>
                  <a:pt x="2549" y="9247"/>
                </a:cubicBezTo>
                <a:cubicBezTo>
                  <a:pt x="2549" y="9235"/>
                  <a:pt x="2558" y="9205"/>
                  <a:pt x="2570" y="9205"/>
                </a:cubicBezTo>
                <a:close/>
                <a:moveTo>
                  <a:pt x="31271" y="9390"/>
                </a:moveTo>
                <a:cubicBezTo>
                  <a:pt x="31271" y="9406"/>
                  <a:pt x="31303" y="9421"/>
                  <a:pt x="31303" y="9421"/>
                </a:cubicBezTo>
                <a:cubicBezTo>
                  <a:pt x="31287" y="9453"/>
                  <a:pt x="31287" y="9469"/>
                  <a:pt x="31271" y="9485"/>
                </a:cubicBezTo>
                <a:lnTo>
                  <a:pt x="31240" y="9453"/>
                </a:lnTo>
                <a:cubicBezTo>
                  <a:pt x="31240" y="9437"/>
                  <a:pt x="31256" y="9421"/>
                  <a:pt x="31271" y="9390"/>
                </a:cubicBezTo>
                <a:close/>
                <a:moveTo>
                  <a:pt x="1599" y="9675"/>
                </a:moveTo>
                <a:lnTo>
                  <a:pt x="1710" y="9801"/>
                </a:lnTo>
                <a:cubicBezTo>
                  <a:pt x="1726" y="9881"/>
                  <a:pt x="1758" y="9960"/>
                  <a:pt x="1694" y="10023"/>
                </a:cubicBezTo>
                <a:lnTo>
                  <a:pt x="1441" y="9801"/>
                </a:lnTo>
                <a:cubicBezTo>
                  <a:pt x="1473" y="9738"/>
                  <a:pt x="1488" y="9706"/>
                  <a:pt x="1504" y="9675"/>
                </a:cubicBezTo>
                <a:close/>
                <a:moveTo>
                  <a:pt x="1314" y="10150"/>
                </a:moveTo>
                <a:cubicBezTo>
                  <a:pt x="1377" y="10228"/>
                  <a:pt x="1315" y="10213"/>
                  <a:pt x="1237" y="10244"/>
                </a:cubicBezTo>
                <a:lnTo>
                  <a:pt x="1237" y="10244"/>
                </a:lnTo>
                <a:cubicBezTo>
                  <a:pt x="1246" y="10239"/>
                  <a:pt x="1256" y="10234"/>
                  <a:pt x="1267" y="10229"/>
                </a:cubicBezTo>
                <a:cubicBezTo>
                  <a:pt x="1283" y="10197"/>
                  <a:pt x="1298" y="10166"/>
                  <a:pt x="1314" y="10150"/>
                </a:cubicBezTo>
                <a:close/>
                <a:moveTo>
                  <a:pt x="1235" y="10245"/>
                </a:moveTo>
                <a:cubicBezTo>
                  <a:pt x="1251" y="10292"/>
                  <a:pt x="1298" y="10371"/>
                  <a:pt x="1203" y="10403"/>
                </a:cubicBezTo>
                <a:cubicBezTo>
                  <a:pt x="1176" y="10292"/>
                  <a:pt x="1172" y="10278"/>
                  <a:pt x="1235" y="10245"/>
                </a:cubicBezTo>
                <a:close/>
                <a:moveTo>
                  <a:pt x="5130" y="12081"/>
                </a:moveTo>
                <a:lnTo>
                  <a:pt x="5162" y="12113"/>
                </a:lnTo>
                <a:cubicBezTo>
                  <a:pt x="5146" y="12129"/>
                  <a:pt x="5130" y="12129"/>
                  <a:pt x="5098" y="12145"/>
                </a:cubicBezTo>
                <a:cubicBezTo>
                  <a:pt x="5098" y="12145"/>
                  <a:pt x="5083" y="12129"/>
                  <a:pt x="5083" y="12113"/>
                </a:cubicBezTo>
                <a:lnTo>
                  <a:pt x="5130" y="12081"/>
                </a:lnTo>
                <a:close/>
                <a:moveTo>
                  <a:pt x="3119" y="12968"/>
                </a:moveTo>
                <a:cubicBezTo>
                  <a:pt x="3183" y="13047"/>
                  <a:pt x="3183" y="13158"/>
                  <a:pt x="3151" y="13253"/>
                </a:cubicBezTo>
                <a:cubicBezTo>
                  <a:pt x="3072" y="13190"/>
                  <a:pt x="3072" y="13190"/>
                  <a:pt x="3119" y="12968"/>
                </a:cubicBezTo>
                <a:close/>
                <a:moveTo>
                  <a:pt x="2692" y="13269"/>
                </a:moveTo>
                <a:lnTo>
                  <a:pt x="2708" y="13301"/>
                </a:lnTo>
                <a:lnTo>
                  <a:pt x="2723" y="13301"/>
                </a:lnTo>
                <a:lnTo>
                  <a:pt x="2692" y="13364"/>
                </a:lnTo>
                <a:cubicBezTo>
                  <a:pt x="2676" y="13348"/>
                  <a:pt x="2660" y="13332"/>
                  <a:pt x="2660" y="13332"/>
                </a:cubicBezTo>
                <a:cubicBezTo>
                  <a:pt x="2660" y="13316"/>
                  <a:pt x="2676" y="13285"/>
                  <a:pt x="2692" y="13269"/>
                </a:cubicBezTo>
                <a:close/>
                <a:moveTo>
                  <a:pt x="2043" y="13364"/>
                </a:moveTo>
                <a:cubicBezTo>
                  <a:pt x="2074" y="13411"/>
                  <a:pt x="2153" y="13443"/>
                  <a:pt x="2169" y="13522"/>
                </a:cubicBezTo>
                <a:lnTo>
                  <a:pt x="2153" y="13522"/>
                </a:lnTo>
                <a:lnTo>
                  <a:pt x="2043" y="13538"/>
                </a:lnTo>
                <a:cubicBezTo>
                  <a:pt x="1979" y="13506"/>
                  <a:pt x="1979" y="13396"/>
                  <a:pt x="2043" y="13364"/>
                </a:cubicBezTo>
                <a:close/>
                <a:moveTo>
                  <a:pt x="1663" y="13554"/>
                </a:moveTo>
                <a:cubicBezTo>
                  <a:pt x="1694" y="13570"/>
                  <a:pt x="1710" y="13570"/>
                  <a:pt x="1726" y="13586"/>
                </a:cubicBezTo>
                <a:lnTo>
                  <a:pt x="1694" y="13617"/>
                </a:lnTo>
                <a:lnTo>
                  <a:pt x="1631" y="13586"/>
                </a:lnTo>
                <a:lnTo>
                  <a:pt x="1663" y="13554"/>
                </a:lnTo>
                <a:close/>
                <a:moveTo>
                  <a:pt x="30749" y="13554"/>
                </a:moveTo>
                <a:cubicBezTo>
                  <a:pt x="30749" y="13554"/>
                  <a:pt x="30765" y="13586"/>
                  <a:pt x="30781" y="13586"/>
                </a:cubicBezTo>
                <a:lnTo>
                  <a:pt x="30717" y="13617"/>
                </a:lnTo>
                <a:lnTo>
                  <a:pt x="30686" y="13586"/>
                </a:lnTo>
                <a:cubicBezTo>
                  <a:pt x="30701" y="13570"/>
                  <a:pt x="30733" y="13570"/>
                  <a:pt x="30749" y="13554"/>
                </a:cubicBezTo>
                <a:close/>
                <a:moveTo>
                  <a:pt x="30831" y="14019"/>
                </a:moveTo>
                <a:cubicBezTo>
                  <a:pt x="30855" y="14019"/>
                  <a:pt x="30862" y="14049"/>
                  <a:pt x="30869" y="14089"/>
                </a:cubicBezTo>
                <a:lnTo>
                  <a:pt x="30869" y="14089"/>
                </a:lnTo>
                <a:cubicBezTo>
                  <a:pt x="30840" y="14074"/>
                  <a:pt x="30810" y="14060"/>
                  <a:pt x="30781" y="14045"/>
                </a:cubicBezTo>
                <a:cubicBezTo>
                  <a:pt x="30803" y="14027"/>
                  <a:pt x="30819" y="14019"/>
                  <a:pt x="30831" y="14019"/>
                </a:cubicBezTo>
                <a:close/>
                <a:moveTo>
                  <a:pt x="30638" y="13997"/>
                </a:moveTo>
                <a:cubicBezTo>
                  <a:pt x="30654" y="14013"/>
                  <a:pt x="30670" y="14029"/>
                  <a:pt x="30670" y="14029"/>
                </a:cubicBezTo>
                <a:cubicBezTo>
                  <a:pt x="30670" y="14061"/>
                  <a:pt x="30654" y="14076"/>
                  <a:pt x="30638" y="14092"/>
                </a:cubicBezTo>
                <a:lnTo>
                  <a:pt x="30606" y="14061"/>
                </a:lnTo>
                <a:lnTo>
                  <a:pt x="30638" y="13997"/>
                </a:lnTo>
                <a:close/>
                <a:moveTo>
                  <a:pt x="1172" y="14076"/>
                </a:moveTo>
                <a:lnTo>
                  <a:pt x="1172" y="14076"/>
                </a:lnTo>
                <a:cubicBezTo>
                  <a:pt x="1203" y="14092"/>
                  <a:pt x="1235" y="14124"/>
                  <a:pt x="1267" y="14140"/>
                </a:cubicBezTo>
                <a:cubicBezTo>
                  <a:pt x="1239" y="14158"/>
                  <a:pt x="1221" y="14166"/>
                  <a:pt x="1208" y="14166"/>
                </a:cubicBezTo>
                <a:cubicBezTo>
                  <a:pt x="1178" y="14166"/>
                  <a:pt x="1183" y="14121"/>
                  <a:pt x="1172" y="14076"/>
                </a:cubicBezTo>
                <a:close/>
                <a:moveTo>
                  <a:pt x="30974" y="14092"/>
                </a:moveTo>
                <a:cubicBezTo>
                  <a:pt x="31002" y="14092"/>
                  <a:pt x="31029" y="14106"/>
                  <a:pt x="31050" y="14156"/>
                </a:cubicBezTo>
                <a:cubicBezTo>
                  <a:pt x="31003" y="14167"/>
                  <a:pt x="30974" y="14175"/>
                  <a:pt x="30953" y="14175"/>
                </a:cubicBezTo>
                <a:cubicBezTo>
                  <a:pt x="30923" y="14175"/>
                  <a:pt x="30910" y="14159"/>
                  <a:pt x="30889" y="14119"/>
                </a:cubicBezTo>
                <a:lnTo>
                  <a:pt x="30889" y="14119"/>
                </a:lnTo>
                <a:cubicBezTo>
                  <a:pt x="30914" y="14108"/>
                  <a:pt x="30944" y="14092"/>
                  <a:pt x="30974" y="14092"/>
                </a:cubicBezTo>
                <a:close/>
                <a:moveTo>
                  <a:pt x="24393" y="17525"/>
                </a:moveTo>
                <a:cubicBezTo>
                  <a:pt x="24399" y="17525"/>
                  <a:pt x="24407" y="17526"/>
                  <a:pt x="24416" y="17528"/>
                </a:cubicBezTo>
                <a:cubicBezTo>
                  <a:pt x="24431" y="17528"/>
                  <a:pt x="24447" y="17576"/>
                  <a:pt x="24447" y="17591"/>
                </a:cubicBezTo>
                <a:lnTo>
                  <a:pt x="24352" y="17591"/>
                </a:lnTo>
                <a:cubicBezTo>
                  <a:pt x="24352" y="17564"/>
                  <a:pt x="24352" y="17525"/>
                  <a:pt x="24393" y="17525"/>
                </a:cubicBezTo>
                <a:close/>
                <a:moveTo>
                  <a:pt x="24798" y="17512"/>
                </a:moveTo>
                <a:cubicBezTo>
                  <a:pt x="24831" y="17512"/>
                  <a:pt x="24867" y="17528"/>
                  <a:pt x="24891" y="17560"/>
                </a:cubicBezTo>
                <a:cubicBezTo>
                  <a:pt x="24867" y="17591"/>
                  <a:pt x="24831" y="17607"/>
                  <a:pt x="24798" y="17607"/>
                </a:cubicBezTo>
                <a:cubicBezTo>
                  <a:pt x="24764" y="17607"/>
                  <a:pt x="24732" y="17591"/>
                  <a:pt x="24716" y="17560"/>
                </a:cubicBezTo>
                <a:cubicBezTo>
                  <a:pt x="24732" y="17528"/>
                  <a:pt x="24764" y="17512"/>
                  <a:pt x="24798" y="17512"/>
                </a:cubicBezTo>
                <a:close/>
                <a:moveTo>
                  <a:pt x="24051" y="17607"/>
                </a:moveTo>
                <a:cubicBezTo>
                  <a:pt x="24051" y="17607"/>
                  <a:pt x="24067" y="17639"/>
                  <a:pt x="24083" y="17639"/>
                </a:cubicBezTo>
                <a:cubicBezTo>
                  <a:pt x="24067" y="17655"/>
                  <a:pt x="24036" y="17671"/>
                  <a:pt x="24020" y="17671"/>
                </a:cubicBezTo>
                <a:cubicBezTo>
                  <a:pt x="24020" y="17671"/>
                  <a:pt x="24004" y="17639"/>
                  <a:pt x="23988" y="17639"/>
                </a:cubicBezTo>
                <a:cubicBezTo>
                  <a:pt x="24004" y="17639"/>
                  <a:pt x="24036" y="17623"/>
                  <a:pt x="24051" y="17607"/>
                </a:cubicBezTo>
                <a:close/>
                <a:moveTo>
                  <a:pt x="24352" y="17591"/>
                </a:moveTo>
                <a:lnTo>
                  <a:pt x="24352" y="17591"/>
                </a:lnTo>
                <a:cubicBezTo>
                  <a:pt x="24322" y="17652"/>
                  <a:pt x="24311" y="17674"/>
                  <a:pt x="24275" y="17674"/>
                </a:cubicBezTo>
                <a:cubicBezTo>
                  <a:pt x="24254" y="17674"/>
                  <a:pt x="24224" y="17666"/>
                  <a:pt x="24178" y="17655"/>
                </a:cubicBezTo>
                <a:cubicBezTo>
                  <a:pt x="24196" y="17602"/>
                  <a:pt x="24228" y="17593"/>
                  <a:pt x="24265" y="17593"/>
                </a:cubicBezTo>
                <a:cubicBezTo>
                  <a:pt x="24282" y="17593"/>
                  <a:pt x="24300" y="17595"/>
                  <a:pt x="24318" y="17595"/>
                </a:cubicBezTo>
                <a:cubicBezTo>
                  <a:pt x="24330" y="17595"/>
                  <a:pt x="24341" y="17594"/>
                  <a:pt x="24352" y="17591"/>
                </a:cubicBezTo>
                <a:close/>
                <a:moveTo>
                  <a:pt x="24447" y="17591"/>
                </a:moveTo>
                <a:lnTo>
                  <a:pt x="24447" y="17591"/>
                </a:lnTo>
                <a:cubicBezTo>
                  <a:pt x="24455" y="17594"/>
                  <a:pt x="24465" y="17595"/>
                  <a:pt x="24476" y="17595"/>
                </a:cubicBezTo>
                <a:cubicBezTo>
                  <a:pt x="24492" y="17595"/>
                  <a:pt x="24510" y="17593"/>
                  <a:pt x="24528" y="17593"/>
                </a:cubicBezTo>
                <a:cubicBezTo>
                  <a:pt x="24566" y="17593"/>
                  <a:pt x="24604" y="17602"/>
                  <a:pt x="24621" y="17655"/>
                </a:cubicBezTo>
                <a:cubicBezTo>
                  <a:pt x="24575" y="17666"/>
                  <a:pt x="24546" y="17674"/>
                  <a:pt x="24525" y="17674"/>
                </a:cubicBezTo>
                <a:cubicBezTo>
                  <a:pt x="24488" y="17674"/>
                  <a:pt x="24477" y="17652"/>
                  <a:pt x="24447" y="17591"/>
                </a:cubicBezTo>
                <a:close/>
                <a:moveTo>
                  <a:pt x="21423" y="17702"/>
                </a:moveTo>
                <a:lnTo>
                  <a:pt x="21455" y="17734"/>
                </a:lnTo>
                <a:cubicBezTo>
                  <a:pt x="21439" y="17750"/>
                  <a:pt x="21423" y="17750"/>
                  <a:pt x="21391" y="17766"/>
                </a:cubicBezTo>
                <a:cubicBezTo>
                  <a:pt x="21391" y="17766"/>
                  <a:pt x="21375" y="17734"/>
                  <a:pt x="21360" y="17734"/>
                </a:cubicBezTo>
                <a:lnTo>
                  <a:pt x="21423" y="17702"/>
                </a:lnTo>
                <a:close/>
                <a:moveTo>
                  <a:pt x="21787" y="17686"/>
                </a:moveTo>
                <a:cubicBezTo>
                  <a:pt x="21803" y="17734"/>
                  <a:pt x="21835" y="17781"/>
                  <a:pt x="21882" y="17861"/>
                </a:cubicBezTo>
                <a:cubicBezTo>
                  <a:pt x="21862" y="17881"/>
                  <a:pt x="21841" y="17890"/>
                  <a:pt x="21821" y="17890"/>
                </a:cubicBezTo>
                <a:cubicBezTo>
                  <a:pt x="21778" y="17890"/>
                  <a:pt x="21735" y="17851"/>
                  <a:pt x="21692" y="17797"/>
                </a:cubicBezTo>
                <a:lnTo>
                  <a:pt x="21565" y="17861"/>
                </a:lnTo>
                <a:cubicBezTo>
                  <a:pt x="21550" y="17813"/>
                  <a:pt x="21550" y="17781"/>
                  <a:pt x="21534" y="17702"/>
                </a:cubicBezTo>
                <a:lnTo>
                  <a:pt x="21787" y="17686"/>
                </a:lnTo>
                <a:close/>
                <a:moveTo>
                  <a:pt x="6492" y="0"/>
                </a:moveTo>
                <a:cubicBezTo>
                  <a:pt x="6413" y="32"/>
                  <a:pt x="6444" y="111"/>
                  <a:pt x="6413" y="143"/>
                </a:cubicBezTo>
                <a:cubicBezTo>
                  <a:pt x="6365" y="190"/>
                  <a:pt x="6333" y="270"/>
                  <a:pt x="6333" y="349"/>
                </a:cubicBezTo>
                <a:cubicBezTo>
                  <a:pt x="6349" y="412"/>
                  <a:pt x="6286" y="444"/>
                  <a:pt x="6270" y="491"/>
                </a:cubicBezTo>
                <a:cubicBezTo>
                  <a:pt x="6254" y="555"/>
                  <a:pt x="6238" y="618"/>
                  <a:pt x="6254" y="681"/>
                </a:cubicBezTo>
                <a:lnTo>
                  <a:pt x="6349" y="808"/>
                </a:lnTo>
                <a:cubicBezTo>
                  <a:pt x="6302" y="903"/>
                  <a:pt x="6270" y="998"/>
                  <a:pt x="6223" y="1093"/>
                </a:cubicBezTo>
                <a:lnTo>
                  <a:pt x="6191" y="1093"/>
                </a:lnTo>
                <a:lnTo>
                  <a:pt x="6143" y="1030"/>
                </a:lnTo>
                <a:lnTo>
                  <a:pt x="5922" y="1267"/>
                </a:lnTo>
                <a:cubicBezTo>
                  <a:pt x="5953" y="1315"/>
                  <a:pt x="6017" y="1362"/>
                  <a:pt x="6064" y="1425"/>
                </a:cubicBezTo>
                <a:cubicBezTo>
                  <a:pt x="6033" y="1457"/>
                  <a:pt x="6017" y="1489"/>
                  <a:pt x="5985" y="1520"/>
                </a:cubicBezTo>
                <a:lnTo>
                  <a:pt x="6064" y="1615"/>
                </a:lnTo>
                <a:lnTo>
                  <a:pt x="6064" y="1695"/>
                </a:lnTo>
                <a:lnTo>
                  <a:pt x="5985" y="1805"/>
                </a:lnTo>
                <a:cubicBezTo>
                  <a:pt x="6001" y="1805"/>
                  <a:pt x="6001" y="1821"/>
                  <a:pt x="6017" y="1837"/>
                </a:cubicBezTo>
                <a:cubicBezTo>
                  <a:pt x="6048" y="1900"/>
                  <a:pt x="6080" y="1964"/>
                  <a:pt x="6112" y="2027"/>
                </a:cubicBezTo>
                <a:lnTo>
                  <a:pt x="6223" y="2027"/>
                </a:lnTo>
                <a:cubicBezTo>
                  <a:pt x="6238" y="2075"/>
                  <a:pt x="6254" y="2138"/>
                  <a:pt x="6270" y="2185"/>
                </a:cubicBezTo>
                <a:lnTo>
                  <a:pt x="6492" y="2265"/>
                </a:lnTo>
                <a:lnTo>
                  <a:pt x="6571" y="2201"/>
                </a:lnTo>
                <a:cubicBezTo>
                  <a:pt x="6634" y="2249"/>
                  <a:pt x="6603" y="2312"/>
                  <a:pt x="6603" y="2375"/>
                </a:cubicBezTo>
                <a:cubicBezTo>
                  <a:pt x="6634" y="2375"/>
                  <a:pt x="6666" y="2368"/>
                  <a:pt x="6696" y="2368"/>
                </a:cubicBezTo>
                <a:cubicBezTo>
                  <a:pt x="6725" y="2368"/>
                  <a:pt x="6753" y="2375"/>
                  <a:pt x="6777" y="2407"/>
                </a:cubicBezTo>
                <a:cubicBezTo>
                  <a:pt x="6824" y="2565"/>
                  <a:pt x="6745" y="2755"/>
                  <a:pt x="6824" y="2930"/>
                </a:cubicBezTo>
                <a:lnTo>
                  <a:pt x="7014" y="2930"/>
                </a:lnTo>
                <a:cubicBezTo>
                  <a:pt x="7109" y="2977"/>
                  <a:pt x="7141" y="3104"/>
                  <a:pt x="7252" y="3104"/>
                </a:cubicBezTo>
                <a:lnTo>
                  <a:pt x="7442" y="3009"/>
                </a:lnTo>
                <a:lnTo>
                  <a:pt x="7616" y="3120"/>
                </a:lnTo>
                <a:lnTo>
                  <a:pt x="7759" y="3025"/>
                </a:lnTo>
                <a:lnTo>
                  <a:pt x="7838" y="3104"/>
                </a:lnTo>
                <a:lnTo>
                  <a:pt x="8091" y="3104"/>
                </a:lnTo>
                <a:lnTo>
                  <a:pt x="8344" y="3262"/>
                </a:lnTo>
                <a:cubicBezTo>
                  <a:pt x="8329" y="3341"/>
                  <a:pt x="8376" y="3420"/>
                  <a:pt x="8297" y="3468"/>
                </a:cubicBezTo>
                <a:lnTo>
                  <a:pt x="8139" y="3468"/>
                </a:lnTo>
                <a:lnTo>
                  <a:pt x="7980" y="3563"/>
                </a:lnTo>
                <a:cubicBezTo>
                  <a:pt x="7980" y="3604"/>
                  <a:pt x="7980" y="3645"/>
                  <a:pt x="7939" y="3645"/>
                </a:cubicBezTo>
                <a:cubicBezTo>
                  <a:pt x="7933" y="3645"/>
                  <a:pt x="7925" y="3644"/>
                  <a:pt x="7917" y="3642"/>
                </a:cubicBezTo>
                <a:cubicBezTo>
                  <a:pt x="7901" y="3642"/>
                  <a:pt x="7885" y="3595"/>
                  <a:pt x="7885" y="3563"/>
                </a:cubicBezTo>
                <a:lnTo>
                  <a:pt x="7394" y="3563"/>
                </a:lnTo>
                <a:lnTo>
                  <a:pt x="7299" y="3658"/>
                </a:lnTo>
                <a:lnTo>
                  <a:pt x="6856" y="3658"/>
                </a:lnTo>
                <a:lnTo>
                  <a:pt x="6761" y="3753"/>
                </a:lnTo>
                <a:lnTo>
                  <a:pt x="6682" y="3674"/>
                </a:lnTo>
                <a:lnTo>
                  <a:pt x="6349" y="3848"/>
                </a:lnTo>
                <a:cubicBezTo>
                  <a:pt x="6268" y="3821"/>
                  <a:pt x="6233" y="3747"/>
                  <a:pt x="6164" y="3747"/>
                </a:cubicBezTo>
                <a:cubicBezTo>
                  <a:pt x="6153" y="3747"/>
                  <a:pt x="6141" y="3749"/>
                  <a:pt x="6128" y="3753"/>
                </a:cubicBezTo>
                <a:lnTo>
                  <a:pt x="5938" y="3943"/>
                </a:lnTo>
                <a:lnTo>
                  <a:pt x="5763" y="3943"/>
                </a:lnTo>
                <a:lnTo>
                  <a:pt x="5653" y="4038"/>
                </a:lnTo>
                <a:lnTo>
                  <a:pt x="5273" y="4038"/>
                </a:lnTo>
                <a:lnTo>
                  <a:pt x="5193" y="4117"/>
                </a:lnTo>
                <a:lnTo>
                  <a:pt x="4924" y="4133"/>
                </a:lnTo>
                <a:cubicBezTo>
                  <a:pt x="4877" y="4165"/>
                  <a:pt x="4845" y="4196"/>
                  <a:pt x="4798" y="4228"/>
                </a:cubicBezTo>
                <a:lnTo>
                  <a:pt x="4370" y="4228"/>
                </a:lnTo>
                <a:lnTo>
                  <a:pt x="4275" y="4307"/>
                </a:lnTo>
                <a:lnTo>
                  <a:pt x="3689" y="4307"/>
                </a:lnTo>
                <a:lnTo>
                  <a:pt x="3357" y="4481"/>
                </a:lnTo>
                <a:lnTo>
                  <a:pt x="2929" y="4481"/>
                </a:lnTo>
                <a:lnTo>
                  <a:pt x="2834" y="4576"/>
                </a:lnTo>
                <a:lnTo>
                  <a:pt x="2692" y="4576"/>
                </a:lnTo>
                <a:lnTo>
                  <a:pt x="2438" y="4719"/>
                </a:lnTo>
                <a:cubicBezTo>
                  <a:pt x="2438" y="4735"/>
                  <a:pt x="2454" y="4750"/>
                  <a:pt x="2438" y="4798"/>
                </a:cubicBezTo>
                <a:cubicBezTo>
                  <a:pt x="2423" y="4845"/>
                  <a:pt x="2423" y="4893"/>
                  <a:pt x="2423" y="4940"/>
                </a:cubicBezTo>
                <a:cubicBezTo>
                  <a:pt x="2343" y="4972"/>
                  <a:pt x="2248" y="5035"/>
                  <a:pt x="2169" y="5099"/>
                </a:cubicBezTo>
                <a:cubicBezTo>
                  <a:pt x="2143" y="5130"/>
                  <a:pt x="2111" y="5138"/>
                  <a:pt x="2078" y="5138"/>
                </a:cubicBezTo>
                <a:cubicBezTo>
                  <a:pt x="2052" y="5138"/>
                  <a:pt x="2025" y="5133"/>
                  <a:pt x="1999" y="5133"/>
                </a:cubicBezTo>
                <a:cubicBezTo>
                  <a:pt x="1961" y="5133"/>
                  <a:pt x="1925" y="5143"/>
                  <a:pt x="1900" y="5194"/>
                </a:cubicBezTo>
                <a:cubicBezTo>
                  <a:pt x="1900" y="5210"/>
                  <a:pt x="1900" y="5225"/>
                  <a:pt x="1900" y="5241"/>
                </a:cubicBezTo>
                <a:cubicBezTo>
                  <a:pt x="1916" y="5289"/>
                  <a:pt x="1948" y="5320"/>
                  <a:pt x="1979" y="5368"/>
                </a:cubicBezTo>
                <a:lnTo>
                  <a:pt x="1710" y="5510"/>
                </a:lnTo>
                <a:cubicBezTo>
                  <a:pt x="1710" y="5605"/>
                  <a:pt x="1773" y="5605"/>
                  <a:pt x="1821" y="5605"/>
                </a:cubicBezTo>
                <a:lnTo>
                  <a:pt x="1963" y="5510"/>
                </a:lnTo>
                <a:cubicBezTo>
                  <a:pt x="1995" y="5621"/>
                  <a:pt x="1995" y="5732"/>
                  <a:pt x="1979" y="5843"/>
                </a:cubicBezTo>
                <a:lnTo>
                  <a:pt x="1837" y="5890"/>
                </a:lnTo>
                <a:lnTo>
                  <a:pt x="1599" y="6175"/>
                </a:lnTo>
                <a:lnTo>
                  <a:pt x="1441" y="6001"/>
                </a:lnTo>
                <a:lnTo>
                  <a:pt x="1694" y="5859"/>
                </a:lnTo>
                <a:lnTo>
                  <a:pt x="1441" y="5748"/>
                </a:lnTo>
                <a:lnTo>
                  <a:pt x="1441" y="5637"/>
                </a:lnTo>
                <a:cubicBezTo>
                  <a:pt x="1488" y="5621"/>
                  <a:pt x="1552" y="5605"/>
                  <a:pt x="1599" y="5574"/>
                </a:cubicBezTo>
                <a:cubicBezTo>
                  <a:pt x="1615" y="5574"/>
                  <a:pt x="1615" y="5526"/>
                  <a:pt x="1631" y="5510"/>
                </a:cubicBezTo>
                <a:lnTo>
                  <a:pt x="1235" y="5510"/>
                </a:lnTo>
                <a:cubicBezTo>
                  <a:pt x="1219" y="5510"/>
                  <a:pt x="1203" y="5526"/>
                  <a:pt x="1188" y="5542"/>
                </a:cubicBezTo>
                <a:lnTo>
                  <a:pt x="1188" y="5732"/>
                </a:lnTo>
                <a:lnTo>
                  <a:pt x="1362" y="5922"/>
                </a:lnTo>
                <a:cubicBezTo>
                  <a:pt x="1362" y="5954"/>
                  <a:pt x="1346" y="5985"/>
                  <a:pt x="1330" y="6096"/>
                </a:cubicBezTo>
                <a:cubicBezTo>
                  <a:pt x="1251" y="5938"/>
                  <a:pt x="1061" y="5970"/>
                  <a:pt x="1013" y="5811"/>
                </a:cubicBezTo>
                <a:cubicBezTo>
                  <a:pt x="1029" y="5780"/>
                  <a:pt x="1061" y="5748"/>
                  <a:pt x="1077" y="5732"/>
                </a:cubicBezTo>
                <a:lnTo>
                  <a:pt x="934" y="5558"/>
                </a:lnTo>
                <a:cubicBezTo>
                  <a:pt x="918" y="5685"/>
                  <a:pt x="903" y="5764"/>
                  <a:pt x="887" y="5843"/>
                </a:cubicBezTo>
                <a:lnTo>
                  <a:pt x="728" y="5906"/>
                </a:lnTo>
                <a:cubicBezTo>
                  <a:pt x="728" y="5938"/>
                  <a:pt x="728" y="5970"/>
                  <a:pt x="728" y="6001"/>
                </a:cubicBezTo>
                <a:cubicBezTo>
                  <a:pt x="744" y="6017"/>
                  <a:pt x="776" y="6033"/>
                  <a:pt x="792" y="6049"/>
                </a:cubicBezTo>
                <a:lnTo>
                  <a:pt x="855" y="5970"/>
                </a:lnTo>
                <a:cubicBezTo>
                  <a:pt x="887" y="6001"/>
                  <a:pt x="918" y="6017"/>
                  <a:pt x="950" y="6049"/>
                </a:cubicBezTo>
                <a:cubicBezTo>
                  <a:pt x="998" y="6065"/>
                  <a:pt x="1061" y="6033"/>
                  <a:pt x="1093" y="6112"/>
                </a:cubicBezTo>
                <a:lnTo>
                  <a:pt x="1013" y="6191"/>
                </a:lnTo>
                <a:lnTo>
                  <a:pt x="1077" y="6270"/>
                </a:lnTo>
                <a:cubicBezTo>
                  <a:pt x="1108" y="6397"/>
                  <a:pt x="1093" y="6524"/>
                  <a:pt x="1029" y="6635"/>
                </a:cubicBezTo>
                <a:lnTo>
                  <a:pt x="887" y="6429"/>
                </a:lnTo>
                <a:cubicBezTo>
                  <a:pt x="869" y="6427"/>
                  <a:pt x="852" y="6426"/>
                  <a:pt x="836" y="6426"/>
                </a:cubicBezTo>
                <a:cubicBezTo>
                  <a:pt x="779" y="6426"/>
                  <a:pt x="728" y="6435"/>
                  <a:pt x="682" y="6435"/>
                </a:cubicBezTo>
                <a:cubicBezTo>
                  <a:pt x="633" y="6435"/>
                  <a:pt x="590" y="6425"/>
                  <a:pt x="554" y="6381"/>
                </a:cubicBezTo>
                <a:cubicBezTo>
                  <a:pt x="538" y="6318"/>
                  <a:pt x="586" y="6239"/>
                  <a:pt x="523" y="6160"/>
                </a:cubicBezTo>
                <a:cubicBezTo>
                  <a:pt x="507" y="6175"/>
                  <a:pt x="459" y="6191"/>
                  <a:pt x="459" y="6207"/>
                </a:cubicBezTo>
                <a:cubicBezTo>
                  <a:pt x="459" y="6239"/>
                  <a:pt x="443" y="6286"/>
                  <a:pt x="443" y="6318"/>
                </a:cubicBezTo>
                <a:cubicBezTo>
                  <a:pt x="420" y="6326"/>
                  <a:pt x="396" y="6330"/>
                  <a:pt x="372" y="6330"/>
                </a:cubicBezTo>
                <a:cubicBezTo>
                  <a:pt x="348" y="6330"/>
                  <a:pt x="325" y="6326"/>
                  <a:pt x="301" y="6318"/>
                </a:cubicBezTo>
                <a:cubicBezTo>
                  <a:pt x="269" y="6445"/>
                  <a:pt x="253" y="6476"/>
                  <a:pt x="253" y="6524"/>
                </a:cubicBezTo>
                <a:lnTo>
                  <a:pt x="0" y="6540"/>
                </a:lnTo>
                <a:cubicBezTo>
                  <a:pt x="16" y="6603"/>
                  <a:pt x="32" y="6650"/>
                  <a:pt x="32" y="6714"/>
                </a:cubicBezTo>
                <a:lnTo>
                  <a:pt x="222" y="6714"/>
                </a:lnTo>
                <a:lnTo>
                  <a:pt x="333" y="6793"/>
                </a:lnTo>
                <a:lnTo>
                  <a:pt x="459" y="6793"/>
                </a:lnTo>
                <a:lnTo>
                  <a:pt x="459" y="6666"/>
                </a:lnTo>
                <a:lnTo>
                  <a:pt x="364" y="6555"/>
                </a:lnTo>
                <a:lnTo>
                  <a:pt x="396" y="6429"/>
                </a:lnTo>
                <a:lnTo>
                  <a:pt x="538" y="6555"/>
                </a:lnTo>
                <a:cubicBezTo>
                  <a:pt x="554" y="6745"/>
                  <a:pt x="554" y="6745"/>
                  <a:pt x="459" y="6793"/>
                </a:cubicBezTo>
                <a:cubicBezTo>
                  <a:pt x="443" y="6872"/>
                  <a:pt x="523" y="6888"/>
                  <a:pt x="538" y="6935"/>
                </a:cubicBezTo>
                <a:lnTo>
                  <a:pt x="475" y="7030"/>
                </a:lnTo>
                <a:cubicBezTo>
                  <a:pt x="507" y="7125"/>
                  <a:pt x="570" y="7220"/>
                  <a:pt x="633" y="7300"/>
                </a:cubicBezTo>
                <a:cubicBezTo>
                  <a:pt x="713" y="7379"/>
                  <a:pt x="855" y="7379"/>
                  <a:pt x="903" y="7474"/>
                </a:cubicBezTo>
                <a:lnTo>
                  <a:pt x="823" y="7632"/>
                </a:lnTo>
                <a:cubicBezTo>
                  <a:pt x="728" y="7775"/>
                  <a:pt x="602" y="7648"/>
                  <a:pt x="554" y="7775"/>
                </a:cubicBezTo>
                <a:lnTo>
                  <a:pt x="681" y="7901"/>
                </a:lnTo>
                <a:lnTo>
                  <a:pt x="776" y="7901"/>
                </a:lnTo>
                <a:lnTo>
                  <a:pt x="871" y="8091"/>
                </a:lnTo>
                <a:lnTo>
                  <a:pt x="1045" y="8091"/>
                </a:lnTo>
                <a:lnTo>
                  <a:pt x="1140" y="8171"/>
                </a:lnTo>
                <a:lnTo>
                  <a:pt x="1425" y="8171"/>
                </a:lnTo>
                <a:lnTo>
                  <a:pt x="1488" y="8107"/>
                </a:lnTo>
                <a:lnTo>
                  <a:pt x="1805" y="8281"/>
                </a:lnTo>
                <a:lnTo>
                  <a:pt x="1948" y="8281"/>
                </a:lnTo>
                <a:lnTo>
                  <a:pt x="2043" y="8361"/>
                </a:lnTo>
                <a:lnTo>
                  <a:pt x="2391" y="8361"/>
                </a:lnTo>
                <a:lnTo>
                  <a:pt x="2676" y="8535"/>
                </a:lnTo>
                <a:lnTo>
                  <a:pt x="2977" y="8376"/>
                </a:lnTo>
                <a:cubicBezTo>
                  <a:pt x="3008" y="8456"/>
                  <a:pt x="3103" y="8471"/>
                  <a:pt x="3072" y="8630"/>
                </a:cubicBezTo>
                <a:lnTo>
                  <a:pt x="2898" y="8756"/>
                </a:lnTo>
                <a:cubicBezTo>
                  <a:pt x="2888" y="8756"/>
                  <a:pt x="2850" y="8739"/>
                  <a:pt x="2811" y="8739"/>
                </a:cubicBezTo>
                <a:cubicBezTo>
                  <a:pt x="2785" y="8739"/>
                  <a:pt x="2758" y="8747"/>
                  <a:pt x="2739" y="8772"/>
                </a:cubicBezTo>
                <a:cubicBezTo>
                  <a:pt x="2723" y="8851"/>
                  <a:pt x="2708" y="8915"/>
                  <a:pt x="2708" y="8978"/>
                </a:cubicBezTo>
                <a:lnTo>
                  <a:pt x="2438" y="9105"/>
                </a:lnTo>
                <a:lnTo>
                  <a:pt x="2296" y="9026"/>
                </a:lnTo>
                <a:lnTo>
                  <a:pt x="2233" y="9200"/>
                </a:lnTo>
                <a:lnTo>
                  <a:pt x="2043" y="9010"/>
                </a:lnTo>
                <a:cubicBezTo>
                  <a:pt x="1963" y="9121"/>
                  <a:pt x="1853" y="9200"/>
                  <a:pt x="1726" y="9247"/>
                </a:cubicBezTo>
                <a:lnTo>
                  <a:pt x="1853" y="9374"/>
                </a:lnTo>
                <a:lnTo>
                  <a:pt x="2153" y="9390"/>
                </a:lnTo>
                <a:cubicBezTo>
                  <a:pt x="2185" y="9453"/>
                  <a:pt x="2248" y="9469"/>
                  <a:pt x="2248" y="9532"/>
                </a:cubicBezTo>
                <a:lnTo>
                  <a:pt x="2138" y="9659"/>
                </a:lnTo>
                <a:lnTo>
                  <a:pt x="1995" y="9659"/>
                </a:lnTo>
                <a:cubicBezTo>
                  <a:pt x="1932" y="9643"/>
                  <a:pt x="1900" y="9580"/>
                  <a:pt x="1837" y="9564"/>
                </a:cubicBezTo>
                <a:lnTo>
                  <a:pt x="1615" y="9564"/>
                </a:lnTo>
                <a:cubicBezTo>
                  <a:pt x="1599" y="9564"/>
                  <a:pt x="1568" y="9532"/>
                  <a:pt x="1568" y="9532"/>
                </a:cubicBezTo>
                <a:cubicBezTo>
                  <a:pt x="1504" y="9421"/>
                  <a:pt x="1583" y="9311"/>
                  <a:pt x="1504" y="9216"/>
                </a:cubicBezTo>
                <a:lnTo>
                  <a:pt x="1504" y="9216"/>
                </a:lnTo>
                <a:cubicBezTo>
                  <a:pt x="1393" y="9263"/>
                  <a:pt x="1520" y="9421"/>
                  <a:pt x="1425" y="9469"/>
                </a:cubicBezTo>
                <a:lnTo>
                  <a:pt x="1108" y="9485"/>
                </a:lnTo>
                <a:cubicBezTo>
                  <a:pt x="1093" y="9611"/>
                  <a:pt x="1093" y="9706"/>
                  <a:pt x="1093" y="9801"/>
                </a:cubicBezTo>
                <a:lnTo>
                  <a:pt x="1013" y="9896"/>
                </a:lnTo>
                <a:cubicBezTo>
                  <a:pt x="1045" y="9928"/>
                  <a:pt x="1061" y="9960"/>
                  <a:pt x="1093" y="9991"/>
                </a:cubicBezTo>
                <a:lnTo>
                  <a:pt x="1093" y="10530"/>
                </a:lnTo>
                <a:cubicBezTo>
                  <a:pt x="1188" y="10656"/>
                  <a:pt x="1188" y="10799"/>
                  <a:pt x="1298" y="10846"/>
                </a:cubicBezTo>
                <a:cubicBezTo>
                  <a:pt x="1409" y="10910"/>
                  <a:pt x="1520" y="10941"/>
                  <a:pt x="1615" y="10989"/>
                </a:cubicBezTo>
                <a:cubicBezTo>
                  <a:pt x="1552" y="11131"/>
                  <a:pt x="1409" y="11179"/>
                  <a:pt x="1346" y="11321"/>
                </a:cubicBezTo>
                <a:cubicBezTo>
                  <a:pt x="1393" y="11401"/>
                  <a:pt x="1425" y="11464"/>
                  <a:pt x="1473" y="11575"/>
                </a:cubicBezTo>
                <a:lnTo>
                  <a:pt x="1932" y="11796"/>
                </a:lnTo>
                <a:cubicBezTo>
                  <a:pt x="1979" y="11765"/>
                  <a:pt x="2011" y="11733"/>
                  <a:pt x="2043" y="11701"/>
                </a:cubicBezTo>
                <a:lnTo>
                  <a:pt x="2217" y="11701"/>
                </a:lnTo>
                <a:lnTo>
                  <a:pt x="2312" y="11796"/>
                </a:lnTo>
                <a:lnTo>
                  <a:pt x="2486" y="11796"/>
                </a:lnTo>
                <a:lnTo>
                  <a:pt x="2581" y="11876"/>
                </a:lnTo>
                <a:cubicBezTo>
                  <a:pt x="2632" y="11825"/>
                  <a:pt x="2676" y="11780"/>
                  <a:pt x="2722" y="11780"/>
                </a:cubicBezTo>
                <a:cubicBezTo>
                  <a:pt x="2748" y="11780"/>
                  <a:pt x="2774" y="11794"/>
                  <a:pt x="2803" y="11828"/>
                </a:cubicBezTo>
                <a:cubicBezTo>
                  <a:pt x="2803" y="11876"/>
                  <a:pt x="2818" y="11923"/>
                  <a:pt x="2834" y="11971"/>
                </a:cubicBezTo>
                <a:lnTo>
                  <a:pt x="3483" y="11971"/>
                </a:lnTo>
                <a:lnTo>
                  <a:pt x="3578" y="12066"/>
                </a:lnTo>
                <a:lnTo>
                  <a:pt x="4022" y="12066"/>
                </a:lnTo>
                <a:lnTo>
                  <a:pt x="4101" y="11986"/>
                </a:lnTo>
                <a:lnTo>
                  <a:pt x="4338" y="12113"/>
                </a:lnTo>
                <a:lnTo>
                  <a:pt x="4101" y="12240"/>
                </a:lnTo>
                <a:lnTo>
                  <a:pt x="4038" y="12161"/>
                </a:lnTo>
                <a:lnTo>
                  <a:pt x="3658" y="12161"/>
                </a:lnTo>
                <a:lnTo>
                  <a:pt x="3483" y="12335"/>
                </a:lnTo>
                <a:lnTo>
                  <a:pt x="3262" y="12335"/>
                </a:lnTo>
                <a:cubicBezTo>
                  <a:pt x="3238" y="12339"/>
                  <a:pt x="3215" y="12340"/>
                  <a:pt x="3193" y="12340"/>
                </a:cubicBezTo>
                <a:cubicBezTo>
                  <a:pt x="3171" y="12340"/>
                  <a:pt x="3149" y="12339"/>
                  <a:pt x="3127" y="12339"/>
                </a:cubicBezTo>
                <a:cubicBezTo>
                  <a:pt x="3084" y="12339"/>
                  <a:pt x="3040" y="12343"/>
                  <a:pt x="2993" y="12366"/>
                </a:cubicBezTo>
                <a:lnTo>
                  <a:pt x="2993" y="12493"/>
                </a:lnTo>
                <a:cubicBezTo>
                  <a:pt x="3072" y="12509"/>
                  <a:pt x="3151" y="12556"/>
                  <a:pt x="3230" y="12620"/>
                </a:cubicBezTo>
                <a:cubicBezTo>
                  <a:pt x="3242" y="12622"/>
                  <a:pt x="3254" y="12622"/>
                  <a:pt x="3266" y="12622"/>
                </a:cubicBezTo>
                <a:cubicBezTo>
                  <a:pt x="3307" y="12622"/>
                  <a:pt x="3351" y="12614"/>
                  <a:pt x="3394" y="12614"/>
                </a:cubicBezTo>
                <a:cubicBezTo>
                  <a:pt x="3441" y="12614"/>
                  <a:pt x="3488" y="12624"/>
                  <a:pt x="3531" y="12667"/>
                </a:cubicBezTo>
                <a:lnTo>
                  <a:pt x="3309" y="12778"/>
                </a:lnTo>
                <a:lnTo>
                  <a:pt x="3151" y="12699"/>
                </a:lnTo>
                <a:lnTo>
                  <a:pt x="3024" y="12794"/>
                </a:lnTo>
                <a:lnTo>
                  <a:pt x="2755" y="12794"/>
                </a:lnTo>
                <a:lnTo>
                  <a:pt x="2676" y="12715"/>
                </a:lnTo>
                <a:lnTo>
                  <a:pt x="2581" y="12794"/>
                </a:lnTo>
                <a:cubicBezTo>
                  <a:pt x="2549" y="12762"/>
                  <a:pt x="2533" y="12746"/>
                  <a:pt x="2502" y="12731"/>
                </a:cubicBezTo>
                <a:cubicBezTo>
                  <a:pt x="2486" y="12715"/>
                  <a:pt x="2470" y="12715"/>
                  <a:pt x="2454" y="12715"/>
                </a:cubicBezTo>
                <a:lnTo>
                  <a:pt x="2169" y="12952"/>
                </a:lnTo>
                <a:cubicBezTo>
                  <a:pt x="2153" y="13016"/>
                  <a:pt x="2201" y="13111"/>
                  <a:pt x="2122" y="13158"/>
                </a:cubicBezTo>
                <a:lnTo>
                  <a:pt x="1773" y="13158"/>
                </a:lnTo>
                <a:cubicBezTo>
                  <a:pt x="1720" y="13132"/>
                  <a:pt x="1689" y="13072"/>
                  <a:pt x="1625" y="13072"/>
                </a:cubicBezTo>
                <a:cubicBezTo>
                  <a:pt x="1612" y="13072"/>
                  <a:pt x="1599" y="13074"/>
                  <a:pt x="1583" y="13079"/>
                </a:cubicBezTo>
                <a:lnTo>
                  <a:pt x="1504" y="13142"/>
                </a:lnTo>
                <a:cubicBezTo>
                  <a:pt x="1469" y="13160"/>
                  <a:pt x="1435" y="13162"/>
                  <a:pt x="1404" y="13162"/>
                </a:cubicBezTo>
                <a:cubicBezTo>
                  <a:pt x="1394" y="13162"/>
                  <a:pt x="1383" y="13162"/>
                  <a:pt x="1374" y="13162"/>
                </a:cubicBezTo>
                <a:cubicBezTo>
                  <a:pt x="1334" y="13162"/>
                  <a:pt x="1298" y="13166"/>
                  <a:pt x="1267" y="13206"/>
                </a:cubicBezTo>
                <a:cubicBezTo>
                  <a:pt x="1283" y="13253"/>
                  <a:pt x="1283" y="13285"/>
                  <a:pt x="1283" y="13332"/>
                </a:cubicBezTo>
                <a:lnTo>
                  <a:pt x="1536" y="13380"/>
                </a:lnTo>
                <a:lnTo>
                  <a:pt x="1409" y="13617"/>
                </a:lnTo>
                <a:lnTo>
                  <a:pt x="1267" y="13538"/>
                </a:lnTo>
                <a:lnTo>
                  <a:pt x="1267" y="13871"/>
                </a:lnTo>
                <a:lnTo>
                  <a:pt x="1172" y="13902"/>
                </a:lnTo>
                <a:lnTo>
                  <a:pt x="1172" y="14076"/>
                </a:lnTo>
                <a:cubicBezTo>
                  <a:pt x="1156" y="14087"/>
                  <a:pt x="1138" y="14089"/>
                  <a:pt x="1120" y="14089"/>
                </a:cubicBezTo>
                <a:cubicBezTo>
                  <a:pt x="1111" y="14089"/>
                  <a:pt x="1102" y="14088"/>
                  <a:pt x="1093" y="14088"/>
                </a:cubicBezTo>
                <a:cubicBezTo>
                  <a:pt x="1065" y="14088"/>
                  <a:pt x="1037" y="14092"/>
                  <a:pt x="1013" y="14124"/>
                </a:cubicBezTo>
                <a:lnTo>
                  <a:pt x="1077" y="14235"/>
                </a:lnTo>
                <a:lnTo>
                  <a:pt x="1077" y="14488"/>
                </a:lnTo>
                <a:lnTo>
                  <a:pt x="950" y="14662"/>
                </a:lnTo>
                <a:cubicBezTo>
                  <a:pt x="871" y="14472"/>
                  <a:pt x="934" y="14282"/>
                  <a:pt x="887" y="14124"/>
                </a:cubicBezTo>
                <a:lnTo>
                  <a:pt x="823" y="14092"/>
                </a:lnTo>
                <a:lnTo>
                  <a:pt x="792" y="14171"/>
                </a:lnTo>
                <a:lnTo>
                  <a:pt x="491" y="14171"/>
                </a:lnTo>
                <a:cubicBezTo>
                  <a:pt x="412" y="14108"/>
                  <a:pt x="380" y="14013"/>
                  <a:pt x="285" y="13997"/>
                </a:cubicBezTo>
                <a:cubicBezTo>
                  <a:pt x="190" y="14013"/>
                  <a:pt x="127" y="14076"/>
                  <a:pt x="111" y="14156"/>
                </a:cubicBezTo>
                <a:lnTo>
                  <a:pt x="238" y="14282"/>
                </a:lnTo>
                <a:lnTo>
                  <a:pt x="443" y="14282"/>
                </a:lnTo>
                <a:cubicBezTo>
                  <a:pt x="443" y="14314"/>
                  <a:pt x="443" y="14361"/>
                  <a:pt x="459" y="14409"/>
                </a:cubicBezTo>
                <a:cubicBezTo>
                  <a:pt x="491" y="14441"/>
                  <a:pt x="523" y="14472"/>
                  <a:pt x="554" y="14504"/>
                </a:cubicBezTo>
                <a:cubicBezTo>
                  <a:pt x="523" y="14536"/>
                  <a:pt x="491" y="14567"/>
                  <a:pt x="459" y="14615"/>
                </a:cubicBezTo>
                <a:lnTo>
                  <a:pt x="618" y="14662"/>
                </a:lnTo>
                <a:lnTo>
                  <a:pt x="665" y="14821"/>
                </a:lnTo>
                <a:lnTo>
                  <a:pt x="871" y="14821"/>
                </a:lnTo>
                <a:cubicBezTo>
                  <a:pt x="950" y="14916"/>
                  <a:pt x="1045" y="15011"/>
                  <a:pt x="1140" y="15106"/>
                </a:cubicBezTo>
                <a:cubicBezTo>
                  <a:pt x="1172" y="15137"/>
                  <a:pt x="1172" y="15153"/>
                  <a:pt x="1140" y="15185"/>
                </a:cubicBezTo>
                <a:cubicBezTo>
                  <a:pt x="1117" y="15196"/>
                  <a:pt x="1092" y="15199"/>
                  <a:pt x="1064" y="15199"/>
                </a:cubicBezTo>
                <a:cubicBezTo>
                  <a:pt x="1030" y="15199"/>
                  <a:pt x="993" y="15194"/>
                  <a:pt x="956" y="15194"/>
                </a:cubicBezTo>
                <a:cubicBezTo>
                  <a:pt x="900" y="15194"/>
                  <a:pt x="842" y="15206"/>
                  <a:pt x="792" y="15264"/>
                </a:cubicBezTo>
                <a:cubicBezTo>
                  <a:pt x="823" y="15311"/>
                  <a:pt x="855" y="15343"/>
                  <a:pt x="871" y="15406"/>
                </a:cubicBezTo>
                <a:cubicBezTo>
                  <a:pt x="903" y="15454"/>
                  <a:pt x="918" y="15501"/>
                  <a:pt x="934" y="15549"/>
                </a:cubicBezTo>
                <a:lnTo>
                  <a:pt x="1029" y="15549"/>
                </a:lnTo>
                <a:cubicBezTo>
                  <a:pt x="1061" y="15581"/>
                  <a:pt x="1093" y="15612"/>
                  <a:pt x="1124" y="15644"/>
                </a:cubicBezTo>
                <a:cubicBezTo>
                  <a:pt x="1209" y="15644"/>
                  <a:pt x="1300" y="15637"/>
                  <a:pt x="1385" y="15637"/>
                </a:cubicBezTo>
                <a:cubicBezTo>
                  <a:pt x="1427" y="15637"/>
                  <a:pt x="1467" y="15639"/>
                  <a:pt x="1504" y="15644"/>
                </a:cubicBezTo>
                <a:cubicBezTo>
                  <a:pt x="1536" y="15691"/>
                  <a:pt x="1552" y="15707"/>
                  <a:pt x="1583" y="15723"/>
                </a:cubicBezTo>
                <a:lnTo>
                  <a:pt x="1853" y="15723"/>
                </a:lnTo>
                <a:lnTo>
                  <a:pt x="1932" y="15660"/>
                </a:lnTo>
                <a:cubicBezTo>
                  <a:pt x="1995" y="15676"/>
                  <a:pt x="2043" y="15707"/>
                  <a:pt x="2090" y="15739"/>
                </a:cubicBezTo>
                <a:cubicBezTo>
                  <a:pt x="2122" y="15755"/>
                  <a:pt x="2169" y="15771"/>
                  <a:pt x="2201" y="15802"/>
                </a:cubicBezTo>
                <a:cubicBezTo>
                  <a:pt x="2233" y="15850"/>
                  <a:pt x="2280" y="15881"/>
                  <a:pt x="2312" y="15929"/>
                </a:cubicBezTo>
                <a:lnTo>
                  <a:pt x="2644" y="15929"/>
                </a:lnTo>
                <a:lnTo>
                  <a:pt x="2787" y="16008"/>
                </a:lnTo>
                <a:cubicBezTo>
                  <a:pt x="2878" y="16008"/>
                  <a:pt x="2894" y="15933"/>
                  <a:pt x="2941" y="15933"/>
                </a:cubicBezTo>
                <a:cubicBezTo>
                  <a:pt x="2951" y="15933"/>
                  <a:pt x="2963" y="15936"/>
                  <a:pt x="2977" y="15945"/>
                </a:cubicBezTo>
                <a:cubicBezTo>
                  <a:pt x="2993" y="16008"/>
                  <a:pt x="2993" y="16087"/>
                  <a:pt x="3008" y="16151"/>
                </a:cubicBezTo>
                <a:cubicBezTo>
                  <a:pt x="3008" y="16182"/>
                  <a:pt x="3056" y="16198"/>
                  <a:pt x="3088" y="16198"/>
                </a:cubicBezTo>
                <a:lnTo>
                  <a:pt x="3088" y="15961"/>
                </a:lnTo>
                <a:cubicBezTo>
                  <a:pt x="3119" y="15921"/>
                  <a:pt x="3159" y="15909"/>
                  <a:pt x="3200" y="15909"/>
                </a:cubicBezTo>
                <a:cubicBezTo>
                  <a:pt x="3242" y="15909"/>
                  <a:pt x="3286" y="15921"/>
                  <a:pt x="3325" y="15929"/>
                </a:cubicBezTo>
                <a:cubicBezTo>
                  <a:pt x="3404" y="15961"/>
                  <a:pt x="3468" y="16008"/>
                  <a:pt x="3531" y="16056"/>
                </a:cubicBezTo>
                <a:lnTo>
                  <a:pt x="3531" y="16151"/>
                </a:lnTo>
                <a:lnTo>
                  <a:pt x="3404" y="16277"/>
                </a:lnTo>
                <a:cubicBezTo>
                  <a:pt x="3386" y="16283"/>
                  <a:pt x="3371" y="16286"/>
                  <a:pt x="3357" y="16286"/>
                </a:cubicBezTo>
                <a:cubicBezTo>
                  <a:pt x="3297" y="16286"/>
                  <a:pt x="3269" y="16237"/>
                  <a:pt x="3230" y="16198"/>
                </a:cubicBezTo>
                <a:lnTo>
                  <a:pt x="3088" y="16198"/>
                </a:lnTo>
                <a:lnTo>
                  <a:pt x="3088" y="16293"/>
                </a:lnTo>
                <a:lnTo>
                  <a:pt x="3214" y="16531"/>
                </a:lnTo>
                <a:lnTo>
                  <a:pt x="3531" y="16689"/>
                </a:lnTo>
                <a:cubicBezTo>
                  <a:pt x="3563" y="16736"/>
                  <a:pt x="3642" y="16816"/>
                  <a:pt x="3721" y="16895"/>
                </a:cubicBezTo>
                <a:cubicBezTo>
                  <a:pt x="3721" y="16895"/>
                  <a:pt x="3721" y="16911"/>
                  <a:pt x="3689" y="16926"/>
                </a:cubicBezTo>
                <a:cubicBezTo>
                  <a:pt x="3673" y="16926"/>
                  <a:pt x="3626" y="16942"/>
                  <a:pt x="3610" y="16942"/>
                </a:cubicBezTo>
                <a:cubicBezTo>
                  <a:pt x="3531" y="16895"/>
                  <a:pt x="3436" y="16847"/>
                  <a:pt x="3357" y="16800"/>
                </a:cubicBezTo>
                <a:cubicBezTo>
                  <a:pt x="3341" y="16784"/>
                  <a:pt x="3309" y="16784"/>
                  <a:pt x="3293" y="16768"/>
                </a:cubicBezTo>
                <a:lnTo>
                  <a:pt x="3183" y="16895"/>
                </a:lnTo>
                <a:lnTo>
                  <a:pt x="3183" y="17085"/>
                </a:lnTo>
                <a:lnTo>
                  <a:pt x="3309" y="17211"/>
                </a:lnTo>
                <a:lnTo>
                  <a:pt x="3483" y="17211"/>
                </a:lnTo>
                <a:lnTo>
                  <a:pt x="3610" y="17338"/>
                </a:lnTo>
                <a:cubicBezTo>
                  <a:pt x="3626" y="17401"/>
                  <a:pt x="3642" y="17433"/>
                  <a:pt x="3642" y="17481"/>
                </a:cubicBezTo>
                <a:cubicBezTo>
                  <a:pt x="3673" y="17481"/>
                  <a:pt x="3698" y="17488"/>
                  <a:pt x="3716" y="17488"/>
                </a:cubicBezTo>
                <a:cubicBezTo>
                  <a:pt x="3724" y="17488"/>
                  <a:pt x="3731" y="17486"/>
                  <a:pt x="3737" y="17481"/>
                </a:cubicBezTo>
                <a:cubicBezTo>
                  <a:pt x="3784" y="17465"/>
                  <a:pt x="3816" y="17433"/>
                  <a:pt x="3848" y="17401"/>
                </a:cubicBezTo>
                <a:lnTo>
                  <a:pt x="3943" y="17496"/>
                </a:lnTo>
                <a:lnTo>
                  <a:pt x="4513" y="17496"/>
                </a:lnTo>
                <a:lnTo>
                  <a:pt x="4655" y="17686"/>
                </a:lnTo>
                <a:cubicBezTo>
                  <a:pt x="4707" y="17625"/>
                  <a:pt x="4752" y="17576"/>
                  <a:pt x="4803" y="17576"/>
                </a:cubicBezTo>
                <a:cubicBezTo>
                  <a:pt x="4830" y="17576"/>
                  <a:pt x="4860" y="17590"/>
                  <a:pt x="4893" y="17623"/>
                </a:cubicBezTo>
                <a:cubicBezTo>
                  <a:pt x="4908" y="17702"/>
                  <a:pt x="4861" y="17781"/>
                  <a:pt x="4940" y="17861"/>
                </a:cubicBezTo>
                <a:lnTo>
                  <a:pt x="5304" y="17861"/>
                </a:lnTo>
                <a:lnTo>
                  <a:pt x="5383" y="17956"/>
                </a:lnTo>
                <a:lnTo>
                  <a:pt x="6286" y="17956"/>
                </a:lnTo>
                <a:cubicBezTo>
                  <a:pt x="6286" y="17956"/>
                  <a:pt x="6302" y="17924"/>
                  <a:pt x="6318" y="17924"/>
                </a:cubicBezTo>
                <a:lnTo>
                  <a:pt x="6381" y="17861"/>
                </a:lnTo>
                <a:lnTo>
                  <a:pt x="6476" y="17861"/>
                </a:lnTo>
                <a:cubicBezTo>
                  <a:pt x="6508" y="17892"/>
                  <a:pt x="6539" y="17924"/>
                  <a:pt x="6571" y="17956"/>
                </a:cubicBezTo>
                <a:lnTo>
                  <a:pt x="7014" y="17956"/>
                </a:lnTo>
                <a:cubicBezTo>
                  <a:pt x="7046" y="17987"/>
                  <a:pt x="7093" y="18019"/>
                  <a:pt x="7109" y="18051"/>
                </a:cubicBezTo>
                <a:lnTo>
                  <a:pt x="8360" y="18051"/>
                </a:lnTo>
                <a:lnTo>
                  <a:pt x="8519" y="17940"/>
                </a:lnTo>
                <a:lnTo>
                  <a:pt x="8598" y="18003"/>
                </a:lnTo>
                <a:lnTo>
                  <a:pt x="8693" y="18051"/>
                </a:lnTo>
                <a:lnTo>
                  <a:pt x="9247" y="18051"/>
                </a:lnTo>
                <a:lnTo>
                  <a:pt x="9437" y="18162"/>
                </a:lnTo>
                <a:lnTo>
                  <a:pt x="9548" y="18051"/>
                </a:lnTo>
                <a:lnTo>
                  <a:pt x="9643" y="18146"/>
                </a:lnTo>
                <a:lnTo>
                  <a:pt x="11448" y="18146"/>
                </a:lnTo>
                <a:lnTo>
                  <a:pt x="11590" y="18241"/>
                </a:lnTo>
                <a:lnTo>
                  <a:pt x="11733" y="18146"/>
                </a:lnTo>
                <a:lnTo>
                  <a:pt x="11812" y="18225"/>
                </a:lnTo>
                <a:lnTo>
                  <a:pt x="12097" y="18225"/>
                </a:lnTo>
                <a:lnTo>
                  <a:pt x="12160" y="18146"/>
                </a:lnTo>
                <a:lnTo>
                  <a:pt x="12999" y="18146"/>
                </a:lnTo>
                <a:lnTo>
                  <a:pt x="13079" y="18225"/>
                </a:lnTo>
                <a:lnTo>
                  <a:pt x="13174" y="18146"/>
                </a:lnTo>
                <a:lnTo>
                  <a:pt x="13633" y="18146"/>
                </a:lnTo>
                <a:cubicBezTo>
                  <a:pt x="13664" y="18177"/>
                  <a:pt x="13696" y="18209"/>
                  <a:pt x="13728" y="18225"/>
                </a:cubicBezTo>
                <a:lnTo>
                  <a:pt x="13997" y="18225"/>
                </a:lnTo>
                <a:lnTo>
                  <a:pt x="14108" y="18130"/>
                </a:lnTo>
                <a:lnTo>
                  <a:pt x="14361" y="18130"/>
                </a:lnTo>
                <a:lnTo>
                  <a:pt x="14456" y="18051"/>
                </a:lnTo>
                <a:cubicBezTo>
                  <a:pt x="14484" y="18093"/>
                  <a:pt x="14525" y="18148"/>
                  <a:pt x="14590" y="18148"/>
                </a:cubicBezTo>
                <a:cubicBezTo>
                  <a:pt x="14598" y="18148"/>
                  <a:pt x="14606" y="18147"/>
                  <a:pt x="14614" y="18146"/>
                </a:cubicBezTo>
                <a:cubicBezTo>
                  <a:pt x="14628" y="18143"/>
                  <a:pt x="14642" y="18142"/>
                  <a:pt x="14655" y="18142"/>
                </a:cubicBezTo>
                <a:cubicBezTo>
                  <a:pt x="14720" y="18142"/>
                  <a:pt x="14781" y="18172"/>
                  <a:pt x="14820" y="18225"/>
                </a:cubicBezTo>
                <a:lnTo>
                  <a:pt x="14994" y="18225"/>
                </a:lnTo>
                <a:cubicBezTo>
                  <a:pt x="15033" y="18277"/>
                  <a:pt x="15072" y="18328"/>
                  <a:pt x="15137" y="18328"/>
                </a:cubicBezTo>
                <a:cubicBezTo>
                  <a:pt x="15151" y="18328"/>
                  <a:pt x="15167" y="18326"/>
                  <a:pt x="15184" y="18320"/>
                </a:cubicBezTo>
                <a:lnTo>
                  <a:pt x="15279" y="18241"/>
                </a:lnTo>
                <a:lnTo>
                  <a:pt x="15454" y="18241"/>
                </a:lnTo>
                <a:lnTo>
                  <a:pt x="15549" y="18320"/>
                </a:lnTo>
                <a:lnTo>
                  <a:pt x="15644" y="18225"/>
                </a:lnTo>
                <a:cubicBezTo>
                  <a:pt x="15664" y="18239"/>
                  <a:pt x="15684" y="18244"/>
                  <a:pt x="15704" y="18244"/>
                </a:cubicBezTo>
                <a:cubicBezTo>
                  <a:pt x="15775" y="18244"/>
                  <a:pt x="15842" y="18174"/>
                  <a:pt x="15929" y="18162"/>
                </a:cubicBezTo>
                <a:cubicBezTo>
                  <a:pt x="15945" y="18209"/>
                  <a:pt x="15960" y="18272"/>
                  <a:pt x="15992" y="18320"/>
                </a:cubicBezTo>
                <a:lnTo>
                  <a:pt x="16752" y="18320"/>
                </a:lnTo>
                <a:cubicBezTo>
                  <a:pt x="16784" y="18320"/>
                  <a:pt x="16815" y="18304"/>
                  <a:pt x="16847" y="18288"/>
                </a:cubicBezTo>
                <a:cubicBezTo>
                  <a:pt x="16863" y="18272"/>
                  <a:pt x="16879" y="18257"/>
                  <a:pt x="16895" y="18225"/>
                </a:cubicBezTo>
                <a:lnTo>
                  <a:pt x="18082" y="18225"/>
                </a:lnTo>
                <a:lnTo>
                  <a:pt x="18177" y="18146"/>
                </a:lnTo>
                <a:lnTo>
                  <a:pt x="18256" y="18225"/>
                </a:lnTo>
                <a:lnTo>
                  <a:pt x="19270" y="18225"/>
                </a:lnTo>
                <a:lnTo>
                  <a:pt x="19333" y="18146"/>
                </a:lnTo>
                <a:lnTo>
                  <a:pt x="19713" y="18146"/>
                </a:lnTo>
                <a:lnTo>
                  <a:pt x="19792" y="18225"/>
                </a:lnTo>
                <a:lnTo>
                  <a:pt x="20077" y="18225"/>
                </a:lnTo>
                <a:lnTo>
                  <a:pt x="20251" y="18051"/>
                </a:lnTo>
                <a:lnTo>
                  <a:pt x="20425" y="18051"/>
                </a:lnTo>
                <a:cubicBezTo>
                  <a:pt x="20457" y="18082"/>
                  <a:pt x="20505" y="18114"/>
                  <a:pt x="20505" y="18114"/>
                </a:cubicBezTo>
                <a:cubicBezTo>
                  <a:pt x="20529" y="18128"/>
                  <a:pt x="20549" y="18133"/>
                  <a:pt x="20567" y="18133"/>
                </a:cubicBezTo>
                <a:cubicBezTo>
                  <a:pt x="20630" y="18133"/>
                  <a:pt x="20658" y="18063"/>
                  <a:pt x="20695" y="18051"/>
                </a:cubicBezTo>
                <a:lnTo>
                  <a:pt x="20964" y="18051"/>
                </a:lnTo>
                <a:lnTo>
                  <a:pt x="21122" y="18225"/>
                </a:lnTo>
                <a:lnTo>
                  <a:pt x="21217" y="18146"/>
                </a:lnTo>
                <a:cubicBezTo>
                  <a:pt x="21256" y="18139"/>
                  <a:pt x="21299" y="18135"/>
                  <a:pt x="21341" y="18135"/>
                </a:cubicBezTo>
                <a:cubicBezTo>
                  <a:pt x="21401" y="18135"/>
                  <a:pt x="21462" y="18143"/>
                  <a:pt x="21518" y="18162"/>
                </a:cubicBezTo>
                <a:lnTo>
                  <a:pt x="21581" y="18225"/>
                </a:lnTo>
                <a:lnTo>
                  <a:pt x="21692" y="18130"/>
                </a:lnTo>
                <a:lnTo>
                  <a:pt x="22135" y="18130"/>
                </a:lnTo>
                <a:cubicBezTo>
                  <a:pt x="22187" y="18058"/>
                  <a:pt x="22244" y="18039"/>
                  <a:pt x="22305" y="18039"/>
                </a:cubicBezTo>
                <a:cubicBezTo>
                  <a:pt x="22337" y="18039"/>
                  <a:pt x="22371" y="18045"/>
                  <a:pt x="22405" y="18051"/>
                </a:cubicBezTo>
                <a:lnTo>
                  <a:pt x="22500" y="18130"/>
                </a:lnTo>
                <a:lnTo>
                  <a:pt x="22785" y="18130"/>
                </a:lnTo>
                <a:cubicBezTo>
                  <a:pt x="22831" y="18064"/>
                  <a:pt x="22884" y="18043"/>
                  <a:pt x="22938" y="18043"/>
                </a:cubicBezTo>
                <a:cubicBezTo>
                  <a:pt x="22976" y="18043"/>
                  <a:pt x="23015" y="18054"/>
                  <a:pt x="23054" y="18066"/>
                </a:cubicBezTo>
                <a:lnTo>
                  <a:pt x="23133" y="18130"/>
                </a:lnTo>
                <a:lnTo>
                  <a:pt x="23671" y="18130"/>
                </a:lnTo>
                <a:lnTo>
                  <a:pt x="23766" y="18051"/>
                </a:lnTo>
                <a:lnTo>
                  <a:pt x="23941" y="18051"/>
                </a:lnTo>
                <a:lnTo>
                  <a:pt x="24036" y="18130"/>
                </a:lnTo>
                <a:lnTo>
                  <a:pt x="24305" y="18130"/>
                </a:lnTo>
                <a:lnTo>
                  <a:pt x="24400" y="18051"/>
                </a:lnTo>
                <a:cubicBezTo>
                  <a:pt x="24456" y="18126"/>
                  <a:pt x="24513" y="18145"/>
                  <a:pt x="24569" y="18145"/>
                </a:cubicBezTo>
                <a:cubicBezTo>
                  <a:pt x="24608" y="18145"/>
                  <a:pt x="24646" y="18136"/>
                  <a:pt x="24685" y="18130"/>
                </a:cubicBezTo>
                <a:lnTo>
                  <a:pt x="24764" y="18035"/>
                </a:lnTo>
                <a:lnTo>
                  <a:pt x="25144" y="18035"/>
                </a:lnTo>
                <a:lnTo>
                  <a:pt x="25429" y="17845"/>
                </a:lnTo>
                <a:cubicBezTo>
                  <a:pt x="25445" y="17686"/>
                  <a:pt x="25366" y="17702"/>
                  <a:pt x="25302" y="17671"/>
                </a:cubicBezTo>
                <a:cubicBezTo>
                  <a:pt x="25223" y="17655"/>
                  <a:pt x="25176" y="17576"/>
                  <a:pt x="25191" y="17496"/>
                </a:cubicBezTo>
                <a:lnTo>
                  <a:pt x="25920" y="17496"/>
                </a:lnTo>
                <a:cubicBezTo>
                  <a:pt x="25983" y="17449"/>
                  <a:pt x="26015" y="17433"/>
                  <a:pt x="26046" y="17401"/>
                </a:cubicBezTo>
                <a:lnTo>
                  <a:pt x="26316" y="17401"/>
                </a:lnTo>
                <a:cubicBezTo>
                  <a:pt x="26331" y="17306"/>
                  <a:pt x="26347" y="17227"/>
                  <a:pt x="26363" y="17132"/>
                </a:cubicBezTo>
                <a:lnTo>
                  <a:pt x="27376" y="17132"/>
                </a:lnTo>
                <a:cubicBezTo>
                  <a:pt x="27392" y="17132"/>
                  <a:pt x="27408" y="17116"/>
                  <a:pt x="27408" y="17116"/>
                </a:cubicBezTo>
                <a:lnTo>
                  <a:pt x="27471" y="17037"/>
                </a:lnTo>
                <a:lnTo>
                  <a:pt x="27566" y="17132"/>
                </a:lnTo>
                <a:lnTo>
                  <a:pt x="27836" y="17132"/>
                </a:lnTo>
                <a:lnTo>
                  <a:pt x="27931" y="17227"/>
                </a:lnTo>
                <a:lnTo>
                  <a:pt x="28833" y="17227"/>
                </a:lnTo>
                <a:lnTo>
                  <a:pt x="29007" y="17053"/>
                </a:lnTo>
                <a:cubicBezTo>
                  <a:pt x="29029" y="17042"/>
                  <a:pt x="29053" y="17039"/>
                  <a:pt x="29078" y="17039"/>
                </a:cubicBezTo>
                <a:cubicBezTo>
                  <a:pt x="29115" y="17039"/>
                  <a:pt x="29155" y="17046"/>
                  <a:pt x="29194" y="17046"/>
                </a:cubicBezTo>
                <a:cubicBezTo>
                  <a:pt x="29240" y="17046"/>
                  <a:pt x="29285" y="17036"/>
                  <a:pt x="29324" y="16990"/>
                </a:cubicBezTo>
                <a:lnTo>
                  <a:pt x="29166" y="16926"/>
                </a:lnTo>
                <a:cubicBezTo>
                  <a:pt x="29150" y="16847"/>
                  <a:pt x="29134" y="16752"/>
                  <a:pt x="29118" y="16673"/>
                </a:cubicBezTo>
                <a:lnTo>
                  <a:pt x="28928" y="16673"/>
                </a:lnTo>
                <a:lnTo>
                  <a:pt x="28817" y="16784"/>
                </a:lnTo>
                <a:cubicBezTo>
                  <a:pt x="28659" y="16736"/>
                  <a:pt x="28532" y="16657"/>
                  <a:pt x="28421" y="16531"/>
                </a:cubicBezTo>
                <a:cubicBezTo>
                  <a:pt x="28458" y="16494"/>
                  <a:pt x="28495" y="16481"/>
                  <a:pt x="28532" y="16481"/>
                </a:cubicBezTo>
                <a:cubicBezTo>
                  <a:pt x="28574" y="16481"/>
                  <a:pt x="28617" y="16498"/>
                  <a:pt x="28659" y="16515"/>
                </a:cubicBezTo>
                <a:lnTo>
                  <a:pt x="28738" y="16578"/>
                </a:lnTo>
                <a:lnTo>
                  <a:pt x="29261" y="16578"/>
                </a:lnTo>
                <a:cubicBezTo>
                  <a:pt x="29276" y="16578"/>
                  <a:pt x="29292" y="16562"/>
                  <a:pt x="29308" y="16562"/>
                </a:cubicBezTo>
                <a:cubicBezTo>
                  <a:pt x="29324" y="16499"/>
                  <a:pt x="29340" y="16451"/>
                  <a:pt x="29356" y="16404"/>
                </a:cubicBezTo>
                <a:lnTo>
                  <a:pt x="29561" y="16404"/>
                </a:lnTo>
                <a:lnTo>
                  <a:pt x="29688" y="16515"/>
                </a:lnTo>
                <a:lnTo>
                  <a:pt x="29815" y="16293"/>
                </a:lnTo>
                <a:cubicBezTo>
                  <a:pt x="29846" y="16341"/>
                  <a:pt x="29894" y="16372"/>
                  <a:pt x="29941" y="16420"/>
                </a:cubicBezTo>
                <a:cubicBezTo>
                  <a:pt x="29965" y="16431"/>
                  <a:pt x="29971" y="16469"/>
                  <a:pt x="30004" y="16469"/>
                </a:cubicBezTo>
                <a:cubicBezTo>
                  <a:pt x="30016" y="16469"/>
                  <a:pt x="30031" y="16464"/>
                  <a:pt x="30052" y="16451"/>
                </a:cubicBezTo>
                <a:cubicBezTo>
                  <a:pt x="30052" y="16388"/>
                  <a:pt x="30068" y="16293"/>
                  <a:pt x="30036" y="16246"/>
                </a:cubicBezTo>
                <a:cubicBezTo>
                  <a:pt x="29973" y="16182"/>
                  <a:pt x="29989" y="16087"/>
                  <a:pt x="29910" y="16024"/>
                </a:cubicBezTo>
                <a:cubicBezTo>
                  <a:pt x="29846" y="15945"/>
                  <a:pt x="29862" y="15866"/>
                  <a:pt x="29894" y="15755"/>
                </a:cubicBezTo>
                <a:lnTo>
                  <a:pt x="30179" y="15755"/>
                </a:lnTo>
                <a:lnTo>
                  <a:pt x="30321" y="15850"/>
                </a:lnTo>
                <a:lnTo>
                  <a:pt x="30464" y="15755"/>
                </a:lnTo>
                <a:lnTo>
                  <a:pt x="30543" y="15834"/>
                </a:lnTo>
                <a:cubicBezTo>
                  <a:pt x="30582" y="15841"/>
                  <a:pt x="30625" y="15844"/>
                  <a:pt x="30667" y="15844"/>
                </a:cubicBezTo>
                <a:cubicBezTo>
                  <a:pt x="30727" y="15844"/>
                  <a:pt x="30788" y="15837"/>
                  <a:pt x="30844" y="15818"/>
                </a:cubicBezTo>
                <a:lnTo>
                  <a:pt x="30907" y="15755"/>
                </a:lnTo>
                <a:cubicBezTo>
                  <a:pt x="30920" y="15752"/>
                  <a:pt x="30933" y="15751"/>
                  <a:pt x="30945" y="15751"/>
                </a:cubicBezTo>
                <a:cubicBezTo>
                  <a:pt x="30977" y="15751"/>
                  <a:pt x="31009" y="15757"/>
                  <a:pt x="31039" y="15757"/>
                </a:cubicBezTo>
                <a:cubicBezTo>
                  <a:pt x="31071" y="15757"/>
                  <a:pt x="31102" y="15751"/>
                  <a:pt x="31129" y="15723"/>
                </a:cubicBezTo>
                <a:cubicBezTo>
                  <a:pt x="31129" y="15676"/>
                  <a:pt x="31145" y="15628"/>
                  <a:pt x="31161" y="15581"/>
                </a:cubicBezTo>
                <a:cubicBezTo>
                  <a:pt x="31382" y="15581"/>
                  <a:pt x="31382" y="15359"/>
                  <a:pt x="31493" y="15232"/>
                </a:cubicBezTo>
                <a:cubicBezTo>
                  <a:pt x="31430" y="15106"/>
                  <a:pt x="31271" y="15121"/>
                  <a:pt x="31176" y="15011"/>
                </a:cubicBezTo>
                <a:lnTo>
                  <a:pt x="31081" y="15106"/>
                </a:lnTo>
                <a:cubicBezTo>
                  <a:pt x="31034" y="15026"/>
                  <a:pt x="30939" y="14995"/>
                  <a:pt x="30955" y="14884"/>
                </a:cubicBezTo>
                <a:cubicBezTo>
                  <a:pt x="31002" y="14836"/>
                  <a:pt x="31034" y="14757"/>
                  <a:pt x="31113" y="14757"/>
                </a:cubicBezTo>
                <a:lnTo>
                  <a:pt x="31271" y="14916"/>
                </a:lnTo>
                <a:cubicBezTo>
                  <a:pt x="31319" y="14821"/>
                  <a:pt x="31351" y="14694"/>
                  <a:pt x="31477" y="14646"/>
                </a:cubicBezTo>
                <a:cubicBezTo>
                  <a:pt x="31488" y="14644"/>
                  <a:pt x="31499" y="14643"/>
                  <a:pt x="31510" y="14643"/>
                </a:cubicBezTo>
                <a:cubicBezTo>
                  <a:pt x="31533" y="14643"/>
                  <a:pt x="31556" y="14646"/>
                  <a:pt x="31580" y="14646"/>
                </a:cubicBezTo>
                <a:cubicBezTo>
                  <a:pt x="31616" y="14646"/>
                  <a:pt x="31651" y="14639"/>
                  <a:pt x="31683" y="14599"/>
                </a:cubicBezTo>
                <a:lnTo>
                  <a:pt x="31667" y="14441"/>
                </a:lnTo>
                <a:cubicBezTo>
                  <a:pt x="31630" y="14456"/>
                  <a:pt x="31596" y="14463"/>
                  <a:pt x="31565" y="14463"/>
                </a:cubicBezTo>
                <a:cubicBezTo>
                  <a:pt x="31438" y="14463"/>
                  <a:pt x="31351" y="14355"/>
                  <a:pt x="31224" y="14330"/>
                </a:cubicBezTo>
                <a:cubicBezTo>
                  <a:pt x="31287" y="14298"/>
                  <a:pt x="31351" y="14251"/>
                  <a:pt x="31414" y="14219"/>
                </a:cubicBezTo>
                <a:cubicBezTo>
                  <a:pt x="31446" y="14195"/>
                  <a:pt x="31477" y="14191"/>
                  <a:pt x="31507" y="14191"/>
                </a:cubicBezTo>
                <a:cubicBezTo>
                  <a:pt x="31522" y="14191"/>
                  <a:pt x="31536" y="14192"/>
                  <a:pt x="31550" y="14192"/>
                </a:cubicBezTo>
                <a:cubicBezTo>
                  <a:pt x="31563" y="14192"/>
                  <a:pt x="31576" y="14191"/>
                  <a:pt x="31588" y="14187"/>
                </a:cubicBezTo>
                <a:lnTo>
                  <a:pt x="31588" y="13950"/>
                </a:lnTo>
                <a:lnTo>
                  <a:pt x="31699" y="13839"/>
                </a:lnTo>
                <a:cubicBezTo>
                  <a:pt x="31651" y="13791"/>
                  <a:pt x="31620" y="13728"/>
                  <a:pt x="31588" y="13665"/>
                </a:cubicBezTo>
                <a:cubicBezTo>
                  <a:pt x="31572" y="13601"/>
                  <a:pt x="31620" y="13506"/>
                  <a:pt x="31541" y="13443"/>
                </a:cubicBezTo>
                <a:lnTo>
                  <a:pt x="31351" y="13633"/>
                </a:lnTo>
                <a:cubicBezTo>
                  <a:pt x="31337" y="13631"/>
                  <a:pt x="31324" y="13630"/>
                  <a:pt x="31311" y="13630"/>
                </a:cubicBezTo>
                <a:cubicBezTo>
                  <a:pt x="31258" y="13630"/>
                  <a:pt x="31207" y="13642"/>
                  <a:pt x="31160" y="13642"/>
                </a:cubicBezTo>
                <a:cubicBezTo>
                  <a:pt x="31119" y="13642"/>
                  <a:pt x="31082" y="13634"/>
                  <a:pt x="31050" y="13601"/>
                </a:cubicBezTo>
                <a:lnTo>
                  <a:pt x="31018" y="13411"/>
                </a:lnTo>
                <a:cubicBezTo>
                  <a:pt x="30977" y="13460"/>
                  <a:pt x="30942" y="13478"/>
                  <a:pt x="30910" y="13478"/>
                </a:cubicBezTo>
                <a:cubicBezTo>
                  <a:pt x="30828" y="13478"/>
                  <a:pt x="30769" y="13357"/>
                  <a:pt x="30685" y="13357"/>
                </a:cubicBezTo>
                <a:cubicBezTo>
                  <a:pt x="30666" y="13357"/>
                  <a:pt x="30645" y="13364"/>
                  <a:pt x="30622" y="13380"/>
                </a:cubicBezTo>
                <a:cubicBezTo>
                  <a:pt x="30559" y="13427"/>
                  <a:pt x="30606" y="13491"/>
                  <a:pt x="30591" y="13554"/>
                </a:cubicBezTo>
                <a:cubicBezTo>
                  <a:pt x="30575" y="13601"/>
                  <a:pt x="30622" y="13665"/>
                  <a:pt x="30559" y="13712"/>
                </a:cubicBezTo>
                <a:cubicBezTo>
                  <a:pt x="30432" y="13617"/>
                  <a:pt x="30575" y="13459"/>
                  <a:pt x="30464" y="13364"/>
                </a:cubicBezTo>
                <a:lnTo>
                  <a:pt x="30464" y="13364"/>
                </a:lnTo>
                <a:lnTo>
                  <a:pt x="30369" y="13443"/>
                </a:lnTo>
                <a:lnTo>
                  <a:pt x="30258" y="13348"/>
                </a:lnTo>
                <a:lnTo>
                  <a:pt x="30100" y="13348"/>
                </a:lnTo>
                <a:lnTo>
                  <a:pt x="30005" y="13269"/>
                </a:lnTo>
                <a:lnTo>
                  <a:pt x="29926" y="13332"/>
                </a:lnTo>
                <a:cubicBezTo>
                  <a:pt x="29915" y="13332"/>
                  <a:pt x="29912" y="13339"/>
                  <a:pt x="29906" y="13339"/>
                </a:cubicBezTo>
                <a:cubicBezTo>
                  <a:pt x="29903" y="13339"/>
                  <a:pt x="29899" y="13338"/>
                  <a:pt x="29894" y="13332"/>
                </a:cubicBezTo>
                <a:cubicBezTo>
                  <a:pt x="29862" y="13301"/>
                  <a:pt x="29846" y="13285"/>
                  <a:pt x="29815" y="13237"/>
                </a:cubicBezTo>
                <a:lnTo>
                  <a:pt x="29451" y="13237"/>
                </a:lnTo>
                <a:lnTo>
                  <a:pt x="29371" y="13174"/>
                </a:lnTo>
                <a:cubicBezTo>
                  <a:pt x="29334" y="13165"/>
                  <a:pt x="29295" y="13162"/>
                  <a:pt x="29255" y="13162"/>
                </a:cubicBezTo>
                <a:cubicBezTo>
                  <a:pt x="29212" y="13162"/>
                  <a:pt x="29169" y="13165"/>
                  <a:pt x="29125" y="13165"/>
                </a:cubicBezTo>
                <a:cubicBezTo>
                  <a:pt x="29070" y="13165"/>
                  <a:pt x="29015" y="13161"/>
                  <a:pt x="28960" y="13142"/>
                </a:cubicBezTo>
                <a:cubicBezTo>
                  <a:pt x="29086" y="12889"/>
                  <a:pt x="29387" y="12873"/>
                  <a:pt x="29498" y="12636"/>
                </a:cubicBezTo>
                <a:cubicBezTo>
                  <a:pt x="29514" y="12572"/>
                  <a:pt x="29466" y="12493"/>
                  <a:pt x="29530" y="12430"/>
                </a:cubicBezTo>
                <a:lnTo>
                  <a:pt x="29656" y="12414"/>
                </a:lnTo>
                <a:cubicBezTo>
                  <a:pt x="29688" y="12351"/>
                  <a:pt x="29704" y="12287"/>
                  <a:pt x="29704" y="12271"/>
                </a:cubicBezTo>
                <a:cubicBezTo>
                  <a:pt x="29738" y="12249"/>
                  <a:pt x="29770" y="12244"/>
                  <a:pt x="29799" y="12244"/>
                </a:cubicBezTo>
                <a:cubicBezTo>
                  <a:pt x="29819" y="12244"/>
                  <a:pt x="29838" y="12246"/>
                  <a:pt x="29856" y="12246"/>
                </a:cubicBezTo>
                <a:cubicBezTo>
                  <a:pt x="29887" y="12246"/>
                  <a:pt x="29916" y="12240"/>
                  <a:pt x="29941" y="12208"/>
                </a:cubicBezTo>
                <a:cubicBezTo>
                  <a:pt x="29957" y="12113"/>
                  <a:pt x="29957" y="12002"/>
                  <a:pt x="29957" y="11876"/>
                </a:cubicBezTo>
                <a:cubicBezTo>
                  <a:pt x="29971" y="11880"/>
                  <a:pt x="29984" y="11881"/>
                  <a:pt x="29996" y="11881"/>
                </a:cubicBezTo>
                <a:cubicBezTo>
                  <a:pt x="30081" y="11881"/>
                  <a:pt x="30126" y="11796"/>
                  <a:pt x="30195" y="11796"/>
                </a:cubicBezTo>
                <a:cubicBezTo>
                  <a:pt x="30290" y="11781"/>
                  <a:pt x="30385" y="11749"/>
                  <a:pt x="30480" y="11701"/>
                </a:cubicBezTo>
                <a:cubicBezTo>
                  <a:pt x="30511" y="11693"/>
                  <a:pt x="30543" y="11690"/>
                  <a:pt x="30575" y="11690"/>
                </a:cubicBezTo>
                <a:cubicBezTo>
                  <a:pt x="30606" y="11690"/>
                  <a:pt x="30638" y="11693"/>
                  <a:pt x="30670" y="11701"/>
                </a:cubicBezTo>
                <a:lnTo>
                  <a:pt x="30939" y="11559"/>
                </a:lnTo>
                <a:cubicBezTo>
                  <a:pt x="30955" y="11511"/>
                  <a:pt x="30955" y="11464"/>
                  <a:pt x="30971" y="11432"/>
                </a:cubicBezTo>
                <a:lnTo>
                  <a:pt x="31081" y="11432"/>
                </a:lnTo>
                <a:cubicBezTo>
                  <a:pt x="31161" y="11353"/>
                  <a:pt x="31256" y="11258"/>
                  <a:pt x="31319" y="11147"/>
                </a:cubicBezTo>
                <a:cubicBezTo>
                  <a:pt x="31287" y="11116"/>
                  <a:pt x="31271" y="11084"/>
                  <a:pt x="31256" y="11052"/>
                </a:cubicBezTo>
                <a:cubicBezTo>
                  <a:pt x="31208" y="10926"/>
                  <a:pt x="31097" y="10831"/>
                  <a:pt x="31129" y="10688"/>
                </a:cubicBezTo>
                <a:cubicBezTo>
                  <a:pt x="31129" y="10656"/>
                  <a:pt x="31145" y="10625"/>
                  <a:pt x="31161" y="10609"/>
                </a:cubicBezTo>
                <a:lnTo>
                  <a:pt x="31351" y="10577"/>
                </a:lnTo>
                <a:cubicBezTo>
                  <a:pt x="31461" y="10482"/>
                  <a:pt x="31541" y="10340"/>
                  <a:pt x="31572" y="10197"/>
                </a:cubicBezTo>
                <a:cubicBezTo>
                  <a:pt x="31572" y="10150"/>
                  <a:pt x="31572" y="10118"/>
                  <a:pt x="31572" y="10071"/>
                </a:cubicBezTo>
                <a:lnTo>
                  <a:pt x="31493" y="10007"/>
                </a:lnTo>
                <a:cubicBezTo>
                  <a:pt x="31525" y="9928"/>
                  <a:pt x="31620" y="9896"/>
                  <a:pt x="31588" y="9801"/>
                </a:cubicBezTo>
                <a:lnTo>
                  <a:pt x="31493" y="9706"/>
                </a:lnTo>
                <a:lnTo>
                  <a:pt x="31493" y="9564"/>
                </a:lnTo>
                <a:lnTo>
                  <a:pt x="31588" y="9421"/>
                </a:lnTo>
                <a:cubicBezTo>
                  <a:pt x="31556" y="9326"/>
                  <a:pt x="31493" y="9279"/>
                  <a:pt x="31446" y="9231"/>
                </a:cubicBezTo>
                <a:lnTo>
                  <a:pt x="30986" y="9231"/>
                </a:lnTo>
                <a:cubicBezTo>
                  <a:pt x="30907" y="9073"/>
                  <a:pt x="30733" y="9057"/>
                  <a:pt x="30622" y="8962"/>
                </a:cubicBezTo>
                <a:lnTo>
                  <a:pt x="30353" y="8962"/>
                </a:lnTo>
                <a:lnTo>
                  <a:pt x="30274" y="9026"/>
                </a:lnTo>
                <a:lnTo>
                  <a:pt x="30068" y="9026"/>
                </a:lnTo>
                <a:cubicBezTo>
                  <a:pt x="30052" y="8915"/>
                  <a:pt x="29989" y="8820"/>
                  <a:pt x="29894" y="8756"/>
                </a:cubicBezTo>
                <a:lnTo>
                  <a:pt x="29736" y="8946"/>
                </a:lnTo>
                <a:lnTo>
                  <a:pt x="29387" y="8946"/>
                </a:lnTo>
                <a:lnTo>
                  <a:pt x="29229" y="8851"/>
                </a:lnTo>
                <a:lnTo>
                  <a:pt x="29086" y="8946"/>
                </a:lnTo>
                <a:lnTo>
                  <a:pt x="29007" y="8867"/>
                </a:lnTo>
                <a:lnTo>
                  <a:pt x="28722" y="8851"/>
                </a:lnTo>
                <a:lnTo>
                  <a:pt x="28643" y="8772"/>
                </a:lnTo>
                <a:cubicBezTo>
                  <a:pt x="28580" y="8772"/>
                  <a:pt x="28523" y="8779"/>
                  <a:pt x="28465" y="8779"/>
                </a:cubicBezTo>
                <a:cubicBezTo>
                  <a:pt x="28436" y="8779"/>
                  <a:pt x="28406" y="8777"/>
                  <a:pt x="28374" y="8772"/>
                </a:cubicBezTo>
                <a:cubicBezTo>
                  <a:pt x="28319" y="8772"/>
                  <a:pt x="28267" y="8780"/>
                  <a:pt x="28216" y="8780"/>
                </a:cubicBezTo>
                <a:cubicBezTo>
                  <a:pt x="28164" y="8780"/>
                  <a:pt x="28113" y="8772"/>
                  <a:pt x="28057" y="8741"/>
                </a:cubicBezTo>
                <a:cubicBezTo>
                  <a:pt x="28105" y="8661"/>
                  <a:pt x="28152" y="8582"/>
                  <a:pt x="28184" y="8503"/>
                </a:cubicBezTo>
                <a:lnTo>
                  <a:pt x="28279" y="8566"/>
                </a:lnTo>
                <a:lnTo>
                  <a:pt x="28421" y="8456"/>
                </a:lnTo>
                <a:lnTo>
                  <a:pt x="28421" y="8060"/>
                </a:lnTo>
                <a:lnTo>
                  <a:pt x="28564" y="8012"/>
                </a:lnTo>
                <a:lnTo>
                  <a:pt x="28738" y="7838"/>
                </a:lnTo>
                <a:lnTo>
                  <a:pt x="29181" y="7838"/>
                </a:lnTo>
                <a:lnTo>
                  <a:pt x="29292" y="7743"/>
                </a:lnTo>
                <a:lnTo>
                  <a:pt x="29451" y="7743"/>
                </a:lnTo>
                <a:lnTo>
                  <a:pt x="29593" y="7616"/>
                </a:lnTo>
                <a:cubicBezTo>
                  <a:pt x="29561" y="7506"/>
                  <a:pt x="29641" y="7474"/>
                  <a:pt x="29672" y="7426"/>
                </a:cubicBezTo>
                <a:lnTo>
                  <a:pt x="29672" y="7141"/>
                </a:lnTo>
                <a:cubicBezTo>
                  <a:pt x="29625" y="7030"/>
                  <a:pt x="29514" y="7015"/>
                  <a:pt x="29419" y="6983"/>
                </a:cubicBezTo>
                <a:cubicBezTo>
                  <a:pt x="29419" y="6888"/>
                  <a:pt x="29371" y="6809"/>
                  <a:pt x="29451" y="6730"/>
                </a:cubicBezTo>
                <a:cubicBezTo>
                  <a:pt x="29468" y="6727"/>
                  <a:pt x="29486" y="6726"/>
                  <a:pt x="29504" y="6726"/>
                </a:cubicBezTo>
                <a:cubicBezTo>
                  <a:pt x="29549" y="6726"/>
                  <a:pt x="29593" y="6732"/>
                  <a:pt x="29636" y="6732"/>
                </a:cubicBezTo>
                <a:cubicBezTo>
                  <a:pt x="29682" y="6732"/>
                  <a:pt x="29726" y="6725"/>
                  <a:pt x="29767" y="6698"/>
                </a:cubicBezTo>
                <a:lnTo>
                  <a:pt x="29767" y="6571"/>
                </a:lnTo>
                <a:lnTo>
                  <a:pt x="29593" y="6508"/>
                </a:lnTo>
                <a:lnTo>
                  <a:pt x="29688" y="6413"/>
                </a:lnTo>
                <a:lnTo>
                  <a:pt x="29688" y="6223"/>
                </a:lnTo>
                <a:cubicBezTo>
                  <a:pt x="29641" y="6160"/>
                  <a:pt x="29561" y="6112"/>
                  <a:pt x="29609" y="6033"/>
                </a:cubicBezTo>
                <a:lnTo>
                  <a:pt x="29736" y="5890"/>
                </a:lnTo>
                <a:cubicBezTo>
                  <a:pt x="29751" y="5888"/>
                  <a:pt x="29767" y="5887"/>
                  <a:pt x="29782" y="5887"/>
                </a:cubicBezTo>
                <a:cubicBezTo>
                  <a:pt x="29823" y="5887"/>
                  <a:pt x="29865" y="5893"/>
                  <a:pt x="29907" y="5893"/>
                </a:cubicBezTo>
                <a:cubicBezTo>
                  <a:pt x="29951" y="5893"/>
                  <a:pt x="29995" y="5886"/>
                  <a:pt x="30036" y="5859"/>
                </a:cubicBezTo>
                <a:lnTo>
                  <a:pt x="30036" y="5716"/>
                </a:lnTo>
                <a:lnTo>
                  <a:pt x="29688" y="5336"/>
                </a:lnTo>
                <a:cubicBezTo>
                  <a:pt x="29666" y="5362"/>
                  <a:pt x="29647" y="5371"/>
                  <a:pt x="29629" y="5371"/>
                </a:cubicBezTo>
                <a:cubicBezTo>
                  <a:pt x="29571" y="5371"/>
                  <a:pt x="29525" y="5272"/>
                  <a:pt x="29448" y="5272"/>
                </a:cubicBezTo>
                <a:cubicBezTo>
                  <a:pt x="29444" y="5272"/>
                  <a:pt x="29439" y="5272"/>
                  <a:pt x="29435" y="5273"/>
                </a:cubicBezTo>
                <a:lnTo>
                  <a:pt x="29371" y="5336"/>
                </a:lnTo>
                <a:lnTo>
                  <a:pt x="29213" y="5336"/>
                </a:lnTo>
                <a:lnTo>
                  <a:pt x="28896" y="5146"/>
                </a:lnTo>
                <a:lnTo>
                  <a:pt x="28374" y="5146"/>
                </a:lnTo>
                <a:cubicBezTo>
                  <a:pt x="28311" y="5035"/>
                  <a:pt x="28168" y="5099"/>
                  <a:pt x="28105" y="5051"/>
                </a:cubicBezTo>
                <a:cubicBezTo>
                  <a:pt x="28010" y="4956"/>
                  <a:pt x="27899" y="4988"/>
                  <a:pt x="27804" y="4972"/>
                </a:cubicBezTo>
                <a:cubicBezTo>
                  <a:pt x="27794" y="4970"/>
                  <a:pt x="27784" y="4969"/>
                  <a:pt x="27773" y="4969"/>
                </a:cubicBezTo>
                <a:cubicBezTo>
                  <a:pt x="27735" y="4969"/>
                  <a:pt x="27691" y="4978"/>
                  <a:pt x="27648" y="4978"/>
                </a:cubicBezTo>
                <a:cubicBezTo>
                  <a:pt x="27601" y="4978"/>
                  <a:pt x="27555" y="4968"/>
                  <a:pt x="27519" y="4925"/>
                </a:cubicBezTo>
                <a:cubicBezTo>
                  <a:pt x="27551" y="4885"/>
                  <a:pt x="27586" y="4877"/>
                  <a:pt x="27628" y="4877"/>
                </a:cubicBezTo>
                <a:cubicBezTo>
                  <a:pt x="27655" y="4877"/>
                  <a:pt x="27686" y="4881"/>
                  <a:pt x="27719" y="4881"/>
                </a:cubicBezTo>
                <a:cubicBezTo>
                  <a:pt x="27736" y="4881"/>
                  <a:pt x="27754" y="4880"/>
                  <a:pt x="27772" y="4877"/>
                </a:cubicBezTo>
                <a:lnTo>
                  <a:pt x="27946" y="4655"/>
                </a:lnTo>
                <a:cubicBezTo>
                  <a:pt x="28073" y="4592"/>
                  <a:pt x="28121" y="4576"/>
                  <a:pt x="28152" y="4560"/>
                </a:cubicBezTo>
                <a:cubicBezTo>
                  <a:pt x="28168" y="4545"/>
                  <a:pt x="28184" y="4513"/>
                  <a:pt x="28216" y="4513"/>
                </a:cubicBezTo>
                <a:cubicBezTo>
                  <a:pt x="28263" y="4497"/>
                  <a:pt x="28295" y="4481"/>
                  <a:pt x="28342" y="4481"/>
                </a:cubicBezTo>
                <a:lnTo>
                  <a:pt x="28247" y="4370"/>
                </a:lnTo>
                <a:lnTo>
                  <a:pt x="28421" y="4275"/>
                </a:lnTo>
                <a:cubicBezTo>
                  <a:pt x="28358" y="4228"/>
                  <a:pt x="28326" y="4149"/>
                  <a:pt x="28216" y="4149"/>
                </a:cubicBezTo>
                <a:lnTo>
                  <a:pt x="28105" y="4228"/>
                </a:lnTo>
                <a:lnTo>
                  <a:pt x="27566" y="4228"/>
                </a:lnTo>
                <a:cubicBezTo>
                  <a:pt x="27551" y="4228"/>
                  <a:pt x="27535" y="4212"/>
                  <a:pt x="27519" y="4196"/>
                </a:cubicBezTo>
                <a:lnTo>
                  <a:pt x="27661" y="4054"/>
                </a:lnTo>
                <a:lnTo>
                  <a:pt x="28200" y="4054"/>
                </a:lnTo>
                <a:lnTo>
                  <a:pt x="28295" y="3959"/>
                </a:lnTo>
                <a:lnTo>
                  <a:pt x="28643" y="3959"/>
                </a:lnTo>
                <a:cubicBezTo>
                  <a:pt x="28754" y="3832"/>
                  <a:pt x="28928" y="3864"/>
                  <a:pt x="28976" y="3658"/>
                </a:cubicBezTo>
                <a:lnTo>
                  <a:pt x="28976" y="3452"/>
                </a:lnTo>
                <a:lnTo>
                  <a:pt x="29039" y="3357"/>
                </a:lnTo>
                <a:lnTo>
                  <a:pt x="28960" y="3278"/>
                </a:lnTo>
                <a:lnTo>
                  <a:pt x="29102" y="3151"/>
                </a:lnTo>
                <a:lnTo>
                  <a:pt x="29387" y="3151"/>
                </a:lnTo>
                <a:lnTo>
                  <a:pt x="29451" y="3230"/>
                </a:lnTo>
                <a:lnTo>
                  <a:pt x="29546" y="3135"/>
                </a:lnTo>
                <a:lnTo>
                  <a:pt x="29799" y="3135"/>
                </a:lnTo>
                <a:lnTo>
                  <a:pt x="30021" y="3009"/>
                </a:lnTo>
                <a:lnTo>
                  <a:pt x="30131" y="2787"/>
                </a:lnTo>
                <a:lnTo>
                  <a:pt x="30131" y="2534"/>
                </a:lnTo>
                <a:cubicBezTo>
                  <a:pt x="30068" y="2486"/>
                  <a:pt x="30021" y="2391"/>
                  <a:pt x="29926" y="2391"/>
                </a:cubicBezTo>
                <a:cubicBezTo>
                  <a:pt x="29831" y="2375"/>
                  <a:pt x="29799" y="2217"/>
                  <a:pt x="29688" y="2217"/>
                </a:cubicBezTo>
                <a:cubicBezTo>
                  <a:pt x="29611" y="2266"/>
                  <a:pt x="29580" y="2284"/>
                  <a:pt x="29536" y="2284"/>
                </a:cubicBezTo>
                <a:cubicBezTo>
                  <a:pt x="29508" y="2284"/>
                  <a:pt x="29474" y="2277"/>
                  <a:pt x="29419" y="2265"/>
                </a:cubicBezTo>
                <a:cubicBezTo>
                  <a:pt x="29451" y="2217"/>
                  <a:pt x="29494" y="2205"/>
                  <a:pt x="29542" y="2205"/>
                </a:cubicBezTo>
                <a:cubicBezTo>
                  <a:pt x="29589" y="2205"/>
                  <a:pt x="29641" y="2217"/>
                  <a:pt x="29688" y="2217"/>
                </a:cubicBezTo>
                <a:cubicBezTo>
                  <a:pt x="29688" y="2122"/>
                  <a:pt x="29783" y="2090"/>
                  <a:pt x="29815" y="2027"/>
                </a:cubicBezTo>
                <a:lnTo>
                  <a:pt x="30005" y="2011"/>
                </a:lnTo>
                <a:lnTo>
                  <a:pt x="30116" y="1790"/>
                </a:lnTo>
                <a:lnTo>
                  <a:pt x="29989" y="1552"/>
                </a:lnTo>
                <a:cubicBezTo>
                  <a:pt x="29890" y="1565"/>
                  <a:pt x="29810" y="1655"/>
                  <a:pt x="29711" y="1655"/>
                </a:cubicBezTo>
                <a:cubicBezTo>
                  <a:pt x="29684" y="1655"/>
                  <a:pt x="29655" y="1648"/>
                  <a:pt x="29625" y="1631"/>
                </a:cubicBezTo>
                <a:cubicBezTo>
                  <a:pt x="29593" y="1584"/>
                  <a:pt x="29498" y="1552"/>
                  <a:pt x="29498" y="1425"/>
                </a:cubicBezTo>
                <a:cubicBezTo>
                  <a:pt x="29514" y="1378"/>
                  <a:pt x="29593" y="1346"/>
                  <a:pt x="29641" y="1283"/>
                </a:cubicBezTo>
                <a:lnTo>
                  <a:pt x="29720" y="1362"/>
                </a:lnTo>
                <a:lnTo>
                  <a:pt x="30131" y="1061"/>
                </a:lnTo>
                <a:cubicBezTo>
                  <a:pt x="30094" y="1018"/>
                  <a:pt x="30049" y="1008"/>
                  <a:pt x="30003" y="1008"/>
                </a:cubicBezTo>
                <a:cubicBezTo>
                  <a:pt x="29969" y="1008"/>
                  <a:pt x="29934" y="1013"/>
                  <a:pt x="29901" y="1013"/>
                </a:cubicBezTo>
                <a:cubicBezTo>
                  <a:pt x="29864" y="1013"/>
                  <a:pt x="29829" y="1007"/>
                  <a:pt x="29799" y="982"/>
                </a:cubicBezTo>
                <a:cubicBezTo>
                  <a:pt x="29783" y="919"/>
                  <a:pt x="29720" y="855"/>
                  <a:pt x="29641" y="824"/>
                </a:cubicBezTo>
                <a:cubicBezTo>
                  <a:pt x="29530" y="919"/>
                  <a:pt x="29451" y="1061"/>
                  <a:pt x="29276" y="1140"/>
                </a:cubicBezTo>
                <a:lnTo>
                  <a:pt x="29134" y="919"/>
                </a:lnTo>
                <a:lnTo>
                  <a:pt x="29134" y="871"/>
                </a:lnTo>
                <a:lnTo>
                  <a:pt x="28881" y="745"/>
                </a:lnTo>
                <a:lnTo>
                  <a:pt x="28374" y="745"/>
                </a:lnTo>
                <a:lnTo>
                  <a:pt x="28279" y="824"/>
                </a:lnTo>
                <a:lnTo>
                  <a:pt x="28184" y="824"/>
                </a:lnTo>
                <a:lnTo>
                  <a:pt x="28121" y="665"/>
                </a:lnTo>
                <a:cubicBezTo>
                  <a:pt x="28105" y="665"/>
                  <a:pt x="28105" y="650"/>
                  <a:pt x="28089" y="650"/>
                </a:cubicBezTo>
                <a:lnTo>
                  <a:pt x="26205" y="650"/>
                </a:lnTo>
                <a:lnTo>
                  <a:pt x="26094" y="555"/>
                </a:lnTo>
                <a:cubicBezTo>
                  <a:pt x="26070" y="547"/>
                  <a:pt x="26046" y="543"/>
                  <a:pt x="26023" y="543"/>
                </a:cubicBezTo>
                <a:cubicBezTo>
                  <a:pt x="25999" y="543"/>
                  <a:pt x="25975" y="547"/>
                  <a:pt x="25951" y="555"/>
                </a:cubicBezTo>
                <a:cubicBezTo>
                  <a:pt x="25904" y="586"/>
                  <a:pt x="25841" y="618"/>
                  <a:pt x="25777" y="650"/>
                </a:cubicBezTo>
                <a:lnTo>
                  <a:pt x="25651" y="539"/>
                </a:lnTo>
                <a:lnTo>
                  <a:pt x="24780" y="539"/>
                </a:lnTo>
                <a:lnTo>
                  <a:pt x="24653" y="444"/>
                </a:lnTo>
                <a:lnTo>
                  <a:pt x="24431" y="555"/>
                </a:lnTo>
                <a:lnTo>
                  <a:pt x="24273" y="444"/>
                </a:lnTo>
                <a:lnTo>
                  <a:pt x="24083" y="555"/>
                </a:lnTo>
                <a:lnTo>
                  <a:pt x="23956" y="475"/>
                </a:lnTo>
                <a:lnTo>
                  <a:pt x="23798" y="570"/>
                </a:lnTo>
                <a:lnTo>
                  <a:pt x="23671" y="460"/>
                </a:lnTo>
                <a:cubicBezTo>
                  <a:pt x="23492" y="460"/>
                  <a:pt x="23305" y="467"/>
                  <a:pt x="23126" y="467"/>
                </a:cubicBezTo>
                <a:cubicBezTo>
                  <a:pt x="23036" y="467"/>
                  <a:pt x="22948" y="465"/>
                  <a:pt x="22864" y="460"/>
                </a:cubicBezTo>
                <a:lnTo>
                  <a:pt x="22785" y="380"/>
                </a:lnTo>
                <a:lnTo>
                  <a:pt x="22642" y="475"/>
                </a:lnTo>
                <a:lnTo>
                  <a:pt x="22500" y="380"/>
                </a:lnTo>
                <a:lnTo>
                  <a:pt x="22405" y="460"/>
                </a:lnTo>
                <a:lnTo>
                  <a:pt x="22310" y="380"/>
                </a:lnTo>
                <a:lnTo>
                  <a:pt x="22151" y="555"/>
                </a:lnTo>
                <a:lnTo>
                  <a:pt x="21835" y="365"/>
                </a:lnTo>
                <a:lnTo>
                  <a:pt x="20235" y="365"/>
                </a:lnTo>
                <a:lnTo>
                  <a:pt x="20156" y="285"/>
                </a:lnTo>
                <a:lnTo>
                  <a:pt x="19776" y="285"/>
                </a:lnTo>
                <a:lnTo>
                  <a:pt x="19697" y="365"/>
                </a:lnTo>
                <a:cubicBezTo>
                  <a:pt x="19681" y="349"/>
                  <a:pt x="19650" y="317"/>
                  <a:pt x="19618" y="285"/>
                </a:cubicBezTo>
                <a:cubicBezTo>
                  <a:pt x="19567" y="311"/>
                  <a:pt x="19536" y="378"/>
                  <a:pt x="19477" y="378"/>
                </a:cubicBezTo>
                <a:cubicBezTo>
                  <a:pt x="19462" y="378"/>
                  <a:pt x="19446" y="374"/>
                  <a:pt x="19428" y="365"/>
                </a:cubicBezTo>
                <a:lnTo>
                  <a:pt x="19333" y="285"/>
                </a:lnTo>
                <a:lnTo>
                  <a:pt x="19238" y="365"/>
                </a:lnTo>
                <a:lnTo>
                  <a:pt x="19143" y="285"/>
                </a:lnTo>
                <a:lnTo>
                  <a:pt x="19080" y="365"/>
                </a:lnTo>
                <a:lnTo>
                  <a:pt x="18905" y="270"/>
                </a:lnTo>
                <a:cubicBezTo>
                  <a:pt x="18852" y="310"/>
                  <a:pt x="18810" y="372"/>
                  <a:pt x="18751" y="372"/>
                </a:cubicBezTo>
                <a:cubicBezTo>
                  <a:pt x="18740" y="372"/>
                  <a:pt x="18728" y="370"/>
                  <a:pt x="18715" y="365"/>
                </a:cubicBezTo>
                <a:lnTo>
                  <a:pt x="18573" y="254"/>
                </a:lnTo>
                <a:lnTo>
                  <a:pt x="18430" y="365"/>
                </a:lnTo>
                <a:lnTo>
                  <a:pt x="18177" y="365"/>
                </a:lnTo>
                <a:cubicBezTo>
                  <a:pt x="18114" y="317"/>
                  <a:pt x="18066" y="301"/>
                  <a:pt x="18019" y="270"/>
                </a:cubicBezTo>
                <a:lnTo>
                  <a:pt x="17876" y="365"/>
                </a:lnTo>
                <a:lnTo>
                  <a:pt x="17797" y="285"/>
                </a:lnTo>
                <a:lnTo>
                  <a:pt x="17037" y="285"/>
                </a:lnTo>
                <a:cubicBezTo>
                  <a:pt x="17005" y="285"/>
                  <a:pt x="16990" y="285"/>
                  <a:pt x="16958" y="301"/>
                </a:cubicBezTo>
                <a:lnTo>
                  <a:pt x="16895" y="365"/>
                </a:lnTo>
                <a:lnTo>
                  <a:pt x="15533" y="365"/>
                </a:lnTo>
                <a:lnTo>
                  <a:pt x="15438" y="460"/>
                </a:lnTo>
                <a:lnTo>
                  <a:pt x="15359" y="365"/>
                </a:lnTo>
                <a:lnTo>
                  <a:pt x="14630" y="365"/>
                </a:lnTo>
                <a:lnTo>
                  <a:pt x="14535" y="460"/>
                </a:lnTo>
                <a:lnTo>
                  <a:pt x="14456" y="380"/>
                </a:lnTo>
                <a:lnTo>
                  <a:pt x="14314" y="475"/>
                </a:lnTo>
                <a:lnTo>
                  <a:pt x="14171" y="365"/>
                </a:lnTo>
                <a:lnTo>
                  <a:pt x="13981" y="365"/>
                </a:lnTo>
                <a:lnTo>
                  <a:pt x="13886" y="460"/>
                </a:lnTo>
                <a:lnTo>
                  <a:pt x="13664" y="460"/>
                </a:lnTo>
                <a:cubicBezTo>
                  <a:pt x="13649" y="539"/>
                  <a:pt x="13601" y="602"/>
                  <a:pt x="13522" y="634"/>
                </a:cubicBezTo>
                <a:cubicBezTo>
                  <a:pt x="13459" y="586"/>
                  <a:pt x="13490" y="523"/>
                  <a:pt x="13490" y="460"/>
                </a:cubicBezTo>
                <a:cubicBezTo>
                  <a:pt x="13364" y="460"/>
                  <a:pt x="13427" y="602"/>
                  <a:pt x="13364" y="634"/>
                </a:cubicBezTo>
                <a:cubicBezTo>
                  <a:pt x="13316" y="665"/>
                  <a:pt x="13221" y="665"/>
                  <a:pt x="13189" y="713"/>
                </a:cubicBezTo>
                <a:cubicBezTo>
                  <a:pt x="13176" y="733"/>
                  <a:pt x="13155" y="742"/>
                  <a:pt x="13132" y="742"/>
                </a:cubicBezTo>
                <a:cubicBezTo>
                  <a:pt x="13100" y="742"/>
                  <a:pt x="13065" y="725"/>
                  <a:pt x="13047" y="697"/>
                </a:cubicBezTo>
                <a:lnTo>
                  <a:pt x="13142" y="586"/>
                </a:lnTo>
                <a:cubicBezTo>
                  <a:pt x="13031" y="523"/>
                  <a:pt x="12889" y="602"/>
                  <a:pt x="12825" y="475"/>
                </a:cubicBezTo>
                <a:lnTo>
                  <a:pt x="12651" y="570"/>
                </a:lnTo>
                <a:lnTo>
                  <a:pt x="12540" y="460"/>
                </a:lnTo>
                <a:lnTo>
                  <a:pt x="12271" y="460"/>
                </a:lnTo>
                <a:lnTo>
                  <a:pt x="12176" y="555"/>
                </a:lnTo>
                <a:cubicBezTo>
                  <a:pt x="12157" y="557"/>
                  <a:pt x="12139" y="559"/>
                  <a:pt x="12120" y="559"/>
                </a:cubicBezTo>
                <a:cubicBezTo>
                  <a:pt x="12033" y="559"/>
                  <a:pt x="11957" y="528"/>
                  <a:pt x="11891" y="475"/>
                </a:cubicBezTo>
                <a:lnTo>
                  <a:pt x="11796" y="570"/>
                </a:lnTo>
                <a:lnTo>
                  <a:pt x="10735" y="570"/>
                </a:lnTo>
                <a:cubicBezTo>
                  <a:pt x="10672" y="602"/>
                  <a:pt x="10640" y="634"/>
                  <a:pt x="10609" y="650"/>
                </a:cubicBezTo>
                <a:lnTo>
                  <a:pt x="10387" y="539"/>
                </a:lnTo>
                <a:lnTo>
                  <a:pt x="10276" y="650"/>
                </a:lnTo>
                <a:lnTo>
                  <a:pt x="9469" y="650"/>
                </a:lnTo>
                <a:lnTo>
                  <a:pt x="9374" y="555"/>
                </a:lnTo>
                <a:lnTo>
                  <a:pt x="9263" y="650"/>
                </a:lnTo>
                <a:cubicBezTo>
                  <a:pt x="9251" y="648"/>
                  <a:pt x="9239" y="647"/>
                  <a:pt x="9227" y="647"/>
                </a:cubicBezTo>
                <a:cubicBezTo>
                  <a:pt x="9186" y="647"/>
                  <a:pt x="9142" y="656"/>
                  <a:pt x="9099" y="656"/>
                </a:cubicBezTo>
                <a:cubicBezTo>
                  <a:pt x="9052" y="656"/>
                  <a:pt x="9005" y="645"/>
                  <a:pt x="8962" y="602"/>
                </a:cubicBezTo>
                <a:lnTo>
                  <a:pt x="8962" y="396"/>
                </a:lnTo>
                <a:cubicBezTo>
                  <a:pt x="9057" y="301"/>
                  <a:pt x="9057" y="301"/>
                  <a:pt x="9025" y="270"/>
                </a:cubicBezTo>
                <a:lnTo>
                  <a:pt x="8724" y="270"/>
                </a:lnTo>
                <a:cubicBezTo>
                  <a:pt x="8709" y="365"/>
                  <a:pt x="8693" y="460"/>
                  <a:pt x="8677" y="555"/>
                </a:cubicBezTo>
                <a:lnTo>
                  <a:pt x="8455" y="349"/>
                </a:lnTo>
                <a:cubicBezTo>
                  <a:pt x="8455" y="396"/>
                  <a:pt x="8439" y="444"/>
                  <a:pt x="8424" y="491"/>
                </a:cubicBezTo>
                <a:lnTo>
                  <a:pt x="8519" y="586"/>
                </a:lnTo>
                <a:cubicBezTo>
                  <a:pt x="8500" y="623"/>
                  <a:pt x="8471" y="639"/>
                  <a:pt x="8440" y="639"/>
                </a:cubicBezTo>
                <a:cubicBezTo>
                  <a:pt x="8418" y="639"/>
                  <a:pt x="8396" y="631"/>
                  <a:pt x="8376" y="618"/>
                </a:cubicBezTo>
                <a:cubicBezTo>
                  <a:pt x="8301" y="603"/>
                  <a:pt x="8397" y="474"/>
                  <a:pt x="8286" y="474"/>
                </a:cubicBezTo>
                <a:cubicBezTo>
                  <a:pt x="8279" y="474"/>
                  <a:pt x="8273" y="475"/>
                  <a:pt x="8265" y="475"/>
                </a:cubicBezTo>
                <a:cubicBezTo>
                  <a:pt x="8249" y="539"/>
                  <a:pt x="8249" y="618"/>
                  <a:pt x="8249" y="697"/>
                </a:cubicBezTo>
                <a:lnTo>
                  <a:pt x="7996" y="824"/>
                </a:lnTo>
                <a:cubicBezTo>
                  <a:pt x="7983" y="821"/>
                  <a:pt x="7970" y="820"/>
                  <a:pt x="7957" y="820"/>
                </a:cubicBezTo>
                <a:cubicBezTo>
                  <a:pt x="7923" y="820"/>
                  <a:pt x="7886" y="826"/>
                  <a:pt x="7849" y="826"/>
                </a:cubicBezTo>
                <a:cubicBezTo>
                  <a:pt x="7809" y="826"/>
                  <a:pt x="7768" y="819"/>
                  <a:pt x="7727" y="792"/>
                </a:cubicBezTo>
                <a:cubicBezTo>
                  <a:pt x="7679" y="745"/>
                  <a:pt x="7695" y="681"/>
                  <a:pt x="7759" y="650"/>
                </a:cubicBezTo>
                <a:lnTo>
                  <a:pt x="7838" y="713"/>
                </a:lnTo>
                <a:lnTo>
                  <a:pt x="8075" y="586"/>
                </a:lnTo>
                <a:cubicBezTo>
                  <a:pt x="8028" y="570"/>
                  <a:pt x="7964" y="555"/>
                  <a:pt x="7917" y="523"/>
                </a:cubicBezTo>
                <a:cubicBezTo>
                  <a:pt x="7854" y="475"/>
                  <a:pt x="7806" y="428"/>
                  <a:pt x="7759" y="365"/>
                </a:cubicBezTo>
                <a:lnTo>
                  <a:pt x="7664" y="460"/>
                </a:lnTo>
                <a:cubicBezTo>
                  <a:pt x="7569" y="380"/>
                  <a:pt x="7679" y="238"/>
                  <a:pt x="7569" y="190"/>
                </a:cubicBezTo>
                <a:cubicBezTo>
                  <a:pt x="7489" y="270"/>
                  <a:pt x="7505" y="428"/>
                  <a:pt x="7363" y="444"/>
                </a:cubicBezTo>
                <a:lnTo>
                  <a:pt x="7299" y="365"/>
                </a:lnTo>
                <a:lnTo>
                  <a:pt x="7141" y="507"/>
                </a:lnTo>
                <a:lnTo>
                  <a:pt x="7188" y="650"/>
                </a:lnTo>
                <a:lnTo>
                  <a:pt x="7299" y="555"/>
                </a:lnTo>
                <a:cubicBezTo>
                  <a:pt x="7331" y="618"/>
                  <a:pt x="7426" y="634"/>
                  <a:pt x="7426" y="713"/>
                </a:cubicBezTo>
                <a:lnTo>
                  <a:pt x="7410" y="729"/>
                </a:lnTo>
                <a:cubicBezTo>
                  <a:pt x="7396" y="738"/>
                  <a:pt x="7381" y="741"/>
                  <a:pt x="7364" y="741"/>
                </a:cubicBezTo>
                <a:cubicBezTo>
                  <a:pt x="7347" y="741"/>
                  <a:pt x="7330" y="738"/>
                  <a:pt x="7312" y="738"/>
                </a:cubicBezTo>
                <a:cubicBezTo>
                  <a:pt x="7291" y="738"/>
                  <a:pt x="7270" y="742"/>
                  <a:pt x="7252" y="760"/>
                </a:cubicBezTo>
                <a:cubicBezTo>
                  <a:pt x="7157" y="903"/>
                  <a:pt x="7410" y="950"/>
                  <a:pt x="7299" y="1093"/>
                </a:cubicBezTo>
                <a:lnTo>
                  <a:pt x="7093" y="1093"/>
                </a:lnTo>
                <a:lnTo>
                  <a:pt x="7030" y="1030"/>
                </a:lnTo>
                <a:cubicBezTo>
                  <a:pt x="6983" y="1061"/>
                  <a:pt x="6951" y="1077"/>
                  <a:pt x="6903" y="1109"/>
                </a:cubicBezTo>
                <a:cubicBezTo>
                  <a:pt x="6890" y="1111"/>
                  <a:pt x="6877" y="1112"/>
                  <a:pt x="6864" y="1112"/>
                </a:cubicBezTo>
                <a:cubicBezTo>
                  <a:pt x="6838" y="1112"/>
                  <a:pt x="6812" y="1109"/>
                  <a:pt x="6789" y="1109"/>
                </a:cubicBezTo>
                <a:cubicBezTo>
                  <a:pt x="6753" y="1109"/>
                  <a:pt x="6721" y="1117"/>
                  <a:pt x="6698" y="1156"/>
                </a:cubicBezTo>
                <a:lnTo>
                  <a:pt x="6777" y="1251"/>
                </a:lnTo>
                <a:cubicBezTo>
                  <a:pt x="6740" y="1279"/>
                  <a:pt x="6687" y="1296"/>
                  <a:pt x="6634" y="1296"/>
                </a:cubicBezTo>
                <a:cubicBezTo>
                  <a:pt x="6595" y="1296"/>
                  <a:pt x="6557" y="1287"/>
                  <a:pt x="6523" y="1267"/>
                </a:cubicBezTo>
                <a:lnTo>
                  <a:pt x="6444" y="1030"/>
                </a:lnTo>
                <a:cubicBezTo>
                  <a:pt x="6618" y="935"/>
                  <a:pt x="6603" y="697"/>
                  <a:pt x="6777" y="602"/>
                </a:cubicBezTo>
                <a:cubicBezTo>
                  <a:pt x="6793" y="523"/>
                  <a:pt x="6745" y="444"/>
                  <a:pt x="6824" y="380"/>
                </a:cubicBezTo>
                <a:lnTo>
                  <a:pt x="7030" y="555"/>
                </a:lnTo>
                <a:lnTo>
                  <a:pt x="7062" y="444"/>
                </a:lnTo>
                <a:lnTo>
                  <a:pt x="6919" y="270"/>
                </a:lnTo>
                <a:cubicBezTo>
                  <a:pt x="6895" y="276"/>
                  <a:pt x="6872" y="279"/>
                  <a:pt x="6850" y="279"/>
                </a:cubicBezTo>
                <a:cubicBezTo>
                  <a:pt x="6718" y="279"/>
                  <a:pt x="6632" y="170"/>
                  <a:pt x="6523" y="143"/>
                </a:cubicBezTo>
                <a:cubicBezTo>
                  <a:pt x="6523" y="95"/>
                  <a:pt x="6508" y="48"/>
                  <a:pt x="6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1"/>
          </p:nvPr>
        </p:nvSpPr>
        <p:spPr>
          <a:xfrm>
            <a:off x="7755725" y="165521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subTitle" idx="2"/>
          </p:nvPr>
        </p:nvSpPr>
        <p:spPr>
          <a:xfrm>
            <a:off x="7755725" y="213121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3"/>
          </p:nvPr>
        </p:nvSpPr>
        <p:spPr>
          <a:xfrm>
            <a:off x="7755725" y="3249584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subTitle" idx="4"/>
          </p:nvPr>
        </p:nvSpPr>
        <p:spPr>
          <a:xfrm>
            <a:off x="7755725" y="37255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5"/>
          </p:nvPr>
        </p:nvSpPr>
        <p:spPr>
          <a:xfrm>
            <a:off x="7755725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subTitle" idx="6"/>
          </p:nvPr>
        </p:nvSpPr>
        <p:spPr>
          <a:xfrm>
            <a:off x="7755725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0"/>
          <p:cNvSpPr/>
          <p:nvPr/>
        </p:nvSpPr>
        <p:spPr>
          <a:xfrm rot="-5400000">
            <a:off x="9567571" y="-35406"/>
            <a:ext cx="3612532" cy="1240017"/>
          </a:xfrm>
          <a:custGeom>
            <a:avLst/>
            <a:gdLst/>
            <a:ahLst/>
            <a:cxnLst/>
            <a:rect l="l" t="t" r="r" b="b"/>
            <a:pathLst>
              <a:path w="46916" h="14916" extrusionOk="0">
                <a:moveTo>
                  <a:pt x="37684" y="459"/>
                </a:moveTo>
                <a:lnTo>
                  <a:pt x="37684" y="459"/>
                </a:lnTo>
                <a:cubicBezTo>
                  <a:pt x="37676" y="496"/>
                  <a:pt x="37667" y="525"/>
                  <a:pt x="37659" y="550"/>
                </a:cubicBezTo>
                <a:lnTo>
                  <a:pt x="37659" y="550"/>
                </a:lnTo>
                <a:cubicBezTo>
                  <a:pt x="37653" y="531"/>
                  <a:pt x="37653" y="519"/>
                  <a:pt x="37653" y="507"/>
                </a:cubicBezTo>
                <a:cubicBezTo>
                  <a:pt x="37653" y="507"/>
                  <a:pt x="37653" y="491"/>
                  <a:pt x="37684" y="459"/>
                </a:cubicBezTo>
                <a:close/>
                <a:moveTo>
                  <a:pt x="38745" y="459"/>
                </a:moveTo>
                <a:lnTo>
                  <a:pt x="38745" y="570"/>
                </a:lnTo>
                <a:lnTo>
                  <a:pt x="38650" y="634"/>
                </a:lnTo>
                <a:lnTo>
                  <a:pt x="38555" y="570"/>
                </a:lnTo>
                <a:lnTo>
                  <a:pt x="38618" y="523"/>
                </a:lnTo>
                <a:lnTo>
                  <a:pt x="38682" y="570"/>
                </a:lnTo>
                <a:cubicBezTo>
                  <a:pt x="38698" y="523"/>
                  <a:pt x="38713" y="507"/>
                  <a:pt x="38745" y="459"/>
                </a:cubicBezTo>
                <a:close/>
                <a:moveTo>
                  <a:pt x="37463" y="523"/>
                </a:moveTo>
                <a:lnTo>
                  <a:pt x="37558" y="602"/>
                </a:lnTo>
                <a:cubicBezTo>
                  <a:pt x="37589" y="583"/>
                  <a:pt x="37608" y="572"/>
                  <a:pt x="37622" y="572"/>
                </a:cubicBezTo>
                <a:cubicBezTo>
                  <a:pt x="37631" y="572"/>
                  <a:pt x="37639" y="576"/>
                  <a:pt x="37646" y="586"/>
                </a:cubicBezTo>
                <a:lnTo>
                  <a:pt x="37646" y="586"/>
                </a:lnTo>
                <a:cubicBezTo>
                  <a:pt x="37624" y="637"/>
                  <a:pt x="37605" y="650"/>
                  <a:pt x="37586" y="650"/>
                </a:cubicBezTo>
                <a:cubicBezTo>
                  <a:pt x="37565" y="650"/>
                  <a:pt x="37546" y="634"/>
                  <a:pt x="37526" y="634"/>
                </a:cubicBezTo>
                <a:lnTo>
                  <a:pt x="37431" y="697"/>
                </a:lnTo>
                <a:cubicBezTo>
                  <a:pt x="37415" y="649"/>
                  <a:pt x="37415" y="618"/>
                  <a:pt x="37415" y="586"/>
                </a:cubicBezTo>
                <a:lnTo>
                  <a:pt x="37463" y="523"/>
                </a:lnTo>
                <a:close/>
                <a:moveTo>
                  <a:pt x="38128" y="507"/>
                </a:moveTo>
                <a:cubicBezTo>
                  <a:pt x="38128" y="523"/>
                  <a:pt x="38128" y="539"/>
                  <a:pt x="38128" y="554"/>
                </a:cubicBezTo>
                <a:cubicBezTo>
                  <a:pt x="38128" y="602"/>
                  <a:pt x="38096" y="649"/>
                  <a:pt x="38080" y="697"/>
                </a:cubicBezTo>
                <a:cubicBezTo>
                  <a:pt x="38064" y="665"/>
                  <a:pt x="38048" y="634"/>
                  <a:pt x="38033" y="602"/>
                </a:cubicBezTo>
                <a:lnTo>
                  <a:pt x="38017" y="602"/>
                </a:lnTo>
                <a:lnTo>
                  <a:pt x="38128" y="507"/>
                </a:lnTo>
                <a:close/>
                <a:moveTo>
                  <a:pt x="35483" y="871"/>
                </a:moveTo>
                <a:lnTo>
                  <a:pt x="35483" y="887"/>
                </a:lnTo>
                <a:lnTo>
                  <a:pt x="35452" y="887"/>
                </a:lnTo>
                <a:lnTo>
                  <a:pt x="35452" y="871"/>
                </a:lnTo>
                <a:close/>
                <a:moveTo>
                  <a:pt x="34058" y="919"/>
                </a:moveTo>
                <a:lnTo>
                  <a:pt x="34058" y="934"/>
                </a:lnTo>
                <a:lnTo>
                  <a:pt x="33995" y="934"/>
                </a:lnTo>
                <a:lnTo>
                  <a:pt x="33995" y="919"/>
                </a:lnTo>
                <a:close/>
                <a:moveTo>
                  <a:pt x="38629" y="947"/>
                </a:moveTo>
                <a:lnTo>
                  <a:pt x="38634" y="950"/>
                </a:lnTo>
                <a:lnTo>
                  <a:pt x="38618" y="950"/>
                </a:lnTo>
                <a:cubicBezTo>
                  <a:pt x="38622" y="949"/>
                  <a:pt x="38626" y="948"/>
                  <a:pt x="38629" y="947"/>
                </a:cubicBezTo>
                <a:close/>
                <a:moveTo>
                  <a:pt x="38523" y="887"/>
                </a:moveTo>
                <a:lnTo>
                  <a:pt x="38611" y="937"/>
                </a:lnTo>
                <a:lnTo>
                  <a:pt x="38611" y="937"/>
                </a:lnTo>
                <a:cubicBezTo>
                  <a:pt x="38565" y="977"/>
                  <a:pt x="38544" y="987"/>
                  <a:pt x="38523" y="998"/>
                </a:cubicBezTo>
                <a:lnTo>
                  <a:pt x="38476" y="934"/>
                </a:lnTo>
                <a:lnTo>
                  <a:pt x="38523" y="887"/>
                </a:lnTo>
                <a:close/>
                <a:moveTo>
                  <a:pt x="38688" y="937"/>
                </a:moveTo>
                <a:cubicBezTo>
                  <a:pt x="38729" y="937"/>
                  <a:pt x="38729" y="963"/>
                  <a:pt x="38729" y="998"/>
                </a:cubicBezTo>
                <a:lnTo>
                  <a:pt x="38603" y="998"/>
                </a:lnTo>
                <a:cubicBezTo>
                  <a:pt x="38614" y="980"/>
                  <a:pt x="38626" y="963"/>
                  <a:pt x="38638" y="945"/>
                </a:cubicBezTo>
                <a:lnTo>
                  <a:pt x="38638" y="945"/>
                </a:lnTo>
                <a:cubicBezTo>
                  <a:pt x="38659" y="940"/>
                  <a:pt x="38675" y="937"/>
                  <a:pt x="38688" y="937"/>
                </a:cubicBezTo>
                <a:close/>
                <a:moveTo>
                  <a:pt x="34977" y="982"/>
                </a:moveTo>
                <a:cubicBezTo>
                  <a:pt x="35008" y="1061"/>
                  <a:pt x="34977" y="1109"/>
                  <a:pt x="34913" y="1140"/>
                </a:cubicBezTo>
                <a:lnTo>
                  <a:pt x="34834" y="1093"/>
                </a:lnTo>
                <a:lnTo>
                  <a:pt x="34771" y="1140"/>
                </a:lnTo>
                <a:cubicBezTo>
                  <a:pt x="34755" y="1124"/>
                  <a:pt x="34755" y="1093"/>
                  <a:pt x="34755" y="1077"/>
                </a:cubicBezTo>
                <a:cubicBezTo>
                  <a:pt x="34818" y="998"/>
                  <a:pt x="34850" y="982"/>
                  <a:pt x="34977" y="982"/>
                </a:cubicBezTo>
                <a:close/>
                <a:moveTo>
                  <a:pt x="39632" y="1140"/>
                </a:moveTo>
                <a:lnTo>
                  <a:pt x="39632" y="1188"/>
                </a:lnTo>
                <a:lnTo>
                  <a:pt x="39616" y="1188"/>
                </a:lnTo>
                <a:lnTo>
                  <a:pt x="39616" y="1140"/>
                </a:lnTo>
                <a:close/>
                <a:moveTo>
                  <a:pt x="32079" y="1235"/>
                </a:moveTo>
                <a:lnTo>
                  <a:pt x="32079" y="1251"/>
                </a:lnTo>
                <a:lnTo>
                  <a:pt x="32032" y="1251"/>
                </a:lnTo>
                <a:lnTo>
                  <a:pt x="32032" y="1235"/>
                </a:lnTo>
                <a:close/>
                <a:moveTo>
                  <a:pt x="31683" y="1140"/>
                </a:moveTo>
                <a:lnTo>
                  <a:pt x="31683" y="1299"/>
                </a:lnTo>
                <a:lnTo>
                  <a:pt x="31652" y="1299"/>
                </a:lnTo>
                <a:lnTo>
                  <a:pt x="31652" y="1140"/>
                </a:lnTo>
                <a:close/>
                <a:moveTo>
                  <a:pt x="32253" y="1124"/>
                </a:moveTo>
                <a:lnTo>
                  <a:pt x="32333" y="1204"/>
                </a:lnTo>
                <a:lnTo>
                  <a:pt x="32269" y="1330"/>
                </a:lnTo>
                <a:cubicBezTo>
                  <a:pt x="32253" y="1251"/>
                  <a:pt x="32253" y="1204"/>
                  <a:pt x="32253" y="1124"/>
                </a:cubicBezTo>
                <a:close/>
                <a:moveTo>
                  <a:pt x="30543" y="1346"/>
                </a:moveTo>
                <a:lnTo>
                  <a:pt x="30543" y="1378"/>
                </a:lnTo>
                <a:lnTo>
                  <a:pt x="30464" y="1378"/>
                </a:lnTo>
                <a:lnTo>
                  <a:pt x="30464" y="1346"/>
                </a:lnTo>
                <a:close/>
                <a:moveTo>
                  <a:pt x="32063" y="1299"/>
                </a:moveTo>
                <a:cubicBezTo>
                  <a:pt x="32053" y="1329"/>
                  <a:pt x="32043" y="1360"/>
                  <a:pt x="32033" y="1395"/>
                </a:cubicBezTo>
                <a:lnTo>
                  <a:pt x="32033" y="1395"/>
                </a:lnTo>
                <a:cubicBezTo>
                  <a:pt x="32003" y="1377"/>
                  <a:pt x="31988" y="1347"/>
                  <a:pt x="32000" y="1299"/>
                </a:cubicBezTo>
                <a:close/>
                <a:moveTo>
                  <a:pt x="32269" y="1362"/>
                </a:moveTo>
                <a:lnTo>
                  <a:pt x="32348" y="1409"/>
                </a:lnTo>
                <a:lnTo>
                  <a:pt x="32269" y="1425"/>
                </a:lnTo>
                <a:lnTo>
                  <a:pt x="32269" y="1362"/>
                </a:lnTo>
                <a:close/>
                <a:moveTo>
                  <a:pt x="33346" y="1409"/>
                </a:moveTo>
                <a:cubicBezTo>
                  <a:pt x="33346" y="1425"/>
                  <a:pt x="33362" y="1425"/>
                  <a:pt x="33362" y="1441"/>
                </a:cubicBezTo>
                <a:cubicBezTo>
                  <a:pt x="33378" y="1441"/>
                  <a:pt x="33393" y="1457"/>
                  <a:pt x="33409" y="1457"/>
                </a:cubicBezTo>
                <a:lnTo>
                  <a:pt x="33393" y="1473"/>
                </a:lnTo>
                <a:lnTo>
                  <a:pt x="33362" y="1441"/>
                </a:lnTo>
                <a:cubicBezTo>
                  <a:pt x="33346" y="1441"/>
                  <a:pt x="33330" y="1441"/>
                  <a:pt x="33330" y="1425"/>
                </a:cubicBezTo>
                <a:lnTo>
                  <a:pt x="33346" y="1409"/>
                </a:lnTo>
                <a:close/>
                <a:moveTo>
                  <a:pt x="39489" y="1330"/>
                </a:moveTo>
                <a:lnTo>
                  <a:pt x="39489" y="1330"/>
                </a:lnTo>
                <a:cubicBezTo>
                  <a:pt x="39553" y="1409"/>
                  <a:pt x="39474" y="1425"/>
                  <a:pt x="39474" y="1473"/>
                </a:cubicBezTo>
                <a:lnTo>
                  <a:pt x="39394" y="1394"/>
                </a:lnTo>
                <a:lnTo>
                  <a:pt x="39489" y="1330"/>
                </a:lnTo>
                <a:close/>
                <a:moveTo>
                  <a:pt x="30448" y="1473"/>
                </a:moveTo>
                <a:lnTo>
                  <a:pt x="30464" y="1489"/>
                </a:lnTo>
                <a:cubicBezTo>
                  <a:pt x="30467" y="1494"/>
                  <a:pt x="30469" y="1500"/>
                  <a:pt x="30470" y="1504"/>
                </a:cubicBezTo>
                <a:lnTo>
                  <a:pt x="30464" y="1504"/>
                </a:lnTo>
                <a:lnTo>
                  <a:pt x="30448" y="1473"/>
                </a:lnTo>
                <a:close/>
                <a:moveTo>
                  <a:pt x="30543" y="1425"/>
                </a:moveTo>
                <a:lnTo>
                  <a:pt x="30543" y="1504"/>
                </a:lnTo>
                <a:lnTo>
                  <a:pt x="30480" y="1504"/>
                </a:lnTo>
                <a:cubicBezTo>
                  <a:pt x="30480" y="1473"/>
                  <a:pt x="30512" y="1457"/>
                  <a:pt x="30543" y="1425"/>
                </a:cubicBezTo>
                <a:close/>
                <a:moveTo>
                  <a:pt x="31430" y="1219"/>
                </a:moveTo>
                <a:lnTo>
                  <a:pt x="31588" y="1394"/>
                </a:lnTo>
                <a:lnTo>
                  <a:pt x="31573" y="1425"/>
                </a:lnTo>
                <a:lnTo>
                  <a:pt x="31478" y="1394"/>
                </a:lnTo>
                <a:lnTo>
                  <a:pt x="31414" y="1489"/>
                </a:lnTo>
                <a:lnTo>
                  <a:pt x="31272" y="1409"/>
                </a:lnTo>
                <a:lnTo>
                  <a:pt x="31050" y="1425"/>
                </a:lnTo>
                <a:lnTo>
                  <a:pt x="31034" y="1504"/>
                </a:lnTo>
                <a:lnTo>
                  <a:pt x="31018" y="1504"/>
                </a:lnTo>
                <a:lnTo>
                  <a:pt x="30955" y="1441"/>
                </a:lnTo>
                <a:cubicBezTo>
                  <a:pt x="30987" y="1394"/>
                  <a:pt x="31003" y="1346"/>
                  <a:pt x="31018" y="1299"/>
                </a:cubicBezTo>
                <a:cubicBezTo>
                  <a:pt x="31082" y="1338"/>
                  <a:pt x="31141" y="1346"/>
                  <a:pt x="31200" y="1346"/>
                </a:cubicBezTo>
                <a:cubicBezTo>
                  <a:pt x="31240" y="1346"/>
                  <a:pt x="31280" y="1343"/>
                  <a:pt x="31320" y="1343"/>
                </a:cubicBezTo>
                <a:cubicBezTo>
                  <a:pt x="31341" y="1343"/>
                  <a:pt x="31361" y="1343"/>
                  <a:pt x="31383" y="1346"/>
                </a:cubicBezTo>
                <a:lnTo>
                  <a:pt x="31335" y="1235"/>
                </a:lnTo>
                <a:lnTo>
                  <a:pt x="31430" y="1219"/>
                </a:lnTo>
                <a:close/>
                <a:moveTo>
                  <a:pt x="32033" y="1457"/>
                </a:moveTo>
                <a:lnTo>
                  <a:pt x="32033" y="1457"/>
                </a:lnTo>
                <a:cubicBezTo>
                  <a:pt x="32079" y="1460"/>
                  <a:pt x="32079" y="1476"/>
                  <a:pt x="32079" y="1504"/>
                </a:cubicBezTo>
                <a:lnTo>
                  <a:pt x="32048" y="1504"/>
                </a:lnTo>
                <a:cubicBezTo>
                  <a:pt x="32038" y="1485"/>
                  <a:pt x="32034" y="1472"/>
                  <a:pt x="32033" y="1457"/>
                </a:cubicBezTo>
                <a:close/>
                <a:moveTo>
                  <a:pt x="29071" y="1457"/>
                </a:moveTo>
                <a:lnTo>
                  <a:pt x="29071" y="1536"/>
                </a:lnTo>
                <a:lnTo>
                  <a:pt x="29055" y="1536"/>
                </a:lnTo>
                <a:lnTo>
                  <a:pt x="29055" y="1457"/>
                </a:lnTo>
                <a:close/>
                <a:moveTo>
                  <a:pt x="39236" y="1394"/>
                </a:moveTo>
                <a:lnTo>
                  <a:pt x="39315" y="1489"/>
                </a:lnTo>
                <a:cubicBezTo>
                  <a:pt x="39298" y="1533"/>
                  <a:pt x="39270" y="1542"/>
                  <a:pt x="39236" y="1542"/>
                </a:cubicBezTo>
                <a:cubicBezTo>
                  <a:pt x="39208" y="1542"/>
                  <a:pt x="39176" y="1536"/>
                  <a:pt x="39141" y="1536"/>
                </a:cubicBezTo>
                <a:lnTo>
                  <a:pt x="39094" y="1441"/>
                </a:lnTo>
                <a:lnTo>
                  <a:pt x="39236" y="1394"/>
                </a:lnTo>
                <a:close/>
                <a:moveTo>
                  <a:pt x="30471" y="1513"/>
                </a:moveTo>
                <a:cubicBezTo>
                  <a:pt x="30472" y="1530"/>
                  <a:pt x="30464" y="1541"/>
                  <a:pt x="30464" y="1552"/>
                </a:cubicBezTo>
                <a:lnTo>
                  <a:pt x="30448" y="1536"/>
                </a:lnTo>
                <a:lnTo>
                  <a:pt x="30471" y="1513"/>
                </a:lnTo>
                <a:close/>
                <a:moveTo>
                  <a:pt x="28216" y="1504"/>
                </a:moveTo>
                <a:lnTo>
                  <a:pt x="28216" y="1584"/>
                </a:lnTo>
                <a:lnTo>
                  <a:pt x="28200" y="1584"/>
                </a:lnTo>
                <a:lnTo>
                  <a:pt x="28200" y="1504"/>
                </a:lnTo>
                <a:close/>
                <a:moveTo>
                  <a:pt x="28517" y="1520"/>
                </a:moveTo>
                <a:lnTo>
                  <a:pt x="28596" y="1568"/>
                </a:lnTo>
                <a:lnTo>
                  <a:pt x="28517" y="1584"/>
                </a:lnTo>
                <a:lnTo>
                  <a:pt x="28517" y="1520"/>
                </a:lnTo>
                <a:close/>
                <a:moveTo>
                  <a:pt x="29482" y="1504"/>
                </a:moveTo>
                <a:lnTo>
                  <a:pt x="29356" y="1599"/>
                </a:lnTo>
                <a:cubicBezTo>
                  <a:pt x="29356" y="1568"/>
                  <a:pt x="29340" y="1536"/>
                  <a:pt x="29340" y="1504"/>
                </a:cubicBezTo>
                <a:close/>
                <a:moveTo>
                  <a:pt x="33314" y="1504"/>
                </a:moveTo>
                <a:lnTo>
                  <a:pt x="33330" y="1536"/>
                </a:lnTo>
                <a:lnTo>
                  <a:pt x="33330" y="1552"/>
                </a:lnTo>
                <a:cubicBezTo>
                  <a:pt x="33338" y="1544"/>
                  <a:pt x="33350" y="1540"/>
                  <a:pt x="33364" y="1540"/>
                </a:cubicBezTo>
                <a:cubicBezTo>
                  <a:pt x="33378" y="1540"/>
                  <a:pt x="33393" y="1544"/>
                  <a:pt x="33409" y="1552"/>
                </a:cubicBezTo>
                <a:lnTo>
                  <a:pt x="33409" y="1615"/>
                </a:lnTo>
                <a:lnTo>
                  <a:pt x="33314" y="1568"/>
                </a:lnTo>
                <a:lnTo>
                  <a:pt x="33330" y="1536"/>
                </a:lnTo>
                <a:cubicBezTo>
                  <a:pt x="33314" y="1536"/>
                  <a:pt x="33298" y="1520"/>
                  <a:pt x="33298" y="1520"/>
                </a:cubicBezTo>
                <a:lnTo>
                  <a:pt x="33314" y="1504"/>
                </a:lnTo>
                <a:close/>
                <a:moveTo>
                  <a:pt x="38903" y="1330"/>
                </a:moveTo>
                <a:lnTo>
                  <a:pt x="38903" y="1409"/>
                </a:lnTo>
                <a:lnTo>
                  <a:pt x="39046" y="1425"/>
                </a:lnTo>
                <a:cubicBezTo>
                  <a:pt x="39078" y="1473"/>
                  <a:pt x="39046" y="1552"/>
                  <a:pt x="38951" y="1631"/>
                </a:cubicBezTo>
                <a:cubicBezTo>
                  <a:pt x="38951" y="1584"/>
                  <a:pt x="38935" y="1552"/>
                  <a:pt x="38919" y="1489"/>
                </a:cubicBezTo>
                <a:cubicBezTo>
                  <a:pt x="38903" y="1536"/>
                  <a:pt x="38872" y="1568"/>
                  <a:pt x="38840" y="1615"/>
                </a:cubicBezTo>
                <a:lnTo>
                  <a:pt x="38777" y="1457"/>
                </a:lnTo>
                <a:lnTo>
                  <a:pt x="38903" y="1330"/>
                </a:lnTo>
                <a:close/>
                <a:moveTo>
                  <a:pt x="19064" y="1631"/>
                </a:moveTo>
                <a:lnTo>
                  <a:pt x="19064" y="1647"/>
                </a:lnTo>
                <a:lnTo>
                  <a:pt x="19016" y="1647"/>
                </a:lnTo>
                <a:lnTo>
                  <a:pt x="19016" y="1631"/>
                </a:lnTo>
                <a:close/>
                <a:moveTo>
                  <a:pt x="37969" y="1504"/>
                </a:moveTo>
                <a:cubicBezTo>
                  <a:pt x="38033" y="1568"/>
                  <a:pt x="38064" y="1615"/>
                  <a:pt x="38128" y="1663"/>
                </a:cubicBezTo>
                <a:cubicBezTo>
                  <a:pt x="38017" y="1663"/>
                  <a:pt x="38001" y="1615"/>
                  <a:pt x="37969" y="1504"/>
                </a:cubicBezTo>
                <a:close/>
                <a:moveTo>
                  <a:pt x="32982" y="1489"/>
                </a:moveTo>
                <a:cubicBezTo>
                  <a:pt x="32998" y="1552"/>
                  <a:pt x="33013" y="1615"/>
                  <a:pt x="33045" y="1679"/>
                </a:cubicBezTo>
                <a:lnTo>
                  <a:pt x="32934" y="1679"/>
                </a:lnTo>
                <a:cubicBezTo>
                  <a:pt x="32918" y="1663"/>
                  <a:pt x="32903" y="1631"/>
                  <a:pt x="32903" y="1615"/>
                </a:cubicBezTo>
                <a:cubicBezTo>
                  <a:pt x="32883" y="1644"/>
                  <a:pt x="32870" y="1673"/>
                  <a:pt x="32851" y="1673"/>
                </a:cubicBezTo>
                <a:cubicBezTo>
                  <a:pt x="32840" y="1673"/>
                  <a:pt x="32826" y="1662"/>
                  <a:pt x="32808" y="1631"/>
                </a:cubicBezTo>
                <a:cubicBezTo>
                  <a:pt x="32792" y="1615"/>
                  <a:pt x="32776" y="1599"/>
                  <a:pt x="32744" y="1584"/>
                </a:cubicBezTo>
                <a:lnTo>
                  <a:pt x="32982" y="1489"/>
                </a:lnTo>
                <a:close/>
                <a:moveTo>
                  <a:pt x="18869" y="1597"/>
                </a:moveTo>
                <a:cubicBezTo>
                  <a:pt x="18903" y="1597"/>
                  <a:pt x="18955" y="1652"/>
                  <a:pt x="18969" y="1694"/>
                </a:cubicBezTo>
                <a:lnTo>
                  <a:pt x="18858" y="1694"/>
                </a:lnTo>
                <a:lnTo>
                  <a:pt x="18858" y="1599"/>
                </a:lnTo>
                <a:cubicBezTo>
                  <a:pt x="18861" y="1598"/>
                  <a:pt x="18865" y="1597"/>
                  <a:pt x="18869" y="1597"/>
                </a:cubicBezTo>
                <a:close/>
                <a:moveTo>
                  <a:pt x="23007" y="1568"/>
                </a:moveTo>
                <a:lnTo>
                  <a:pt x="23007" y="1694"/>
                </a:lnTo>
                <a:lnTo>
                  <a:pt x="22927" y="1584"/>
                </a:lnTo>
                <a:lnTo>
                  <a:pt x="23007" y="1568"/>
                </a:lnTo>
                <a:close/>
                <a:moveTo>
                  <a:pt x="27028" y="1663"/>
                </a:moveTo>
                <a:lnTo>
                  <a:pt x="27028" y="1694"/>
                </a:lnTo>
                <a:lnTo>
                  <a:pt x="27012" y="1694"/>
                </a:lnTo>
                <a:lnTo>
                  <a:pt x="27012" y="1663"/>
                </a:lnTo>
                <a:close/>
                <a:moveTo>
                  <a:pt x="27155" y="1679"/>
                </a:moveTo>
                <a:lnTo>
                  <a:pt x="27155" y="1694"/>
                </a:lnTo>
                <a:lnTo>
                  <a:pt x="27123" y="1694"/>
                </a:lnTo>
                <a:lnTo>
                  <a:pt x="27123" y="1679"/>
                </a:lnTo>
                <a:close/>
                <a:moveTo>
                  <a:pt x="32554" y="1568"/>
                </a:moveTo>
                <a:lnTo>
                  <a:pt x="32618" y="1679"/>
                </a:lnTo>
                <a:lnTo>
                  <a:pt x="32586" y="1694"/>
                </a:lnTo>
                <a:cubicBezTo>
                  <a:pt x="32570" y="1679"/>
                  <a:pt x="32570" y="1663"/>
                  <a:pt x="32554" y="1647"/>
                </a:cubicBezTo>
                <a:cubicBezTo>
                  <a:pt x="32538" y="1631"/>
                  <a:pt x="32538" y="1615"/>
                  <a:pt x="32523" y="1584"/>
                </a:cubicBezTo>
                <a:cubicBezTo>
                  <a:pt x="32538" y="1584"/>
                  <a:pt x="32554" y="1584"/>
                  <a:pt x="32554" y="1568"/>
                </a:cubicBezTo>
                <a:close/>
                <a:moveTo>
                  <a:pt x="32704" y="1619"/>
                </a:moveTo>
                <a:cubicBezTo>
                  <a:pt x="32725" y="1619"/>
                  <a:pt x="32736" y="1652"/>
                  <a:pt x="32713" y="1710"/>
                </a:cubicBezTo>
                <a:cubicBezTo>
                  <a:pt x="32697" y="1679"/>
                  <a:pt x="32681" y="1647"/>
                  <a:pt x="32681" y="1631"/>
                </a:cubicBezTo>
                <a:cubicBezTo>
                  <a:pt x="32689" y="1623"/>
                  <a:pt x="32697" y="1619"/>
                  <a:pt x="32704" y="1619"/>
                </a:cubicBezTo>
                <a:close/>
                <a:moveTo>
                  <a:pt x="27266" y="1663"/>
                </a:moveTo>
                <a:lnTo>
                  <a:pt x="27266" y="1726"/>
                </a:lnTo>
                <a:lnTo>
                  <a:pt x="27250" y="1726"/>
                </a:lnTo>
                <a:cubicBezTo>
                  <a:pt x="27234" y="1710"/>
                  <a:pt x="27234" y="1694"/>
                  <a:pt x="27234" y="1663"/>
                </a:cubicBezTo>
                <a:close/>
                <a:moveTo>
                  <a:pt x="22468" y="1694"/>
                </a:moveTo>
                <a:lnTo>
                  <a:pt x="22468" y="1742"/>
                </a:lnTo>
                <a:lnTo>
                  <a:pt x="22452" y="1742"/>
                </a:lnTo>
                <a:lnTo>
                  <a:pt x="22452" y="1694"/>
                </a:lnTo>
                <a:close/>
                <a:moveTo>
                  <a:pt x="19299" y="1756"/>
                </a:moveTo>
                <a:cubicBezTo>
                  <a:pt x="19295" y="1760"/>
                  <a:pt x="19291" y="1764"/>
                  <a:pt x="19286" y="1768"/>
                </a:cubicBezTo>
                <a:lnTo>
                  <a:pt x="19286" y="1768"/>
                </a:lnTo>
                <a:cubicBezTo>
                  <a:pt x="19291" y="1765"/>
                  <a:pt x="19296" y="1761"/>
                  <a:pt x="19301" y="1758"/>
                </a:cubicBezTo>
                <a:cubicBezTo>
                  <a:pt x="19301" y="1757"/>
                  <a:pt x="19300" y="1757"/>
                  <a:pt x="19299" y="1756"/>
                </a:cubicBezTo>
                <a:close/>
                <a:moveTo>
                  <a:pt x="27424" y="1710"/>
                </a:moveTo>
                <a:lnTo>
                  <a:pt x="27361" y="1774"/>
                </a:lnTo>
                <a:cubicBezTo>
                  <a:pt x="27361" y="1758"/>
                  <a:pt x="27361" y="1742"/>
                  <a:pt x="27361" y="1710"/>
                </a:cubicBezTo>
                <a:close/>
                <a:moveTo>
                  <a:pt x="32523" y="1457"/>
                </a:moveTo>
                <a:lnTo>
                  <a:pt x="32523" y="1457"/>
                </a:lnTo>
                <a:cubicBezTo>
                  <a:pt x="32491" y="1536"/>
                  <a:pt x="32475" y="1584"/>
                  <a:pt x="32459" y="1631"/>
                </a:cubicBezTo>
                <a:cubicBezTo>
                  <a:pt x="32438" y="1631"/>
                  <a:pt x="32417" y="1610"/>
                  <a:pt x="32401" y="1610"/>
                </a:cubicBezTo>
                <a:cubicBezTo>
                  <a:pt x="32392" y="1610"/>
                  <a:pt x="32385" y="1615"/>
                  <a:pt x="32380" y="1631"/>
                </a:cubicBezTo>
                <a:cubicBezTo>
                  <a:pt x="32364" y="1694"/>
                  <a:pt x="32348" y="1742"/>
                  <a:pt x="32348" y="1789"/>
                </a:cubicBezTo>
                <a:lnTo>
                  <a:pt x="32238" y="1789"/>
                </a:lnTo>
                <a:lnTo>
                  <a:pt x="32238" y="1679"/>
                </a:lnTo>
                <a:cubicBezTo>
                  <a:pt x="32225" y="1681"/>
                  <a:pt x="32213" y="1682"/>
                  <a:pt x="32202" y="1682"/>
                </a:cubicBezTo>
                <a:cubicBezTo>
                  <a:pt x="32123" y="1682"/>
                  <a:pt x="32059" y="1637"/>
                  <a:pt x="32032" y="1568"/>
                </a:cubicBezTo>
                <a:lnTo>
                  <a:pt x="32269" y="1568"/>
                </a:lnTo>
                <a:lnTo>
                  <a:pt x="32348" y="1473"/>
                </a:lnTo>
                <a:lnTo>
                  <a:pt x="32412" y="1504"/>
                </a:lnTo>
                <a:lnTo>
                  <a:pt x="32523" y="1457"/>
                </a:lnTo>
                <a:close/>
                <a:moveTo>
                  <a:pt x="39125" y="1710"/>
                </a:moveTo>
                <a:lnTo>
                  <a:pt x="39125" y="1789"/>
                </a:lnTo>
                <a:lnTo>
                  <a:pt x="39109" y="1789"/>
                </a:lnTo>
                <a:lnTo>
                  <a:pt x="39109" y="1710"/>
                </a:lnTo>
                <a:close/>
                <a:moveTo>
                  <a:pt x="39410" y="1663"/>
                </a:moveTo>
                <a:lnTo>
                  <a:pt x="39426" y="1679"/>
                </a:lnTo>
                <a:lnTo>
                  <a:pt x="39394" y="1694"/>
                </a:lnTo>
                <a:cubicBezTo>
                  <a:pt x="39391" y="1699"/>
                  <a:pt x="39389" y="1703"/>
                  <a:pt x="39387" y="1706"/>
                </a:cubicBezTo>
                <a:lnTo>
                  <a:pt x="39387" y="1706"/>
                </a:lnTo>
                <a:cubicBezTo>
                  <a:pt x="39387" y="1706"/>
                  <a:pt x="39386" y="1706"/>
                  <a:pt x="39386" y="1706"/>
                </a:cubicBezTo>
                <a:lnTo>
                  <a:pt x="39386" y="1706"/>
                </a:lnTo>
                <a:cubicBezTo>
                  <a:pt x="39386" y="1707"/>
                  <a:pt x="39385" y="1709"/>
                  <a:pt x="39384" y="1711"/>
                </a:cubicBezTo>
                <a:lnTo>
                  <a:pt x="39384" y="1711"/>
                </a:lnTo>
                <a:cubicBezTo>
                  <a:pt x="39385" y="1709"/>
                  <a:pt x="39386" y="1708"/>
                  <a:pt x="39387" y="1706"/>
                </a:cubicBezTo>
                <a:lnTo>
                  <a:pt x="39387" y="1706"/>
                </a:lnTo>
                <a:cubicBezTo>
                  <a:pt x="39394" y="1723"/>
                  <a:pt x="39394" y="1745"/>
                  <a:pt x="39394" y="1758"/>
                </a:cubicBezTo>
                <a:cubicBezTo>
                  <a:pt x="39394" y="1758"/>
                  <a:pt x="39379" y="1774"/>
                  <a:pt x="39363" y="1789"/>
                </a:cubicBezTo>
                <a:lnTo>
                  <a:pt x="39347" y="1789"/>
                </a:lnTo>
                <a:cubicBezTo>
                  <a:pt x="39356" y="1762"/>
                  <a:pt x="39370" y="1735"/>
                  <a:pt x="39384" y="1711"/>
                </a:cubicBezTo>
                <a:lnTo>
                  <a:pt x="39384" y="1711"/>
                </a:lnTo>
                <a:cubicBezTo>
                  <a:pt x="39378" y="1720"/>
                  <a:pt x="39375" y="1724"/>
                  <a:pt x="39375" y="1724"/>
                </a:cubicBezTo>
                <a:cubicBezTo>
                  <a:pt x="39374" y="1724"/>
                  <a:pt x="39379" y="1712"/>
                  <a:pt x="39379" y="1694"/>
                </a:cubicBezTo>
                <a:cubicBezTo>
                  <a:pt x="39382" y="1698"/>
                  <a:pt x="39384" y="1702"/>
                  <a:pt x="39386" y="1706"/>
                </a:cubicBezTo>
                <a:lnTo>
                  <a:pt x="39386" y="1706"/>
                </a:lnTo>
                <a:cubicBezTo>
                  <a:pt x="39395" y="1690"/>
                  <a:pt x="39404" y="1675"/>
                  <a:pt x="39410" y="1663"/>
                </a:cubicBezTo>
                <a:close/>
                <a:moveTo>
                  <a:pt x="24083" y="1742"/>
                </a:moveTo>
                <a:lnTo>
                  <a:pt x="24083" y="1801"/>
                </a:lnTo>
                <a:lnTo>
                  <a:pt x="24083" y="1801"/>
                </a:lnTo>
                <a:cubicBezTo>
                  <a:pt x="24048" y="1791"/>
                  <a:pt x="24016" y="1766"/>
                  <a:pt x="24004" y="1742"/>
                </a:cubicBezTo>
                <a:close/>
                <a:moveTo>
                  <a:pt x="19080" y="1694"/>
                </a:moveTo>
                <a:lnTo>
                  <a:pt x="19159" y="1805"/>
                </a:lnTo>
                <a:lnTo>
                  <a:pt x="19001" y="1805"/>
                </a:lnTo>
                <a:lnTo>
                  <a:pt x="19080" y="1694"/>
                </a:lnTo>
                <a:close/>
                <a:moveTo>
                  <a:pt x="22642" y="1694"/>
                </a:moveTo>
                <a:lnTo>
                  <a:pt x="22674" y="1726"/>
                </a:lnTo>
                <a:lnTo>
                  <a:pt x="22611" y="1805"/>
                </a:lnTo>
                <a:lnTo>
                  <a:pt x="22579" y="1710"/>
                </a:lnTo>
                <a:lnTo>
                  <a:pt x="22642" y="1694"/>
                </a:lnTo>
                <a:close/>
                <a:moveTo>
                  <a:pt x="30813" y="1789"/>
                </a:moveTo>
                <a:lnTo>
                  <a:pt x="30813" y="1805"/>
                </a:lnTo>
                <a:lnTo>
                  <a:pt x="30765" y="1805"/>
                </a:lnTo>
                <a:lnTo>
                  <a:pt x="30765" y="1789"/>
                </a:lnTo>
                <a:close/>
                <a:moveTo>
                  <a:pt x="24542" y="1774"/>
                </a:moveTo>
                <a:lnTo>
                  <a:pt x="24542" y="1821"/>
                </a:lnTo>
                <a:lnTo>
                  <a:pt x="24527" y="1821"/>
                </a:lnTo>
                <a:lnTo>
                  <a:pt x="24527" y="1774"/>
                </a:lnTo>
                <a:close/>
                <a:moveTo>
                  <a:pt x="38428" y="1378"/>
                </a:moveTo>
                <a:lnTo>
                  <a:pt x="38618" y="1425"/>
                </a:lnTo>
                <a:cubicBezTo>
                  <a:pt x="38634" y="1473"/>
                  <a:pt x="38650" y="1504"/>
                  <a:pt x="38666" y="1552"/>
                </a:cubicBezTo>
                <a:cubicBezTo>
                  <a:pt x="38650" y="1568"/>
                  <a:pt x="38650" y="1584"/>
                  <a:pt x="38634" y="1599"/>
                </a:cubicBezTo>
                <a:lnTo>
                  <a:pt x="38808" y="1805"/>
                </a:lnTo>
                <a:lnTo>
                  <a:pt x="38650" y="1821"/>
                </a:lnTo>
                <a:cubicBezTo>
                  <a:pt x="38634" y="1789"/>
                  <a:pt x="38618" y="1774"/>
                  <a:pt x="38603" y="1726"/>
                </a:cubicBezTo>
                <a:lnTo>
                  <a:pt x="38555" y="1758"/>
                </a:lnTo>
                <a:lnTo>
                  <a:pt x="38444" y="1647"/>
                </a:lnTo>
                <a:lnTo>
                  <a:pt x="38270" y="1821"/>
                </a:lnTo>
                <a:lnTo>
                  <a:pt x="38159" y="1710"/>
                </a:lnTo>
                <a:cubicBezTo>
                  <a:pt x="38159" y="1679"/>
                  <a:pt x="38207" y="1631"/>
                  <a:pt x="38286" y="1552"/>
                </a:cubicBezTo>
                <a:cubicBezTo>
                  <a:pt x="38333" y="1489"/>
                  <a:pt x="38381" y="1441"/>
                  <a:pt x="38428" y="1378"/>
                </a:cubicBezTo>
                <a:close/>
                <a:moveTo>
                  <a:pt x="31193" y="1552"/>
                </a:moveTo>
                <a:lnTo>
                  <a:pt x="31272" y="1647"/>
                </a:lnTo>
                <a:cubicBezTo>
                  <a:pt x="31292" y="1653"/>
                  <a:pt x="31311" y="1655"/>
                  <a:pt x="31329" y="1655"/>
                </a:cubicBezTo>
                <a:cubicBezTo>
                  <a:pt x="31407" y="1655"/>
                  <a:pt x="31464" y="1606"/>
                  <a:pt x="31541" y="1568"/>
                </a:cubicBezTo>
                <a:cubicBezTo>
                  <a:pt x="31573" y="1599"/>
                  <a:pt x="31600" y="1615"/>
                  <a:pt x="31626" y="1615"/>
                </a:cubicBezTo>
                <a:cubicBezTo>
                  <a:pt x="31652" y="1615"/>
                  <a:pt x="31675" y="1599"/>
                  <a:pt x="31699" y="1568"/>
                </a:cubicBezTo>
                <a:cubicBezTo>
                  <a:pt x="31747" y="1615"/>
                  <a:pt x="31794" y="1663"/>
                  <a:pt x="31842" y="1710"/>
                </a:cubicBezTo>
                <a:lnTo>
                  <a:pt x="31699" y="1805"/>
                </a:lnTo>
                <a:lnTo>
                  <a:pt x="31668" y="1774"/>
                </a:lnTo>
                <a:lnTo>
                  <a:pt x="31620" y="1805"/>
                </a:lnTo>
                <a:lnTo>
                  <a:pt x="31557" y="1742"/>
                </a:lnTo>
                <a:cubicBezTo>
                  <a:pt x="31529" y="1760"/>
                  <a:pt x="31497" y="1778"/>
                  <a:pt x="31465" y="1778"/>
                </a:cubicBezTo>
                <a:cubicBezTo>
                  <a:pt x="31441" y="1778"/>
                  <a:pt x="31418" y="1769"/>
                  <a:pt x="31398" y="1742"/>
                </a:cubicBezTo>
                <a:cubicBezTo>
                  <a:pt x="31367" y="1774"/>
                  <a:pt x="31319" y="1789"/>
                  <a:pt x="31272" y="1837"/>
                </a:cubicBezTo>
                <a:lnTo>
                  <a:pt x="31193" y="1774"/>
                </a:lnTo>
                <a:lnTo>
                  <a:pt x="31129" y="1805"/>
                </a:lnTo>
                <a:lnTo>
                  <a:pt x="31098" y="1774"/>
                </a:lnTo>
                <a:lnTo>
                  <a:pt x="31050" y="1821"/>
                </a:lnTo>
                <a:lnTo>
                  <a:pt x="30939" y="1679"/>
                </a:lnTo>
                <a:lnTo>
                  <a:pt x="31082" y="1615"/>
                </a:lnTo>
                <a:cubicBezTo>
                  <a:pt x="31129" y="1599"/>
                  <a:pt x="31161" y="1584"/>
                  <a:pt x="31193" y="1552"/>
                </a:cubicBezTo>
                <a:close/>
                <a:moveTo>
                  <a:pt x="25619" y="1837"/>
                </a:moveTo>
                <a:lnTo>
                  <a:pt x="25619" y="1853"/>
                </a:lnTo>
                <a:lnTo>
                  <a:pt x="25587" y="1853"/>
                </a:lnTo>
                <a:lnTo>
                  <a:pt x="25587" y="1837"/>
                </a:lnTo>
                <a:close/>
                <a:moveTo>
                  <a:pt x="33536" y="1805"/>
                </a:moveTo>
                <a:lnTo>
                  <a:pt x="33536" y="1853"/>
                </a:lnTo>
                <a:lnTo>
                  <a:pt x="33473" y="1853"/>
                </a:lnTo>
                <a:lnTo>
                  <a:pt x="33457" y="1837"/>
                </a:lnTo>
                <a:lnTo>
                  <a:pt x="33536" y="1805"/>
                </a:lnTo>
                <a:close/>
                <a:moveTo>
                  <a:pt x="24100" y="1845"/>
                </a:moveTo>
                <a:lnTo>
                  <a:pt x="24100" y="1845"/>
                </a:lnTo>
                <a:cubicBezTo>
                  <a:pt x="24115" y="1856"/>
                  <a:pt x="24115" y="1874"/>
                  <a:pt x="24115" y="1884"/>
                </a:cubicBezTo>
                <a:cubicBezTo>
                  <a:pt x="24105" y="1875"/>
                  <a:pt x="24101" y="1859"/>
                  <a:pt x="24100" y="1845"/>
                </a:cubicBezTo>
                <a:close/>
                <a:moveTo>
                  <a:pt x="29942" y="1726"/>
                </a:moveTo>
                <a:lnTo>
                  <a:pt x="30100" y="1789"/>
                </a:lnTo>
                <a:lnTo>
                  <a:pt x="30132" y="1742"/>
                </a:lnTo>
                <a:lnTo>
                  <a:pt x="30258" y="1821"/>
                </a:lnTo>
                <a:cubicBezTo>
                  <a:pt x="30195" y="1869"/>
                  <a:pt x="30100" y="1884"/>
                  <a:pt x="30021" y="1884"/>
                </a:cubicBezTo>
                <a:cubicBezTo>
                  <a:pt x="30005" y="1853"/>
                  <a:pt x="29989" y="1805"/>
                  <a:pt x="29942" y="1726"/>
                </a:cubicBezTo>
                <a:close/>
                <a:moveTo>
                  <a:pt x="24242" y="1853"/>
                </a:moveTo>
                <a:cubicBezTo>
                  <a:pt x="24275" y="1859"/>
                  <a:pt x="24302" y="1864"/>
                  <a:pt x="24324" y="1869"/>
                </a:cubicBezTo>
                <a:lnTo>
                  <a:pt x="24324" y="1869"/>
                </a:lnTo>
                <a:cubicBezTo>
                  <a:pt x="24303" y="1878"/>
                  <a:pt x="24316" y="1884"/>
                  <a:pt x="24337" y="1884"/>
                </a:cubicBezTo>
                <a:cubicBezTo>
                  <a:pt x="24305" y="1884"/>
                  <a:pt x="24289" y="1900"/>
                  <a:pt x="24273" y="1900"/>
                </a:cubicBezTo>
                <a:cubicBezTo>
                  <a:pt x="24273" y="1900"/>
                  <a:pt x="24257" y="1884"/>
                  <a:pt x="24242" y="1853"/>
                </a:cubicBezTo>
                <a:close/>
                <a:moveTo>
                  <a:pt x="29862" y="1837"/>
                </a:moveTo>
                <a:lnTo>
                  <a:pt x="29926" y="1884"/>
                </a:lnTo>
                <a:lnTo>
                  <a:pt x="29862" y="1900"/>
                </a:lnTo>
                <a:lnTo>
                  <a:pt x="29862" y="1837"/>
                </a:lnTo>
                <a:close/>
                <a:moveTo>
                  <a:pt x="38872" y="1900"/>
                </a:moveTo>
                <a:lnTo>
                  <a:pt x="38872" y="1916"/>
                </a:lnTo>
                <a:lnTo>
                  <a:pt x="38840" y="1916"/>
                </a:lnTo>
                <a:lnTo>
                  <a:pt x="38840" y="1900"/>
                </a:lnTo>
                <a:close/>
                <a:moveTo>
                  <a:pt x="16325" y="1916"/>
                </a:moveTo>
                <a:lnTo>
                  <a:pt x="16325" y="1932"/>
                </a:lnTo>
                <a:lnTo>
                  <a:pt x="16293" y="1932"/>
                </a:lnTo>
                <a:lnTo>
                  <a:pt x="16293" y="1916"/>
                </a:lnTo>
                <a:close/>
                <a:moveTo>
                  <a:pt x="24370" y="1882"/>
                </a:moveTo>
                <a:cubicBezTo>
                  <a:pt x="24416" y="1898"/>
                  <a:pt x="24416" y="1912"/>
                  <a:pt x="24416" y="1932"/>
                </a:cubicBezTo>
                <a:lnTo>
                  <a:pt x="24321" y="1932"/>
                </a:lnTo>
                <a:lnTo>
                  <a:pt x="24370" y="1882"/>
                </a:lnTo>
                <a:close/>
                <a:moveTo>
                  <a:pt x="24669" y="1821"/>
                </a:moveTo>
                <a:cubicBezTo>
                  <a:pt x="24685" y="1869"/>
                  <a:pt x="24685" y="1884"/>
                  <a:pt x="24685" y="1916"/>
                </a:cubicBezTo>
                <a:lnTo>
                  <a:pt x="24637" y="1932"/>
                </a:lnTo>
                <a:lnTo>
                  <a:pt x="24606" y="1900"/>
                </a:lnTo>
                <a:lnTo>
                  <a:pt x="24669" y="1821"/>
                </a:lnTo>
                <a:close/>
                <a:moveTo>
                  <a:pt x="29261" y="1821"/>
                </a:moveTo>
                <a:cubicBezTo>
                  <a:pt x="29277" y="1837"/>
                  <a:pt x="29277" y="1869"/>
                  <a:pt x="29292" y="1932"/>
                </a:cubicBezTo>
                <a:lnTo>
                  <a:pt x="29197" y="1837"/>
                </a:lnTo>
                <a:lnTo>
                  <a:pt x="29261" y="1821"/>
                </a:lnTo>
                <a:close/>
                <a:moveTo>
                  <a:pt x="30622" y="1774"/>
                </a:moveTo>
                <a:lnTo>
                  <a:pt x="30512" y="1932"/>
                </a:lnTo>
                <a:lnTo>
                  <a:pt x="30496" y="1916"/>
                </a:lnTo>
                <a:cubicBezTo>
                  <a:pt x="30496" y="1884"/>
                  <a:pt x="30512" y="1837"/>
                  <a:pt x="30527" y="1805"/>
                </a:cubicBezTo>
                <a:cubicBezTo>
                  <a:pt x="30543" y="1789"/>
                  <a:pt x="30575" y="1789"/>
                  <a:pt x="30622" y="1774"/>
                </a:cubicBezTo>
                <a:close/>
                <a:moveTo>
                  <a:pt x="38935" y="1694"/>
                </a:moveTo>
                <a:cubicBezTo>
                  <a:pt x="38951" y="1710"/>
                  <a:pt x="38967" y="1742"/>
                  <a:pt x="38967" y="1774"/>
                </a:cubicBezTo>
                <a:lnTo>
                  <a:pt x="39046" y="1726"/>
                </a:lnTo>
                <a:cubicBezTo>
                  <a:pt x="39062" y="1758"/>
                  <a:pt x="39078" y="1805"/>
                  <a:pt x="39078" y="1837"/>
                </a:cubicBezTo>
                <a:lnTo>
                  <a:pt x="39141" y="1869"/>
                </a:lnTo>
                <a:cubicBezTo>
                  <a:pt x="39125" y="1884"/>
                  <a:pt x="39094" y="1932"/>
                  <a:pt x="39078" y="1932"/>
                </a:cubicBezTo>
                <a:cubicBezTo>
                  <a:pt x="39065" y="1935"/>
                  <a:pt x="39053" y="1937"/>
                  <a:pt x="39042" y="1937"/>
                </a:cubicBezTo>
                <a:cubicBezTo>
                  <a:pt x="39001" y="1937"/>
                  <a:pt x="38973" y="1909"/>
                  <a:pt x="38935" y="1821"/>
                </a:cubicBezTo>
                <a:lnTo>
                  <a:pt x="38888" y="1837"/>
                </a:lnTo>
                <a:lnTo>
                  <a:pt x="38888" y="1853"/>
                </a:lnTo>
                <a:cubicBezTo>
                  <a:pt x="38856" y="1789"/>
                  <a:pt x="38888" y="1726"/>
                  <a:pt x="38935" y="1694"/>
                </a:cubicBezTo>
                <a:close/>
                <a:moveTo>
                  <a:pt x="22468" y="1900"/>
                </a:moveTo>
                <a:lnTo>
                  <a:pt x="22468" y="1948"/>
                </a:lnTo>
                <a:lnTo>
                  <a:pt x="22452" y="1948"/>
                </a:lnTo>
                <a:lnTo>
                  <a:pt x="22452" y="1900"/>
                </a:lnTo>
                <a:close/>
                <a:moveTo>
                  <a:pt x="27614" y="1932"/>
                </a:moveTo>
                <a:lnTo>
                  <a:pt x="27630" y="1948"/>
                </a:lnTo>
                <a:cubicBezTo>
                  <a:pt x="27630" y="1948"/>
                  <a:pt x="27615" y="1963"/>
                  <a:pt x="27599" y="1964"/>
                </a:cubicBezTo>
                <a:lnTo>
                  <a:pt x="27599" y="1964"/>
                </a:lnTo>
                <a:cubicBezTo>
                  <a:pt x="27601" y="1951"/>
                  <a:pt x="27605" y="1941"/>
                  <a:pt x="27614" y="1932"/>
                </a:cubicBezTo>
                <a:close/>
                <a:moveTo>
                  <a:pt x="28691" y="1821"/>
                </a:moveTo>
                <a:lnTo>
                  <a:pt x="28691" y="1964"/>
                </a:lnTo>
                <a:lnTo>
                  <a:pt x="28564" y="1884"/>
                </a:lnTo>
                <a:lnTo>
                  <a:pt x="28691" y="1821"/>
                </a:lnTo>
                <a:close/>
                <a:moveTo>
                  <a:pt x="40249" y="1853"/>
                </a:moveTo>
                <a:cubicBezTo>
                  <a:pt x="40265" y="1869"/>
                  <a:pt x="40297" y="1884"/>
                  <a:pt x="40329" y="1900"/>
                </a:cubicBezTo>
                <a:lnTo>
                  <a:pt x="40403" y="1900"/>
                </a:lnTo>
                <a:cubicBezTo>
                  <a:pt x="40392" y="1936"/>
                  <a:pt x="40392" y="1950"/>
                  <a:pt x="40392" y="1964"/>
                </a:cubicBezTo>
                <a:lnTo>
                  <a:pt x="40249" y="1964"/>
                </a:lnTo>
                <a:lnTo>
                  <a:pt x="40249" y="1853"/>
                </a:lnTo>
                <a:close/>
                <a:moveTo>
                  <a:pt x="28026" y="1663"/>
                </a:moveTo>
                <a:lnTo>
                  <a:pt x="28089" y="1979"/>
                </a:lnTo>
                <a:lnTo>
                  <a:pt x="27962" y="1979"/>
                </a:lnTo>
                <a:cubicBezTo>
                  <a:pt x="27978" y="1853"/>
                  <a:pt x="27947" y="1758"/>
                  <a:pt x="28026" y="1663"/>
                </a:cubicBezTo>
                <a:close/>
                <a:moveTo>
                  <a:pt x="31873" y="1932"/>
                </a:moveTo>
                <a:lnTo>
                  <a:pt x="31873" y="1979"/>
                </a:lnTo>
                <a:lnTo>
                  <a:pt x="31858" y="1979"/>
                </a:lnTo>
                <a:lnTo>
                  <a:pt x="31858" y="1932"/>
                </a:lnTo>
                <a:close/>
                <a:moveTo>
                  <a:pt x="18921" y="1916"/>
                </a:moveTo>
                <a:cubicBezTo>
                  <a:pt x="18937" y="1948"/>
                  <a:pt x="18937" y="1964"/>
                  <a:pt x="18937" y="1995"/>
                </a:cubicBezTo>
                <a:lnTo>
                  <a:pt x="18906" y="1995"/>
                </a:lnTo>
                <a:lnTo>
                  <a:pt x="18906" y="1916"/>
                </a:lnTo>
                <a:close/>
                <a:moveTo>
                  <a:pt x="27614" y="1964"/>
                </a:moveTo>
                <a:lnTo>
                  <a:pt x="27614" y="1995"/>
                </a:lnTo>
                <a:lnTo>
                  <a:pt x="27598" y="1995"/>
                </a:lnTo>
                <a:cubicBezTo>
                  <a:pt x="27598" y="1984"/>
                  <a:pt x="27598" y="1975"/>
                  <a:pt x="27599" y="1967"/>
                </a:cubicBezTo>
                <a:lnTo>
                  <a:pt x="27599" y="1967"/>
                </a:lnTo>
                <a:lnTo>
                  <a:pt x="27614" y="1964"/>
                </a:lnTo>
                <a:close/>
                <a:moveTo>
                  <a:pt x="27596" y="1967"/>
                </a:moveTo>
                <a:lnTo>
                  <a:pt x="27596" y="1967"/>
                </a:lnTo>
                <a:cubicBezTo>
                  <a:pt x="27581" y="1996"/>
                  <a:pt x="27565" y="2011"/>
                  <a:pt x="27535" y="2011"/>
                </a:cubicBezTo>
                <a:cubicBezTo>
                  <a:pt x="27535" y="1995"/>
                  <a:pt x="27535" y="1995"/>
                  <a:pt x="27535" y="1979"/>
                </a:cubicBezTo>
                <a:lnTo>
                  <a:pt x="27596" y="1967"/>
                </a:lnTo>
                <a:close/>
                <a:moveTo>
                  <a:pt x="28200" y="1853"/>
                </a:moveTo>
                <a:cubicBezTo>
                  <a:pt x="28279" y="1853"/>
                  <a:pt x="28295" y="1900"/>
                  <a:pt x="28295" y="2011"/>
                </a:cubicBezTo>
                <a:lnTo>
                  <a:pt x="28200" y="1948"/>
                </a:lnTo>
                <a:lnTo>
                  <a:pt x="28200" y="1853"/>
                </a:lnTo>
                <a:close/>
                <a:moveTo>
                  <a:pt x="22598" y="1850"/>
                </a:moveTo>
                <a:cubicBezTo>
                  <a:pt x="22607" y="1850"/>
                  <a:pt x="22616" y="1851"/>
                  <a:pt x="22627" y="1853"/>
                </a:cubicBezTo>
                <a:cubicBezTo>
                  <a:pt x="22690" y="1869"/>
                  <a:pt x="22690" y="1932"/>
                  <a:pt x="22690" y="2011"/>
                </a:cubicBezTo>
                <a:cubicBezTo>
                  <a:pt x="22682" y="2019"/>
                  <a:pt x="22670" y="2023"/>
                  <a:pt x="22658" y="2023"/>
                </a:cubicBezTo>
                <a:cubicBezTo>
                  <a:pt x="22646" y="2023"/>
                  <a:pt x="22634" y="2019"/>
                  <a:pt x="22627" y="2011"/>
                </a:cubicBezTo>
                <a:cubicBezTo>
                  <a:pt x="22579" y="1995"/>
                  <a:pt x="22547" y="1979"/>
                  <a:pt x="22500" y="1964"/>
                </a:cubicBezTo>
                <a:cubicBezTo>
                  <a:pt x="22514" y="1895"/>
                  <a:pt x="22539" y="1850"/>
                  <a:pt x="22598" y="1850"/>
                </a:cubicBezTo>
                <a:close/>
                <a:moveTo>
                  <a:pt x="27123" y="1995"/>
                </a:moveTo>
                <a:lnTo>
                  <a:pt x="27123" y="2027"/>
                </a:lnTo>
                <a:lnTo>
                  <a:pt x="27044" y="2027"/>
                </a:lnTo>
                <a:lnTo>
                  <a:pt x="27044" y="1995"/>
                </a:lnTo>
                <a:close/>
                <a:moveTo>
                  <a:pt x="20774" y="1995"/>
                </a:moveTo>
                <a:lnTo>
                  <a:pt x="20774" y="2027"/>
                </a:lnTo>
                <a:lnTo>
                  <a:pt x="20711" y="2043"/>
                </a:lnTo>
                <a:cubicBezTo>
                  <a:pt x="20711" y="2027"/>
                  <a:pt x="20711" y="2011"/>
                  <a:pt x="20711" y="1995"/>
                </a:cubicBezTo>
                <a:close/>
                <a:moveTo>
                  <a:pt x="27424" y="1995"/>
                </a:moveTo>
                <a:lnTo>
                  <a:pt x="27424" y="2027"/>
                </a:lnTo>
                <a:lnTo>
                  <a:pt x="27345" y="2043"/>
                </a:lnTo>
                <a:lnTo>
                  <a:pt x="27345" y="1995"/>
                </a:lnTo>
                <a:close/>
                <a:moveTo>
                  <a:pt x="38745" y="1853"/>
                </a:moveTo>
                <a:lnTo>
                  <a:pt x="38745" y="2043"/>
                </a:lnTo>
                <a:lnTo>
                  <a:pt x="38603" y="1932"/>
                </a:lnTo>
                <a:lnTo>
                  <a:pt x="38745" y="1853"/>
                </a:lnTo>
                <a:close/>
                <a:moveTo>
                  <a:pt x="40028" y="2011"/>
                </a:moveTo>
                <a:lnTo>
                  <a:pt x="40059" y="2043"/>
                </a:lnTo>
                <a:cubicBezTo>
                  <a:pt x="40044" y="2043"/>
                  <a:pt x="40028" y="2043"/>
                  <a:pt x="40028" y="2027"/>
                </a:cubicBezTo>
                <a:lnTo>
                  <a:pt x="40028" y="2011"/>
                </a:lnTo>
                <a:close/>
                <a:moveTo>
                  <a:pt x="16404" y="2011"/>
                </a:moveTo>
                <a:lnTo>
                  <a:pt x="16404" y="2059"/>
                </a:lnTo>
                <a:lnTo>
                  <a:pt x="16388" y="2059"/>
                </a:lnTo>
                <a:lnTo>
                  <a:pt x="16388" y="2011"/>
                </a:lnTo>
                <a:close/>
                <a:moveTo>
                  <a:pt x="23418" y="1805"/>
                </a:moveTo>
                <a:lnTo>
                  <a:pt x="23497" y="1932"/>
                </a:lnTo>
                <a:lnTo>
                  <a:pt x="23450" y="2043"/>
                </a:lnTo>
                <a:lnTo>
                  <a:pt x="23323" y="1916"/>
                </a:lnTo>
                <a:lnTo>
                  <a:pt x="23323" y="1964"/>
                </a:lnTo>
                <a:lnTo>
                  <a:pt x="23165" y="2011"/>
                </a:lnTo>
                <a:lnTo>
                  <a:pt x="23102" y="1948"/>
                </a:lnTo>
                <a:lnTo>
                  <a:pt x="23038" y="1995"/>
                </a:lnTo>
                <a:lnTo>
                  <a:pt x="23102" y="2059"/>
                </a:lnTo>
                <a:cubicBezTo>
                  <a:pt x="23038" y="2043"/>
                  <a:pt x="22991" y="2027"/>
                  <a:pt x="22927" y="2027"/>
                </a:cubicBezTo>
                <a:cubicBezTo>
                  <a:pt x="22884" y="2027"/>
                  <a:pt x="22840" y="2040"/>
                  <a:pt x="22809" y="2067"/>
                </a:cubicBezTo>
                <a:lnTo>
                  <a:pt x="22809" y="2067"/>
                </a:lnTo>
                <a:lnTo>
                  <a:pt x="22753" y="2011"/>
                </a:lnTo>
                <a:cubicBezTo>
                  <a:pt x="22769" y="1948"/>
                  <a:pt x="22801" y="1884"/>
                  <a:pt x="22817" y="1821"/>
                </a:cubicBezTo>
                <a:lnTo>
                  <a:pt x="22975" y="1916"/>
                </a:lnTo>
                <a:lnTo>
                  <a:pt x="23070" y="1821"/>
                </a:lnTo>
                <a:lnTo>
                  <a:pt x="23165" y="1916"/>
                </a:lnTo>
                <a:lnTo>
                  <a:pt x="23260" y="1821"/>
                </a:lnTo>
                <a:lnTo>
                  <a:pt x="23292" y="1853"/>
                </a:lnTo>
                <a:lnTo>
                  <a:pt x="23418" y="1805"/>
                </a:lnTo>
                <a:close/>
                <a:moveTo>
                  <a:pt x="26854" y="2106"/>
                </a:moveTo>
                <a:lnTo>
                  <a:pt x="26854" y="2122"/>
                </a:lnTo>
                <a:lnTo>
                  <a:pt x="26807" y="2122"/>
                </a:lnTo>
                <a:lnTo>
                  <a:pt x="26807" y="2106"/>
                </a:lnTo>
                <a:close/>
                <a:moveTo>
                  <a:pt x="30100" y="2043"/>
                </a:moveTo>
                <a:cubicBezTo>
                  <a:pt x="30116" y="2074"/>
                  <a:pt x="30116" y="2090"/>
                  <a:pt x="30116" y="2122"/>
                </a:cubicBezTo>
                <a:lnTo>
                  <a:pt x="30084" y="2122"/>
                </a:lnTo>
                <a:lnTo>
                  <a:pt x="30084" y="2043"/>
                </a:lnTo>
                <a:close/>
                <a:moveTo>
                  <a:pt x="26490" y="1979"/>
                </a:moveTo>
                <a:lnTo>
                  <a:pt x="26601" y="2138"/>
                </a:lnTo>
                <a:lnTo>
                  <a:pt x="26537" y="2138"/>
                </a:lnTo>
                <a:lnTo>
                  <a:pt x="26434" y="2035"/>
                </a:lnTo>
                <a:lnTo>
                  <a:pt x="26490" y="1979"/>
                </a:lnTo>
                <a:close/>
                <a:moveTo>
                  <a:pt x="20932" y="2122"/>
                </a:moveTo>
                <a:cubicBezTo>
                  <a:pt x="20932" y="2138"/>
                  <a:pt x="20932" y="2154"/>
                  <a:pt x="20932" y="2154"/>
                </a:cubicBezTo>
                <a:lnTo>
                  <a:pt x="20869" y="2169"/>
                </a:lnTo>
                <a:lnTo>
                  <a:pt x="20869" y="2138"/>
                </a:lnTo>
                <a:lnTo>
                  <a:pt x="20932" y="2122"/>
                </a:lnTo>
                <a:close/>
                <a:moveTo>
                  <a:pt x="26458" y="2090"/>
                </a:moveTo>
                <a:lnTo>
                  <a:pt x="26300" y="2169"/>
                </a:lnTo>
                <a:lnTo>
                  <a:pt x="26268" y="2090"/>
                </a:lnTo>
                <a:close/>
                <a:moveTo>
                  <a:pt x="27012" y="2043"/>
                </a:moveTo>
                <a:cubicBezTo>
                  <a:pt x="26997" y="2059"/>
                  <a:pt x="26997" y="2090"/>
                  <a:pt x="26981" y="2106"/>
                </a:cubicBezTo>
                <a:cubicBezTo>
                  <a:pt x="26949" y="2122"/>
                  <a:pt x="26933" y="2138"/>
                  <a:pt x="26902" y="2169"/>
                </a:cubicBezTo>
                <a:cubicBezTo>
                  <a:pt x="26870" y="2027"/>
                  <a:pt x="26981" y="2074"/>
                  <a:pt x="27012" y="2043"/>
                </a:cubicBezTo>
                <a:close/>
                <a:moveTo>
                  <a:pt x="18953" y="2090"/>
                </a:moveTo>
                <a:cubicBezTo>
                  <a:pt x="18985" y="2154"/>
                  <a:pt x="18985" y="2154"/>
                  <a:pt x="18953" y="2201"/>
                </a:cubicBezTo>
                <a:lnTo>
                  <a:pt x="18953" y="2090"/>
                </a:lnTo>
                <a:close/>
                <a:moveTo>
                  <a:pt x="25366" y="2169"/>
                </a:moveTo>
                <a:lnTo>
                  <a:pt x="25366" y="2201"/>
                </a:lnTo>
                <a:lnTo>
                  <a:pt x="25287" y="2201"/>
                </a:lnTo>
                <a:lnTo>
                  <a:pt x="25287" y="2169"/>
                </a:lnTo>
                <a:close/>
                <a:moveTo>
                  <a:pt x="26130" y="2019"/>
                </a:moveTo>
                <a:cubicBezTo>
                  <a:pt x="26157" y="2019"/>
                  <a:pt x="26189" y="2027"/>
                  <a:pt x="26221" y="2027"/>
                </a:cubicBezTo>
                <a:cubicBezTo>
                  <a:pt x="26252" y="2090"/>
                  <a:pt x="26252" y="2154"/>
                  <a:pt x="26205" y="2201"/>
                </a:cubicBezTo>
                <a:lnTo>
                  <a:pt x="26062" y="2059"/>
                </a:lnTo>
                <a:cubicBezTo>
                  <a:pt x="26078" y="2027"/>
                  <a:pt x="26102" y="2019"/>
                  <a:pt x="26130" y="2019"/>
                </a:cubicBezTo>
                <a:close/>
                <a:moveTo>
                  <a:pt x="20774" y="2169"/>
                </a:moveTo>
                <a:lnTo>
                  <a:pt x="20758" y="2217"/>
                </a:lnTo>
                <a:lnTo>
                  <a:pt x="20758" y="2169"/>
                </a:lnTo>
                <a:close/>
                <a:moveTo>
                  <a:pt x="18953" y="2201"/>
                </a:moveTo>
                <a:cubicBezTo>
                  <a:pt x="18953" y="2217"/>
                  <a:pt x="18937" y="2233"/>
                  <a:pt x="18937" y="2249"/>
                </a:cubicBezTo>
                <a:lnTo>
                  <a:pt x="18921" y="2233"/>
                </a:lnTo>
                <a:lnTo>
                  <a:pt x="18953" y="2201"/>
                </a:lnTo>
                <a:close/>
                <a:moveTo>
                  <a:pt x="22817" y="2233"/>
                </a:moveTo>
                <a:lnTo>
                  <a:pt x="22817" y="2249"/>
                </a:lnTo>
                <a:lnTo>
                  <a:pt x="22785" y="2249"/>
                </a:lnTo>
                <a:lnTo>
                  <a:pt x="22785" y="2233"/>
                </a:lnTo>
                <a:close/>
                <a:moveTo>
                  <a:pt x="23007" y="2217"/>
                </a:moveTo>
                <a:cubicBezTo>
                  <a:pt x="23022" y="2233"/>
                  <a:pt x="23022" y="2264"/>
                  <a:pt x="23022" y="2280"/>
                </a:cubicBezTo>
                <a:lnTo>
                  <a:pt x="22991" y="2280"/>
                </a:lnTo>
                <a:lnTo>
                  <a:pt x="22991" y="2217"/>
                </a:lnTo>
                <a:close/>
                <a:moveTo>
                  <a:pt x="38064" y="2264"/>
                </a:moveTo>
                <a:lnTo>
                  <a:pt x="38064" y="2280"/>
                </a:lnTo>
                <a:lnTo>
                  <a:pt x="38017" y="2280"/>
                </a:lnTo>
                <a:lnTo>
                  <a:pt x="38017" y="2264"/>
                </a:lnTo>
                <a:close/>
                <a:moveTo>
                  <a:pt x="39949" y="2169"/>
                </a:moveTo>
                <a:lnTo>
                  <a:pt x="40012" y="2201"/>
                </a:lnTo>
                <a:cubicBezTo>
                  <a:pt x="40012" y="2249"/>
                  <a:pt x="40059" y="2249"/>
                  <a:pt x="40091" y="2280"/>
                </a:cubicBezTo>
                <a:cubicBezTo>
                  <a:pt x="40062" y="2284"/>
                  <a:pt x="40041" y="2287"/>
                  <a:pt x="40024" y="2287"/>
                </a:cubicBezTo>
                <a:cubicBezTo>
                  <a:pt x="39978" y="2287"/>
                  <a:pt x="39972" y="2263"/>
                  <a:pt x="39949" y="2169"/>
                </a:cubicBezTo>
                <a:close/>
                <a:moveTo>
                  <a:pt x="24036" y="2217"/>
                </a:moveTo>
                <a:lnTo>
                  <a:pt x="24036" y="2217"/>
                </a:lnTo>
                <a:cubicBezTo>
                  <a:pt x="24084" y="2255"/>
                  <a:pt x="24103" y="2270"/>
                  <a:pt x="24092" y="2291"/>
                </a:cubicBezTo>
                <a:lnTo>
                  <a:pt x="24092" y="2291"/>
                </a:lnTo>
                <a:cubicBezTo>
                  <a:pt x="24036" y="2274"/>
                  <a:pt x="24036" y="2245"/>
                  <a:pt x="24036" y="2217"/>
                </a:cubicBezTo>
                <a:close/>
                <a:moveTo>
                  <a:pt x="18573" y="2122"/>
                </a:moveTo>
                <a:lnTo>
                  <a:pt x="18716" y="2185"/>
                </a:lnTo>
                <a:lnTo>
                  <a:pt x="18716" y="2312"/>
                </a:lnTo>
                <a:lnTo>
                  <a:pt x="18573" y="2122"/>
                </a:lnTo>
                <a:close/>
                <a:moveTo>
                  <a:pt x="16669" y="2273"/>
                </a:moveTo>
                <a:cubicBezTo>
                  <a:pt x="16671" y="2273"/>
                  <a:pt x="16673" y="2275"/>
                  <a:pt x="16673" y="2280"/>
                </a:cubicBezTo>
                <a:cubicBezTo>
                  <a:pt x="16673" y="2286"/>
                  <a:pt x="16673" y="2291"/>
                  <a:pt x="16674" y="2296"/>
                </a:cubicBezTo>
                <a:lnTo>
                  <a:pt x="16674" y="2296"/>
                </a:lnTo>
                <a:cubicBezTo>
                  <a:pt x="16683" y="2296"/>
                  <a:pt x="16680" y="2303"/>
                  <a:pt x="16677" y="2317"/>
                </a:cubicBezTo>
                <a:lnTo>
                  <a:pt x="16677" y="2317"/>
                </a:lnTo>
                <a:cubicBezTo>
                  <a:pt x="16675" y="2310"/>
                  <a:pt x="16674" y="2303"/>
                  <a:pt x="16674" y="2296"/>
                </a:cubicBezTo>
                <a:lnTo>
                  <a:pt x="16674" y="2296"/>
                </a:lnTo>
                <a:cubicBezTo>
                  <a:pt x="16673" y="2296"/>
                  <a:pt x="16673" y="2296"/>
                  <a:pt x="16673" y="2296"/>
                </a:cubicBezTo>
                <a:cubicBezTo>
                  <a:pt x="16668" y="2298"/>
                  <a:pt x="16663" y="2299"/>
                  <a:pt x="16658" y="2301"/>
                </a:cubicBezTo>
                <a:lnTo>
                  <a:pt x="16658" y="2301"/>
                </a:lnTo>
                <a:cubicBezTo>
                  <a:pt x="16657" y="2293"/>
                  <a:pt x="16657" y="2286"/>
                  <a:pt x="16657" y="2280"/>
                </a:cubicBezTo>
                <a:cubicBezTo>
                  <a:pt x="16657" y="2280"/>
                  <a:pt x="16664" y="2273"/>
                  <a:pt x="16669" y="2273"/>
                </a:cubicBezTo>
                <a:close/>
                <a:moveTo>
                  <a:pt x="24135" y="2309"/>
                </a:moveTo>
                <a:cubicBezTo>
                  <a:pt x="24144" y="2309"/>
                  <a:pt x="24147" y="2312"/>
                  <a:pt x="24147" y="2312"/>
                </a:cubicBezTo>
                <a:lnTo>
                  <a:pt x="24131" y="2328"/>
                </a:lnTo>
                <a:lnTo>
                  <a:pt x="24122" y="2311"/>
                </a:lnTo>
                <a:lnTo>
                  <a:pt x="24122" y="2311"/>
                </a:lnTo>
                <a:cubicBezTo>
                  <a:pt x="24127" y="2310"/>
                  <a:pt x="24132" y="2309"/>
                  <a:pt x="24135" y="2309"/>
                </a:cubicBezTo>
                <a:close/>
                <a:moveTo>
                  <a:pt x="19238" y="2059"/>
                </a:moveTo>
                <a:cubicBezTo>
                  <a:pt x="19254" y="2090"/>
                  <a:pt x="19286" y="2122"/>
                  <a:pt x="19317" y="2169"/>
                </a:cubicBezTo>
                <a:lnTo>
                  <a:pt x="19381" y="2154"/>
                </a:lnTo>
                <a:lnTo>
                  <a:pt x="19523" y="2201"/>
                </a:lnTo>
                <a:cubicBezTo>
                  <a:pt x="19507" y="2217"/>
                  <a:pt x="19507" y="2249"/>
                  <a:pt x="19507" y="2264"/>
                </a:cubicBezTo>
                <a:lnTo>
                  <a:pt x="19412" y="2217"/>
                </a:lnTo>
                <a:lnTo>
                  <a:pt x="19381" y="2249"/>
                </a:lnTo>
                <a:lnTo>
                  <a:pt x="19286" y="2201"/>
                </a:lnTo>
                <a:cubicBezTo>
                  <a:pt x="19270" y="2249"/>
                  <a:pt x="19270" y="2296"/>
                  <a:pt x="19270" y="2328"/>
                </a:cubicBezTo>
                <a:cubicBezTo>
                  <a:pt x="19255" y="2335"/>
                  <a:pt x="19244" y="2338"/>
                  <a:pt x="19234" y="2338"/>
                </a:cubicBezTo>
                <a:cubicBezTo>
                  <a:pt x="19201" y="2338"/>
                  <a:pt x="19194" y="2301"/>
                  <a:pt x="19206" y="2264"/>
                </a:cubicBezTo>
                <a:lnTo>
                  <a:pt x="19096" y="2249"/>
                </a:lnTo>
                <a:cubicBezTo>
                  <a:pt x="19096" y="2233"/>
                  <a:pt x="19096" y="2217"/>
                  <a:pt x="19096" y="2201"/>
                </a:cubicBezTo>
                <a:cubicBezTo>
                  <a:pt x="19111" y="2154"/>
                  <a:pt x="19127" y="2106"/>
                  <a:pt x="19143" y="2059"/>
                </a:cubicBezTo>
                <a:lnTo>
                  <a:pt x="19191" y="2090"/>
                </a:lnTo>
                <a:lnTo>
                  <a:pt x="19238" y="2059"/>
                </a:lnTo>
                <a:close/>
                <a:moveTo>
                  <a:pt x="39347" y="1979"/>
                </a:moveTo>
                <a:lnTo>
                  <a:pt x="39392" y="2006"/>
                </a:lnTo>
                <a:lnTo>
                  <a:pt x="39392" y="2006"/>
                </a:lnTo>
                <a:cubicBezTo>
                  <a:pt x="39375" y="2080"/>
                  <a:pt x="39345" y="2141"/>
                  <a:pt x="39315" y="2201"/>
                </a:cubicBezTo>
                <a:lnTo>
                  <a:pt x="39505" y="2201"/>
                </a:lnTo>
                <a:lnTo>
                  <a:pt x="39600" y="2344"/>
                </a:lnTo>
                <a:cubicBezTo>
                  <a:pt x="39548" y="2317"/>
                  <a:pt x="39486" y="2306"/>
                  <a:pt x="39425" y="2306"/>
                </a:cubicBezTo>
                <a:cubicBezTo>
                  <a:pt x="39375" y="2306"/>
                  <a:pt x="39326" y="2314"/>
                  <a:pt x="39284" y="2328"/>
                </a:cubicBezTo>
                <a:cubicBezTo>
                  <a:pt x="39284" y="2328"/>
                  <a:pt x="39276" y="2335"/>
                  <a:pt x="39272" y="2335"/>
                </a:cubicBezTo>
                <a:cubicBezTo>
                  <a:pt x="39269" y="2335"/>
                  <a:pt x="39268" y="2333"/>
                  <a:pt x="39268" y="2328"/>
                </a:cubicBezTo>
                <a:cubicBezTo>
                  <a:pt x="39268" y="2312"/>
                  <a:pt x="39252" y="2280"/>
                  <a:pt x="39252" y="2249"/>
                </a:cubicBezTo>
                <a:lnTo>
                  <a:pt x="39094" y="2280"/>
                </a:lnTo>
                <a:cubicBezTo>
                  <a:pt x="39046" y="2249"/>
                  <a:pt x="39062" y="2169"/>
                  <a:pt x="39078" y="2106"/>
                </a:cubicBezTo>
                <a:lnTo>
                  <a:pt x="39236" y="2059"/>
                </a:lnTo>
                <a:lnTo>
                  <a:pt x="39268" y="2090"/>
                </a:lnTo>
                <a:lnTo>
                  <a:pt x="39347" y="1979"/>
                </a:lnTo>
                <a:close/>
                <a:moveTo>
                  <a:pt x="15929" y="2280"/>
                </a:moveTo>
                <a:cubicBezTo>
                  <a:pt x="15919" y="2311"/>
                  <a:pt x="15901" y="2342"/>
                  <a:pt x="15882" y="2373"/>
                </a:cubicBezTo>
                <a:lnTo>
                  <a:pt x="15882" y="2373"/>
                </a:lnTo>
                <a:cubicBezTo>
                  <a:pt x="15888" y="2356"/>
                  <a:pt x="15889" y="2350"/>
                  <a:pt x="15888" y="2350"/>
                </a:cubicBezTo>
                <a:lnTo>
                  <a:pt x="15888" y="2350"/>
                </a:lnTo>
                <a:cubicBezTo>
                  <a:pt x="15887" y="2350"/>
                  <a:pt x="15882" y="2365"/>
                  <a:pt x="15881" y="2374"/>
                </a:cubicBezTo>
                <a:lnTo>
                  <a:pt x="15881" y="2374"/>
                </a:lnTo>
                <a:cubicBezTo>
                  <a:pt x="15881" y="2374"/>
                  <a:pt x="15881" y="2374"/>
                  <a:pt x="15881" y="2374"/>
                </a:cubicBezTo>
                <a:lnTo>
                  <a:pt x="15881" y="2374"/>
                </a:lnTo>
                <a:cubicBezTo>
                  <a:pt x="15881" y="2359"/>
                  <a:pt x="15881" y="2343"/>
                  <a:pt x="15866" y="2328"/>
                </a:cubicBezTo>
                <a:cubicBezTo>
                  <a:pt x="15866" y="2312"/>
                  <a:pt x="15881" y="2312"/>
                  <a:pt x="15913" y="2280"/>
                </a:cubicBezTo>
                <a:close/>
                <a:moveTo>
                  <a:pt x="31636" y="2264"/>
                </a:moveTo>
                <a:cubicBezTo>
                  <a:pt x="31636" y="2296"/>
                  <a:pt x="31652" y="2344"/>
                  <a:pt x="31652" y="2375"/>
                </a:cubicBezTo>
                <a:lnTo>
                  <a:pt x="31620" y="2375"/>
                </a:lnTo>
                <a:lnTo>
                  <a:pt x="31620" y="2264"/>
                </a:lnTo>
                <a:close/>
                <a:moveTo>
                  <a:pt x="37938" y="2264"/>
                </a:moveTo>
                <a:lnTo>
                  <a:pt x="37938" y="2375"/>
                </a:lnTo>
                <a:lnTo>
                  <a:pt x="37874" y="2375"/>
                </a:lnTo>
                <a:lnTo>
                  <a:pt x="37874" y="2264"/>
                </a:lnTo>
                <a:close/>
                <a:moveTo>
                  <a:pt x="15880" y="2377"/>
                </a:moveTo>
                <a:cubicBezTo>
                  <a:pt x="15870" y="2392"/>
                  <a:pt x="15860" y="2407"/>
                  <a:pt x="15850" y="2423"/>
                </a:cubicBezTo>
                <a:lnTo>
                  <a:pt x="15850" y="2407"/>
                </a:lnTo>
                <a:lnTo>
                  <a:pt x="15880" y="2377"/>
                </a:lnTo>
                <a:close/>
                <a:moveTo>
                  <a:pt x="31098" y="2328"/>
                </a:moveTo>
                <a:cubicBezTo>
                  <a:pt x="31113" y="2359"/>
                  <a:pt x="31113" y="2375"/>
                  <a:pt x="31113" y="2407"/>
                </a:cubicBezTo>
                <a:lnTo>
                  <a:pt x="31003" y="2423"/>
                </a:lnTo>
                <a:lnTo>
                  <a:pt x="31098" y="2328"/>
                </a:lnTo>
                <a:close/>
                <a:moveTo>
                  <a:pt x="23181" y="2328"/>
                </a:moveTo>
                <a:lnTo>
                  <a:pt x="23212" y="2423"/>
                </a:lnTo>
                <a:lnTo>
                  <a:pt x="23181" y="2470"/>
                </a:lnTo>
                <a:cubicBezTo>
                  <a:pt x="23165" y="2423"/>
                  <a:pt x="23165" y="2375"/>
                  <a:pt x="23165" y="2344"/>
                </a:cubicBezTo>
                <a:lnTo>
                  <a:pt x="23181" y="2328"/>
                </a:lnTo>
                <a:close/>
                <a:moveTo>
                  <a:pt x="23418" y="2328"/>
                </a:moveTo>
                <a:lnTo>
                  <a:pt x="23529" y="2375"/>
                </a:lnTo>
                <a:lnTo>
                  <a:pt x="23608" y="2328"/>
                </a:lnTo>
                <a:lnTo>
                  <a:pt x="23608" y="2328"/>
                </a:lnTo>
                <a:cubicBezTo>
                  <a:pt x="23592" y="2391"/>
                  <a:pt x="23561" y="2439"/>
                  <a:pt x="23497" y="2470"/>
                </a:cubicBezTo>
                <a:lnTo>
                  <a:pt x="23418" y="2328"/>
                </a:lnTo>
                <a:close/>
                <a:moveTo>
                  <a:pt x="38318" y="2359"/>
                </a:moveTo>
                <a:lnTo>
                  <a:pt x="38223" y="2470"/>
                </a:lnTo>
                <a:cubicBezTo>
                  <a:pt x="38207" y="2439"/>
                  <a:pt x="38207" y="2407"/>
                  <a:pt x="38207" y="2391"/>
                </a:cubicBezTo>
                <a:lnTo>
                  <a:pt x="38318" y="2359"/>
                </a:lnTo>
                <a:close/>
                <a:moveTo>
                  <a:pt x="31224" y="2407"/>
                </a:moveTo>
                <a:lnTo>
                  <a:pt x="31224" y="2502"/>
                </a:lnTo>
                <a:lnTo>
                  <a:pt x="31177" y="2502"/>
                </a:lnTo>
                <a:lnTo>
                  <a:pt x="31161" y="2423"/>
                </a:lnTo>
                <a:lnTo>
                  <a:pt x="31224" y="2407"/>
                </a:lnTo>
                <a:close/>
                <a:moveTo>
                  <a:pt x="40344" y="2375"/>
                </a:moveTo>
                <a:lnTo>
                  <a:pt x="40424" y="2486"/>
                </a:lnTo>
                <a:lnTo>
                  <a:pt x="40344" y="2502"/>
                </a:lnTo>
                <a:lnTo>
                  <a:pt x="40344" y="2375"/>
                </a:lnTo>
                <a:close/>
                <a:moveTo>
                  <a:pt x="16087" y="2359"/>
                </a:moveTo>
                <a:lnTo>
                  <a:pt x="16087" y="2359"/>
                </a:lnTo>
                <a:cubicBezTo>
                  <a:pt x="16119" y="2470"/>
                  <a:pt x="16040" y="2486"/>
                  <a:pt x="16008" y="2534"/>
                </a:cubicBezTo>
                <a:lnTo>
                  <a:pt x="15913" y="2534"/>
                </a:lnTo>
                <a:lnTo>
                  <a:pt x="15913" y="2470"/>
                </a:lnTo>
                <a:cubicBezTo>
                  <a:pt x="15961" y="2439"/>
                  <a:pt x="16024" y="2407"/>
                  <a:pt x="16087" y="2359"/>
                </a:cubicBezTo>
                <a:close/>
                <a:moveTo>
                  <a:pt x="10735" y="2518"/>
                </a:moveTo>
                <a:cubicBezTo>
                  <a:pt x="10735" y="2534"/>
                  <a:pt x="10720" y="2549"/>
                  <a:pt x="10720" y="2549"/>
                </a:cubicBezTo>
                <a:lnTo>
                  <a:pt x="10704" y="2534"/>
                </a:lnTo>
                <a:lnTo>
                  <a:pt x="10735" y="2518"/>
                </a:lnTo>
                <a:close/>
                <a:moveTo>
                  <a:pt x="17006" y="2169"/>
                </a:moveTo>
                <a:lnTo>
                  <a:pt x="17132" y="2201"/>
                </a:lnTo>
                <a:lnTo>
                  <a:pt x="17164" y="2185"/>
                </a:lnTo>
                <a:cubicBezTo>
                  <a:pt x="17180" y="2233"/>
                  <a:pt x="17196" y="2296"/>
                  <a:pt x="17211" y="2359"/>
                </a:cubicBezTo>
                <a:lnTo>
                  <a:pt x="17132" y="2423"/>
                </a:lnTo>
                <a:cubicBezTo>
                  <a:pt x="17164" y="2470"/>
                  <a:pt x="17164" y="2486"/>
                  <a:pt x="17180" y="2518"/>
                </a:cubicBezTo>
                <a:lnTo>
                  <a:pt x="17148" y="2549"/>
                </a:lnTo>
                <a:lnTo>
                  <a:pt x="17037" y="2470"/>
                </a:lnTo>
                <a:lnTo>
                  <a:pt x="17006" y="2486"/>
                </a:lnTo>
                <a:lnTo>
                  <a:pt x="16926" y="2423"/>
                </a:lnTo>
                <a:lnTo>
                  <a:pt x="17069" y="2264"/>
                </a:lnTo>
                <a:lnTo>
                  <a:pt x="17006" y="2169"/>
                </a:lnTo>
                <a:close/>
                <a:moveTo>
                  <a:pt x="20473" y="2502"/>
                </a:moveTo>
                <a:cubicBezTo>
                  <a:pt x="20473" y="2518"/>
                  <a:pt x="20473" y="2549"/>
                  <a:pt x="20473" y="2565"/>
                </a:cubicBezTo>
                <a:lnTo>
                  <a:pt x="20441" y="2565"/>
                </a:lnTo>
                <a:lnTo>
                  <a:pt x="20441" y="2502"/>
                </a:lnTo>
                <a:close/>
                <a:moveTo>
                  <a:pt x="10941" y="2581"/>
                </a:moveTo>
                <a:lnTo>
                  <a:pt x="10941" y="2597"/>
                </a:lnTo>
                <a:lnTo>
                  <a:pt x="10910" y="2597"/>
                </a:lnTo>
                <a:lnTo>
                  <a:pt x="10910" y="2581"/>
                </a:lnTo>
                <a:close/>
                <a:moveTo>
                  <a:pt x="27408" y="2581"/>
                </a:moveTo>
                <a:lnTo>
                  <a:pt x="27408" y="2613"/>
                </a:lnTo>
                <a:lnTo>
                  <a:pt x="27392" y="2613"/>
                </a:lnTo>
                <a:lnTo>
                  <a:pt x="27392" y="2581"/>
                </a:lnTo>
                <a:close/>
                <a:moveTo>
                  <a:pt x="27947" y="2581"/>
                </a:moveTo>
                <a:lnTo>
                  <a:pt x="27947" y="2613"/>
                </a:lnTo>
                <a:lnTo>
                  <a:pt x="27931" y="2613"/>
                </a:lnTo>
                <a:lnTo>
                  <a:pt x="27931" y="2581"/>
                </a:lnTo>
                <a:close/>
                <a:moveTo>
                  <a:pt x="10830" y="2534"/>
                </a:moveTo>
                <a:cubicBezTo>
                  <a:pt x="10842" y="2579"/>
                  <a:pt x="10853" y="2616"/>
                  <a:pt x="10818" y="2616"/>
                </a:cubicBezTo>
                <a:cubicBezTo>
                  <a:pt x="10804" y="2616"/>
                  <a:pt x="10783" y="2610"/>
                  <a:pt x="10751" y="2597"/>
                </a:cubicBezTo>
                <a:lnTo>
                  <a:pt x="10830" y="2534"/>
                </a:lnTo>
                <a:close/>
                <a:moveTo>
                  <a:pt x="19764" y="2588"/>
                </a:moveTo>
                <a:cubicBezTo>
                  <a:pt x="19791" y="2588"/>
                  <a:pt x="19787" y="2602"/>
                  <a:pt x="19776" y="2644"/>
                </a:cubicBezTo>
                <a:lnTo>
                  <a:pt x="19697" y="2597"/>
                </a:lnTo>
                <a:cubicBezTo>
                  <a:pt x="19729" y="2592"/>
                  <a:pt x="19750" y="2588"/>
                  <a:pt x="19764" y="2588"/>
                </a:cubicBezTo>
                <a:close/>
                <a:moveTo>
                  <a:pt x="12414" y="2565"/>
                </a:moveTo>
                <a:cubicBezTo>
                  <a:pt x="12435" y="2565"/>
                  <a:pt x="12477" y="2586"/>
                  <a:pt x="12540" y="2629"/>
                </a:cubicBezTo>
                <a:lnTo>
                  <a:pt x="12493" y="2692"/>
                </a:lnTo>
                <a:lnTo>
                  <a:pt x="12398" y="2581"/>
                </a:lnTo>
                <a:cubicBezTo>
                  <a:pt x="12398" y="2571"/>
                  <a:pt x="12403" y="2565"/>
                  <a:pt x="12414" y="2565"/>
                </a:cubicBezTo>
                <a:close/>
                <a:moveTo>
                  <a:pt x="12525" y="2771"/>
                </a:moveTo>
                <a:lnTo>
                  <a:pt x="12525" y="2819"/>
                </a:lnTo>
                <a:lnTo>
                  <a:pt x="12509" y="2819"/>
                </a:lnTo>
                <a:lnTo>
                  <a:pt x="12509" y="2771"/>
                </a:lnTo>
                <a:close/>
                <a:moveTo>
                  <a:pt x="12163" y="2655"/>
                </a:moveTo>
                <a:cubicBezTo>
                  <a:pt x="12251" y="2655"/>
                  <a:pt x="12303" y="2759"/>
                  <a:pt x="12430" y="2787"/>
                </a:cubicBezTo>
                <a:cubicBezTo>
                  <a:pt x="12350" y="2787"/>
                  <a:pt x="12287" y="2803"/>
                  <a:pt x="12287" y="2803"/>
                </a:cubicBezTo>
                <a:cubicBezTo>
                  <a:pt x="12271" y="2819"/>
                  <a:pt x="12255" y="2834"/>
                  <a:pt x="12255" y="2834"/>
                </a:cubicBezTo>
                <a:lnTo>
                  <a:pt x="12160" y="2787"/>
                </a:lnTo>
                <a:cubicBezTo>
                  <a:pt x="12160" y="2743"/>
                  <a:pt x="12147" y="2699"/>
                  <a:pt x="12120" y="2668"/>
                </a:cubicBezTo>
                <a:lnTo>
                  <a:pt x="12120" y="2668"/>
                </a:lnTo>
                <a:cubicBezTo>
                  <a:pt x="12123" y="2665"/>
                  <a:pt x="12126" y="2663"/>
                  <a:pt x="12129" y="2660"/>
                </a:cubicBezTo>
                <a:cubicBezTo>
                  <a:pt x="12141" y="2657"/>
                  <a:pt x="12152" y="2655"/>
                  <a:pt x="12163" y="2655"/>
                </a:cubicBezTo>
                <a:close/>
                <a:moveTo>
                  <a:pt x="13126" y="2565"/>
                </a:moveTo>
                <a:cubicBezTo>
                  <a:pt x="13142" y="2597"/>
                  <a:pt x="13158" y="2613"/>
                  <a:pt x="13158" y="2644"/>
                </a:cubicBezTo>
                <a:lnTo>
                  <a:pt x="13300" y="2644"/>
                </a:lnTo>
                <a:cubicBezTo>
                  <a:pt x="13158" y="2787"/>
                  <a:pt x="13158" y="2787"/>
                  <a:pt x="13110" y="2787"/>
                </a:cubicBezTo>
                <a:lnTo>
                  <a:pt x="13142" y="2739"/>
                </a:lnTo>
                <a:lnTo>
                  <a:pt x="13095" y="2739"/>
                </a:lnTo>
                <a:cubicBezTo>
                  <a:pt x="13047" y="2771"/>
                  <a:pt x="13000" y="2803"/>
                  <a:pt x="12968" y="2834"/>
                </a:cubicBezTo>
                <a:cubicBezTo>
                  <a:pt x="12984" y="2708"/>
                  <a:pt x="13063" y="2644"/>
                  <a:pt x="13126" y="2565"/>
                </a:cubicBezTo>
                <a:close/>
                <a:moveTo>
                  <a:pt x="12667" y="2819"/>
                </a:moveTo>
                <a:lnTo>
                  <a:pt x="12667" y="2850"/>
                </a:lnTo>
                <a:lnTo>
                  <a:pt x="12651" y="2850"/>
                </a:lnTo>
                <a:lnTo>
                  <a:pt x="12651" y="2819"/>
                </a:lnTo>
                <a:close/>
                <a:moveTo>
                  <a:pt x="41469" y="2819"/>
                </a:moveTo>
                <a:lnTo>
                  <a:pt x="41469" y="2866"/>
                </a:lnTo>
                <a:lnTo>
                  <a:pt x="41453" y="2866"/>
                </a:lnTo>
                <a:lnTo>
                  <a:pt x="41453" y="2819"/>
                </a:lnTo>
                <a:close/>
                <a:moveTo>
                  <a:pt x="7220" y="2945"/>
                </a:moveTo>
                <a:lnTo>
                  <a:pt x="7220" y="3009"/>
                </a:lnTo>
                <a:lnTo>
                  <a:pt x="7205" y="3009"/>
                </a:lnTo>
                <a:cubicBezTo>
                  <a:pt x="7205" y="2977"/>
                  <a:pt x="7189" y="2961"/>
                  <a:pt x="7189" y="2945"/>
                </a:cubicBezTo>
                <a:close/>
                <a:moveTo>
                  <a:pt x="12002" y="2961"/>
                </a:moveTo>
                <a:lnTo>
                  <a:pt x="12097" y="3009"/>
                </a:lnTo>
                <a:lnTo>
                  <a:pt x="12002" y="3024"/>
                </a:lnTo>
                <a:lnTo>
                  <a:pt x="12002" y="2961"/>
                </a:lnTo>
                <a:close/>
                <a:moveTo>
                  <a:pt x="8994" y="2977"/>
                </a:moveTo>
                <a:lnTo>
                  <a:pt x="8994" y="3040"/>
                </a:lnTo>
                <a:lnTo>
                  <a:pt x="8978" y="3040"/>
                </a:lnTo>
                <a:cubicBezTo>
                  <a:pt x="8962" y="3024"/>
                  <a:pt x="8962" y="3009"/>
                  <a:pt x="8962" y="2977"/>
                </a:cubicBezTo>
                <a:close/>
                <a:moveTo>
                  <a:pt x="41453" y="2929"/>
                </a:moveTo>
                <a:lnTo>
                  <a:pt x="41564" y="2993"/>
                </a:lnTo>
                <a:lnTo>
                  <a:pt x="41405" y="3040"/>
                </a:lnTo>
                <a:cubicBezTo>
                  <a:pt x="41421" y="3009"/>
                  <a:pt x="41437" y="2961"/>
                  <a:pt x="41453" y="2929"/>
                </a:cubicBezTo>
                <a:close/>
                <a:moveTo>
                  <a:pt x="9532" y="2929"/>
                </a:moveTo>
                <a:lnTo>
                  <a:pt x="9532" y="3056"/>
                </a:lnTo>
                <a:lnTo>
                  <a:pt x="9421" y="2993"/>
                </a:lnTo>
                <a:lnTo>
                  <a:pt x="9532" y="2929"/>
                </a:lnTo>
                <a:close/>
                <a:moveTo>
                  <a:pt x="10181" y="3024"/>
                </a:moveTo>
                <a:lnTo>
                  <a:pt x="10181" y="3088"/>
                </a:lnTo>
                <a:lnTo>
                  <a:pt x="10165" y="3088"/>
                </a:lnTo>
                <a:cubicBezTo>
                  <a:pt x="10165" y="3072"/>
                  <a:pt x="10150" y="3056"/>
                  <a:pt x="10150" y="3024"/>
                </a:cubicBezTo>
                <a:close/>
                <a:moveTo>
                  <a:pt x="5083" y="3104"/>
                </a:moveTo>
                <a:lnTo>
                  <a:pt x="5083" y="3119"/>
                </a:lnTo>
                <a:lnTo>
                  <a:pt x="5035" y="3119"/>
                </a:lnTo>
                <a:lnTo>
                  <a:pt x="5035" y="3104"/>
                </a:lnTo>
                <a:close/>
                <a:moveTo>
                  <a:pt x="7141" y="3088"/>
                </a:moveTo>
                <a:lnTo>
                  <a:pt x="7141" y="3135"/>
                </a:lnTo>
                <a:lnTo>
                  <a:pt x="7125" y="3135"/>
                </a:lnTo>
                <a:lnTo>
                  <a:pt x="7125" y="3088"/>
                </a:lnTo>
                <a:close/>
                <a:moveTo>
                  <a:pt x="7300" y="3056"/>
                </a:moveTo>
                <a:lnTo>
                  <a:pt x="7300" y="3119"/>
                </a:lnTo>
                <a:lnTo>
                  <a:pt x="7284" y="3135"/>
                </a:lnTo>
                <a:cubicBezTo>
                  <a:pt x="7268" y="3104"/>
                  <a:pt x="7252" y="3072"/>
                  <a:pt x="7252" y="3056"/>
                </a:cubicBezTo>
                <a:close/>
                <a:moveTo>
                  <a:pt x="40534" y="3135"/>
                </a:moveTo>
                <a:cubicBezTo>
                  <a:pt x="40529" y="3135"/>
                  <a:pt x="40524" y="3135"/>
                  <a:pt x="40519" y="3135"/>
                </a:cubicBezTo>
                <a:lnTo>
                  <a:pt x="40534" y="3135"/>
                </a:lnTo>
                <a:lnTo>
                  <a:pt x="40534" y="3135"/>
                </a:lnTo>
                <a:close/>
                <a:moveTo>
                  <a:pt x="9342" y="3024"/>
                </a:moveTo>
                <a:cubicBezTo>
                  <a:pt x="9358" y="3056"/>
                  <a:pt x="9374" y="3104"/>
                  <a:pt x="9390" y="3167"/>
                </a:cubicBezTo>
                <a:lnTo>
                  <a:pt x="9231" y="3167"/>
                </a:lnTo>
                <a:lnTo>
                  <a:pt x="9168" y="3072"/>
                </a:lnTo>
                <a:lnTo>
                  <a:pt x="9342" y="3024"/>
                </a:lnTo>
                <a:close/>
                <a:moveTo>
                  <a:pt x="9611" y="2866"/>
                </a:moveTo>
                <a:lnTo>
                  <a:pt x="9754" y="2945"/>
                </a:lnTo>
                <a:cubicBezTo>
                  <a:pt x="9754" y="2929"/>
                  <a:pt x="9770" y="2914"/>
                  <a:pt x="9770" y="2898"/>
                </a:cubicBezTo>
                <a:lnTo>
                  <a:pt x="9949" y="2957"/>
                </a:lnTo>
                <a:lnTo>
                  <a:pt x="9944" y="2961"/>
                </a:lnTo>
                <a:cubicBezTo>
                  <a:pt x="9944" y="3006"/>
                  <a:pt x="9958" y="3052"/>
                  <a:pt x="9987" y="3083"/>
                </a:cubicBezTo>
                <a:lnTo>
                  <a:pt x="9987" y="3083"/>
                </a:lnTo>
                <a:cubicBezTo>
                  <a:pt x="9995" y="3081"/>
                  <a:pt x="10002" y="3077"/>
                  <a:pt x="10007" y="3072"/>
                </a:cubicBezTo>
                <a:cubicBezTo>
                  <a:pt x="10023" y="3072"/>
                  <a:pt x="10023" y="3104"/>
                  <a:pt x="10007" y="3104"/>
                </a:cubicBezTo>
                <a:cubicBezTo>
                  <a:pt x="10001" y="3101"/>
                  <a:pt x="9994" y="3098"/>
                  <a:pt x="9987" y="3095"/>
                </a:cubicBezTo>
                <a:lnTo>
                  <a:pt x="9987" y="3095"/>
                </a:lnTo>
                <a:cubicBezTo>
                  <a:pt x="9987" y="3095"/>
                  <a:pt x="9987" y="3095"/>
                  <a:pt x="9986" y="3095"/>
                </a:cubicBezTo>
                <a:cubicBezTo>
                  <a:pt x="9979" y="3095"/>
                  <a:pt x="9965" y="3088"/>
                  <a:pt x="9944" y="3088"/>
                </a:cubicBezTo>
                <a:cubicBezTo>
                  <a:pt x="9950" y="3088"/>
                  <a:pt x="9958" y="3088"/>
                  <a:pt x="9967" y="3087"/>
                </a:cubicBezTo>
                <a:lnTo>
                  <a:pt x="9967" y="3087"/>
                </a:lnTo>
                <a:cubicBezTo>
                  <a:pt x="9974" y="3089"/>
                  <a:pt x="9981" y="3092"/>
                  <a:pt x="9987" y="3095"/>
                </a:cubicBezTo>
                <a:lnTo>
                  <a:pt x="9987" y="3095"/>
                </a:lnTo>
                <a:cubicBezTo>
                  <a:pt x="9990" y="3094"/>
                  <a:pt x="9991" y="3092"/>
                  <a:pt x="9991" y="3088"/>
                </a:cubicBezTo>
                <a:cubicBezTo>
                  <a:pt x="9990" y="3086"/>
                  <a:pt x="9988" y="3085"/>
                  <a:pt x="9987" y="3083"/>
                </a:cubicBezTo>
                <a:lnTo>
                  <a:pt x="9987" y="3083"/>
                </a:lnTo>
                <a:cubicBezTo>
                  <a:pt x="9980" y="3085"/>
                  <a:pt x="9974" y="3086"/>
                  <a:pt x="9967" y="3087"/>
                </a:cubicBezTo>
                <a:lnTo>
                  <a:pt x="9967" y="3087"/>
                </a:lnTo>
                <a:cubicBezTo>
                  <a:pt x="9943" y="3078"/>
                  <a:pt x="9916" y="3072"/>
                  <a:pt x="9896" y="3072"/>
                </a:cubicBezTo>
                <a:lnTo>
                  <a:pt x="9865" y="2993"/>
                </a:lnTo>
                <a:lnTo>
                  <a:pt x="9738" y="3183"/>
                </a:lnTo>
                <a:lnTo>
                  <a:pt x="9738" y="3056"/>
                </a:lnTo>
                <a:lnTo>
                  <a:pt x="9611" y="3024"/>
                </a:lnTo>
                <a:lnTo>
                  <a:pt x="9611" y="2866"/>
                </a:lnTo>
                <a:close/>
                <a:moveTo>
                  <a:pt x="8218" y="3167"/>
                </a:moveTo>
                <a:lnTo>
                  <a:pt x="8186" y="3199"/>
                </a:lnTo>
                <a:cubicBezTo>
                  <a:pt x="8186" y="3183"/>
                  <a:pt x="8202" y="3167"/>
                  <a:pt x="8202" y="3167"/>
                </a:cubicBezTo>
                <a:close/>
                <a:moveTo>
                  <a:pt x="2803" y="3167"/>
                </a:moveTo>
                <a:lnTo>
                  <a:pt x="2803" y="3214"/>
                </a:lnTo>
                <a:lnTo>
                  <a:pt x="2787" y="3214"/>
                </a:lnTo>
                <a:lnTo>
                  <a:pt x="2787" y="3167"/>
                </a:lnTo>
                <a:close/>
                <a:moveTo>
                  <a:pt x="40629" y="3104"/>
                </a:moveTo>
                <a:lnTo>
                  <a:pt x="40677" y="3151"/>
                </a:lnTo>
                <a:lnTo>
                  <a:pt x="40629" y="3214"/>
                </a:lnTo>
                <a:lnTo>
                  <a:pt x="40519" y="3151"/>
                </a:lnTo>
                <a:cubicBezTo>
                  <a:pt x="40519" y="3135"/>
                  <a:pt x="40503" y="3119"/>
                  <a:pt x="40487" y="3119"/>
                </a:cubicBezTo>
                <a:lnTo>
                  <a:pt x="40503" y="3104"/>
                </a:lnTo>
                <a:lnTo>
                  <a:pt x="40534" y="3135"/>
                </a:lnTo>
                <a:lnTo>
                  <a:pt x="40534" y="3135"/>
                </a:lnTo>
                <a:cubicBezTo>
                  <a:pt x="40573" y="3132"/>
                  <a:pt x="40601" y="3118"/>
                  <a:pt x="40629" y="3104"/>
                </a:cubicBezTo>
                <a:close/>
                <a:moveTo>
                  <a:pt x="6619" y="3119"/>
                </a:moveTo>
                <a:cubicBezTo>
                  <a:pt x="6635" y="3167"/>
                  <a:pt x="6635" y="3199"/>
                  <a:pt x="6635" y="3246"/>
                </a:cubicBezTo>
                <a:lnTo>
                  <a:pt x="6508" y="3183"/>
                </a:lnTo>
                <a:lnTo>
                  <a:pt x="6619" y="3119"/>
                </a:lnTo>
                <a:close/>
                <a:moveTo>
                  <a:pt x="7933" y="3262"/>
                </a:moveTo>
                <a:lnTo>
                  <a:pt x="7933" y="3278"/>
                </a:lnTo>
                <a:lnTo>
                  <a:pt x="7885" y="3278"/>
                </a:lnTo>
                <a:lnTo>
                  <a:pt x="7885" y="3262"/>
                </a:lnTo>
                <a:close/>
                <a:moveTo>
                  <a:pt x="37003" y="3183"/>
                </a:moveTo>
                <a:lnTo>
                  <a:pt x="37098" y="3278"/>
                </a:lnTo>
                <a:lnTo>
                  <a:pt x="37019" y="3294"/>
                </a:lnTo>
                <a:cubicBezTo>
                  <a:pt x="37019" y="3278"/>
                  <a:pt x="37019" y="3246"/>
                  <a:pt x="37003" y="3183"/>
                </a:cubicBezTo>
                <a:close/>
                <a:moveTo>
                  <a:pt x="38856" y="3214"/>
                </a:moveTo>
                <a:lnTo>
                  <a:pt x="38856" y="3294"/>
                </a:lnTo>
                <a:lnTo>
                  <a:pt x="38840" y="3294"/>
                </a:lnTo>
                <a:lnTo>
                  <a:pt x="38840" y="3214"/>
                </a:lnTo>
                <a:close/>
                <a:moveTo>
                  <a:pt x="36275" y="3278"/>
                </a:moveTo>
                <a:lnTo>
                  <a:pt x="36386" y="3373"/>
                </a:lnTo>
                <a:lnTo>
                  <a:pt x="36243" y="3373"/>
                </a:lnTo>
                <a:cubicBezTo>
                  <a:pt x="36259" y="3325"/>
                  <a:pt x="36259" y="3309"/>
                  <a:pt x="36275" y="3278"/>
                </a:cubicBezTo>
                <a:close/>
                <a:moveTo>
                  <a:pt x="42039" y="3325"/>
                </a:moveTo>
                <a:lnTo>
                  <a:pt x="42039" y="3373"/>
                </a:lnTo>
                <a:lnTo>
                  <a:pt x="42023" y="3373"/>
                </a:lnTo>
                <a:lnTo>
                  <a:pt x="42023" y="3325"/>
                </a:lnTo>
                <a:close/>
                <a:moveTo>
                  <a:pt x="7205" y="3294"/>
                </a:moveTo>
                <a:lnTo>
                  <a:pt x="7189" y="3389"/>
                </a:lnTo>
                <a:lnTo>
                  <a:pt x="7141" y="3389"/>
                </a:lnTo>
                <a:lnTo>
                  <a:pt x="7094" y="3294"/>
                </a:lnTo>
                <a:close/>
                <a:moveTo>
                  <a:pt x="8155" y="3389"/>
                </a:moveTo>
                <a:lnTo>
                  <a:pt x="8155" y="3404"/>
                </a:lnTo>
                <a:lnTo>
                  <a:pt x="8123" y="3404"/>
                </a:lnTo>
                <a:lnTo>
                  <a:pt x="8123" y="3389"/>
                </a:lnTo>
                <a:close/>
                <a:moveTo>
                  <a:pt x="11385" y="3389"/>
                </a:moveTo>
                <a:lnTo>
                  <a:pt x="11385" y="3404"/>
                </a:lnTo>
                <a:lnTo>
                  <a:pt x="11337" y="3404"/>
                </a:lnTo>
                <a:lnTo>
                  <a:pt x="11337" y="3389"/>
                </a:lnTo>
                <a:close/>
                <a:moveTo>
                  <a:pt x="11654" y="3389"/>
                </a:moveTo>
                <a:lnTo>
                  <a:pt x="11654" y="3404"/>
                </a:lnTo>
                <a:lnTo>
                  <a:pt x="11606" y="3404"/>
                </a:lnTo>
                <a:lnTo>
                  <a:pt x="11606" y="3389"/>
                </a:lnTo>
                <a:close/>
                <a:moveTo>
                  <a:pt x="41959" y="3373"/>
                </a:moveTo>
                <a:lnTo>
                  <a:pt x="41959" y="3404"/>
                </a:lnTo>
                <a:lnTo>
                  <a:pt x="41944" y="3404"/>
                </a:lnTo>
                <a:lnTo>
                  <a:pt x="41944" y="3373"/>
                </a:lnTo>
                <a:close/>
                <a:moveTo>
                  <a:pt x="42308" y="3373"/>
                </a:moveTo>
                <a:lnTo>
                  <a:pt x="42308" y="3404"/>
                </a:lnTo>
                <a:lnTo>
                  <a:pt x="42292" y="3404"/>
                </a:lnTo>
                <a:lnTo>
                  <a:pt x="42292" y="3373"/>
                </a:lnTo>
                <a:close/>
                <a:moveTo>
                  <a:pt x="41690" y="3135"/>
                </a:moveTo>
                <a:lnTo>
                  <a:pt x="41801" y="3262"/>
                </a:lnTo>
                <a:cubicBezTo>
                  <a:pt x="41801" y="3420"/>
                  <a:pt x="41643" y="3357"/>
                  <a:pt x="41564" y="3420"/>
                </a:cubicBezTo>
                <a:lnTo>
                  <a:pt x="41405" y="3230"/>
                </a:lnTo>
                <a:lnTo>
                  <a:pt x="41484" y="3199"/>
                </a:lnTo>
                <a:lnTo>
                  <a:pt x="41453" y="3135"/>
                </a:lnTo>
                <a:close/>
                <a:moveTo>
                  <a:pt x="6286" y="3246"/>
                </a:moveTo>
                <a:lnTo>
                  <a:pt x="6302" y="3262"/>
                </a:lnTo>
                <a:cubicBezTo>
                  <a:pt x="6286" y="3278"/>
                  <a:pt x="6286" y="3278"/>
                  <a:pt x="6270" y="3294"/>
                </a:cubicBezTo>
                <a:cubicBezTo>
                  <a:pt x="6286" y="3341"/>
                  <a:pt x="6334" y="3389"/>
                  <a:pt x="6286" y="3452"/>
                </a:cubicBezTo>
                <a:cubicBezTo>
                  <a:pt x="6223" y="3436"/>
                  <a:pt x="6191" y="3389"/>
                  <a:pt x="6128" y="3309"/>
                </a:cubicBezTo>
                <a:lnTo>
                  <a:pt x="6270" y="3278"/>
                </a:lnTo>
                <a:cubicBezTo>
                  <a:pt x="6270" y="3262"/>
                  <a:pt x="6286" y="3262"/>
                  <a:pt x="6286" y="3246"/>
                </a:cubicBezTo>
                <a:close/>
                <a:moveTo>
                  <a:pt x="42415" y="3439"/>
                </a:moveTo>
                <a:cubicBezTo>
                  <a:pt x="42412" y="3448"/>
                  <a:pt x="42409" y="3458"/>
                  <a:pt x="42407" y="3468"/>
                </a:cubicBezTo>
                <a:lnTo>
                  <a:pt x="42407" y="3468"/>
                </a:lnTo>
                <a:cubicBezTo>
                  <a:pt x="42411" y="3468"/>
                  <a:pt x="42415" y="3468"/>
                  <a:pt x="42418" y="3468"/>
                </a:cubicBezTo>
                <a:lnTo>
                  <a:pt x="42418" y="3468"/>
                </a:lnTo>
                <a:cubicBezTo>
                  <a:pt x="42418" y="3456"/>
                  <a:pt x="42417" y="3447"/>
                  <a:pt x="42415" y="3439"/>
                </a:cubicBezTo>
                <a:close/>
                <a:moveTo>
                  <a:pt x="6872" y="3214"/>
                </a:moveTo>
                <a:cubicBezTo>
                  <a:pt x="6888" y="3309"/>
                  <a:pt x="6904" y="3389"/>
                  <a:pt x="6935" y="3484"/>
                </a:cubicBezTo>
                <a:cubicBezTo>
                  <a:pt x="6793" y="3452"/>
                  <a:pt x="6904" y="3309"/>
                  <a:pt x="6809" y="3278"/>
                </a:cubicBezTo>
                <a:lnTo>
                  <a:pt x="6872" y="3214"/>
                </a:lnTo>
                <a:close/>
                <a:moveTo>
                  <a:pt x="3262" y="3452"/>
                </a:moveTo>
                <a:lnTo>
                  <a:pt x="3262" y="3499"/>
                </a:lnTo>
                <a:lnTo>
                  <a:pt x="3199" y="3452"/>
                </a:lnTo>
                <a:close/>
                <a:moveTo>
                  <a:pt x="4054" y="3579"/>
                </a:moveTo>
                <a:lnTo>
                  <a:pt x="4133" y="3626"/>
                </a:lnTo>
                <a:cubicBezTo>
                  <a:pt x="4038" y="3626"/>
                  <a:pt x="4038" y="3626"/>
                  <a:pt x="4054" y="3579"/>
                </a:cubicBezTo>
                <a:close/>
                <a:moveTo>
                  <a:pt x="41991" y="3594"/>
                </a:moveTo>
                <a:lnTo>
                  <a:pt x="42007" y="3626"/>
                </a:lnTo>
                <a:cubicBezTo>
                  <a:pt x="42023" y="3626"/>
                  <a:pt x="42039" y="3626"/>
                  <a:pt x="42054" y="3642"/>
                </a:cubicBezTo>
                <a:lnTo>
                  <a:pt x="42039" y="3658"/>
                </a:lnTo>
                <a:lnTo>
                  <a:pt x="42007" y="3626"/>
                </a:lnTo>
                <a:cubicBezTo>
                  <a:pt x="41991" y="3626"/>
                  <a:pt x="41991" y="3610"/>
                  <a:pt x="41975" y="3610"/>
                </a:cubicBezTo>
                <a:lnTo>
                  <a:pt x="41991" y="3594"/>
                </a:lnTo>
                <a:close/>
                <a:moveTo>
                  <a:pt x="4180" y="3626"/>
                </a:moveTo>
                <a:cubicBezTo>
                  <a:pt x="4196" y="3658"/>
                  <a:pt x="4196" y="3689"/>
                  <a:pt x="4196" y="3705"/>
                </a:cubicBezTo>
                <a:lnTo>
                  <a:pt x="4085" y="3737"/>
                </a:lnTo>
                <a:lnTo>
                  <a:pt x="4085" y="3737"/>
                </a:lnTo>
                <a:lnTo>
                  <a:pt x="4180" y="3626"/>
                </a:lnTo>
                <a:close/>
                <a:moveTo>
                  <a:pt x="2423" y="3705"/>
                </a:moveTo>
                <a:lnTo>
                  <a:pt x="2423" y="3769"/>
                </a:lnTo>
                <a:lnTo>
                  <a:pt x="2407" y="3769"/>
                </a:lnTo>
                <a:cubicBezTo>
                  <a:pt x="2391" y="3753"/>
                  <a:pt x="2391" y="3721"/>
                  <a:pt x="2391" y="3705"/>
                </a:cubicBezTo>
                <a:close/>
                <a:moveTo>
                  <a:pt x="42656" y="3769"/>
                </a:moveTo>
                <a:lnTo>
                  <a:pt x="42656" y="3816"/>
                </a:lnTo>
                <a:lnTo>
                  <a:pt x="42640" y="3816"/>
                </a:lnTo>
                <a:lnTo>
                  <a:pt x="42640" y="3769"/>
                </a:lnTo>
                <a:close/>
                <a:moveTo>
                  <a:pt x="42482" y="3753"/>
                </a:moveTo>
                <a:lnTo>
                  <a:pt x="42529" y="3832"/>
                </a:lnTo>
                <a:cubicBezTo>
                  <a:pt x="42513" y="3838"/>
                  <a:pt x="42496" y="3843"/>
                  <a:pt x="42483" y="3843"/>
                </a:cubicBezTo>
                <a:cubicBezTo>
                  <a:pt x="42460" y="3843"/>
                  <a:pt x="42451" y="3824"/>
                  <a:pt x="42482" y="3753"/>
                </a:cubicBezTo>
                <a:close/>
                <a:moveTo>
                  <a:pt x="3309" y="3705"/>
                </a:moveTo>
                <a:cubicBezTo>
                  <a:pt x="3278" y="3753"/>
                  <a:pt x="3262" y="3784"/>
                  <a:pt x="3246" y="3832"/>
                </a:cubicBezTo>
                <a:cubicBezTo>
                  <a:pt x="3246" y="3864"/>
                  <a:pt x="3246" y="3895"/>
                  <a:pt x="3246" y="3927"/>
                </a:cubicBezTo>
                <a:cubicBezTo>
                  <a:pt x="3199" y="3848"/>
                  <a:pt x="3183" y="3769"/>
                  <a:pt x="3309" y="3705"/>
                </a:cubicBezTo>
                <a:close/>
                <a:moveTo>
                  <a:pt x="24147" y="4402"/>
                </a:moveTo>
                <a:lnTo>
                  <a:pt x="24147" y="4434"/>
                </a:lnTo>
                <a:lnTo>
                  <a:pt x="24131" y="4434"/>
                </a:lnTo>
                <a:lnTo>
                  <a:pt x="24131" y="4402"/>
                </a:lnTo>
                <a:close/>
                <a:moveTo>
                  <a:pt x="42391" y="4245"/>
                </a:moveTo>
                <a:cubicBezTo>
                  <a:pt x="42413" y="4245"/>
                  <a:pt x="42437" y="4261"/>
                  <a:pt x="42482" y="4291"/>
                </a:cubicBezTo>
                <a:lnTo>
                  <a:pt x="42482" y="4434"/>
                </a:lnTo>
                <a:lnTo>
                  <a:pt x="42371" y="4434"/>
                </a:lnTo>
                <a:lnTo>
                  <a:pt x="42371" y="4354"/>
                </a:lnTo>
                <a:lnTo>
                  <a:pt x="42292" y="4307"/>
                </a:lnTo>
                <a:cubicBezTo>
                  <a:pt x="42342" y="4265"/>
                  <a:pt x="42366" y="4245"/>
                  <a:pt x="42391" y="4245"/>
                </a:cubicBezTo>
                <a:close/>
                <a:moveTo>
                  <a:pt x="5352" y="4275"/>
                </a:moveTo>
                <a:lnTo>
                  <a:pt x="5479" y="4354"/>
                </a:lnTo>
                <a:lnTo>
                  <a:pt x="5352" y="4449"/>
                </a:lnTo>
                <a:lnTo>
                  <a:pt x="5352" y="4275"/>
                </a:lnTo>
                <a:close/>
                <a:moveTo>
                  <a:pt x="24273" y="4481"/>
                </a:moveTo>
                <a:lnTo>
                  <a:pt x="24273" y="4529"/>
                </a:lnTo>
                <a:lnTo>
                  <a:pt x="24257" y="4529"/>
                </a:lnTo>
                <a:lnTo>
                  <a:pt x="24257" y="4481"/>
                </a:lnTo>
                <a:close/>
                <a:moveTo>
                  <a:pt x="43194" y="4529"/>
                </a:moveTo>
                <a:cubicBezTo>
                  <a:pt x="43194" y="4544"/>
                  <a:pt x="43179" y="4560"/>
                  <a:pt x="43179" y="4576"/>
                </a:cubicBezTo>
                <a:lnTo>
                  <a:pt x="43163" y="4560"/>
                </a:lnTo>
                <a:lnTo>
                  <a:pt x="43194" y="4529"/>
                </a:lnTo>
                <a:close/>
                <a:moveTo>
                  <a:pt x="2391" y="4576"/>
                </a:moveTo>
                <a:lnTo>
                  <a:pt x="2391" y="4592"/>
                </a:lnTo>
                <a:lnTo>
                  <a:pt x="2359" y="4592"/>
                </a:lnTo>
                <a:lnTo>
                  <a:pt x="2359" y="4576"/>
                </a:lnTo>
                <a:close/>
                <a:moveTo>
                  <a:pt x="20901" y="4687"/>
                </a:moveTo>
                <a:lnTo>
                  <a:pt x="20927" y="4713"/>
                </a:lnTo>
                <a:lnTo>
                  <a:pt x="20927" y="4713"/>
                </a:lnTo>
                <a:cubicBezTo>
                  <a:pt x="20913" y="4707"/>
                  <a:pt x="20901" y="4697"/>
                  <a:pt x="20901" y="4687"/>
                </a:cubicBezTo>
                <a:close/>
                <a:moveTo>
                  <a:pt x="4069" y="4687"/>
                </a:moveTo>
                <a:lnTo>
                  <a:pt x="4069" y="4719"/>
                </a:lnTo>
                <a:lnTo>
                  <a:pt x="4054" y="4719"/>
                </a:lnTo>
                <a:lnTo>
                  <a:pt x="4054" y="4687"/>
                </a:lnTo>
                <a:close/>
                <a:moveTo>
                  <a:pt x="3848" y="4719"/>
                </a:moveTo>
                <a:cubicBezTo>
                  <a:pt x="3848" y="4734"/>
                  <a:pt x="3848" y="4750"/>
                  <a:pt x="3848" y="4750"/>
                </a:cubicBezTo>
                <a:lnTo>
                  <a:pt x="3753" y="4750"/>
                </a:lnTo>
                <a:lnTo>
                  <a:pt x="3753" y="4734"/>
                </a:lnTo>
                <a:lnTo>
                  <a:pt x="3848" y="4719"/>
                </a:lnTo>
                <a:close/>
                <a:moveTo>
                  <a:pt x="3943" y="4687"/>
                </a:moveTo>
                <a:lnTo>
                  <a:pt x="4038" y="4782"/>
                </a:lnTo>
                <a:lnTo>
                  <a:pt x="3943" y="4814"/>
                </a:lnTo>
                <a:lnTo>
                  <a:pt x="3943" y="4687"/>
                </a:lnTo>
                <a:close/>
                <a:moveTo>
                  <a:pt x="2565" y="4655"/>
                </a:moveTo>
                <a:lnTo>
                  <a:pt x="2565" y="4829"/>
                </a:lnTo>
                <a:lnTo>
                  <a:pt x="2454" y="4829"/>
                </a:lnTo>
                <a:cubicBezTo>
                  <a:pt x="2486" y="4766"/>
                  <a:pt x="2486" y="4703"/>
                  <a:pt x="2565" y="4655"/>
                </a:cubicBezTo>
                <a:close/>
                <a:moveTo>
                  <a:pt x="42498" y="4798"/>
                </a:moveTo>
                <a:lnTo>
                  <a:pt x="42498" y="4829"/>
                </a:lnTo>
                <a:lnTo>
                  <a:pt x="42482" y="4829"/>
                </a:lnTo>
                <a:lnTo>
                  <a:pt x="42482" y="4798"/>
                </a:lnTo>
                <a:close/>
                <a:moveTo>
                  <a:pt x="20943" y="4724"/>
                </a:moveTo>
                <a:cubicBezTo>
                  <a:pt x="20968" y="4738"/>
                  <a:pt x="20983" y="4754"/>
                  <a:pt x="21011" y="4782"/>
                </a:cubicBezTo>
                <a:lnTo>
                  <a:pt x="20901" y="4861"/>
                </a:lnTo>
                <a:lnTo>
                  <a:pt x="20853" y="4814"/>
                </a:lnTo>
                <a:lnTo>
                  <a:pt x="20943" y="4724"/>
                </a:lnTo>
                <a:close/>
                <a:moveTo>
                  <a:pt x="2819" y="4893"/>
                </a:moveTo>
                <a:lnTo>
                  <a:pt x="2819" y="4909"/>
                </a:lnTo>
                <a:lnTo>
                  <a:pt x="2771" y="4909"/>
                </a:lnTo>
                <a:lnTo>
                  <a:pt x="2771" y="4893"/>
                </a:lnTo>
                <a:close/>
                <a:moveTo>
                  <a:pt x="4576" y="4893"/>
                </a:moveTo>
                <a:lnTo>
                  <a:pt x="4576" y="4909"/>
                </a:lnTo>
                <a:lnTo>
                  <a:pt x="4544" y="4909"/>
                </a:lnTo>
                <a:lnTo>
                  <a:pt x="4544" y="4893"/>
                </a:lnTo>
                <a:close/>
                <a:moveTo>
                  <a:pt x="3626" y="5051"/>
                </a:moveTo>
                <a:lnTo>
                  <a:pt x="3626" y="5067"/>
                </a:lnTo>
                <a:lnTo>
                  <a:pt x="3547" y="5067"/>
                </a:lnTo>
                <a:lnTo>
                  <a:pt x="3547" y="5051"/>
                </a:lnTo>
                <a:close/>
                <a:moveTo>
                  <a:pt x="27408" y="5019"/>
                </a:moveTo>
                <a:cubicBezTo>
                  <a:pt x="27424" y="5067"/>
                  <a:pt x="27424" y="5083"/>
                  <a:pt x="27440" y="5114"/>
                </a:cubicBezTo>
                <a:cubicBezTo>
                  <a:pt x="27429" y="5120"/>
                  <a:pt x="27417" y="5125"/>
                  <a:pt x="27407" y="5125"/>
                </a:cubicBezTo>
                <a:cubicBezTo>
                  <a:pt x="27387" y="5125"/>
                  <a:pt x="27377" y="5104"/>
                  <a:pt x="27408" y="5019"/>
                </a:cubicBezTo>
                <a:close/>
                <a:moveTo>
                  <a:pt x="3959" y="5083"/>
                </a:moveTo>
                <a:lnTo>
                  <a:pt x="3959" y="5162"/>
                </a:lnTo>
                <a:lnTo>
                  <a:pt x="3816" y="5083"/>
                </a:lnTo>
                <a:close/>
                <a:moveTo>
                  <a:pt x="26189" y="5130"/>
                </a:moveTo>
                <a:lnTo>
                  <a:pt x="26189" y="5178"/>
                </a:lnTo>
                <a:lnTo>
                  <a:pt x="26173" y="5178"/>
                </a:lnTo>
                <a:lnTo>
                  <a:pt x="26173" y="5130"/>
                </a:lnTo>
                <a:close/>
                <a:moveTo>
                  <a:pt x="22531" y="5083"/>
                </a:moveTo>
                <a:cubicBezTo>
                  <a:pt x="22547" y="5146"/>
                  <a:pt x="22547" y="5162"/>
                  <a:pt x="22547" y="5194"/>
                </a:cubicBezTo>
                <a:lnTo>
                  <a:pt x="22484" y="5194"/>
                </a:lnTo>
                <a:lnTo>
                  <a:pt x="22531" y="5083"/>
                </a:lnTo>
                <a:close/>
                <a:moveTo>
                  <a:pt x="23972" y="5146"/>
                </a:moveTo>
                <a:lnTo>
                  <a:pt x="23972" y="5194"/>
                </a:lnTo>
                <a:lnTo>
                  <a:pt x="23909" y="5194"/>
                </a:lnTo>
                <a:lnTo>
                  <a:pt x="23909" y="5162"/>
                </a:lnTo>
                <a:lnTo>
                  <a:pt x="23972" y="5146"/>
                </a:lnTo>
                <a:close/>
                <a:moveTo>
                  <a:pt x="41009" y="5114"/>
                </a:moveTo>
                <a:cubicBezTo>
                  <a:pt x="41025" y="5146"/>
                  <a:pt x="41025" y="5162"/>
                  <a:pt x="41025" y="5194"/>
                </a:cubicBezTo>
                <a:lnTo>
                  <a:pt x="40994" y="5194"/>
                </a:lnTo>
                <a:lnTo>
                  <a:pt x="40994" y="5114"/>
                </a:lnTo>
                <a:close/>
                <a:moveTo>
                  <a:pt x="21265" y="5178"/>
                </a:moveTo>
                <a:lnTo>
                  <a:pt x="21265" y="5209"/>
                </a:lnTo>
                <a:lnTo>
                  <a:pt x="21249" y="5209"/>
                </a:lnTo>
                <a:lnTo>
                  <a:pt x="21249" y="5178"/>
                </a:lnTo>
                <a:close/>
                <a:moveTo>
                  <a:pt x="40550" y="5194"/>
                </a:moveTo>
                <a:lnTo>
                  <a:pt x="40550" y="5241"/>
                </a:lnTo>
                <a:lnTo>
                  <a:pt x="40534" y="5241"/>
                </a:lnTo>
                <a:lnTo>
                  <a:pt x="40534" y="5194"/>
                </a:lnTo>
                <a:close/>
                <a:moveTo>
                  <a:pt x="23814" y="5194"/>
                </a:moveTo>
                <a:lnTo>
                  <a:pt x="23814" y="5273"/>
                </a:lnTo>
                <a:lnTo>
                  <a:pt x="23798" y="5273"/>
                </a:lnTo>
                <a:lnTo>
                  <a:pt x="23798" y="5194"/>
                </a:lnTo>
                <a:close/>
                <a:moveTo>
                  <a:pt x="38508" y="5209"/>
                </a:moveTo>
                <a:lnTo>
                  <a:pt x="38508" y="5209"/>
                </a:lnTo>
                <a:cubicBezTo>
                  <a:pt x="38519" y="5256"/>
                  <a:pt x="38522" y="5285"/>
                  <a:pt x="38486" y="5285"/>
                </a:cubicBezTo>
                <a:cubicBezTo>
                  <a:pt x="38473" y="5285"/>
                  <a:pt x="38454" y="5281"/>
                  <a:pt x="38428" y="5273"/>
                </a:cubicBezTo>
                <a:lnTo>
                  <a:pt x="38508" y="5209"/>
                </a:lnTo>
                <a:close/>
                <a:moveTo>
                  <a:pt x="38254" y="5225"/>
                </a:moveTo>
                <a:cubicBezTo>
                  <a:pt x="38270" y="5241"/>
                  <a:pt x="38286" y="5257"/>
                  <a:pt x="38302" y="5289"/>
                </a:cubicBezTo>
                <a:lnTo>
                  <a:pt x="38254" y="5289"/>
                </a:lnTo>
                <a:lnTo>
                  <a:pt x="38254" y="5225"/>
                </a:lnTo>
                <a:close/>
                <a:moveTo>
                  <a:pt x="39157" y="5257"/>
                </a:moveTo>
                <a:lnTo>
                  <a:pt x="39173" y="5273"/>
                </a:lnTo>
                <a:lnTo>
                  <a:pt x="39141" y="5289"/>
                </a:lnTo>
                <a:cubicBezTo>
                  <a:pt x="39141" y="5273"/>
                  <a:pt x="39141" y="5257"/>
                  <a:pt x="39157" y="5257"/>
                </a:cubicBezTo>
                <a:close/>
                <a:moveTo>
                  <a:pt x="41168" y="5035"/>
                </a:moveTo>
                <a:lnTo>
                  <a:pt x="41405" y="5146"/>
                </a:lnTo>
                <a:lnTo>
                  <a:pt x="41215" y="5162"/>
                </a:lnTo>
                <a:lnTo>
                  <a:pt x="41199" y="5162"/>
                </a:lnTo>
                <a:cubicBezTo>
                  <a:pt x="41199" y="5194"/>
                  <a:pt x="41184" y="5209"/>
                  <a:pt x="41168" y="5289"/>
                </a:cubicBezTo>
                <a:lnTo>
                  <a:pt x="41168" y="5035"/>
                </a:lnTo>
                <a:close/>
                <a:moveTo>
                  <a:pt x="21439" y="5162"/>
                </a:moveTo>
                <a:cubicBezTo>
                  <a:pt x="21518" y="5178"/>
                  <a:pt x="21550" y="5194"/>
                  <a:pt x="21550" y="5304"/>
                </a:cubicBezTo>
                <a:cubicBezTo>
                  <a:pt x="21518" y="5273"/>
                  <a:pt x="21502" y="5257"/>
                  <a:pt x="21486" y="5241"/>
                </a:cubicBezTo>
                <a:cubicBezTo>
                  <a:pt x="21471" y="5209"/>
                  <a:pt x="21455" y="5194"/>
                  <a:pt x="21439" y="5162"/>
                </a:cubicBezTo>
                <a:close/>
                <a:moveTo>
                  <a:pt x="33916" y="5273"/>
                </a:moveTo>
                <a:lnTo>
                  <a:pt x="33932" y="5289"/>
                </a:lnTo>
                <a:lnTo>
                  <a:pt x="33900" y="5320"/>
                </a:lnTo>
                <a:cubicBezTo>
                  <a:pt x="33900" y="5304"/>
                  <a:pt x="33916" y="5289"/>
                  <a:pt x="33916" y="5273"/>
                </a:cubicBezTo>
                <a:close/>
                <a:moveTo>
                  <a:pt x="39474" y="5273"/>
                </a:moveTo>
                <a:lnTo>
                  <a:pt x="39474" y="5320"/>
                </a:lnTo>
                <a:lnTo>
                  <a:pt x="39458" y="5320"/>
                </a:lnTo>
                <a:lnTo>
                  <a:pt x="39458" y="5273"/>
                </a:lnTo>
                <a:close/>
                <a:moveTo>
                  <a:pt x="40550" y="5273"/>
                </a:moveTo>
                <a:lnTo>
                  <a:pt x="40550" y="5320"/>
                </a:lnTo>
                <a:lnTo>
                  <a:pt x="40534" y="5320"/>
                </a:lnTo>
                <a:lnTo>
                  <a:pt x="40534" y="5273"/>
                </a:lnTo>
                <a:close/>
                <a:moveTo>
                  <a:pt x="39141" y="5289"/>
                </a:moveTo>
                <a:lnTo>
                  <a:pt x="39141" y="5289"/>
                </a:lnTo>
                <a:cubicBezTo>
                  <a:pt x="39125" y="5304"/>
                  <a:pt x="39125" y="5320"/>
                  <a:pt x="39109" y="5336"/>
                </a:cubicBezTo>
                <a:lnTo>
                  <a:pt x="39109" y="5320"/>
                </a:lnTo>
                <a:lnTo>
                  <a:pt x="39141" y="5289"/>
                </a:lnTo>
                <a:close/>
                <a:moveTo>
                  <a:pt x="25651" y="5336"/>
                </a:moveTo>
                <a:lnTo>
                  <a:pt x="25651" y="5352"/>
                </a:lnTo>
                <a:lnTo>
                  <a:pt x="25635" y="5352"/>
                </a:lnTo>
                <a:lnTo>
                  <a:pt x="25635" y="5336"/>
                </a:lnTo>
                <a:close/>
                <a:moveTo>
                  <a:pt x="27266" y="5320"/>
                </a:moveTo>
                <a:cubicBezTo>
                  <a:pt x="27266" y="5336"/>
                  <a:pt x="27266" y="5336"/>
                  <a:pt x="27266" y="5352"/>
                </a:cubicBezTo>
                <a:lnTo>
                  <a:pt x="27202" y="5352"/>
                </a:lnTo>
                <a:cubicBezTo>
                  <a:pt x="27202" y="5352"/>
                  <a:pt x="27202" y="5336"/>
                  <a:pt x="27202" y="5336"/>
                </a:cubicBezTo>
                <a:lnTo>
                  <a:pt x="27266" y="5320"/>
                </a:lnTo>
                <a:close/>
                <a:moveTo>
                  <a:pt x="33900" y="5320"/>
                </a:moveTo>
                <a:cubicBezTo>
                  <a:pt x="33900" y="5336"/>
                  <a:pt x="33900" y="5352"/>
                  <a:pt x="33884" y="5352"/>
                </a:cubicBezTo>
                <a:lnTo>
                  <a:pt x="33868" y="5336"/>
                </a:lnTo>
                <a:cubicBezTo>
                  <a:pt x="33884" y="5336"/>
                  <a:pt x="33900" y="5320"/>
                  <a:pt x="33900" y="5320"/>
                </a:cubicBezTo>
                <a:close/>
                <a:moveTo>
                  <a:pt x="41421" y="5289"/>
                </a:moveTo>
                <a:lnTo>
                  <a:pt x="41484" y="5352"/>
                </a:lnTo>
                <a:lnTo>
                  <a:pt x="41484" y="5352"/>
                </a:lnTo>
                <a:lnTo>
                  <a:pt x="41358" y="5336"/>
                </a:lnTo>
                <a:lnTo>
                  <a:pt x="41310" y="5368"/>
                </a:lnTo>
                <a:cubicBezTo>
                  <a:pt x="41294" y="5336"/>
                  <a:pt x="41279" y="5304"/>
                  <a:pt x="41263" y="5289"/>
                </a:cubicBezTo>
                <a:close/>
                <a:moveTo>
                  <a:pt x="33346" y="5273"/>
                </a:moveTo>
                <a:lnTo>
                  <a:pt x="33346" y="5273"/>
                </a:lnTo>
                <a:cubicBezTo>
                  <a:pt x="33378" y="5304"/>
                  <a:pt x="33425" y="5320"/>
                  <a:pt x="33393" y="5384"/>
                </a:cubicBezTo>
                <a:cubicBezTo>
                  <a:pt x="33362" y="5352"/>
                  <a:pt x="33298" y="5336"/>
                  <a:pt x="33346" y="5273"/>
                </a:cubicBezTo>
                <a:close/>
                <a:moveTo>
                  <a:pt x="33678" y="5320"/>
                </a:moveTo>
                <a:cubicBezTo>
                  <a:pt x="33678" y="5336"/>
                  <a:pt x="33678" y="5368"/>
                  <a:pt x="33678" y="5384"/>
                </a:cubicBezTo>
                <a:lnTo>
                  <a:pt x="33552" y="5384"/>
                </a:lnTo>
                <a:lnTo>
                  <a:pt x="33678" y="5320"/>
                </a:lnTo>
                <a:close/>
                <a:moveTo>
                  <a:pt x="29704" y="5209"/>
                </a:moveTo>
                <a:lnTo>
                  <a:pt x="29815" y="5320"/>
                </a:lnTo>
                <a:cubicBezTo>
                  <a:pt x="29767" y="5352"/>
                  <a:pt x="29736" y="5399"/>
                  <a:pt x="29704" y="5431"/>
                </a:cubicBezTo>
                <a:lnTo>
                  <a:pt x="29657" y="5384"/>
                </a:lnTo>
                <a:cubicBezTo>
                  <a:pt x="29657" y="5320"/>
                  <a:pt x="29688" y="5273"/>
                  <a:pt x="29704" y="5209"/>
                </a:cubicBezTo>
                <a:close/>
                <a:moveTo>
                  <a:pt x="41057" y="5415"/>
                </a:moveTo>
                <a:lnTo>
                  <a:pt x="41057" y="5431"/>
                </a:lnTo>
                <a:lnTo>
                  <a:pt x="41025" y="5431"/>
                </a:lnTo>
                <a:lnTo>
                  <a:pt x="41025" y="5415"/>
                </a:lnTo>
                <a:close/>
                <a:moveTo>
                  <a:pt x="23387" y="5399"/>
                </a:moveTo>
                <a:lnTo>
                  <a:pt x="23387" y="5447"/>
                </a:lnTo>
                <a:lnTo>
                  <a:pt x="23371" y="5447"/>
                </a:lnTo>
                <a:lnTo>
                  <a:pt x="23371" y="5399"/>
                </a:lnTo>
                <a:close/>
                <a:moveTo>
                  <a:pt x="23672" y="5368"/>
                </a:moveTo>
                <a:lnTo>
                  <a:pt x="23703" y="5399"/>
                </a:lnTo>
                <a:lnTo>
                  <a:pt x="23687" y="5415"/>
                </a:lnTo>
                <a:lnTo>
                  <a:pt x="23830" y="5415"/>
                </a:lnTo>
                <a:lnTo>
                  <a:pt x="23830" y="5431"/>
                </a:lnTo>
                <a:cubicBezTo>
                  <a:pt x="23801" y="5431"/>
                  <a:pt x="23773" y="5448"/>
                  <a:pt x="23744" y="5448"/>
                </a:cubicBezTo>
                <a:cubicBezTo>
                  <a:pt x="23725" y="5448"/>
                  <a:pt x="23706" y="5441"/>
                  <a:pt x="23687" y="5415"/>
                </a:cubicBezTo>
                <a:cubicBezTo>
                  <a:pt x="23687" y="5399"/>
                  <a:pt x="23672" y="5384"/>
                  <a:pt x="23656" y="5384"/>
                </a:cubicBezTo>
                <a:lnTo>
                  <a:pt x="23672" y="5368"/>
                </a:lnTo>
                <a:close/>
                <a:moveTo>
                  <a:pt x="41674" y="5447"/>
                </a:moveTo>
                <a:lnTo>
                  <a:pt x="41674" y="5463"/>
                </a:lnTo>
                <a:lnTo>
                  <a:pt x="41627" y="5463"/>
                </a:lnTo>
                <a:lnTo>
                  <a:pt x="41627" y="5447"/>
                </a:lnTo>
                <a:close/>
                <a:moveTo>
                  <a:pt x="21376" y="5336"/>
                </a:moveTo>
                <a:cubicBezTo>
                  <a:pt x="21391" y="5399"/>
                  <a:pt x="21407" y="5447"/>
                  <a:pt x="21407" y="5494"/>
                </a:cubicBezTo>
                <a:lnTo>
                  <a:pt x="21138" y="5463"/>
                </a:lnTo>
                <a:lnTo>
                  <a:pt x="21138" y="5399"/>
                </a:lnTo>
                <a:lnTo>
                  <a:pt x="21281" y="5415"/>
                </a:lnTo>
                <a:lnTo>
                  <a:pt x="21376" y="5336"/>
                </a:lnTo>
                <a:close/>
                <a:moveTo>
                  <a:pt x="24004" y="5431"/>
                </a:moveTo>
                <a:lnTo>
                  <a:pt x="24067" y="5494"/>
                </a:lnTo>
                <a:lnTo>
                  <a:pt x="24004" y="5494"/>
                </a:lnTo>
                <a:lnTo>
                  <a:pt x="24004" y="5431"/>
                </a:lnTo>
                <a:close/>
                <a:moveTo>
                  <a:pt x="41421" y="5463"/>
                </a:moveTo>
                <a:lnTo>
                  <a:pt x="41421" y="5494"/>
                </a:lnTo>
                <a:lnTo>
                  <a:pt x="41342" y="5494"/>
                </a:lnTo>
                <a:lnTo>
                  <a:pt x="41421" y="5463"/>
                </a:lnTo>
                <a:close/>
                <a:moveTo>
                  <a:pt x="23323" y="5494"/>
                </a:moveTo>
                <a:lnTo>
                  <a:pt x="23323" y="5510"/>
                </a:lnTo>
                <a:lnTo>
                  <a:pt x="23276" y="5510"/>
                </a:lnTo>
                <a:lnTo>
                  <a:pt x="23276" y="5494"/>
                </a:lnTo>
                <a:close/>
                <a:moveTo>
                  <a:pt x="30527" y="5447"/>
                </a:moveTo>
                <a:lnTo>
                  <a:pt x="30527" y="5510"/>
                </a:lnTo>
                <a:lnTo>
                  <a:pt x="30512" y="5510"/>
                </a:lnTo>
                <a:cubicBezTo>
                  <a:pt x="30496" y="5494"/>
                  <a:pt x="30496" y="5463"/>
                  <a:pt x="30496" y="5447"/>
                </a:cubicBezTo>
                <a:close/>
                <a:moveTo>
                  <a:pt x="20489" y="5415"/>
                </a:moveTo>
                <a:cubicBezTo>
                  <a:pt x="20505" y="5447"/>
                  <a:pt x="20505" y="5479"/>
                  <a:pt x="20505" y="5526"/>
                </a:cubicBezTo>
                <a:lnTo>
                  <a:pt x="20473" y="5526"/>
                </a:lnTo>
                <a:lnTo>
                  <a:pt x="20473" y="5415"/>
                </a:lnTo>
                <a:close/>
                <a:moveTo>
                  <a:pt x="36148" y="5558"/>
                </a:moveTo>
                <a:cubicBezTo>
                  <a:pt x="36148" y="5559"/>
                  <a:pt x="36148" y="5561"/>
                  <a:pt x="36148" y="5562"/>
                </a:cubicBezTo>
                <a:lnTo>
                  <a:pt x="36148" y="5562"/>
                </a:lnTo>
                <a:lnTo>
                  <a:pt x="36133" y="5558"/>
                </a:lnTo>
                <a:close/>
                <a:moveTo>
                  <a:pt x="25239" y="5463"/>
                </a:moveTo>
                <a:lnTo>
                  <a:pt x="25318" y="5542"/>
                </a:lnTo>
                <a:lnTo>
                  <a:pt x="25239" y="5589"/>
                </a:lnTo>
                <a:cubicBezTo>
                  <a:pt x="25239" y="5542"/>
                  <a:pt x="25239" y="5510"/>
                  <a:pt x="25239" y="5463"/>
                </a:cubicBezTo>
                <a:close/>
                <a:moveTo>
                  <a:pt x="33093" y="5558"/>
                </a:moveTo>
                <a:lnTo>
                  <a:pt x="33061" y="5589"/>
                </a:lnTo>
                <a:cubicBezTo>
                  <a:pt x="33061" y="5574"/>
                  <a:pt x="33077" y="5558"/>
                  <a:pt x="33077" y="5558"/>
                </a:cubicBezTo>
                <a:close/>
                <a:moveTo>
                  <a:pt x="35879" y="5574"/>
                </a:moveTo>
                <a:lnTo>
                  <a:pt x="35879" y="5589"/>
                </a:lnTo>
                <a:lnTo>
                  <a:pt x="35832" y="5589"/>
                </a:lnTo>
                <a:lnTo>
                  <a:pt x="35832" y="5574"/>
                </a:lnTo>
                <a:close/>
                <a:moveTo>
                  <a:pt x="36275" y="5447"/>
                </a:moveTo>
                <a:cubicBezTo>
                  <a:pt x="36307" y="5494"/>
                  <a:pt x="36291" y="5558"/>
                  <a:pt x="36243" y="5589"/>
                </a:cubicBezTo>
                <a:lnTo>
                  <a:pt x="36151" y="5563"/>
                </a:lnTo>
                <a:lnTo>
                  <a:pt x="36151" y="5563"/>
                </a:lnTo>
                <a:cubicBezTo>
                  <a:pt x="36166" y="5494"/>
                  <a:pt x="36185" y="5492"/>
                  <a:pt x="36275" y="5447"/>
                </a:cubicBezTo>
                <a:close/>
                <a:moveTo>
                  <a:pt x="21993" y="5447"/>
                </a:moveTo>
                <a:cubicBezTo>
                  <a:pt x="22056" y="5510"/>
                  <a:pt x="22088" y="5542"/>
                  <a:pt x="22151" y="5605"/>
                </a:cubicBezTo>
                <a:cubicBezTo>
                  <a:pt x="22041" y="5605"/>
                  <a:pt x="22025" y="5558"/>
                  <a:pt x="21993" y="5447"/>
                </a:cubicBezTo>
                <a:close/>
                <a:moveTo>
                  <a:pt x="36147" y="5575"/>
                </a:moveTo>
                <a:cubicBezTo>
                  <a:pt x="36143" y="5595"/>
                  <a:pt x="36133" y="5605"/>
                  <a:pt x="36133" y="5605"/>
                </a:cubicBezTo>
                <a:lnTo>
                  <a:pt x="36117" y="5605"/>
                </a:lnTo>
                <a:lnTo>
                  <a:pt x="36147" y="5575"/>
                </a:lnTo>
                <a:close/>
                <a:moveTo>
                  <a:pt x="21819" y="5273"/>
                </a:moveTo>
                <a:lnTo>
                  <a:pt x="21835" y="5336"/>
                </a:lnTo>
                <a:lnTo>
                  <a:pt x="21898" y="5352"/>
                </a:lnTo>
                <a:lnTo>
                  <a:pt x="21898" y="5479"/>
                </a:lnTo>
                <a:lnTo>
                  <a:pt x="21708" y="5352"/>
                </a:lnTo>
                <a:lnTo>
                  <a:pt x="21708" y="5352"/>
                </a:lnTo>
                <a:cubicBezTo>
                  <a:pt x="21724" y="5431"/>
                  <a:pt x="21740" y="5479"/>
                  <a:pt x="21756" y="5510"/>
                </a:cubicBezTo>
                <a:cubicBezTo>
                  <a:pt x="21756" y="5558"/>
                  <a:pt x="21882" y="5526"/>
                  <a:pt x="21803" y="5621"/>
                </a:cubicBezTo>
                <a:cubicBezTo>
                  <a:pt x="21708" y="5621"/>
                  <a:pt x="21645" y="5526"/>
                  <a:pt x="21581" y="5463"/>
                </a:cubicBezTo>
                <a:lnTo>
                  <a:pt x="21455" y="5463"/>
                </a:lnTo>
                <a:lnTo>
                  <a:pt x="21581" y="5352"/>
                </a:lnTo>
                <a:lnTo>
                  <a:pt x="21629" y="5399"/>
                </a:lnTo>
                <a:lnTo>
                  <a:pt x="21740" y="5273"/>
                </a:lnTo>
                <a:close/>
                <a:moveTo>
                  <a:pt x="25382" y="5605"/>
                </a:moveTo>
                <a:lnTo>
                  <a:pt x="25382" y="5621"/>
                </a:lnTo>
                <a:lnTo>
                  <a:pt x="25318" y="5621"/>
                </a:lnTo>
                <a:lnTo>
                  <a:pt x="25318" y="5605"/>
                </a:lnTo>
                <a:close/>
                <a:moveTo>
                  <a:pt x="21914" y="5605"/>
                </a:moveTo>
                <a:lnTo>
                  <a:pt x="21926" y="5630"/>
                </a:lnTo>
                <a:lnTo>
                  <a:pt x="21926" y="5630"/>
                </a:lnTo>
                <a:cubicBezTo>
                  <a:pt x="21917" y="5624"/>
                  <a:pt x="21908" y="5615"/>
                  <a:pt x="21898" y="5605"/>
                </a:cubicBezTo>
                <a:close/>
                <a:moveTo>
                  <a:pt x="22737" y="5621"/>
                </a:moveTo>
                <a:lnTo>
                  <a:pt x="22737" y="5637"/>
                </a:lnTo>
                <a:lnTo>
                  <a:pt x="22706" y="5637"/>
                </a:lnTo>
                <a:lnTo>
                  <a:pt x="22706" y="5621"/>
                </a:lnTo>
                <a:close/>
                <a:moveTo>
                  <a:pt x="30654" y="5621"/>
                </a:moveTo>
                <a:lnTo>
                  <a:pt x="30654" y="5637"/>
                </a:lnTo>
                <a:lnTo>
                  <a:pt x="30622" y="5637"/>
                </a:lnTo>
                <a:lnTo>
                  <a:pt x="30622" y="5621"/>
                </a:lnTo>
                <a:close/>
                <a:moveTo>
                  <a:pt x="33963" y="5621"/>
                </a:moveTo>
                <a:lnTo>
                  <a:pt x="33963" y="5637"/>
                </a:lnTo>
                <a:lnTo>
                  <a:pt x="33916" y="5637"/>
                </a:lnTo>
                <a:lnTo>
                  <a:pt x="33916" y="5621"/>
                </a:lnTo>
                <a:close/>
                <a:moveTo>
                  <a:pt x="23307" y="5605"/>
                </a:moveTo>
                <a:lnTo>
                  <a:pt x="23307" y="5653"/>
                </a:lnTo>
                <a:lnTo>
                  <a:pt x="23292" y="5653"/>
                </a:lnTo>
                <a:lnTo>
                  <a:pt x="23292" y="5605"/>
                </a:lnTo>
                <a:close/>
                <a:moveTo>
                  <a:pt x="32950" y="5589"/>
                </a:moveTo>
                <a:lnTo>
                  <a:pt x="33017" y="5634"/>
                </a:lnTo>
                <a:lnTo>
                  <a:pt x="33017" y="5634"/>
                </a:lnTo>
                <a:cubicBezTo>
                  <a:pt x="33015" y="5635"/>
                  <a:pt x="33014" y="5636"/>
                  <a:pt x="33013" y="5637"/>
                </a:cubicBezTo>
                <a:cubicBezTo>
                  <a:pt x="32969" y="5648"/>
                  <a:pt x="32916" y="5659"/>
                  <a:pt x="32861" y="5659"/>
                </a:cubicBezTo>
                <a:cubicBezTo>
                  <a:pt x="32838" y="5659"/>
                  <a:pt x="32815" y="5657"/>
                  <a:pt x="32792" y="5653"/>
                </a:cubicBezTo>
                <a:cubicBezTo>
                  <a:pt x="32823" y="5637"/>
                  <a:pt x="32839" y="5637"/>
                  <a:pt x="32855" y="5637"/>
                </a:cubicBezTo>
                <a:lnTo>
                  <a:pt x="32950" y="5589"/>
                </a:lnTo>
                <a:close/>
                <a:moveTo>
                  <a:pt x="2407" y="5605"/>
                </a:moveTo>
                <a:lnTo>
                  <a:pt x="2439" y="5637"/>
                </a:lnTo>
                <a:cubicBezTo>
                  <a:pt x="2454" y="5637"/>
                  <a:pt x="2470" y="5637"/>
                  <a:pt x="2470" y="5653"/>
                </a:cubicBezTo>
                <a:lnTo>
                  <a:pt x="2454" y="5669"/>
                </a:lnTo>
                <a:lnTo>
                  <a:pt x="2439" y="5637"/>
                </a:lnTo>
                <a:cubicBezTo>
                  <a:pt x="2423" y="5637"/>
                  <a:pt x="2407" y="5621"/>
                  <a:pt x="2391" y="5605"/>
                </a:cubicBezTo>
                <a:close/>
                <a:moveTo>
                  <a:pt x="21946" y="5638"/>
                </a:moveTo>
                <a:cubicBezTo>
                  <a:pt x="21956" y="5639"/>
                  <a:pt x="21967" y="5642"/>
                  <a:pt x="21977" y="5653"/>
                </a:cubicBezTo>
                <a:lnTo>
                  <a:pt x="21961" y="5669"/>
                </a:lnTo>
                <a:lnTo>
                  <a:pt x="21946" y="5638"/>
                </a:lnTo>
                <a:close/>
                <a:moveTo>
                  <a:pt x="41880" y="5666"/>
                </a:moveTo>
                <a:lnTo>
                  <a:pt x="41880" y="5684"/>
                </a:lnTo>
                <a:lnTo>
                  <a:pt x="41912" y="5684"/>
                </a:lnTo>
                <a:lnTo>
                  <a:pt x="41880" y="5666"/>
                </a:lnTo>
                <a:close/>
                <a:moveTo>
                  <a:pt x="33219" y="5684"/>
                </a:moveTo>
                <a:lnTo>
                  <a:pt x="33219" y="5700"/>
                </a:lnTo>
                <a:lnTo>
                  <a:pt x="33140" y="5700"/>
                </a:lnTo>
                <a:lnTo>
                  <a:pt x="33140" y="5684"/>
                </a:lnTo>
                <a:close/>
                <a:moveTo>
                  <a:pt x="16531" y="5637"/>
                </a:moveTo>
                <a:lnTo>
                  <a:pt x="16641" y="5700"/>
                </a:lnTo>
                <a:lnTo>
                  <a:pt x="16515" y="5716"/>
                </a:lnTo>
                <a:cubicBezTo>
                  <a:pt x="16531" y="5669"/>
                  <a:pt x="16531" y="5653"/>
                  <a:pt x="16531" y="5637"/>
                </a:cubicBezTo>
                <a:close/>
                <a:moveTo>
                  <a:pt x="17354" y="5637"/>
                </a:moveTo>
                <a:lnTo>
                  <a:pt x="17433" y="5700"/>
                </a:lnTo>
                <a:lnTo>
                  <a:pt x="17338" y="5716"/>
                </a:lnTo>
                <a:cubicBezTo>
                  <a:pt x="17322" y="5684"/>
                  <a:pt x="17322" y="5669"/>
                  <a:pt x="17322" y="5653"/>
                </a:cubicBezTo>
                <a:lnTo>
                  <a:pt x="17354" y="5637"/>
                </a:lnTo>
                <a:close/>
                <a:moveTo>
                  <a:pt x="17718" y="5589"/>
                </a:moveTo>
                <a:lnTo>
                  <a:pt x="17718" y="5589"/>
                </a:lnTo>
                <a:cubicBezTo>
                  <a:pt x="17702" y="5653"/>
                  <a:pt x="17686" y="5684"/>
                  <a:pt x="17671" y="5732"/>
                </a:cubicBezTo>
                <a:lnTo>
                  <a:pt x="17591" y="5669"/>
                </a:lnTo>
                <a:lnTo>
                  <a:pt x="17718" y="5589"/>
                </a:lnTo>
                <a:close/>
                <a:moveTo>
                  <a:pt x="29704" y="5479"/>
                </a:moveTo>
                <a:cubicBezTo>
                  <a:pt x="29704" y="5510"/>
                  <a:pt x="29720" y="5558"/>
                  <a:pt x="29720" y="5589"/>
                </a:cubicBezTo>
                <a:lnTo>
                  <a:pt x="29799" y="5605"/>
                </a:lnTo>
                <a:lnTo>
                  <a:pt x="29799" y="5684"/>
                </a:lnTo>
                <a:lnTo>
                  <a:pt x="29657" y="5637"/>
                </a:lnTo>
                <a:lnTo>
                  <a:pt x="29609" y="5732"/>
                </a:lnTo>
                <a:lnTo>
                  <a:pt x="29546" y="5669"/>
                </a:lnTo>
                <a:lnTo>
                  <a:pt x="29530" y="5669"/>
                </a:lnTo>
                <a:lnTo>
                  <a:pt x="29435" y="5732"/>
                </a:lnTo>
                <a:lnTo>
                  <a:pt x="29356" y="5621"/>
                </a:lnTo>
                <a:cubicBezTo>
                  <a:pt x="29383" y="5599"/>
                  <a:pt x="29409" y="5591"/>
                  <a:pt x="29433" y="5591"/>
                </a:cubicBezTo>
                <a:cubicBezTo>
                  <a:pt x="29481" y="5591"/>
                  <a:pt x="29526" y="5622"/>
                  <a:pt x="29577" y="5653"/>
                </a:cubicBezTo>
                <a:lnTo>
                  <a:pt x="29704" y="5479"/>
                </a:lnTo>
                <a:close/>
                <a:moveTo>
                  <a:pt x="3119" y="5684"/>
                </a:moveTo>
                <a:lnTo>
                  <a:pt x="3119" y="5764"/>
                </a:lnTo>
                <a:lnTo>
                  <a:pt x="3088" y="5764"/>
                </a:lnTo>
                <a:lnTo>
                  <a:pt x="3088" y="5684"/>
                </a:lnTo>
                <a:close/>
                <a:moveTo>
                  <a:pt x="34312" y="5526"/>
                </a:moveTo>
                <a:lnTo>
                  <a:pt x="34328" y="5558"/>
                </a:lnTo>
                <a:cubicBezTo>
                  <a:pt x="34375" y="5589"/>
                  <a:pt x="34407" y="5621"/>
                  <a:pt x="34454" y="5669"/>
                </a:cubicBezTo>
                <a:lnTo>
                  <a:pt x="34343" y="5684"/>
                </a:lnTo>
                <a:lnTo>
                  <a:pt x="34312" y="5764"/>
                </a:lnTo>
                <a:lnTo>
                  <a:pt x="34280" y="5764"/>
                </a:lnTo>
                <a:cubicBezTo>
                  <a:pt x="34296" y="5700"/>
                  <a:pt x="34312" y="5637"/>
                  <a:pt x="34312" y="5542"/>
                </a:cubicBezTo>
                <a:lnTo>
                  <a:pt x="34312" y="5542"/>
                </a:lnTo>
                <a:cubicBezTo>
                  <a:pt x="34312" y="5547"/>
                  <a:pt x="34310" y="5549"/>
                  <a:pt x="34308" y="5549"/>
                </a:cubicBezTo>
                <a:cubicBezTo>
                  <a:pt x="34303" y="5549"/>
                  <a:pt x="34296" y="5542"/>
                  <a:pt x="34296" y="5542"/>
                </a:cubicBezTo>
                <a:lnTo>
                  <a:pt x="34312" y="5526"/>
                </a:lnTo>
                <a:close/>
                <a:moveTo>
                  <a:pt x="17053" y="5748"/>
                </a:moveTo>
                <a:lnTo>
                  <a:pt x="17053" y="5795"/>
                </a:lnTo>
                <a:lnTo>
                  <a:pt x="17037" y="5795"/>
                </a:lnTo>
                <a:lnTo>
                  <a:pt x="17037" y="5748"/>
                </a:lnTo>
                <a:close/>
                <a:moveTo>
                  <a:pt x="32602" y="5621"/>
                </a:moveTo>
                <a:cubicBezTo>
                  <a:pt x="32618" y="5700"/>
                  <a:pt x="32633" y="5764"/>
                  <a:pt x="32554" y="5827"/>
                </a:cubicBezTo>
                <a:cubicBezTo>
                  <a:pt x="32523" y="5748"/>
                  <a:pt x="32523" y="5684"/>
                  <a:pt x="32602" y="5621"/>
                </a:cubicBezTo>
                <a:close/>
                <a:moveTo>
                  <a:pt x="31224" y="5779"/>
                </a:moveTo>
                <a:lnTo>
                  <a:pt x="31272" y="5827"/>
                </a:lnTo>
                <a:lnTo>
                  <a:pt x="31161" y="5843"/>
                </a:lnTo>
                <a:lnTo>
                  <a:pt x="31145" y="5811"/>
                </a:lnTo>
                <a:lnTo>
                  <a:pt x="31224" y="5779"/>
                </a:lnTo>
                <a:close/>
                <a:moveTo>
                  <a:pt x="2644" y="5843"/>
                </a:moveTo>
                <a:lnTo>
                  <a:pt x="2660" y="5874"/>
                </a:lnTo>
                <a:cubicBezTo>
                  <a:pt x="2666" y="5880"/>
                  <a:pt x="2671" y="5883"/>
                  <a:pt x="2676" y="5886"/>
                </a:cubicBezTo>
                <a:lnTo>
                  <a:pt x="2676" y="5886"/>
                </a:lnTo>
                <a:lnTo>
                  <a:pt x="2676" y="5890"/>
                </a:lnTo>
                <a:cubicBezTo>
                  <a:pt x="2660" y="5874"/>
                  <a:pt x="2644" y="5874"/>
                  <a:pt x="2629" y="5859"/>
                </a:cubicBezTo>
                <a:lnTo>
                  <a:pt x="2644" y="5843"/>
                </a:lnTo>
                <a:close/>
                <a:moveTo>
                  <a:pt x="2684" y="5890"/>
                </a:moveTo>
                <a:lnTo>
                  <a:pt x="2684" y="5890"/>
                </a:lnTo>
                <a:cubicBezTo>
                  <a:pt x="2692" y="5894"/>
                  <a:pt x="2700" y="5898"/>
                  <a:pt x="2708" y="5906"/>
                </a:cubicBezTo>
                <a:lnTo>
                  <a:pt x="2692" y="5906"/>
                </a:lnTo>
                <a:lnTo>
                  <a:pt x="2684" y="5890"/>
                </a:lnTo>
                <a:close/>
                <a:moveTo>
                  <a:pt x="31541" y="5795"/>
                </a:moveTo>
                <a:lnTo>
                  <a:pt x="31541" y="5906"/>
                </a:lnTo>
                <a:lnTo>
                  <a:pt x="31430" y="5795"/>
                </a:lnTo>
                <a:close/>
                <a:moveTo>
                  <a:pt x="2407" y="5716"/>
                </a:moveTo>
                <a:lnTo>
                  <a:pt x="2549" y="5764"/>
                </a:lnTo>
                <a:cubicBezTo>
                  <a:pt x="2565" y="5827"/>
                  <a:pt x="2565" y="5859"/>
                  <a:pt x="2581" y="5906"/>
                </a:cubicBezTo>
                <a:cubicBezTo>
                  <a:pt x="2571" y="5916"/>
                  <a:pt x="2556" y="5921"/>
                  <a:pt x="2539" y="5921"/>
                </a:cubicBezTo>
                <a:cubicBezTo>
                  <a:pt x="2501" y="5921"/>
                  <a:pt x="2450" y="5897"/>
                  <a:pt x="2407" y="5843"/>
                </a:cubicBezTo>
                <a:lnTo>
                  <a:pt x="2470" y="5827"/>
                </a:lnTo>
                <a:lnTo>
                  <a:pt x="2407" y="5716"/>
                </a:lnTo>
                <a:close/>
                <a:moveTo>
                  <a:pt x="29308" y="5922"/>
                </a:moveTo>
                <a:lnTo>
                  <a:pt x="29292" y="5938"/>
                </a:lnTo>
                <a:lnTo>
                  <a:pt x="29261" y="5938"/>
                </a:lnTo>
                <a:lnTo>
                  <a:pt x="29261" y="5922"/>
                </a:lnTo>
                <a:close/>
                <a:moveTo>
                  <a:pt x="29847" y="5922"/>
                </a:moveTo>
                <a:lnTo>
                  <a:pt x="29847" y="5938"/>
                </a:lnTo>
                <a:lnTo>
                  <a:pt x="29799" y="5938"/>
                </a:lnTo>
                <a:lnTo>
                  <a:pt x="29799" y="5922"/>
                </a:lnTo>
                <a:close/>
                <a:moveTo>
                  <a:pt x="43131" y="5922"/>
                </a:moveTo>
                <a:lnTo>
                  <a:pt x="43131" y="5938"/>
                </a:lnTo>
                <a:lnTo>
                  <a:pt x="43084" y="5938"/>
                </a:lnTo>
                <a:lnTo>
                  <a:pt x="43084" y="5922"/>
                </a:lnTo>
                <a:close/>
                <a:moveTo>
                  <a:pt x="29957" y="5874"/>
                </a:moveTo>
                <a:cubicBezTo>
                  <a:pt x="29973" y="5890"/>
                  <a:pt x="29973" y="5922"/>
                  <a:pt x="29973" y="5938"/>
                </a:cubicBezTo>
                <a:lnTo>
                  <a:pt x="29910" y="5954"/>
                </a:lnTo>
                <a:lnTo>
                  <a:pt x="29910" y="5874"/>
                </a:lnTo>
                <a:close/>
                <a:moveTo>
                  <a:pt x="42187" y="5684"/>
                </a:moveTo>
                <a:cubicBezTo>
                  <a:pt x="42229" y="5684"/>
                  <a:pt x="42260" y="5700"/>
                  <a:pt x="42324" y="5732"/>
                </a:cubicBezTo>
                <a:lnTo>
                  <a:pt x="42324" y="5874"/>
                </a:lnTo>
                <a:lnTo>
                  <a:pt x="42276" y="5859"/>
                </a:lnTo>
                <a:lnTo>
                  <a:pt x="42134" y="5938"/>
                </a:lnTo>
                <a:cubicBezTo>
                  <a:pt x="42134" y="5938"/>
                  <a:pt x="42118" y="5954"/>
                  <a:pt x="42118" y="5954"/>
                </a:cubicBezTo>
                <a:lnTo>
                  <a:pt x="41991" y="5954"/>
                </a:lnTo>
                <a:cubicBezTo>
                  <a:pt x="42007" y="5874"/>
                  <a:pt x="42054" y="5811"/>
                  <a:pt x="41991" y="5732"/>
                </a:cubicBezTo>
                <a:cubicBezTo>
                  <a:pt x="42094" y="5700"/>
                  <a:pt x="42145" y="5684"/>
                  <a:pt x="42187" y="5684"/>
                </a:cubicBezTo>
                <a:close/>
                <a:moveTo>
                  <a:pt x="4069" y="5954"/>
                </a:moveTo>
                <a:lnTo>
                  <a:pt x="4069" y="5985"/>
                </a:lnTo>
                <a:lnTo>
                  <a:pt x="4054" y="5985"/>
                </a:lnTo>
                <a:lnTo>
                  <a:pt x="4054" y="5954"/>
                </a:lnTo>
                <a:close/>
                <a:moveTo>
                  <a:pt x="3309" y="5985"/>
                </a:moveTo>
                <a:lnTo>
                  <a:pt x="3309" y="6033"/>
                </a:lnTo>
                <a:lnTo>
                  <a:pt x="3294" y="6033"/>
                </a:lnTo>
                <a:lnTo>
                  <a:pt x="3294" y="5985"/>
                </a:lnTo>
                <a:close/>
                <a:moveTo>
                  <a:pt x="3943" y="6001"/>
                </a:moveTo>
                <a:lnTo>
                  <a:pt x="3974" y="6033"/>
                </a:lnTo>
                <a:cubicBezTo>
                  <a:pt x="3959" y="6033"/>
                  <a:pt x="3943" y="6033"/>
                  <a:pt x="3943" y="6017"/>
                </a:cubicBezTo>
                <a:lnTo>
                  <a:pt x="3943" y="6001"/>
                </a:lnTo>
                <a:close/>
                <a:moveTo>
                  <a:pt x="30559" y="5764"/>
                </a:moveTo>
                <a:lnTo>
                  <a:pt x="30559" y="5890"/>
                </a:lnTo>
                <a:lnTo>
                  <a:pt x="30496" y="5843"/>
                </a:lnTo>
                <a:cubicBezTo>
                  <a:pt x="30464" y="5906"/>
                  <a:pt x="30417" y="5969"/>
                  <a:pt x="30385" y="6033"/>
                </a:cubicBezTo>
                <a:lnTo>
                  <a:pt x="30290" y="5922"/>
                </a:lnTo>
                <a:lnTo>
                  <a:pt x="30290" y="5795"/>
                </a:lnTo>
                <a:lnTo>
                  <a:pt x="30385" y="5827"/>
                </a:lnTo>
                <a:lnTo>
                  <a:pt x="30559" y="5764"/>
                </a:lnTo>
                <a:close/>
                <a:moveTo>
                  <a:pt x="40914" y="5843"/>
                </a:moveTo>
                <a:lnTo>
                  <a:pt x="41025" y="5922"/>
                </a:lnTo>
                <a:lnTo>
                  <a:pt x="40914" y="6049"/>
                </a:lnTo>
                <a:lnTo>
                  <a:pt x="40851" y="5906"/>
                </a:lnTo>
                <a:lnTo>
                  <a:pt x="40914" y="5843"/>
                </a:lnTo>
                <a:close/>
                <a:moveTo>
                  <a:pt x="3974" y="6033"/>
                </a:moveTo>
                <a:lnTo>
                  <a:pt x="3974" y="6033"/>
                </a:lnTo>
                <a:cubicBezTo>
                  <a:pt x="3990" y="6049"/>
                  <a:pt x="4006" y="6049"/>
                  <a:pt x="4006" y="6064"/>
                </a:cubicBezTo>
                <a:lnTo>
                  <a:pt x="3974" y="6033"/>
                </a:lnTo>
                <a:close/>
                <a:moveTo>
                  <a:pt x="27329" y="6049"/>
                </a:moveTo>
                <a:lnTo>
                  <a:pt x="27329" y="6064"/>
                </a:lnTo>
                <a:lnTo>
                  <a:pt x="27282" y="6064"/>
                </a:lnTo>
                <a:lnTo>
                  <a:pt x="27282" y="6049"/>
                </a:lnTo>
                <a:close/>
                <a:moveTo>
                  <a:pt x="27392" y="6033"/>
                </a:moveTo>
                <a:lnTo>
                  <a:pt x="27392" y="6080"/>
                </a:lnTo>
                <a:lnTo>
                  <a:pt x="27377" y="6080"/>
                </a:lnTo>
                <a:lnTo>
                  <a:pt x="27377" y="6033"/>
                </a:lnTo>
                <a:close/>
                <a:moveTo>
                  <a:pt x="2613" y="6049"/>
                </a:moveTo>
                <a:lnTo>
                  <a:pt x="2629" y="6064"/>
                </a:lnTo>
                <a:lnTo>
                  <a:pt x="2549" y="6096"/>
                </a:lnTo>
                <a:lnTo>
                  <a:pt x="2549" y="6049"/>
                </a:lnTo>
                <a:close/>
                <a:moveTo>
                  <a:pt x="3199" y="6080"/>
                </a:moveTo>
                <a:lnTo>
                  <a:pt x="3199" y="6096"/>
                </a:lnTo>
                <a:lnTo>
                  <a:pt x="3167" y="6096"/>
                </a:lnTo>
                <a:lnTo>
                  <a:pt x="3167" y="6080"/>
                </a:lnTo>
                <a:close/>
                <a:moveTo>
                  <a:pt x="28612" y="5890"/>
                </a:moveTo>
                <a:lnTo>
                  <a:pt x="28691" y="6017"/>
                </a:lnTo>
                <a:lnTo>
                  <a:pt x="28612" y="6096"/>
                </a:lnTo>
                <a:cubicBezTo>
                  <a:pt x="28580" y="6049"/>
                  <a:pt x="28548" y="6017"/>
                  <a:pt x="28548" y="5985"/>
                </a:cubicBezTo>
                <a:cubicBezTo>
                  <a:pt x="28564" y="5969"/>
                  <a:pt x="28580" y="5938"/>
                  <a:pt x="28612" y="5890"/>
                </a:cubicBezTo>
                <a:close/>
                <a:moveTo>
                  <a:pt x="31303" y="6033"/>
                </a:moveTo>
                <a:lnTo>
                  <a:pt x="31303" y="6096"/>
                </a:lnTo>
                <a:lnTo>
                  <a:pt x="31288" y="6096"/>
                </a:lnTo>
                <a:lnTo>
                  <a:pt x="31288" y="6033"/>
                </a:lnTo>
                <a:close/>
                <a:moveTo>
                  <a:pt x="38967" y="6049"/>
                </a:moveTo>
                <a:lnTo>
                  <a:pt x="38967" y="6049"/>
                </a:lnTo>
                <a:cubicBezTo>
                  <a:pt x="38950" y="6068"/>
                  <a:pt x="38934" y="6085"/>
                  <a:pt x="38919" y="6099"/>
                </a:cubicBezTo>
                <a:lnTo>
                  <a:pt x="38919" y="6099"/>
                </a:lnTo>
                <a:cubicBezTo>
                  <a:pt x="38919" y="6098"/>
                  <a:pt x="38919" y="6097"/>
                  <a:pt x="38919" y="6096"/>
                </a:cubicBezTo>
                <a:cubicBezTo>
                  <a:pt x="38919" y="6096"/>
                  <a:pt x="38935" y="6080"/>
                  <a:pt x="38967" y="6049"/>
                </a:cubicBezTo>
                <a:close/>
                <a:moveTo>
                  <a:pt x="40930" y="6080"/>
                </a:moveTo>
                <a:lnTo>
                  <a:pt x="40930" y="6112"/>
                </a:lnTo>
                <a:lnTo>
                  <a:pt x="40914" y="6112"/>
                </a:lnTo>
                <a:lnTo>
                  <a:pt x="40914" y="6080"/>
                </a:lnTo>
                <a:close/>
                <a:moveTo>
                  <a:pt x="3135" y="5890"/>
                </a:moveTo>
                <a:lnTo>
                  <a:pt x="3135" y="6033"/>
                </a:lnTo>
                <a:lnTo>
                  <a:pt x="3024" y="6033"/>
                </a:lnTo>
                <a:lnTo>
                  <a:pt x="2850" y="6128"/>
                </a:lnTo>
                <a:lnTo>
                  <a:pt x="2803" y="6033"/>
                </a:lnTo>
                <a:lnTo>
                  <a:pt x="2945" y="6033"/>
                </a:lnTo>
                <a:cubicBezTo>
                  <a:pt x="2945" y="6017"/>
                  <a:pt x="2945" y="6001"/>
                  <a:pt x="2945" y="5985"/>
                </a:cubicBezTo>
                <a:lnTo>
                  <a:pt x="3135" y="5890"/>
                </a:lnTo>
                <a:close/>
                <a:moveTo>
                  <a:pt x="27836" y="6049"/>
                </a:moveTo>
                <a:cubicBezTo>
                  <a:pt x="27915" y="6049"/>
                  <a:pt x="27915" y="6049"/>
                  <a:pt x="27947" y="6144"/>
                </a:cubicBezTo>
                <a:lnTo>
                  <a:pt x="27836" y="6049"/>
                </a:lnTo>
                <a:close/>
                <a:moveTo>
                  <a:pt x="4481" y="6080"/>
                </a:moveTo>
                <a:cubicBezTo>
                  <a:pt x="4497" y="6096"/>
                  <a:pt x="4513" y="6112"/>
                  <a:pt x="4513" y="6112"/>
                </a:cubicBezTo>
                <a:cubicBezTo>
                  <a:pt x="4529" y="6128"/>
                  <a:pt x="4544" y="6128"/>
                  <a:pt x="4544" y="6144"/>
                </a:cubicBezTo>
                <a:lnTo>
                  <a:pt x="4544" y="6159"/>
                </a:lnTo>
                <a:lnTo>
                  <a:pt x="4513" y="6128"/>
                </a:lnTo>
                <a:lnTo>
                  <a:pt x="4513" y="6112"/>
                </a:lnTo>
                <a:cubicBezTo>
                  <a:pt x="4497" y="6112"/>
                  <a:pt x="4481" y="6112"/>
                  <a:pt x="4481" y="6096"/>
                </a:cubicBezTo>
                <a:lnTo>
                  <a:pt x="4481" y="6080"/>
                </a:lnTo>
                <a:close/>
                <a:moveTo>
                  <a:pt x="28422" y="5843"/>
                </a:moveTo>
                <a:lnTo>
                  <a:pt x="28422" y="6159"/>
                </a:lnTo>
                <a:lnTo>
                  <a:pt x="28295" y="6112"/>
                </a:lnTo>
                <a:lnTo>
                  <a:pt x="28247" y="6159"/>
                </a:lnTo>
                <a:lnTo>
                  <a:pt x="28168" y="6080"/>
                </a:lnTo>
                <a:lnTo>
                  <a:pt x="28137" y="6159"/>
                </a:lnTo>
                <a:lnTo>
                  <a:pt x="28089" y="6112"/>
                </a:lnTo>
                <a:cubicBezTo>
                  <a:pt x="28105" y="6080"/>
                  <a:pt x="28121" y="6049"/>
                  <a:pt x="28137" y="6001"/>
                </a:cubicBezTo>
                <a:lnTo>
                  <a:pt x="28137" y="6001"/>
                </a:lnTo>
                <a:lnTo>
                  <a:pt x="28010" y="6049"/>
                </a:lnTo>
                <a:lnTo>
                  <a:pt x="28010" y="5922"/>
                </a:lnTo>
                <a:lnTo>
                  <a:pt x="28089" y="5969"/>
                </a:lnTo>
                <a:lnTo>
                  <a:pt x="28152" y="5922"/>
                </a:lnTo>
                <a:lnTo>
                  <a:pt x="28216" y="6001"/>
                </a:lnTo>
                <a:cubicBezTo>
                  <a:pt x="28232" y="5985"/>
                  <a:pt x="28232" y="5954"/>
                  <a:pt x="28247" y="5938"/>
                </a:cubicBezTo>
                <a:lnTo>
                  <a:pt x="28422" y="5843"/>
                </a:lnTo>
                <a:close/>
                <a:moveTo>
                  <a:pt x="38939" y="6126"/>
                </a:moveTo>
                <a:lnTo>
                  <a:pt x="38939" y="6126"/>
                </a:lnTo>
                <a:cubicBezTo>
                  <a:pt x="38940" y="6126"/>
                  <a:pt x="38935" y="6143"/>
                  <a:pt x="38935" y="6159"/>
                </a:cubicBezTo>
                <a:cubicBezTo>
                  <a:pt x="38933" y="6156"/>
                  <a:pt x="38931" y="6152"/>
                  <a:pt x="38930" y="6148"/>
                </a:cubicBezTo>
                <a:lnTo>
                  <a:pt x="38930" y="6148"/>
                </a:lnTo>
                <a:cubicBezTo>
                  <a:pt x="38936" y="6132"/>
                  <a:pt x="38939" y="6126"/>
                  <a:pt x="38939" y="6126"/>
                </a:cubicBezTo>
                <a:close/>
                <a:moveTo>
                  <a:pt x="40629" y="5716"/>
                </a:moveTo>
                <a:lnTo>
                  <a:pt x="40677" y="5811"/>
                </a:lnTo>
                <a:lnTo>
                  <a:pt x="40645" y="5874"/>
                </a:lnTo>
                <a:lnTo>
                  <a:pt x="40724" y="5874"/>
                </a:lnTo>
                <a:cubicBezTo>
                  <a:pt x="40724" y="5859"/>
                  <a:pt x="40740" y="5843"/>
                  <a:pt x="40756" y="5843"/>
                </a:cubicBezTo>
                <a:lnTo>
                  <a:pt x="40724" y="5874"/>
                </a:lnTo>
                <a:cubicBezTo>
                  <a:pt x="40740" y="5906"/>
                  <a:pt x="40756" y="5922"/>
                  <a:pt x="40756" y="5938"/>
                </a:cubicBezTo>
                <a:cubicBezTo>
                  <a:pt x="40740" y="5969"/>
                  <a:pt x="40724" y="6017"/>
                  <a:pt x="40709" y="6064"/>
                </a:cubicBezTo>
                <a:lnTo>
                  <a:pt x="40756" y="6159"/>
                </a:lnTo>
                <a:lnTo>
                  <a:pt x="40614" y="6159"/>
                </a:lnTo>
                <a:lnTo>
                  <a:pt x="40614" y="6064"/>
                </a:lnTo>
                <a:cubicBezTo>
                  <a:pt x="40554" y="6064"/>
                  <a:pt x="40504" y="6118"/>
                  <a:pt x="40442" y="6118"/>
                </a:cubicBezTo>
                <a:cubicBezTo>
                  <a:pt x="40422" y="6118"/>
                  <a:pt x="40400" y="6112"/>
                  <a:pt x="40376" y="6096"/>
                </a:cubicBezTo>
                <a:cubicBezTo>
                  <a:pt x="40408" y="6001"/>
                  <a:pt x="40487" y="5906"/>
                  <a:pt x="40566" y="5859"/>
                </a:cubicBezTo>
                <a:lnTo>
                  <a:pt x="40519" y="5779"/>
                </a:lnTo>
                <a:lnTo>
                  <a:pt x="40629" y="5716"/>
                </a:lnTo>
                <a:close/>
                <a:moveTo>
                  <a:pt x="28612" y="6159"/>
                </a:moveTo>
                <a:lnTo>
                  <a:pt x="28612" y="6175"/>
                </a:lnTo>
                <a:lnTo>
                  <a:pt x="28580" y="6175"/>
                </a:lnTo>
                <a:lnTo>
                  <a:pt x="28580" y="6159"/>
                </a:lnTo>
                <a:close/>
                <a:moveTo>
                  <a:pt x="38840" y="6159"/>
                </a:moveTo>
                <a:lnTo>
                  <a:pt x="38840" y="6159"/>
                </a:lnTo>
                <a:cubicBezTo>
                  <a:pt x="38808" y="6175"/>
                  <a:pt x="38785" y="6175"/>
                  <a:pt x="38761" y="6175"/>
                </a:cubicBezTo>
                <a:lnTo>
                  <a:pt x="38761" y="6159"/>
                </a:lnTo>
                <a:close/>
                <a:moveTo>
                  <a:pt x="26173" y="6064"/>
                </a:moveTo>
                <a:lnTo>
                  <a:pt x="26047" y="6191"/>
                </a:lnTo>
                <a:cubicBezTo>
                  <a:pt x="26047" y="6112"/>
                  <a:pt x="26078" y="6096"/>
                  <a:pt x="26173" y="6064"/>
                </a:cubicBezTo>
                <a:close/>
                <a:moveTo>
                  <a:pt x="42197" y="6096"/>
                </a:moveTo>
                <a:cubicBezTo>
                  <a:pt x="42213" y="6128"/>
                  <a:pt x="42213" y="6159"/>
                  <a:pt x="42213" y="6175"/>
                </a:cubicBezTo>
                <a:lnTo>
                  <a:pt x="42102" y="6207"/>
                </a:lnTo>
                <a:lnTo>
                  <a:pt x="42102" y="6207"/>
                </a:lnTo>
                <a:lnTo>
                  <a:pt x="42197" y="6096"/>
                </a:lnTo>
                <a:close/>
                <a:moveTo>
                  <a:pt x="28501" y="6207"/>
                </a:moveTo>
                <a:lnTo>
                  <a:pt x="28517" y="6270"/>
                </a:lnTo>
                <a:lnTo>
                  <a:pt x="28485" y="6270"/>
                </a:lnTo>
                <a:lnTo>
                  <a:pt x="28485" y="6207"/>
                </a:lnTo>
                <a:close/>
                <a:moveTo>
                  <a:pt x="32253" y="6239"/>
                </a:moveTo>
                <a:lnTo>
                  <a:pt x="32253" y="6270"/>
                </a:lnTo>
                <a:lnTo>
                  <a:pt x="32190" y="6270"/>
                </a:lnTo>
                <a:lnTo>
                  <a:pt x="32190" y="6239"/>
                </a:lnTo>
                <a:close/>
                <a:moveTo>
                  <a:pt x="31303" y="6286"/>
                </a:moveTo>
                <a:lnTo>
                  <a:pt x="31303" y="6302"/>
                </a:lnTo>
                <a:lnTo>
                  <a:pt x="31272" y="6302"/>
                </a:lnTo>
                <a:lnTo>
                  <a:pt x="31272" y="6286"/>
                </a:lnTo>
                <a:close/>
                <a:moveTo>
                  <a:pt x="28865" y="6191"/>
                </a:moveTo>
                <a:lnTo>
                  <a:pt x="28944" y="6302"/>
                </a:lnTo>
                <a:lnTo>
                  <a:pt x="28817" y="6316"/>
                </a:lnTo>
                <a:lnTo>
                  <a:pt x="28817" y="6316"/>
                </a:lnTo>
                <a:cubicBezTo>
                  <a:pt x="28817" y="6270"/>
                  <a:pt x="28802" y="6270"/>
                  <a:pt x="28817" y="6254"/>
                </a:cubicBezTo>
                <a:cubicBezTo>
                  <a:pt x="28833" y="6239"/>
                  <a:pt x="28849" y="6223"/>
                  <a:pt x="28865" y="6191"/>
                </a:cubicBezTo>
                <a:close/>
                <a:moveTo>
                  <a:pt x="1916" y="6112"/>
                </a:moveTo>
                <a:cubicBezTo>
                  <a:pt x="1916" y="6159"/>
                  <a:pt x="1916" y="6191"/>
                  <a:pt x="1932" y="6239"/>
                </a:cubicBezTo>
                <a:cubicBezTo>
                  <a:pt x="1964" y="6270"/>
                  <a:pt x="1979" y="6302"/>
                  <a:pt x="2011" y="6318"/>
                </a:cubicBezTo>
                <a:lnTo>
                  <a:pt x="1979" y="6349"/>
                </a:lnTo>
                <a:cubicBezTo>
                  <a:pt x="1964" y="6334"/>
                  <a:pt x="1932" y="6302"/>
                  <a:pt x="1900" y="6286"/>
                </a:cubicBezTo>
                <a:cubicBezTo>
                  <a:pt x="1869" y="6270"/>
                  <a:pt x="1837" y="6254"/>
                  <a:pt x="1805" y="6223"/>
                </a:cubicBezTo>
                <a:lnTo>
                  <a:pt x="1916" y="6112"/>
                </a:lnTo>
                <a:close/>
                <a:moveTo>
                  <a:pt x="2882" y="6207"/>
                </a:moveTo>
                <a:lnTo>
                  <a:pt x="2882" y="6239"/>
                </a:lnTo>
                <a:cubicBezTo>
                  <a:pt x="2850" y="6270"/>
                  <a:pt x="2819" y="6318"/>
                  <a:pt x="2787" y="6365"/>
                </a:cubicBezTo>
                <a:cubicBezTo>
                  <a:pt x="2708" y="6334"/>
                  <a:pt x="2755" y="6270"/>
                  <a:pt x="2739" y="6207"/>
                </a:cubicBezTo>
                <a:close/>
                <a:moveTo>
                  <a:pt x="2201" y="6349"/>
                </a:moveTo>
                <a:lnTo>
                  <a:pt x="2201" y="6381"/>
                </a:lnTo>
                <a:lnTo>
                  <a:pt x="2122" y="6381"/>
                </a:lnTo>
                <a:lnTo>
                  <a:pt x="2122" y="6349"/>
                </a:lnTo>
                <a:close/>
                <a:moveTo>
                  <a:pt x="34058" y="6270"/>
                </a:moveTo>
                <a:lnTo>
                  <a:pt x="34058" y="6381"/>
                </a:lnTo>
                <a:cubicBezTo>
                  <a:pt x="34043" y="6318"/>
                  <a:pt x="34027" y="6286"/>
                  <a:pt x="34027" y="6270"/>
                </a:cubicBezTo>
                <a:close/>
                <a:moveTo>
                  <a:pt x="32301" y="6286"/>
                </a:moveTo>
                <a:lnTo>
                  <a:pt x="32475" y="6413"/>
                </a:lnTo>
                <a:lnTo>
                  <a:pt x="32301" y="6429"/>
                </a:lnTo>
                <a:lnTo>
                  <a:pt x="32301" y="6286"/>
                </a:lnTo>
                <a:close/>
                <a:moveTo>
                  <a:pt x="32523" y="6381"/>
                </a:moveTo>
                <a:lnTo>
                  <a:pt x="32523" y="6429"/>
                </a:lnTo>
                <a:lnTo>
                  <a:pt x="32507" y="6429"/>
                </a:lnTo>
                <a:lnTo>
                  <a:pt x="32507" y="6381"/>
                </a:lnTo>
                <a:close/>
                <a:moveTo>
                  <a:pt x="2233" y="6492"/>
                </a:moveTo>
                <a:cubicBezTo>
                  <a:pt x="2233" y="6559"/>
                  <a:pt x="2233" y="6579"/>
                  <a:pt x="2210" y="6579"/>
                </a:cubicBezTo>
                <a:cubicBezTo>
                  <a:pt x="2201" y="6579"/>
                  <a:pt x="2188" y="6576"/>
                  <a:pt x="2169" y="6571"/>
                </a:cubicBezTo>
                <a:lnTo>
                  <a:pt x="2233" y="6492"/>
                </a:lnTo>
                <a:close/>
                <a:moveTo>
                  <a:pt x="1552" y="6603"/>
                </a:moveTo>
                <a:lnTo>
                  <a:pt x="1562" y="6613"/>
                </a:lnTo>
                <a:lnTo>
                  <a:pt x="1562" y="6613"/>
                </a:lnTo>
                <a:cubicBezTo>
                  <a:pt x="1554" y="6618"/>
                  <a:pt x="1548" y="6619"/>
                  <a:pt x="1544" y="6619"/>
                </a:cubicBezTo>
                <a:cubicBezTo>
                  <a:pt x="1541" y="6619"/>
                  <a:pt x="1539" y="6619"/>
                  <a:pt x="1536" y="6619"/>
                </a:cubicBezTo>
                <a:lnTo>
                  <a:pt x="1552" y="6603"/>
                </a:lnTo>
                <a:close/>
                <a:moveTo>
                  <a:pt x="1457" y="6634"/>
                </a:moveTo>
                <a:lnTo>
                  <a:pt x="1457" y="6666"/>
                </a:lnTo>
                <a:lnTo>
                  <a:pt x="1441" y="6666"/>
                </a:lnTo>
                <a:lnTo>
                  <a:pt x="1441" y="6634"/>
                </a:lnTo>
                <a:close/>
                <a:moveTo>
                  <a:pt x="31319" y="6524"/>
                </a:moveTo>
                <a:lnTo>
                  <a:pt x="31383" y="6603"/>
                </a:lnTo>
                <a:lnTo>
                  <a:pt x="31335" y="6729"/>
                </a:lnTo>
                <a:lnTo>
                  <a:pt x="31224" y="6729"/>
                </a:lnTo>
                <a:cubicBezTo>
                  <a:pt x="31256" y="6666"/>
                  <a:pt x="31288" y="6603"/>
                  <a:pt x="31319" y="6539"/>
                </a:cubicBezTo>
                <a:lnTo>
                  <a:pt x="31319" y="6524"/>
                </a:lnTo>
                <a:close/>
                <a:moveTo>
                  <a:pt x="1853" y="6460"/>
                </a:moveTo>
                <a:lnTo>
                  <a:pt x="1884" y="6524"/>
                </a:lnTo>
                <a:lnTo>
                  <a:pt x="1837" y="6555"/>
                </a:lnTo>
                <a:lnTo>
                  <a:pt x="1758" y="6492"/>
                </a:lnTo>
                <a:lnTo>
                  <a:pt x="1726" y="6603"/>
                </a:lnTo>
                <a:cubicBezTo>
                  <a:pt x="1723" y="6600"/>
                  <a:pt x="1721" y="6598"/>
                  <a:pt x="1720" y="6598"/>
                </a:cubicBezTo>
                <a:lnTo>
                  <a:pt x="1720" y="6598"/>
                </a:lnTo>
                <a:cubicBezTo>
                  <a:pt x="1716" y="6598"/>
                  <a:pt x="1726" y="6622"/>
                  <a:pt x="1726" y="6634"/>
                </a:cubicBezTo>
                <a:cubicBezTo>
                  <a:pt x="1694" y="6682"/>
                  <a:pt x="1647" y="6729"/>
                  <a:pt x="1584" y="6761"/>
                </a:cubicBezTo>
                <a:cubicBezTo>
                  <a:pt x="1578" y="6708"/>
                  <a:pt x="1587" y="6666"/>
                  <a:pt x="1603" y="6629"/>
                </a:cubicBezTo>
                <a:lnTo>
                  <a:pt x="1603" y="6629"/>
                </a:lnTo>
                <a:cubicBezTo>
                  <a:pt x="1760" y="6460"/>
                  <a:pt x="1792" y="6460"/>
                  <a:pt x="1853" y="6460"/>
                </a:cubicBezTo>
                <a:close/>
                <a:moveTo>
                  <a:pt x="2391" y="6714"/>
                </a:moveTo>
                <a:cubicBezTo>
                  <a:pt x="2502" y="6729"/>
                  <a:pt x="2518" y="6777"/>
                  <a:pt x="2502" y="6872"/>
                </a:cubicBezTo>
                <a:lnTo>
                  <a:pt x="2391" y="6872"/>
                </a:lnTo>
                <a:lnTo>
                  <a:pt x="2391" y="6714"/>
                </a:lnTo>
                <a:close/>
                <a:moveTo>
                  <a:pt x="37938" y="6840"/>
                </a:moveTo>
                <a:lnTo>
                  <a:pt x="37938" y="6872"/>
                </a:lnTo>
                <a:lnTo>
                  <a:pt x="37922" y="6872"/>
                </a:lnTo>
                <a:lnTo>
                  <a:pt x="37922" y="6840"/>
                </a:lnTo>
                <a:close/>
                <a:moveTo>
                  <a:pt x="38022" y="6792"/>
                </a:moveTo>
                <a:cubicBezTo>
                  <a:pt x="38059" y="6792"/>
                  <a:pt x="38073" y="6802"/>
                  <a:pt x="38048" y="6888"/>
                </a:cubicBezTo>
                <a:lnTo>
                  <a:pt x="37985" y="6793"/>
                </a:lnTo>
                <a:cubicBezTo>
                  <a:pt x="37999" y="6793"/>
                  <a:pt x="38012" y="6792"/>
                  <a:pt x="38022" y="6792"/>
                </a:cubicBezTo>
                <a:close/>
                <a:moveTo>
                  <a:pt x="1916" y="6840"/>
                </a:moveTo>
                <a:cubicBezTo>
                  <a:pt x="1932" y="6872"/>
                  <a:pt x="1932" y="6888"/>
                  <a:pt x="1932" y="6919"/>
                </a:cubicBezTo>
                <a:lnTo>
                  <a:pt x="1900" y="6919"/>
                </a:lnTo>
                <a:lnTo>
                  <a:pt x="1900" y="6840"/>
                </a:lnTo>
                <a:close/>
                <a:moveTo>
                  <a:pt x="2581" y="6872"/>
                </a:moveTo>
                <a:lnTo>
                  <a:pt x="2581" y="6919"/>
                </a:lnTo>
                <a:lnTo>
                  <a:pt x="2565" y="6919"/>
                </a:lnTo>
                <a:lnTo>
                  <a:pt x="2565" y="6872"/>
                </a:lnTo>
                <a:close/>
                <a:moveTo>
                  <a:pt x="35673" y="6872"/>
                </a:moveTo>
                <a:lnTo>
                  <a:pt x="35673" y="6919"/>
                </a:lnTo>
                <a:lnTo>
                  <a:pt x="35658" y="6919"/>
                </a:lnTo>
                <a:lnTo>
                  <a:pt x="35658" y="6872"/>
                </a:lnTo>
                <a:close/>
                <a:moveTo>
                  <a:pt x="37510" y="6872"/>
                </a:moveTo>
                <a:lnTo>
                  <a:pt x="37510" y="6919"/>
                </a:lnTo>
                <a:lnTo>
                  <a:pt x="37494" y="6919"/>
                </a:lnTo>
                <a:lnTo>
                  <a:pt x="37494" y="6872"/>
                </a:lnTo>
                <a:close/>
                <a:moveTo>
                  <a:pt x="38286" y="6840"/>
                </a:moveTo>
                <a:cubicBezTo>
                  <a:pt x="38302" y="6856"/>
                  <a:pt x="38302" y="6872"/>
                  <a:pt x="38302" y="6919"/>
                </a:cubicBezTo>
                <a:lnTo>
                  <a:pt x="38191" y="6904"/>
                </a:lnTo>
                <a:cubicBezTo>
                  <a:pt x="38175" y="6888"/>
                  <a:pt x="38175" y="6856"/>
                  <a:pt x="38175" y="6840"/>
                </a:cubicBezTo>
                <a:close/>
                <a:moveTo>
                  <a:pt x="2122" y="6872"/>
                </a:moveTo>
                <a:lnTo>
                  <a:pt x="2122" y="6935"/>
                </a:lnTo>
                <a:lnTo>
                  <a:pt x="2011" y="6888"/>
                </a:lnTo>
                <a:lnTo>
                  <a:pt x="2122" y="6872"/>
                </a:lnTo>
                <a:close/>
                <a:moveTo>
                  <a:pt x="34993" y="6872"/>
                </a:moveTo>
                <a:lnTo>
                  <a:pt x="34993" y="6951"/>
                </a:lnTo>
                <a:lnTo>
                  <a:pt x="34977" y="6951"/>
                </a:lnTo>
                <a:lnTo>
                  <a:pt x="34977" y="6872"/>
                </a:lnTo>
                <a:close/>
                <a:moveTo>
                  <a:pt x="37761" y="6871"/>
                </a:moveTo>
                <a:cubicBezTo>
                  <a:pt x="37790" y="6871"/>
                  <a:pt x="37804" y="6881"/>
                  <a:pt x="37779" y="6967"/>
                </a:cubicBezTo>
                <a:lnTo>
                  <a:pt x="37732" y="6872"/>
                </a:lnTo>
                <a:cubicBezTo>
                  <a:pt x="37742" y="6872"/>
                  <a:pt x="37752" y="6871"/>
                  <a:pt x="37761" y="6871"/>
                </a:cubicBezTo>
                <a:close/>
                <a:moveTo>
                  <a:pt x="34818" y="6872"/>
                </a:moveTo>
                <a:cubicBezTo>
                  <a:pt x="34834" y="6888"/>
                  <a:pt x="34834" y="6904"/>
                  <a:pt x="34850" y="6983"/>
                </a:cubicBezTo>
                <a:lnTo>
                  <a:pt x="34755" y="6872"/>
                </a:lnTo>
                <a:close/>
                <a:moveTo>
                  <a:pt x="35943" y="6935"/>
                </a:moveTo>
                <a:lnTo>
                  <a:pt x="35943" y="6983"/>
                </a:lnTo>
                <a:lnTo>
                  <a:pt x="35927" y="6983"/>
                </a:lnTo>
                <a:lnTo>
                  <a:pt x="35927" y="6935"/>
                </a:lnTo>
                <a:close/>
                <a:moveTo>
                  <a:pt x="38508" y="6872"/>
                </a:moveTo>
                <a:lnTo>
                  <a:pt x="38618" y="6914"/>
                </a:lnTo>
                <a:lnTo>
                  <a:pt x="38618" y="6914"/>
                </a:lnTo>
                <a:cubicBezTo>
                  <a:pt x="38618" y="6940"/>
                  <a:pt x="38618" y="6961"/>
                  <a:pt x="38618" y="6983"/>
                </a:cubicBezTo>
                <a:cubicBezTo>
                  <a:pt x="38539" y="6983"/>
                  <a:pt x="38508" y="6951"/>
                  <a:pt x="38508" y="6872"/>
                </a:cubicBezTo>
                <a:close/>
                <a:moveTo>
                  <a:pt x="38856" y="6872"/>
                </a:moveTo>
                <a:lnTo>
                  <a:pt x="38856" y="6983"/>
                </a:lnTo>
                <a:cubicBezTo>
                  <a:pt x="38851" y="6985"/>
                  <a:pt x="38846" y="6985"/>
                  <a:pt x="38842" y="6985"/>
                </a:cubicBezTo>
                <a:cubicBezTo>
                  <a:pt x="38808" y="6985"/>
                  <a:pt x="38805" y="6932"/>
                  <a:pt x="38777" y="6904"/>
                </a:cubicBezTo>
                <a:lnTo>
                  <a:pt x="38671" y="6904"/>
                </a:lnTo>
                <a:cubicBezTo>
                  <a:pt x="38727" y="6883"/>
                  <a:pt x="38791" y="6872"/>
                  <a:pt x="38856" y="6872"/>
                </a:cubicBezTo>
                <a:close/>
                <a:moveTo>
                  <a:pt x="35315" y="6905"/>
                </a:moveTo>
                <a:cubicBezTo>
                  <a:pt x="35354" y="6905"/>
                  <a:pt x="35387" y="6932"/>
                  <a:pt x="35420" y="6999"/>
                </a:cubicBezTo>
                <a:lnTo>
                  <a:pt x="35309" y="6951"/>
                </a:lnTo>
                <a:lnTo>
                  <a:pt x="35262" y="6983"/>
                </a:lnTo>
                <a:cubicBezTo>
                  <a:pt x="35262" y="6951"/>
                  <a:pt x="35262" y="6935"/>
                  <a:pt x="35262" y="6919"/>
                </a:cubicBezTo>
                <a:cubicBezTo>
                  <a:pt x="35281" y="6910"/>
                  <a:pt x="35299" y="6905"/>
                  <a:pt x="35315" y="6905"/>
                </a:cubicBezTo>
                <a:close/>
                <a:moveTo>
                  <a:pt x="38349" y="6824"/>
                </a:moveTo>
                <a:lnTo>
                  <a:pt x="38397" y="6840"/>
                </a:lnTo>
                <a:lnTo>
                  <a:pt x="38476" y="6888"/>
                </a:lnTo>
                <a:lnTo>
                  <a:pt x="38381" y="6999"/>
                </a:lnTo>
                <a:cubicBezTo>
                  <a:pt x="38397" y="6919"/>
                  <a:pt x="38286" y="6888"/>
                  <a:pt x="38349" y="6824"/>
                </a:cubicBezTo>
                <a:close/>
                <a:moveTo>
                  <a:pt x="1663" y="6809"/>
                </a:moveTo>
                <a:cubicBezTo>
                  <a:pt x="1647" y="6840"/>
                  <a:pt x="1647" y="6872"/>
                  <a:pt x="1647" y="6919"/>
                </a:cubicBezTo>
                <a:lnTo>
                  <a:pt x="1631" y="6919"/>
                </a:lnTo>
                <a:lnTo>
                  <a:pt x="1663" y="6935"/>
                </a:lnTo>
                <a:lnTo>
                  <a:pt x="1552" y="7014"/>
                </a:lnTo>
                <a:lnTo>
                  <a:pt x="1552" y="6809"/>
                </a:lnTo>
                <a:close/>
                <a:moveTo>
                  <a:pt x="1710" y="6888"/>
                </a:moveTo>
                <a:lnTo>
                  <a:pt x="1821" y="6967"/>
                </a:lnTo>
                <a:lnTo>
                  <a:pt x="1710" y="7046"/>
                </a:lnTo>
                <a:lnTo>
                  <a:pt x="1710" y="6888"/>
                </a:lnTo>
                <a:close/>
                <a:moveTo>
                  <a:pt x="39252" y="6888"/>
                </a:moveTo>
                <a:lnTo>
                  <a:pt x="39252" y="6999"/>
                </a:lnTo>
                <a:cubicBezTo>
                  <a:pt x="39252" y="7014"/>
                  <a:pt x="39268" y="7014"/>
                  <a:pt x="39284" y="7030"/>
                </a:cubicBezTo>
                <a:lnTo>
                  <a:pt x="39268" y="7046"/>
                </a:lnTo>
                <a:lnTo>
                  <a:pt x="39236" y="7014"/>
                </a:lnTo>
                <a:lnTo>
                  <a:pt x="39141" y="7014"/>
                </a:lnTo>
                <a:cubicBezTo>
                  <a:pt x="39125" y="7030"/>
                  <a:pt x="39125" y="7046"/>
                  <a:pt x="39109" y="7046"/>
                </a:cubicBezTo>
                <a:lnTo>
                  <a:pt x="39094" y="7030"/>
                </a:lnTo>
                <a:cubicBezTo>
                  <a:pt x="39109" y="7030"/>
                  <a:pt x="39125" y="7014"/>
                  <a:pt x="39125" y="7014"/>
                </a:cubicBezTo>
                <a:cubicBezTo>
                  <a:pt x="39125" y="6967"/>
                  <a:pt x="39125" y="6935"/>
                  <a:pt x="39125" y="6888"/>
                </a:cubicBezTo>
                <a:cubicBezTo>
                  <a:pt x="39157" y="6904"/>
                  <a:pt x="39173" y="6919"/>
                  <a:pt x="39189" y="6919"/>
                </a:cubicBezTo>
                <a:cubicBezTo>
                  <a:pt x="39204" y="6904"/>
                  <a:pt x="39220" y="6904"/>
                  <a:pt x="39252" y="6888"/>
                </a:cubicBezTo>
                <a:close/>
                <a:moveTo>
                  <a:pt x="2074" y="7030"/>
                </a:moveTo>
                <a:lnTo>
                  <a:pt x="2074" y="7062"/>
                </a:lnTo>
                <a:lnTo>
                  <a:pt x="2059" y="7062"/>
                </a:lnTo>
                <a:lnTo>
                  <a:pt x="2059" y="7030"/>
                </a:lnTo>
                <a:close/>
                <a:moveTo>
                  <a:pt x="40012" y="7062"/>
                </a:moveTo>
                <a:lnTo>
                  <a:pt x="40012" y="7109"/>
                </a:lnTo>
                <a:lnTo>
                  <a:pt x="39996" y="7109"/>
                </a:lnTo>
                <a:lnTo>
                  <a:pt x="39996" y="7062"/>
                </a:lnTo>
                <a:close/>
                <a:moveTo>
                  <a:pt x="30860" y="7125"/>
                </a:moveTo>
                <a:lnTo>
                  <a:pt x="30876" y="7189"/>
                </a:lnTo>
                <a:lnTo>
                  <a:pt x="30844" y="7189"/>
                </a:lnTo>
                <a:lnTo>
                  <a:pt x="30844" y="7125"/>
                </a:lnTo>
                <a:close/>
                <a:moveTo>
                  <a:pt x="39315" y="7157"/>
                </a:moveTo>
                <a:lnTo>
                  <a:pt x="39315" y="7189"/>
                </a:lnTo>
                <a:lnTo>
                  <a:pt x="39299" y="7189"/>
                </a:lnTo>
                <a:lnTo>
                  <a:pt x="39299" y="7157"/>
                </a:lnTo>
                <a:close/>
                <a:moveTo>
                  <a:pt x="30955" y="7204"/>
                </a:moveTo>
                <a:lnTo>
                  <a:pt x="30955" y="7220"/>
                </a:lnTo>
                <a:lnTo>
                  <a:pt x="30923" y="7220"/>
                </a:lnTo>
                <a:lnTo>
                  <a:pt x="30923" y="7204"/>
                </a:lnTo>
                <a:close/>
                <a:moveTo>
                  <a:pt x="41849" y="7189"/>
                </a:moveTo>
                <a:lnTo>
                  <a:pt x="41849" y="7236"/>
                </a:lnTo>
                <a:lnTo>
                  <a:pt x="41833" y="7236"/>
                </a:lnTo>
                <a:lnTo>
                  <a:pt x="41833" y="7189"/>
                </a:lnTo>
                <a:close/>
                <a:moveTo>
                  <a:pt x="43574" y="7189"/>
                </a:moveTo>
                <a:lnTo>
                  <a:pt x="43590" y="7268"/>
                </a:lnTo>
                <a:lnTo>
                  <a:pt x="43559" y="7268"/>
                </a:lnTo>
                <a:lnTo>
                  <a:pt x="43559" y="7189"/>
                </a:lnTo>
                <a:close/>
                <a:moveTo>
                  <a:pt x="41152" y="7268"/>
                </a:moveTo>
                <a:lnTo>
                  <a:pt x="41152" y="7315"/>
                </a:lnTo>
                <a:lnTo>
                  <a:pt x="41136" y="7315"/>
                </a:lnTo>
                <a:lnTo>
                  <a:pt x="41136" y="7268"/>
                </a:lnTo>
                <a:close/>
                <a:moveTo>
                  <a:pt x="42688" y="7268"/>
                </a:moveTo>
                <a:lnTo>
                  <a:pt x="42688" y="7315"/>
                </a:lnTo>
                <a:lnTo>
                  <a:pt x="42672" y="7315"/>
                </a:lnTo>
                <a:lnTo>
                  <a:pt x="42672" y="7268"/>
                </a:lnTo>
                <a:close/>
                <a:moveTo>
                  <a:pt x="2720" y="7328"/>
                </a:moveTo>
                <a:lnTo>
                  <a:pt x="2708" y="7331"/>
                </a:lnTo>
                <a:lnTo>
                  <a:pt x="2720" y="7335"/>
                </a:lnTo>
                <a:lnTo>
                  <a:pt x="2720" y="7335"/>
                </a:lnTo>
                <a:cubicBezTo>
                  <a:pt x="2721" y="7334"/>
                  <a:pt x="2722" y="7332"/>
                  <a:pt x="2724" y="7331"/>
                </a:cubicBezTo>
                <a:lnTo>
                  <a:pt x="2720" y="7328"/>
                </a:lnTo>
                <a:close/>
                <a:moveTo>
                  <a:pt x="31367" y="7220"/>
                </a:moveTo>
                <a:lnTo>
                  <a:pt x="31288" y="7347"/>
                </a:lnTo>
                <a:lnTo>
                  <a:pt x="31145" y="7347"/>
                </a:lnTo>
                <a:cubicBezTo>
                  <a:pt x="31145" y="7331"/>
                  <a:pt x="31145" y="7315"/>
                  <a:pt x="31145" y="7299"/>
                </a:cubicBezTo>
                <a:lnTo>
                  <a:pt x="31367" y="7220"/>
                </a:lnTo>
                <a:close/>
                <a:moveTo>
                  <a:pt x="14092" y="7363"/>
                </a:moveTo>
                <a:lnTo>
                  <a:pt x="14092" y="7379"/>
                </a:lnTo>
                <a:lnTo>
                  <a:pt x="14060" y="7379"/>
                </a:lnTo>
                <a:lnTo>
                  <a:pt x="14060" y="7363"/>
                </a:lnTo>
                <a:close/>
                <a:moveTo>
                  <a:pt x="34090" y="7252"/>
                </a:moveTo>
                <a:cubicBezTo>
                  <a:pt x="34090" y="7347"/>
                  <a:pt x="34090" y="7347"/>
                  <a:pt x="34011" y="7379"/>
                </a:cubicBezTo>
                <a:cubicBezTo>
                  <a:pt x="34043" y="7331"/>
                  <a:pt x="34058" y="7299"/>
                  <a:pt x="34090" y="7252"/>
                </a:cubicBezTo>
                <a:close/>
                <a:moveTo>
                  <a:pt x="44018" y="7394"/>
                </a:moveTo>
                <a:lnTo>
                  <a:pt x="44018" y="7410"/>
                </a:lnTo>
                <a:lnTo>
                  <a:pt x="43970" y="7410"/>
                </a:lnTo>
                <a:lnTo>
                  <a:pt x="43970" y="7394"/>
                </a:lnTo>
                <a:close/>
                <a:moveTo>
                  <a:pt x="3214" y="7347"/>
                </a:moveTo>
                <a:lnTo>
                  <a:pt x="3246" y="7363"/>
                </a:lnTo>
                <a:lnTo>
                  <a:pt x="3183" y="7458"/>
                </a:lnTo>
                <a:cubicBezTo>
                  <a:pt x="3167" y="7410"/>
                  <a:pt x="3167" y="7379"/>
                  <a:pt x="3167" y="7363"/>
                </a:cubicBezTo>
                <a:lnTo>
                  <a:pt x="3214" y="7347"/>
                </a:lnTo>
                <a:close/>
                <a:moveTo>
                  <a:pt x="31177" y="7379"/>
                </a:moveTo>
                <a:cubicBezTo>
                  <a:pt x="31193" y="7410"/>
                  <a:pt x="31193" y="7426"/>
                  <a:pt x="31193" y="7458"/>
                </a:cubicBezTo>
                <a:lnTo>
                  <a:pt x="31082" y="7474"/>
                </a:lnTo>
                <a:lnTo>
                  <a:pt x="31082" y="7474"/>
                </a:lnTo>
                <a:lnTo>
                  <a:pt x="31177" y="7379"/>
                </a:lnTo>
                <a:close/>
                <a:moveTo>
                  <a:pt x="45189" y="7426"/>
                </a:moveTo>
                <a:lnTo>
                  <a:pt x="45189" y="7474"/>
                </a:lnTo>
                <a:lnTo>
                  <a:pt x="45174" y="7474"/>
                </a:lnTo>
                <a:lnTo>
                  <a:pt x="45174" y="7426"/>
                </a:lnTo>
                <a:close/>
                <a:moveTo>
                  <a:pt x="39220" y="7458"/>
                </a:moveTo>
                <a:lnTo>
                  <a:pt x="39220" y="7489"/>
                </a:lnTo>
                <a:lnTo>
                  <a:pt x="39141" y="7489"/>
                </a:lnTo>
                <a:lnTo>
                  <a:pt x="39141" y="7474"/>
                </a:lnTo>
                <a:lnTo>
                  <a:pt x="39220" y="7458"/>
                </a:lnTo>
                <a:close/>
                <a:moveTo>
                  <a:pt x="29641" y="7474"/>
                </a:moveTo>
                <a:lnTo>
                  <a:pt x="29641" y="7505"/>
                </a:lnTo>
                <a:lnTo>
                  <a:pt x="29625" y="7505"/>
                </a:lnTo>
                <a:lnTo>
                  <a:pt x="29625" y="7474"/>
                </a:lnTo>
                <a:close/>
                <a:moveTo>
                  <a:pt x="38983" y="7553"/>
                </a:moveTo>
                <a:lnTo>
                  <a:pt x="38983" y="7569"/>
                </a:lnTo>
                <a:lnTo>
                  <a:pt x="38935" y="7569"/>
                </a:lnTo>
                <a:lnTo>
                  <a:pt x="38935" y="7553"/>
                </a:lnTo>
                <a:close/>
                <a:moveTo>
                  <a:pt x="1789" y="7410"/>
                </a:moveTo>
                <a:lnTo>
                  <a:pt x="1805" y="7426"/>
                </a:lnTo>
                <a:cubicBezTo>
                  <a:pt x="1789" y="7442"/>
                  <a:pt x="1789" y="7442"/>
                  <a:pt x="1774" y="7458"/>
                </a:cubicBezTo>
                <a:lnTo>
                  <a:pt x="1837" y="7584"/>
                </a:lnTo>
                <a:cubicBezTo>
                  <a:pt x="1789" y="7553"/>
                  <a:pt x="1726" y="7521"/>
                  <a:pt x="1694" y="7458"/>
                </a:cubicBezTo>
                <a:lnTo>
                  <a:pt x="1774" y="7458"/>
                </a:lnTo>
                <a:lnTo>
                  <a:pt x="1774" y="7442"/>
                </a:lnTo>
                <a:cubicBezTo>
                  <a:pt x="1774" y="7442"/>
                  <a:pt x="1789" y="7426"/>
                  <a:pt x="1789" y="7410"/>
                </a:cubicBezTo>
                <a:close/>
                <a:moveTo>
                  <a:pt x="2502" y="7141"/>
                </a:moveTo>
                <a:lnTo>
                  <a:pt x="2720" y="7328"/>
                </a:lnTo>
                <a:lnTo>
                  <a:pt x="2720" y="7328"/>
                </a:lnTo>
                <a:lnTo>
                  <a:pt x="2834" y="7299"/>
                </a:lnTo>
                <a:lnTo>
                  <a:pt x="2866" y="7236"/>
                </a:lnTo>
                <a:lnTo>
                  <a:pt x="2993" y="7379"/>
                </a:lnTo>
                <a:lnTo>
                  <a:pt x="2961" y="7410"/>
                </a:lnTo>
                <a:lnTo>
                  <a:pt x="3040" y="7442"/>
                </a:lnTo>
                <a:cubicBezTo>
                  <a:pt x="3009" y="7505"/>
                  <a:pt x="2965" y="7513"/>
                  <a:pt x="2916" y="7513"/>
                </a:cubicBezTo>
                <a:cubicBezTo>
                  <a:pt x="2899" y="7513"/>
                  <a:pt x="2882" y="7512"/>
                  <a:pt x="2864" y="7512"/>
                </a:cubicBezTo>
                <a:cubicBezTo>
                  <a:pt x="2829" y="7512"/>
                  <a:pt x="2792" y="7516"/>
                  <a:pt x="2755" y="7537"/>
                </a:cubicBezTo>
                <a:cubicBezTo>
                  <a:pt x="2771" y="7442"/>
                  <a:pt x="2787" y="7394"/>
                  <a:pt x="2803" y="7363"/>
                </a:cubicBezTo>
                <a:lnTo>
                  <a:pt x="2720" y="7335"/>
                </a:lnTo>
                <a:lnTo>
                  <a:pt x="2720" y="7335"/>
                </a:lnTo>
                <a:cubicBezTo>
                  <a:pt x="2691" y="7367"/>
                  <a:pt x="2675" y="7412"/>
                  <a:pt x="2660" y="7442"/>
                </a:cubicBezTo>
                <a:cubicBezTo>
                  <a:pt x="2660" y="7489"/>
                  <a:pt x="2660" y="7537"/>
                  <a:pt x="2644" y="7584"/>
                </a:cubicBezTo>
                <a:cubicBezTo>
                  <a:pt x="2613" y="7474"/>
                  <a:pt x="2534" y="7442"/>
                  <a:pt x="2439" y="7426"/>
                </a:cubicBezTo>
                <a:lnTo>
                  <a:pt x="2264" y="7537"/>
                </a:lnTo>
                <a:lnTo>
                  <a:pt x="2185" y="7394"/>
                </a:lnTo>
                <a:lnTo>
                  <a:pt x="2043" y="7394"/>
                </a:lnTo>
                <a:cubicBezTo>
                  <a:pt x="2027" y="7315"/>
                  <a:pt x="1995" y="7252"/>
                  <a:pt x="1964" y="7141"/>
                </a:cubicBezTo>
                <a:lnTo>
                  <a:pt x="1964" y="7141"/>
                </a:lnTo>
                <a:lnTo>
                  <a:pt x="2074" y="7189"/>
                </a:lnTo>
                <a:lnTo>
                  <a:pt x="2090" y="7173"/>
                </a:lnTo>
                <a:cubicBezTo>
                  <a:pt x="2134" y="7184"/>
                  <a:pt x="2185" y="7202"/>
                  <a:pt x="2223" y="7202"/>
                </a:cubicBezTo>
                <a:cubicBezTo>
                  <a:pt x="2240" y="7202"/>
                  <a:pt x="2255" y="7198"/>
                  <a:pt x="2264" y="7189"/>
                </a:cubicBezTo>
                <a:cubicBezTo>
                  <a:pt x="2288" y="7160"/>
                  <a:pt x="2311" y="7150"/>
                  <a:pt x="2334" y="7150"/>
                </a:cubicBezTo>
                <a:cubicBezTo>
                  <a:pt x="2374" y="7150"/>
                  <a:pt x="2414" y="7179"/>
                  <a:pt x="2454" y="7189"/>
                </a:cubicBezTo>
                <a:lnTo>
                  <a:pt x="2502" y="7141"/>
                </a:lnTo>
                <a:close/>
                <a:moveTo>
                  <a:pt x="2518" y="7553"/>
                </a:moveTo>
                <a:lnTo>
                  <a:pt x="2534" y="7569"/>
                </a:lnTo>
                <a:lnTo>
                  <a:pt x="2502" y="7600"/>
                </a:lnTo>
                <a:cubicBezTo>
                  <a:pt x="2502" y="7584"/>
                  <a:pt x="2502" y="7569"/>
                  <a:pt x="2518" y="7553"/>
                </a:cubicBezTo>
                <a:close/>
                <a:moveTo>
                  <a:pt x="2502" y="7600"/>
                </a:moveTo>
                <a:cubicBezTo>
                  <a:pt x="2502" y="7616"/>
                  <a:pt x="2486" y="7632"/>
                  <a:pt x="2486" y="7632"/>
                </a:cubicBezTo>
                <a:lnTo>
                  <a:pt x="2470" y="7632"/>
                </a:lnTo>
                <a:lnTo>
                  <a:pt x="2502" y="7600"/>
                </a:lnTo>
                <a:close/>
                <a:moveTo>
                  <a:pt x="45079" y="7584"/>
                </a:moveTo>
                <a:lnTo>
                  <a:pt x="45094" y="7616"/>
                </a:lnTo>
                <a:lnTo>
                  <a:pt x="45015" y="7632"/>
                </a:lnTo>
                <a:lnTo>
                  <a:pt x="45015" y="7584"/>
                </a:lnTo>
                <a:close/>
                <a:moveTo>
                  <a:pt x="41722" y="7569"/>
                </a:moveTo>
                <a:cubicBezTo>
                  <a:pt x="41754" y="7600"/>
                  <a:pt x="41754" y="7632"/>
                  <a:pt x="41769" y="7648"/>
                </a:cubicBezTo>
                <a:cubicBezTo>
                  <a:pt x="41753" y="7659"/>
                  <a:pt x="41738" y="7666"/>
                  <a:pt x="41728" y="7666"/>
                </a:cubicBezTo>
                <a:cubicBezTo>
                  <a:pt x="41708" y="7666"/>
                  <a:pt x="41701" y="7641"/>
                  <a:pt x="41722" y="7569"/>
                </a:cubicBezTo>
                <a:close/>
                <a:moveTo>
                  <a:pt x="2423" y="7569"/>
                </a:moveTo>
                <a:lnTo>
                  <a:pt x="2423" y="7695"/>
                </a:lnTo>
                <a:lnTo>
                  <a:pt x="2296" y="7695"/>
                </a:lnTo>
                <a:cubicBezTo>
                  <a:pt x="2344" y="7648"/>
                  <a:pt x="2375" y="7616"/>
                  <a:pt x="2423" y="7569"/>
                </a:cubicBezTo>
                <a:close/>
                <a:moveTo>
                  <a:pt x="3278" y="7632"/>
                </a:moveTo>
                <a:lnTo>
                  <a:pt x="3167" y="7695"/>
                </a:lnTo>
                <a:lnTo>
                  <a:pt x="3167" y="7632"/>
                </a:lnTo>
                <a:close/>
                <a:moveTo>
                  <a:pt x="1694" y="7679"/>
                </a:moveTo>
                <a:lnTo>
                  <a:pt x="1694" y="7743"/>
                </a:lnTo>
                <a:lnTo>
                  <a:pt x="1679" y="7743"/>
                </a:lnTo>
                <a:cubicBezTo>
                  <a:pt x="1679" y="7711"/>
                  <a:pt x="1663" y="7695"/>
                  <a:pt x="1663" y="7679"/>
                </a:cubicBezTo>
                <a:close/>
                <a:moveTo>
                  <a:pt x="45918" y="7711"/>
                </a:moveTo>
                <a:lnTo>
                  <a:pt x="45918" y="7743"/>
                </a:lnTo>
                <a:lnTo>
                  <a:pt x="45902" y="7743"/>
                </a:lnTo>
                <a:lnTo>
                  <a:pt x="45902" y="7711"/>
                </a:lnTo>
                <a:close/>
                <a:moveTo>
                  <a:pt x="3658" y="7600"/>
                </a:moveTo>
                <a:lnTo>
                  <a:pt x="3658" y="7600"/>
                </a:lnTo>
                <a:cubicBezTo>
                  <a:pt x="3674" y="7679"/>
                  <a:pt x="3610" y="7695"/>
                  <a:pt x="3563" y="7759"/>
                </a:cubicBezTo>
                <a:cubicBezTo>
                  <a:pt x="3547" y="7648"/>
                  <a:pt x="3626" y="7648"/>
                  <a:pt x="3658" y="7600"/>
                </a:cubicBezTo>
                <a:close/>
                <a:moveTo>
                  <a:pt x="34968" y="7718"/>
                </a:moveTo>
                <a:cubicBezTo>
                  <a:pt x="34982" y="7718"/>
                  <a:pt x="35001" y="7721"/>
                  <a:pt x="35024" y="7727"/>
                </a:cubicBezTo>
                <a:lnTo>
                  <a:pt x="34945" y="7759"/>
                </a:lnTo>
                <a:cubicBezTo>
                  <a:pt x="34935" y="7729"/>
                  <a:pt x="34944" y="7718"/>
                  <a:pt x="34968" y="7718"/>
                </a:cubicBezTo>
                <a:close/>
                <a:moveTo>
                  <a:pt x="38064" y="7759"/>
                </a:moveTo>
                <a:lnTo>
                  <a:pt x="38064" y="7774"/>
                </a:lnTo>
                <a:lnTo>
                  <a:pt x="38017" y="7774"/>
                </a:lnTo>
                <a:lnTo>
                  <a:pt x="38017" y="7759"/>
                </a:lnTo>
                <a:close/>
                <a:moveTo>
                  <a:pt x="42925" y="7885"/>
                </a:moveTo>
                <a:lnTo>
                  <a:pt x="42925" y="7901"/>
                </a:lnTo>
                <a:lnTo>
                  <a:pt x="42894" y="7901"/>
                </a:lnTo>
                <a:lnTo>
                  <a:pt x="42894" y="7885"/>
                </a:lnTo>
                <a:close/>
                <a:moveTo>
                  <a:pt x="41627" y="7917"/>
                </a:moveTo>
                <a:lnTo>
                  <a:pt x="41627" y="7933"/>
                </a:lnTo>
                <a:lnTo>
                  <a:pt x="41595" y="7933"/>
                </a:lnTo>
                <a:lnTo>
                  <a:pt x="41595" y="7917"/>
                </a:lnTo>
                <a:close/>
                <a:moveTo>
                  <a:pt x="43004" y="8075"/>
                </a:moveTo>
                <a:lnTo>
                  <a:pt x="43004" y="8091"/>
                </a:lnTo>
                <a:lnTo>
                  <a:pt x="42973" y="8091"/>
                </a:lnTo>
                <a:lnTo>
                  <a:pt x="42973" y="8075"/>
                </a:lnTo>
                <a:close/>
                <a:moveTo>
                  <a:pt x="45744" y="7980"/>
                </a:moveTo>
                <a:lnTo>
                  <a:pt x="45934" y="8091"/>
                </a:lnTo>
                <a:lnTo>
                  <a:pt x="45744" y="8107"/>
                </a:lnTo>
                <a:lnTo>
                  <a:pt x="45744" y="7980"/>
                </a:lnTo>
                <a:close/>
                <a:moveTo>
                  <a:pt x="3183" y="8107"/>
                </a:moveTo>
                <a:lnTo>
                  <a:pt x="3183" y="8139"/>
                </a:lnTo>
                <a:lnTo>
                  <a:pt x="3167" y="8139"/>
                </a:lnTo>
                <a:lnTo>
                  <a:pt x="3167" y="8107"/>
                </a:lnTo>
                <a:close/>
                <a:moveTo>
                  <a:pt x="3325" y="8091"/>
                </a:moveTo>
                <a:lnTo>
                  <a:pt x="3341" y="8123"/>
                </a:lnTo>
                <a:cubicBezTo>
                  <a:pt x="3357" y="8123"/>
                  <a:pt x="3373" y="8123"/>
                  <a:pt x="3389" y="8139"/>
                </a:cubicBezTo>
                <a:lnTo>
                  <a:pt x="3373" y="8155"/>
                </a:lnTo>
                <a:lnTo>
                  <a:pt x="3341" y="8123"/>
                </a:lnTo>
                <a:cubicBezTo>
                  <a:pt x="3325" y="8107"/>
                  <a:pt x="3325" y="8107"/>
                  <a:pt x="3309" y="8091"/>
                </a:cubicBezTo>
                <a:close/>
                <a:moveTo>
                  <a:pt x="42973" y="8155"/>
                </a:moveTo>
                <a:lnTo>
                  <a:pt x="42973" y="8234"/>
                </a:lnTo>
                <a:lnTo>
                  <a:pt x="42957" y="8234"/>
                </a:lnTo>
                <a:lnTo>
                  <a:pt x="42957" y="8155"/>
                </a:lnTo>
                <a:close/>
                <a:moveTo>
                  <a:pt x="45031" y="7870"/>
                </a:moveTo>
                <a:cubicBezTo>
                  <a:pt x="45047" y="7949"/>
                  <a:pt x="45063" y="7980"/>
                  <a:pt x="45063" y="8028"/>
                </a:cubicBezTo>
                <a:lnTo>
                  <a:pt x="45142" y="8044"/>
                </a:lnTo>
                <a:cubicBezTo>
                  <a:pt x="45110" y="8107"/>
                  <a:pt x="45094" y="8170"/>
                  <a:pt x="45079" y="8234"/>
                </a:cubicBezTo>
                <a:lnTo>
                  <a:pt x="44920" y="8234"/>
                </a:lnTo>
                <a:lnTo>
                  <a:pt x="44984" y="8107"/>
                </a:lnTo>
                <a:cubicBezTo>
                  <a:pt x="44952" y="8075"/>
                  <a:pt x="44952" y="8060"/>
                  <a:pt x="44936" y="8044"/>
                </a:cubicBezTo>
                <a:lnTo>
                  <a:pt x="44999" y="8028"/>
                </a:lnTo>
                <a:cubicBezTo>
                  <a:pt x="44999" y="7996"/>
                  <a:pt x="45015" y="7949"/>
                  <a:pt x="45031" y="7870"/>
                </a:cubicBezTo>
                <a:close/>
                <a:moveTo>
                  <a:pt x="44382" y="8265"/>
                </a:moveTo>
                <a:lnTo>
                  <a:pt x="44382" y="8297"/>
                </a:lnTo>
                <a:lnTo>
                  <a:pt x="44366" y="8297"/>
                </a:lnTo>
                <a:lnTo>
                  <a:pt x="44366" y="8265"/>
                </a:lnTo>
                <a:close/>
                <a:moveTo>
                  <a:pt x="45949" y="8170"/>
                </a:moveTo>
                <a:lnTo>
                  <a:pt x="45997" y="8250"/>
                </a:lnTo>
                <a:lnTo>
                  <a:pt x="45918" y="8313"/>
                </a:lnTo>
                <a:lnTo>
                  <a:pt x="45886" y="8281"/>
                </a:lnTo>
                <a:cubicBezTo>
                  <a:pt x="45902" y="8250"/>
                  <a:pt x="45918" y="8218"/>
                  <a:pt x="45949" y="8170"/>
                </a:cubicBezTo>
                <a:close/>
                <a:moveTo>
                  <a:pt x="45554" y="7901"/>
                </a:moveTo>
                <a:cubicBezTo>
                  <a:pt x="45601" y="8044"/>
                  <a:pt x="45474" y="8139"/>
                  <a:pt x="45474" y="8297"/>
                </a:cubicBezTo>
                <a:lnTo>
                  <a:pt x="45522" y="8297"/>
                </a:lnTo>
                <a:cubicBezTo>
                  <a:pt x="45527" y="8289"/>
                  <a:pt x="45531" y="8283"/>
                  <a:pt x="45534" y="8278"/>
                </a:cubicBezTo>
                <a:lnTo>
                  <a:pt x="45534" y="8278"/>
                </a:lnTo>
                <a:cubicBezTo>
                  <a:pt x="45534" y="8279"/>
                  <a:pt x="45534" y="8279"/>
                  <a:pt x="45534" y="8279"/>
                </a:cubicBezTo>
                <a:lnTo>
                  <a:pt x="45534" y="8279"/>
                </a:lnTo>
                <a:cubicBezTo>
                  <a:pt x="45535" y="8278"/>
                  <a:pt x="45535" y="8278"/>
                  <a:pt x="45535" y="8277"/>
                </a:cubicBezTo>
                <a:lnTo>
                  <a:pt x="45535" y="8277"/>
                </a:lnTo>
                <a:cubicBezTo>
                  <a:pt x="45535" y="8277"/>
                  <a:pt x="45534" y="8278"/>
                  <a:pt x="45534" y="8278"/>
                </a:cubicBezTo>
                <a:lnTo>
                  <a:pt x="45534" y="8278"/>
                </a:lnTo>
                <a:cubicBezTo>
                  <a:pt x="45529" y="8263"/>
                  <a:pt x="45522" y="8245"/>
                  <a:pt x="45522" y="8234"/>
                </a:cubicBezTo>
                <a:cubicBezTo>
                  <a:pt x="45522" y="8234"/>
                  <a:pt x="45538" y="8218"/>
                  <a:pt x="45569" y="8202"/>
                </a:cubicBezTo>
                <a:lnTo>
                  <a:pt x="45569" y="8202"/>
                </a:lnTo>
                <a:cubicBezTo>
                  <a:pt x="45554" y="8224"/>
                  <a:pt x="45543" y="8251"/>
                  <a:pt x="45535" y="8277"/>
                </a:cubicBezTo>
                <a:lnTo>
                  <a:pt x="45535" y="8277"/>
                </a:lnTo>
                <a:cubicBezTo>
                  <a:pt x="45539" y="8270"/>
                  <a:pt x="45541" y="8267"/>
                  <a:pt x="45542" y="8267"/>
                </a:cubicBezTo>
                <a:lnTo>
                  <a:pt x="45542" y="8267"/>
                </a:lnTo>
                <a:cubicBezTo>
                  <a:pt x="45543" y="8267"/>
                  <a:pt x="45538" y="8280"/>
                  <a:pt x="45538" y="8297"/>
                </a:cubicBezTo>
                <a:cubicBezTo>
                  <a:pt x="45538" y="8292"/>
                  <a:pt x="45536" y="8286"/>
                  <a:pt x="45534" y="8279"/>
                </a:cubicBezTo>
                <a:lnTo>
                  <a:pt x="45534" y="8279"/>
                </a:lnTo>
                <a:cubicBezTo>
                  <a:pt x="45526" y="8308"/>
                  <a:pt x="45522" y="8336"/>
                  <a:pt x="45522" y="8360"/>
                </a:cubicBezTo>
                <a:lnTo>
                  <a:pt x="45411" y="8376"/>
                </a:lnTo>
                <a:lnTo>
                  <a:pt x="45411" y="8455"/>
                </a:lnTo>
                <a:lnTo>
                  <a:pt x="45348" y="8455"/>
                </a:lnTo>
                <a:cubicBezTo>
                  <a:pt x="45348" y="8408"/>
                  <a:pt x="45364" y="8376"/>
                  <a:pt x="45364" y="8329"/>
                </a:cubicBezTo>
                <a:lnTo>
                  <a:pt x="45364" y="8202"/>
                </a:lnTo>
                <a:lnTo>
                  <a:pt x="45300" y="8250"/>
                </a:lnTo>
                <a:cubicBezTo>
                  <a:pt x="45300" y="8234"/>
                  <a:pt x="45300" y="8218"/>
                  <a:pt x="45284" y="8186"/>
                </a:cubicBezTo>
                <a:lnTo>
                  <a:pt x="45379" y="8155"/>
                </a:lnTo>
                <a:cubicBezTo>
                  <a:pt x="45364" y="8107"/>
                  <a:pt x="45348" y="8075"/>
                  <a:pt x="45316" y="8012"/>
                </a:cubicBezTo>
                <a:lnTo>
                  <a:pt x="45316" y="8012"/>
                </a:lnTo>
                <a:lnTo>
                  <a:pt x="45474" y="8028"/>
                </a:lnTo>
                <a:lnTo>
                  <a:pt x="45474" y="7901"/>
                </a:lnTo>
                <a:close/>
                <a:moveTo>
                  <a:pt x="6302" y="8471"/>
                </a:moveTo>
                <a:lnTo>
                  <a:pt x="6302" y="8503"/>
                </a:lnTo>
                <a:lnTo>
                  <a:pt x="6270" y="8503"/>
                </a:lnTo>
                <a:lnTo>
                  <a:pt x="6270" y="8471"/>
                </a:lnTo>
                <a:close/>
                <a:moveTo>
                  <a:pt x="12398" y="8424"/>
                </a:moveTo>
                <a:lnTo>
                  <a:pt x="12398" y="8503"/>
                </a:lnTo>
                <a:lnTo>
                  <a:pt x="12382" y="8503"/>
                </a:lnTo>
                <a:lnTo>
                  <a:pt x="12382" y="8424"/>
                </a:lnTo>
                <a:close/>
                <a:moveTo>
                  <a:pt x="12556" y="8455"/>
                </a:moveTo>
                <a:lnTo>
                  <a:pt x="12699" y="8535"/>
                </a:lnTo>
                <a:lnTo>
                  <a:pt x="12572" y="8535"/>
                </a:lnTo>
                <a:cubicBezTo>
                  <a:pt x="12572" y="8503"/>
                  <a:pt x="12556" y="8487"/>
                  <a:pt x="12556" y="8455"/>
                </a:cubicBezTo>
                <a:close/>
                <a:moveTo>
                  <a:pt x="46266" y="8503"/>
                </a:moveTo>
                <a:lnTo>
                  <a:pt x="46266" y="8535"/>
                </a:lnTo>
                <a:lnTo>
                  <a:pt x="46250" y="8535"/>
                </a:lnTo>
                <a:lnTo>
                  <a:pt x="46250" y="8503"/>
                </a:lnTo>
                <a:close/>
                <a:moveTo>
                  <a:pt x="9485" y="8503"/>
                </a:moveTo>
                <a:lnTo>
                  <a:pt x="9485" y="8582"/>
                </a:lnTo>
                <a:lnTo>
                  <a:pt x="9469" y="8582"/>
                </a:lnTo>
                <a:lnTo>
                  <a:pt x="9469" y="8503"/>
                </a:lnTo>
                <a:close/>
                <a:moveTo>
                  <a:pt x="9944" y="8487"/>
                </a:moveTo>
                <a:lnTo>
                  <a:pt x="9865" y="8582"/>
                </a:lnTo>
                <a:lnTo>
                  <a:pt x="9801" y="8519"/>
                </a:lnTo>
                <a:lnTo>
                  <a:pt x="9944" y="8487"/>
                </a:lnTo>
                <a:close/>
                <a:moveTo>
                  <a:pt x="10403" y="8487"/>
                </a:moveTo>
                <a:lnTo>
                  <a:pt x="10435" y="8582"/>
                </a:lnTo>
                <a:lnTo>
                  <a:pt x="10387" y="8582"/>
                </a:lnTo>
                <a:lnTo>
                  <a:pt x="10387" y="8503"/>
                </a:lnTo>
                <a:lnTo>
                  <a:pt x="10403" y="8487"/>
                </a:lnTo>
                <a:close/>
                <a:moveTo>
                  <a:pt x="13665" y="8535"/>
                </a:moveTo>
                <a:lnTo>
                  <a:pt x="13665" y="8582"/>
                </a:lnTo>
                <a:lnTo>
                  <a:pt x="13649" y="8582"/>
                </a:lnTo>
                <a:lnTo>
                  <a:pt x="13649" y="8535"/>
                </a:lnTo>
                <a:close/>
                <a:moveTo>
                  <a:pt x="42007" y="8535"/>
                </a:moveTo>
                <a:lnTo>
                  <a:pt x="42007" y="8582"/>
                </a:lnTo>
                <a:lnTo>
                  <a:pt x="41991" y="8582"/>
                </a:lnTo>
                <a:lnTo>
                  <a:pt x="41991" y="8535"/>
                </a:lnTo>
                <a:close/>
                <a:moveTo>
                  <a:pt x="14060" y="8598"/>
                </a:moveTo>
                <a:lnTo>
                  <a:pt x="14060" y="8614"/>
                </a:lnTo>
                <a:lnTo>
                  <a:pt x="14029" y="8614"/>
                </a:lnTo>
                <a:lnTo>
                  <a:pt x="14029" y="8598"/>
                </a:lnTo>
                <a:close/>
                <a:moveTo>
                  <a:pt x="45490" y="8455"/>
                </a:moveTo>
                <a:cubicBezTo>
                  <a:pt x="45474" y="8503"/>
                  <a:pt x="45459" y="8550"/>
                  <a:pt x="45427" y="8630"/>
                </a:cubicBezTo>
                <a:cubicBezTo>
                  <a:pt x="45412" y="8557"/>
                  <a:pt x="45411" y="8511"/>
                  <a:pt x="45411" y="8455"/>
                </a:cubicBezTo>
                <a:close/>
                <a:moveTo>
                  <a:pt x="45569" y="8582"/>
                </a:moveTo>
                <a:lnTo>
                  <a:pt x="45569" y="8614"/>
                </a:lnTo>
                <a:lnTo>
                  <a:pt x="45506" y="8630"/>
                </a:lnTo>
                <a:lnTo>
                  <a:pt x="45506" y="8582"/>
                </a:lnTo>
                <a:close/>
                <a:moveTo>
                  <a:pt x="13205" y="8503"/>
                </a:moveTo>
                <a:lnTo>
                  <a:pt x="13205" y="8503"/>
                </a:lnTo>
                <a:cubicBezTo>
                  <a:pt x="13285" y="8550"/>
                  <a:pt x="13253" y="8630"/>
                  <a:pt x="13253" y="8693"/>
                </a:cubicBezTo>
                <a:cubicBezTo>
                  <a:pt x="13110" y="8645"/>
                  <a:pt x="13110" y="8614"/>
                  <a:pt x="13205" y="8503"/>
                </a:cubicBezTo>
                <a:close/>
                <a:moveTo>
                  <a:pt x="18367" y="8709"/>
                </a:moveTo>
                <a:lnTo>
                  <a:pt x="18367" y="8725"/>
                </a:lnTo>
                <a:lnTo>
                  <a:pt x="18320" y="8725"/>
                </a:lnTo>
                <a:lnTo>
                  <a:pt x="18320" y="8709"/>
                </a:lnTo>
                <a:close/>
                <a:moveTo>
                  <a:pt x="13771" y="8651"/>
                </a:moveTo>
                <a:cubicBezTo>
                  <a:pt x="13784" y="8651"/>
                  <a:pt x="13797" y="8661"/>
                  <a:pt x="13807" y="8693"/>
                </a:cubicBezTo>
                <a:cubicBezTo>
                  <a:pt x="13823" y="8693"/>
                  <a:pt x="13823" y="8709"/>
                  <a:pt x="13839" y="8709"/>
                </a:cubicBezTo>
                <a:lnTo>
                  <a:pt x="13823" y="8725"/>
                </a:lnTo>
                <a:lnTo>
                  <a:pt x="13807" y="8693"/>
                </a:lnTo>
                <a:cubicBezTo>
                  <a:pt x="13774" y="8715"/>
                  <a:pt x="13741" y="8745"/>
                  <a:pt x="13703" y="8745"/>
                </a:cubicBezTo>
                <a:cubicBezTo>
                  <a:pt x="13686" y="8745"/>
                  <a:pt x="13668" y="8739"/>
                  <a:pt x="13649" y="8725"/>
                </a:cubicBezTo>
                <a:lnTo>
                  <a:pt x="13649" y="8661"/>
                </a:lnTo>
                <a:lnTo>
                  <a:pt x="13696" y="8693"/>
                </a:lnTo>
                <a:cubicBezTo>
                  <a:pt x="13717" y="8693"/>
                  <a:pt x="13746" y="8651"/>
                  <a:pt x="13771" y="8651"/>
                </a:cubicBezTo>
                <a:close/>
                <a:moveTo>
                  <a:pt x="15596" y="8661"/>
                </a:moveTo>
                <a:cubicBezTo>
                  <a:pt x="15644" y="8725"/>
                  <a:pt x="15644" y="8740"/>
                  <a:pt x="15660" y="8772"/>
                </a:cubicBezTo>
                <a:lnTo>
                  <a:pt x="15596" y="8772"/>
                </a:lnTo>
                <a:lnTo>
                  <a:pt x="15596" y="8661"/>
                </a:lnTo>
                <a:close/>
                <a:moveTo>
                  <a:pt x="17243" y="8677"/>
                </a:moveTo>
                <a:cubicBezTo>
                  <a:pt x="17259" y="8725"/>
                  <a:pt x="17259" y="8740"/>
                  <a:pt x="17259" y="8772"/>
                </a:cubicBezTo>
                <a:lnTo>
                  <a:pt x="17196" y="8772"/>
                </a:lnTo>
                <a:cubicBezTo>
                  <a:pt x="17196" y="8756"/>
                  <a:pt x="17211" y="8725"/>
                  <a:pt x="17243" y="8677"/>
                </a:cubicBezTo>
                <a:close/>
                <a:moveTo>
                  <a:pt x="45158" y="8756"/>
                </a:moveTo>
                <a:lnTo>
                  <a:pt x="45158" y="8772"/>
                </a:lnTo>
                <a:lnTo>
                  <a:pt x="45110" y="8772"/>
                </a:lnTo>
                <a:lnTo>
                  <a:pt x="45110" y="8756"/>
                </a:lnTo>
                <a:close/>
                <a:moveTo>
                  <a:pt x="15011" y="8661"/>
                </a:moveTo>
                <a:lnTo>
                  <a:pt x="15121" y="8788"/>
                </a:lnTo>
                <a:lnTo>
                  <a:pt x="15011" y="8740"/>
                </a:lnTo>
                <a:lnTo>
                  <a:pt x="14979" y="8772"/>
                </a:lnTo>
                <a:lnTo>
                  <a:pt x="14916" y="8709"/>
                </a:lnTo>
                <a:lnTo>
                  <a:pt x="15011" y="8661"/>
                </a:lnTo>
                <a:close/>
                <a:moveTo>
                  <a:pt x="15406" y="8740"/>
                </a:moveTo>
                <a:lnTo>
                  <a:pt x="15406" y="8772"/>
                </a:lnTo>
                <a:lnTo>
                  <a:pt x="15343" y="8788"/>
                </a:lnTo>
                <a:lnTo>
                  <a:pt x="15343" y="8740"/>
                </a:lnTo>
                <a:close/>
                <a:moveTo>
                  <a:pt x="12012" y="8792"/>
                </a:moveTo>
                <a:cubicBezTo>
                  <a:pt x="12013" y="8796"/>
                  <a:pt x="12014" y="8800"/>
                  <a:pt x="12015" y="8803"/>
                </a:cubicBezTo>
                <a:lnTo>
                  <a:pt x="12015" y="8803"/>
                </a:lnTo>
                <a:cubicBezTo>
                  <a:pt x="12010" y="8802"/>
                  <a:pt x="12010" y="8799"/>
                  <a:pt x="12012" y="8792"/>
                </a:cubicBezTo>
                <a:close/>
                <a:moveTo>
                  <a:pt x="16847" y="8772"/>
                </a:moveTo>
                <a:lnTo>
                  <a:pt x="16847" y="8820"/>
                </a:lnTo>
                <a:lnTo>
                  <a:pt x="16831" y="8820"/>
                </a:lnTo>
                <a:lnTo>
                  <a:pt x="16831" y="8772"/>
                </a:lnTo>
                <a:close/>
                <a:moveTo>
                  <a:pt x="17306" y="8709"/>
                </a:moveTo>
                <a:cubicBezTo>
                  <a:pt x="17322" y="8740"/>
                  <a:pt x="17322" y="8788"/>
                  <a:pt x="17322" y="8820"/>
                </a:cubicBezTo>
                <a:lnTo>
                  <a:pt x="17291" y="8820"/>
                </a:lnTo>
                <a:lnTo>
                  <a:pt x="17291" y="8709"/>
                </a:lnTo>
                <a:close/>
                <a:moveTo>
                  <a:pt x="12030" y="8792"/>
                </a:moveTo>
                <a:cubicBezTo>
                  <a:pt x="12032" y="8800"/>
                  <a:pt x="12034" y="8809"/>
                  <a:pt x="12034" y="8820"/>
                </a:cubicBezTo>
                <a:cubicBezTo>
                  <a:pt x="12034" y="8820"/>
                  <a:pt x="12027" y="8827"/>
                  <a:pt x="12022" y="8827"/>
                </a:cubicBezTo>
                <a:cubicBezTo>
                  <a:pt x="12020" y="8827"/>
                  <a:pt x="12018" y="8825"/>
                  <a:pt x="12018" y="8820"/>
                </a:cubicBezTo>
                <a:cubicBezTo>
                  <a:pt x="12017" y="8814"/>
                  <a:pt x="12016" y="8808"/>
                  <a:pt x="12015" y="8803"/>
                </a:cubicBezTo>
                <a:lnTo>
                  <a:pt x="12015" y="8803"/>
                </a:lnTo>
                <a:cubicBezTo>
                  <a:pt x="12015" y="8804"/>
                  <a:pt x="12017" y="8804"/>
                  <a:pt x="12018" y="8804"/>
                </a:cubicBezTo>
                <a:cubicBezTo>
                  <a:pt x="12022" y="8800"/>
                  <a:pt x="12026" y="8796"/>
                  <a:pt x="12030" y="8792"/>
                </a:cubicBezTo>
                <a:close/>
                <a:moveTo>
                  <a:pt x="13953" y="8795"/>
                </a:moveTo>
                <a:cubicBezTo>
                  <a:pt x="13980" y="8795"/>
                  <a:pt x="13976" y="8809"/>
                  <a:pt x="13965" y="8851"/>
                </a:cubicBezTo>
                <a:lnTo>
                  <a:pt x="13886" y="8804"/>
                </a:lnTo>
                <a:cubicBezTo>
                  <a:pt x="13918" y="8798"/>
                  <a:pt x="13939" y="8795"/>
                  <a:pt x="13953" y="8795"/>
                </a:cubicBezTo>
                <a:close/>
                <a:moveTo>
                  <a:pt x="18431" y="8867"/>
                </a:moveTo>
                <a:lnTo>
                  <a:pt x="18431" y="8899"/>
                </a:lnTo>
                <a:lnTo>
                  <a:pt x="18399" y="8899"/>
                </a:lnTo>
                <a:lnTo>
                  <a:pt x="18399" y="8867"/>
                </a:lnTo>
                <a:close/>
                <a:moveTo>
                  <a:pt x="45348" y="8582"/>
                </a:moveTo>
                <a:lnTo>
                  <a:pt x="45332" y="8693"/>
                </a:lnTo>
                <a:lnTo>
                  <a:pt x="45379" y="8740"/>
                </a:lnTo>
                <a:cubicBezTo>
                  <a:pt x="45395" y="8709"/>
                  <a:pt x="45395" y="8693"/>
                  <a:pt x="45411" y="8661"/>
                </a:cubicBezTo>
                <a:lnTo>
                  <a:pt x="45459" y="8661"/>
                </a:lnTo>
                <a:cubicBezTo>
                  <a:pt x="45474" y="8740"/>
                  <a:pt x="45474" y="8804"/>
                  <a:pt x="45490" y="8899"/>
                </a:cubicBezTo>
                <a:lnTo>
                  <a:pt x="45110" y="8835"/>
                </a:lnTo>
                <a:lnTo>
                  <a:pt x="45205" y="8804"/>
                </a:lnTo>
                <a:cubicBezTo>
                  <a:pt x="45221" y="8740"/>
                  <a:pt x="45237" y="8677"/>
                  <a:pt x="45253" y="8582"/>
                </a:cubicBezTo>
                <a:close/>
                <a:moveTo>
                  <a:pt x="18826" y="8867"/>
                </a:moveTo>
                <a:lnTo>
                  <a:pt x="18858" y="8899"/>
                </a:lnTo>
                <a:cubicBezTo>
                  <a:pt x="18861" y="8901"/>
                  <a:pt x="18863" y="8904"/>
                  <a:pt x="18866" y="8907"/>
                </a:cubicBezTo>
                <a:lnTo>
                  <a:pt x="18866" y="8907"/>
                </a:lnTo>
                <a:lnTo>
                  <a:pt x="18858" y="8915"/>
                </a:lnTo>
                <a:cubicBezTo>
                  <a:pt x="18842" y="8899"/>
                  <a:pt x="18826" y="8899"/>
                  <a:pt x="18811" y="8883"/>
                </a:cubicBezTo>
                <a:lnTo>
                  <a:pt x="18826" y="8867"/>
                </a:lnTo>
                <a:close/>
                <a:moveTo>
                  <a:pt x="19713" y="8899"/>
                </a:moveTo>
                <a:cubicBezTo>
                  <a:pt x="19713" y="8915"/>
                  <a:pt x="19713" y="8915"/>
                  <a:pt x="19713" y="8930"/>
                </a:cubicBezTo>
                <a:lnTo>
                  <a:pt x="19650" y="8930"/>
                </a:lnTo>
                <a:lnTo>
                  <a:pt x="19650" y="8915"/>
                </a:lnTo>
                <a:lnTo>
                  <a:pt x="19713" y="8899"/>
                </a:lnTo>
                <a:close/>
                <a:moveTo>
                  <a:pt x="21249" y="8899"/>
                </a:moveTo>
                <a:cubicBezTo>
                  <a:pt x="21249" y="8915"/>
                  <a:pt x="21233" y="8930"/>
                  <a:pt x="21233" y="8930"/>
                </a:cubicBezTo>
                <a:lnTo>
                  <a:pt x="21217" y="8930"/>
                </a:lnTo>
                <a:lnTo>
                  <a:pt x="21249" y="8899"/>
                </a:lnTo>
                <a:close/>
                <a:moveTo>
                  <a:pt x="22869" y="8867"/>
                </a:moveTo>
                <a:lnTo>
                  <a:pt x="22817" y="8946"/>
                </a:lnTo>
                <a:lnTo>
                  <a:pt x="22722" y="8867"/>
                </a:lnTo>
                <a:close/>
                <a:moveTo>
                  <a:pt x="45554" y="8867"/>
                </a:moveTo>
                <a:cubicBezTo>
                  <a:pt x="45569" y="8899"/>
                  <a:pt x="45585" y="8930"/>
                  <a:pt x="45585" y="8946"/>
                </a:cubicBezTo>
                <a:lnTo>
                  <a:pt x="45554" y="8946"/>
                </a:lnTo>
                <a:lnTo>
                  <a:pt x="45554" y="8883"/>
                </a:lnTo>
                <a:lnTo>
                  <a:pt x="45554" y="8867"/>
                </a:lnTo>
                <a:close/>
                <a:moveTo>
                  <a:pt x="19096" y="8835"/>
                </a:moveTo>
                <a:cubicBezTo>
                  <a:pt x="19066" y="8909"/>
                  <a:pt x="18995" y="8969"/>
                  <a:pt x="18921" y="9016"/>
                </a:cubicBezTo>
                <a:lnTo>
                  <a:pt x="18921" y="9016"/>
                </a:lnTo>
                <a:lnTo>
                  <a:pt x="18921" y="8946"/>
                </a:lnTo>
                <a:lnTo>
                  <a:pt x="18914" y="8939"/>
                </a:lnTo>
                <a:lnTo>
                  <a:pt x="18914" y="8939"/>
                </a:lnTo>
                <a:cubicBezTo>
                  <a:pt x="18931" y="8926"/>
                  <a:pt x="18958" y="8915"/>
                  <a:pt x="18985" y="8915"/>
                </a:cubicBezTo>
                <a:cubicBezTo>
                  <a:pt x="19016" y="8899"/>
                  <a:pt x="19048" y="8867"/>
                  <a:pt x="19096" y="8835"/>
                </a:cubicBezTo>
                <a:close/>
                <a:moveTo>
                  <a:pt x="17338" y="8930"/>
                </a:moveTo>
                <a:lnTo>
                  <a:pt x="17401" y="9010"/>
                </a:lnTo>
                <a:cubicBezTo>
                  <a:pt x="17379" y="9015"/>
                  <a:pt x="17361" y="9021"/>
                  <a:pt x="17347" y="9021"/>
                </a:cubicBezTo>
                <a:cubicBezTo>
                  <a:pt x="17324" y="9021"/>
                  <a:pt x="17318" y="9002"/>
                  <a:pt x="17338" y="8930"/>
                </a:cubicBezTo>
                <a:close/>
                <a:moveTo>
                  <a:pt x="21961" y="8851"/>
                </a:moveTo>
                <a:lnTo>
                  <a:pt x="21961" y="8883"/>
                </a:lnTo>
                <a:lnTo>
                  <a:pt x="21898" y="8899"/>
                </a:lnTo>
                <a:lnTo>
                  <a:pt x="21898" y="9073"/>
                </a:lnTo>
                <a:lnTo>
                  <a:pt x="21771" y="8994"/>
                </a:lnTo>
                <a:cubicBezTo>
                  <a:pt x="21803" y="8915"/>
                  <a:pt x="21835" y="8899"/>
                  <a:pt x="21898" y="8899"/>
                </a:cubicBezTo>
                <a:lnTo>
                  <a:pt x="21882" y="8899"/>
                </a:lnTo>
                <a:cubicBezTo>
                  <a:pt x="21898" y="8867"/>
                  <a:pt x="21930" y="8851"/>
                  <a:pt x="21961" y="8851"/>
                </a:cubicBezTo>
                <a:close/>
                <a:moveTo>
                  <a:pt x="18906" y="9025"/>
                </a:moveTo>
                <a:lnTo>
                  <a:pt x="18906" y="9089"/>
                </a:lnTo>
                <a:lnTo>
                  <a:pt x="18842" y="9089"/>
                </a:lnTo>
                <a:lnTo>
                  <a:pt x="18842" y="9025"/>
                </a:lnTo>
                <a:close/>
                <a:moveTo>
                  <a:pt x="19776" y="9057"/>
                </a:moveTo>
                <a:lnTo>
                  <a:pt x="19776" y="9105"/>
                </a:lnTo>
                <a:lnTo>
                  <a:pt x="19761" y="9105"/>
                </a:lnTo>
                <a:lnTo>
                  <a:pt x="19761" y="9057"/>
                </a:lnTo>
                <a:close/>
                <a:moveTo>
                  <a:pt x="20362" y="9073"/>
                </a:moveTo>
                <a:lnTo>
                  <a:pt x="20362" y="9089"/>
                </a:lnTo>
                <a:lnTo>
                  <a:pt x="20299" y="9105"/>
                </a:lnTo>
                <a:cubicBezTo>
                  <a:pt x="20299" y="9089"/>
                  <a:pt x="20299" y="9073"/>
                  <a:pt x="20299" y="9073"/>
                </a:cubicBezTo>
                <a:close/>
                <a:moveTo>
                  <a:pt x="22104" y="8867"/>
                </a:moveTo>
                <a:cubicBezTo>
                  <a:pt x="22167" y="8899"/>
                  <a:pt x="22231" y="8915"/>
                  <a:pt x="22231" y="9010"/>
                </a:cubicBezTo>
                <a:lnTo>
                  <a:pt x="22136" y="9057"/>
                </a:lnTo>
                <a:lnTo>
                  <a:pt x="22072" y="9025"/>
                </a:lnTo>
                <a:lnTo>
                  <a:pt x="22041" y="9105"/>
                </a:lnTo>
                <a:lnTo>
                  <a:pt x="21993" y="9041"/>
                </a:lnTo>
                <a:cubicBezTo>
                  <a:pt x="22025" y="8994"/>
                  <a:pt x="22072" y="8930"/>
                  <a:pt x="22104" y="8867"/>
                </a:cubicBezTo>
                <a:close/>
                <a:moveTo>
                  <a:pt x="23877" y="9105"/>
                </a:moveTo>
                <a:lnTo>
                  <a:pt x="23877" y="9184"/>
                </a:lnTo>
                <a:lnTo>
                  <a:pt x="23814" y="9184"/>
                </a:lnTo>
                <a:cubicBezTo>
                  <a:pt x="23813" y="9184"/>
                  <a:pt x="23811" y="9184"/>
                  <a:pt x="23810" y="9185"/>
                </a:cubicBezTo>
                <a:lnTo>
                  <a:pt x="23810" y="9185"/>
                </a:lnTo>
                <a:cubicBezTo>
                  <a:pt x="23814" y="9159"/>
                  <a:pt x="23814" y="9135"/>
                  <a:pt x="23814" y="9105"/>
                </a:cubicBezTo>
                <a:close/>
                <a:moveTo>
                  <a:pt x="23672" y="9057"/>
                </a:moveTo>
                <a:cubicBezTo>
                  <a:pt x="23752" y="9057"/>
                  <a:pt x="23753" y="9137"/>
                  <a:pt x="23781" y="9190"/>
                </a:cubicBezTo>
                <a:lnTo>
                  <a:pt x="23781" y="9190"/>
                </a:lnTo>
                <a:cubicBezTo>
                  <a:pt x="23764" y="9193"/>
                  <a:pt x="23747" y="9194"/>
                  <a:pt x="23731" y="9194"/>
                </a:cubicBezTo>
                <a:cubicBezTo>
                  <a:pt x="23691" y="9194"/>
                  <a:pt x="23652" y="9186"/>
                  <a:pt x="23624" y="9168"/>
                </a:cubicBezTo>
                <a:cubicBezTo>
                  <a:pt x="23640" y="9136"/>
                  <a:pt x="23656" y="9105"/>
                  <a:pt x="23672" y="9057"/>
                </a:cubicBezTo>
                <a:close/>
                <a:moveTo>
                  <a:pt x="23197" y="9231"/>
                </a:moveTo>
                <a:lnTo>
                  <a:pt x="23197" y="9247"/>
                </a:lnTo>
                <a:lnTo>
                  <a:pt x="23165" y="9247"/>
                </a:lnTo>
                <a:lnTo>
                  <a:pt x="23165" y="9231"/>
                </a:lnTo>
                <a:close/>
                <a:moveTo>
                  <a:pt x="26664" y="9231"/>
                </a:moveTo>
                <a:lnTo>
                  <a:pt x="26664" y="9247"/>
                </a:lnTo>
                <a:lnTo>
                  <a:pt x="26617" y="9247"/>
                </a:lnTo>
                <a:lnTo>
                  <a:pt x="26617" y="9231"/>
                </a:lnTo>
                <a:close/>
                <a:moveTo>
                  <a:pt x="20331" y="9168"/>
                </a:moveTo>
                <a:cubicBezTo>
                  <a:pt x="20346" y="9200"/>
                  <a:pt x="20362" y="9215"/>
                  <a:pt x="20378" y="9263"/>
                </a:cubicBezTo>
                <a:lnTo>
                  <a:pt x="20220" y="9263"/>
                </a:lnTo>
                <a:lnTo>
                  <a:pt x="20204" y="9231"/>
                </a:lnTo>
                <a:lnTo>
                  <a:pt x="20331" y="9168"/>
                </a:lnTo>
                <a:close/>
                <a:moveTo>
                  <a:pt x="22421" y="9215"/>
                </a:moveTo>
                <a:lnTo>
                  <a:pt x="22421" y="9263"/>
                </a:lnTo>
                <a:lnTo>
                  <a:pt x="22405" y="9263"/>
                </a:lnTo>
                <a:lnTo>
                  <a:pt x="22405" y="9215"/>
                </a:lnTo>
                <a:close/>
                <a:moveTo>
                  <a:pt x="21716" y="9239"/>
                </a:moveTo>
                <a:lnTo>
                  <a:pt x="21724" y="9247"/>
                </a:lnTo>
                <a:cubicBezTo>
                  <a:pt x="21708" y="9247"/>
                  <a:pt x="21708" y="9263"/>
                  <a:pt x="21692" y="9279"/>
                </a:cubicBezTo>
                <a:lnTo>
                  <a:pt x="21692" y="9263"/>
                </a:lnTo>
                <a:lnTo>
                  <a:pt x="21716" y="9239"/>
                </a:lnTo>
                <a:close/>
                <a:moveTo>
                  <a:pt x="21391" y="8709"/>
                </a:moveTo>
                <a:cubicBezTo>
                  <a:pt x="21407" y="8756"/>
                  <a:pt x="21407" y="8772"/>
                  <a:pt x="21407" y="8804"/>
                </a:cubicBezTo>
                <a:lnTo>
                  <a:pt x="21629" y="8804"/>
                </a:lnTo>
                <a:lnTo>
                  <a:pt x="21692" y="8725"/>
                </a:lnTo>
                <a:lnTo>
                  <a:pt x="21724" y="8804"/>
                </a:lnTo>
                <a:lnTo>
                  <a:pt x="21819" y="8756"/>
                </a:lnTo>
                <a:cubicBezTo>
                  <a:pt x="21819" y="8788"/>
                  <a:pt x="21851" y="8820"/>
                  <a:pt x="21819" y="8835"/>
                </a:cubicBezTo>
                <a:cubicBezTo>
                  <a:pt x="21787" y="8851"/>
                  <a:pt x="21740" y="8867"/>
                  <a:pt x="21740" y="8930"/>
                </a:cubicBezTo>
                <a:lnTo>
                  <a:pt x="21550" y="8930"/>
                </a:lnTo>
                <a:lnTo>
                  <a:pt x="21550" y="9152"/>
                </a:lnTo>
                <a:lnTo>
                  <a:pt x="21439" y="9184"/>
                </a:lnTo>
                <a:cubicBezTo>
                  <a:pt x="21439" y="9215"/>
                  <a:pt x="21423" y="9247"/>
                  <a:pt x="21423" y="9295"/>
                </a:cubicBezTo>
                <a:lnTo>
                  <a:pt x="21296" y="9200"/>
                </a:lnTo>
                <a:cubicBezTo>
                  <a:pt x="21281" y="9120"/>
                  <a:pt x="21281" y="9057"/>
                  <a:pt x="21265" y="8962"/>
                </a:cubicBezTo>
                <a:lnTo>
                  <a:pt x="21265" y="8962"/>
                </a:lnTo>
                <a:lnTo>
                  <a:pt x="21360" y="9010"/>
                </a:lnTo>
                <a:cubicBezTo>
                  <a:pt x="21360" y="8978"/>
                  <a:pt x="21344" y="8962"/>
                  <a:pt x="21328" y="8930"/>
                </a:cubicBezTo>
                <a:cubicBezTo>
                  <a:pt x="21328" y="8915"/>
                  <a:pt x="21296" y="8899"/>
                  <a:pt x="21281" y="8899"/>
                </a:cubicBezTo>
                <a:lnTo>
                  <a:pt x="21249" y="8899"/>
                </a:lnTo>
                <a:cubicBezTo>
                  <a:pt x="21249" y="8883"/>
                  <a:pt x="21265" y="8867"/>
                  <a:pt x="21265" y="8851"/>
                </a:cubicBezTo>
                <a:lnTo>
                  <a:pt x="21281" y="8899"/>
                </a:lnTo>
                <a:lnTo>
                  <a:pt x="21360" y="8835"/>
                </a:lnTo>
                <a:lnTo>
                  <a:pt x="21328" y="8804"/>
                </a:lnTo>
                <a:lnTo>
                  <a:pt x="21391" y="8709"/>
                </a:lnTo>
                <a:close/>
                <a:moveTo>
                  <a:pt x="21877" y="9286"/>
                </a:moveTo>
                <a:cubicBezTo>
                  <a:pt x="21874" y="9288"/>
                  <a:pt x="21870" y="9291"/>
                  <a:pt x="21866" y="9295"/>
                </a:cubicBezTo>
                <a:cubicBezTo>
                  <a:pt x="21874" y="9295"/>
                  <a:pt x="21886" y="9298"/>
                  <a:pt x="21890" y="9298"/>
                </a:cubicBezTo>
                <a:cubicBezTo>
                  <a:pt x="21893" y="9298"/>
                  <a:pt x="21891" y="9296"/>
                  <a:pt x="21877" y="9286"/>
                </a:cubicBezTo>
                <a:close/>
                <a:moveTo>
                  <a:pt x="21882" y="9120"/>
                </a:moveTo>
                <a:lnTo>
                  <a:pt x="21866" y="9279"/>
                </a:lnTo>
                <a:cubicBezTo>
                  <a:pt x="21871" y="9281"/>
                  <a:pt x="21874" y="9284"/>
                  <a:pt x="21877" y="9286"/>
                </a:cubicBezTo>
                <a:lnTo>
                  <a:pt x="21877" y="9286"/>
                </a:lnTo>
                <a:cubicBezTo>
                  <a:pt x="21890" y="9279"/>
                  <a:pt x="21902" y="9279"/>
                  <a:pt x="21914" y="9279"/>
                </a:cubicBezTo>
                <a:cubicBezTo>
                  <a:pt x="21930" y="9279"/>
                  <a:pt x="21930" y="9295"/>
                  <a:pt x="21961" y="9310"/>
                </a:cubicBezTo>
                <a:cubicBezTo>
                  <a:pt x="21870" y="9310"/>
                  <a:pt x="21794" y="9281"/>
                  <a:pt x="21718" y="9237"/>
                </a:cubicBezTo>
                <a:lnTo>
                  <a:pt x="21718" y="9237"/>
                </a:lnTo>
                <a:lnTo>
                  <a:pt x="21724" y="9231"/>
                </a:lnTo>
                <a:cubicBezTo>
                  <a:pt x="21740" y="9215"/>
                  <a:pt x="21756" y="9200"/>
                  <a:pt x="21771" y="9184"/>
                </a:cubicBezTo>
                <a:cubicBezTo>
                  <a:pt x="21787" y="9168"/>
                  <a:pt x="21787" y="9136"/>
                  <a:pt x="21803" y="9120"/>
                </a:cubicBezTo>
                <a:close/>
                <a:moveTo>
                  <a:pt x="24127" y="9122"/>
                </a:moveTo>
                <a:cubicBezTo>
                  <a:pt x="24107" y="9209"/>
                  <a:pt x="24047" y="9281"/>
                  <a:pt x="23972" y="9310"/>
                </a:cubicBezTo>
                <a:lnTo>
                  <a:pt x="23972" y="9200"/>
                </a:lnTo>
                <a:lnTo>
                  <a:pt x="24127" y="9122"/>
                </a:lnTo>
                <a:close/>
                <a:moveTo>
                  <a:pt x="25397" y="9310"/>
                </a:moveTo>
                <a:lnTo>
                  <a:pt x="25397" y="9326"/>
                </a:lnTo>
                <a:lnTo>
                  <a:pt x="25350" y="9326"/>
                </a:lnTo>
                <a:lnTo>
                  <a:pt x="25350" y="9310"/>
                </a:lnTo>
                <a:close/>
                <a:moveTo>
                  <a:pt x="22672" y="9084"/>
                </a:moveTo>
                <a:cubicBezTo>
                  <a:pt x="22760" y="9084"/>
                  <a:pt x="22854" y="9132"/>
                  <a:pt x="22954" y="9132"/>
                </a:cubicBezTo>
                <a:cubicBezTo>
                  <a:pt x="23002" y="9132"/>
                  <a:pt x="23051" y="9121"/>
                  <a:pt x="23102" y="9089"/>
                </a:cubicBezTo>
                <a:cubicBezTo>
                  <a:pt x="23102" y="9120"/>
                  <a:pt x="23102" y="9152"/>
                  <a:pt x="23102" y="9215"/>
                </a:cubicBezTo>
                <a:lnTo>
                  <a:pt x="22991" y="9168"/>
                </a:lnTo>
                <a:cubicBezTo>
                  <a:pt x="22991" y="9200"/>
                  <a:pt x="22991" y="9247"/>
                  <a:pt x="22991" y="9279"/>
                </a:cubicBezTo>
                <a:cubicBezTo>
                  <a:pt x="22981" y="9309"/>
                  <a:pt x="22970" y="9333"/>
                  <a:pt x="22956" y="9355"/>
                </a:cubicBezTo>
                <a:lnTo>
                  <a:pt x="22956" y="9355"/>
                </a:lnTo>
                <a:cubicBezTo>
                  <a:pt x="22926" y="9324"/>
                  <a:pt x="22912" y="9293"/>
                  <a:pt x="22912" y="9247"/>
                </a:cubicBezTo>
                <a:lnTo>
                  <a:pt x="22737" y="9136"/>
                </a:lnTo>
                <a:lnTo>
                  <a:pt x="22642" y="9168"/>
                </a:lnTo>
                <a:cubicBezTo>
                  <a:pt x="22658" y="9200"/>
                  <a:pt x="22674" y="9231"/>
                  <a:pt x="22690" y="9247"/>
                </a:cubicBezTo>
                <a:lnTo>
                  <a:pt x="22563" y="9200"/>
                </a:lnTo>
                <a:cubicBezTo>
                  <a:pt x="22595" y="9152"/>
                  <a:pt x="22611" y="9120"/>
                  <a:pt x="22627" y="9089"/>
                </a:cubicBezTo>
                <a:cubicBezTo>
                  <a:pt x="22641" y="9085"/>
                  <a:pt x="22656" y="9084"/>
                  <a:pt x="22672" y="9084"/>
                </a:cubicBezTo>
                <a:close/>
                <a:moveTo>
                  <a:pt x="19507" y="9342"/>
                </a:moveTo>
                <a:lnTo>
                  <a:pt x="19507" y="9374"/>
                </a:lnTo>
                <a:lnTo>
                  <a:pt x="19491" y="9374"/>
                </a:lnTo>
                <a:lnTo>
                  <a:pt x="19491" y="9342"/>
                </a:lnTo>
                <a:close/>
                <a:moveTo>
                  <a:pt x="24004" y="9342"/>
                </a:moveTo>
                <a:lnTo>
                  <a:pt x="24004" y="9374"/>
                </a:lnTo>
                <a:lnTo>
                  <a:pt x="23988" y="9374"/>
                </a:lnTo>
                <a:lnTo>
                  <a:pt x="23988" y="9342"/>
                </a:lnTo>
                <a:close/>
                <a:moveTo>
                  <a:pt x="22954" y="9382"/>
                </a:moveTo>
                <a:cubicBezTo>
                  <a:pt x="22970" y="9382"/>
                  <a:pt x="22980" y="9390"/>
                  <a:pt x="22991" y="9390"/>
                </a:cubicBezTo>
                <a:lnTo>
                  <a:pt x="22975" y="9405"/>
                </a:lnTo>
                <a:lnTo>
                  <a:pt x="22952" y="9383"/>
                </a:lnTo>
                <a:lnTo>
                  <a:pt x="22952" y="9383"/>
                </a:lnTo>
                <a:cubicBezTo>
                  <a:pt x="22953" y="9383"/>
                  <a:pt x="22954" y="9382"/>
                  <a:pt x="22954" y="9382"/>
                </a:cubicBezTo>
                <a:close/>
                <a:moveTo>
                  <a:pt x="45807" y="9200"/>
                </a:moveTo>
                <a:cubicBezTo>
                  <a:pt x="45823" y="9215"/>
                  <a:pt x="45839" y="9231"/>
                  <a:pt x="45854" y="9247"/>
                </a:cubicBezTo>
                <a:cubicBezTo>
                  <a:pt x="45854" y="9263"/>
                  <a:pt x="45870" y="9295"/>
                  <a:pt x="45886" y="9310"/>
                </a:cubicBezTo>
                <a:lnTo>
                  <a:pt x="45775" y="9405"/>
                </a:lnTo>
                <a:lnTo>
                  <a:pt x="45775" y="9215"/>
                </a:lnTo>
                <a:lnTo>
                  <a:pt x="45807" y="9200"/>
                </a:lnTo>
                <a:close/>
                <a:moveTo>
                  <a:pt x="23228" y="9342"/>
                </a:moveTo>
                <a:lnTo>
                  <a:pt x="23292" y="9405"/>
                </a:lnTo>
                <a:lnTo>
                  <a:pt x="23149" y="9421"/>
                </a:lnTo>
                <a:lnTo>
                  <a:pt x="23228" y="9342"/>
                </a:lnTo>
                <a:close/>
                <a:moveTo>
                  <a:pt x="21138" y="8978"/>
                </a:moveTo>
                <a:lnTo>
                  <a:pt x="21186" y="9215"/>
                </a:lnTo>
                <a:lnTo>
                  <a:pt x="21106" y="9247"/>
                </a:lnTo>
                <a:lnTo>
                  <a:pt x="21186" y="9279"/>
                </a:lnTo>
                <a:lnTo>
                  <a:pt x="21186" y="9342"/>
                </a:lnTo>
                <a:lnTo>
                  <a:pt x="20980" y="9200"/>
                </a:lnTo>
                <a:cubicBezTo>
                  <a:pt x="20980" y="9247"/>
                  <a:pt x="20964" y="9295"/>
                  <a:pt x="20964" y="9326"/>
                </a:cubicBezTo>
                <a:lnTo>
                  <a:pt x="20885" y="9295"/>
                </a:lnTo>
                <a:cubicBezTo>
                  <a:pt x="20869" y="9295"/>
                  <a:pt x="20853" y="9279"/>
                  <a:pt x="20837" y="9263"/>
                </a:cubicBezTo>
                <a:lnTo>
                  <a:pt x="20742" y="9437"/>
                </a:lnTo>
                <a:lnTo>
                  <a:pt x="20647" y="9358"/>
                </a:lnTo>
                <a:cubicBezTo>
                  <a:pt x="20663" y="9326"/>
                  <a:pt x="20679" y="9295"/>
                  <a:pt x="20695" y="9247"/>
                </a:cubicBezTo>
                <a:lnTo>
                  <a:pt x="20695" y="9247"/>
                </a:lnTo>
                <a:cubicBezTo>
                  <a:pt x="20639" y="9266"/>
                  <a:pt x="20589" y="9301"/>
                  <a:pt x="20547" y="9301"/>
                </a:cubicBezTo>
                <a:cubicBezTo>
                  <a:pt x="20518" y="9301"/>
                  <a:pt x="20493" y="9283"/>
                  <a:pt x="20473" y="9231"/>
                </a:cubicBezTo>
                <a:lnTo>
                  <a:pt x="20536" y="9184"/>
                </a:lnTo>
                <a:lnTo>
                  <a:pt x="20663" y="9184"/>
                </a:lnTo>
                <a:cubicBezTo>
                  <a:pt x="20667" y="9185"/>
                  <a:pt x="20671" y="9186"/>
                  <a:pt x="20674" y="9186"/>
                </a:cubicBezTo>
                <a:cubicBezTo>
                  <a:pt x="20704" y="9186"/>
                  <a:pt x="20733" y="9152"/>
                  <a:pt x="20757" y="9152"/>
                </a:cubicBezTo>
                <a:cubicBezTo>
                  <a:pt x="20769" y="9152"/>
                  <a:pt x="20780" y="9160"/>
                  <a:pt x="20790" y="9184"/>
                </a:cubicBezTo>
                <a:cubicBezTo>
                  <a:pt x="20811" y="9141"/>
                  <a:pt x="20846" y="9134"/>
                  <a:pt x="20881" y="9134"/>
                </a:cubicBezTo>
                <a:cubicBezTo>
                  <a:pt x="20899" y="9134"/>
                  <a:pt x="20916" y="9136"/>
                  <a:pt x="20932" y="9136"/>
                </a:cubicBezTo>
                <a:cubicBezTo>
                  <a:pt x="20980" y="9120"/>
                  <a:pt x="21027" y="9105"/>
                  <a:pt x="21075" y="9089"/>
                </a:cubicBezTo>
                <a:cubicBezTo>
                  <a:pt x="21075" y="9073"/>
                  <a:pt x="21106" y="9041"/>
                  <a:pt x="21138" y="8978"/>
                </a:cubicBezTo>
                <a:close/>
                <a:moveTo>
                  <a:pt x="21740" y="9421"/>
                </a:moveTo>
                <a:lnTo>
                  <a:pt x="21740" y="9453"/>
                </a:lnTo>
                <a:lnTo>
                  <a:pt x="21724" y="9453"/>
                </a:lnTo>
                <a:lnTo>
                  <a:pt x="21724" y="9421"/>
                </a:lnTo>
                <a:close/>
                <a:moveTo>
                  <a:pt x="22246" y="9310"/>
                </a:moveTo>
                <a:lnTo>
                  <a:pt x="22246" y="9453"/>
                </a:lnTo>
                <a:lnTo>
                  <a:pt x="22151" y="9437"/>
                </a:lnTo>
                <a:lnTo>
                  <a:pt x="22246" y="9310"/>
                </a:lnTo>
                <a:close/>
                <a:moveTo>
                  <a:pt x="45680" y="9437"/>
                </a:moveTo>
                <a:lnTo>
                  <a:pt x="45712" y="9469"/>
                </a:lnTo>
                <a:cubicBezTo>
                  <a:pt x="45696" y="9469"/>
                  <a:pt x="45680" y="9469"/>
                  <a:pt x="45664" y="9453"/>
                </a:cubicBezTo>
                <a:lnTo>
                  <a:pt x="45680" y="9437"/>
                </a:lnTo>
                <a:close/>
                <a:moveTo>
                  <a:pt x="20742" y="9469"/>
                </a:moveTo>
                <a:lnTo>
                  <a:pt x="20742" y="9485"/>
                </a:lnTo>
                <a:lnTo>
                  <a:pt x="20711" y="9485"/>
                </a:lnTo>
                <a:lnTo>
                  <a:pt x="20711" y="9469"/>
                </a:lnTo>
                <a:close/>
                <a:moveTo>
                  <a:pt x="21059" y="9469"/>
                </a:moveTo>
                <a:lnTo>
                  <a:pt x="21059" y="9485"/>
                </a:lnTo>
                <a:lnTo>
                  <a:pt x="21011" y="9485"/>
                </a:lnTo>
                <a:lnTo>
                  <a:pt x="21011" y="9469"/>
                </a:lnTo>
                <a:close/>
                <a:moveTo>
                  <a:pt x="21930" y="9374"/>
                </a:moveTo>
                <a:lnTo>
                  <a:pt x="22009" y="9437"/>
                </a:lnTo>
                <a:lnTo>
                  <a:pt x="21961" y="9485"/>
                </a:lnTo>
                <a:lnTo>
                  <a:pt x="21851" y="9437"/>
                </a:lnTo>
                <a:lnTo>
                  <a:pt x="21930" y="9374"/>
                </a:lnTo>
                <a:close/>
                <a:moveTo>
                  <a:pt x="23371" y="9326"/>
                </a:moveTo>
                <a:lnTo>
                  <a:pt x="23482" y="9390"/>
                </a:lnTo>
                <a:lnTo>
                  <a:pt x="23355" y="9485"/>
                </a:lnTo>
                <a:cubicBezTo>
                  <a:pt x="23371" y="9405"/>
                  <a:pt x="23371" y="9374"/>
                  <a:pt x="23371" y="9326"/>
                </a:cubicBezTo>
                <a:close/>
                <a:moveTo>
                  <a:pt x="45094" y="9421"/>
                </a:moveTo>
                <a:lnTo>
                  <a:pt x="45094" y="9485"/>
                </a:lnTo>
                <a:lnTo>
                  <a:pt x="45079" y="9485"/>
                </a:lnTo>
                <a:lnTo>
                  <a:pt x="45063" y="9421"/>
                </a:lnTo>
                <a:close/>
                <a:moveTo>
                  <a:pt x="21249" y="9469"/>
                </a:moveTo>
                <a:lnTo>
                  <a:pt x="21249" y="9485"/>
                </a:lnTo>
                <a:lnTo>
                  <a:pt x="21186" y="9500"/>
                </a:lnTo>
                <a:lnTo>
                  <a:pt x="21186" y="9469"/>
                </a:lnTo>
                <a:close/>
                <a:moveTo>
                  <a:pt x="45712" y="9469"/>
                </a:moveTo>
                <a:cubicBezTo>
                  <a:pt x="45712" y="9469"/>
                  <a:pt x="45728" y="9485"/>
                  <a:pt x="45744" y="9485"/>
                </a:cubicBezTo>
                <a:lnTo>
                  <a:pt x="45728" y="9500"/>
                </a:lnTo>
                <a:lnTo>
                  <a:pt x="45712" y="9469"/>
                </a:lnTo>
                <a:close/>
                <a:moveTo>
                  <a:pt x="46630" y="9548"/>
                </a:moveTo>
                <a:lnTo>
                  <a:pt x="46630" y="9564"/>
                </a:lnTo>
                <a:lnTo>
                  <a:pt x="46551" y="9564"/>
                </a:lnTo>
                <a:lnTo>
                  <a:pt x="46551" y="9548"/>
                </a:lnTo>
                <a:close/>
                <a:moveTo>
                  <a:pt x="15470" y="9532"/>
                </a:moveTo>
                <a:lnTo>
                  <a:pt x="15470" y="9580"/>
                </a:lnTo>
                <a:lnTo>
                  <a:pt x="15454" y="9580"/>
                </a:lnTo>
                <a:lnTo>
                  <a:pt x="15454" y="9532"/>
                </a:lnTo>
                <a:close/>
                <a:moveTo>
                  <a:pt x="29530" y="9532"/>
                </a:moveTo>
                <a:lnTo>
                  <a:pt x="29530" y="9580"/>
                </a:lnTo>
                <a:lnTo>
                  <a:pt x="29514" y="9580"/>
                </a:lnTo>
                <a:lnTo>
                  <a:pt x="29514" y="9532"/>
                </a:lnTo>
                <a:close/>
                <a:moveTo>
                  <a:pt x="18795" y="9548"/>
                </a:moveTo>
                <a:lnTo>
                  <a:pt x="18795" y="9611"/>
                </a:lnTo>
                <a:lnTo>
                  <a:pt x="18779" y="9611"/>
                </a:lnTo>
                <a:cubicBezTo>
                  <a:pt x="18763" y="9595"/>
                  <a:pt x="18763" y="9564"/>
                  <a:pt x="18763" y="9548"/>
                </a:cubicBezTo>
                <a:close/>
                <a:moveTo>
                  <a:pt x="17243" y="9611"/>
                </a:moveTo>
                <a:lnTo>
                  <a:pt x="17243" y="9659"/>
                </a:lnTo>
                <a:lnTo>
                  <a:pt x="17227" y="9659"/>
                </a:lnTo>
                <a:lnTo>
                  <a:pt x="17227" y="9611"/>
                </a:lnTo>
                <a:close/>
                <a:moveTo>
                  <a:pt x="28817" y="9532"/>
                </a:moveTo>
                <a:lnTo>
                  <a:pt x="28897" y="9564"/>
                </a:lnTo>
                <a:cubicBezTo>
                  <a:pt x="28881" y="9595"/>
                  <a:pt x="28849" y="9627"/>
                  <a:pt x="28817" y="9675"/>
                </a:cubicBezTo>
                <a:lnTo>
                  <a:pt x="28817" y="9532"/>
                </a:lnTo>
                <a:close/>
                <a:moveTo>
                  <a:pt x="29023" y="9580"/>
                </a:moveTo>
                <a:lnTo>
                  <a:pt x="29023" y="9706"/>
                </a:lnTo>
                <a:lnTo>
                  <a:pt x="29007" y="9706"/>
                </a:lnTo>
                <a:lnTo>
                  <a:pt x="29007" y="9580"/>
                </a:lnTo>
                <a:close/>
                <a:moveTo>
                  <a:pt x="28485" y="9627"/>
                </a:moveTo>
                <a:lnTo>
                  <a:pt x="28531" y="9673"/>
                </a:lnTo>
                <a:lnTo>
                  <a:pt x="28531" y="9673"/>
                </a:lnTo>
                <a:cubicBezTo>
                  <a:pt x="28527" y="9722"/>
                  <a:pt x="28512" y="9722"/>
                  <a:pt x="28485" y="9722"/>
                </a:cubicBezTo>
                <a:lnTo>
                  <a:pt x="28485" y="9627"/>
                </a:ln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16198" y="9690"/>
                </a:moveTo>
                <a:lnTo>
                  <a:pt x="16293" y="9722"/>
                </a:lnTo>
                <a:lnTo>
                  <a:pt x="16151" y="9738"/>
                </a:lnTo>
                <a:cubicBezTo>
                  <a:pt x="16135" y="9722"/>
                  <a:pt x="16135" y="9722"/>
                  <a:pt x="16135" y="9722"/>
                </a:cubicBezTo>
                <a:lnTo>
                  <a:pt x="16198" y="9690"/>
                </a:lnTo>
                <a:close/>
                <a:moveTo>
                  <a:pt x="15470" y="9738"/>
                </a:moveTo>
                <a:lnTo>
                  <a:pt x="15470" y="9770"/>
                </a:lnTo>
                <a:lnTo>
                  <a:pt x="15454" y="9770"/>
                </a:lnTo>
                <a:lnTo>
                  <a:pt x="15454" y="9738"/>
                </a:lnTo>
                <a:close/>
                <a:moveTo>
                  <a:pt x="45205" y="9738"/>
                </a:moveTo>
                <a:cubicBezTo>
                  <a:pt x="45205" y="9738"/>
                  <a:pt x="45205" y="9754"/>
                  <a:pt x="45205" y="9770"/>
                </a:cubicBezTo>
                <a:lnTo>
                  <a:pt x="45142" y="9770"/>
                </a:lnTo>
                <a:lnTo>
                  <a:pt x="45142" y="9738"/>
                </a:lnTo>
                <a:close/>
                <a:moveTo>
                  <a:pt x="29308" y="9580"/>
                </a:moveTo>
                <a:lnTo>
                  <a:pt x="29308" y="9794"/>
                </a:lnTo>
                <a:lnTo>
                  <a:pt x="29308" y="9794"/>
                </a:lnTo>
                <a:cubicBezTo>
                  <a:pt x="29216" y="9750"/>
                  <a:pt x="29103" y="9714"/>
                  <a:pt x="29118" y="9580"/>
                </a:cubicBezTo>
                <a:close/>
                <a:moveTo>
                  <a:pt x="14171" y="9770"/>
                </a:moveTo>
                <a:lnTo>
                  <a:pt x="14171" y="9817"/>
                </a:lnTo>
                <a:lnTo>
                  <a:pt x="14155" y="9817"/>
                </a:lnTo>
                <a:lnTo>
                  <a:pt x="14155" y="9770"/>
                </a:lnTo>
                <a:close/>
                <a:moveTo>
                  <a:pt x="28624" y="9604"/>
                </a:moveTo>
                <a:cubicBezTo>
                  <a:pt x="28641" y="9604"/>
                  <a:pt x="28665" y="9624"/>
                  <a:pt x="28707" y="9659"/>
                </a:cubicBezTo>
                <a:lnTo>
                  <a:pt x="28627" y="9722"/>
                </a:lnTo>
                <a:lnTo>
                  <a:pt x="28643" y="9722"/>
                </a:lnTo>
                <a:cubicBezTo>
                  <a:pt x="28638" y="9729"/>
                  <a:pt x="28635" y="9735"/>
                  <a:pt x="28632" y="9739"/>
                </a:cubicBezTo>
                <a:lnTo>
                  <a:pt x="28632" y="9739"/>
                </a:lnTo>
                <a:cubicBezTo>
                  <a:pt x="28629" y="9733"/>
                  <a:pt x="28627" y="9728"/>
                  <a:pt x="28627" y="9722"/>
                </a:cubicBezTo>
                <a:cubicBezTo>
                  <a:pt x="28627" y="9732"/>
                  <a:pt x="28622" y="9747"/>
                  <a:pt x="28624" y="9747"/>
                </a:cubicBezTo>
                <a:cubicBezTo>
                  <a:pt x="28625" y="9747"/>
                  <a:pt x="28627" y="9745"/>
                  <a:pt x="28632" y="9739"/>
                </a:cubicBezTo>
                <a:lnTo>
                  <a:pt x="28632" y="9739"/>
                </a:lnTo>
                <a:cubicBezTo>
                  <a:pt x="28637" y="9749"/>
                  <a:pt x="28643" y="9759"/>
                  <a:pt x="28643" y="9770"/>
                </a:cubicBezTo>
                <a:cubicBezTo>
                  <a:pt x="28643" y="9785"/>
                  <a:pt x="28627" y="9785"/>
                  <a:pt x="28596" y="9817"/>
                </a:cubicBezTo>
                <a:cubicBezTo>
                  <a:pt x="28615" y="9720"/>
                  <a:pt x="28605" y="9676"/>
                  <a:pt x="28583" y="9657"/>
                </a:cubicBezTo>
                <a:lnTo>
                  <a:pt x="28583" y="9657"/>
                </a:lnTo>
                <a:cubicBezTo>
                  <a:pt x="28598" y="9621"/>
                  <a:pt x="28608" y="9604"/>
                  <a:pt x="28624" y="9604"/>
                </a:cubicBezTo>
                <a:close/>
                <a:moveTo>
                  <a:pt x="29308" y="9817"/>
                </a:moveTo>
                <a:cubicBezTo>
                  <a:pt x="29324" y="9817"/>
                  <a:pt x="29340" y="9817"/>
                  <a:pt x="29356" y="9833"/>
                </a:cubicBezTo>
                <a:lnTo>
                  <a:pt x="29340" y="9849"/>
                </a:lnTo>
                <a:lnTo>
                  <a:pt x="29308" y="9817"/>
                </a:lnTo>
                <a:close/>
                <a:moveTo>
                  <a:pt x="28944" y="9722"/>
                </a:moveTo>
                <a:lnTo>
                  <a:pt x="29150" y="9801"/>
                </a:lnTo>
                <a:lnTo>
                  <a:pt x="29150" y="9865"/>
                </a:lnTo>
                <a:cubicBezTo>
                  <a:pt x="29102" y="9849"/>
                  <a:pt x="29055" y="9833"/>
                  <a:pt x="29007" y="9833"/>
                </a:cubicBezTo>
                <a:cubicBezTo>
                  <a:pt x="28951" y="9833"/>
                  <a:pt x="28902" y="9841"/>
                  <a:pt x="28856" y="9857"/>
                </a:cubicBezTo>
                <a:lnTo>
                  <a:pt x="28856" y="9857"/>
                </a:lnTo>
                <a:cubicBezTo>
                  <a:pt x="28886" y="9826"/>
                  <a:pt x="28916" y="9784"/>
                  <a:pt x="28960" y="9770"/>
                </a:cubicBezTo>
                <a:cubicBezTo>
                  <a:pt x="28960" y="9754"/>
                  <a:pt x="28944" y="9738"/>
                  <a:pt x="28944" y="9722"/>
                </a:cubicBezTo>
                <a:close/>
                <a:moveTo>
                  <a:pt x="14393" y="9770"/>
                </a:moveTo>
                <a:lnTo>
                  <a:pt x="14393" y="9770"/>
                </a:lnTo>
                <a:cubicBezTo>
                  <a:pt x="14409" y="9801"/>
                  <a:pt x="14425" y="9833"/>
                  <a:pt x="14425" y="9865"/>
                </a:cubicBezTo>
                <a:cubicBezTo>
                  <a:pt x="14417" y="9867"/>
                  <a:pt x="14410" y="9868"/>
                  <a:pt x="14405" y="9868"/>
                </a:cubicBezTo>
                <a:cubicBezTo>
                  <a:pt x="14378" y="9868"/>
                  <a:pt x="14380" y="9836"/>
                  <a:pt x="14393" y="9770"/>
                </a:cubicBezTo>
                <a:close/>
                <a:moveTo>
                  <a:pt x="28829" y="9890"/>
                </a:moveTo>
                <a:cubicBezTo>
                  <a:pt x="28841" y="9890"/>
                  <a:pt x="28833" y="9901"/>
                  <a:pt x="28833" y="9912"/>
                </a:cubicBezTo>
                <a:lnTo>
                  <a:pt x="28817" y="9896"/>
                </a:lnTo>
                <a:lnTo>
                  <a:pt x="28823" y="9890"/>
                </a:lnTo>
                <a:lnTo>
                  <a:pt x="28823" y="9890"/>
                </a:lnTo>
                <a:cubicBezTo>
                  <a:pt x="28826" y="9890"/>
                  <a:pt x="28828" y="9890"/>
                  <a:pt x="28829" y="9890"/>
                </a:cubicBezTo>
                <a:close/>
                <a:moveTo>
                  <a:pt x="13031" y="9896"/>
                </a:moveTo>
                <a:cubicBezTo>
                  <a:pt x="13047" y="9928"/>
                  <a:pt x="13047" y="9944"/>
                  <a:pt x="13047" y="9960"/>
                </a:cubicBezTo>
                <a:lnTo>
                  <a:pt x="13015" y="9960"/>
                </a:lnTo>
                <a:lnTo>
                  <a:pt x="13000" y="9896"/>
                </a:lnTo>
                <a:close/>
                <a:moveTo>
                  <a:pt x="15026" y="9928"/>
                </a:moveTo>
                <a:lnTo>
                  <a:pt x="15026" y="9960"/>
                </a:lnTo>
                <a:lnTo>
                  <a:pt x="14963" y="9975"/>
                </a:lnTo>
                <a:lnTo>
                  <a:pt x="14963" y="9944"/>
                </a:lnTo>
                <a:lnTo>
                  <a:pt x="15026" y="9928"/>
                </a:lnTo>
                <a:close/>
                <a:moveTo>
                  <a:pt x="28311" y="9960"/>
                </a:moveTo>
                <a:lnTo>
                  <a:pt x="28311" y="9975"/>
                </a:lnTo>
                <a:lnTo>
                  <a:pt x="28279" y="9975"/>
                </a:lnTo>
                <a:lnTo>
                  <a:pt x="28279" y="9960"/>
                </a:lnTo>
                <a:close/>
                <a:moveTo>
                  <a:pt x="11986" y="10039"/>
                </a:moveTo>
                <a:lnTo>
                  <a:pt x="11986" y="10055"/>
                </a:lnTo>
                <a:lnTo>
                  <a:pt x="11955" y="10055"/>
                </a:lnTo>
                <a:lnTo>
                  <a:pt x="11955" y="10039"/>
                </a:lnTo>
                <a:close/>
                <a:moveTo>
                  <a:pt x="44984" y="9770"/>
                </a:moveTo>
                <a:lnTo>
                  <a:pt x="45094" y="9880"/>
                </a:lnTo>
                <a:lnTo>
                  <a:pt x="45174" y="9991"/>
                </a:lnTo>
                <a:lnTo>
                  <a:pt x="45047" y="10070"/>
                </a:lnTo>
                <a:lnTo>
                  <a:pt x="45047" y="10055"/>
                </a:lnTo>
                <a:lnTo>
                  <a:pt x="45047" y="9944"/>
                </a:lnTo>
                <a:lnTo>
                  <a:pt x="44984" y="9928"/>
                </a:lnTo>
                <a:lnTo>
                  <a:pt x="44984" y="9770"/>
                </a:lnTo>
                <a:close/>
                <a:moveTo>
                  <a:pt x="27883" y="10118"/>
                </a:moveTo>
                <a:lnTo>
                  <a:pt x="27883" y="10134"/>
                </a:lnTo>
                <a:lnTo>
                  <a:pt x="27836" y="10134"/>
                </a:lnTo>
                <a:lnTo>
                  <a:pt x="27836" y="10118"/>
                </a:lnTo>
                <a:close/>
                <a:moveTo>
                  <a:pt x="43749" y="10102"/>
                </a:moveTo>
                <a:lnTo>
                  <a:pt x="43844" y="10150"/>
                </a:lnTo>
                <a:cubicBezTo>
                  <a:pt x="43812" y="10155"/>
                  <a:pt x="43791" y="10158"/>
                  <a:pt x="43777" y="10158"/>
                </a:cubicBezTo>
                <a:cubicBezTo>
                  <a:pt x="43749" y="10158"/>
                  <a:pt x="43749" y="10144"/>
                  <a:pt x="43749" y="10102"/>
                </a:cubicBezTo>
                <a:close/>
                <a:moveTo>
                  <a:pt x="28786" y="10086"/>
                </a:moveTo>
                <a:lnTo>
                  <a:pt x="28786" y="10165"/>
                </a:lnTo>
                <a:cubicBezTo>
                  <a:pt x="28802" y="10165"/>
                  <a:pt x="28817" y="10165"/>
                  <a:pt x="28817" y="10181"/>
                </a:cubicBezTo>
                <a:cubicBezTo>
                  <a:pt x="28802" y="10181"/>
                  <a:pt x="28786" y="10165"/>
                  <a:pt x="28786" y="10165"/>
                </a:cubicBezTo>
                <a:lnTo>
                  <a:pt x="28786" y="10181"/>
                </a:lnTo>
                <a:cubicBezTo>
                  <a:pt x="28754" y="10165"/>
                  <a:pt x="28738" y="10150"/>
                  <a:pt x="28707" y="10118"/>
                </a:cubicBezTo>
                <a:lnTo>
                  <a:pt x="28786" y="10086"/>
                </a:lnTo>
                <a:close/>
                <a:moveTo>
                  <a:pt x="16103" y="10197"/>
                </a:moveTo>
                <a:lnTo>
                  <a:pt x="16103" y="10213"/>
                </a:lnTo>
                <a:lnTo>
                  <a:pt x="16056" y="10213"/>
                </a:lnTo>
                <a:lnTo>
                  <a:pt x="16056" y="10197"/>
                </a:lnTo>
                <a:close/>
                <a:moveTo>
                  <a:pt x="16246" y="10102"/>
                </a:moveTo>
                <a:lnTo>
                  <a:pt x="16246" y="10213"/>
                </a:lnTo>
                <a:lnTo>
                  <a:pt x="16230" y="10213"/>
                </a:lnTo>
                <a:cubicBezTo>
                  <a:pt x="16214" y="10181"/>
                  <a:pt x="16214" y="10134"/>
                  <a:pt x="16214" y="10102"/>
                </a:cubicBezTo>
                <a:close/>
                <a:moveTo>
                  <a:pt x="44224" y="10181"/>
                </a:moveTo>
                <a:lnTo>
                  <a:pt x="44224" y="10229"/>
                </a:lnTo>
                <a:lnTo>
                  <a:pt x="44208" y="10229"/>
                </a:lnTo>
                <a:lnTo>
                  <a:pt x="44208" y="10181"/>
                </a:lnTo>
                <a:close/>
                <a:moveTo>
                  <a:pt x="42434" y="10181"/>
                </a:moveTo>
                <a:cubicBezTo>
                  <a:pt x="42434" y="10215"/>
                  <a:pt x="42442" y="10248"/>
                  <a:pt x="42408" y="10248"/>
                </a:cubicBezTo>
                <a:cubicBezTo>
                  <a:pt x="42393" y="10248"/>
                  <a:pt x="42372" y="10243"/>
                  <a:pt x="42339" y="10229"/>
                </a:cubicBezTo>
                <a:lnTo>
                  <a:pt x="42434" y="10181"/>
                </a:lnTo>
                <a:close/>
                <a:moveTo>
                  <a:pt x="28596" y="10245"/>
                </a:moveTo>
                <a:lnTo>
                  <a:pt x="28501" y="10340"/>
                </a:lnTo>
                <a:cubicBezTo>
                  <a:pt x="28501" y="10308"/>
                  <a:pt x="28501" y="10292"/>
                  <a:pt x="28501" y="10260"/>
                </a:cubicBezTo>
                <a:lnTo>
                  <a:pt x="28596" y="10245"/>
                </a:lnTo>
                <a:close/>
                <a:moveTo>
                  <a:pt x="9057" y="10213"/>
                </a:moveTo>
                <a:cubicBezTo>
                  <a:pt x="9057" y="10260"/>
                  <a:pt x="9073" y="10308"/>
                  <a:pt x="9073" y="10355"/>
                </a:cubicBezTo>
                <a:lnTo>
                  <a:pt x="9184" y="10403"/>
                </a:lnTo>
                <a:lnTo>
                  <a:pt x="8899" y="10403"/>
                </a:lnTo>
                <a:cubicBezTo>
                  <a:pt x="8946" y="10387"/>
                  <a:pt x="8978" y="10371"/>
                  <a:pt x="8994" y="10340"/>
                </a:cubicBezTo>
                <a:cubicBezTo>
                  <a:pt x="9025" y="10292"/>
                  <a:pt x="9041" y="10260"/>
                  <a:pt x="9041" y="10213"/>
                </a:cubicBezTo>
                <a:close/>
                <a:moveTo>
                  <a:pt x="9516" y="10292"/>
                </a:moveTo>
                <a:cubicBezTo>
                  <a:pt x="9532" y="10355"/>
                  <a:pt x="9532" y="10371"/>
                  <a:pt x="9532" y="10403"/>
                </a:cubicBezTo>
                <a:lnTo>
                  <a:pt x="9469" y="10403"/>
                </a:lnTo>
                <a:cubicBezTo>
                  <a:pt x="9485" y="10387"/>
                  <a:pt x="9500" y="10355"/>
                  <a:pt x="9516" y="10292"/>
                </a:cubicBezTo>
                <a:close/>
                <a:moveTo>
                  <a:pt x="33678" y="10371"/>
                </a:moveTo>
                <a:lnTo>
                  <a:pt x="33678" y="10403"/>
                </a:lnTo>
                <a:lnTo>
                  <a:pt x="33663" y="10403"/>
                </a:lnTo>
                <a:lnTo>
                  <a:pt x="33663" y="10371"/>
                </a:lnTo>
                <a:close/>
                <a:moveTo>
                  <a:pt x="14536" y="10324"/>
                </a:moveTo>
                <a:lnTo>
                  <a:pt x="14536" y="10324"/>
                </a:lnTo>
                <a:cubicBezTo>
                  <a:pt x="14567" y="10355"/>
                  <a:pt x="14583" y="10371"/>
                  <a:pt x="14599" y="10403"/>
                </a:cubicBezTo>
                <a:cubicBezTo>
                  <a:pt x="14580" y="10407"/>
                  <a:pt x="14565" y="10411"/>
                  <a:pt x="14553" y="10411"/>
                </a:cubicBezTo>
                <a:cubicBezTo>
                  <a:pt x="14522" y="10411"/>
                  <a:pt x="14513" y="10391"/>
                  <a:pt x="14536" y="10324"/>
                </a:cubicBezTo>
                <a:close/>
                <a:moveTo>
                  <a:pt x="42735" y="10355"/>
                </a:moveTo>
                <a:lnTo>
                  <a:pt x="42751" y="10371"/>
                </a:lnTo>
                <a:lnTo>
                  <a:pt x="42719" y="10403"/>
                </a:lnTo>
                <a:cubicBezTo>
                  <a:pt x="42717" y="10407"/>
                  <a:pt x="42714" y="10411"/>
                  <a:pt x="42712" y="10414"/>
                </a:cubicBezTo>
                <a:lnTo>
                  <a:pt x="42712" y="10414"/>
                </a:lnTo>
                <a:cubicBezTo>
                  <a:pt x="42711" y="10411"/>
                  <a:pt x="42709" y="10409"/>
                  <a:pt x="42707" y="10406"/>
                </a:cubicBezTo>
                <a:lnTo>
                  <a:pt x="42707" y="10406"/>
                </a:lnTo>
                <a:cubicBezTo>
                  <a:pt x="42705" y="10410"/>
                  <a:pt x="42703" y="10414"/>
                  <a:pt x="42701" y="10419"/>
                </a:cubicBezTo>
                <a:lnTo>
                  <a:pt x="42701" y="10419"/>
                </a:lnTo>
                <a:cubicBezTo>
                  <a:pt x="42702" y="10414"/>
                  <a:pt x="42704" y="10408"/>
                  <a:pt x="42704" y="10403"/>
                </a:cubicBezTo>
                <a:cubicBezTo>
                  <a:pt x="42705" y="10404"/>
                  <a:pt x="42706" y="10405"/>
                  <a:pt x="42707" y="10406"/>
                </a:cubicBezTo>
                <a:lnTo>
                  <a:pt x="42707" y="10406"/>
                </a:lnTo>
                <a:cubicBezTo>
                  <a:pt x="42715" y="10389"/>
                  <a:pt x="42724" y="10372"/>
                  <a:pt x="42735" y="10355"/>
                </a:cubicBezTo>
                <a:close/>
                <a:moveTo>
                  <a:pt x="42712" y="10414"/>
                </a:moveTo>
                <a:lnTo>
                  <a:pt x="42712" y="10414"/>
                </a:lnTo>
                <a:cubicBezTo>
                  <a:pt x="42719" y="10426"/>
                  <a:pt x="42719" y="10438"/>
                  <a:pt x="42719" y="10450"/>
                </a:cubicBezTo>
                <a:cubicBezTo>
                  <a:pt x="42719" y="10466"/>
                  <a:pt x="42704" y="10466"/>
                  <a:pt x="42688" y="10498"/>
                </a:cubicBezTo>
                <a:lnTo>
                  <a:pt x="42672" y="10498"/>
                </a:lnTo>
                <a:cubicBezTo>
                  <a:pt x="42681" y="10471"/>
                  <a:pt x="42690" y="10445"/>
                  <a:pt x="42701" y="10419"/>
                </a:cubicBezTo>
                <a:lnTo>
                  <a:pt x="42701" y="10419"/>
                </a:lnTo>
                <a:cubicBezTo>
                  <a:pt x="42700" y="10424"/>
                  <a:pt x="42699" y="10428"/>
                  <a:pt x="42700" y="10428"/>
                </a:cubicBezTo>
                <a:cubicBezTo>
                  <a:pt x="42702" y="10428"/>
                  <a:pt x="42705" y="10424"/>
                  <a:pt x="42712" y="10414"/>
                </a:cubicBezTo>
                <a:close/>
                <a:moveTo>
                  <a:pt x="37098" y="10530"/>
                </a:moveTo>
                <a:cubicBezTo>
                  <a:pt x="37114" y="10545"/>
                  <a:pt x="37114" y="10577"/>
                  <a:pt x="37114" y="10593"/>
                </a:cubicBezTo>
                <a:lnTo>
                  <a:pt x="37083" y="10593"/>
                </a:lnTo>
                <a:lnTo>
                  <a:pt x="37083" y="10530"/>
                </a:lnTo>
                <a:close/>
                <a:moveTo>
                  <a:pt x="37827" y="10561"/>
                </a:moveTo>
                <a:lnTo>
                  <a:pt x="37827" y="10577"/>
                </a:lnTo>
                <a:lnTo>
                  <a:pt x="37795" y="10593"/>
                </a:lnTo>
                <a:cubicBezTo>
                  <a:pt x="37811" y="10577"/>
                  <a:pt x="37811" y="10561"/>
                  <a:pt x="37827" y="10561"/>
                </a:cubicBezTo>
                <a:close/>
                <a:moveTo>
                  <a:pt x="7110" y="10609"/>
                </a:moveTo>
                <a:lnTo>
                  <a:pt x="7110" y="10656"/>
                </a:lnTo>
                <a:lnTo>
                  <a:pt x="7094" y="10656"/>
                </a:lnTo>
                <a:lnTo>
                  <a:pt x="7094" y="10609"/>
                </a:lnTo>
                <a:close/>
                <a:moveTo>
                  <a:pt x="37352" y="10593"/>
                </a:moveTo>
                <a:lnTo>
                  <a:pt x="37447" y="10656"/>
                </a:lnTo>
                <a:cubicBezTo>
                  <a:pt x="37430" y="10673"/>
                  <a:pt x="37417" y="10680"/>
                  <a:pt x="37406" y="10680"/>
                </a:cubicBezTo>
                <a:cubicBezTo>
                  <a:pt x="37375" y="10680"/>
                  <a:pt x="37363" y="10628"/>
                  <a:pt x="37352" y="10593"/>
                </a:cubicBezTo>
                <a:close/>
                <a:moveTo>
                  <a:pt x="6666" y="10482"/>
                </a:moveTo>
                <a:cubicBezTo>
                  <a:pt x="6650" y="10514"/>
                  <a:pt x="6650" y="10545"/>
                  <a:pt x="6635" y="10577"/>
                </a:cubicBezTo>
                <a:cubicBezTo>
                  <a:pt x="6603" y="10625"/>
                  <a:pt x="6603" y="10672"/>
                  <a:pt x="6682" y="10720"/>
                </a:cubicBezTo>
                <a:lnTo>
                  <a:pt x="6555" y="10735"/>
                </a:lnTo>
                <a:cubicBezTo>
                  <a:pt x="6540" y="10672"/>
                  <a:pt x="6524" y="10625"/>
                  <a:pt x="6508" y="10577"/>
                </a:cubicBezTo>
                <a:lnTo>
                  <a:pt x="6508" y="10577"/>
                </a:lnTo>
                <a:cubicBezTo>
                  <a:pt x="6513" y="10578"/>
                  <a:pt x="6519" y="10579"/>
                  <a:pt x="6524" y="10579"/>
                </a:cubicBezTo>
                <a:cubicBezTo>
                  <a:pt x="6577" y="10579"/>
                  <a:pt x="6608" y="10511"/>
                  <a:pt x="6666" y="10482"/>
                </a:cubicBezTo>
                <a:close/>
                <a:moveTo>
                  <a:pt x="38238" y="10688"/>
                </a:moveTo>
                <a:lnTo>
                  <a:pt x="38238" y="10735"/>
                </a:lnTo>
                <a:lnTo>
                  <a:pt x="38223" y="10735"/>
                </a:lnTo>
                <a:lnTo>
                  <a:pt x="38223" y="10688"/>
                </a:lnTo>
                <a:close/>
                <a:moveTo>
                  <a:pt x="9580" y="10783"/>
                </a:moveTo>
                <a:lnTo>
                  <a:pt x="9580" y="10799"/>
                </a:lnTo>
                <a:lnTo>
                  <a:pt x="9532" y="10799"/>
                </a:lnTo>
                <a:lnTo>
                  <a:pt x="9532" y="10783"/>
                </a:lnTo>
                <a:close/>
                <a:moveTo>
                  <a:pt x="36196" y="10767"/>
                </a:moveTo>
                <a:lnTo>
                  <a:pt x="36196" y="10830"/>
                </a:lnTo>
                <a:cubicBezTo>
                  <a:pt x="36164" y="10830"/>
                  <a:pt x="36148" y="10799"/>
                  <a:pt x="36117" y="10767"/>
                </a:cubicBezTo>
                <a:close/>
                <a:moveTo>
                  <a:pt x="36750" y="10767"/>
                </a:moveTo>
                <a:lnTo>
                  <a:pt x="36766" y="10830"/>
                </a:lnTo>
                <a:lnTo>
                  <a:pt x="36734" y="10830"/>
                </a:lnTo>
                <a:lnTo>
                  <a:pt x="36734" y="10767"/>
                </a:lnTo>
                <a:close/>
                <a:moveTo>
                  <a:pt x="40439" y="10751"/>
                </a:moveTo>
                <a:lnTo>
                  <a:pt x="40439" y="10830"/>
                </a:lnTo>
                <a:lnTo>
                  <a:pt x="40424" y="10830"/>
                </a:lnTo>
                <a:lnTo>
                  <a:pt x="40424" y="10751"/>
                </a:lnTo>
                <a:close/>
                <a:moveTo>
                  <a:pt x="37795" y="10604"/>
                </a:moveTo>
                <a:cubicBezTo>
                  <a:pt x="37795" y="10632"/>
                  <a:pt x="37795" y="10658"/>
                  <a:pt x="37795" y="10672"/>
                </a:cubicBezTo>
                <a:lnTo>
                  <a:pt x="37985" y="10672"/>
                </a:lnTo>
                <a:lnTo>
                  <a:pt x="37985" y="10846"/>
                </a:lnTo>
                <a:cubicBezTo>
                  <a:pt x="37906" y="10815"/>
                  <a:pt x="37858" y="10735"/>
                  <a:pt x="37779" y="10672"/>
                </a:cubicBezTo>
                <a:lnTo>
                  <a:pt x="37700" y="10672"/>
                </a:lnTo>
                <a:lnTo>
                  <a:pt x="37795" y="10604"/>
                </a:lnTo>
                <a:close/>
                <a:moveTo>
                  <a:pt x="36861" y="10799"/>
                </a:moveTo>
                <a:cubicBezTo>
                  <a:pt x="36861" y="10830"/>
                  <a:pt x="36877" y="10846"/>
                  <a:pt x="36877" y="10862"/>
                </a:cubicBezTo>
                <a:lnTo>
                  <a:pt x="36845" y="10862"/>
                </a:lnTo>
                <a:lnTo>
                  <a:pt x="36845" y="10799"/>
                </a:lnTo>
                <a:close/>
                <a:moveTo>
                  <a:pt x="38761" y="10830"/>
                </a:moveTo>
                <a:lnTo>
                  <a:pt x="38777" y="10846"/>
                </a:lnTo>
                <a:lnTo>
                  <a:pt x="38745" y="10862"/>
                </a:lnTo>
                <a:lnTo>
                  <a:pt x="38729" y="10862"/>
                </a:lnTo>
                <a:cubicBezTo>
                  <a:pt x="38745" y="10846"/>
                  <a:pt x="38745" y="10846"/>
                  <a:pt x="38761" y="10830"/>
                </a:cubicBezTo>
                <a:close/>
                <a:moveTo>
                  <a:pt x="36207" y="10855"/>
                </a:moveTo>
                <a:cubicBezTo>
                  <a:pt x="36221" y="10855"/>
                  <a:pt x="36228" y="10862"/>
                  <a:pt x="36228" y="10862"/>
                </a:cubicBezTo>
                <a:lnTo>
                  <a:pt x="36212" y="10878"/>
                </a:lnTo>
                <a:lnTo>
                  <a:pt x="36201" y="10855"/>
                </a:lnTo>
                <a:lnTo>
                  <a:pt x="36201" y="10855"/>
                </a:lnTo>
                <a:cubicBezTo>
                  <a:pt x="36203" y="10855"/>
                  <a:pt x="36205" y="10855"/>
                  <a:pt x="36207" y="10855"/>
                </a:cubicBezTo>
                <a:close/>
                <a:moveTo>
                  <a:pt x="17971" y="10894"/>
                </a:moveTo>
                <a:lnTo>
                  <a:pt x="17971" y="10925"/>
                </a:lnTo>
                <a:lnTo>
                  <a:pt x="17956" y="10925"/>
                </a:lnTo>
                <a:lnTo>
                  <a:pt x="17956" y="10894"/>
                </a:lnTo>
                <a:close/>
                <a:moveTo>
                  <a:pt x="37906" y="10910"/>
                </a:moveTo>
                <a:lnTo>
                  <a:pt x="37881" y="10934"/>
                </a:lnTo>
                <a:lnTo>
                  <a:pt x="37881" y="10934"/>
                </a:lnTo>
                <a:cubicBezTo>
                  <a:pt x="37885" y="10914"/>
                  <a:pt x="37890" y="10910"/>
                  <a:pt x="37890" y="10910"/>
                </a:cubicBezTo>
                <a:close/>
                <a:moveTo>
                  <a:pt x="38032" y="10973"/>
                </a:moveTo>
                <a:cubicBezTo>
                  <a:pt x="38033" y="10973"/>
                  <a:pt x="38033" y="10973"/>
                  <a:pt x="38033" y="10974"/>
                </a:cubicBezTo>
                <a:lnTo>
                  <a:pt x="38033" y="10974"/>
                </a:lnTo>
                <a:lnTo>
                  <a:pt x="38033" y="10973"/>
                </a:lnTo>
                <a:close/>
                <a:moveTo>
                  <a:pt x="36798" y="10973"/>
                </a:moveTo>
                <a:lnTo>
                  <a:pt x="36813" y="10989"/>
                </a:lnTo>
                <a:lnTo>
                  <a:pt x="36786" y="11002"/>
                </a:lnTo>
                <a:lnTo>
                  <a:pt x="36786" y="11002"/>
                </a:lnTo>
                <a:cubicBezTo>
                  <a:pt x="36784" y="10992"/>
                  <a:pt x="36788" y="10983"/>
                  <a:pt x="36798" y="10973"/>
                </a:cubicBezTo>
                <a:close/>
                <a:moveTo>
                  <a:pt x="11274" y="10957"/>
                </a:moveTo>
                <a:lnTo>
                  <a:pt x="11305" y="10989"/>
                </a:lnTo>
                <a:cubicBezTo>
                  <a:pt x="11321" y="10989"/>
                  <a:pt x="11337" y="10989"/>
                  <a:pt x="11337" y="11005"/>
                </a:cubicBezTo>
                <a:lnTo>
                  <a:pt x="11337" y="11020"/>
                </a:lnTo>
                <a:lnTo>
                  <a:pt x="11305" y="10989"/>
                </a:lnTo>
                <a:cubicBezTo>
                  <a:pt x="11290" y="10989"/>
                  <a:pt x="11274" y="10973"/>
                  <a:pt x="11274" y="10957"/>
                </a:cubicBezTo>
                <a:close/>
                <a:moveTo>
                  <a:pt x="34739" y="10910"/>
                </a:moveTo>
                <a:cubicBezTo>
                  <a:pt x="34771" y="10957"/>
                  <a:pt x="34787" y="11005"/>
                  <a:pt x="34803" y="11036"/>
                </a:cubicBezTo>
                <a:lnTo>
                  <a:pt x="34660" y="11036"/>
                </a:lnTo>
                <a:lnTo>
                  <a:pt x="34739" y="10910"/>
                </a:lnTo>
                <a:close/>
                <a:moveTo>
                  <a:pt x="33900" y="11005"/>
                </a:moveTo>
                <a:lnTo>
                  <a:pt x="33900" y="11052"/>
                </a:lnTo>
                <a:lnTo>
                  <a:pt x="33884" y="11052"/>
                </a:lnTo>
                <a:lnTo>
                  <a:pt x="33884" y="11005"/>
                </a:lnTo>
                <a:close/>
                <a:moveTo>
                  <a:pt x="35341" y="10925"/>
                </a:moveTo>
                <a:lnTo>
                  <a:pt x="35404" y="10973"/>
                </a:lnTo>
                <a:lnTo>
                  <a:pt x="35468" y="10941"/>
                </a:lnTo>
                <a:lnTo>
                  <a:pt x="35531" y="11005"/>
                </a:lnTo>
                <a:lnTo>
                  <a:pt x="35452" y="11005"/>
                </a:lnTo>
                <a:lnTo>
                  <a:pt x="35483" y="11036"/>
                </a:lnTo>
                <a:cubicBezTo>
                  <a:pt x="35452" y="11047"/>
                  <a:pt x="35420" y="11052"/>
                  <a:pt x="35389" y="11052"/>
                </a:cubicBezTo>
                <a:cubicBezTo>
                  <a:pt x="35327" y="11052"/>
                  <a:pt x="35267" y="11031"/>
                  <a:pt x="35214" y="10989"/>
                </a:cubicBezTo>
                <a:lnTo>
                  <a:pt x="35341" y="10925"/>
                </a:lnTo>
                <a:close/>
                <a:moveTo>
                  <a:pt x="34011" y="11005"/>
                </a:moveTo>
                <a:cubicBezTo>
                  <a:pt x="34027" y="11020"/>
                  <a:pt x="34027" y="11052"/>
                  <a:pt x="34027" y="11068"/>
                </a:cubicBezTo>
                <a:lnTo>
                  <a:pt x="33995" y="11068"/>
                </a:lnTo>
                <a:lnTo>
                  <a:pt x="33995" y="11005"/>
                </a:lnTo>
                <a:close/>
                <a:moveTo>
                  <a:pt x="34913" y="10941"/>
                </a:moveTo>
                <a:cubicBezTo>
                  <a:pt x="34929" y="10957"/>
                  <a:pt x="34945" y="10989"/>
                  <a:pt x="34993" y="11068"/>
                </a:cubicBezTo>
                <a:lnTo>
                  <a:pt x="34818" y="10989"/>
                </a:lnTo>
                <a:lnTo>
                  <a:pt x="34913" y="10941"/>
                </a:lnTo>
                <a:close/>
                <a:moveTo>
                  <a:pt x="35585" y="11057"/>
                </a:moveTo>
                <a:cubicBezTo>
                  <a:pt x="35583" y="11070"/>
                  <a:pt x="35573" y="11084"/>
                  <a:pt x="35563" y="11084"/>
                </a:cubicBezTo>
                <a:lnTo>
                  <a:pt x="35563" y="11068"/>
                </a:lnTo>
                <a:lnTo>
                  <a:pt x="35585" y="11057"/>
                </a:lnTo>
                <a:close/>
                <a:moveTo>
                  <a:pt x="33742" y="11036"/>
                </a:moveTo>
                <a:cubicBezTo>
                  <a:pt x="33758" y="11068"/>
                  <a:pt x="33758" y="11084"/>
                  <a:pt x="33758" y="11100"/>
                </a:cubicBezTo>
                <a:lnTo>
                  <a:pt x="33726" y="11100"/>
                </a:lnTo>
                <a:lnTo>
                  <a:pt x="33726" y="11036"/>
                </a:lnTo>
                <a:close/>
                <a:moveTo>
                  <a:pt x="35863" y="10799"/>
                </a:moveTo>
                <a:lnTo>
                  <a:pt x="36006" y="10973"/>
                </a:lnTo>
                <a:lnTo>
                  <a:pt x="36101" y="10830"/>
                </a:lnTo>
                <a:lnTo>
                  <a:pt x="36164" y="10973"/>
                </a:lnTo>
                <a:lnTo>
                  <a:pt x="36053" y="11036"/>
                </a:lnTo>
                <a:lnTo>
                  <a:pt x="36022" y="11005"/>
                </a:lnTo>
                <a:lnTo>
                  <a:pt x="35943" y="11084"/>
                </a:lnTo>
                <a:lnTo>
                  <a:pt x="35911" y="11005"/>
                </a:lnTo>
                <a:lnTo>
                  <a:pt x="35784" y="11005"/>
                </a:lnTo>
                <a:lnTo>
                  <a:pt x="35737" y="11100"/>
                </a:lnTo>
                <a:lnTo>
                  <a:pt x="35595" y="11043"/>
                </a:lnTo>
                <a:lnTo>
                  <a:pt x="35595" y="11043"/>
                </a:lnTo>
                <a:cubicBezTo>
                  <a:pt x="35615" y="10880"/>
                  <a:pt x="35754" y="10924"/>
                  <a:pt x="35848" y="10862"/>
                </a:cubicBezTo>
                <a:lnTo>
                  <a:pt x="35863" y="10799"/>
                </a:lnTo>
                <a:close/>
                <a:moveTo>
                  <a:pt x="37304" y="10704"/>
                </a:moveTo>
                <a:lnTo>
                  <a:pt x="37621" y="10941"/>
                </a:lnTo>
                <a:lnTo>
                  <a:pt x="37779" y="10830"/>
                </a:lnTo>
                <a:cubicBezTo>
                  <a:pt x="37818" y="10869"/>
                  <a:pt x="37845" y="10908"/>
                  <a:pt x="37860" y="10951"/>
                </a:cubicBezTo>
                <a:lnTo>
                  <a:pt x="37860" y="10951"/>
                </a:lnTo>
                <a:cubicBezTo>
                  <a:pt x="37816" y="10980"/>
                  <a:pt x="37765" y="10995"/>
                  <a:pt x="37712" y="10995"/>
                </a:cubicBezTo>
                <a:cubicBezTo>
                  <a:pt x="37692" y="10995"/>
                  <a:pt x="37672" y="10993"/>
                  <a:pt x="37653" y="10989"/>
                </a:cubicBezTo>
                <a:cubicBezTo>
                  <a:pt x="37637" y="11036"/>
                  <a:pt x="37637" y="11068"/>
                  <a:pt x="37637" y="11100"/>
                </a:cubicBezTo>
                <a:cubicBezTo>
                  <a:pt x="37625" y="11107"/>
                  <a:pt x="37614" y="11110"/>
                  <a:pt x="37603" y="11110"/>
                </a:cubicBezTo>
                <a:cubicBezTo>
                  <a:pt x="37566" y="11110"/>
                  <a:pt x="37530" y="11080"/>
                  <a:pt x="37494" y="11068"/>
                </a:cubicBezTo>
                <a:lnTo>
                  <a:pt x="37383" y="11115"/>
                </a:lnTo>
                <a:cubicBezTo>
                  <a:pt x="37383" y="11068"/>
                  <a:pt x="37368" y="11036"/>
                  <a:pt x="37368" y="10957"/>
                </a:cubicBezTo>
                <a:lnTo>
                  <a:pt x="37304" y="11084"/>
                </a:lnTo>
                <a:lnTo>
                  <a:pt x="37098" y="10989"/>
                </a:lnTo>
                <a:lnTo>
                  <a:pt x="36988" y="10989"/>
                </a:lnTo>
                <a:lnTo>
                  <a:pt x="36924" y="11100"/>
                </a:lnTo>
                <a:lnTo>
                  <a:pt x="36924" y="10846"/>
                </a:lnTo>
                <a:cubicBezTo>
                  <a:pt x="36972" y="10783"/>
                  <a:pt x="37051" y="10830"/>
                  <a:pt x="37162" y="10767"/>
                </a:cubicBezTo>
                <a:lnTo>
                  <a:pt x="37162" y="10767"/>
                </a:lnTo>
                <a:cubicBezTo>
                  <a:pt x="37130" y="10815"/>
                  <a:pt x="37114" y="10830"/>
                  <a:pt x="37114" y="10846"/>
                </a:cubicBezTo>
                <a:cubicBezTo>
                  <a:pt x="37114" y="10862"/>
                  <a:pt x="37130" y="10878"/>
                  <a:pt x="37146" y="10894"/>
                </a:cubicBezTo>
                <a:lnTo>
                  <a:pt x="37098" y="10925"/>
                </a:lnTo>
                <a:cubicBezTo>
                  <a:pt x="37114" y="10941"/>
                  <a:pt x="37146" y="10941"/>
                  <a:pt x="37146" y="10941"/>
                </a:cubicBezTo>
                <a:cubicBezTo>
                  <a:pt x="37178" y="10925"/>
                  <a:pt x="37193" y="10894"/>
                  <a:pt x="37225" y="10862"/>
                </a:cubicBezTo>
                <a:cubicBezTo>
                  <a:pt x="37241" y="10815"/>
                  <a:pt x="37273" y="10767"/>
                  <a:pt x="37304" y="10704"/>
                </a:cubicBezTo>
                <a:close/>
                <a:moveTo>
                  <a:pt x="39885" y="10514"/>
                </a:moveTo>
                <a:cubicBezTo>
                  <a:pt x="39949" y="10545"/>
                  <a:pt x="40028" y="10545"/>
                  <a:pt x="40091" y="10545"/>
                </a:cubicBezTo>
                <a:cubicBezTo>
                  <a:pt x="40127" y="10532"/>
                  <a:pt x="40163" y="10527"/>
                  <a:pt x="40199" y="10527"/>
                </a:cubicBezTo>
                <a:cubicBezTo>
                  <a:pt x="40276" y="10527"/>
                  <a:pt x="40354" y="10548"/>
                  <a:pt x="40438" y="10548"/>
                </a:cubicBezTo>
                <a:cubicBezTo>
                  <a:pt x="40454" y="10548"/>
                  <a:pt x="40470" y="10547"/>
                  <a:pt x="40487" y="10545"/>
                </a:cubicBezTo>
                <a:lnTo>
                  <a:pt x="40487" y="10545"/>
                </a:lnTo>
                <a:cubicBezTo>
                  <a:pt x="40455" y="10625"/>
                  <a:pt x="40439" y="10688"/>
                  <a:pt x="40424" y="10735"/>
                </a:cubicBezTo>
                <a:lnTo>
                  <a:pt x="40376" y="10735"/>
                </a:lnTo>
                <a:lnTo>
                  <a:pt x="40376" y="10862"/>
                </a:lnTo>
                <a:lnTo>
                  <a:pt x="40202" y="11020"/>
                </a:lnTo>
                <a:lnTo>
                  <a:pt x="40107" y="11020"/>
                </a:lnTo>
                <a:lnTo>
                  <a:pt x="40075" y="11115"/>
                </a:lnTo>
                <a:lnTo>
                  <a:pt x="40044" y="11020"/>
                </a:lnTo>
                <a:lnTo>
                  <a:pt x="39759" y="11020"/>
                </a:lnTo>
                <a:lnTo>
                  <a:pt x="39759" y="10799"/>
                </a:lnTo>
                <a:lnTo>
                  <a:pt x="39933" y="10846"/>
                </a:lnTo>
                <a:cubicBezTo>
                  <a:pt x="39949" y="10735"/>
                  <a:pt x="39949" y="10735"/>
                  <a:pt x="39869" y="10609"/>
                </a:cubicBezTo>
                <a:lnTo>
                  <a:pt x="39774" y="10688"/>
                </a:lnTo>
                <a:cubicBezTo>
                  <a:pt x="39759" y="10672"/>
                  <a:pt x="39743" y="10640"/>
                  <a:pt x="39727" y="10593"/>
                </a:cubicBezTo>
                <a:cubicBezTo>
                  <a:pt x="39711" y="10640"/>
                  <a:pt x="39711" y="10672"/>
                  <a:pt x="39711" y="10720"/>
                </a:cubicBezTo>
                <a:lnTo>
                  <a:pt x="39632" y="10783"/>
                </a:lnTo>
                <a:cubicBezTo>
                  <a:pt x="39648" y="10862"/>
                  <a:pt x="39648" y="10910"/>
                  <a:pt x="39664" y="10989"/>
                </a:cubicBezTo>
                <a:cubicBezTo>
                  <a:pt x="39632" y="11028"/>
                  <a:pt x="39580" y="11028"/>
                  <a:pt x="39527" y="11028"/>
                </a:cubicBezTo>
                <a:cubicBezTo>
                  <a:pt x="39474" y="11028"/>
                  <a:pt x="39418" y="11028"/>
                  <a:pt x="39379" y="11068"/>
                </a:cubicBezTo>
                <a:cubicBezTo>
                  <a:pt x="39315" y="11042"/>
                  <a:pt x="39282" y="10976"/>
                  <a:pt x="39230" y="10976"/>
                </a:cubicBezTo>
                <a:cubicBezTo>
                  <a:pt x="39217" y="10976"/>
                  <a:pt x="39204" y="10980"/>
                  <a:pt x="39189" y="10989"/>
                </a:cubicBezTo>
                <a:lnTo>
                  <a:pt x="39157" y="11068"/>
                </a:lnTo>
                <a:lnTo>
                  <a:pt x="38951" y="11005"/>
                </a:lnTo>
                <a:lnTo>
                  <a:pt x="38951" y="10910"/>
                </a:lnTo>
                <a:lnTo>
                  <a:pt x="39094" y="11005"/>
                </a:lnTo>
                <a:lnTo>
                  <a:pt x="39094" y="10830"/>
                </a:lnTo>
                <a:lnTo>
                  <a:pt x="38999" y="10815"/>
                </a:lnTo>
                <a:lnTo>
                  <a:pt x="38935" y="10751"/>
                </a:lnTo>
                <a:lnTo>
                  <a:pt x="38824" y="10751"/>
                </a:lnTo>
                <a:cubicBezTo>
                  <a:pt x="38799" y="10700"/>
                  <a:pt x="38753" y="10690"/>
                  <a:pt x="38736" y="10639"/>
                </a:cubicBezTo>
                <a:lnTo>
                  <a:pt x="38736" y="10639"/>
                </a:lnTo>
                <a:cubicBezTo>
                  <a:pt x="38758" y="10623"/>
                  <a:pt x="38776" y="10617"/>
                  <a:pt x="38792" y="10617"/>
                </a:cubicBezTo>
                <a:cubicBezTo>
                  <a:pt x="38836" y="10617"/>
                  <a:pt x="38863" y="10663"/>
                  <a:pt x="38903" y="10704"/>
                </a:cubicBezTo>
                <a:lnTo>
                  <a:pt x="38967" y="10593"/>
                </a:lnTo>
                <a:lnTo>
                  <a:pt x="39046" y="10640"/>
                </a:lnTo>
                <a:lnTo>
                  <a:pt x="39125" y="10593"/>
                </a:lnTo>
                <a:cubicBezTo>
                  <a:pt x="39157" y="10593"/>
                  <a:pt x="39196" y="10628"/>
                  <a:pt x="39237" y="10628"/>
                </a:cubicBezTo>
                <a:cubicBezTo>
                  <a:pt x="39257" y="10628"/>
                  <a:pt x="39278" y="10619"/>
                  <a:pt x="39299" y="10593"/>
                </a:cubicBezTo>
                <a:cubicBezTo>
                  <a:pt x="39303" y="10590"/>
                  <a:pt x="39308" y="10588"/>
                  <a:pt x="39314" y="10588"/>
                </a:cubicBezTo>
                <a:cubicBezTo>
                  <a:pt x="39341" y="10588"/>
                  <a:pt x="39391" y="10609"/>
                  <a:pt x="39442" y="10609"/>
                </a:cubicBezTo>
                <a:cubicBezTo>
                  <a:pt x="39553" y="10514"/>
                  <a:pt x="39743" y="10577"/>
                  <a:pt x="39885" y="10514"/>
                </a:cubicBezTo>
                <a:close/>
                <a:moveTo>
                  <a:pt x="36312" y="10853"/>
                </a:moveTo>
                <a:cubicBezTo>
                  <a:pt x="36337" y="10853"/>
                  <a:pt x="36397" y="10867"/>
                  <a:pt x="36576" y="10910"/>
                </a:cubicBezTo>
                <a:lnTo>
                  <a:pt x="36592" y="10973"/>
                </a:lnTo>
                <a:lnTo>
                  <a:pt x="36703" y="10973"/>
                </a:lnTo>
                <a:cubicBezTo>
                  <a:pt x="36728" y="10985"/>
                  <a:pt x="36753" y="10998"/>
                  <a:pt x="36778" y="11010"/>
                </a:cubicBezTo>
                <a:lnTo>
                  <a:pt x="36778" y="11010"/>
                </a:lnTo>
                <a:cubicBezTo>
                  <a:pt x="36746" y="11055"/>
                  <a:pt x="36701" y="11084"/>
                  <a:pt x="36655" y="11100"/>
                </a:cubicBezTo>
                <a:lnTo>
                  <a:pt x="36592" y="10989"/>
                </a:lnTo>
                <a:lnTo>
                  <a:pt x="36449" y="11147"/>
                </a:lnTo>
                <a:lnTo>
                  <a:pt x="36291" y="11036"/>
                </a:lnTo>
                <a:lnTo>
                  <a:pt x="36291" y="10862"/>
                </a:lnTo>
                <a:cubicBezTo>
                  <a:pt x="36296" y="10857"/>
                  <a:pt x="36300" y="10853"/>
                  <a:pt x="36312" y="10853"/>
                </a:cubicBezTo>
                <a:close/>
                <a:moveTo>
                  <a:pt x="38723" y="10649"/>
                </a:moveTo>
                <a:lnTo>
                  <a:pt x="38723" y="10649"/>
                </a:lnTo>
                <a:cubicBezTo>
                  <a:pt x="38709" y="10758"/>
                  <a:pt x="38695" y="10826"/>
                  <a:pt x="38682" y="10894"/>
                </a:cubicBezTo>
                <a:lnTo>
                  <a:pt x="38745" y="10868"/>
                </a:lnTo>
                <a:lnTo>
                  <a:pt x="38745" y="10868"/>
                </a:lnTo>
                <a:lnTo>
                  <a:pt x="38745" y="11036"/>
                </a:lnTo>
                <a:cubicBezTo>
                  <a:pt x="38682" y="11020"/>
                  <a:pt x="38650" y="10973"/>
                  <a:pt x="38666" y="10910"/>
                </a:cubicBezTo>
                <a:lnTo>
                  <a:pt x="38666" y="10910"/>
                </a:lnTo>
                <a:lnTo>
                  <a:pt x="38555" y="10973"/>
                </a:lnTo>
                <a:cubicBezTo>
                  <a:pt x="38539" y="10910"/>
                  <a:pt x="38539" y="10862"/>
                  <a:pt x="38539" y="10799"/>
                </a:cubicBezTo>
                <a:lnTo>
                  <a:pt x="38428" y="10720"/>
                </a:lnTo>
                <a:lnTo>
                  <a:pt x="38428" y="10720"/>
                </a:lnTo>
                <a:cubicBezTo>
                  <a:pt x="38413" y="10783"/>
                  <a:pt x="38492" y="10815"/>
                  <a:pt x="38508" y="10862"/>
                </a:cubicBezTo>
                <a:lnTo>
                  <a:pt x="38460" y="11084"/>
                </a:lnTo>
                <a:lnTo>
                  <a:pt x="38207" y="11163"/>
                </a:lnTo>
                <a:lnTo>
                  <a:pt x="38048" y="11036"/>
                </a:lnTo>
                <a:cubicBezTo>
                  <a:pt x="38048" y="11026"/>
                  <a:pt x="38042" y="11002"/>
                  <a:pt x="38033" y="10974"/>
                </a:cubicBezTo>
                <a:lnTo>
                  <a:pt x="38033" y="10974"/>
                </a:lnTo>
                <a:lnTo>
                  <a:pt x="38033" y="10989"/>
                </a:lnTo>
                <a:lnTo>
                  <a:pt x="37953" y="10989"/>
                </a:lnTo>
                <a:lnTo>
                  <a:pt x="37953" y="10973"/>
                </a:lnTo>
                <a:lnTo>
                  <a:pt x="38032" y="10973"/>
                </a:lnTo>
                <a:cubicBezTo>
                  <a:pt x="38028" y="10958"/>
                  <a:pt x="38022" y="10942"/>
                  <a:pt x="38017" y="10925"/>
                </a:cubicBezTo>
                <a:lnTo>
                  <a:pt x="38128" y="10878"/>
                </a:lnTo>
                <a:lnTo>
                  <a:pt x="38349" y="10989"/>
                </a:lnTo>
                <a:cubicBezTo>
                  <a:pt x="38365" y="10941"/>
                  <a:pt x="38397" y="10910"/>
                  <a:pt x="38428" y="10862"/>
                </a:cubicBezTo>
                <a:cubicBezTo>
                  <a:pt x="38397" y="10799"/>
                  <a:pt x="38318" y="10767"/>
                  <a:pt x="38318" y="10688"/>
                </a:cubicBezTo>
                <a:lnTo>
                  <a:pt x="38318" y="10688"/>
                </a:lnTo>
                <a:lnTo>
                  <a:pt x="38428" y="10720"/>
                </a:lnTo>
                <a:cubicBezTo>
                  <a:pt x="38448" y="10681"/>
                  <a:pt x="38465" y="10668"/>
                  <a:pt x="38479" y="10668"/>
                </a:cubicBezTo>
                <a:cubicBezTo>
                  <a:pt x="38499" y="10668"/>
                  <a:pt x="38514" y="10694"/>
                  <a:pt x="38523" y="10704"/>
                </a:cubicBezTo>
                <a:lnTo>
                  <a:pt x="38698" y="10672"/>
                </a:lnTo>
                <a:cubicBezTo>
                  <a:pt x="38706" y="10663"/>
                  <a:pt x="38715" y="10656"/>
                  <a:pt x="38723" y="10649"/>
                </a:cubicBezTo>
                <a:close/>
                <a:moveTo>
                  <a:pt x="3737" y="11115"/>
                </a:moveTo>
                <a:cubicBezTo>
                  <a:pt x="3769" y="11131"/>
                  <a:pt x="3800" y="11163"/>
                  <a:pt x="3816" y="11195"/>
                </a:cubicBezTo>
                <a:lnTo>
                  <a:pt x="3737" y="11195"/>
                </a:lnTo>
                <a:lnTo>
                  <a:pt x="3737" y="11115"/>
                </a:lnTo>
                <a:close/>
                <a:moveTo>
                  <a:pt x="40376" y="11290"/>
                </a:moveTo>
                <a:lnTo>
                  <a:pt x="40376" y="11305"/>
                </a:lnTo>
                <a:lnTo>
                  <a:pt x="40329" y="11305"/>
                </a:lnTo>
                <a:lnTo>
                  <a:pt x="40329" y="11290"/>
                </a:lnTo>
                <a:close/>
                <a:moveTo>
                  <a:pt x="33568" y="11242"/>
                </a:moveTo>
                <a:lnTo>
                  <a:pt x="33663" y="11305"/>
                </a:lnTo>
                <a:lnTo>
                  <a:pt x="33647" y="11337"/>
                </a:lnTo>
                <a:lnTo>
                  <a:pt x="33647" y="11337"/>
                </a:lnTo>
                <a:cubicBezTo>
                  <a:pt x="33647" y="11332"/>
                  <a:pt x="33647" y="11326"/>
                  <a:pt x="33647" y="11321"/>
                </a:cubicBezTo>
                <a:lnTo>
                  <a:pt x="33568" y="11321"/>
                </a:lnTo>
                <a:lnTo>
                  <a:pt x="33568" y="11242"/>
                </a:lnTo>
                <a:close/>
                <a:moveTo>
                  <a:pt x="32792" y="11321"/>
                </a:moveTo>
                <a:lnTo>
                  <a:pt x="32792" y="11353"/>
                </a:lnTo>
                <a:lnTo>
                  <a:pt x="32776" y="11353"/>
                </a:lnTo>
                <a:lnTo>
                  <a:pt x="32776" y="11321"/>
                </a:lnTo>
                <a:close/>
                <a:moveTo>
                  <a:pt x="11416" y="11369"/>
                </a:moveTo>
                <a:lnTo>
                  <a:pt x="11416" y="11385"/>
                </a:lnTo>
                <a:lnTo>
                  <a:pt x="11385" y="11385"/>
                </a:lnTo>
                <a:lnTo>
                  <a:pt x="11385" y="11369"/>
                </a:lnTo>
                <a:close/>
                <a:moveTo>
                  <a:pt x="33647" y="11337"/>
                </a:moveTo>
                <a:lnTo>
                  <a:pt x="33647" y="11337"/>
                </a:lnTo>
                <a:cubicBezTo>
                  <a:pt x="33663" y="11353"/>
                  <a:pt x="33678" y="11369"/>
                  <a:pt x="33678" y="11400"/>
                </a:cubicBezTo>
                <a:lnTo>
                  <a:pt x="33663" y="11400"/>
                </a:lnTo>
                <a:cubicBezTo>
                  <a:pt x="33649" y="11387"/>
                  <a:pt x="33647" y="11363"/>
                  <a:pt x="33647" y="11337"/>
                </a:cubicBezTo>
                <a:close/>
                <a:moveTo>
                  <a:pt x="40170" y="11353"/>
                </a:moveTo>
                <a:lnTo>
                  <a:pt x="40154" y="11400"/>
                </a:lnTo>
                <a:lnTo>
                  <a:pt x="40154" y="11353"/>
                </a:lnTo>
                <a:close/>
                <a:moveTo>
                  <a:pt x="40619" y="11055"/>
                </a:moveTo>
                <a:cubicBezTo>
                  <a:pt x="40647" y="11055"/>
                  <a:pt x="40676" y="11061"/>
                  <a:pt x="40709" y="11068"/>
                </a:cubicBezTo>
                <a:lnTo>
                  <a:pt x="40677" y="11210"/>
                </a:lnTo>
                <a:lnTo>
                  <a:pt x="40740" y="11242"/>
                </a:lnTo>
                <a:cubicBezTo>
                  <a:pt x="40724" y="11321"/>
                  <a:pt x="40709" y="11369"/>
                  <a:pt x="40693" y="11400"/>
                </a:cubicBezTo>
                <a:lnTo>
                  <a:pt x="40519" y="11290"/>
                </a:lnTo>
                <a:lnTo>
                  <a:pt x="40519" y="11115"/>
                </a:lnTo>
                <a:cubicBezTo>
                  <a:pt x="40547" y="11069"/>
                  <a:pt x="40580" y="11055"/>
                  <a:pt x="40619" y="11055"/>
                </a:cubicBezTo>
                <a:close/>
                <a:moveTo>
                  <a:pt x="33409" y="11337"/>
                </a:moveTo>
                <a:lnTo>
                  <a:pt x="33409" y="11416"/>
                </a:lnTo>
                <a:lnTo>
                  <a:pt x="33378" y="11416"/>
                </a:lnTo>
                <a:lnTo>
                  <a:pt x="33378" y="11337"/>
                </a:lnTo>
                <a:close/>
                <a:moveTo>
                  <a:pt x="2914" y="11400"/>
                </a:moveTo>
                <a:lnTo>
                  <a:pt x="2914" y="11448"/>
                </a:lnTo>
                <a:lnTo>
                  <a:pt x="2898" y="11448"/>
                </a:lnTo>
                <a:lnTo>
                  <a:pt x="2898" y="11400"/>
                </a:lnTo>
                <a:close/>
                <a:moveTo>
                  <a:pt x="11527" y="11448"/>
                </a:moveTo>
                <a:lnTo>
                  <a:pt x="11527" y="11480"/>
                </a:lnTo>
                <a:lnTo>
                  <a:pt x="11511" y="11480"/>
                </a:lnTo>
                <a:lnTo>
                  <a:pt x="11511" y="11448"/>
                </a:lnTo>
                <a:close/>
                <a:moveTo>
                  <a:pt x="37890" y="11242"/>
                </a:moveTo>
                <a:cubicBezTo>
                  <a:pt x="37890" y="11305"/>
                  <a:pt x="37906" y="11353"/>
                  <a:pt x="37906" y="11400"/>
                </a:cubicBezTo>
                <a:cubicBezTo>
                  <a:pt x="37906" y="11400"/>
                  <a:pt x="37938" y="11416"/>
                  <a:pt x="37938" y="11416"/>
                </a:cubicBezTo>
                <a:lnTo>
                  <a:pt x="37938" y="11432"/>
                </a:lnTo>
                <a:lnTo>
                  <a:pt x="37811" y="11480"/>
                </a:lnTo>
                <a:cubicBezTo>
                  <a:pt x="37843" y="11400"/>
                  <a:pt x="37779" y="11305"/>
                  <a:pt x="37890" y="11242"/>
                </a:cubicBezTo>
                <a:close/>
                <a:moveTo>
                  <a:pt x="3040" y="11511"/>
                </a:moveTo>
                <a:lnTo>
                  <a:pt x="3040" y="11511"/>
                </a:lnTo>
                <a:cubicBezTo>
                  <a:pt x="3052" y="11534"/>
                  <a:pt x="3046" y="11549"/>
                  <a:pt x="3012" y="11549"/>
                </a:cubicBezTo>
                <a:cubicBezTo>
                  <a:pt x="2999" y="11549"/>
                  <a:pt x="2982" y="11547"/>
                  <a:pt x="2961" y="11543"/>
                </a:cubicBezTo>
                <a:lnTo>
                  <a:pt x="3040" y="11511"/>
                </a:lnTo>
                <a:close/>
                <a:moveTo>
                  <a:pt x="40455" y="11448"/>
                </a:moveTo>
                <a:lnTo>
                  <a:pt x="40566" y="11511"/>
                </a:lnTo>
                <a:cubicBezTo>
                  <a:pt x="40550" y="11527"/>
                  <a:pt x="40550" y="11543"/>
                  <a:pt x="40550" y="11575"/>
                </a:cubicBezTo>
                <a:lnTo>
                  <a:pt x="40392" y="11511"/>
                </a:lnTo>
                <a:lnTo>
                  <a:pt x="40455" y="11448"/>
                </a:lnTo>
                <a:close/>
                <a:moveTo>
                  <a:pt x="2803" y="11559"/>
                </a:moveTo>
                <a:lnTo>
                  <a:pt x="2803" y="11590"/>
                </a:lnTo>
                <a:lnTo>
                  <a:pt x="2787" y="11590"/>
                </a:lnTo>
                <a:lnTo>
                  <a:pt x="2787" y="11559"/>
                </a:lnTo>
                <a:close/>
                <a:moveTo>
                  <a:pt x="4307" y="11559"/>
                </a:moveTo>
                <a:lnTo>
                  <a:pt x="4307" y="11590"/>
                </a:lnTo>
                <a:lnTo>
                  <a:pt x="4291" y="11590"/>
                </a:lnTo>
                <a:lnTo>
                  <a:pt x="4291" y="11559"/>
                </a:lnTo>
                <a:close/>
                <a:moveTo>
                  <a:pt x="41421" y="11543"/>
                </a:moveTo>
                <a:cubicBezTo>
                  <a:pt x="41437" y="11575"/>
                  <a:pt x="41437" y="11590"/>
                  <a:pt x="41437" y="11606"/>
                </a:cubicBezTo>
                <a:lnTo>
                  <a:pt x="41405" y="11606"/>
                </a:lnTo>
                <a:lnTo>
                  <a:pt x="41405" y="11543"/>
                </a:lnTo>
                <a:close/>
                <a:moveTo>
                  <a:pt x="4576" y="11543"/>
                </a:moveTo>
                <a:lnTo>
                  <a:pt x="4576" y="11622"/>
                </a:lnTo>
                <a:lnTo>
                  <a:pt x="4544" y="11622"/>
                </a:lnTo>
                <a:lnTo>
                  <a:pt x="4544" y="11543"/>
                </a:lnTo>
                <a:close/>
                <a:moveTo>
                  <a:pt x="41741" y="11249"/>
                </a:moveTo>
                <a:cubicBezTo>
                  <a:pt x="41756" y="11280"/>
                  <a:pt x="41769" y="11322"/>
                  <a:pt x="41769" y="11337"/>
                </a:cubicBezTo>
                <a:lnTo>
                  <a:pt x="41595" y="11527"/>
                </a:lnTo>
                <a:cubicBezTo>
                  <a:pt x="41595" y="11495"/>
                  <a:pt x="41579" y="11480"/>
                  <a:pt x="41579" y="11448"/>
                </a:cubicBezTo>
                <a:cubicBezTo>
                  <a:pt x="41564" y="11443"/>
                  <a:pt x="41550" y="11441"/>
                  <a:pt x="41536" y="11441"/>
                </a:cubicBezTo>
                <a:cubicBezTo>
                  <a:pt x="41464" y="11441"/>
                  <a:pt x="41408" y="11501"/>
                  <a:pt x="41342" y="11527"/>
                </a:cubicBezTo>
                <a:lnTo>
                  <a:pt x="41184" y="11369"/>
                </a:lnTo>
                <a:cubicBezTo>
                  <a:pt x="41168" y="11416"/>
                  <a:pt x="41152" y="11448"/>
                  <a:pt x="41152" y="11480"/>
                </a:cubicBezTo>
                <a:lnTo>
                  <a:pt x="41120" y="11448"/>
                </a:lnTo>
                <a:lnTo>
                  <a:pt x="41120" y="11448"/>
                </a:lnTo>
                <a:cubicBezTo>
                  <a:pt x="41136" y="11511"/>
                  <a:pt x="41152" y="11559"/>
                  <a:pt x="41168" y="11622"/>
                </a:cubicBezTo>
                <a:cubicBezTo>
                  <a:pt x="40962" y="11590"/>
                  <a:pt x="40962" y="11590"/>
                  <a:pt x="40772" y="11353"/>
                </a:cubicBezTo>
                <a:lnTo>
                  <a:pt x="40930" y="11353"/>
                </a:lnTo>
                <a:cubicBezTo>
                  <a:pt x="40930" y="11353"/>
                  <a:pt x="40946" y="11337"/>
                  <a:pt x="40946" y="11321"/>
                </a:cubicBezTo>
                <a:lnTo>
                  <a:pt x="40962" y="11337"/>
                </a:lnTo>
                <a:cubicBezTo>
                  <a:pt x="40946" y="11353"/>
                  <a:pt x="40946" y="11353"/>
                  <a:pt x="40930" y="11369"/>
                </a:cubicBezTo>
                <a:lnTo>
                  <a:pt x="40994" y="11448"/>
                </a:lnTo>
                <a:lnTo>
                  <a:pt x="41120" y="11400"/>
                </a:lnTo>
                <a:lnTo>
                  <a:pt x="41073" y="11258"/>
                </a:lnTo>
                <a:lnTo>
                  <a:pt x="41073" y="11258"/>
                </a:lnTo>
                <a:cubicBezTo>
                  <a:pt x="41109" y="11306"/>
                  <a:pt x="41164" y="11327"/>
                  <a:pt x="41223" y="11327"/>
                </a:cubicBezTo>
                <a:cubicBezTo>
                  <a:pt x="41241" y="11327"/>
                  <a:pt x="41260" y="11325"/>
                  <a:pt x="41279" y="11321"/>
                </a:cubicBezTo>
                <a:cubicBezTo>
                  <a:pt x="41293" y="11284"/>
                  <a:pt x="41318" y="11272"/>
                  <a:pt x="41344" y="11272"/>
                </a:cubicBezTo>
                <a:cubicBezTo>
                  <a:pt x="41374" y="11272"/>
                  <a:pt x="41404" y="11288"/>
                  <a:pt x="41421" y="11305"/>
                </a:cubicBezTo>
                <a:cubicBezTo>
                  <a:pt x="41445" y="11321"/>
                  <a:pt x="41469" y="11329"/>
                  <a:pt x="41492" y="11329"/>
                </a:cubicBezTo>
                <a:cubicBezTo>
                  <a:pt x="41516" y="11329"/>
                  <a:pt x="41540" y="11321"/>
                  <a:pt x="41564" y="11305"/>
                </a:cubicBezTo>
                <a:cubicBezTo>
                  <a:pt x="41611" y="11274"/>
                  <a:pt x="41690" y="11305"/>
                  <a:pt x="41738" y="11258"/>
                </a:cubicBezTo>
                <a:cubicBezTo>
                  <a:pt x="41739" y="11255"/>
                  <a:pt x="41740" y="11252"/>
                  <a:pt x="41741" y="11249"/>
                </a:cubicBezTo>
                <a:close/>
                <a:moveTo>
                  <a:pt x="30955" y="11495"/>
                </a:moveTo>
                <a:lnTo>
                  <a:pt x="31113" y="11559"/>
                </a:lnTo>
                <a:lnTo>
                  <a:pt x="31003" y="11670"/>
                </a:lnTo>
                <a:cubicBezTo>
                  <a:pt x="30987" y="11622"/>
                  <a:pt x="30987" y="11575"/>
                  <a:pt x="30955" y="11495"/>
                </a:cubicBezTo>
                <a:close/>
                <a:moveTo>
                  <a:pt x="40788" y="11527"/>
                </a:moveTo>
                <a:lnTo>
                  <a:pt x="40788" y="11527"/>
                </a:lnTo>
                <a:cubicBezTo>
                  <a:pt x="40899" y="11575"/>
                  <a:pt x="40867" y="11654"/>
                  <a:pt x="40851" y="11717"/>
                </a:cubicBezTo>
                <a:cubicBezTo>
                  <a:pt x="40835" y="11685"/>
                  <a:pt x="40835" y="11638"/>
                  <a:pt x="40819" y="11606"/>
                </a:cubicBezTo>
                <a:cubicBezTo>
                  <a:pt x="40819" y="11590"/>
                  <a:pt x="40804" y="11559"/>
                  <a:pt x="40788" y="11527"/>
                </a:cubicBezTo>
                <a:close/>
                <a:moveTo>
                  <a:pt x="42308" y="11685"/>
                </a:moveTo>
                <a:lnTo>
                  <a:pt x="42308" y="11733"/>
                </a:lnTo>
                <a:lnTo>
                  <a:pt x="42292" y="11733"/>
                </a:lnTo>
                <a:lnTo>
                  <a:pt x="42292" y="11685"/>
                </a:lnTo>
                <a:close/>
                <a:moveTo>
                  <a:pt x="42023" y="11543"/>
                </a:moveTo>
                <a:cubicBezTo>
                  <a:pt x="42086" y="11590"/>
                  <a:pt x="42118" y="11638"/>
                  <a:pt x="42054" y="11717"/>
                </a:cubicBezTo>
                <a:lnTo>
                  <a:pt x="42023" y="11749"/>
                </a:lnTo>
                <a:lnTo>
                  <a:pt x="42023" y="11733"/>
                </a:lnTo>
                <a:lnTo>
                  <a:pt x="42054" y="11717"/>
                </a:lnTo>
                <a:cubicBezTo>
                  <a:pt x="42023" y="11654"/>
                  <a:pt x="41975" y="11606"/>
                  <a:pt x="42023" y="11543"/>
                </a:cubicBezTo>
                <a:close/>
                <a:moveTo>
                  <a:pt x="1979" y="11590"/>
                </a:moveTo>
                <a:lnTo>
                  <a:pt x="2081" y="11663"/>
                </a:lnTo>
                <a:lnTo>
                  <a:pt x="2081" y="11663"/>
                </a:lnTo>
                <a:cubicBezTo>
                  <a:pt x="2037" y="11711"/>
                  <a:pt x="2006" y="11763"/>
                  <a:pt x="1946" y="11763"/>
                </a:cubicBezTo>
                <a:cubicBezTo>
                  <a:pt x="1928" y="11763"/>
                  <a:pt x="1908" y="11759"/>
                  <a:pt x="1884" y="11749"/>
                </a:cubicBezTo>
                <a:lnTo>
                  <a:pt x="1964" y="11717"/>
                </a:lnTo>
                <a:cubicBezTo>
                  <a:pt x="1964" y="11685"/>
                  <a:pt x="1979" y="11654"/>
                  <a:pt x="1979" y="11590"/>
                </a:cubicBezTo>
                <a:close/>
                <a:moveTo>
                  <a:pt x="2106" y="11701"/>
                </a:moveTo>
                <a:lnTo>
                  <a:pt x="2106" y="11780"/>
                </a:lnTo>
                <a:lnTo>
                  <a:pt x="2090" y="11780"/>
                </a:lnTo>
                <a:lnTo>
                  <a:pt x="2090" y="11701"/>
                </a:lnTo>
                <a:close/>
                <a:moveTo>
                  <a:pt x="2407" y="11543"/>
                </a:moveTo>
                <a:lnTo>
                  <a:pt x="2581" y="11575"/>
                </a:lnTo>
                <a:lnTo>
                  <a:pt x="2581" y="11622"/>
                </a:lnTo>
                <a:cubicBezTo>
                  <a:pt x="2454" y="11670"/>
                  <a:pt x="2454" y="11670"/>
                  <a:pt x="2407" y="11812"/>
                </a:cubicBezTo>
                <a:lnTo>
                  <a:pt x="2328" y="11701"/>
                </a:lnTo>
                <a:lnTo>
                  <a:pt x="2407" y="11543"/>
                </a:lnTo>
                <a:close/>
                <a:moveTo>
                  <a:pt x="3119" y="11796"/>
                </a:moveTo>
                <a:lnTo>
                  <a:pt x="3119" y="11844"/>
                </a:lnTo>
                <a:lnTo>
                  <a:pt x="3104" y="11844"/>
                </a:lnTo>
                <a:lnTo>
                  <a:pt x="3104" y="11796"/>
                </a:lnTo>
                <a:close/>
                <a:moveTo>
                  <a:pt x="24685" y="11812"/>
                </a:moveTo>
                <a:lnTo>
                  <a:pt x="24685" y="11828"/>
                </a:lnTo>
                <a:lnTo>
                  <a:pt x="24653" y="11860"/>
                </a:lnTo>
                <a:cubicBezTo>
                  <a:pt x="24669" y="11844"/>
                  <a:pt x="24669" y="11828"/>
                  <a:pt x="24685" y="11812"/>
                </a:cubicBezTo>
                <a:close/>
                <a:moveTo>
                  <a:pt x="40994" y="11844"/>
                </a:moveTo>
                <a:cubicBezTo>
                  <a:pt x="40994" y="11860"/>
                  <a:pt x="40994" y="11860"/>
                  <a:pt x="40994" y="11875"/>
                </a:cubicBezTo>
                <a:lnTo>
                  <a:pt x="40934" y="11887"/>
                </a:lnTo>
                <a:lnTo>
                  <a:pt x="40934" y="11887"/>
                </a:lnTo>
                <a:cubicBezTo>
                  <a:pt x="40954" y="11844"/>
                  <a:pt x="40969" y="11844"/>
                  <a:pt x="40994" y="11844"/>
                </a:cubicBezTo>
                <a:close/>
                <a:moveTo>
                  <a:pt x="24653" y="11860"/>
                </a:moveTo>
                <a:cubicBezTo>
                  <a:pt x="24653" y="11875"/>
                  <a:pt x="24653" y="11891"/>
                  <a:pt x="24637" y="11907"/>
                </a:cubicBezTo>
                <a:lnTo>
                  <a:pt x="24622" y="11891"/>
                </a:lnTo>
                <a:cubicBezTo>
                  <a:pt x="24637" y="11875"/>
                  <a:pt x="24653" y="11875"/>
                  <a:pt x="24653" y="11860"/>
                </a:cubicBezTo>
                <a:close/>
                <a:moveTo>
                  <a:pt x="41136" y="11860"/>
                </a:moveTo>
                <a:lnTo>
                  <a:pt x="41136" y="11907"/>
                </a:lnTo>
                <a:lnTo>
                  <a:pt x="41025" y="11923"/>
                </a:lnTo>
                <a:lnTo>
                  <a:pt x="41009" y="11860"/>
                </a:lnTo>
                <a:close/>
                <a:moveTo>
                  <a:pt x="2549" y="11970"/>
                </a:moveTo>
                <a:lnTo>
                  <a:pt x="2549" y="11986"/>
                </a:lnTo>
                <a:lnTo>
                  <a:pt x="2518" y="11986"/>
                </a:lnTo>
                <a:lnTo>
                  <a:pt x="2518" y="11970"/>
                </a:lnTo>
                <a:close/>
                <a:moveTo>
                  <a:pt x="1742" y="11939"/>
                </a:moveTo>
                <a:cubicBezTo>
                  <a:pt x="1742" y="11970"/>
                  <a:pt x="1758" y="11986"/>
                  <a:pt x="1758" y="12002"/>
                </a:cubicBezTo>
                <a:lnTo>
                  <a:pt x="1710" y="12002"/>
                </a:lnTo>
                <a:lnTo>
                  <a:pt x="1710" y="11939"/>
                </a:lnTo>
                <a:close/>
                <a:moveTo>
                  <a:pt x="1884" y="11891"/>
                </a:moveTo>
                <a:lnTo>
                  <a:pt x="1884" y="12002"/>
                </a:lnTo>
                <a:lnTo>
                  <a:pt x="1869" y="12002"/>
                </a:lnTo>
                <a:cubicBezTo>
                  <a:pt x="1869" y="11955"/>
                  <a:pt x="1853" y="11923"/>
                  <a:pt x="1853" y="11891"/>
                </a:cubicBezTo>
                <a:close/>
                <a:moveTo>
                  <a:pt x="2549" y="12018"/>
                </a:moveTo>
                <a:lnTo>
                  <a:pt x="2549" y="12034"/>
                </a:lnTo>
                <a:lnTo>
                  <a:pt x="2486" y="12050"/>
                </a:lnTo>
                <a:cubicBezTo>
                  <a:pt x="2486" y="12050"/>
                  <a:pt x="2486" y="12034"/>
                  <a:pt x="2486" y="12018"/>
                </a:cubicBezTo>
                <a:close/>
                <a:moveTo>
                  <a:pt x="40693" y="11765"/>
                </a:moveTo>
                <a:cubicBezTo>
                  <a:pt x="40724" y="11828"/>
                  <a:pt x="40740" y="11860"/>
                  <a:pt x="40756" y="11891"/>
                </a:cubicBezTo>
                <a:lnTo>
                  <a:pt x="40835" y="11828"/>
                </a:lnTo>
                <a:cubicBezTo>
                  <a:pt x="40864" y="11837"/>
                  <a:pt x="40892" y="11852"/>
                  <a:pt x="40907" y="11876"/>
                </a:cubicBezTo>
                <a:lnTo>
                  <a:pt x="40907" y="11876"/>
                </a:lnTo>
                <a:cubicBezTo>
                  <a:pt x="40871" y="11948"/>
                  <a:pt x="40798" y="12003"/>
                  <a:pt x="40724" y="12018"/>
                </a:cubicBezTo>
                <a:lnTo>
                  <a:pt x="40756" y="12065"/>
                </a:lnTo>
                <a:cubicBezTo>
                  <a:pt x="40742" y="12076"/>
                  <a:pt x="40730" y="12080"/>
                  <a:pt x="40720" y="12080"/>
                </a:cubicBezTo>
                <a:cubicBezTo>
                  <a:pt x="40685" y="12080"/>
                  <a:pt x="40670" y="12030"/>
                  <a:pt x="40645" y="12018"/>
                </a:cubicBezTo>
                <a:lnTo>
                  <a:pt x="40471" y="12050"/>
                </a:lnTo>
                <a:lnTo>
                  <a:pt x="40424" y="11986"/>
                </a:lnTo>
                <a:lnTo>
                  <a:pt x="40424" y="11844"/>
                </a:lnTo>
                <a:lnTo>
                  <a:pt x="40519" y="11875"/>
                </a:lnTo>
                <a:lnTo>
                  <a:pt x="40629" y="11828"/>
                </a:lnTo>
                <a:lnTo>
                  <a:pt x="40566" y="11907"/>
                </a:lnTo>
                <a:lnTo>
                  <a:pt x="40629" y="11955"/>
                </a:lnTo>
                <a:cubicBezTo>
                  <a:pt x="40645" y="11907"/>
                  <a:pt x="40661" y="11844"/>
                  <a:pt x="40693" y="11765"/>
                </a:cubicBezTo>
                <a:close/>
                <a:moveTo>
                  <a:pt x="32713" y="12050"/>
                </a:moveTo>
                <a:lnTo>
                  <a:pt x="32713" y="12081"/>
                </a:lnTo>
                <a:lnTo>
                  <a:pt x="32697" y="12081"/>
                </a:lnTo>
                <a:lnTo>
                  <a:pt x="32697" y="12050"/>
                </a:lnTo>
                <a:close/>
                <a:moveTo>
                  <a:pt x="1710" y="12113"/>
                </a:moveTo>
                <a:lnTo>
                  <a:pt x="1837" y="12192"/>
                </a:lnTo>
                <a:lnTo>
                  <a:pt x="1694" y="12208"/>
                </a:lnTo>
                <a:cubicBezTo>
                  <a:pt x="1710" y="12160"/>
                  <a:pt x="1710" y="12145"/>
                  <a:pt x="1710" y="12113"/>
                </a:cubicBezTo>
                <a:close/>
                <a:moveTo>
                  <a:pt x="2043" y="12287"/>
                </a:moveTo>
                <a:lnTo>
                  <a:pt x="2043" y="12319"/>
                </a:lnTo>
                <a:lnTo>
                  <a:pt x="2027" y="12319"/>
                </a:lnTo>
                <a:lnTo>
                  <a:pt x="2027" y="12287"/>
                </a:lnTo>
                <a:close/>
                <a:moveTo>
                  <a:pt x="41738" y="12287"/>
                </a:moveTo>
                <a:lnTo>
                  <a:pt x="41643" y="12366"/>
                </a:lnTo>
                <a:cubicBezTo>
                  <a:pt x="41627" y="12335"/>
                  <a:pt x="41627" y="12319"/>
                  <a:pt x="41627" y="12287"/>
                </a:cubicBezTo>
                <a:close/>
                <a:moveTo>
                  <a:pt x="40550" y="12445"/>
                </a:moveTo>
                <a:lnTo>
                  <a:pt x="40550" y="12477"/>
                </a:lnTo>
                <a:lnTo>
                  <a:pt x="40534" y="12477"/>
                </a:lnTo>
                <a:lnTo>
                  <a:pt x="40534" y="12445"/>
                </a:lnTo>
                <a:close/>
                <a:moveTo>
                  <a:pt x="23516" y="12452"/>
                </a:moveTo>
                <a:cubicBezTo>
                  <a:pt x="23543" y="12452"/>
                  <a:pt x="23540" y="12467"/>
                  <a:pt x="23529" y="12509"/>
                </a:cubicBezTo>
                <a:lnTo>
                  <a:pt x="23450" y="12461"/>
                </a:lnTo>
                <a:cubicBezTo>
                  <a:pt x="23482" y="12456"/>
                  <a:pt x="23503" y="12452"/>
                  <a:pt x="23516" y="12452"/>
                </a:cubicBezTo>
                <a:close/>
                <a:moveTo>
                  <a:pt x="41500" y="12556"/>
                </a:moveTo>
                <a:lnTo>
                  <a:pt x="41500" y="12604"/>
                </a:lnTo>
                <a:lnTo>
                  <a:pt x="41484" y="12604"/>
                </a:lnTo>
                <a:lnTo>
                  <a:pt x="41484" y="12556"/>
                </a:lnTo>
                <a:close/>
                <a:moveTo>
                  <a:pt x="24273" y="12604"/>
                </a:moveTo>
                <a:lnTo>
                  <a:pt x="24273" y="12635"/>
                </a:lnTo>
                <a:lnTo>
                  <a:pt x="24257" y="12635"/>
                </a:lnTo>
                <a:lnTo>
                  <a:pt x="24257" y="12604"/>
                </a:lnTo>
                <a:close/>
                <a:moveTo>
                  <a:pt x="42593" y="12556"/>
                </a:moveTo>
                <a:cubicBezTo>
                  <a:pt x="42640" y="12588"/>
                  <a:pt x="42672" y="12604"/>
                  <a:pt x="42719" y="12635"/>
                </a:cubicBezTo>
                <a:lnTo>
                  <a:pt x="42609" y="12635"/>
                </a:lnTo>
                <a:lnTo>
                  <a:pt x="42545" y="12572"/>
                </a:lnTo>
                <a:cubicBezTo>
                  <a:pt x="42561" y="12556"/>
                  <a:pt x="42577" y="12556"/>
                  <a:pt x="42593" y="12556"/>
                </a:cubicBezTo>
                <a:close/>
                <a:moveTo>
                  <a:pt x="21328" y="12651"/>
                </a:moveTo>
                <a:lnTo>
                  <a:pt x="21328" y="12667"/>
                </a:lnTo>
                <a:lnTo>
                  <a:pt x="21281" y="12667"/>
                </a:lnTo>
                <a:lnTo>
                  <a:pt x="21281" y="12651"/>
                </a:lnTo>
                <a:close/>
                <a:moveTo>
                  <a:pt x="40519" y="12651"/>
                </a:moveTo>
                <a:lnTo>
                  <a:pt x="40519" y="12667"/>
                </a:lnTo>
                <a:lnTo>
                  <a:pt x="40487" y="12667"/>
                </a:lnTo>
                <a:lnTo>
                  <a:pt x="40487" y="12651"/>
                </a:lnTo>
                <a:close/>
                <a:moveTo>
                  <a:pt x="1394" y="12398"/>
                </a:moveTo>
                <a:lnTo>
                  <a:pt x="1394" y="12477"/>
                </a:lnTo>
                <a:lnTo>
                  <a:pt x="1457" y="12445"/>
                </a:lnTo>
                <a:lnTo>
                  <a:pt x="1520" y="12509"/>
                </a:lnTo>
                <a:lnTo>
                  <a:pt x="1394" y="12525"/>
                </a:lnTo>
                <a:cubicBezTo>
                  <a:pt x="1409" y="12556"/>
                  <a:pt x="1441" y="12604"/>
                  <a:pt x="1425" y="12620"/>
                </a:cubicBezTo>
                <a:cubicBezTo>
                  <a:pt x="1409" y="12651"/>
                  <a:pt x="1394" y="12683"/>
                  <a:pt x="1378" y="12715"/>
                </a:cubicBezTo>
                <a:cubicBezTo>
                  <a:pt x="1378" y="12715"/>
                  <a:pt x="1362" y="12699"/>
                  <a:pt x="1362" y="12699"/>
                </a:cubicBezTo>
                <a:cubicBezTo>
                  <a:pt x="1346" y="12651"/>
                  <a:pt x="1346" y="12588"/>
                  <a:pt x="1330" y="12556"/>
                </a:cubicBezTo>
                <a:cubicBezTo>
                  <a:pt x="1314" y="12509"/>
                  <a:pt x="1314" y="12461"/>
                  <a:pt x="1314" y="12398"/>
                </a:cubicBezTo>
                <a:close/>
                <a:moveTo>
                  <a:pt x="42098" y="12601"/>
                </a:moveTo>
                <a:cubicBezTo>
                  <a:pt x="42153" y="12601"/>
                  <a:pt x="42167" y="12646"/>
                  <a:pt x="42181" y="12715"/>
                </a:cubicBezTo>
                <a:lnTo>
                  <a:pt x="42054" y="12651"/>
                </a:lnTo>
                <a:lnTo>
                  <a:pt x="42054" y="12604"/>
                </a:lnTo>
                <a:lnTo>
                  <a:pt x="42070" y="12604"/>
                </a:lnTo>
                <a:cubicBezTo>
                  <a:pt x="42080" y="12602"/>
                  <a:pt x="42090" y="12601"/>
                  <a:pt x="42098" y="12601"/>
                </a:cubicBezTo>
                <a:close/>
                <a:moveTo>
                  <a:pt x="43384" y="12683"/>
                </a:moveTo>
                <a:lnTo>
                  <a:pt x="43384" y="12715"/>
                </a:lnTo>
                <a:lnTo>
                  <a:pt x="43369" y="12715"/>
                </a:lnTo>
                <a:lnTo>
                  <a:pt x="43369" y="12683"/>
                </a:lnTo>
                <a:close/>
                <a:moveTo>
                  <a:pt x="31763" y="12730"/>
                </a:moveTo>
                <a:lnTo>
                  <a:pt x="31763" y="12746"/>
                </a:lnTo>
                <a:lnTo>
                  <a:pt x="31731" y="12746"/>
                </a:lnTo>
                <a:lnTo>
                  <a:pt x="31731" y="12730"/>
                </a:lnTo>
                <a:close/>
                <a:moveTo>
                  <a:pt x="42070" y="12730"/>
                </a:moveTo>
                <a:lnTo>
                  <a:pt x="42070" y="12746"/>
                </a:lnTo>
                <a:lnTo>
                  <a:pt x="41912" y="12746"/>
                </a:lnTo>
                <a:lnTo>
                  <a:pt x="41912" y="12730"/>
                </a:lnTo>
                <a:close/>
                <a:moveTo>
                  <a:pt x="41817" y="12715"/>
                </a:moveTo>
                <a:lnTo>
                  <a:pt x="41817" y="12762"/>
                </a:lnTo>
                <a:lnTo>
                  <a:pt x="41801" y="12762"/>
                </a:lnTo>
                <a:lnTo>
                  <a:pt x="41801" y="12715"/>
                </a:lnTo>
                <a:close/>
                <a:moveTo>
                  <a:pt x="1979" y="12762"/>
                </a:moveTo>
                <a:lnTo>
                  <a:pt x="1979" y="12778"/>
                </a:lnTo>
                <a:lnTo>
                  <a:pt x="1932" y="12778"/>
                </a:lnTo>
                <a:lnTo>
                  <a:pt x="1932" y="12762"/>
                </a:lnTo>
                <a:close/>
                <a:moveTo>
                  <a:pt x="42355" y="12572"/>
                </a:moveTo>
                <a:lnTo>
                  <a:pt x="42260" y="12778"/>
                </a:lnTo>
                <a:cubicBezTo>
                  <a:pt x="42229" y="12604"/>
                  <a:pt x="42229" y="12604"/>
                  <a:pt x="42355" y="12572"/>
                </a:cubicBezTo>
                <a:close/>
                <a:moveTo>
                  <a:pt x="33678" y="12667"/>
                </a:moveTo>
                <a:lnTo>
                  <a:pt x="33805" y="12730"/>
                </a:lnTo>
                <a:lnTo>
                  <a:pt x="33742" y="12794"/>
                </a:lnTo>
                <a:lnTo>
                  <a:pt x="33678" y="12667"/>
                </a:lnTo>
                <a:close/>
                <a:moveTo>
                  <a:pt x="32143" y="12794"/>
                </a:moveTo>
                <a:cubicBezTo>
                  <a:pt x="32143" y="12794"/>
                  <a:pt x="32143" y="12810"/>
                  <a:pt x="32143" y="12825"/>
                </a:cubicBezTo>
                <a:lnTo>
                  <a:pt x="32079" y="12825"/>
                </a:lnTo>
                <a:lnTo>
                  <a:pt x="32079" y="12810"/>
                </a:lnTo>
                <a:lnTo>
                  <a:pt x="32143" y="12794"/>
                </a:lnTo>
                <a:close/>
                <a:moveTo>
                  <a:pt x="41595" y="12810"/>
                </a:moveTo>
                <a:lnTo>
                  <a:pt x="41595" y="12825"/>
                </a:lnTo>
                <a:lnTo>
                  <a:pt x="41548" y="12825"/>
                </a:lnTo>
                <a:lnTo>
                  <a:pt x="41548" y="12810"/>
                </a:lnTo>
                <a:close/>
                <a:moveTo>
                  <a:pt x="1805" y="12794"/>
                </a:moveTo>
                <a:cubicBezTo>
                  <a:pt x="1805" y="12810"/>
                  <a:pt x="1821" y="12841"/>
                  <a:pt x="1821" y="12857"/>
                </a:cubicBezTo>
                <a:lnTo>
                  <a:pt x="1789" y="12857"/>
                </a:lnTo>
                <a:lnTo>
                  <a:pt x="1789" y="12794"/>
                </a:lnTo>
                <a:close/>
                <a:moveTo>
                  <a:pt x="41438" y="12738"/>
                </a:moveTo>
                <a:cubicBezTo>
                  <a:pt x="41481" y="12738"/>
                  <a:pt x="41506" y="12784"/>
                  <a:pt x="41532" y="12810"/>
                </a:cubicBezTo>
                <a:lnTo>
                  <a:pt x="41484" y="12889"/>
                </a:lnTo>
                <a:lnTo>
                  <a:pt x="41405" y="12746"/>
                </a:lnTo>
                <a:cubicBezTo>
                  <a:pt x="41417" y="12740"/>
                  <a:pt x="41428" y="12738"/>
                  <a:pt x="41438" y="12738"/>
                </a:cubicBezTo>
                <a:close/>
                <a:moveTo>
                  <a:pt x="21296" y="12730"/>
                </a:moveTo>
                <a:lnTo>
                  <a:pt x="21455" y="12857"/>
                </a:lnTo>
                <a:cubicBezTo>
                  <a:pt x="21444" y="12879"/>
                  <a:pt x="21433" y="12916"/>
                  <a:pt x="21412" y="12916"/>
                </a:cubicBezTo>
                <a:cubicBezTo>
                  <a:pt x="21402" y="12916"/>
                  <a:pt x="21390" y="12908"/>
                  <a:pt x="21376" y="12889"/>
                </a:cubicBezTo>
                <a:cubicBezTo>
                  <a:pt x="21328" y="12857"/>
                  <a:pt x="21265" y="12825"/>
                  <a:pt x="21217" y="12810"/>
                </a:cubicBezTo>
                <a:lnTo>
                  <a:pt x="21296" y="12730"/>
                </a:lnTo>
                <a:close/>
                <a:moveTo>
                  <a:pt x="21360" y="12952"/>
                </a:moveTo>
                <a:lnTo>
                  <a:pt x="21360" y="12984"/>
                </a:lnTo>
                <a:lnTo>
                  <a:pt x="21296" y="12984"/>
                </a:lnTo>
                <a:lnTo>
                  <a:pt x="21296" y="12968"/>
                </a:lnTo>
                <a:lnTo>
                  <a:pt x="21360" y="12952"/>
                </a:lnTo>
                <a:close/>
                <a:moveTo>
                  <a:pt x="1217" y="12932"/>
                </a:moveTo>
                <a:cubicBezTo>
                  <a:pt x="1231" y="12932"/>
                  <a:pt x="1243" y="12944"/>
                  <a:pt x="1267" y="12968"/>
                </a:cubicBezTo>
                <a:cubicBezTo>
                  <a:pt x="1283" y="12968"/>
                  <a:pt x="1299" y="12984"/>
                  <a:pt x="1299" y="13000"/>
                </a:cubicBezTo>
                <a:lnTo>
                  <a:pt x="1267" y="12968"/>
                </a:lnTo>
                <a:lnTo>
                  <a:pt x="1156" y="12968"/>
                </a:lnTo>
                <a:cubicBezTo>
                  <a:pt x="1188" y="12944"/>
                  <a:pt x="1204" y="12932"/>
                  <a:pt x="1217" y="12932"/>
                </a:cubicBezTo>
                <a:close/>
                <a:moveTo>
                  <a:pt x="42719" y="12873"/>
                </a:moveTo>
                <a:lnTo>
                  <a:pt x="42719" y="12889"/>
                </a:lnTo>
                <a:lnTo>
                  <a:pt x="42672" y="12968"/>
                </a:lnTo>
                <a:lnTo>
                  <a:pt x="42704" y="13047"/>
                </a:lnTo>
                <a:lnTo>
                  <a:pt x="42640" y="13047"/>
                </a:lnTo>
                <a:lnTo>
                  <a:pt x="42640" y="12889"/>
                </a:lnTo>
                <a:lnTo>
                  <a:pt x="42719" y="12873"/>
                </a:lnTo>
                <a:close/>
                <a:moveTo>
                  <a:pt x="982" y="13095"/>
                </a:moveTo>
                <a:lnTo>
                  <a:pt x="982" y="13110"/>
                </a:lnTo>
                <a:lnTo>
                  <a:pt x="934" y="13110"/>
                </a:lnTo>
                <a:lnTo>
                  <a:pt x="934" y="13095"/>
                </a:lnTo>
                <a:close/>
                <a:moveTo>
                  <a:pt x="1093" y="12984"/>
                </a:moveTo>
                <a:cubicBezTo>
                  <a:pt x="1124" y="13031"/>
                  <a:pt x="1140" y="13079"/>
                  <a:pt x="1172" y="13126"/>
                </a:cubicBezTo>
                <a:cubicBezTo>
                  <a:pt x="1109" y="13110"/>
                  <a:pt x="1061" y="13079"/>
                  <a:pt x="1045" y="13031"/>
                </a:cubicBezTo>
                <a:lnTo>
                  <a:pt x="1093" y="12984"/>
                </a:lnTo>
                <a:close/>
                <a:moveTo>
                  <a:pt x="21233" y="13110"/>
                </a:moveTo>
                <a:lnTo>
                  <a:pt x="21233" y="13142"/>
                </a:lnTo>
                <a:lnTo>
                  <a:pt x="21170" y="13142"/>
                </a:lnTo>
                <a:lnTo>
                  <a:pt x="21170" y="13126"/>
                </a:lnTo>
                <a:lnTo>
                  <a:pt x="21233" y="13110"/>
                </a:lnTo>
                <a:close/>
                <a:moveTo>
                  <a:pt x="33093" y="13158"/>
                </a:moveTo>
                <a:lnTo>
                  <a:pt x="33108" y="13221"/>
                </a:lnTo>
                <a:lnTo>
                  <a:pt x="33077" y="13221"/>
                </a:lnTo>
                <a:lnTo>
                  <a:pt x="33061" y="13158"/>
                </a:lnTo>
                <a:close/>
                <a:moveTo>
                  <a:pt x="14203" y="13221"/>
                </a:moveTo>
                <a:lnTo>
                  <a:pt x="14203" y="13221"/>
                </a:lnTo>
                <a:cubicBezTo>
                  <a:pt x="14235" y="13269"/>
                  <a:pt x="14235" y="13300"/>
                  <a:pt x="14140" y="13300"/>
                </a:cubicBezTo>
                <a:lnTo>
                  <a:pt x="14140" y="13237"/>
                </a:lnTo>
                <a:lnTo>
                  <a:pt x="14203" y="13221"/>
                </a:lnTo>
                <a:close/>
                <a:moveTo>
                  <a:pt x="570" y="13253"/>
                </a:moveTo>
                <a:lnTo>
                  <a:pt x="634" y="13300"/>
                </a:lnTo>
                <a:lnTo>
                  <a:pt x="570" y="13316"/>
                </a:lnTo>
                <a:lnTo>
                  <a:pt x="570" y="13253"/>
                </a:lnTo>
                <a:close/>
                <a:moveTo>
                  <a:pt x="27076" y="13285"/>
                </a:moveTo>
                <a:lnTo>
                  <a:pt x="27092" y="13348"/>
                </a:lnTo>
                <a:lnTo>
                  <a:pt x="27044" y="13348"/>
                </a:lnTo>
                <a:lnTo>
                  <a:pt x="27044" y="13285"/>
                </a:lnTo>
                <a:close/>
                <a:moveTo>
                  <a:pt x="8835" y="13395"/>
                </a:moveTo>
                <a:lnTo>
                  <a:pt x="8835" y="13427"/>
                </a:lnTo>
                <a:lnTo>
                  <a:pt x="8820" y="13427"/>
                </a:lnTo>
                <a:lnTo>
                  <a:pt x="8820" y="13395"/>
                </a:lnTo>
                <a:close/>
                <a:moveTo>
                  <a:pt x="28374" y="13395"/>
                </a:moveTo>
                <a:lnTo>
                  <a:pt x="28374" y="13427"/>
                </a:lnTo>
                <a:lnTo>
                  <a:pt x="28358" y="13427"/>
                </a:lnTo>
                <a:lnTo>
                  <a:pt x="28358" y="13395"/>
                </a:lnTo>
                <a:close/>
                <a:moveTo>
                  <a:pt x="824" y="13443"/>
                </a:moveTo>
                <a:lnTo>
                  <a:pt x="824" y="13459"/>
                </a:lnTo>
                <a:lnTo>
                  <a:pt x="776" y="13459"/>
                </a:lnTo>
                <a:lnTo>
                  <a:pt x="776" y="13443"/>
                </a:lnTo>
                <a:close/>
                <a:moveTo>
                  <a:pt x="14631" y="13554"/>
                </a:moveTo>
                <a:lnTo>
                  <a:pt x="14631" y="13570"/>
                </a:lnTo>
                <a:lnTo>
                  <a:pt x="14567" y="13585"/>
                </a:lnTo>
                <a:lnTo>
                  <a:pt x="14567" y="13554"/>
                </a:lnTo>
                <a:close/>
                <a:moveTo>
                  <a:pt x="24542" y="13522"/>
                </a:moveTo>
                <a:lnTo>
                  <a:pt x="24685" y="13570"/>
                </a:lnTo>
                <a:lnTo>
                  <a:pt x="24558" y="13601"/>
                </a:lnTo>
                <a:lnTo>
                  <a:pt x="24542" y="13601"/>
                </a:lnTo>
                <a:lnTo>
                  <a:pt x="24542" y="13522"/>
                </a:lnTo>
                <a:close/>
                <a:moveTo>
                  <a:pt x="13300" y="13617"/>
                </a:moveTo>
                <a:lnTo>
                  <a:pt x="13332" y="13649"/>
                </a:lnTo>
                <a:cubicBezTo>
                  <a:pt x="13348" y="13649"/>
                  <a:pt x="13364" y="13649"/>
                  <a:pt x="13364" y="13665"/>
                </a:cubicBezTo>
                <a:lnTo>
                  <a:pt x="13364" y="13680"/>
                </a:lnTo>
                <a:cubicBezTo>
                  <a:pt x="13348" y="13665"/>
                  <a:pt x="13332" y="13649"/>
                  <a:pt x="13332" y="13649"/>
                </a:cubicBezTo>
                <a:cubicBezTo>
                  <a:pt x="13316" y="13649"/>
                  <a:pt x="13300" y="13633"/>
                  <a:pt x="13300" y="13633"/>
                </a:cubicBezTo>
                <a:lnTo>
                  <a:pt x="13300" y="13617"/>
                </a:lnTo>
                <a:close/>
                <a:moveTo>
                  <a:pt x="13712" y="13760"/>
                </a:moveTo>
                <a:lnTo>
                  <a:pt x="13712" y="13775"/>
                </a:lnTo>
                <a:lnTo>
                  <a:pt x="13680" y="13775"/>
                </a:lnTo>
                <a:lnTo>
                  <a:pt x="13680" y="13760"/>
                </a:lnTo>
                <a:close/>
                <a:moveTo>
                  <a:pt x="15201" y="13744"/>
                </a:moveTo>
                <a:lnTo>
                  <a:pt x="15216" y="13791"/>
                </a:lnTo>
                <a:lnTo>
                  <a:pt x="15185" y="13791"/>
                </a:lnTo>
                <a:lnTo>
                  <a:pt x="15185" y="13744"/>
                </a:lnTo>
                <a:close/>
                <a:moveTo>
                  <a:pt x="13031" y="13807"/>
                </a:moveTo>
                <a:lnTo>
                  <a:pt x="13031" y="13823"/>
                </a:lnTo>
                <a:lnTo>
                  <a:pt x="12984" y="13823"/>
                </a:lnTo>
                <a:lnTo>
                  <a:pt x="12984" y="13807"/>
                </a:lnTo>
                <a:close/>
                <a:moveTo>
                  <a:pt x="13364" y="13791"/>
                </a:moveTo>
                <a:lnTo>
                  <a:pt x="13364" y="13823"/>
                </a:lnTo>
                <a:lnTo>
                  <a:pt x="13300" y="13839"/>
                </a:lnTo>
                <a:lnTo>
                  <a:pt x="13300" y="13791"/>
                </a:lnTo>
                <a:close/>
                <a:moveTo>
                  <a:pt x="10150" y="13839"/>
                </a:moveTo>
                <a:lnTo>
                  <a:pt x="10150" y="13855"/>
                </a:lnTo>
                <a:lnTo>
                  <a:pt x="10102" y="13855"/>
                </a:lnTo>
                <a:lnTo>
                  <a:pt x="10102" y="13839"/>
                </a:lnTo>
                <a:close/>
                <a:moveTo>
                  <a:pt x="744" y="13981"/>
                </a:moveTo>
                <a:cubicBezTo>
                  <a:pt x="744" y="13997"/>
                  <a:pt x="744" y="14013"/>
                  <a:pt x="744" y="14029"/>
                </a:cubicBezTo>
                <a:lnTo>
                  <a:pt x="681" y="14029"/>
                </a:lnTo>
                <a:lnTo>
                  <a:pt x="681" y="13997"/>
                </a:lnTo>
                <a:lnTo>
                  <a:pt x="744" y="13981"/>
                </a:lnTo>
                <a:close/>
                <a:moveTo>
                  <a:pt x="4624" y="14155"/>
                </a:moveTo>
                <a:lnTo>
                  <a:pt x="4624" y="14171"/>
                </a:lnTo>
                <a:lnTo>
                  <a:pt x="4576" y="14171"/>
                </a:lnTo>
                <a:lnTo>
                  <a:pt x="4576" y="14155"/>
                </a:lnTo>
                <a:close/>
                <a:moveTo>
                  <a:pt x="871" y="14060"/>
                </a:moveTo>
                <a:lnTo>
                  <a:pt x="1061" y="14124"/>
                </a:lnTo>
                <a:lnTo>
                  <a:pt x="919" y="14203"/>
                </a:lnTo>
                <a:lnTo>
                  <a:pt x="855" y="14108"/>
                </a:lnTo>
                <a:lnTo>
                  <a:pt x="871" y="14060"/>
                </a:lnTo>
                <a:close/>
                <a:moveTo>
                  <a:pt x="919" y="14235"/>
                </a:moveTo>
                <a:lnTo>
                  <a:pt x="919" y="14266"/>
                </a:lnTo>
                <a:lnTo>
                  <a:pt x="903" y="14266"/>
                </a:lnTo>
                <a:lnTo>
                  <a:pt x="903" y="14235"/>
                </a:lnTo>
                <a:close/>
                <a:moveTo>
                  <a:pt x="2264" y="14361"/>
                </a:moveTo>
                <a:cubicBezTo>
                  <a:pt x="2312" y="14440"/>
                  <a:pt x="2312" y="14440"/>
                  <a:pt x="2264" y="14583"/>
                </a:cubicBezTo>
                <a:lnTo>
                  <a:pt x="2249" y="14583"/>
                </a:lnTo>
                <a:lnTo>
                  <a:pt x="2201" y="14535"/>
                </a:lnTo>
                <a:cubicBezTo>
                  <a:pt x="2217" y="14488"/>
                  <a:pt x="2233" y="14440"/>
                  <a:pt x="2264" y="14377"/>
                </a:cubicBezTo>
                <a:lnTo>
                  <a:pt x="2264" y="14361"/>
                </a:lnTo>
                <a:close/>
                <a:moveTo>
                  <a:pt x="38508" y="0"/>
                </a:moveTo>
                <a:lnTo>
                  <a:pt x="38476" y="16"/>
                </a:lnTo>
                <a:cubicBezTo>
                  <a:pt x="38492" y="48"/>
                  <a:pt x="38492" y="79"/>
                  <a:pt x="38508" y="111"/>
                </a:cubicBezTo>
                <a:lnTo>
                  <a:pt x="38444" y="174"/>
                </a:lnTo>
                <a:cubicBezTo>
                  <a:pt x="38397" y="159"/>
                  <a:pt x="38349" y="143"/>
                  <a:pt x="38286" y="127"/>
                </a:cubicBezTo>
                <a:cubicBezTo>
                  <a:pt x="38270" y="127"/>
                  <a:pt x="38254" y="127"/>
                  <a:pt x="38254" y="143"/>
                </a:cubicBezTo>
                <a:lnTo>
                  <a:pt x="38254" y="190"/>
                </a:lnTo>
                <a:lnTo>
                  <a:pt x="38444" y="254"/>
                </a:lnTo>
                <a:cubicBezTo>
                  <a:pt x="38444" y="301"/>
                  <a:pt x="38460" y="349"/>
                  <a:pt x="38476" y="396"/>
                </a:cubicBezTo>
                <a:lnTo>
                  <a:pt x="38349" y="554"/>
                </a:lnTo>
                <a:cubicBezTo>
                  <a:pt x="38318" y="507"/>
                  <a:pt x="38207" y="523"/>
                  <a:pt x="38223" y="412"/>
                </a:cubicBezTo>
                <a:lnTo>
                  <a:pt x="38286" y="380"/>
                </a:lnTo>
                <a:lnTo>
                  <a:pt x="38254" y="333"/>
                </a:lnTo>
                <a:cubicBezTo>
                  <a:pt x="38207" y="333"/>
                  <a:pt x="38159" y="349"/>
                  <a:pt x="38128" y="364"/>
                </a:cubicBezTo>
                <a:cubicBezTo>
                  <a:pt x="38096" y="396"/>
                  <a:pt x="38064" y="428"/>
                  <a:pt x="38048" y="475"/>
                </a:cubicBezTo>
                <a:cubicBezTo>
                  <a:pt x="37985" y="396"/>
                  <a:pt x="37938" y="317"/>
                  <a:pt x="37890" y="254"/>
                </a:cubicBezTo>
                <a:lnTo>
                  <a:pt x="37621" y="364"/>
                </a:lnTo>
                <a:lnTo>
                  <a:pt x="37542" y="285"/>
                </a:lnTo>
                <a:cubicBezTo>
                  <a:pt x="37526" y="333"/>
                  <a:pt x="37510" y="380"/>
                  <a:pt x="37494" y="428"/>
                </a:cubicBezTo>
                <a:lnTo>
                  <a:pt x="37273" y="491"/>
                </a:lnTo>
                <a:cubicBezTo>
                  <a:pt x="37257" y="523"/>
                  <a:pt x="37241" y="539"/>
                  <a:pt x="37241" y="554"/>
                </a:cubicBezTo>
                <a:lnTo>
                  <a:pt x="37225" y="554"/>
                </a:lnTo>
                <a:cubicBezTo>
                  <a:pt x="37209" y="507"/>
                  <a:pt x="37209" y="459"/>
                  <a:pt x="37209" y="412"/>
                </a:cubicBezTo>
                <a:lnTo>
                  <a:pt x="37098" y="412"/>
                </a:lnTo>
                <a:lnTo>
                  <a:pt x="37225" y="681"/>
                </a:lnTo>
                <a:lnTo>
                  <a:pt x="37162" y="697"/>
                </a:lnTo>
                <a:cubicBezTo>
                  <a:pt x="37146" y="744"/>
                  <a:pt x="37114" y="808"/>
                  <a:pt x="37098" y="855"/>
                </a:cubicBezTo>
                <a:cubicBezTo>
                  <a:pt x="37061" y="817"/>
                  <a:pt x="37025" y="804"/>
                  <a:pt x="36991" y="804"/>
                </a:cubicBezTo>
                <a:cubicBezTo>
                  <a:pt x="36925" y="804"/>
                  <a:pt x="36866" y="856"/>
                  <a:pt x="36813" y="887"/>
                </a:cubicBezTo>
                <a:lnTo>
                  <a:pt x="36734" y="808"/>
                </a:lnTo>
                <a:cubicBezTo>
                  <a:pt x="36718" y="839"/>
                  <a:pt x="36691" y="855"/>
                  <a:pt x="36661" y="855"/>
                </a:cubicBezTo>
                <a:cubicBezTo>
                  <a:pt x="36631" y="855"/>
                  <a:pt x="36600" y="839"/>
                  <a:pt x="36576" y="808"/>
                </a:cubicBezTo>
                <a:lnTo>
                  <a:pt x="36513" y="919"/>
                </a:lnTo>
                <a:lnTo>
                  <a:pt x="36402" y="824"/>
                </a:lnTo>
                <a:cubicBezTo>
                  <a:pt x="36418" y="744"/>
                  <a:pt x="36433" y="681"/>
                  <a:pt x="36433" y="618"/>
                </a:cubicBezTo>
                <a:cubicBezTo>
                  <a:pt x="36402" y="586"/>
                  <a:pt x="36386" y="539"/>
                  <a:pt x="36354" y="507"/>
                </a:cubicBezTo>
                <a:lnTo>
                  <a:pt x="36243" y="618"/>
                </a:lnTo>
                <a:lnTo>
                  <a:pt x="36117" y="523"/>
                </a:lnTo>
                <a:lnTo>
                  <a:pt x="36117" y="649"/>
                </a:lnTo>
                <a:lnTo>
                  <a:pt x="36323" y="665"/>
                </a:lnTo>
                <a:lnTo>
                  <a:pt x="36323" y="808"/>
                </a:lnTo>
                <a:cubicBezTo>
                  <a:pt x="36279" y="790"/>
                  <a:pt x="36255" y="778"/>
                  <a:pt x="36229" y="778"/>
                </a:cubicBezTo>
                <a:cubicBezTo>
                  <a:pt x="36207" y="778"/>
                  <a:pt x="36184" y="786"/>
                  <a:pt x="36148" y="808"/>
                </a:cubicBezTo>
                <a:cubicBezTo>
                  <a:pt x="36069" y="871"/>
                  <a:pt x="36069" y="871"/>
                  <a:pt x="35879" y="871"/>
                </a:cubicBezTo>
                <a:lnTo>
                  <a:pt x="35863" y="934"/>
                </a:lnTo>
                <a:lnTo>
                  <a:pt x="35737" y="934"/>
                </a:lnTo>
                <a:lnTo>
                  <a:pt x="35658" y="839"/>
                </a:lnTo>
                <a:lnTo>
                  <a:pt x="35626" y="982"/>
                </a:lnTo>
                <a:lnTo>
                  <a:pt x="35578" y="982"/>
                </a:lnTo>
                <a:cubicBezTo>
                  <a:pt x="35531" y="903"/>
                  <a:pt x="35610" y="855"/>
                  <a:pt x="35610" y="808"/>
                </a:cubicBezTo>
                <a:lnTo>
                  <a:pt x="35563" y="760"/>
                </a:lnTo>
                <a:lnTo>
                  <a:pt x="35373" y="792"/>
                </a:lnTo>
                <a:cubicBezTo>
                  <a:pt x="35357" y="871"/>
                  <a:pt x="35468" y="919"/>
                  <a:pt x="35373" y="998"/>
                </a:cubicBezTo>
                <a:lnTo>
                  <a:pt x="35325" y="966"/>
                </a:lnTo>
                <a:cubicBezTo>
                  <a:pt x="35293" y="982"/>
                  <a:pt x="35262" y="1014"/>
                  <a:pt x="35214" y="1061"/>
                </a:cubicBezTo>
                <a:lnTo>
                  <a:pt x="35214" y="950"/>
                </a:lnTo>
                <a:lnTo>
                  <a:pt x="35167" y="1014"/>
                </a:lnTo>
                <a:lnTo>
                  <a:pt x="35056" y="1014"/>
                </a:lnTo>
                <a:cubicBezTo>
                  <a:pt x="35072" y="982"/>
                  <a:pt x="35088" y="950"/>
                  <a:pt x="35103" y="903"/>
                </a:cubicBezTo>
                <a:lnTo>
                  <a:pt x="35040" y="792"/>
                </a:lnTo>
                <a:lnTo>
                  <a:pt x="34913" y="824"/>
                </a:lnTo>
                <a:cubicBezTo>
                  <a:pt x="34850" y="760"/>
                  <a:pt x="34803" y="729"/>
                  <a:pt x="34755" y="681"/>
                </a:cubicBezTo>
                <a:lnTo>
                  <a:pt x="34723" y="681"/>
                </a:lnTo>
                <a:lnTo>
                  <a:pt x="34723" y="839"/>
                </a:lnTo>
                <a:lnTo>
                  <a:pt x="34818" y="887"/>
                </a:lnTo>
                <a:cubicBezTo>
                  <a:pt x="34771" y="966"/>
                  <a:pt x="34692" y="1014"/>
                  <a:pt x="34708" y="1093"/>
                </a:cubicBezTo>
                <a:lnTo>
                  <a:pt x="34660" y="1109"/>
                </a:lnTo>
                <a:cubicBezTo>
                  <a:pt x="34644" y="1061"/>
                  <a:pt x="34644" y="1029"/>
                  <a:pt x="34628" y="950"/>
                </a:cubicBezTo>
                <a:cubicBezTo>
                  <a:pt x="34581" y="1061"/>
                  <a:pt x="34549" y="1140"/>
                  <a:pt x="34518" y="1219"/>
                </a:cubicBezTo>
                <a:cubicBezTo>
                  <a:pt x="34514" y="1220"/>
                  <a:pt x="34511" y="1220"/>
                  <a:pt x="34508" y="1220"/>
                </a:cubicBezTo>
                <a:cubicBezTo>
                  <a:pt x="34453" y="1220"/>
                  <a:pt x="34471" y="1110"/>
                  <a:pt x="34416" y="1110"/>
                </a:cubicBezTo>
                <a:cubicBezTo>
                  <a:pt x="34406" y="1110"/>
                  <a:pt x="34392" y="1115"/>
                  <a:pt x="34375" y="1124"/>
                </a:cubicBezTo>
                <a:cubicBezTo>
                  <a:pt x="34391" y="1140"/>
                  <a:pt x="34391" y="1156"/>
                  <a:pt x="34407" y="1172"/>
                </a:cubicBezTo>
                <a:lnTo>
                  <a:pt x="34391" y="1188"/>
                </a:lnTo>
                <a:lnTo>
                  <a:pt x="34296" y="1140"/>
                </a:lnTo>
                <a:cubicBezTo>
                  <a:pt x="34268" y="1174"/>
                  <a:pt x="34240" y="1185"/>
                  <a:pt x="34212" y="1185"/>
                </a:cubicBezTo>
                <a:cubicBezTo>
                  <a:pt x="34161" y="1185"/>
                  <a:pt x="34110" y="1145"/>
                  <a:pt x="34058" y="1124"/>
                </a:cubicBezTo>
                <a:cubicBezTo>
                  <a:pt x="34074" y="1061"/>
                  <a:pt x="34106" y="998"/>
                  <a:pt x="34122" y="919"/>
                </a:cubicBezTo>
                <a:lnTo>
                  <a:pt x="34248" y="1029"/>
                </a:lnTo>
                <a:lnTo>
                  <a:pt x="34328" y="982"/>
                </a:lnTo>
                <a:cubicBezTo>
                  <a:pt x="34280" y="934"/>
                  <a:pt x="34233" y="887"/>
                  <a:pt x="34185" y="824"/>
                </a:cubicBezTo>
                <a:cubicBezTo>
                  <a:pt x="34185" y="808"/>
                  <a:pt x="34169" y="776"/>
                  <a:pt x="34169" y="729"/>
                </a:cubicBezTo>
                <a:cubicBezTo>
                  <a:pt x="34138" y="776"/>
                  <a:pt x="34106" y="824"/>
                  <a:pt x="34058" y="887"/>
                </a:cubicBezTo>
                <a:lnTo>
                  <a:pt x="34090" y="713"/>
                </a:lnTo>
                <a:cubicBezTo>
                  <a:pt x="34083" y="712"/>
                  <a:pt x="34076" y="711"/>
                  <a:pt x="34070" y="711"/>
                </a:cubicBezTo>
                <a:cubicBezTo>
                  <a:pt x="33983" y="711"/>
                  <a:pt x="34008" y="813"/>
                  <a:pt x="33963" y="887"/>
                </a:cubicBezTo>
                <a:lnTo>
                  <a:pt x="33963" y="681"/>
                </a:lnTo>
                <a:lnTo>
                  <a:pt x="33837" y="649"/>
                </a:lnTo>
                <a:cubicBezTo>
                  <a:pt x="33853" y="634"/>
                  <a:pt x="33868" y="618"/>
                  <a:pt x="33884" y="602"/>
                </a:cubicBezTo>
                <a:lnTo>
                  <a:pt x="33758" y="570"/>
                </a:lnTo>
                <a:lnTo>
                  <a:pt x="33789" y="475"/>
                </a:lnTo>
                <a:lnTo>
                  <a:pt x="33742" y="475"/>
                </a:lnTo>
                <a:cubicBezTo>
                  <a:pt x="33710" y="507"/>
                  <a:pt x="33694" y="554"/>
                  <a:pt x="33663" y="586"/>
                </a:cubicBezTo>
                <a:lnTo>
                  <a:pt x="33599" y="539"/>
                </a:lnTo>
                <a:cubicBezTo>
                  <a:pt x="33568" y="586"/>
                  <a:pt x="33552" y="634"/>
                  <a:pt x="33536" y="665"/>
                </a:cubicBezTo>
                <a:cubicBezTo>
                  <a:pt x="33520" y="681"/>
                  <a:pt x="33552" y="697"/>
                  <a:pt x="33552" y="697"/>
                </a:cubicBezTo>
                <a:lnTo>
                  <a:pt x="33615" y="665"/>
                </a:lnTo>
                <a:cubicBezTo>
                  <a:pt x="33663" y="744"/>
                  <a:pt x="33758" y="824"/>
                  <a:pt x="33868" y="839"/>
                </a:cubicBezTo>
                <a:lnTo>
                  <a:pt x="33900" y="982"/>
                </a:lnTo>
                <a:lnTo>
                  <a:pt x="33805" y="1045"/>
                </a:lnTo>
                <a:cubicBezTo>
                  <a:pt x="33853" y="1093"/>
                  <a:pt x="33916" y="1109"/>
                  <a:pt x="33995" y="1124"/>
                </a:cubicBezTo>
                <a:lnTo>
                  <a:pt x="33821" y="1299"/>
                </a:lnTo>
                <a:cubicBezTo>
                  <a:pt x="33773" y="1156"/>
                  <a:pt x="33773" y="1156"/>
                  <a:pt x="33678" y="1156"/>
                </a:cubicBezTo>
                <a:lnTo>
                  <a:pt x="33520" y="1314"/>
                </a:lnTo>
                <a:lnTo>
                  <a:pt x="33473" y="1267"/>
                </a:lnTo>
                <a:lnTo>
                  <a:pt x="33409" y="1299"/>
                </a:lnTo>
                <a:lnTo>
                  <a:pt x="33267" y="1124"/>
                </a:lnTo>
                <a:cubicBezTo>
                  <a:pt x="33330" y="1061"/>
                  <a:pt x="33298" y="982"/>
                  <a:pt x="33267" y="903"/>
                </a:cubicBezTo>
                <a:lnTo>
                  <a:pt x="33203" y="1093"/>
                </a:lnTo>
                <a:lnTo>
                  <a:pt x="33124" y="1093"/>
                </a:lnTo>
                <a:cubicBezTo>
                  <a:pt x="33108" y="1077"/>
                  <a:pt x="33108" y="1061"/>
                  <a:pt x="33093" y="1029"/>
                </a:cubicBezTo>
                <a:lnTo>
                  <a:pt x="32982" y="1029"/>
                </a:lnTo>
                <a:cubicBezTo>
                  <a:pt x="33061" y="1093"/>
                  <a:pt x="33029" y="1156"/>
                  <a:pt x="33029" y="1219"/>
                </a:cubicBezTo>
                <a:lnTo>
                  <a:pt x="32918" y="1283"/>
                </a:lnTo>
                <a:cubicBezTo>
                  <a:pt x="32918" y="1330"/>
                  <a:pt x="32903" y="1378"/>
                  <a:pt x="32903" y="1409"/>
                </a:cubicBezTo>
                <a:lnTo>
                  <a:pt x="32744" y="1409"/>
                </a:lnTo>
                <a:cubicBezTo>
                  <a:pt x="32665" y="1362"/>
                  <a:pt x="32697" y="1299"/>
                  <a:pt x="32697" y="1235"/>
                </a:cubicBezTo>
                <a:cubicBezTo>
                  <a:pt x="32705" y="1231"/>
                  <a:pt x="32713" y="1229"/>
                  <a:pt x="32721" y="1229"/>
                </a:cubicBezTo>
                <a:cubicBezTo>
                  <a:pt x="32757" y="1229"/>
                  <a:pt x="32789" y="1264"/>
                  <a:pt x="32828" y="1264"/>
                </a:cubicBezTo>
                <a:cubicBezTo>
                  <a:pt x="32846" y="1264"/>
                  <a:pt x="32865" y="1257"/>
                  <a:pt x="32887" y="1235"/>
                </a:cubicBezTo>
                <a:lnTo>
                  <a:pt x="32713" y="1156"/>
                </a:lnTo>
                <a:lnTo>
                  <a:pt x="32523" y="1251"/>
                </a:lnTo>
                <a:lnTo>
                  <a:pt x="32412" y="1219"/>
                </a:lnTo>
                <a:lnTo>
                  <a:pt x="32412" y="1219"/>
                </a:lnTo>
                <a:cubicBezTo>
                  <a:pt x="32428" y="1251"/>
                  <a:pt x="32443" y="1267"/>
                  <a:pt x="32443" y="1283"/>
                </a:cubicBezTo>
                <a:lnTo>
                  <a:pt x="32380" y="1362"/>
                </a:lnTo>
                <a:lnTo>
                  <a:pt x="32380" y="1093"/>
                </a:lnTo>
                <a:lnTo>
                  <a:pt x="32000" y="1156"/>
                </a:lnTo>
                <a:cubicBezTo>
                  <a:pt x="31968" y="1219"/>
                  <a:pt x="31953" y="1283"/>
                  <a:pt x="31921" y="1362"/>
                </a:cubicBezTo>
                <a:lnTo>
                  <a:pt x="31747" y="1156"/>
                </a:lnTo>
                <a:lnTo>
                  <a:pt x="31842" y="1093"/>
                </a:lnTo>
                <a:lnTo>
                  <a:pt x="31842" y="934"/>
                </a:lnTo>
                <a:lnTo>
                  <a:pt x="31810" y="934"/>
                </a:lnTo>
                <a:lnTo>
                  <a:pt x="31747" y="1029"/>
                </a:lnTo>
                <a:cubicBezTo>
                  <a:pt x="31731" y="998"/>
                  <a:pt x="31715" y="966"/>
                  <a:pt x="31715" y="966"/>
                </a:cubicBezTo>
                <a:cubicBezTo>
                  <a:pt x="31683" y="998"/>
                  <a:pt x="31652" y="1029"/>
                  <a:pt x="31620" y="1061"/>
                </a:cubicBezTo>
                <a:cubicBezTo>
                  <a:pt x="31493" y="1061"/>
                  <a:pt x="31351" y="1109"/>
                  <a:pt x="31256" y="1188"/>
                </a:cubicBezTo>
                <a:lnTo>
                  <a:pt x="31113" y="1014"/>
                </a:lnTo>
                <a:lnTo>
                  <a:pt x="31050" y="1109"/>
                </a:lnTo>
                <a:lnTo>
                  <a:pt x="30955" y="1061"/>
                </a:lnTo>
                <a:lnTo>
                  <a:pt x="30955" y="1061"/>
                </a:lnTo>
                <a:lnTo>
                  <a:pt x="31018" y="1235"/>
                </a:lnTo>
                <a:cubicBezTo>
                  <a:pt x="30952" y="1207"/>
                  <a:pt x="30902" y="1184"/>
                  <a:pt x="30856" y="1184"/>
                </a:cubicBezTo>
                <a:cubicBezTo>
                  <a:pt x="30826" y="1184"/>
                  <a:pt x="30797" y="1194"/>
                  <a:pt x="30765" y="1219"/>
                </a:cubicBezTo>
                <a:cubicBezTo>
                  <a:pt x="30763" y="1222"/>
                  <a:pt x="30759" y="1223"/>
                  <a:pt x="30755" y="1223"/>
                </a:cubicBezTo>
                <a:cubicBezTo>
                  <a:pt x="30728" y="1223"/>
                  <a:pt x="30670" y="1188"/>
                  <a:pt x="30670" y="1188"/>
                </a:cubicBezTo>
                <a:lnTo>
                  <a:pt x="30638" y="1188"/>
                </a:lnTo>
                <a:lnTo>
                  <a:pt x="30591" y="1235"/>
                </a:lnTo>
                <a:cubicBezTo>
                  <a:pt x="30575" y="1188"/>
                  <a:pt x="30575" y="1140"/>
                  <a:pt x="30575" y="1109"/>
                </a:cubicBezTo>
                <a:cubicBezTo>
                  <a:pt x="30480" y="1124"/>
                  <a:pt x="30512" y="1219"/>
                  <a:pt x="30480" y="1267"/>
                </a:cubicBezTo>
                <a:lnTo>
                  <a:pt x="30417" y="1235"/>
                </a:lnTo>
                <a:lnTo>
                  <a:pt x="30322" y="1267"/>
                </a:lnTo>
                <a:cubicBezTo>
                  <a:pt x="30306" y="1204"/>
                  <a:pt x="30306" y="1172"/>
                  <a:pt x="30306" y="1140"/>
                </a:cubicBezTo>
                <a:lnTo>
                  <a:pt x="30227" y="1188"/>
                </a:lnTo>
                <a:cubicBezTo>
                  <a:pt x="30238" y="1129"/>
                  <a:pt x="30233" y="1096"/>
                  <a:pt x="30203" y="1096"/>
                </a:cubicBezTo>
                <a:cubicBezTo>
                  <a:pt x="30193" y="1096"/>
                  <a:pt x="30180" y="1100"/>
                  <a:pt x="30163" y="1109"/>
                </a:cubicBezTo>
                <a:lnTo>
                  <a:pt x="30163" y="1204"/>
                </a:lnTo>
                <a:lnTo>
                  <a:pt x="30227" y="1235"/>
                </a:lnTo>
                <a:cubicBezTo>
                  <a:pt x="30242" y="1267"/>
                  <a:pt x="30274" y="1314"/>
                  <a:pt x="30258" y="1330"/>
                </a:cubicBezTo>
                <a:cubicBezTo>
                  <a:pt x="30258" y="1346"/>
                  <a:pt x="30242" y="1346"/>
                  <a:pt x="30227" y="1362"/>
                </a:cubicBezTo>
                <a:lnTo>
                  <a:pt x="30322" y="1394"/>
                </a:lnTo>
                <a:lnTo>
                  <a:pt x="30211" y="1504"/>
                </a:lnTo>
                <a:lnTo>
                  <a:pt x="30084" y="1409"/>
                </a:lnTo>
                <a:lnTo>
                  <a:pt x="30116" y="1346"/>
                </a:lnTo>
                <a:lnTo>
                  <a:pt x="29783" y="1314"/>
                </a:lnTo>
                <a:lnTo>
                  <a:pt x="29720" y="1346"/>
                </a:lnTo>
                <a:cubicBezTo>
                  <a:pt x="29704" y="1330"/>
                  <a:pt x="29704" y="1314"/>
                  <a:pt x="29688" y="1299"/>
                </a:cubicBezTo>
                <a:cubicBezTo>
                  <a:pt x="29688" y="1283"/>
                  <a:pt x="29672" y="1267"/>
                  <a:pt x="29657" y="1267"/>
                </a:cubicBezTo>
                <a:lnTo>
                  <a:pt x="29641" y="1283"/>
                </a:lnTo>
                <a:cubicBezTo>
                  <a:pt x="29625" y="1314"/>
                  <a:pt x="29625" y="1362"/>
                  <a:pt x="29609" y="1394"/>
                </a:cubicBezTo>
                <a:lnTo>
                  <a:pt x="29720" y="1394"/>
                </a:lnTo>
                <a:lnTo>
                  <a:pt x="29720" y="1504"/>
                </a:lnTo>
                <a:lnTo>
                  <a:pt x="29704" y="1504"/>
                </a:lnTo>
                <a:lnTo>
                  <a:pt x="29609" y="1441"/>
                </a:lnTo>
                <a:lnTo>
                  <a:pt x="29609" y="1394"/>
                </a:lnTo>
                <a:lnTo>
                  <a:pt x="29482" y="1314"/>
                </a:lnTo>
                <a:cubicBezTo>
                  <a:pt x="29482" y="1309"/>
                  <a:pt x="29481" y="1307"/>
                  <a:pt x="29478" y="1307"/>
                </a:cubicBezTo>
                <a:cubicBezTo>
                  <a:pt x="29472" y="1307"/>
                  <a:pt x="29461" y="1314"/>
                  <a:pt x="29451" y="1314"/>
                </a:cubicBezTo>
                <a:lnTo>
                  <a:pt x="29451" y="1409"/>
                </a:lnTo>
                <a:cubicBezTo>
                  <a:pt x="29419" y="1409"/>
                  <a:pt x="29387" y="1394"/>
                  <a:pt x="29372" y="1378"/>
                </a:cubicBezTo>
                <a:cubicBezTo>
                  <a:pt x="29340" y="1346"/>
                  <a:pt x="29308" y="1299"/>
                  <a:pt x="29292" y="1251"/>
                </a:cubicBezTo>
                <a:lnTo>
                  <a:pt x="29292" y="1584"/>
                </a:lnTo>
                <a:lnTo>
                  <a:pt x="29277" y="1584"/>
                </a:lnTo>
                <a:cubicBezTo>
                  <a:pt x="29261" y="1536"/>
                  <a:pt x="29261" y="1504"/>
                  <a:pt x="29261" y="1504"/>
                </a:cubicBezTo>
                <a:lnTo>
                  <a:pt x="29102" y="1330"/>
                </a:lnTo>
                <a:lnTo>
                  <a:pt x="28928" y="1378"/>
                </a:lnTo>
                <a:cubicBezTo>
                  <a:pt x="28912" y="1346"/>
                  <a:pt x="28897" y="1314"/>
                  <a:pt x="28897" y="1299"/>
                </a:cubicBezTo>
                <a:cubicBezTo>
                  <a:pt x="28881" y="1330"/>
                  <a:pt x="28865" y="1378"/>
                  <a:pt x="28849" y="1425"/>
                </a:cubicBezTo>
                <a:cubicBezTo>
                  <a:pt x="28849" y="1473"/>
                  <a:pt x="28849" y="1520"/>
                  <a:pt x="28865" y="1568"/>
                </a:cubicBezTo>
                <a:lnTo>
                  <a:pt x="28849" y="1568"/>
                </a:lnTo>
                <a:cubicBezTo>
                  <a:pt x="28817" y="1520"/>
                  <a:pt x="28786" y="1457"/>
                  <a:pt x="28754" y="1394"/>
                </a:cubicBezTo>
                <a:lnTo>
                  <a:pt x="28675" y="1457"/>
                </a:lnTo>
                <a:lnTo>
                  <a:pt x="28612" y="1362"/>
                </a:lnTo>
                <a:lnTo>
                  <a:pt x="28184" y="1457"/>
                </a:lnTo>
                <a:cubicBezTo>
                  <a:pt x="28173" y="1400"/>
                  <a:pt x="28153" y="1359"/>
                  <a:pt x="28125" y="1359"/>
                </a:cubicBezTo>
                <a:cubicBezTo>
                  <a:pt x="28114" y="1359"/>
                  <a:pt x="28102" y="1365"/>
                  <a:pt x="28089" y="1378"/>
                </a:cubicBezTo>
                <a:cubicBezTo>
                  <a:pt x="28073" y="1409"/>
                  <a:pt x="28057" y="1409"/>
                  <a:pt x="28026" y="1409"/>
                </a:cubicBezTo>
                <a:lnTo>
                  <a:pt x="28026" y="1330"/>
                </a:lnTo>
                <a:cubicBezTo>
                  <a:pt x="28057" y="1362"/>
                  <a:pt x="28073" y="1378"/>
                  <a:pt x="28073" y="1378"/>
                </a:cubicBezTo>
                <a:cubicBezTo>
                  <a:pt x="28042" y="1267"/>
                  <a:pt x="28073" y="1235"/>
                  <a:pt x="28137" y="1219"/>
                </a:cubicBezTo>
                <a:cubicBezTo>
                  <a:pt x="28121" y="1172"/>
                  <a:pt x="28121" y="1140"/>
                  <a:pt x="28121" y="1077"/>
                </a:cubicBezTo>
                <a:cubicBezTo>
                  <a:pt x="28073" y="1109"/>
                  <a:pt x="28042" y="1140"/>
                  <a:pt x="28010" y="1156"/>
                </a:cubicBezTo>
                <a:lnTo>
                  <a:pt x="27947" y="1219"/>
                </a:lnTo>
                <a:lnTo>
                  <a:pt x="27978" y="1235"/>
                </a:lnTo>
                <a:cubicBezTo>
                  <a:pt x="27962" y="1235"/>
                  <a:pt x="27962" y="1251"/>
                  <a:pt x="27962" y="1251"/>
                </a:cubicBezTo>
                <a:lnTo>
                  <a:pt x="27931" y="1219"/>
                </a:lnTo>
                <a:cubicBezTo>
                  <a:pt x="27883" y="1219"/>
                  <a:pt x="27852" y="1219"/>
                  <a:pt x="27836" y="1267"/>
                </a:cubicBezTo>
                <a:cubicBezTo>
                  <a:pt x="27820" y="1299"/>
                  <a:pt x="27820" y="1330"/>
                  <a:pt x="27820" y="1362"/>
                </a:cubicBezTo>
                <a:lnTo>
                  <a:pt x="27994" y="1520"/>
                </a:lnTo>
                <a:cubicBezTo>
                  <a:pt x="27994" y="1520"/>
                  <a:pt x="27994" y="1536"/>
                  <a:pt x="27978" y="1552"/>
                </a:cubicBezTo>
                <a:lnTo>
                  <a:pt x="27883" y="1473"/>
                </a:lnTo>
                <a:lnTo>
                  <a:pt x="27741" y="1473"/>
                </a:lnTo>
                <a:lnTo>
                  <a:pt x="27741" y="1615"/>
                </a:lnTo>
                <a:lnTo>
                  <a:pt x="27392" y="1489"/>
                </a:lnTo>
                <a:lnTo>
                  <a:pt x="27297" y="1584"/>
                </a:lnTo>
                <a:cubicBezTo>
                  <a:pt x="27266" y="1520"/>
                  <a:pt x="27187" y="1504"/>
                  <a:pt x="27202" y="1425"/>
                </a:cubicBezTo>
                <a:lnTo>
                  <a:pt x="27202" y="1425"/>
                </a:lnTo>
                <a:cubicBezTo>
                  <a:pt x="27092" y="1441"/>
                  <a:pt x="27076" y="1584"/>
                  <a:pt x="26965" y="1647"/>
                </a:cubicBezTo>
                <a:lnTo>
                  <a:pt x="26965" y="1758"/>
                </a:lnTo>
                <a:cubicBezTo>
                  <a:pt x="26917" y="1694"/>
                  <a:pt x="26870" y="1631"/>
                  <a:pt x="26822" y="1584"/>
                </a:cubicBezTo>
                <a:lnTo>
                  <a:pt x="26791" y="1599"/>
                </a:lnTo>
                <a:cubicBezTo>
                  <a:pt x="26838" y="1789"/>
                  <a:pt x="26838" y="1884"/>
                  <a:pt x="26759" y="1900"/>
                </a:cubicBezTo>
                <a:lnTo>
                  <a:pt x="26743" y="1821"/>
                </a:lnTo>
                <a:lnTo>
                  <a:pt x="26680" y="1805"/>
                </a:lnTo>
                <a:lnTo>
                  <a:pt x="26680" y="1615"/>
                </a:lnTo>
                <a:lnTo>
                  <a:pt x="26585" y="1615"/>
                </a:lnTo>
                <a:lnTo>
                  <a:pt x="26474" y="1758"/>
                </a:lnTo>
                <a:cubicBezTo>
                  <a:pt x="26411" y="1742"/>
                  <a:pt x="26347" y="1758"/>
                  <a:pt x="26300" y="1726"/>
                </a:cubicBezTo>
                <a:cubicBezTo>
                  <a:pt x="26294" y="1720"/>
                  <a:pt x="26287" y="1718"/>
                  <a:pt x="26280" y="1718"/>
                </a:cubicBezTo>
                <a:cubicBezTo>
                  <a:pt x="26261" y="1718"/>
                  <a:pt x="26239" y="1731"/>
                  <a:pt x="26221" y="1731"/>
                </a:cubicBezTo>
                <a:cubicBezTo>
                  <a:pt x="26207" y="1731"/>
                  <a:pt x="26195" y="1723"/>
                  <a:pt x="26189" y="1694"/>
                </a:cubicBezTo>
                <a:lnTo>
                  <a:pt x="26047" y="1742"/>
                </a:lnTo>
                <a:cubicBezTo>
                  <a:pt x="26031" y="1710"/>
                  <a:pt x="26015" y="1679"/>
                  <a:pt x="25983" y="1647"/>
                </a:cubicBezTo>
                <a:lnTo>
                  <a:pt x="25952" y="1694"/>
                </a:lnTo>
                <a:lnTo>
                  <a:pt x="25983" y="1726"/>
                </a:lnTo>
                <a:lnTo>
                  <a:pt x="25967" y="1742"/>
                </a:lnTo>
                <a:lnTo>
                  <a:pt x="25936" y="1710"/>
                </a:lnTo>
                <a:cubicBezTo>
                  <a:pt x="25857" y="1694"/>
                  <a:pt x="25936" y="1615"/>
                  <a:pt x="25872" y="1584"/>
                </a:cubicBezTo>
                <a:lnTo>
                  <a:pt x="25872" y="1584"/>
                </a:lnTo>
                <a:cubicBezTo>
                  <a:pt x="25841" y="1647"/>
                  <a:pt x="25825" y="1726"/>
                  <a:pt x="25793" y="1789"/>
                </a:cubicBezTo>
                <a:lnTo>
                  <a:pt x="25698" y="1742"/>
                </a:lnTo>
                <a:lnTo>
                  <a:pt x="25635" y="1663"/>
                </a:lnTo>
                <a:lnTo>
                  <a:pt x="25556" y="1710"/>
                </a:lnTo>
                <a:lnTo>
                  <a:pt x="25556" y="1536"/>
                </a:lnTo>
                <a:lnTo>
                  <a:pt x="25302" y="1631"/>
                </a:lnTo>
                <a:lnTo>
                  <a:pt x="25271" y="1599"/>
                </a:lnTo>
                <a:cubicBezTo>
                  <a:pt x="25223" y="1631"/>
                  <a:pt x="25160" y="1647"/>
                  <a:pt x="25112" y="1663"/>
                </a:cubicBezTo>
                <a:cubicBezTo>
                  <a:pt x="25056" y="1677"/>
                  <a:pt x="25075" y="1779"/>
                  <a:pt x="25002" y="1779"/>
                </a:cubicBezTo>
                <a:cubicBezTo>
                  <a:pt x="24993" y="1779"/>
                  <a:pt x="24982" y="1777"/>
                  <a:pt x="24970" y="1774"/>
                </a:cubicBezTo>
                <a:lnTo>
                  <a:pt x="24970" y="1631"/>
                </a:lnTo>
                <a:lnTo>
                  <a:pt x="24907" y="1631"/>
                </a:lnTo>
                <a:lnTo>
                  <a:pt x="24970" y="1489"/>
                </a:lnTo>
                <a:cubicBezTo>
                  <a:pt x="24970" y="1552"/>
                  <a:pt x="24970" y="1599"/>
                  <a:pt x="24970" y="1631"/>
                </a:cubicBezTo>
                <a:lnTo>
                  <a:pt x="25081" y="1536"/>
                </a:lnTo>
                <a:lnTo>
                  <a:pt x="24907" y="1441"/>
                </a:lnTo>
                <a:lnTo>
                  <a:pt x="24812" y="1552"/>
                </a:lnTo>
                <a:cubicBezTo>
                  <a:pt x="24827" y="1584"/>
                  <a:pt x="24843" y="1599"/>
                  <a:pt x="24859" y="1631"/>
                </a:cubicBezTo>
                <a:lnTo>
                  <a:pt x="24764" y="1679"/>
                </a:lnTo>
                <a:lnTo>
                  <a:pt x="24732" y="1584"/>
                </a:lnTo>
                <a:lnTo>
                  <a:pt x="24622" y="1710"/>
                </a:lnTo>
                <a:lnTo>
                  <a:pt x="24479" y="1710"/>
                </a:lnTo>
                <a:lnTo>
                  <a:pt x="24400" y="1489"/>
                </a:lnTo>
                <a:lnTo>
                  <a:pt x="24273" y="1568"/>
                </a:lnTo>
                <a:cubicBezTo>
                  <a:pt x="24289" y="1631"/>
                  <a:pt x="24321" y="1679"/>
                  <a:pt x="24305" y="1694"/>
                </a:cubicBezTo>
                <a:cubicBezTo>
                  <a:pt x="24305" y="1726"/>
                  <a:pt x="24305" y="1742"/>
                  <a:pt x="24305" y="1758"/>
                </a:cubicBezTo>
                <a:cubicBezTo>
                  <a:pt x="24305" y="1774"/>
                  <a:pt x="24321" y="1805"/>
                  <a:pt x="24321" y="1821"/>
                </a:cubicBezTo>
                <a:lnTo>
                  <a:pt x="24289" y="1821"/>
                </a:lnTo>
                <a:cubicBezTo>
                  <a:pt x="24289" y="1805"/>
                  <a:pt x="24273" y="1774"/>
                  <a:pt x="24273" y="1742"/>
                </a:cubicBezTo>
                <a:lnTo>
                  <a:pt x="24305" y="1742"/>
                </a:lnTo>
                <a:cubicBezTo>
                  <a:pt x="24226" y="1742"/>
                  <a:pt x="24257" y="1694"/>
                  <a:pt x="24242" y="1663"/>
                </a:cubicBezTo>
                <a:cubicBezTo>
                  <a:pt x="24226" y="1631"/>
                  <a:pt x="24210" y="1615"/>
                  <a:pt x="24194" y="1599"/>
                </a:cubicBezTo>
                <a:lnTo>
                  <a:pt x="24052" y="1679"/>
                </a:lnTo>
                <a:lnTo>
                  <a:pt x="23925" y="1584"/>
                </a:lnTo>
                <a:cubicBezTo>
                  <a:pt x="23862" y="1679"/>
                  <a:pt x="23782" y="1758"/>
                  <a:pt x="23862" y="1869"/>
                </a:cubicBezTo>
                <a:cubicBezTo>
                  <a:pt x="23909" y="1869"/>
                  <a:pt x="23909" y="1916"/>
                  <a:pt x="23893" y="1932"/>
                </a:cubicBezTo>
                <a:cubicBezTo>
                  <a:pt x="23893" y="1948"/>
                  <a:pt x="23862" y="1964"/>
                  <a:pt x="23830" y="1995"/>
                </a:cubicBezTo>
                <a:lnTo>
                  <a:pt x="23830" y="1916"/>
                </a:lnTo>
                <a:lnTo>
                  <a:pt x="23751" y="1900"/>
                </a:lnTo>
                <a:lnTo>
                  <a:pt x="23767" y="1869"/>
                </a:lnTo>
                <a:lnTo>
                  <a:pt x="23640" y="1710"/>
                </a:lnTo>
                <a:lnTo>
                  <a:pt x="23561" y="1710"/>
                </a:lnTo>
                <a:cubicBezTo>
                  <a:pt x="23561" y="1758"/>
                  <a:pt x="23545" y="1789"/>
                  <a:pt x="23545" y="1837"/>
                </a:cubicBezTo>
                <a:cubicBezTo>
                  <a:pt x="23482" y="1742"/>
                  <a:pt x="23434" y="1631"/>
                  <a:pt x="23292" y="1631"/>
                </a:cubicBezTo>
                <a:cubicBezTo>
                  <a:pt x="23276" y="1647"/>
                  <a:pt x="23260" y="1679"/>
                  <a:pt x="23260" y="1710"/>
                </a:cubicBezTo>
                <a:cubicBezTo>
                  <a:pt x="23276" y="1726"/>
                  <a:pt x="23276" y="1758"/>
                  <a:pt x="23292" y="1774"/>
                </a:cubicBezTo>
                <a:lnTo>
                  <a:pt x="23260" y="1774"/>
                </a:lnTo>
                <a:lnTo>
                  <a:pt x="23244" y="1710"/>
                </a:lnTo>
                <a:lnTo>
                  <a:pt x="23260" y="1710"/>
                </a:lnTo>
                <a:cubicBezTo>
                  <a:pt x="23228" y="1694"/>
                  <a:pt x="23212" y="1679"/>
                  <a:pt x="23212" y="1679"/>
                </a:cubicBezTo>
                <a:lnTo>
                  <a:pt x="23212" y="1552"/>
                </a:lnTo>
                <a:cubicBezTo>
                  <a:pt x="23165" y="1489"/>
                  <a:pt x="23133" y="1457"/>
                  <a:pt x="23117" y="1441"/>
                </a:cubicBezTo>
                <a:lnTo>
                  <a:pt x="22912" y="1504"/>
                </a:lnTo>
                <a:lnTo>
                  <a:pt x="22848" y="1663"/>
                </a:lnTo>
                <a:cubicBezTo>
                  <a:pt x="22801" y="1552"/>
                  <a:pt x="22690" y="1520"/>
                  <a:pt x="22627" y="1473"/>
                </a:cubicBezTo>
                <a:lnTo>
                  <a:pt x="22516" y="1536"/>
                </a:lnTo>
                <a:cubicBezTo>
                  <a:pt x="22516" y="1568"/>
                  <a:pt x="22547" y="1615"/>
                  <a:pt x="22484" y="1615"/>
                </a:cubicBezTo>
                <a:cubicBezTo>
                  <a:pt x="22468" y="1647"/>
                  <a:pt x="22448" y="1663"/>
                  <a:pt x="22429" y="1663"/>
                </a:cubicBezTo>
                <a:cubicBezTo>
                  <a:pt x="22409" y="1663"/>
                  <a:pt x="22389" y="1647"/>
                  <a:pt x="22373" y="1615"/>
                </a:cubicBezTo>
                <a:lnTo>
                  <a:pt x="22326" y="1584"/>
                </a:lnTo>
                <a:cubicBezTo>
                  <a:pt x="22269" y="1584"/>
                  <a:pt x="22204" y="1543"/>
                  <a:pt x="22138" y="1543"/>
                </a:cubicBezTo>
                <a:cubicBezTo>
                  <a:pt x="22111" y="1543"/>
                  <a:pt x="22084" y="1550"/>
                  <a:pt x="22056" y="1568"/>
                </a:cubicBezTo>
                <a:lnTo>
                  <a:pt x="22056" y="1758"/>
                </a:lnTo>
                <a:cubicBezTo>
                  <a:pt x="21993" y="1710"/>
                  <a:pt x="21930" y="1726"/>
                  <a:pt x="21866" y="1710"/>
                </a:cubicBezTo>
                <a:cubicBezTo>
                  <a:pt x="21835" y="1702"/>
                  <a:pt x="21799" y="1698"/>
                  <a:pt x="21764" y="1698"/>
                </a:cubicBezTo>
                <a:cubicBezTo>
                  <a:pt x="21728" y="1698"/>
                  <a:pt x="21692" y="1702"/>
                  <a:pt x="21661" y="1710"/>
                </a:cubicBezTo>
                <a:lnTo>
                  <a:pt x="21597" y="1789"/>
                </a:lnTo>
                <a:lnTo>
                  <a:pt x="21629" y="1853"/>
                </a:lnTo>
                <a:cubicBezTo>
                  <a:pt x="21613" y="1884"/>
                  <a:pt x="21550" y="1916"/>
                  <a:pt x="21629" y="1948"/>
                </a:cubicBezTo>
                <a:lnTo>
                  <a:pt x="21708" y="1884"/>
                </a:lnTo>
                <a:lnTo>
                  <a:pt x="21676" y="1853"/>
                </a:lnTo>
                <a:cubicBezTo>
                  <a:pt x="21699" y="1835"/>
                  <a:pt x="21720" y="1828"/>
                  <a:pt x="21742" y="1828"/>
                </a:cubicBezTo>
                <a:cubicBezTo>
                  <a:pt x="21794" y="1828"/>
                  <a:pt x="21846" y="1869"/>
                  <a:pt x="21914" y="1869"/>
                </a:cubicBezTo>
                <a:lnTo>
                  <a:pt x="22009" y="1789"/>
                </a:lnTo>
                <a:lnTo>
                  <a:pt x="22136" y="1853"/>
                </a:lnTo>
                <a:cubicBezTo>
                  <a:pt x="22104" y="1948"/>
                  <a:pt x="22183" y="1979"/>
                  <a:pt x="22231" y="2027"/>
                </a:cubicBezTo>
                <a:cubicBezTo>
                  <a:pt x="22262" y="1979"/>
                  <a:pt x="22310" y="1948"/>
                  <a:pt x="22357" y="1916"/>
                </a:cubicBezTo>
                <a:lnTo>
                  <a:pt x="22357" y="2106"/>
                </a:lnTo>
                <a:lnTo>
                  <a:pt x="22246" y="2059"/>
                </a:lnTo>
                <a:cubicBezTo>
                  <a:pt x="22199" y="2090"/>
                  <a:pt x="22148" y="2106"/>
                  <a:pt x="22096" y="2106"/>
                </a:cubicBezTo>
                <a:cubicBezTo>
                  <a:pt x="22045" y="2106"/>
                  <a:pt x="21993" y="2090"/>
                  <a:pt x="21946" y="2059"/>
                </a:cubicBezTo>
                <a:lnTo>
                  <a:pt x="21803" y="2090"/>
                </a:lnTo>
                <a:lnTo>
                  <a:pt x="21661" y="2122"/>
                </a:lnTo>
                <a:cubicBezTo>
                  <a:pt x="21629" y="2106"/>
                  <a:pt x="21613" y="2106"/>
                  <a:pt x="21581" y="2090"/>
                </a:cubicBezTo>
                <a:cubicBezTo>
                  <a:pt x="21550" y="2090"/>
                  <a:pt x="21518" y="2106"/>
                  <a:pt x="21486" y="2122"/>
                </a:cubicBezTo>
                <a:lnTo>
                  <a:pt x="21455" y="2090"/>
                </a:lnTo>
                <a:cubicBezTo>
                  <a:pt x="21471" y="1964"/>
                  <a:pt x="21502" y="1853"/>
                  <a:pt x="21518" y="1726"/>
                </a:cubicBezTo>
                <a:lnTo>
                  <a:pt x="21518" y="1726"/>
                </a:lnTo>
                <a:lnTo>
                  <a:pt x="21391" y="1805"/>
                </a:lnTo>
                <a:cubicBezTo>
                  <a:pt x="21407" y="1837"/>
                  <a:pt x="21423" y="1869"/>
                  <a:pt x="21455" y="1916"/>
                </a:cubicBezTo>
                <a:lnTo>
                  <a:pt x="21376" y="1979"/>
                </a:lnTo>
                <a:cubicBezTo>
                  <a:pt x="21360" y="1916"/>
                  <a:pt x="21360" y="1869"/>
                  <a:pt x="21344" y="1789"/>
                </a:cubicBezTo>
                <a:lnTo>
                  <a:pt x="21249" y="1869"/>
                </a:lnTo>
                <a:lnTo>
                  <a:pt x="21249" y="2027"/>
                </a:lnTo>
                <a:lnTo>
                  <a:pt x="21328" y="2074"/>
                </a:lnTo>
                <a:lnTo>
                  <a:pt x="21312" y="2090"/>
                </a:lnTo>
                <a:lnTo>
                  <a:pt x="21201" y="2090"/>
                </a:lnTo>
                <a:cubicBezTo>
                  <a:pt x="21201" y="2074"/>
                  <a:pt x="21170" y="2043"/>
                  <a:pt x="21154" y="1995"/>
                </a:cubicBezTo>
                <a:cubicBezTo>
                  <a:pt x="21122" y="2059"/>
                  <a:pt x="21091" y="2090"/>
                  <a:pt x="21059" y="2154"/>
                </a:cubicBezTo>
                <a:lnTo>
                  <a:pt x="20948" y="2011"/>
                </a:lnTo>
                <a:cubicBezTo>
                  <a:pt x="20964" y="1948"/>
                  <a:pt x="21011" y="1884"/>
                  <a:pt x="21011" y="1805"/>
                </a:cubicBezTo>
                <a:lnTo>
                  <a:pt x="20821" y="1774"/>
                </a:lnTo>
                <a:lnTo>
                  <a:pt x="20821" y="1884"/>
                </a:lnTo>
                <a:cubicBezTo>
                  <a:pt x="20774" y="1916"/>
                  <a:pt x="20695" y="1932"/>
                  <a:pt x="20663" y="2011"/>
                </a:cubicBezTo>
                <a:cubicBezTo>
                  <a:pt x="20616" y="2090"/>
                  <a:pt x="20536" y="2106"/>
                  <a:pt x="20505" y="2154"/>
                </a:cubicBezTo>
                <a:cubicBezTo>
                  <a:pt x="20394" y="2154"/>
                  <a:pt x="20267" y="2169"/>
                  <a:pt x="20156" y="2217"/>
                </a:cubicBezTo>
                <a:cubicBezTo>
                  <a:pt x="20117" y="2241"/>
                  <a:pt x="20069" y="2253"/>
                  <a:pt x="20022" y="2253"/>
                </a:cubicBezTo>
                <a:cubicBezTo>
                  <a:pt x="19974" y="2253"/>
                  <a:pt x="19927" y="2241"/>
                  <a:pt x="19887" y="2217"/>
                </a:cubicBezTo>
                <a:lnTo>
                  <a:pt x="19840" y="2249"/>
                </a:lnTo>
                <a:cubicBezTo>
                  <a:pt x="19824" y="2233"/>
                  <a:pt x="19808" y="2201"/>
                  <a:pt x="19792" y="2169"/>
                </a:cubicBezTo>
                <a:lnTo>
                  <a:pt x="19697" y="2249"/>
                </a:lnTo>
                <a:lnTo>
                  <a:pt x="19555" y="2201"/>
                </a:lnTo>
                <a:lnTo>
                  <a:pt x="19555" y="2074"/>
                </a:lnTo>
                <a:lnTo>
                  <a:pt x="19650" y="2138"/>
                </a:lnTo>
                <a:cubicBezTo>
                  <a:pt x="19666" y="2122"/>
                  <a:pt x="19681" y="2090"/>
                  <a:pt x="19697" y="2074"/>
                </a:cubicBezTo>
                <a:lnTo>
                  <a:pt x="19666" y="2027"/>
                </a:lnTo>
                <a:lnTo>
                  <a:pt x="19729" y="2027"/>
                </a:lnTo>
                <a:cubicBezTo>
                  <a:pt x="19729" y="2059"/>
                  <a:pt x="19745" y="2090"/>
                  <a:pt x="19745" y="2138"/>
                </a:cubicBezTo>
                <a:cubicBezTo>
                  <a:pt x="19824" y="2059"/>
                  <a:pt x="19840" y="1979"/>
                  <a:pt x="19792" y="1948"/>
                </a:cubicBezTo>
                <a:lnTo>
                  <a:pt x="19792" y="1948"/>
                </a:lnTo>
                <a:lnTo>
                  <a:pt x="19729" y="1995"/>
                </a:lnTo>
                <a:lnTo>
                  <a:pt x="19776" y="1837"/>
                </a:lnTo>
                <a:cubicBezTo>
                  <a:pt x="19761" y="1821"/>
                  <a:pt x="19745" y="1805"/>
                  <a:pt x="19729" y="1789"/>
                </a:cubicBezTo>
                <a:cubicBezTo>
                  <a:pt x="19761" y="1726"/>
                  <a:pt x="19792" y="1694"/>
                  <a:pt x="19840" y="1615"/>
                </a:cubicBezTo>
                <a:lnTo>
                  <a:pt x="19650" y="1615"/>
                </a:lnTo>
                <a:lnTo>
                  <a:pt x="19681" y="1584"/>
                </a:lnTo>
                <a:cubicBezTo>
                  <a:pt x="19697" y="1568"/>
                  <a:pt x="19697" y="1568"/>
                  <a:pt x="19697" y="1568"/>
                </a:cubicBezTo>
                <a:cubicBezTo>
                  <a:pt x="19697" y="1568"/>
                  <a:pt x="19697" y="1552"/>
                  <a:pt x="19681" y="1536"/>
                </a:cubicBezTo>
                <a:lnTo>
                  <a:pt x="19539" y="1536"/>
                </a:lnTo>
                <a:cubicBezTo>
                  <a:pt x="19539" y="1584"/>
                  <a:pt x="19539" y="1615"/>
                  <a:pt x="19571" y="1647"/>
                </a:cubicBezTo>
                <a:cubicBezTo>
                  <a:pt x="19602" y="1663"/>
                  <a:pt x="19634" y="1710"/>
                  <a:pt x="19650" y="1742"/>
                </a:cubicBezTo>
                <a:cubicBezTo>
                  <a:pt x="19650" y="1774"/>
                  <a:pt x="19666" y="1837"/>
                  <a:pt x="19650" y="1837"/>
                </a:cubicBezTo>
                <a:cubicBezTo>
                  <a:pt x="19586" y="1869"/>
                  <a:pt x="19666" y="1900"/>
                  <a:pt x="19650" y="1916"/>
                </a:cubicBezTo>
                <a:cubicBezTo>
                  <a:pt x="19633" y="1925"/>
                  <a:pt x="19619" y="1928"/>
                  <a:pt x="19609" y="1928"/>
                </a:cubicBezTo>
                <a:cubicBezTo>
                  <a:pt x="19580" y="1928"/>
                  <a:pt x="19575" y="1899"/>
                  <a:pt x="19586" y="1853"/>
                </a:cubicBezTo>
                <a:lnTo>
                  <a:pt x="19476" y="1853"/>
                </a:lnTo>
                <a:cubicBezTo>
                  <a:pt x="19476" y="1837"/>
                  <a:pt x="19476" y="1821"/>
                  <a:pt x="19476" y="1805"/>
                </a:cubicBezTo>
                <a:cubicBezTo>
                  <a:pt x="19476" y="1710"/>
                  <a:pt x="19555" y="1694"/>
                  <a:pt x="19571" y="1647"/>
                </a:cubicBezTo>
                <a:lnTo>
                  <a:pt x="19476" y="1647"/>
                </a:lnTo>
                <a:lnTo>
                  <a:pt x="19507" y="1584"/>
                </a:lnTo>
                <a:lnTo>
                  <a:pt x="19428" y="1584"/>
                </a:lnTo>
                <a:lnTo>
                  <a:pt x="19365" y="1647"/>
                </a:lnTo>
                <a:cubicBezTo>
                  <a:pt x="19381" y="1694"/>
                  <a:pt x="19396" y="1726"/>
                  <a:pt x="19396" y="1758"/>
                </a:cubicBezTo>
                <a:cubicBezTo>
                  <a:pt x="19372" y="1758"/>
                  <a:pt x="19357" y="1831"/>
                  <a:pt x="19303" y="1831"/>
                </a:cubicBezTo>
                <a:cubicBezTo>
                  <a:pt x="19285" y="1831"/>
                  <a:pt x="19264" y="1824"/>
                  <a:pt x="19238" y="1805"/>
                </a:cubicBezTo>
                <a:cubicBezTo>
                  <a:pt x="19259" y="1790"/>
                  <a:pt x="19274" y="1778"/>
                  <a:pt x="19286" y="1768"/>
                </a:cubicBezTo>
                <a:lnTo>
                  <a:pt x="19286" y="1768"/>
                </a:lnTo>
                <a:cubicBezTo>
                  <a:pt x="19260" y="1785"/>
                  <a:pt x="19241" y="1796"/>
                  <a:pt x="19236" y="1801"/>
                </a:cubicBezTo>
                <a:lnTo>
                  <a:pt x="19236" y="1801"/>
                </a:lnTo>
                <a:cubicBezTo>
                  <a:pt x="19216" y="1769"/>
                  <a:pt x="19218" y="1738"/>
                  <a:pt x="19248" y="1738"/>
                </a:cubicBezTo>
                <a:cubicBezTo>
                  <a:pt x="19260" y="1738"/>
                  <a:pt x="19277" y="1743"/>
                  <a:pt x="19299" y="1756"/>
                </a:cubicBezTo>
                <a:lnTo>
                  <a:pt x="19299" y="1756"/>
                </a:lnTo>
                <a:cubicBezTo>
                  <a:pt x="19313" y="1743"/>
                  <a:pt x="19317" y="1735"/>
                  <a:pt x="19317" y="1726"/>
                </a:cubicBezTo>
                <a:cubicBezTo>
                  <a:pt x="19333" y="1694"/>
                  <a:pt x="19317" y="1647"/>
                  <a:pt x="19365" y="1647"/>
                </a:cubicBezTo>
                <a:lnTo>
                  <a:pt x="19365" y="1552"/>
                </a:lnTo>
                <a:lnTo>
                  <a:pt x="19206" y="1473"/>
                </a:lnTo>
                <a:cubicBezTo>
                  <a:pt x="19222" y="1457"/>
                  <a:pt x="19238" y="1441"/>
                  <a:pt x="19270" y="1409"/>
                </a:cubicBezTo>
                <a:lnTo>
                  <a:pt x="19270" y="1409"/>
                </a:lnTo>
                <a:lnTo>
                  <a:pt x="19064" y="1457"/>
                </a:lnTo>
                <a:cubicBezTo>
                  <a:pt x="19064" y="1441"/>
                  <a:pt x="19048" y="1425"/>
                  <a:pt x="19032" y="1425"/>
                </a:cubicBezTo>
                <a:lnTo>
                  <a:pt x="18969" y="1536"/>
                </a:lnTo>
                <a:lnTo>
                  <a:pt x="18842" y="1536"/>
                </a:lnTo>
                <a:cubicBezTo>
                  <a:pt x="18826" y="1504"/>
                  <a:pt x="18826" y="1489"/>
                  <a:pt x="18826" y="1473"/>
                </a:cubicBezTo>
                <a:lnTo>
                  <a:pt x="18731" y="1584"/>
                </a:lnTo>
                <a:lnTo>
                  <a:pt x="18747" y="1599"/>
                </a:lnTo>
                <a:cubicBezTo>
                  <a:pt x="18731" y="1663"/>
                  <a:pt x="18684" y="1726"/>
                  <a:pt x="18716" y="1789"/>
                </a:cubicBezTo>
                <a:lnTo>
                  <a:pt x="18811" y="1837"/>
                </a:lnTo>
                <a:lnTo>
                  <a:pt x="18890" y="1774"/>
                </a:lnTo>
                <a:lnTo>
                  <a:pt x="18906" y="1789"/>
                </a:lnTo>
                <a:lnTo>
                  <a:pt x="18842" y="1932"/>
                </a:lnTo>
                <a:lnTo>
                  <a:pt x="18747" y="1884"/>
                </a:lnTo>
                <a:lnTo>
                  <a:pt x="18747" y="2090"/>
                </a:lnTo>
                <a:lnTo>
                  <a:pt x="18700" y="2090"/>
                </a:lnTo>
                <a:lnTo>
                  <a:pt x="18636" y="1979"/>
                </a:lnTo>
                <a:lnTo>
                  <a:pt x="18668" y="1932"/>
                </a:lnTo>
                <a:lnTo>
                  <a:pt x="18557" y="1869"/>
                </a:lnTo>
                <a:cubicBezTo>
                  <a:pt x="18589" y="1821"/>
                  <a:pt x="18605" y="1774"/>
                  <a:pt x="18636" y="1742"/>
                </a:cubicBezTo>
                <a:cubicBezTo>
                  <a:pt x="18605" y="1710"/>
                  <a:pt x="18589" y="1679"/>
                  <a:pt x="18573" y="1631"/>
                </a:cubicBezTo>
                <a:lnTo>
                  <a:pt x="18446" y="1631"/>
                </a:lnTo>
                <a:lnTo>
                  <a:pt x="18494" y="1504"/>
                </a:lnTo>
                <a:lnTo>
                  <a:pt x="18494" y="1504"/>
                </a:lnTo>
                <a:cubicBezTo>
                  <a:pt x="18415" y="1536"/>
                  <a:pt x="18367" y="1631"/>
                  <a:pt x="18383" y="1726"/>
                </a:cubicBezTo>
                <a:lnTo>
                  <a:pt x="18494" y="1726"/>
                </a:lnTo>
                <a:cubicBezTo>
                  <a:pt x="18526" y="1853"/>
                  <a:pt x="18383" y="1964"/>
                  <a:pt x="18494" y="2074"/>
                </a:cubicBezTo>
                <a:cubicBezTo>
                  <a:pt x="18463" y="2106"/>
                  <a:pt x="18425" y="2144"/>
                  <a:pt x="18389" y="2144"/>
                </a:cubicBezTo>
                <a:cubicBezTo>
                  <a:pt x="18370" y="2144"/>
                  <a:pt x="18352" y="2133"/>
                  <a:pt x="18336" y="2106"/>
                </a:cubicBezTo>
                <a:cubicBezTo>
                  <a:pt x="18304" y="2027"/>
                  <a:pt x="18431" y="1964"/>
                  <a:pt x="18367" y="1884"/>
                </a:cubicBezTo>
                <a:lnTo>
                  <a:pt x="18367" y="1884"/>
                </a:lnTo>
                <a:cubicBezTo>
                  <a:pt x="18288" y="1932"/>
                  <a:pt x="18241" y="1995"/>
                  <a:pt x="18225" y="2090"/>
                </a:cubicBezTo>
                <a:lnTo>
                  <a:pt x="18288" y="2217"/>
                </a:lnTo>
                <a:lnTo>
                  <a:pt x="18367" y="2169"/>
                </a:lnTo>
                <a:lnTo>
                  <a:pt x="18399" y="2201"/>
                </a:lnTo>
                <a:lnTo>
                  <a:pt x="18431" y="2169"/>
                </a:lnTo>
                <a:lnTo>
                  <a:pt x="18541" y="2233"/>
                </a:lnTo>
                <a:lnTo>
                  <a:pt x="18336" y="2328"/>
                </a:lnTo>
                <a:lnTo>
                  <a:pt x="18241" y="2264"/>
                </a:lnTo>
                <a:cubicBezTo>
                  <a:pt x="18225" y="2312"/>
                  <a:pt x="18225" y="2328"/>
                  <a:pt x="18209" y="2359"/>
                </a:cubicBezTo>
                <a:lnTo>
                  <a:pt x="18114" y="2359"/>
                </a:lnTo>
                <a:lnTo>
                  <a:pt x="18098" y="2439"/>
                </a:lnTo>
                <a:lnTo>
                  <a:pt x="17940" y="2359"/>
                </a:lnTo>
                <a:cubicBezTo>
                  <a:pt x="17914" y="2385"/>
                  <a:pt x="17889" y="2401"/>
                  <a:pt x="17861" y="2401"/>
                </a:cubicBezTo>
                <a:cubicBezTo>
                  <a:pt x="17837" y="2401"/>
                  <a:pt x="17811" y="2389"/>
                  <a:pt x="17781" y="2359"/>
                </a:cubicBezTo>
                <a:lnTo>
                  <a:pt x="17702" y="2439"/>
                </a:lnTo>
                <a:cubicBezTo>
                  <a:pt x="17686" y="2391"/>
                  <a:pt x="17671" y="2359"/>
                  <a:pt x="17671" y="2328"/>
                </a:cubicBezTo>
                <a:lnTo>
                  <a:pt x="17623" y="2296"/>
                </a:lnTo>
                <a:lnTo>
                  <a:pt x="17623" y="2201"/>
                </a:lnTo>
                <a:lnTo>
                  <a:pt x="17718" y="2201"/>
                </a:lnTo>
                <a:lnTo>
                  <a:pt x="17718" y="2043"/>
                </a:lnTo>
                <a:lnTo>
                  <a:pt x="17607" y="1979"/>
                </a:lnTo>
                <a:lnTo>
                  <a:pt x="17528" y="2011"/>
                </a:lnTo>
                <a:cubicBezTo>
                  <a:pt x="17544" y="2090"/>
                  <a:pt x="17591" y="2169"/>
                  <a:pt x="17576" y="2185"/>
                </a:cubicBezTo>
                <a:cubicBezTo>
                  <a:pt x="17481" y="2264"/>
                  <a:pt x="17576" y="2328"/>
                  <a:pt x="17544" y="2375"/>
                </a:cubicBezTo>
                <a:lnTo>
                  <a:pt x="17512" y="2470"/>
                </a:lnTo>
                <a:lnTo>
                  <a:pt x="17370" y="2375"/>
                </a:lnTo>
                <a:lnTo>
                  <a:pt x="17275" y="2423"/>
                </a:lnTo>
                <a:lnTo>
                  <a:pt x="17275" y="2280"/>
                </a:lnTo>
                <a:lnTo>
                  <a:pt x="17449" y="2359"/>
                </a:lnTo>
                <a:cubicBezTo>
                  <a:pt x="17465" y="2328"/>
                  <a:pt x="17481" y="2280"/>
                  <a:pt x="17496" y="2249"/>
                </a:cubicBezTo>
                <a:lnTo>
                  <a:pt x="17401" y="2106"/>
                </a:lnTo>
                <a:lnTo>
                  <a:pt x="17291" y="2138"/>
                </a:lnTo>
                <a:lnTo>
                  <a:pt x="17180" y="2027"/>
                </a:lnTo>
                <a:lnTo>
                  <a:pt x="17037" y="2138"/>
                </a:lnTo>
                <a:cubicBezTo>
                  <a:pt x="17021" y="2090"/>
                  <a:pt x="17021" y="2059"/>
                  <a:pt x="17021" y="2027"/>
                </a:cubicBezTo>
                <a:lnTo>
                  <a:pt x="16926" y="1979"/>
                </a:lnTo>
                <a:cubicBezTo>
                  <a:pt x="16879" y="2043"/>
                  <a:pt x="16831" y="2106"/>
                  <a:pt x="16784" y="2169"/>
                </a:cubicBezTo>
                <a:cubicBezTo>
                  <a:pt x="16766" y="2146"/>
                  <a:pt x="16750" y="2137"/>
                  <a:pt x="16735" y="2137"/>
                </a:cubicBezTo>
                <a:cubicBezTo>
                  <a:pt x="16710" y="2137"/>
                  <a:pt x="16687" y="2160"/>
                  <a:pt x="16657" y="2169"/>
                </a:cubicBezTo>
                <a:cubicBezTo>
                  <a:pt x="16641" y="2106"/>
                  <a:pt x="16736" y="2043"/>
                  <a:pt x="16673" y="1979"/>
                </a:cubicBezTo>
                <a:lnTo>
                  <a:pt x="16673" y="1979"/>
                </a:lnTo>
                <a:cubicBezTo>
                  <a:pt x="16610" y="2027"/>
                  <a:pt x="16578" y="2106"/>
                  <a:pt x="16578" y="2169"/>
                </a:cubicBezTo>
                <a:cubicBezTo>
                  <a:pt x="16594" y="2185"/>
                  <a:pt x="16594" y="2185"/>
                  <a:pt x="16610" y="2201"/>
                </a:cubicBezTo>
                <a:lnTo>
                  <a:pt x="16594" y="2217"/>
                </a:lnTo>
                <a:lnTo>
                  <a:pt x="16578" y="2185"/>
                </a:lnTo>
                <a:cubicBezTo>
                  <a:pt x="16562" y="2169"/>
                  <a:pt x="16531" y="2154"/>
                  <a:pt x="16531" y="2138"/>
                </a:cubicBezTo>
                <a:cubicBezTo>
                  <a:pt x="16515" y="2074"/>
                  <a:pt x="16483" y="1995"/>
                  <a:pt x="16499" y="1964"/>
                </a:cubicBezTo>
                <a:cubicBezTo>
                  <a:pt x="16515" y="1948"/>
                  <a:pt x="16515" y="1916"/>
                  <a:pt x="16531" y="1900"/>
                </a:cubicBezTo>
                <a:cubicBezTo>
                  <a:pt x="16483" y="1900"/>
                  <a:pt x="16436" y="1884"/>
                  <a:pt x="16388" y="1869"/>
                </a:cubicBezTo>
                <a:cubicBezTo>
                  <a:pt x="16369" y="1862"/>
                  <a:pt x="16351" y="1860"/>
                  <a:pt x="16332" y="1860"/>
                </a:cubicBezTo>
                <a:cubicBezTo>
                  <a:pt x="16255" y="1860"/>
                  <a:pt x="16176" y="1903"/>
                  <a:pt x="16087" y="1916"/>
                </a:cubicBezTo>
                <a:cubicBezTo>
                  <a:pt x="16151" y="1964"/>
                  <a:pt x="16214" y="1995"/>
                  <a:pt x="16261" y="2043"/>
                </a:cubicBezTo>
                <a:cubicBezTo>
                  <a:pt x="16325" y="2090"/>
                  <a:pt x="16372" y="2154"/>
                  <a:pt x="16420" y="2201"/>
                </a:cubicBezTo>
                <a:cubicBezTo>
                  <a:pt x="16404" y="2249"/>
                  <a:pt x="16388" y="2280"/>
                  <a:pt x="16372" y="2344"/>
                </a:cubicBezTo>
                <a:cubicBezTo>
                  <a:pt x="16462" y="2344"/>
                  <a:pt x="16566" y="2329"/>
                  <a:pt x="16658" y="2301"/>
                </a:cubicBezTo>
                <a:lnTo>
                  <a:pt x="16658" y="2301"/>
                </a:lnTo>
                <a:cubicBezTo>
                  <a:pt x="16659" y="2316"/>
                  <a:pt x="16663" y="2333"/>
                  <a:pt x="16673" y="2344"/>
                </a:cubicBezTo>
                <a:cubicBezTo>
                  <a:pt x="16673" y="2333"/>
                  <a:pt x="16675" y="2324"/>
                  <a:pt x="16677" y="2317"/>
                </a:cubicBezTo>
                <a:lnTo>
                  <a:pt x="16677" y="2317"/>
                </a:lnTo>
                <a:cubicBezTo>
                  <a:pt x="16686" y="2363"/>
                  <a:pt x="16711" y="2401"/>
                  <a:pt x="16736" y="2439"/>
                </a:cubicBezTo>
                <a:cubicBezTo>
                  <a:pt x="16800" y="2328"/>
                  <a:pt x="16847" y="2233"/>
                  <a:pt x="16895" y="2138"/>
                </a:cubicBezTo>
                <a:cubicBezTo>
                  <a:pt x="16911" y="2185"/>
                  <a:pt x="16895" y="2217"/>
                  <a:pt x="16895" y="2264"/>
                </a:cubicBezTo>
                <a:cubicBezTo>
                  <a:pt x="16895" y="2312"/>
                  <a:pt x="16895" y="2359"/>
                  <a:pt x="16895" y="2423"/>
                </a:cubicBezTo>
                <a:cubicBezTo>
                  <a:pt x="16895" y="2423"/>
                  <a:pt x="16879" y="2439"/>
                  <a:pt x="16879" y="2454"/>
                </a:cubicBezTo>
                <a:lnTo>
                  <a:pt x="16800" y="2454"/>
                </a:lnTo>
                <a:cubicBezTo>
                  <a:pt x="16784" y="2454"/>
                  <a:pt x="16768" y="2470"/>
                  <a:pt x="16752" y="2486"/>
                </a:cubicBezTo>
                <a:lnTo>
                  <a:pt x="16721" y="2454"/>
                </a:lnTo>
                <a:lnTo>
                  <a:pt x="16610" y="2549"/>
                </a:lnTo>
                <a:lnTo>
                  <a:pt x="16515" y="2407"/>
                </a:lnTo>
                <a:lnTo>
                  <a:pt x="16436" y="2407"/>
                </a:lnTo>
                <a:lnTo>
                  <a:pt x="16420" y="2486"/>
                </a:lnTo>
                <a:lnTo>
                  <a:pt x="16277" y="2470"/>
                </a:lnTo>
                <a:lnTo>
                  <a:pt x="16277" y="2454"/>
                </a:lnTo>
                <a:cubicBezTo>
                  <a:pt x="16388" y="2344"/>
                  <a:pt x="16277" y="2249"/>
                  <a:pt x="16277" y="2138"/>
                </a:cubicBezTo>
                <a:cubicBezTo>
                  <a:pt x="16206" y="2123"/>
                  <a:pt x="16135" y="2115"/>
                  <a:pt x="16065" y="2115"/>
                </a:cubicBezTo>
                <a:cubicBezTo>
                  <a:pt x="15915" y="2115"/>
                  <a:pt x="15768" y="2147"/>
                  <a:pt x="15628" y="2201"/>
                </a:cubicBezTo>
                <a:lnTo>
                  <a:pt x="15596" y="2138"/>
                </a:lnTo>
                <a:lnTo>
                  <a:pt x="15391" y="2185"/>
                </a:lnTo>
                <a:lnTo>
                  <a:pt x="15454" y="2407"/>
                </a:lnTo>
                <a:lnTo>
                  <a:pt x="15533" y="2328"/>
                </a:lnTo>
                <a:lnTo>
                  <a:pt x="15644" y="2423"/>
                </a:lnTo>
                <a:lnTo>
                  <a:pt x="15691" y="2328"/>
                </a:lnTo>
                <a:lnTo>
                  <a:pt x="15834" y="2502"/>
                </a:lnTo>
                <a:cubicBezTo>
                  <a:pt x="15781" y="2502"/>
                  <a:pt x="15728" y="2530"/>
                  <a:pt x="15685" y="2530"/>
                </a:cubicBezTo>
                <a:cubicBezTo>
                  <a:pt x="15663" y="2530"/>
                  <a:pt x="15644" y="2523"/>
                  <a:pt x="15628" y="2502"/>
                </a:cubicBezTo>
                <a:cubicBezTo>
                  <a:pt x="15565" y="2502"/>
                  <a:pt x="15517" y="2549"/>
                  <a:pt x="15501" y="2613"/>
                </a:cubicBezTo>
                <a:cubicBezTo>
                  <a:pt x="15406" y="2613"/>
                  <a:pt x="15359" y="2549"/>
                  <a:pt x="15327" y="2502"/>
                </a:cubicBezTo>
                <a:cubicBezTo>
                  <a:pt x="15343" y="2439"/>
                  <a:pt x="15422" y="2375"/>
                  <a:pt x="15327" y="2328"/>
                </a:cubicBezTo>
                <a:lnTo>
                  <a:pt x="15248" y="2391"/>
                </a:lnTo>
                <a:cubicBezTo>
                  <a:pt x="15264" y="2439"/>
                  <a:pt x="15280" y="2502"/>
                  <a:pt x="15296" y="2549"/>
                </a:cubicBezTo>
                <a:lnTo>
                  <a:pt x="15232" y="2613"/>
                </a:lnTo>
                <a:lnTo>
                  <a:pt x="14868" y="2613"/>
                </a:lnTo>
                <a:cubicBezTo>
                  <a:pt x="14821" y="2597"/>
                  <a:pt x="14789" y="2581"/>
                  <a:pt x="14757" y="2565"/>
                </a:cubicBezTo>
                <a:cubicBezTo>
                  <a:pt x="14750" y="2607"/>
                  <a:pt x="14731" y="2615"/>
                  <a:pt x="14709" y="2615"/>
                </a:cubicBezTo>
                <a:cubicBezTo>
                  <a:pt x="14695" y="2615"/>
                  <a:pt x="14680" y="2612"/>
                  <a:pt x="14666" y="2612"/>
                </a:cubicBezTo>
                <a:cubicBezTo>
                  <a:pt x="14652" y="2612"/>
                  <a:pt x="14639" y="2615"/>
                  <a:pt x="14631" y="2629"/>
                </a:cubicBezTo>
                <a:cubicBezTo>
                  <a:pt x="14599" y="2676"/>
                  <a:pt x="14551" y="2708"/>
                  <a:pt x="14504" y="2724"/>
                </a:cubicBezTo>
                <a:cubicBezTo>
                  <a:pt x="14472" y="2676"/>
                  <a:pt x="14441" y="2629"/>
                  <a:pt x="14425" y="2565"/>
                </a:cubicBezTo>
                <a:lnTo>
                  <a:pt x="14140" y="2676"/>
                </a:lnTo>
                <a:cubicBezTo>
                  <a:pt x="14155" y="2597"/>
                  <a:pt x="14171" y="2518"/>
                  <a:pt x="14171" y="2439"/>
                </a:cubicBezTo>
                <a:cubicBezTo>
                  <a:pt x="14155" y="2407"/>
                  <a:pt x="14140" y="2391"/>
                  <a:pt x="14108" y="2359"/>
                </a:cubicBezTo>
                <a:cubicBezTo>
                  <a:pt x="14092" y="2344"/>
                  <a:pt x="14076" y="2328"/>
                  <a:pt x="14060" y="2312"/>
                </a:cubicBezTo>
                <a:cubicBezTo>
                  <a:pt x="14045" y="2407"/>
                  <a:pt x="14029" y="2502"/>
                  <a:pt x="14013" y="2581"/>
                </a:cubicBezTo>
                <a:cubicBezTo>
                  <a:pt x="14029" y="2613"/>
                  <a:pt x="14029" y="2629"/>
                  <a:pt x="14045" y="2676"/>
                </a:cubicBezTo>
                <a:cubicBezTo>
                  <a:pt x="14040" y="2675"/>
                  <a:pt x="14035" y="2674"/>
                  <a:pt x="14030" y="2674"/>
                </a:cubicBezTo>
                <a:cubicBezTo>
                  <a:pt x="13991" y="2674"/>
                  <a:pt x="13963" y="2714"/>
                  <a:pt x="13923" y="2714"/>
                </a:cubicBezTo>
                <a:cubicBezTo>
                  <a:pt x="13908" y="2714"/>
                  <a:pt x="13891" y="2708"/>
                  <a:pt x="13870" y="2692"/>
                </a:cubicBezTo>
                <a:cubicBezTo>
                  <a:pt x="13868" y="2690"/>
                  <a:pt x="13864" y="2689"/>
                  <a:pt x="13860" y="2689"/>
                </a:cubicBezTo>
                <a:cubicBezTo>
                  <a:pt x="13837" y="2689"/>
                  <a:pt x="13789" y="2711"/>
                  <a:pt x="13751" y="2711"/>
                </a:cubicBezTo>
                <a:cubicBezTo>
                  <a:pt x="13743" y="2711"/>
                  <a:pt x="13735" y="2710"/>
                  <a:pt x="13728" y="2708"/>
                </a:cubicBezTo>
                <a:cubicBezTo>
                  <a:pt x="13686" y="2708"/>
                  <a:pt x="13651" y="2750"/>
                  <a:pt x="13613" y="2750"/>
                </a:cubicBezTo>
                <a:cubicBezTo>
                  <a:pt x="13594" y="2750"/>
                  <a:pt x="13575" y="2739"/>
                  <a:pt x="13554" y="2708"/>
                </a:cubicBezTo>
                <a:cubicBezTo>
                  <a:pt x="13530" y="2739"/>
                  <a:pt x="13502" y="2747"/>
                  <a:pt x="13475" y="2747"/>
                </a:cubicBezTo>
                <a:cubicBezTo>
                  <a:pt x="13447" y="2747"/>
                  <a:pt x="13419" y="2739"/>
                  <a:pt x="13395" y="2739"/>
                </a:cubicBezTo>
                <a:lnTo>
                  <a:pt x="13332" y="2660"/>
                </a:lnTo>
                <a:lnTo>
                  <a:pt x="13427" y="2613"/>
                </a:lnTo>
                <a:lnTo>
                  <a:pt x="13348" y="2565"/>
                </a:lnTo>
                <a:cubicBezTo>
                  <a:pt x="13364" y="2502"/>
                  <a:pt x="13427" y="2439"/>
                  <a:pt x="13380" y="2359"/>
                </a:cubicBezTo>
                <a:lnTo>
                  <a:pt x="13205" y="2359"/>
                </a:lnTo>
                <a:lnTo>
                  <a:pt x="13316" y="2549"/>
                </a:lnTo>
                <a:cubicBezTo>
                  <a:pt x="13309" y="2550"/>
                  <a:pt x="13302" y="2551"/>
                  <a:pt x="13295" y="2551"/>
                </a:cubicBezTo>
                <a:cubicBezTo>
                  <a:pt x="13203" y="2551"/>
                  <a:pt x="13183" y="2453"/>
                  <a:pt x="13095" y="2439"/>
                </a:cubicBezTo>
                <a:cubicBezTo>
                  <a:pt x="13079" y="2470"/>
                  <a:pt x="13063" y="2486"/>
                  <a:pt x="13031" y="2502"/>
                </a:cubicBezTo>
                <a:cubicBezTo>
                  <a:pt x="13000" y="2518"/>
                  <a:pt x="12968" y="2534"/>
                  <a:pt x="12936" y="2534"/>
                </a:cubicBezTo>
                <a:cubicBezTo>
                  <a:pt x="12920" y="2549"/>
                  <a:pt x="12920" y="2581"/>
                  <a:pt x="12920" y="2581"/>
                </a:cubicBezTo>
                <a:lnTo>
                  <a:pt x="12746" y="2534"/>
                </a:lnTo>
                <a:lnTo>
                  <a:pt x="12588" y="2375"/>
                </a:lnTo>
                <a:lnTo>
                  <a:pt x="12493" y="2423"/>
                </a:lnTo>
                <a:lnTo>
                  <a:pt x="12651" y="2454"/>
                </a:lnTo>
                <a:lnTo>
                  <a:pt x="12303" y="2534"/>
                </a:lnTo>
                <a:lnTo>
                  <a:pt x="12271" y="2597"/>
                </a:lnTo>
                <a:cubicBezTo>
                  <a:pt x="12192" y="2549"/>
                  <a:pt x="12145" y="2518"/>
                  <a:pt x="12081" y="2486"/>
                </a:cubicBezTo>
                <a:lnTo>
                  <a:pt x="12050" y="2518"/>
                </a:lnTo>
                <a:cubicBezTo>
                  <a:pt x="12050" y="2502"/>
                  <a:pt x="12050" y="2486"/>
                  <a:pt x="12050" y="2486"/>
                </a:cubicBezTo>
                <a:lnTo>
                  <a:pt x="11986" y="2486"/>
                </a:lnTo>
                <a:cubicBezTo>
                  <a:pt x="11970" y="2454"/>
                  <a:pt x="11955" y="2423"/>
                  <a:pt x="11955" y="2407"/>
                </a:cubicBezTo>
                <a:cubicBezTo>
                  <a:pt x="11907" y="2423"/>
                  <a:pt x="11875" y="2470"/>
                  <a:pt x="11891" y="2518"/>
                </a:cubicBezTo>
                <a:cubicBezTo>
                  <a:pt x="11899" y="2518"/>
                  <a:pt x="11911" y="2510"/>
                  <a:pt x="11925" y="2510"/>
                </a:cubicBezTo>
                <a:cubicBezTo>
                  <a:pt x="11939" y="2510"/>
                  <a:pt x="11955" y="2518"/>
                  <a:pt x="11970" y="2549"/>
                </a:cubicBezTo>
                <a:cubicBezTo>
                  <a:pt x="11986" y="2597"/>
                  <a:pt x="12050" y="2629"/>
                  <a:pt x="12081" y="2676"/>
                </a:cubicBezTo>
                <a:cubicBezTo>
                  <a:pt x="12081" y="2681"/>
                  <a:pt x="12084" y="2683"/>
                  <a:pt x="12088" y="2683"/>
                </a:cubicBezTo>
                <a:cubicBezTo>
                  <a:pt x="12094" y="2683"/>
                  <a:pt x="12104" y="2679"/>
                  <a:pt x="12113" y="2673"/>
                </a:cubicBezTo>
                <a:lnTo>
                  <a:pt x="12113" y="2673"/>
                </a:lnTo>
                <a:lnTo>
                  <a:pt x="12113" y="2819"/>
                </a:lnTo>
                <a:lnTo>
                  <a:pt x="11986" y="2882"/>
                </a:lnTo>
                <a:cubicBezTo>
                  <a:pt x="11970" y="2850"/>
                  <a:pt x="11955" y="2819"/>
                  <a:pt x="11955" y="2803"/>
                </a:cubicBezTo>
                <a:lnTo>
                  <a:pt x="11891" y="2803"/>
                </a:lnTo>
                <a:cubicBezTo>
                  <a:pt x="11875" y="2850"/>
                  <a:pt x="11860" y="2898"/>
                  <a:pt x="11844" y="2945"/>
                </a:cubicBezTo>
                <a:lnTo>
                  <a:pt x="11670" y="2977"/>
                </a:lnTo>
                <a:lnTo>
                  <a:pt x="11622" y="2961"/>
                </a:lnTo>
                <a:cubicBezTo>
                  <a:pt x="11606" y="2945"/>
                  <a:pt x="11590" y="2945"/>
                  <a:pt x="11575" y="2929"/>
                </a:cubicBezTo>
                <a:cubicBezTo>
                  <a:pt x="11606" y="2866"/>
                  <a:pt x="11654" y="2803"/>
                  <a:pt x="11733" y="2787"/>
                </a:cubicBezTo>
                <a:lnTo>
                  <a:pt x="11733" y="2613"/>
                </a:lnTo>
                <a:lnTo>
                  <a:pt x="11654" y="2739"/>
                </a:lnTo>
                <a:lnTo>
                  <a:pt x="11606" y="2644"/>
                </a:lnTo>
                <a:lnTo>
                  <a:pt x="11527" y="2644"/>
                </a:lnTo>
                <a:lnTo>
                  <a:pt x="11432" y="2486"/>
                </a:lnTo>
                <a:cubicBezTo>
                  <a:pt x="11353" y="2439"/>
                  <a:pt x="11416" y="2344"/>
                  <a:pt x="11385" y="2296"/>
                </a:cubicBezTo>
                <a:lnTo>
                  <a:pt x="11290" y="2169"/>
                </a:lnTo>
                <a:lnTo>
                  <a:pt x="11147" y="2138"/>
                </a:lnTo>
                <a:lnTo>
                  <a:pt x="11210" y="2359"/>
                </a:lnTo>
                <a:lnTo>
                  <a:pt x="11274" y="2375"/>
                </a:lnTo>
                <a:cubicBezTo>
                  <a:pt x="11274" y="2534"/>
                  <a:pt x="11305" y="2708"/>
                  <a:pt x="11385" y="2850"/>
                </a:cubicBezTo>
                <a:cubicBezTo>
                  <a:pt x="11441" y="2822"/>
                  <a:pt x="11435" y="2719"/>
                  <a:pt x="11511" y="2719"/>
                </a:cubicBezTo>
                <a:cubicBezTo>
                  <a:pt x="11520" y="2719"/>
                  <a:pt x="11531" y="2720"/>
                  <a:pt x="11543" y="2724"/>
                </a:cubicBezTo>
                <a:lnTo>
                  <a:pt x="11543" y="2914"/>
                </a:lnTo>
                <a:lnTo>
                  <a:pt x="11464" y="2961"/>
                </a:lnTo>
                <a:lnTo>
                  <a:pt x="11369" y="2882"/>
                </a:lnTo>
                <a:lnTo>
                  <a:pt x="11337" y="2914"/>
                </a:lnTo>
                <a:lnTo>
                  <a:pt x="11274" y="2882"/>
                </a:lnTo>
                <a:cubicBezTo>
                  <a:pt x="11258" y="2898"/>
                  <a:pt x="11226" y="2914"/>
                  <a:pt x="11195" y="2945"/>
                </a:cubicBezTo>
                <a:lnTo>
                  <a:pt x="11290" y="3009"/>
                </a:lnTo>
                <a:cubicBezTo>
                  <a:pt x="11258" y="3024"/>
                  <a:pt x="11226" y="3040"/>
                  <a:pt x="11195" y="3040"/>
                </a:cubicBezTo>
                <a:cubicBezTo>
                  <a:pt x="11179" y="3040"/>
                  <a:pt x="11147" y="3056"/>
                  <a:pt x="11131" y="3072"/>
                </a:cubicBezTo>
                <a:lnTo>
                  <a:pt x="11100" y="2961"/>
                </a:lnTo>
                <a:lnTo>
                  <a:pt x="11179" y="2929"/>
                </a:lnTo>
                <a:lnTo>
                  <a:pt x="11052" y="2898"/>
                </a:lnTo>
                <a:lnTo>
                  <a:pt x="11052" y="2819"/>
                </a:lnTo>
                <a:lnTo>
                  <a:pt x="11131" y="2771"/>
                </a:lnTo>
                <a:cubicBezTo>
                  <a:pt x="11115" y="2724"/>
                  <a:pt x="11084" y="2676"/>
                  <a:pt x="11068" y="2644"/>
                </a:cubicBezTo>
                <a:lnTo>
                  <a:pt x="11005" y="2629"/>
                </a:lnTo>
                <a:cubicBezTo>
                  <a:pt x="11036" y="2549"/>
                  <a:pt x="11100" y="2565"/>
                  <a:pt x="11147" y="2549"/>
                </a:cubicBezTo>
                <a:cubicBezTo>
                  <a:pt x="11195" y="2534"/>
                  <a:pt x="11242" y="2454"/>
                  <a:pt x="11210" y="2423"/>
                </a:cubicBezTo>
                <a:lnTo>
                  <a:pt x="11210" y="2423"/>
                </a:lnTo>
                <a:lnTo>
                  <a:pt x="11100" y="2502"/>
                </a:lnTo>
                <a:lnTo>
                  <a:pt x="10941" y="2454"/>
                </a:lnTo>
                <a:cubicBezTo>
                  <a:pt x="10929" y="2473"/>
                  <a:pt x="10914" y="2480"/>
                  <a:pt x="10899" y="2480"/>
                </a:cubicBezTo>
                <a:cubicBezTo>
                  <a:pt x="10875" y="2480"/>
                  <a:pt x="10850" y="2464"/>
                  <a:pt x="10830" y="2454"/>
                </a:cubicBezTo>
                <a:cubicBezTo>
                  <a:pt x="10799" y="2470"/>
                  <a:pt x="10767" y="2502"/>
                  <a:pt x="10735" y="2518"/>
                </a:cubicBezTo>
                <a:cubicBezTo>
                  <a:pt x="10720" y="2470"/>
                  <a:pt x="10704" y="2439"/>
                  <a:pt x="10704" y="2407"/>
                </a:cubicBezTo>
                <a:lnTo>
                  <a:pt x="10751" y="2328"/>
                </a:lnTo>
                <a:lnTo>
                  <a:pt x="10625" y="2296"/>
                </a:lnTo>
                <a:cubicBezTo>
                  <a:pt x="10640" y="2264"/>
                  <a:pt x="10640" y="2233"/>
                  <a:pt x="10656" y="2201"/>
                </a:cubicBezTo>
                <a:lnTo>
                  <a:pt x="10593" y="2201"/>
                </a:lnTo>
                <a:lnTo>
                  <a:pt x="10545" y="2280"/>
                </a:lnTo>
                <a:lnTo>
                  <a:pt x="10450" y="2233"/>
                </a:lnTo>
                <a:lnTo>
                  <a:pt x="10450" y="2233"/>
                </a:lnTo>
                <a:lnTo>
                  <a:pt x="10498" y="2359"/>
                </a:lnTo>
                <a:lnTo>
                  <a:pt x="10450" y="2439"/>
                </a:lnTo>
                <a:lnTo>
                  <a:pt x="10498" y="2454"/>
                </a:lnTo>
                <a:lnTo>
                  <a:pt x="10482" y="2470"/>
                </a:lnTo>
                <a:lnTo>
                  <a:pt x="10450" y="2439"/>
                </a:lnTo>
                <a:cubicBezTo>
                  <a:pt x="10387" y="2439"/>
                  <a:pt x="10419" y="2486"/>
                  <a:pt x="10419" y="2518"/>
                </a:cubicBezTo>
                <a:lnTo>
                  <a:pt x="10561" y="2518"/>
                </a:lnTo>
                <a:cubicBezTo>
                  <a:pt x="10545" y="2565"/>
                  <a:pt x="10530" y="2613"/>
                  <a:pt x="10530" y="2644"/>
                </a:cubicBezTo>
                <a:cubicBezTo>
                  <a:pt x="10545" y="2676"/>
                  <a:pt x="10561" y="2708"/>
                  <a:pt x="10577" y="2724"/>
                </a:cubicBezTo>
                <a:lnTo>
                  <a:pt x="10609" y="2644"/>
                </a:lnTo>
                <a:lnTo>
                  <a:pt x="10735" y="2787"/>
                </a:lnTo>
                <a:lnTo>
                  <a:pt x="10720" y="2819"/>
                </a:lnTo>
                <a:lnTo>
                  <a:pt x="10783" y="2882"/>
                </a:lnTo>
                <a:cubicBezTo>
                  <a:pt x="10799" y="2850"/>
                  <a:pt x="10815" y="2819"/>
                  <a:pt x="10830" y="2771"/>
                </a:cubicBezTo>
                <a:cubicBezTo>
                  <a:pt x="10862" y="2803"/>
                  <a:pt x="10878" y="2819"/>
                  <a:pt x="10878" y="2819"/>
                </a:cubicBezTo>
                <a:lnTo>
                  <a:pt x="10783" y="3072"/>
                </a:lnTo>
                <a:lnTo>
                  <a:pt x="10672" y="2977"/>
                </a:lnTo>
                <a:cubicBezTo>
                  <a:pt x="10656" y="3009"/>
                  <a:pt x="10640" y="3024"/>
                  <a:pt x="10625" y="3072"/>
                </a:cubicBezTo>
                <a:lnTo>
                  <a:pt x="10545" y="3072"/>
                </a:lnTo>
                <a:cubicBezTo>
                  <a:pt x="10530" y="3088"/>
                  <a:pt x="10498" y="3088"/>
                  <a:pt x="10466" y="3104"/>
                </a:cubicBezTo>
                <a:lnTo>
                  <a:pt x="10371" y="3072"/>
                </a:lnTo>
                <a:lnTo>
                  <a:pt x="10340" y="3119"/>
                </a:lnTo>
                <a:cubicBezTo>
                  <a:pt x="10276" y="3088"/>
                  <a:pt x="10213" y="3024"/>
                  <a:pt x="10197" y="2945"/>
                </a:cubicBezTo>
                <a:lnTo>
                  <a:pt x="10102" y="2945"/>
                </a:lnTo>
                <a:lnTo>
                  <a:pt x="10197" y="2787"/>
                </a:lnTo>
                <a:cubicBezTo>
                  <a:pt x="10213" y="2819"/>
                  <a:pt x="10229" y="2834"/>
                  <a:pt x="10229" y="2866"/>
                </a:cubicBezTo>
                <a:lnTo>
                  <a:pt x="10403" y="2914"/>
                </a:lnTo>
                <a:cubicBezTo>
                  <a:pt x="10403" y="2882"/>
                  <a:pt x="10403" y="2866"/>
                  <a:pt x="10419" y="2834"/>
                </a:cubicBezTo>
                <a:cubicBezTo>
                  <a:pt x="10419" y="2803"/>
                  <a:pt x="10435" y="2787"/>
                  <a:pt x="10450" y="2771"/>
                </a:cubicBezTo>
                <a:lnTo>
                  <a:pt x="10371" y="2739"/>
                </a:lnTo>
                <a:lnTo>
                  <a:pt x="10403" y="2692"/>
                </a:lnTo>
                <a:lnTo>
                  <a:pt x="10371" y="2660"/>
                </a:lnTo>
                <a:cubicBezTo>
                  <a:pt x="10387" y="2613"/>
                  <a:pt x="10403" y="2565"/>
                  <a:pt x="10419" y="2518"/>
                </a:cubicBezTo>
                <a:lnTo>
                  <a:pt x="10308" y="2407"/>
                </a:lnTo>
                <a:cubicBezTo>
                  <a:pt x="10292" y="2502"/>
                  <a:pt x="10292" y="2565"/>
                  <a:pt x="10292" y="2613"/>
                </a:cubicBezTo>
                <a:cubicBezTo>
                  <a:pt x="10245" y="2629"/>
                  <a:pt x="10197" y="2644"/>
                  <a:pt x="10165" y="2676"/>
                </a:cubicBezTo>
                <a:cubicBezTo>
                  <a:pt x="10142" y="2699"/>
                  <a:pt x="10119" y="2714"/>
                  <a:pt x="10096" y="2714"/>
                </a:cubicBezTo>
                <a:cubicBezTo>
                  <a:pt x="10087" y="2714"/>
                  <a:pt x="10079" y="2712"/>
                  <a:pt x="10070" y="2708"/>
                </a:cubicBezTo>
                <a:lnTo>
                  <a:pt x="10070" y="2866"/>
                </a:lnTo>
                <a:lnTo>
                  <a:pt x="9960" y="2949"/>
                </a:lnTo>
                <a:lnTo>
                  <a:pt x="9960" y="2787"/>
                </a:lnTo>
                <a:cubicBezTo>
                  <a:pt x="9928" y="2755"/>
                  <a:pt x="9928" y="2724"/>
                  <a:pt x="9880" y="2724"/>
                </a:cubicBezTo>
                <a:cubicBezTo>
                  <a:pt x="9861" y="2724"/>
                  <a:pt x="9842" y="2721"/>
                  <a:pt x="9824" y="2721"/>
                </a:cubicBezTo>
                <a:cubicBezTo>
                  <a:pt x="9797" y="2721"/>
                  <a:pt x="9773" y="2727"/>
                  <a:pt x="9754" y="2755"/>
                </a:cubicBezTo>
                <a:lnTo>
                  <a:pt x="9643" y="2692"/>
                </a:lnTo>
                <a:cubicBezTo>
                  <a:pt x="9659" y="2644"/>
                  <a:pt x="9675" y="2581"/>
                  <a:pt x="9690" y="2518"/>
                </a:cubicBezTo>
                <a:lnTo>
                  <a:pt x="9690" y="2518"/>
                </a:lnTo>
                <a:cubicBezTo>
                  <a:pt x="9627" y="2534"/>
                  <a:pt x="9611" y="2597"/>
                  <a:pt x="9611" y="2644"/>
                </a:cubicBezTo>
                <a:cubicBezTo>
                  <a:pt x="9611" y="2676"/>
                  <a:pt x="9564" y="2692"/>
                  <a:pt x="9564" y="2708"/>
                </a:cubicBezTo>
                <a:lnTo>
                  <a:pt x="9421" y="2676"/>
                </a:lnTo>
                <a:lnTo>
                  <a:pt x="9532" y="2819"/>
                </a:lnTo>
                <a:lnTo>
                  <a:pt x="9326" y="2914"/>
                </a:lnTo>
                <a:lnTo>
                  <a:pt x="9231" y="2866"/>
                </a:lnTo>
                <a:cubicBezTo>
                  <a:pt x="9215" y="2819"/>
                  <a:pt x="9215" y="2771"/>
                  <a:pt x="9215" y="2708"/>
                </a:cubicBezTo>
                <a:lnTo>
                  <a:pt x="9168" y="2755"/>
                </a:lnTo>
                <a:lnTo>
                  <a:pt x="9120" y="2676"/>
                </a:lnTo>
                <a:cubicBezTo>
                  <a:pt x="9010" y="2739"/>
                  <a:pt x="8915" y="2787"/>
                  <a:pt x="8883" y="2914"/>
                </a:cubicBezTo>
                <a:cubicBezTo>
                  <a:pt x="8915" y="2977"/>
                  <a:pt x="8915" y="3056"/>
                  <a:pt x="8883" y="3119"/>
                </a:cubicBezTo>
                <a:cubicBezTo>
                  <a:pt x="8867" y="3183"/>
                  <a:pt x="8835" y="3230"/>
                  <a:pt x="8788" y="3278"/>
                </a:cubicBezTo>
                <a:lnTo>
                  <a:pt x="8614" y="3151"/>
                </a:lnTo>
                <a:lnTo>
                  <a:pt x="8614" y="2929"/>
                </a:lnTo>
                <a:lnTo>
                  <a:pt x="8550" y="2850"/>
                </a:lnTo>
                <a:lnTo>
                  <a:pt x="8455" y="2850"/>
                </a:lnTo>
                <a:cubicBezTo>
                  <a:pt x="8503" y="2961"/>
                  <a:pt x="8487" y="3040"/>
                  <a:pt x="8424" y="3040"/>
                </a:cubicBezTo>
                <a:cubicBezTo>
                  <a:pt x="8424" y="2977"/>
                  <a:pt x="8376" y="2929"/>
                  <a:pt x="8329" y="2929"/>
                </a:cubicBezTo>
                <a:lnTo>
                  <a:pt x="8250" y="2977"/>
                </a:lnTo>
                <a:cubicBezTo>
                  <a:pt x="8265" y="3040"/>
                  <a:pt x="8297" y="3072"/>
                  <a:pt x="8313" y="3151"/>
                </a:cubicBezTo>
                <a:cubicBezTo>
                  <a:pt x="8270" y="3109"/>
                  <a:pt x="8235" y="3094"/>
                  <a:pt x="8204" y="3094"/>
                </a:cubicBezTo>
                <a:cubicBezTo>
                  <a:pt x="8153" y="3094"/>
                  <a:pt x="8114" y="3132"/>
                  <a:pt x="8075" y="3151"/>
                </a:cubicBezTo>
                <a:lnTo>
                  <a:pt x="8075" y="3230"/>
                </a:lnTo>
                <a:cubicBezTo>
                  <a:pt x="8107" y="3214"/>
                  <a:pt x="8139" y="3214"/>
                  <a:pt x="8186" y="3199"/>
                </a:cubicBezTo>
                <a:lnTo>
                  <a:pt x="8186" y="3199"/>
                </a:lnTo>
                <a:cubicBezTo>
                  <a:pt x="8202" y="3278"/>
                  <a:pt x="8155" y="3309"/>
                  <a:pt x="8091" y="3325"/>
                </a:cubicBezTo>
                <a:cubicBezTo>
                  <a:pt x="8075" y="3294"/>
                  <a:pt x="8075" y="3262"/>
                  <a:pt x="8075" y="3246"/>
                </a:cubicBezTo>
                <a:lnTo>
                  <a:pt x="8012" y="3167"/>
                </a:lnTo>
                <a:lnTo>
                  <a:pt x="7965" y="3199"/>
                </a:lnTo>
                <a:lnTo>
                  <a:pt x="7775" y="3088"/>
                </a:lnTo>
                <a:lnTo>
                  <a:pt x="7775" y="3072"/>
                </a:lnTo>
                <a:lnTo>
                  <a:pt x="7664" y="3151"/>
                </a:lnTo>
                <a:lnTo>
                  <a:pt x="7775" y="3167"/>
                </a:lnTo>
                <a:cubicBezTo>
                  <a:pt x="7775" y="3309"/>
                  <a:pt x="7775" y="3309"/>
                  <a:pt x="7680" y="3357"/>
                </a:cubicBezTo>
                <a:cubicBezTo>
                  <a:pt x="7632" y="3278"/>
                  <a:pt x="7553" y="3214"/>
                  <a:pt x="7474" y="3167"/>
                </a:cubicBezTo>
                <a:lnTo>
                  <a:pt x="7474" y="3167"/>
                </a:lnTo>
                <a:lnTo>
                  <a:pt x="7553" y="3357"/>
                </a:lnTo>
                <a:lnTo>
                  <a:pt x="7442" y="3357"/>
                </a:lnTo>
                <a:cubicBezTo>
                  <a:pt x="7395" y="3246"/>
                  <a:pt x="7395" y="3135"/>
                  <a:pt x="7426" y="3009"/>
                </a:cubicBezTo>
                <a:cubicBezTo>
                  <a:pt x="7347" y="2993"/>
                  <a:pt x="7268" y="2993"/>
                  <a:pt x="7268" y="2882"/>
                </a:cubicBezTo>
                <a:lnTo>
                  <a:pt x="7078" y="2882"/>
                </a:lnTo>
                <a:cubicBezTo>
                  <a:pt x="7094" y="2945"/>
                  <a:pt x="7110" y="2993"/>
                  <a:pt x="7110" y="3056"/>
                </a:cubicBezTo>
                <a:lnTo>
                  <a:pt x="6983" y="2993"/>
                </a:lnTo>
                <a:cubicBezTo>
                  <a:pt x="6951" y="3056"/>
                  <a:pt x="6935" y="3119"/>
                  <a:pt x="6904" y="3167"/>
                </a:cubicBezTo>
                <a:lnTo>
                  <a:pt x="6856" y="3135"/>
                </a:lnTo>
                <a:cubicBezTo>
                  <a:pt x="6872" y="3088"/>
                  <a:pt x="6888" y="3024"/>
                  <a:pt x="6904" y="2977"/>
                </a:cubicBezTo>
                <a:lnTo>
                  <a:pt x="6698" y="2929"/>
                </a:lnTo>
                <a:cubicBezTo>
                  <a:pt x="6682" y="2961"/>
                  <a:pt x="6664" y="2972"/>
                  <a:pt x="6645" y="2972"/>
                </a:cubicBezTo>
                <a:cubicBezTo>
                  <a:pt x="6606" y="2972"/>
                  <a:pt x="6561" y="2929"/>
                  <a:pt x="6508" y="2929"/>
                </a:cubicBezTo>
                <a:cubicBezTo>
                  <a:pt x="6476" y="2977"/>
                  <a:pt x="6540" y="3088"/>
                  <a:pt x="6445" y="3104"/>
                </a:cubicBezTo>
                <a:cubicBezTo>
                  <a:pt x="6381" y="3056"/>
                  <a:pt x="6445" y="2961"/>
                  <a:pt x="6365" y="2914"/>
                </a:cubicBezTo>
                <a:cubicBezTo>
                  <a:pt x="6350" y="2945"/>
                  <a:pt x="6350" y="2993"/>
                  <a:pt x="6350" y="2993"/>
                </a:cubicBezTo>
                <a:lnTo>
                  <a:pt x="6191" y="3135"/>
                </a:lnTo>
                <a:lnTo>
                  <a:pt x="6175" y="3135"/>
                </a:lnTo>
                <a:lnTo>
                  <a:pt x="6112" y="3009"/>
                </a:lnTo>
                <a:lnTo>
                  <a:pt x="6017" y="2945"/>
                </a:lnTo>
                <a:cubicBezTo>
                  <a:pt x="6033" y="2898"/>
                  <a:pt x="6049" y="2866"/>
                  <a:pt x="6049" y="2834"/>
                </a:cubicBezTo>
                <a:lnTo>
                  <a:pt x="6049" y="2834"/>
                </a:lnTo>
                <a:lnTo>
                  <a:pt x="5922" y="2945"/>
                </a:lnTo>
                <a:lnTo>
                  <a:pt x="5859" y="2914"/>
                </a:lnTo>
                <a:lnTo>
                  <a:pt x="5811" y="2961"/>
                </a:lnTo>
                <a:cubicBezTo>
                  <a:pt x="5827" y="3024"/>
                  <a:pt x="5843" y="3056"/>
                  <a:pt x="5843" y="3104"/>
                </a:cubicBezTo>
                <a:cubicBezTo>
                  <a:pt x="5838" y="3104"/>
                  <a:pt x="5834" y="3105"/>
                  <a:pt x="5830" y="3105"/>
                </a:cubicBezTo>
                <a:cubicBezTo>
                  <a:pt x="5758" y="3105"/>
                  <a:pt x="5771" y="2989"/>
                  <a:pt x="5696" y="2989"/>
                </a:cubicBezTo>
                <a:cubicBezTo>
                  <a:pt x="5688" y="2989"/>
                  <a:pt x="5679" y="2990"/>
                  <a:pt x="5669" y="2993"/>
                </a:cubicBezTo>
                <a:cubicBezTo>
                  <a:pt x="5669" y="3009"/>
                  <a:pt x="5669" y="3024"/>
                  <a:pt x="5669" y="3040"/>
                </a:cubicBezTo>
                <a:cubicBezTo>
                  <a:pt x="5669" y="3056"/>
                  <a:pt x="5653" y="3088"/>
                  <a:pt x="5653" y="3119"/>
                </a:cubicBezTo>
                <a:cubicBezTo>
                  <a:pt x="5624" y="3049"/>
                  <a:pt x="5621" y="2990"/>
                  <a:pt x="5553" y="2990"/>
                </a:cubicBezTo>
                <a:cubicBezTo>
                  <a:pt x="5545" y="2990"/>
                  <a:pt x="5536" y="2991"/>
                  <a:pt x="5526" y="2993"/>
                </a:cubicBezTo>
                <a:cubicBezTo>
                  <a:pt x="5510" y="3040"/>
                  <a:pt x="5494" y="3072"/>
                  <a:pt x="5494" y="3119"/>
                </a:cubicBezTo>
                <a:lnTo>
                  <a:pt x="5384" y="2961"/>
                </a:lnTo>
                <a:lnTo>
                  <a:pt x="5304" y="2993"/>
                </a:lnTo>
                <a:cubicBezTo>
                  <a:pt x="5289" y="2945"/>
                  <a:pt x="5273" y="2898"/>
                  <a:pt x="5257" y="2834"/>
                </a:cubicBezTo>
                <a:cubicBezTo>
                  <a:pt x="5225" y="2882"/>
                  <a:pt x="5209" y="2898"/>
                  <a:pt x="5178" y="2945"/>
                </a:cubicBezTo>
                <a:lnTo>
                  <a:pt x="5051" y="3009"/>
                </a:lnTo>
                <a:lnTo>
                  <a:pt x="5099" y="3056"/>
                </a:lnTo>
                <a:lnTo>
                  <a:pt x="5035" y="3056"/>
                </a:lnTo>
                <a:cubicBezTo>
                  <a:pt x="5019" y="3024"/>
                  <a:pt x="5004" y="3009"/>
                  <a:pt x="4988" y="2977"/>
                </a:cubicBezTo>
                <a:lnTo>
                  <a:pt x="4909" y="2977"/>
                </a:lnTo>
                <a:lnTo>
                  <a:pt x="4750" y="2850"/>
                </a:lnTo>
                <a:lnTo>
                  <a:pt x="4687" y="2977"/>
                </a:lnTo>
                <a:cubicBezTo>
                  <a:pt x="4639" y="2993"/>
                  <a:pt x="4592" y="3009"/>
                  <a:pt x="4544" y="3009"/>
                </a:cubicBezTo>
                <a:cubicBezTo>
                  <a:pt x="4520" y="3021"/>
                  <a:pt x="4496" y="3051"/>
                  <a:pt x="4465" y="3051"/>
                </a:cubicBezTo>
                <a:cubicBezTo>
                  <a:pt x="4456" y="3051"/>
                  <a:pt x="4445" y="3048"/>
                  <a:pt x="4434" y="3040"/>
                </a:cubicBezTo>
                <a:cubicBezTo>
                  <a:pt x="4428" y="3035"/>
                  <a:pt x="4422" y="3033"/>
                  <a:pt x="4416" y="3033"/>
                </a:cubicBezTo>
                <a:cubicBezTo>
                  <a:pt x="4392" y="3033"/>
                  <a:pt x="4362" y="3064"/>
                  <a:pt x="4331" y="3064"/>
                </a:cubicBezTo>
                <a:cubicBezTo>
                  <a:pt x="4323" y="3064"/>
                  <a:pt x="4315" y="3062"/>
                  <a:pt x="4307" y="3056"/>
                </a:cubicBezTo>
                <a:cubicBezTo>
                  <a:pt x="4300" y="3084"/>
                  <a:pt x="4284" y="3090"/>
                  <a:pt x="4266" y="3090"/>
                </a:cubicBezTo>
                <a:cubicBezTo>
                  <a:pt x="4249" y="3090"/>
                  <a:pt x="4230" y="3084"/>
                  <a:pt x="4213" y="3084"/>
                </a:cubicBezTo>
                <a:cubicBezTo>
                  <a:pt x="4207" y="3084"/>
                  <a:pt x="4201" y="3085"/>
                  <a:pt x="4196" y="3088"/>
                </a:cubicBezTo>
                <a:cubicBezTo>
                  <a:pt x="4164" y="3088"/>
                  <a:pt x="4133" y="3056"/>
                  <a:pt x="4085" y="3056"/>
                </a:cubicBezTo>
                <a:lnTo>
                  <a:pt x="3943" y="3056"/>
                </a:lnTo>
                <a:cubicBezTo>
                  <a:pt x="3927" y="3135"/>
                  <a:pt x="3974" y="3214"/>
                  <a:pt x="3848" y="3262"/>
                </a:cubicBezTo>
                <a:lnTo>
                  <a:pt x="3547" y="2961"/>
                </a:lnTo>
                <a:lnTo>
                  <a:pt x="3547" y="3104"/>
                </a:lnTo>
                <a:lnTo>
                  <a:pt x="3404" y="3151"/>
                </a:lnTo>
                <a:lnTo>
                  <a:pt x="3341" y="3040"/>
                </a:lnTo>
                <a:lnTo>
                  <a:pt x="3246" y="3040"/>
                </a:lnTo>
                <a:lnTo>
                  <a:pt x="3246" y="3309"/>
                </a:lnTo>
                <a:lnTo>
                  <a:pt x="3183" y="3262"/>
                </a:lnTo>
                <a:cubicBezTo>
                  <a:pt x="3151" y="3278"/>
                  <a:pt x="3119" y="3294"/>
                  <a:pt x="3072" y="3309"/>
                </a:cubicBezTo>
                <a:lnTo>
                  <a:pt x="3040" y="3246"/>
                </a:lnTo>
                <a:lnTo>
                  <a:pt x="2882" y="3183"/>
                </a:lnTo>
                <a:cubicBezTo>
                  <a:pt x="2882" y="3135"/>
                  <a:pt x="2898" y="3088"/>
                  <a:pt x="2914" y="3024"/>
                </a:cubicBezTo>
                <a:lnTo>
                  <a:pt x="2914" y="3024"/>
                </a:lnTo>
                <a:lnTo>
                  <a:pt x="2819" y="3056"/>
                </a:lnTo>
                <a:lnTo>
                  <a:pt x="2771" y="3072"/>
                </a:lnTo>
                <a:cubicBezTo>
                  <a:pt x="2755" y="3040"/>
                  <a:pt x="2739" y="3009"/>
                  <a:pt x="2724" y="2977"/>
                </a:cubicBezTo>
                <a:cubicBezTo>
                  <a:pt x="2660" y="3040"/>
                  <a:pt x="2581" y="3024"/>
                  <a:pt x="2549" y="3119"/>
                </a:cubicBezTo>
                <a:cubicBezTo>
                  <a:pt x="2534" y="3199"/>
                  <a:pt x="2502" y="3262"/>
                  <a:pt x="2454" y="3325"/>
                </a:cubicBezTo>
                <a:lnTo>
                  <a:pt x="2328" y="3151"/>
                </a:lnTo>
                <a:lnTo>
                  <a:pt x="2280" y="3278"/>
                </a:lnTo>
                <a:lnTo>
                  <a:pt x="2201" y="3230"/>
                </a:lnTo>
                <a:lnTo>
                  <a:pt x="2154" y="3278"/>
                </a:lnTo>
                <a:lnTo>
                  <a:pt x="2074" y="3199"/>
                </a:lnTo>
                <a:lnTo>
                  <a:pt x="1948" y="3199"/>
                </a:lnTo>
                <a:cubicBezTo>
                  <a:pt x="1932" y="3294"/>
                  <a:pt x="1932" y="3373"/>
                  <a:pt x="1916" y="3468"/>
                </a:cubicBezTo>
                <a:lnTo>
                  <a:pt x="2090" y="3468"/>
                </a:lnTo>
                <a:cubicBezTo>
                  <a:pt x="2074" y="3452"/>
                  <a:pt x="2074" y="3420"/>
                  <a:pt x="2043" y="3389"/>
                </a:cubicBezTo>
                <a:lnTo>
                  <a:pt x="2154" y="3309"/>
                </a:lnTo>
                <a:lnTo>
                  <a:pt x="2169" y="3341"/>
                </a:lnTo>
                <a:lnTo>
                  <a:pt x="2122" y="3389"/>
                </a:lnTo>
                <a:cubicBezTo>
                  <a:pt x="2138" y="3404"/>
                  <a:pt x="2154" y="3436"/>
                  <a:pt x="2169" y="3484"/>
                </a:cubicBezTo>
                <a:cubicBezTo>
                  <a:pt x="2233" y="3468"/>
                  <a:pt x="2280" y="3452"/>
                  <a:pt x="2344" y="3420"/>
                </a:cubicBezTo>
                <a:lnTo>
                  <a:pt x="2391" y="3484"/>
                </a:lnTo>
                <a:lnTo>
                  <a:pt x="2312" y="3610"/>
                </a:lnTo>
                <a:lnTo>
                  <a:pt x="2154" y="3579"/>
                </a:lnTo>
                <a:cubicBezTo>
                  <a:pt x="2154" y="3547"/>
                  <a:pt x="2169" y="3515"/>
                  <a:pt x="2169" y="3484"/>
                </a:cubicBezTo>
                <a:lnTo>
                  <a:pt x="2090" y="3484"/>
                </a:lnTo>
                <a:lnTo>
                  <a:pt x="2090" y="3531"/>
                </a:lnTo>
                <a:lnTo>
                  <a:pt x="1948" y="3610"/>
                </a:lnTo>
                <a:lnTo>
                  <a:pt x="1995" y="3689"/>
                </a:lnTo>
                <a:lnTo>
                  <a:pt x="1916" y="3721"/>
                </a:lnTo>
                <a:lnTo>
                  <a:pt x="1884" y="3848"/>
                </a:lnTo>
                <a:cubicBezTo>
                  <a:pt x="1900" y="3895"/>
                  <a:pt x="1900" y="3927"/>
                  <a:pt x="1900" y="3959"/>
                </a:cubicBezTo>
                <a:lnTo>
                  <a:pt x="1979" y="3959"/>
                </a:lnTo>
                <a:cubicBezTo>
                  <a:pt x="1979" y="3895"/>
                  <a:pt x="1995" y="3832"/>
                  <a:pt x="1995" y="3753"/>
                </a:cubicBezTo>
                <a:cubicBezTo>
                  <a:pt x="2011" y="3816"/>
                  <a:pt x="2027" y="3832"/>
                  <a:pt x="2027" y="3864"/>
                </a:cubicBezTo>
                <a:lnTo>
                  <a:pt x="2122" y="3879"/>
                </a:lnTo>
                <a:cubicBezTo>
                  <a:pt x="2138" y="3911"/>
                  <a:pt x="2138" y="3927"/>
                  <a:pt x="2138" y="3959"/>
                </a:cubicBezTo>
                <a:cubicBezTo>
                  <a:pt x="2163" y="3925"/>
                  <a:pt x="2189" y="3909"/>
                  <a:pt x="2217" y="3909"/>
                </a:cubicBezTo>
                <a:cubicBezTo>
                  <a:pt x="2241" y="3909"/>
                  <a:pt x="2267" y="3921"/>
                  <a:pt x="2296" y="3943"/>
                </a:cubicBezTo>
                <a:cubicBezTo>
                  <a:pt x="2280" y="3990"/>
                  <a:pt x="2264" y="4038"/>
                  <a:pt x="2249" y="4101"/>
                </a:cubicBezTo>
                <a:lnTo>
                  <a:pt x="2391" y="4101"/>
                </a:lnTo>
                <a:cubicBezTo>
                  <a:pt x="2407" y="4149"/>
                  <a:pt x="2407" y="4164"/>
                  <a:pt x="2439" y="4228"/>
                </a:cubicBezTo>
                <a:cubicBezTo>
                  <a:pt x="2486" y="4164"/>
                  <a:pt x="2518" y="4117"/>
                  <a:pt x="2518" y="4101"/>
                </a:cubicBezTo>
                <a:lnTo>
                  <a:pt x="2629" y="4133"/>
                </a:lnTo>
                <a:lnTo>
                  <a:pt x="2359" y="4354"/>
                </a:lnTo>
                <a:lnTo>
                  <a:pt x="2312" y="4323"/>
                </a:lnTo>
                <a:lnTo>
                  <a:pt x="2249" y="4354"/>
                </a:lnTo>
                <a:cubicBezTo>
                  <a:pt x="2185" y="4307"/>
                  <a:pt x="2154" y="4259"/>
                  <a:pt x="2074" y="4259"/>
                </a:cubicBezTo>
                <a:cubicBezTo>
                  <a:pt x="2043" y="4259"/>
                  <a:pt x="2011" y="4228"/>
                  <a:pt x="1979" y="4196"/>
                </a:cubicBezTo>
                <a:cubicBezTo>
                  <a:pt x="1964" y="4117"/>
                  <a:pt x="1884" y="4149"/>
                  <a:pt x="1853" y="4117"/>
                </a:cubicBezTo>
                <a:cubicBezTo>
                  <a:pt x="1853" y="4114"/>
                  <a:pt x="1852" y="4113"/>
                  <a:pt x="1851" y="4113"/>
                </a:cubicBezTo>
                <a:cubicBezTo>
                  <a:pt x="1847" y="4113"/>
                  <a:pt x="1837" y="4133"/>
                  <a:pt x="1837" y="4133"/>
                </a:cubicBezTo>
                <a:cubicBezTo>
                  <a:pt x="1837" y="4149"/>
                  <a:pt x="1853" y="4164"/>
                  <a:pt x="1869" y="4180"/>
                </a:cubicBezTo>
                <a:cubicBezTo>
                  <a:pt x="1884" y="4196"/>
                  <a:pt x="1884" y="4196"/>
                  <a:pt x="1900" y="4212"/>
                </a:cubicBezTo>
                <a:lnTo>
                  <a:pt x="1884" y="4228"/>
                </a:lnTo>
                <a:lnTo>
                  <a:pt x="1869" y="4196"/>
                </a:lnTo>
                <a:cubicBezTo>
                  <a:pt x="1860" y="4193"/>
                  <a:pt x="1852" y="4192"/>
                  <a:pt x="1844" y="4192"/>
                </a:cubicBezTo>
                <a:cubicBezTo>
                  <a:pt x="1805" y="4192"/>
                  <a:pt x="1771" y="4220"/>
                  <a:pt x="1758" y="4259"/>
                </a:cubicBezTo>
                <a:cubicBezTo>
                  <a:pt x="1789" y="4323"/>
                  <a:pt x="1884" y="4307"/>
                  <a:pt x="1900" y="4386"/>
                </a:cubicBezTo>
                <a:lnTo>
                  <a:pt x="2011" y="4449"/>
                </a:lnTo>
                <a:lnTo>
                  <a:pt x="1964" y="4529"/>
                </a:lnTo>
                <a:lnTo>
                  <a:pt x="2090" y="4592"/>
                </a:lnTo>
                <a:cubicBezTo>
                  <a:pt x="2106" y="4529"/>
                  <a:pt x="2138" y="4481"/>
                  <a:pt x="2154" y="4434"/>
                </a:cubicBezTo>
                <a:lnTo>
                  <a:pt x="2328" y="4434"/>
                </a:lnTo>
                <a:lnTo>
                  <a:pt x="2328" y="4497"/>
                </a:lnTo>
                <a:lnTo>
                  <a:pt x="2249" y="4529"/>
                </a:lnTo>
                <a:lnTo>
                  <a:pt x="2296" y="4560"/>
                </a:lnTo>
                <a:lnTo>
                  <a:pt x="2264" y="4624"/>
                </a:lnTo>
                <a:lnTo>
                  <a:pt x="2375" y="4624"/>
                </a:lnTo>
                <a:cubicBezTo>
                  <a:pt x="2359" y="4814"/>
                  <a:pt x="2344" y="4972"/>
                  <a:pt x="2138" y="5004"/>
                </a:cubicBezTo>
                <a:cubicBezTo>
                  <a:pt x="2201" y="5051"/>
                  <a:pt x="2185" y="5083"/>
                  <a:pt x="2138" y="5130"/>
                </a:cubicBezTo>
                <a:lnTo>
                  <a:pt x="2233" y="5194"/>
                </a:lnTo>
                <a:cubicBezTo>
                  <a:pt x="2249" y="5162"/>
                  <a:pt x="2264" y="5130"/>
                  <a:pt x="2280" y="5099"/>
                </a:cubicBezTo>
                <a:cubicBezTo>
                  <a:pt x="2344" y="5130"/>
                  <a:pt x="2423" y="5114"/>
                  <a:pt x="2470" y="5178"/>
                </a:cubicBezTo>
                <a:cubicBezTo>
                  <a:pt x="2486" y="5194"/>
                  <a:pt x="2502" y="5209"/>
                  <a:pt x="2502" y="5209"/>
                </a:cubicBezTo>
                <a:lnTo>
                  <a:pt x="2502" y="5225"/>
                </a:lnTo>
                <a:lnTo>
                  <a:pt x="2470" y="5194"/>
                </a:lnTo>
                <a:lnTo>
                  <a:pt x="2344" y="5194"/>
                </a:lnTo>
                <a:cubicBezTo>
                  <a:pt x="2359" y="5289"/>
                  <a:pt x="2375" y="5384"/>
                  <a:pt x="2407" y="5463"/>
                </a:cubicBezTo>
                <a:lnTo>
                  <a:pt x="2439" y="5479"/>
                </a:lnTo>
                <a:lnTo>
                  <a:pt x="2407" y="5558"/>
                </a:lnTo>
                <a:lnTo>
                  <a:pt x="2375" y="5510"/>
                </a:lnTo>
                <a:lnTo>
                  <a:pt x="2359" y="5526"/>
                </a:lnTo>
                <a:lnTo>
                  <a:pt x="2264" y="5653"/>
                </a:lnTo>
                <a:cubicBezTo>
                  <a:pt x="2239" y="5659"/>
                  <a:pt x="2213" y="5666"/>
                  <a:pt x="2188" y="5666"/>
                </a:cubicBezTo>
                <a:cubicBezTo>
                  <a:pt x="2152" y="5666"/>
                  <a:pt x="2118" y="5652"/>
                  <a:pt x="2090" y="5605"/>
                </a:cubicBezTo>
                <a:lnTo>
                  <a:pt x="2154" y="5574"/>
                </a:lnTo>
                <a:cubicBezTo>
                  <a:pt x="2138" y="5526"/>
                  <a:pt x="2122" y="5479"/>
                  <a:pt x="2106" y="5431"/>
                </a:cubicBezTo>
                <a:lnTo>
                  <a:pt x="1979" y="5415"/>
                </a:lnTo>
                <a:lnTo>
                  <a:pt x="1979" y="5384"/>
                </a:lnTo>
                <a:lnTo>
                  <a:pt x="2122" y="5384"/>
                </a:lnTo>
                <a:cubicBezTo>
                  <a:pt x="2109" y="5296"/>
                  <a:pt x="2077" y="5268"/>
                  <a:pt x="2025" y="5268"/>
                </a:cubicBezTo>
                <a:cubicBezTo>
                  <a:pt x="2011" y="5268"/>
                  <a:pt x="1996" y="5270"/>
                  <a:pt x="1979" y="5273"/>
                </a:cubicBezTo>
                <a:cubicBezTo>
                  <a:pt x="1932" y="5431"/>
                  <a:pt x="1900" y="5574"/>
                  <a:pt x="1884" y="5732"/>
                </a:cubicBezTo>
                <a:lnTo>
                  <a:pt x="1948" y="5669"/>
                </a:lnTo>
                <a:cubicBezTo>
                  <a:pt x="1979" y="5716"/>
                  <a:pt x="1995" y="5779"/>
                  <a:pt x="2027" y="5843"/>
                </a:cubicBezTo>
                <a:lnTo>
                  <a:pt x="2138" y="5748"/>
                </a:lnTo>
                <a:lnTo>
                  <a:pt x="2185" y="5779"/>
                </a:lnTo>
                <a:cubicBezTo>
                  <a:pt x="2201" y="5748"/>
                  <a:pt x="2217" y="5732"/>
                  <a:pt x="2217" y="5700"/>
                </a:cubicBezTo>
                <a:lnTo>
                  <a:pt x="2359" y="5795"/>
                </a:lnTo>
                <a:lnTo>
                  <a:pt x="2312" y="5843"/>
                </a:lnTo>
                <a:cubicBezTo>
                  <a:pt x="2375" y="5906"/>
                  <a:pt x="2344" y="5969"/>
                  <a:pt x="2344" y="6033"/>
                </a:cubicBezTo>
                <a:lnTo>
                  <a:pt x="2296" y="6033"/>
                </a:lnTo>
                <a:lnTo>
                  <a:pt x="2217" y="5874"/>
                </a:lnTo>
                <a:lnTo>
                  <a:pt x="2090" y="6001"/>
                </a:lnTo>
                <a:cubicBezTo>
                  <a:pt x="2122" y="6049"/>
                  <a:pt x="2154" y="6096"/>
                  <a:pt x="2185" y="6144"/>
                </a:cubicBezTo>
                <a:lnTo>
                  <a:pt x="2312" y="6175"/>
                </a:lnTo>
                <a:lnTo>
                  <a:pt x="2185" y="6254"/>
                </a:lnTo>
                <a:lnTo>
                  <a:pt x="1995" y="6207"/>
                </a:lnTo>
                <a:lnTo>
                  <a:pt x="2043" y="6080"/>
                </a:lnTo>
                <a:lnTo>
                  <a:pt x="1884" y="6049"/>
                </a:lnTo>
                <a:lnTo>
                  <a:pt x="1758" y="6033"/>
                </a:lnTo>
                <a:cubicBezTo>
                  <a:pt x="1742" y="6049"/>
                  <a:pt x="1726" y="6080"/>
                  <a:pt x="1710" y="6112"/>
                </a:cubicBezTo>
                <a:lnTo>
                  <a:pt x="1615" y="6064"/>
                </a:lnTo>
                <a:cubicBezTo>
                  <a:pt x="1615" y="6128"/>
                  <a:pt x="1615" y="6191"/>
                  <a:pt x="1536" y="6223"/>
                </a:cubicBezTo>
                <a:lnTo>
                  <a:pt x="1314" y="6112"/>
                </a:lnTo>
                <a:lnTo>
                  <a:pt x="1283" y="6144"/>
                </a:lnTo>
                <a:lnTo>
                  <a:pt x="1235" y="6096"/>
                </a:lnTo>
                <a:cubicBezTo>
                  <a:pt x="1219" y="6144"/>
                  <a:pt x="1204" y="6191"/>
                  <a:pt x="1172" y="6270"/>
                </a:cubicBezTo>
                <a:lnTo>
                  <a:pt x="1299" y="6365"/>
                </a:lnTo>
                <a:cubicBezTo>
                  <a:pt x="1314" y="6413"/>
                  <a:pt x="1314" y="6429"/>
                  <a:pt x="1314" y="6476"/>
                </a:cubicBezTo>
                <a:lnTo>
                  <a:pt x="1409" y="6429"/>
                </a:lnTo>
                <a:cubicBezTo>
                  <a:pt x="1425" y="6444"/>
                  <a:pt x="1441" y="6476"/>
                  <a:pt x="1457" y="6508"/>
                </a:cubicBezTo>
                <a:cubicBezTo>
                  <a:pt x="1473" y="6508"/>
                  <a:pt x="1489" y="6524"/>
                  <a:pt x="1489" y="6524"/>
                </a:cubicBezTo>
                <a:lnTo>
                  <a:pt x="1489" y="6539"/>
                </a:lnTo>
                <a:cubicBezTo>
                  <a:pt x="1473" y="6524"/>
                  <a:pt x="1457" y="6524"/>
                  <a:pt x="1457" y="6508"/>
                </a:cubicBezTo>
                <a:lnTo>
                  <a:pt x="1394" y="6508"/>
                </a:lnTo>
                <a:cubicBezTo>
                  <a:pt x="1330" y="6555"/>
                  <a:pt x="1299" y="6587"/>
                  <a:pt x="1267" y="6603"/>
                </a:cubicBezTo>
                <a:cubicBezTo>
                  <a:pt x="1283" y="6634"/>
                  <a:pt x="1299" y="6666"/>
                  <a:pt x="1299" y="6714"/>
                </a:cubicBezTo>
                <a:lnTo>
                  <a:pt x="1378" y="6650"/>
                </a:lnTo>
                <a:lnTo>
                  <a:pt x="1346" y="6777"/>
                </a:lnTo>
                <a:lnTo>
                  <a:pt x="1473" y="6840"/>
                </a:lnTo>
                <a:cubicBezTo>
                  <a:pt x="1441" y="6919"/>
                  <a:pt x="1457" y="7014"/>
                  <a:pt x="1457" y="7109"/>
                </a:cubicBezTo>
                <a:lnTo>
                  <a:pt x="1536" y="7157"/>
                </a:lnTo>
                <a:lnTo>
                  <a:pt x="1504" y="7299"/>
                </a:lnTo>
                <a:cubicBezTo>
                  <a:pt x="1663" y="7284"/>
                  <a:pt x="1679" y="7268"/>
                  <a:pt x="1615" y="7125"/>
                </a:cubicBezTo>
                <a:lnTo>
                  <a:pt x="1679" y="7046"/>
                </a:lnTo>
                <a:lnTo>
                  <a:pt x="1789" y="7094"/>
                </a:lnTo>
                <a:cubicBezTo>
                  <a:pt x="1774" y="7189"/>
                  <a:pt x="1758" y="7268"/>
                  <a:pt x="1758" y="7331"/>
                </a:cubicBezTo>
                <a:lnTo>
                  <a:pt x="1631" y="7458"/>
                </a:lnTo>
                <a:lnTo>
                  <a:pt x="1536" y="7426"/>
                </a:lnTo>
                <a:lnTo>
                  <a:pt x="1536" y="7426"/>
                </a:lnTo>
                <a:cubicBezTo>
                  <a:pt x="1568" y="7458"/>
                  <a:pt x="1599" y="7505"/>
                  <a:pt x="1631" y="7553"/>
                </a:cubicBezTo>
                <a:cubicBezTo>
                  <a:pt x="1647" y="7584"/>
                  <a:pt x="1647" y="7616"/>
                  <a:pt x="1631" y="7648"/>
                </a:cubicBezTo>
                <a:lnTo>
                  <a:pt x="1536" y="7695"/>
                </a:lnTo>
                <a:cubicBezTo>
                  <a:pt x="1520" y="7664"/>
                  <a:pt x="1504" y="7648"/>
                  <a:pt x="1504" y="7616"/>
                </a:cubicBezTo>
                <a:lnTo>
                  <a:pt x="1489" y="7616"/>
                </a:lnTo>
                <a:lnTo>
                  <a:pt x="1489" y="7774"/>
                </a:lnTo>
                <a:lnTo>
                  <a:pt x="1568" y="7790"/>
                </a:lnTo>
                <a:lnTo>
                  <a:pt x="1568" y="7917"/>
                </a:lnTo>
                <a:lnTo>
                  <a:pt x="1615" y="7980"/>
                </a:lnTo>
                <a:lnTo>
                  <a:pt x="1694" y="7980"/>
                </a:lnTo>
                <a:cubicBezTo>
                  <a:pt x="1774" y="7885"/>
                  <a:pt x="1774" y="7885"/>
                  <a:pt x="1742" y="7870"/>
                </a:cubicBezTo>
                <a:lnTo>
                  <a:pt x="1742" y="7870"/>
                </a:lnTo>
                <a:lnTo>
                  <a:pt x="1631" y="7901"/>
                </a:lnTo>
                <a:lnTo>
                  <a:pt x="1631" y="7838"/>
                </a:lnTo>
                <a:cubicBezTo>
                  <a:pt x="1758" y="7806"/>
                  <a:pt x="1758" y="7806"/>
                  <a:pt x="1837" y="7679"/>
                </a:cubicBezTo>
                <a:lnTo>
                  <a:pt x="1900" y="7759"/>
                </a:lnTo>
                <a:lnTo>
                  <a:pt x="1821" y="7870"/>
                </a:lnTo>
                <a:lnTo>
                  <a:pt x="1900" y="7917"/>
                </a:lnTo>
                <a:lnTo>
                  <a:pt x="1900" y="8012"/>
                </a:lnTo>
                <a:lnTo>
                  <a:pt x="1837" y="7980"/>
                </a:lnTo>
                <a:lnTo>
                  <a:pt x="1837" y="8044"/>
                </a:lnTo>
                <a:lnTo>
                  <a:pt x="1995" y="8107"/>
                </a:lnTo>
                <a:lnTo>
                  <a:pt x="2106" y="7949"/>
                </a:lnTo>
                <a:cubicBezTo>
                  <a:pt x="2043" y="7901"/>
                  <a:pt x="2074" y="7838"/>
                  <a:pt x="2074" y="7774"/>
                </a:cubicBezTo>
                <a:lnTo>
                  <a:pt x="2074" y="7774"/>
                </a:lnTo>
                <a:lnTo>
                  <a:pt x="2185" y="7790"/>
                </a:lnTo>
                <a:lnTo>
                  <a:pt x="2154" y="7838"/>
                </a:lnTo>
                <a:lnTo>
                  <a:pt x="2280" y="7933"/>
                </a:lnTo>
                <a:lnTo>
                  <a:pt x="2328" y="7885"/>
                </a:lnTo>
                <a:cubicBezTo>
                  <a:pt x="2344" y="7933"/>
                  <a:pt x="2344" y="7965"/>
                  <a:pt x="2344" y="7965"/>
                </a:cubicBezTo>
                <a:lnTo>
                  <a:pt x="2439" y="8091"/>
                </a:lnTo>
                <a:lnTo>
                  <a:pt x="2565" y="8060"/>
                </a:lnTo>
                <a:lnTo>
                  <a:pt x="2629" y="8170"/>
                </a:lnTo>
                <a:cubicBezTo>
                  <a:pt x="2692" y="8170"/>
                  <a:pt x="2755" y="8220"/>
                  <a:pt x="2819" y="8220"/>
                </a:cubicBezTo>
                <a:cubicBezTo>
                  <a:pt x="2850" y="8220"/>
                  <a:pt x="2882" y="8207"/>
                  <a:pt x="2914" y="8170"/>
                </a:cubicBezTo>
                <a:cubicBezTo>
                  <a:pt x="2945" y="8201"/>
                  <a:pt x="2975" y="8226"/>
                  <a:pt x="3006" y="8226"/>
                </a:cubicBezTo>
                <a:cubicBezTo>
                  <a:pt x="3023" y="8226"/>
                  <a:pt x="3040" y="8219"/>
                  <a:pt x="3056" y="8202"/>
                </a:cubicBezTo>
                <a:lnTo>
                  <a:pt x="3024" y="8123"/>
                </a:lnTo>
                <a:lnTo>
                  <a:pt x="3151" y="8060"/>
                </a:lnTo>
                <a:lnTo>
                  <a:pt x="3151" y="8234"/>
                </a:lnTo>
                <a:cubicBezTo>
                  <a:pt x="3192" y="8220"/>
                  <a:pt x="3245" y="8183"/>
                  <a:pt x="3269" y="8183"/>
                </a:cubicBezTo>
                <a:cubicBezTo>
                  <a:pt x="3272" y="8183"/>
                  <a:pt x="3276" y="8184"/>
                  <a:pt x="3278" y="8186"/>
                </a:cubicBezTo>
                <a:cubicBezTo>
                  <a:pt x="3318" y="8208"/>
                  <a:pt x="3355" y="8217"/>
                  <a:pt x="3391" y="8217"/>
                </a:cubicBezTo>
                <a:cubicBezTo>
                  <a:pt x="3483" y="8217"/>
                  <a:pt x="3562" y="8161"/>
                  <a:pt x="3642" y="8139"/>
                </a:cubicBezTo>
                <a:cubicBezTo>
                  <a:pt x="3642" y="8123"/>
                  <a:pt x="3658" y="8123"/>
                  <a:pt x="3658" y="8107"/>
                </a:cubicBezTo>
                <a:lnTo>
                  <a:pt x="3674" y="8123"/>
                </a:lnTo>
                <a:lnTo>
                  <a:pt x="3642" y="8139"/>
                </a:lnTo>
                <a:lnTo>
                  <a:pt x="3642" y="8250"/>
                </a:lnTo>
                <a:lnTo>
                  <a:pt x="3531" y="8281"/>
                </a:lnTo>
                <a:cubicBezTo>
                  <a:pt x="3531" y="8313"/>
                  <a:pt x="3531" y="8329"/>
                  <a:pt x="3531" y="8329"/>
                </a:cubicBezTo>
                <a:lnTo>
                  <a:pt x="3753" y="8360"/>
                </a:lnTo>
                <a:cubicBezTo>
                  <a:pt x="3769" y="8313"/>
                  <a:pt x="3800" y="8250"/>
                  <a:pt x="3816" y="8186"/>
                </a:cubicBezTo>
                <a:lnTo>
                  <a:pt x="3990" y="8234"/>
                </a:lnTo>
                <a:lnTo>
                  <a:pt x="3990" y="8329"/>
                </a:lnTo>
                <a:cubicBezTo>
                  <a:pt x="4038" y="8408"/>
                  <a:pt x="4133" y="8392"/>
                  <a:pt x="4180" y="8471"/>
                </a:cubicBezTo>
                <a:lnTo>
                  <a:pt x="4275" y="8471"/>
                </a:lnTo>
                <a:lnTo>
                  <a:pt x="4339" y="8392"/>
                </a:lnTo>
                <a:cubicBezTo>
                  <a:pt x="4391" y="8392"/>
                  <a:pt x="4444" y="8371"/>
                  <a:pt x="4492" y="8371"/>
                </a:cubicBezTo>
                <a:cubicBezTo>
                  <a:pt x="4516" y="8371"/>
                  <a:pt x="4539" y="8376"/>
                  <a:pt x="4560" y="8392"/>
                </a:cubicBezTo>
                <a:cubicBezTo>
                  <a:pt x="4576" y="8404"/>
                  <a:pt x="4590" y="8408"/>
                  <a:pt x="4604" y="8408"/>
                </a:cubicBezTo>
                <a:cubicBezTo>
                  <a:pt x="4637" y="8408"/>
                  <a:pt x="4666" y="8384"/>
                  <a:pt x="4693" y="8384"/>
                </a:cubicBezTo>
                <a:cubicBezTo>
                  <a:pt x="4702" y="8384"/>
                  <a:pt x="4710" y="8386"/>
                  <a:pt x="4719" y="8392"/>
                </a:cubicBezTo>
                <a:cubicBezTo>
                  <a:pt x="4766" y="8440"/>
                  <a:pt x="4845" y="8408"/>
                  <a:pt x="4909" y="8455"/>
                </a:cubicBezTo>
                <a:cubicBezTo>
                  <a:pt x="4924" y="8434"/>
                  <a:pt x="4940" y="8427"/>
                  <a:pt x="4957" y="8427"/>
                </a:cubicBezTo>
                <a:cubicBezTo>
                  <a:pt x="4990" y="8427"/>
                  <a:pt x="5025" y="8455"/>
                  <a:pt x="5067" y="8455"/>
                </a:cubicBezTo>
                <a:cubicBezTo>
                  <a:pt x="5130" y="8471"/>
                  <a:pt x="5178" y="8487"/>
                  <a:pt x="5241" y="8519"/>
                </a:cubicBezTo>
                <a:cubicBezTo>
                  <a:pt x="5241" y="8503"/>
                  <a:pt x="5257" y="8487"/>
                  <a:pt x="5257" y="8471"/>
                </a:cubicBezTo>
                <a:cubicBezTo>
                  <a:pt x="5346" y="8471"/>
                  <a:pt x="5419" y="8525"/>
                  <a:pt x="5498" y="8525"/>
                </a:cubicBezTo>
                <a:cubicBezTo>
                  <a:pt x="5532" y="8525"/>
                  <a:pt x="5567" y="8516"/>
                  <a:pt x="5605" y="8487"/>
                </a:cubicBezTo>
                <a:cubicBezTo>
                  <a:pt x="5631" y="8521"/>
                  <a:pt x="5670" y="8537"/>
                  <a:pt x="5708" y="8537"/>
                </a:cubicBezTo>
                <a:cubicBezTo>
                  <a:pt x="5741" y="8537"/>
                  <a:pt x="5773" y="8525"/>
                  <a:pt x="5795" y="8503"/>
                </a:cubicBezTo>
                <a:lnTo>
                  <a:pt x="5985" y="8535"/>
                </a:lnTo>
                <a:lnTo>
                  <a:pt x="6096" y="8440"/>
                </a:lnTo>
                <a:lnTo>
                  <a:pt x="6223" y="8598"/>
                </a:lnTo>
                <a:lnTo>
                  <a:pt x="6429" y="8566"/>
                </a:lnTo>
                <a:cubicBezTo>
                  <a:pt x="6445" y="8598"/>
                  <a:pt x="6445" y="8614"/>
                  <a:pt x="6445" y="8645"/>
                </a:cubicBezTo>
                <a:lnTo>
                  <a:pt x="6666" y="8693"/>
                </a:lnTo>
                <a:cubicBezTo>
                  <a:pt x="6682" y="8677"/>
                  <a:pt x="6698" y="8645"/>
                  <a:pt x="6714" y="8614"/>
                </a:cubicBezTo>
                <a:lnTo>
                  <a:pt x="6840" y="8614"/>
                </a:lnTo>
                <a:cubicBezTo>
                  <a:pt x="6872" y="8630"/>
                  <a:pt x="6904" y="8630"/>
                  <a:pt x="6951" y="8645"/>
                </a:cubicBezTo>
                <a:lnTo>
                  <a:pt x="7030" y="8677"/>
                </a:lnTo>
                <a:lnTo>
                  <a:pt x="7189" y="8582"/>
                </a:lnTo>
                <a:lnTo>
                  <a:pt x="7300" y="8645"/>
                </a:lnTo>
                <a:lnTo>
                  <a:pt x="7410" y="8598"/>
                </a:lnTo>
                <a:cubicBezTo>
                  <a:pt x="7442" y="8645"/>
                  <a:pt x="7474" y="8661"/>
                  <a:pt x="7490" y="8693"/>
                </a:cubicBezTo>
                <a:cubicBezTo>
                  <a:pt x="7505" y="8725"/>
                  <a:pt x="7521" y="8740"/>
                  <a:pt x="7537" y="8772"/>
                </a:cubicBezTo>
                <a:cubicBezTo>
                  <a:pt x="7615" y="8705"/>
                  <a:pt x="7677" y="8631"/>
                  <a:pt x="7746" y="8631"/>
                </a:cubicBezTo>
                <a:cubicBezTo>
                  <a:pt x="7775" y="8631"/>
                  <a:pt x="7805" y="8644"/>
                  <a:pt x="7838" y="8677"/>
                </a:cubicBezTo>
                <a:lnTo>
                  <a:pt x="8044" y="8598"/>
                </a:lnTo>
                <a:lnTo>
                  <a:pt x="7917" y="8519"/>
                </a:lnTo>
                <a:lnTo>
                  <a:pt x="8060" y="8519"/>
                </a:lnTo>
                <a:lnTo>
                  <a:pt x="8123" y="8630"/>
                </a:lnTo>
                <a:lnTo>
                  <a:pt x="8376" y="8519"/>
                </a:lnTo>
                <a:lnTo>
                  <a:pt x="8566" y="8693"/>
                </a:lnTo>
                <a:lnTo>
                  <a:pt x="8614" y="8630"/>
                </a:lnTo>
                <a:lnTo>
                  <a:pt x="8709" y="8725"/>
                </a:lnTo>
                <a:lnTo>
                  <a:pt x="8804" y="8661"/>
                </a:lnTo>
                <a:lnTo>
                  <a:pt x="8915" y="8772"/>
                </a:lnTo>
                <a:cubicBezTo>
                  <a:pt x="8942" y="8737"/>
                  <a:pt x="8973" y="8724"/>
                  <a:pt x="9003" y="8724"/>
                </a:cubicBezTo>
                <a:cubicBezTo>
                  <a:pt x="9041" y="8724"/>
                  <a:pt x="9078" y="8745"/>
                  <a:pt x="9105" y="8772"/>
                </a:cubicBezTo>
                <a:lnTo>
                  <a:pt x="9168" y="8725"/>
                </a:lnTo>
                <a:cubicBezTo>
                  <a:pt x="9200" y="8725"/>
                  <a:pt x="9231" y="8767"/>
                  <a:pt x="9258" y="8767"/>
                </a:cubicBezTo>
                <a:cubicBezTo>
                  <a:pt x="9272" y="8767"/>
                  <a:pt x="9284" y="8756"/>
                  <a:pt x="9295" y="8725"/>
                </a:cubicBezTo>
                <a:lnTo>
                  <a:pt x="9263" y="8693"/>
                </a:lnTo>
                <a:cubicBezTo>
                  <a:pt x="9263" y="8693"/>
                  <a:pt x="9263" y="8693"/>
                  <a:pt x="9279" y="8677"/>
                </a:cubicBezTo>
                <a:lnTo>
                  <a:pt x="9295" y="8709"/>
                </a:lnTo>
                <a:lnTo>
                  <a:pt x="9405" y="8709"/>
                </a:lnTo>
                <a:lnTo>
                  <a:pt x="9437" y="8582"/>
                </a:lnTo>
                <a:lnTo>
                  <a:pt x="9564" y="8709"/>
                </a:lnTo>
                <a:lnTo>
                  <a:pt x="9532" y="8788"/>
                </a:lnTo>
                <a:lnTo>
                  <a:pt x="9627" y="8788"/>
                </a:lnTo>
                <a:cubicBezTo>
                  <a:pt x="9643" y="8740"/>
                  <a:pt x="9675" y="8677"/>
                  <a:pt x="9690" y="8630"/>
                </a:cubicBezTo>
                <a:lnTo>
                  <a:pt x="9738" y="8677"/>
                </a:lnTo>
                <a:cubicBezTo>
                  <a:pt x="9785" y="8661"/>
                  <a:pt x="9817" y="8645"/>
                  <a:pt x="9865" y="8630"/>
                </a:cubicBezTo>
                <a:lnTo>
                  <a:pt x="9912" y="8630"/>
                </a:lnTo>
                <a:cubicBezTo>
                  <a:pt x="9912" y="8677"/>
                  <a:pt x="9928" y="8709"/>
                  <a:pt x="9928" y="8756"/>
                </a:cubicBezTo>
                <a:lnTo>
                  <a:pt x="10007" y="8661"/>
                </a:lnTo>
                <a:lnTo>
                  <a:pt x="10102" y="8788"/>
                </a:lnTo>
                <a:lnTo>
                  <a:pt x="10308" y="8598"/>
                </a:lnTo>
                <a:cubicBezTo>
                  <a:pt x="10296" y="8575"/>
                  <a:pt x="10293" y="8560"/>
                  <a:pt x="10292" y="8560"/>
                </a:cubicBezTo>
                <a:cubicBezTo>
                  <a:pt x="10292" y="8560"/>
                  <a:pt x="10292" y="8560"/>
                  <a:pt x="10292" y="8560"/>
                </a:cubicBezTo>
                <a:lnTo>
                  <a:pt x="10292" y="8560"/>
                </a:lnTo>
                <a:cubicBezTo>
                  <a:pt x="10294" y="8530"/>
                  <a:pt x="10308" y="8501"/>
                  <a:pt x="10308" y="8471"/>
                </a:cubicBezTo>
                <a:lnTo>
                  <a:pt x="10340" y="8487"/>
                </a:lnTo>
                <a:cubicBezTo>
                  <a:pt x="10340" y="8550"/>
                  <a:pt x="10340" y="8614"/>
                  <a:pt x="10340" y="8693"/>
                </a:cubicBezTo>
                <a:lnTo>
                  <a:pt x="10466" y="8630"/>
                </a:lnTo>
                <a:lnTo>
                  <a:pt x="10530" y="8677"/>
                </a:lnTo>
                <a:lnTo>
                  <a:pt x="10593" y="8630"/>
                </a:lnTo>
                <a:lnTo>
                  <a:pt x="10751" y="8677"/>
                </a:lnTo>
                <a:cubicBezTo>
                  <a:pt x="10767" y="8645"/>
                  <a:pt x="10767" y="8630"/>
                  <a:pt x="10767" y="8614"/>
                </a:cubicBezTo>
                <a:lnTo>
                  <a:pt x="11052" y="8519"/>
                </a:lnTo>
                <a:lnTo>
                  <a:pt x="11084" y="8598"/>
                </a:lnTo>
                <a:lnTo>
                  <a:pt x="11147" y="8598"/>
                </a:lnTo>
                <a:cubicBezTo>
                  <a:pt x="11131" y="8566"/>
                  <a:pt x="11115" y="8550"/>
                  <a:pt x="11115" y="8519"/>
                </a:cubicBezTo>
                <a:lnTo>
                  <a:pt x="11210" y="8440"/>
                </a:lnTo>
                <a:cubicBezTo>
                  <a:pt x="11226" y="8519"/>
                  <a:pt x="11226" y="8550"/>
                  <a:pt x="11226" y="8598"/>
                </a:cubicBezTo>
                <a:lnTo>
                  <a:pt x="11448" y="8471"/>
                </a:lnTo>
                <a:cubicBezTo>
                  <a:pt x="11464" y="8455"/>
                  <a:pt x="11464" y="8455"/>
                  <a:pt x="11480" y="8440"/>
                </a:cubicBezTo>
                <a:lnTo>
                  <a:pt x="11495" y="8455"/>
                </a:lnTo>
                <a:lnTo>
                  <a:pt x="11464" y="8471"/>
                </a:lnTo>
                <a:cubicBezTo>
                  <a:pt x="11464" y="8550"/>
                  <a:pt x="11432" y="8630"/>
                  <a:pt x="11511" y="8677"/>
                </a:cubicBezTo>
                <a:lnTo>
                  <a:pt x="11622" y="8677"/>
                </a:lnTo>
                <a:lnTo>
                  <a:pt x="11717" y="8535"/>
                </a:lnTo>
                <a:lnTo>
                  <a:pt x="11717" y="8677"/>
                </a:lnTo>
                <a:cubicBezTo>
                  <a:pt x="11670" y="8709"/>
                  <a:pt x="11622" y="8740"/>
                  <a:pt x="11559" y="8756"/>
                </a:cubicBezTo>
                <a:lnTo>
                  <a:pt x="11495" y="8709"/>
                </a:lnTo>
                <a:lnTo>
                  <a:pt x="11495" y="8788"/>
                </a:lnTo>
                <a:lnTo>
                  <a:pt x="11812" y="8851"/>
                </a:lnTo>
                <a:cubicBezTo>
                  <a:pt x="11854" y="8893"/>
                  <a:pt x="11904" y="8915"/>
                  <a:pt x="11955" y="8915"/>
                </a:cubicBezTo>
                <a:cubicBezTo>
                  <a:pt x="11981" y="8915"/>
                  <a:pt x="12007" y="8909"/>
                  <a:pt x="12034" y="8899"/>
                </a:cubicBezTo>
                <a:cubicBezTo>
                  <a:pt x="12050" y="8851"/>
                  <a:pt x="12129" y="8851"/>
                  <a:pt x="12113" y="8756"/>
                </a:cubicBezTo>
                <a:cubicBezTo>
                  <a:pt x="12084" y="8756"/>
                  <a:pt x="12068" y="8756"/>
                  <a:pt x="12030" y="8792"/>
                </a:cubicBezTo>
                <a:lnTo>
                  <a:pt x="12030" y="8792"/>
                </a:lnTo>
                <a:cubicBezTo>
                  <a:pt x="12025" y="8777"/>
                  <a:pt x="12018" y="8767"/>
                  <a:pt x="12018" y="8756"/>
                </a:cubicBezTo>
                <a:cubicBezTo>
                  <a:pt x="12018" y="8772"/>
                  <a:pt x="12014" y="8784"/>
                  <a:pt x="12012" y="8792"/>
                </a:cubicBezTo>
                <a:lnTo>
                  <a:pt x="12012" y="8792"/>
                </a:lnTo>
                <a:cubicBezTo>
                  <a:pt x="11998" y="8736"/>
                  <a:pt x="11980" y="8719"/>
                  <a:pt x="11939" y="8677"/>
                </a:cubicBezTo>
                <a:lnTo>
                  <a:pt x="12034" y="8630"/>
                </a:lnTo>
                <a:lnTo>
                  <a:pt x="11923" y="8550"/>
                </a:lnTo>
                <a:cubicBezTo>
                  <a:pt x="11955" y="8487"/>
                  <a:pt x="11970" y="8424"/>
                  <a:pt x="12002" y="8360"/>
                </a:cubicBezTo>
                <a:lnTo>
                  <a:pt x="12097" y="8471"/>
                </a:lnTo>
                <a:cubicBezTo>
                  <a:pt x="12081" y="8487"/>
                  <a:pt x="12081" y="8519"/>
                  <a:pt x="12065" y="8566"/>
                </a:cubicBezTo>
                <a:lnTo>
                  <a:pt x="12208" y="8519"/>
                </a:lnTo>
                <a:cubicBezTo>
                  <a:pt x="12224" y="8535"/>
                  <a:pt x="12255" y="8550"/>
                  <a:pt x="12271" y="8582"/>
                </a:cubicBezTo>
                <a:cubicBezTo>
                  <a:pt x="12255" y="8661"/>
                  <a:pt x="12240" y="8725"/>
                  <a:pt x="12224" y="8804"/>
                </a:cubicBezTo>
                <a:cubicBezTo>
                  <a:pt x="12287" y="8915"/>
                  <a:pt x="12414" y="8867"/>
                  <a:pt x="12477" y="8962"/>
                </a:cubicBezTo>
                <a:cubicBezTo>
                  <a:pt x="12588" y="8946"/>
                  <a:pt x="12715" y="8978"/>
                  <a:pt x="12810" y="8883"/>
                </a:cubicBezTo>
                <a:cubicBezTo>
                  <a:pt x="12794" y="8835"/>
                  <a:pt x="12730" y="8788"/>
                  <a:pt x="12778" y="8725"/>
                </a:cubicBezTo>
                <a:lnTo>
                  <a:pt x="12920" y="8725"/>
                </a:lnTo>
                <a:cubicBezTo>
                  <a:pt x="12920" y="8804"/>
                  <a:pt x="12920" y="8883"/>
                  <a:pt x="12920" y="8962"/>
                </a:cubicBezTo>
                <a:lnTo>
                  <a:pt x="13110" y="8835"/>
                </a:lnTo>
                <a:cubicBezTo>
                  <a:pt x="13126" y="8835"/>
                  <a:pt x="13146" y="8834"/>
                  <a:pt x="13165" y="8834"/>
                </a:cubicBezTo>
                <a:cubicBezTo>
                  <a:pt x="13204" y="8834"/>
                  <a:pt x="13242" y="8841"/>
                  <a:pt x="13253" y="8883"/>
                </a:cubicBezTo>
                <a:cubicBezTo>
                  <a:pt x="13237" y="8930"/>
                  <a:pt x="13237" y="8962"/>
                  <a:pt x="13237" y="8994"/>
                </a:cubicBezTo>
                <a:lnTo>
                  <a:pt x="13253" y="8994"/>
                </a:lnTo>
                <a:lnTo>
                  <a:pt x="13285" y="8915"/>
                </a:lnTo>
                <a:lnTo>
                  <a:pt x="13348" y="8962"/>
                </a:lnTo>
                <a:cubicBezTo>
                  <a:pt x="13380" y="8930"/>
                  <a:pt x="13395" y="8915"/>
                  <a:pt x="13411" y="8899"/>
                </a:cubicBezTo>
                <a:lnTo>
                  <a:pt x="13380" y="8851"/>
                </a:lnTo>
                <a:lnTo>
                  <a:pt x="13443" y="8851"/>
                </a:lnTo>
                <a:cubicBezTo>
                  <a:pt x="13459" y="8883"/>
                  <a:pt x="13475" y="8915"/>
                  <a:pt x="13475" y="8962"/>
                </a:cubicBezTo>
                <a:lnTo>
                  <a:pt x="13522" y="8899"/>
                </a:lnTo>
                <a:cubicBezTo>
                  <a:pt x="13506" y="8867"/>
                  <a:pt x="13506" y="8835"/>
                  <a:pt x="13490" y="8804"/>
                </a:cubicBezTo>
                <a:lnTo>
                  <a:pt x="13601" y="8804"/>
                </a:lnTo>
                <a:cubicBezTo>
                  <a:pt x="13633" y="8851"/>
                  <a:pt x="13665" y="8899"/>
                  <a:pt x="13696" y="8946"/>
                </a:cubicBezTo>
                <a:cubicBezTo>
                  <a:pt x="13696" y="8962"/>
                  <a:pt x="13712" y="8962"/>
                  <a:pt x="13728" y="8962"/>
                </a:cubicBezTo>
                <a:lnTo>
                  <a:pt x="13807" y="8915"/>
                </a:lnTo>
                <a:lnTo>
                  <a:pt x="13918" y="9010"/>
                </a:lnTo>
                <a:lnTo>
                  <a:pt x="14029" y="8899"/>
                </a:lnTo>
                <a:lnTo>
                  <a:pt x="14219" y="8994"/>
                </a:lnTo>
                <a:lnTo>
                  <a:pt x="14266" y="8930"/>
                </a:lnTo>
                <a:cubicBezTo>
                  <a:pt x="14250" y="8915"/>
                  <a:pt x="14203" y="8915"/>
                  <a:pt x="14250" y="8867"/>
                </a:cubicBezTo>
                <a:lnTo>
                  <a:pt x="14250" y="8867"/>
                </a:lnTo>
                <a:lnTo>
                  <a:pt x="14377" y="8930"/>
                </a:lnTo>
                <a:cubicBezTo>
                  <a:pt x="14377" y="8978"/>
                  <a:pt x="14377" y="9010"/>
                  <a:pt x="14377" y="9041"/>
                </a:cubicBezTo>
                <a:lnTo>
                  <a:pt x="14520" y="9010"/>
                </a:lnTo>
                <a:lnTo>
                  <a:pt x="14615" y="9041"/>
                </a:lnTo>
                <a:lnTo>
                  <a:pt x="14615" y="8915"/>
                </a:lnTo>
                <a:lnTo>
                  <a:pt x="14757" y="8915"/>
                </a:lnTo>
                <a:cubicBezTo>
                  <a:pt x="14741" y="9041"/>
                  <a:pt x="14836" y="9025"/>
                  <a:pt x="14884" y="9041"/>
                </a:cubicBezTo>
                <a:cubicBezTo>
                  <a:pt x="14931" y="9089"/>
                  <a:pt x="14947" y="9120"/>
                  <a:pt x="14995" y="9184"/>
                </a:cubicBezTo>
                <a:cubicBezTo>
                  <a:pt x="15011" y="9136"/>
                  <a:pt x="15026" y="9105"/>
                  <a:pt x="15042" y="9089"/>
                </a:cubicBezTo>
                <a:lnTo>
                  <a:pt x="15201" y="9041"/>
                </a:lnTo>
                <a:cubicBezTo>
                  <a:pt x="15216" y="9057"/>
                  <a:pt x="15216" y="9089"/>
                  <a:pt x="15232" y="9105"/>
                </a:cubicBezTo>
                <a:lnTo>
                  <a:pt x="15454" y="8978"/>
                </a:lnTo>
                <a:lnTo>
                  <a:pt x="15375" y="8915"/>
                </a:lnTo>
                <a:lnTo>
                  <a:pt x="15248" y="9010"/>
                </a:lnTo>
                <a:lnTo>
                  <a:pt x="15169" y="8915"/>
                </a:lnTo>
                <a:cubicBezTo>
                  <a:pt x="15153" y="8946"/>
                  <a:pt x="15137" y="8978"/>
                  <a:pt x="15121" y="9010"/>
                </a:cubicBezTo>
                <a:lnTo>
                  <a:pt x="15026" y="8946"/>
                </a:lnTo>
                <a:lnTo>
                  <a:pt x="15074" y="8883"/>
                </a:lnTo>
                <a:lnTo>
                  <a:pt x="15359" y="8851"/>
                </a:lnTo>
                <a:lnTo>
                  <a:pt x="15391" y="8867"/>
                </a:lnTo>
                <a:lnTo>
                  <a:pt x="15486" y="8788"/>
                </a:lnTo>
                <a:cubicBezTo>
                  <a:pt x="15581" y="8867"/>
                  <a:pt x="15565" y="8962"/>
                  <a:pt x="15596" y="9041"/>
                </a:cubicBezTo>
                <a:lnTo>
                  <a:pt x="15676" y="9168"/>
                </a:lnTo>
                <a:lnTo>
                  <a:pt x="15786" y="9073"/>
                </a:lnTo>
                <a:cubicBezTo>
                  <a:pt x="15800" y="9086"/>
                  <a:pt x="15812" y="9091"/>
                  <a:pt x="15824" y="9091"/>
                </a:cubicBezTo>
                <a:cubicBezTo>
                  <a:pt x="15862" y="9091"/>
                  <a:pt x="15898" y="9046"/>
                  <a:pt x="15949" y="9046"/>
                </a:cubicBezTo>
                <a:cubicBezTo>
                  <a:pt x="15962" y="9046"/>
                  <a:pt x="15977" y="9049"/>
                  <a:pt x="15992" y="9057"/>
                </a:cubicBezTo>
                <a:cubicBezTo>
                  <a:pt x="15999" y="9059"/>
                  <a:pt x="16007" y="9060"/>
                  <a:pt x="16015" y="9060"/>
                </a:cubicBezTo>
                <a:cubicBezTo>
                  <a:pt x="16066" y="9060"/>
                  <a:pt x="16144" y="9025"/>
                  <a:pt x="16198" y="9025"/>
                </a:cubicBezTo>
                <a:lnTo>
                  <a:pt x="16261" y="9200"/>
                </a:lnTo>
                <a:lnTo>
                  <a:pt x="16356" y="9200"/>
                </a:lnTo>
                <a:cubicBezTo>
                  <a:pt x="16356" y="9120"/>
                  <a:pt x="16420" y="9105"/>
                  <a:pt x="16483" y="9073"/>
                </a:cubicBezTo>
                <a:cubicBezTo>
                  <a:pt x="16499" y="9105"/>
                  <a:pt x="16531" y="9136"/>
                  <a:pt x="16531" y="9168"/>
                </a:cubicBezTo>
                <a:lnTo>
                  <a:pt x="16721" y="9120"/>
                </a:lnTo>
                <a:lnTo>
                  <a:pt x="16736" y="9089"/>
                </a:lnTo>
                <a:cubicBezTo>
                  <a:pt x="16736" y="9089"/>
                  <a:pt x="16752" y="9105"/>
                  <a:pt x="16752" y="9120"/>
                </a:cubicBezTo>
                <a:cubicBezTo>
                  <a:pt x="16833" y="9167"/>
                  <a:pt x="16931" y="9196"/>
                  <a:pt x="17034" y="9196"/>
                </a:cubicBezTo>
                <a:cubicBezTo>
                  <a:pt x="17072" y="9196"/>
                  <a:pt x="17110" y="9192"/>
                  <a:pt x="17148" y="9184"/>
                </a:cubicBezTo>
                <a:lnTo>
                  <a:pt x="17211" y="9136"/>
                </a:lnTo>
                <a:lnTo>
                  <a:pt x="17053" y="9073"/>
                </a:lnTo>
                <a:lnTo>
                  <a:pt x="17069" y="9025"/>
                </a:lnTo>
                <a:lnTo>
                  <a:pt x="17227" y="9073"/>
                </a:lnTo>
                <a:lnTo>
                  <a:pt x="17291" y="9025"/>
                </a:lnTo>
                <a:lnTo>
                  <a:pt x="17291" y="9168"/>
                </a:lnTo>
                <a:cubicBezTo>
                  <a:pt x="17306" y="9152"/>
                  <a:pt x="17322" y="9136"/>
                  <a:pt x="17338" y="9120"/>
                </a:cubicBezTo>
                <a:cubicBezTo>
                  <a:pt x="17372" y="9148"/>
                  <a:pt x="17407" y="9154"/>
                  <a:pt x="17441" y="9154"/>
                </a:cubicBezTo>
                <a:cubicBezTo>
                  <a:pt x="17473" y="9154"/>
                  <a:pt x="17505" y="9149"/>
                  <a:pt x="17537" y="9149"/>
                </a:cubicBezTo>
                <a:cubicBezTo>
                  <a:pt x="17550" y="9149"/>
                  <a:pt x="17563" y="9149"/>
                  <a:pt x="17576" y="9152"/>
                </a:cubicBezTo>
                <a:cubicBezTo>
                  <a:pt x="17576" y="9152"/>
                  <a:pt x="17591" y="9136"/>
                  <a:pt x="17591" y="9120"/>
                </a:cubicBezTo>
                <a:lnTo>
                  <a:pt x="17481" y="9105"/>
                </a:lnTo>
                <a:cubicBezTo>
                  <a:pt x="17512" y="9025"/>
                  <a:pt x="17401" y="8962"/>
                  <a:pt x="17481" y="8867"/>
                </a:cubicBezTo>
                <a:lnTo>
                  <a:pt x="17481" y="8867"/>
                </a:lnTo>
                <a:lnTo>
                  <a:pt x="17623" y="9041"/>
                </a:lnTo>
                <a:cubicBezTo>
                  <a:pt x="17639" y="8994"/>
                  <a:pt x="17655" y="8978"/>
                  <a:pt x="17655" y="8962"/>
                </a:cubicBezTo>
                <a:cubicBezTo>
                  <a:pt x="17718" y="9010"/>
                  <a:pt x="17781" y="9057"/>
                  <a:pt x="17845" y="9120"/>
                </a:cubicBezTo>
                <a:lnTo>
                  <a:pt x="18019" y="9120"/>
                </a:lnTo>
                <a:cubicBezTo>
                  <a:pt x="18082" y="9120"/>
                  <a:pt x="18146" y="9120"/>
                  <a:pt x="18209" y="9105"/>
                </a:cubicBezTo>
                <a:cubicBezTo>
                  <a:pt x="18272" y="9073"/>
                  <a:pt x="18320" y="9073"/>
                  <a:pt x="18367" y="9073"/>
                </a:cubicBezTo>
                <a:lnTo>
                  <a:pt x="18383" y="9200"/>
                </a:lnTo>
                <a:lnTo>
                  <a:pt x="18462" y="9168"/>
                </a:lnTo>
                <a:lnTo>
                  <a:pt x="18906" y="9231"/>
                </a:lnTo>
                <a:lnTo>
                  <a:pt x="19001" y="9073"/>
                </a:lnTo>
                <a:lnTo>
                  <a:pt x="19080" y="9073"/>
                </a:lnTo>
                <a:lnTo>
                  <a:pt x="19159" y="8946"/>
                </a:lnTo>
                <a:lnTo>
                  <a:pt x="19143" y="8946"/>
                </a:lnTo>
                <a:lnTo>
                  <a:pt x="19143" y="8867"/>
                </a:lnTo>
                <a:lnTo>
                  <a:pt x="19175" y="8867"/>
                </a:lnTo>
                <a:lnTo>
                  <a:pt x="19175" y="8946"/>
                </a:lnTo>
                <a:lnTo>
                  <a:pt x="19159" y="8946"/>
                </a:lnTo>
                <a:cubicBezTo>
                  <a:pt x="19191" y="9010"/>
                  <a:pt x="19191" y="9073"/>
                  <a:pt x="19270" y="9073"/>
                </a:cubicBezTo>
                <a:cubicBezTo>
                  <a:pt x="19365" y="9073"/>
                  <a:pt x="19444" y="9120"/>
                  <a:pt x="19476" y="9215"/>
                </a:cubicBezTo>
                <a:lnTo>
                  <a:pt x="19539" y="9105"/>
                </a:lnTo>
                <a:lnTo>
                  <a:pt x="19776" y="9168"/>
                </a:lnTo>
                <a:cubicBezTo>
                  <a:pt x="19792" y="9184"/>
                  <a:pt x="19840" y="9215"/>
                  <a:pt x="19871" y="9231"/>
                </a:cubicBezTo>
                <a:lnTo>
                  <a:pt x="19871" y="9025"/>
                </a:lnTo>
                <a:cubicBezTo>
                  <a:pt x="19982" y="9041"/>
                  <a:pt x="19998" y="9152"/>
                  <a:pt x="20061" y="9200"/>
                </a:cubicBezTo>
                <a:lnTo>
                  <a:pt x="19966" y="9263"/>
                </a:lnTo>
                <a:cubicBezTo>
                  <a:pt x="19935" y="9247"/>
                  <a:pt x="19903" y="9231"/>
                  <a:pt x="19871" y="9215"/>
                </a:cubicBezTo>
                <a:lnTo>
                  <a:pt x="19871" y="9215"/>
                </a:lnTo>
                <a:cubicBezTo>
                  <a:pt x="19887" y="9263"/>
                  <a:pt x="19919" y="9295"/>
                  <a:pt x="19935" y="9342"/>
                </a:cubicBezTo>
                <a:cubicBezTo>
                  <a:pt x="19856" y="9263"/>
                  <a:pt x="19713" y="9358"/>
                  <a:pt x="19650" y="9215"/>
                </a:cubicBezTo>
                <a:lnTo>
                  <a:pt x="19618" y="9326"/>
                </a:lnTo>
                <a:lnTo>
                  <a:pt x="19507" y="9231"/>
                </a:lnTo>
                <a:lnTo>
                  <a:pt x="19301" y="9358"/>
                </a:lnTo>
                <a:lnTo>
                  <a:pt x="19175" y="9247"/>
                </a:lnTo>
                <a:cubicBezTo>
                  <a:pt x="19111" y="9348"/>
                  <a:pt x="19078" y="9379"/>
                  <a:pt x="18979" y="9379"/>
                </a:cubicBezTo>
                <a:cubicBezTo>
                  <a:pt x="18954" y="9379"/>
                  <a:pt x="18925" y="9377"/>
                  <a:pt x="18890" y="9374"/>
                </a:cubicBezTo>
                <a:cubicBezTo>
                  <a:pt x="18874" y="9326"/>
                  <a:pt x="18842" y="9295"/>
                  <a:pt x="18826" y="9279"/>
                </a:cubicBezTo>
                <a:lnTo>
                  <a:pt x="18636" y="9374"/>
                </a:lnTo>
                <a:lnTo>
                  <a:pt x="18462" y="9310"/>
                </a:lnTo>
                <a:lnTo>
                  <a:pt x="18462" y="9358"/>
                </a:lnTo>
                <a:lnTo>
                  <a:pt x="18288" y="9390"/>
                </a:lnTo>
                <a:lnTo>
                  <a:pt x="18209" y="9310"/>
                </a:lnTo>
                <a:lnTo>
                  <a:pt x="18193" y="9326"/>
                </a:lnTo>
                <a:lnTo>
                  <a:pt x="18035" y="9310"/>
                </a:lnTo>
                <a:lnTo>
                  <a:pt x="18035" y="9310"/>
                </a:lnTo>
                <a:cubicBezTo>
                  <a:pt x="18051" y="9326"/>
                  <a:pt x="18066" y="9358"/>
                  <a:pt x="18082" y="9374"/>
                </a:cubicBezTo>
                <a:lnTo>
                  <a:pt x="18114" y="9405"/>
                </a:lnTo>
                <a:lnTo>
                  <a:pt x="18098" y="9421"/>
                </a:lnTo>
                <a:lnTo>
                  <a:pt x="18066" y="9390"/>
                </a:lnTo>
                <a:lnTo>
                  <a:pt x="18019" y="9390"/>
                </a:lnTo>
                <a:lnTo>
                  <a:pt x="17940" y="9516"/>
                </a:lnTo>
                <a:cubicBezTo>
                  <a:pt x="17924" y="9485"/>
                  <a:pt x="17908" y="9453"/>
                  <a:pt x="17908" y="9437"/>
                </a:cubicBezTo>
                <a:cubicBezTo>
                  <a:pt x="17845" y="9437"/>
                  <a:pt x="17797" y="9405"/>
                  <a:pt x="17766" y="9358"/>
                </a:cubicBezTo>
                <a:cubicBezTo>
                  <a:pt x="17755" y="9358"/>
                  <a:pt x="17751" y="9351"/>
                  <a:pt x="17746" y="9351"/>
                </a:cubicBezTo>
                <a:cubicBezTo>
                  <a:pt x="17743" y="9351"/>
                  <a:pt x="17739" y="9353"/>
                  <a:pt x="17734" y="9358"/>
                </a:cubicBezTo>
                <a:cubicBezTo>
                  <a:pt x="17734" y="9390"/>
                  <a:pt x="17702" y="9421"/>
                  <a:pt x="17702" y="9437"/>
                </a:cubicBezTo>
                <a:lnTo>
                  <a:pt x="17623" y="9437"/>
                </a:lnTo>
                <a:cubicBezTo>
                  <a:pt x="17607" y="9453"/>
                  <a:pt x="17607" y="9469"/>
                  <a:pt x="17607" y="9485"/>
                </a:cubicBezTo>
                <a:lnTo>
                  <a:pt x="17528" y="9453"/>
                </a:lnTo>
                <a:cubicBezTo>
                  <a:pt x="17544" y="9405"/>
                  <a:pt x="17560" y="9390"/>
                  <a:pt x="17576" y="9358"/>
                </a:cubicBezTo>
                <a:cubicBezTo>
                  <a:pt x="17481" y="9358"/>
                  <a:pt x="17465" y="9421"/>
                  <a:pt x="17417" y="9469"/>
                </a:cubicBezTo>
                <a:cubicBezTo>
                  <a:pt x="17417" y="9516"/>
                  <a:pt x="17433" y="9580"/>
                  <a:pt x="17449" y="9627"/>
                </a:cubicBezTo>
                <a:lnTo>
                  <a:pt x="17338" y="9627"/>
                </a:lnTo>
                <a:lnTo>
                  <a:pt x="17386" y="9564"/>
                </a:lnTo>
                <a:lnTo>
                  <a:pt x="17275" y="9437"/>
                </a:lnTo>
                <a:lnTo>
                  <a:pt x="17069" y="9532"/>
                </a:lnTo>
                <a:lnTo>
                  <a:pt x="16974" y="9405"/>
                </a:lnTo>
                <a:lnTo>
                  <a:pt x="16926" y="9485"/>
                </a:lnTo>
                <a:lnTo>
                  <a:pt x="16768" y="9485"/>
                </a:lnTo>
                <a:lnTo>
                  <a:pt x="16626" y="9580"/>
                </a:lnTo>
                <a:lnTo>
                  <a:pt x="16705" y="9675"/>
                </a:lnTo>
                <a:lnTo>
                  <a:pt x="16546" y="9675"/>
                </a:lnTo>
                <a:cubicBezTo>
                  <a:pt x="16562" y="9627"/>
                  <a:pt x="16578" y="9580"/>
                  <a:pt x="16578" y="9532"/>
                </a:cubicBezTo>
                <a:lnTo>
                  <a:pt x="16467" y="9532"/>
                </a:lnTo>
                <a:cubicBezTo>
                  <a:pt x="16467" y="9564"/>
                  <a:pt x="16451" y="9580"/>
                  <a:pt x="16451" y="9595"/>
                </a:cubicBezTo>
                <a:cubicBezTo>
                  <a:pt x="16359" y="9549"/>
                  <a:pt x="16257" y="9520"/>
                  <a:pt x="16160" y="9520"/>
                </a:cubicBezTo>
                <a:cubicBezTo>
                  <a:pt x="16125" y="9520"/>
                  <a:pt x="16089" y="9524"/>
                  <a:pt x="16056" y="9532"/>
                </a:cubicBezTo>
                <a:lnTo>
                  <a:pt x="15992" y="9643"/>
                </a:lnTo>
                <a:cubicBezTo>
                  <a:pt x="15976" y="9611"/>
                  <a:pt x="15961" y="9595"/>
                  <a:pt x="15961" y="9580"/>
                </a:cubicBezTo>
                <a:cubicBezTo>
                  <a:pt x="15850" y="9548"/>
                  <a:pt x="15850" y="9548"/>
                  <a:pt x="15802" y="9453"/>
                </a:cubicBezTo>
                <a:lnTo>
                  <a:pt x="15596" y="9421"/>
                </a:lnTo>
                <a:cubicBezTo>
                  <a:pt x="15596" y="9437"/>
                  <a:pt x="15581" y="9453"/>
                  <a:pt x="15581" y="9485"/>
                </a:cubicBezTo>
                <a:lnTo>
                  <a:pt x="15517" y="9437"/>
                </a:lnTo>
                <a:lnTo>
                  <a:pt x="15438" y="9485"/>
                </a:lnTo>
                <a:lnTo>
                  <a:pt x="15375" y="9437"/>
                </a:lnTo>
                <a:cubicBezTo>
                  <a:pt x="15359" y="9485"/>
                  <a:pt x="15343" y="9516"/>
                  <a:pt x="15343" y="9564"/>
                </a:cubicBezTo>
                <a:lnTo>
                  <a:pt x="15232" y="9564"/>
                </a:lnTo>
                <a:cubicBezTo>
                  <a:pt x="15190" y="9592"/>
                  <a:pt x="15160" y="9645"/>
                  <a:pt x="15109" y="9645"/>
                </a:cubicBezTo>
                <a:cubicBezTo>
                  <a:pt x="15103" y="9645"/>
                  <a:pt x="15097" y="9645"/>
                  <a:pt x="15090" y="9643"/>
                </a:cubicBezTo>
                <a:cubicBezTo>
                  <a:pt x="15081" y="9639"/>
                  <a:pt x="15072" y="9637"/>
                  <a:pt x="15062" y="9637"/>
                </a:cubicBezTo>
                <a:cubicBezTo>
                  <a:pt x="15035" y="9637"/>
                  <a:pt x="15006" y="9651"/>
                  <a:pt x="14995" y="9675"/>
                </a:cubicBezTo>
                <a:cubicBezTo>
                  <a:pt x="14995" y="9690"/>
                  <a:pt x="14995" y="9690"/>
                  <a:pt x="14979" y="9706"/>
                </a:cubicBezTo>
                <a:lnTo>
                  <a:pt x="15011" y="9754"/>
                </a:lnTo>
                <a:lnTo>
                  <a:pt x="14900" y="9865"/>
                </a:lnTo>
                <a:cubicBezTo>
                  <a:pt x="14884" y="9801"/>
                  <a:pt x="14868" y="9706"/>
                  <a:pt x="14836" y="9595"/>
                </a:cubicBezTo>
                <a:cubicBezTo>
                  <a:pt x="14828" y="9564"/>
                  <a:pt x="14805" y="9556"/>
                  <a:pt x="14775" y="9556"/>
                </a:cubicBezTo>
                <a:cubicBezTo>
                  <a:pt x="14745" y="9556"/>
                  <a:pt x="14710" y="9564"/>
                  <a:pt x="14678" y="9564"/>
                </a:cubicBezTo>
                <a:cubicBezTo>
                  <a:pt x="14662" y="9595"/>
                  <a:pt x="14631" y="9643"/>
                  <a:pt x="14599" y="9675"/>
                </a:cubicBezTo>
                <a:lnTo>
                  <a:pt x="14472" y="9627"/>
                </a:lnTo>
                <a:lnTo>
                  <a:pt x="14377" y="9738"/>
                </a:lnTo>
                <a:lnTo>
                  <a:pt x="14298" y="9595"/>
                </a:lnTo>
                <a:lnTo>
                  <a:pt x="14140" y="9675"/>
                </a:lnTo>
                <a:cubicBezTo>
                  <a:pt x="14140" y="9659"/>
                  <a:pt x="14124" y="9643"/>
                  <a:pt x="14124" y="9627"/>
                </a:cubicBezTo>
                <a:lnTo>
                  <a:pt x="13981" y="9643"/>
                </a:lnTo>
                <a:lnTo>
                  <a:pt x="13807" y="9532"/>
                </a:lnTo>
                <a:lnTo>
                  <a:pt x="13807" y="9532"/>
                </a:lnTo>
                <a:cubicBezTo>
                  <a:pt x="13839" y="9611"/>
                  <a:pt x="13855" y="9643"/>
                  <a:pt x="13855" y="9675"/>
                </a:cubicBezTo>
                <a:lnTo>
                  <a:pt x="13617" y="9706"/>
                </a:lnTo>
                <a:cubicBezTo>
                  <a:pt x="13570" y="9675"/>
                  <a:pt x="13490" y="9675"/>
                  <a:pt x="13490" y="9611"/>
                </a:cubicBezTo>
                <a:lnTo>
                  <a:pt x="13411" y="9611"/>
                </a:lnTo>
                <a:lnTo>
                  <a:pt x="13411" y="9754"/>
                </a:lnTo>
                <a:cubicBezTo>
                  <a:pt x="13375" y="9732"/>
                  <a:pt x="13334" y="9720"/>
                  <a:pt x="13296" y="9720"/>
                </a:cubicBezTo>
                <a:cubicBezTo>
                  <a:pt x="13251" y="9720"/>
                  <a:pt x="13208" y="9736"/>
                  <a:pt x="13174" y="9770"/>
                </a:cubicBezTo>
                <a:cubicBezTo>
                  <a:pt x="13115" y="9711"/>
                  <a:pt x="13039" y="9678"/>
                  <a:pt x="12958" y="9678"/>
                </a:cubicBezTo>
                <a:cubicBezTo>
                  <a:pt x="12930" y="9678"/>
                  <a:pt x="12902" y="9682"/>
                  <a:pt x="12873" y="9690"/>
                </a:cubicBezTo>
                <a:lnTo>
                  <a:pt x="12873" y="9706"/>
                </a:lnTo>
                <a:lnTo>
                  <a:pt x="12952" y="9738"/>
                </a:lnTo>
                <a:cubicBezTo>
                  <a:pt x="12928" y="9750"/>
                  <a:pt x="12908" y="9755"/>
                  <a:pt x="12890" y="9755"/>
                </a:cubicBezTo>
                <a:cubicBezTo>
                  <a:pt x="12840" y="9755"/>
                  <a:pt x="12813" y="9714"/>
                  <a:pt x="12778" y="9690"/>
                </a:cubicBezTo>
                <a:lnTo>
                  <a:pt x="12730" y="9690"/>
                </a:lnTo>
                <a:cubicBezTo>
                  <a:pt x="12715" y="9738"/>
                  <a:pt x="12715" y="9801"/>
                  <a:pt x="12699" y="9880"/>
                </a:cubicBezTo>
                <a:lnTo>
                  <a:pt x="12588" y="9722"/>
                </a:lnTo>
                <a:lnTo>
                  <a:pt x="12540" y="9754"/>
                </a:lnTo>
                <a:lnTo>
                  <a:pt x="12382" y="9722"/>
                </a:lnTo>
                <a:lnTo>
                  <a:pt x="12382" y="9722"/>
                </a:lnTo>
                <a:cubicBezTo>
                  <a:pt x="12414" y="9738"/>
                  <a:pt x="12430" y="9770"/>
                  <a:pt x="12430" y="9801"/>
                </a:cubicBezTo>
                <a:lnTo>
                  <a:pt x="12287" y="9770"/>
                </a:lnTo>
                <a:lnTo>
                  <a:pt x="12208" y="9849"/>
                </a:lnTo>
                <a:lnTo>
                  <a:pt x="12160" y="9770"/>
                </a:lnTo>
                <a:cubicBezTo>
                  <a:pt x="12129" y="9785"/>
                  <a:pt x="12113" y="9817"/>
                  <a:pt x="12081" y="9833"/>
                </a:cubicBezTo>
                <a:cubicBezTo>
                  <a:pt x="12069" y="9816"/>
                  <a:pt x="12058" y="9811"/>
                  <a:pt x="12047" y="9811"/>
                </a:cubicBezTo>
                <a:cubicBezTo>
                  <a:pt x="12022" y="9811"/>
                  <a:pt x="12001" y="9840"/>
                  <a:pt x="11975" y="9840"/>
                </a:cubicBezTo>
                <a:cubicBezTo>
                  <a:pt x="11969" y="9840"/>
                  <a:pt x="11962" y="9838"/>
                  <a:pt x="11955" y="9833"/>
                </a:cubicBezTo>
                <a:lnTo>
                  <a:pt x="11955" y="9912"/>
                </a:lnTo>
                <a:lnTo>
                  <a:pt x="11923" y="9928"/>
                </a:lnTo>
                <a:cubicBezTo>
                  <a:pt x="11923" y="9896"/>
                  <a:pt x="11907" y="9865"/>
                  <a:pt x="11891" y="9849"/>
                </a:cubicBezTo>
                <a:lnTo>
                  <a:pt x="11955" y="9849"/>
                </a:lnTo>
                <a:cubicBezTo>
                  <a:pt x="11934" y="9812"/>
                  <a:pt x="11914" y="9799"/>
                  <a:pt x="11896" y="9799"/>
                </a:cubicBezTo>
                <a:cubicBezTo>
                  <a:pt x="11860" y="9799"/>
                  <a:pt x="11828" y="9849"/>
                  <a:pt x="11796" y="9849"/>
                </a:cubicBezTo>
                <a:cubicBezTo>
                  <a:pt x="11733" y="9817"/>
                  <a:pt x="11697" y="9801"/>
                  <a:pt x="11668" y="9801"/>
                </a:cubicBezTo>
                <a:cubicBezTo>
                  <a:pt x="11638" y="9801"/>
                  <a:pt x="11614" y="9817"/>
                  <a:pt x="11575" y="9849"/>
                </a:cubicBezTo>
                <a:lnTo>
                  <a:pt x="11685" y="9849"/>
                </a:lnTo>
                <a:lnTo>
                  <a:pt x="11685" y="9912"/>
                </a:lnTo>
                <a:lnTo>
                  <a:pt x="11575" y="9912"/>
                </a:lnTo>
                <a:lnTo>
                  <a:pt x="11575" y="9849"/>
                </a:lnTo>
                <a:cubicBezTo>
                  <a:pt x="11562" y="9844"/>
                  <a:pt x="11550" y="9841"/>
                  <a:pt x="11540" y="9841"/>
                </a:cubicBezTo>
                <a:cubicBezTo>
                  <a:pt x="11489" y="9841"/>
                  <a:pt x="11472" y="9899"/>
                  <a:pt x="11432" y="9912"/>
                </a:cubicBezTo>
                <a:lnTo>
                  <a:pt x="11400" y="9833"/>
                </a:lnTo>
                <a:lnTo>
                  <a:pt x="11321" y="9865"/>
                </a:lnTo>
                <a:lnTo>
                  <a:pt x="11210" y="9833"/>
                </a:lnTo>
                <a:lnTo>
                  <a:pt x="11100" y="9928"/>
                </a:lnTo>
                <a:lnTo>
                  <a:pt x="11036" y="9817"/>
                </a:lnTo>
                <a:lnTo>
                  <a:pt x="10910" y="9991"/>
                </a:lnTo>
                <a:lnTo>
                  <a:pt x="10577" y="9991"/>
                </a:lnTo>
                <a:lnTo>
                  <a:pt x="10561" y="9928"/>
                </a:lnTo>
                <a:lnTo>
                  <a:pt x="10514" y="9928"/>
                </a:lnTo>
                <a:lnTo>
                  <a:pt x="10466" y="10007"/>
                </a:lnTo>
                <a:lnTo>
                  <a:pt x="10355" y="9960"/>
                </a:lnTo>
                <a:lnTo>
                  <a:pt x="10308" y="10055"/>
                </a:lnTo>
                <a:lnTo>
                  <a:pt x="10134" y="9960"/>
                </a:lnTo>
                <a:lnTo>
                  <a:pt x="10134" y="9960"/>
                </a:lnTo>
                <a:cubicBezTo>
                  <a:pt x="10150" y="10007"/>
                  <a:pt x="10165" y="10039"/>
                  <a:pt x="10181" y="10070"/>
                </a:cubicBezTo>
                <a:lnTo>
                  <a:pt x="10070" y="10086"/>
                </a:lnTo>
                <a:cubicBezTo>
                  <a:pt x="10086" y="10118"/>
                  <a:pt x="10102" y="10134"/>
                  <a:pt x="10102" y="10150"/>
                </a:cubicBezTo>
                <a:lnTo>
                  <a:pt x="10039" y="10181"/>
                </a:lnTo>
                <a:lnTo>
                  <a:pt x="10039" y="10260"/>
                </a:lnTo>
                <a:lnTo>
                  <a:pt x="9896" y="10403"/>
                </a:lnTo>
                <a:lnTo>
                  <a:pt x="9849" y="10292"/>
                </a:lnTo>
                <a:lnTo>
                  <a:pt x="9991" y="10165"/>
                </a:lnTo>
                <a:cubicBezTo>
                  <a:pt x="10007" y="10134"/>
                  <a:pt x="10007" y="10086"/>
                  <a:pt x="10023" y="10039"/>
                </a:cubicBezTo>
                <a:cubicBezTo>
                  <a:pt x="9912" y="10039"/>
                  <a:pt x="9849" y="10102"/>
                  <a:pt x="9785" y="10150"/>
                </a:cubicBezTo>
                <a:lnTo>
                  <a:pt x="9722" y="10118"/>
                </a:lnTo>
                <a:cubicBezTo>
                  <a:pt x="9664" y="10176"/>
                  <a:pt x="9580" y="10247"/>
                  <a:pt x="9482" y="10247"/>
                </a:cubicBezTo>
                <a:cubicBezTo>
                  <a:pt x="9472" y="10247"/>
                  <a:pt x="9463" y="10246"/>
                  <a:pt x="9453" y="10245"/>
                </a:cubicBezTo>
                <a:lnTo>
                  <a:pt x="9326" y="10150"/>
                </a:lnTo>
                <a:lnTo>
                  <a:pt x="9295" y="10165"/>
                </a:lnTo>
                <a:lnTo>
                  <a:pt x="9326" y="10260"/>
                </a:lnTo>
                <a:lnTo>
                  <a:pt x="9279" y="10355"/>
                </a:lnTo>
                <a:cubicBezTo>
                  <a:pt x="9263" y="10324"/>
                  <a:pt x="9231" y="10292"/>
                  <a:pt x="9215" y="10245"/>
                </a:cubicBezTo>
                <a:cubicBezTo>
                  <a:pt x="9200" y="10213"/>
                  <a:pt x="9184" y="10165"/>
                  <a:pt x="9184" y="10134"/>
                </a:cubicBezTo>
                <a:lnTo>
                  <a:pt x="9025" y="10086"/>
                </a:lnTo>
                <a:cubicBezTo>
                  <a:pt x="9010" y="10134"/>
                  <a:pt x="8994" y="10181"/>
                  <a:pt x="8978" y="10245"/>
                </a:cubicBezTo>
                <a:lnTo>
                  <a:pt x="8820" y="10245"/>
                </a:lnTo>
                <a:cubicBezTo>
                  <a:pt x="8788" y="10276"/>
                  <a:pt x="8756" y="10308"/>
                  <a:pt x="8725" y="10355"/>
                </a:cubicBezTo>
                <a:cubicBezTo>
                  <a:pt x="8725" y="10355"/>
                  <a:pt x="8713" y="10390"/>
                  <a:pt x="8730" y="10390"/>
                </a:cubicBezTo>
                <a:cubicBezTo>
                  <a:pt x="8732" y="10390"/>
                  <a:pt x="8736" y="10389"/>
                  <a:pt x="8740" y="10387"/>
                </a:cubicBezTo>
                <a:cubicBezTo>
                  <a:pt x="8772" y="10371"/>
                  <a:pt x="8804" y="10371"/>
                  <a:pt x="8835" y="10340"/>
                </a:cubicBezTo>
                <a:lnTo>
                  <a:pt x="8835" y="10435"/>
                </a:lnTo>
                <a:lnTo>
                  <a:pt x="8693" y="10435"/>
                </a:lnTo>
                <a:cubicBezTo>
                  <a:pt x="8693" y="10387"/>
                  <a:pt x="8677" y="10340"/>
                  <a:pt x="8677" y="10276"/>
                </a:cubicBezTo>
                <a:cubicBezTo>
                  <a:pt x="8633" y="10250"/>
                  <a:pt x="8585" y="10238"/>
                  <a:pt x="8537" y="10238"/>
                </a:cubicBezTo>
                <a:cubicBezTo>
                  <a:pt x="8498" y="10238"/>
                  <a:pt x="8459" y="10246"/>
                  <a:pt x="8424" y="10260"/>
                </a:cubicBezTo>
                <a:cubicBezTo>
                  <a:pt x="8424" y="10276"/>
                  <a:pt x="8424" y="10292"/>
                  <a:pt x="8424" y="10324"/>
                </a:cubicBezTo>
                <a:cubicBezTo>
                  <a:pt x="8397" y="10297"/>
                  <a:pt x="8370" y="10287"/>
                  <a:pt x="8345" y="10287"/>
                </a:cubicBezTo>
                <a:cubicBezTo>
                  <a:pt x="8310" y="10287"/>
                  <a:pt x="8277" y="10305"/>
                  <a:pt x="8250" y="10324"/>
                </a:cubicBezTo>
                <a:cubicBezTo>
                  <a:pt x="8234" y="10229"/>
                  <a:pt x="8234" y="10229"/>
                  <a:pt x="8170" y="10213"/>
                </a:cubicBezTo>
                <a:lnTo>
                  <a:pt x="8107" y="10403"/>
                </a:lnTo>
                <a:lnTo>
                  <a:pt x="7980" y="10340"/>
                </a:lnTo>
                <a:lnTo>
                  <a:pt x="7854" y="10450"/>
                </a:lnTo>
                <a:cubicBezTo>
                  <a:pt x="7743" y="10387"/>
                  <a:pt x="7600" y="10403"/>
                  <a:pt x="7521" y="10308"/>
                </a:cubicBezTo>
                <a:lnTo>
                  <a:pt x="7474" y="10340"/>
                </a:lnTo>
                <a:lnTo>
                  <a:pt x="7426" y="10355"/>
                </a:lnTo>
                <a:cubicBezTo>
                  <a:pt x="7442" y="10371"/>
                  <a:pt x="7458" y="10387"/>
                  <a:pt x="7474" y="10403"/>
                </a:cubicBezTo>
                <a:cubicBezTo>
                  <a:pt x="7457" y="10406"/>
                  <a:pt x="7441" y="10407"/>
                  <a:pt x="7425" y="10407"/>
                </a:cubicBezTo>
                <a:cubicBezTo>
                  <a:pt x="7352" y="10407"/>
                  <a:pt x="7291" y="10379"/>
                  <a:pt x="7252" y="10340"/>
                </a:cubicBezTo>
                <a:cubicBezTo>
                  <a:pt x="7236" y="10371"/>
                  <a:pt x="7220" y="10419"/>
                  <a:pt x="7220" y="10482"/>
                </a:cubicBezTo>
                <a:lnTo>
                  <a:pt x="7157" y="10387"/>
                </a:lnTo>
                <a:lnTo>
                  <a:pt x="7015" y="10387"/>
                </a:lnTo>
                <a:cubicBezTo>
                  <a:pt x="6983" y="10435"/>
                  <a:pt x="6951" y="10466"/>
                  <a:pt x="6920" y="10530"/>
                </a:cubicBezTo>
                <a:cubicBezTo>
                  <a:pt x="6904" y="10482"/>
                  <a:pt x="6888" y="10450"/>
                  <a:pt x="6872" y="10419"/>
                </a:cubicBezTo>
                <a:lnTo>
                  <a:pt x="6761" y="10419"/>
                </a:lnTo>
                <a:cubicBezTo>
                  <a:pt x="6745" y="10435"/>
                  <a:pt x="6730" y="10466"/>
                  <a:pt x="6698" y="10530"/>
                </a:cubicBezTo>
                <a:cubicBezTo>
                  <a:pt x="6666" y="10466"/>
                  <a:pt x="6650" y="10435"/>
                  <a:pt x="6635" y="10371"/>
                </a:cubicBezTo>
                <a:cubicBezTo>
                  <a:pt x="6571" y="10450"/>
                  <a:pt x="6492" y="10482"/>
                  <a:pt x="6508" y="10577"/>
                </a:cubicBezTo>
                <a:cubicBezTo>
                  <a:pt x="6413" y="10577"/>
                  <a:pt x="6397" y="10514"/>
                  <a:pt x="6365" y="10435"/>
                </a:cubicBezTo>
                <a:cubicBezTo>
                  <a:pt x="6286" y="10514"/>
                  <a:pt x="6159" y="10498"/>
                  <a:pt x="6112" y="10609"/>
                </a:cubicBezTo>
                <a:lnTo>
                  <a:pt x="6159" y="10688"/>
                </a:lnTo>
                <a:cubicBezTo>
                  <a:pt x="6068" y="10688"/>
                  <a:pt x="6020" y="10613"/>
                  <a:pt x="5953" y="10613"/>
                </a:cubicBezTo>
                <a:cubicBezTo>
                  <a:pt x="5938" y="10613"/>
                  <a:pt x="5923" y="10616"/>
                  <a:pt x="5906" y="10625"/>
                </a:cubicBezTo>
                <a:cubicBezTo>
                  <a:pt x="5890" y="10672"/>
                  <a:pt x="5859" y="10720"/>
                  <a:pt x="5843" y="10767"/>
                </a:cubicBezTo>
                <a:cubicBezTo>
                  <a:pt x="5827" y="10767"/>
                  <a:pt x="5811" y="10751"/>
                  <a:pt x="5811" y="10751"/>
                </a:cubicBezTo>
                <a:cubicBezTo>
                  <a:pt x="5748" y="10735"/>
                  <a:pt x="5681" y="10727"/>
                  <a:pt x="5613" y="10727"/>
                </a:cubicBezTo>
                <a:cubicBezTo>
                  <a:pt x="5546" y="10727"/>
                  <a:pt x="5479" y="10735"/>
                  <a:pt x="5415" y="10751"/>
                </a:cubicBezTo>
                <a:lnTo>
                  <a:pt x="5225" y="10751"/>
                </a:lnTo>
                <a:lnTo>
                  <a:pt x="5099" y="10878"/>
                </a:lnTo>
                <a:cubicBezTo>
                  <a:pt x="5083" y="10878"/>
                  <a:pt x="5083" y="10878"/>
                  <a:pt x="5083" y="10862"/>
                </a:cubicBezTo>
                <a:cubicBezTo>
                  <a:pt x="5083" y="10846"/>
                  <a:pt x="5067" y="10830"/>
                  <a:pt x="5067" y="10799"/>
                </a:cubicBezTo>
                <a:cubicBezTo>
                  <a:pt x="5035" y="10795"/>
                  <a:pt x="5005" y="10793"/>
                  <a:pt x="4975" y="10793"/>
                </a:cubicBezTo>
                <a:cubicBezTo>
                  <a:pt x="4885" y="10793"/>
                  <a:pt x="4802" y="10811"/>
                  <a:pt x="4719" y="10846"/>
                </a:cubicBezTo>
                <a:cubicBezTo>
                  <a:pt x="4734" y="10783"/>
                  <a:pt x="4750" y="10751"/>
                  <a:pt x="4766" y="10720"/>
                </a:cubicBezTo>
                <a:lnTo>
                  <a:pt x="4671" y="10720"/>
                </a:lnTo>
                <a:cubicBezTo>
                  <a:pt x="4655" y="10799"/>
                  <a:pt x="4624" y="10846"/>
                  <a:pt x="4544" y="10846"/>
                </a:cubicBezTo>
                <a:lnTo>
                  <a:pt x="4497" y="10878"/>
                </a:lnTo>
                <a:cubicBezTo>
                  <a:pt x="4485" y="10889"/>
                  <a:pt x="4474" y="10893"/>
                  <a:pt x="4463" y="10893"/>
                </a:cubicBezTo>
                <a:cubicBezTo>
                  <a:pt x="4436" y="10893"/>
                  <a:pt x="4410" y="10870"/>
                  <a:pt x="4388" y="10870"/>
                </a:cubicBezTo>
                <a:cubicBezTo>
                  <a:pt x="4382" y="10870"/>
                  <a:pt x="4376" y="10872"/>
                  <a:pt x="4370" y="10878"/>
                </a:cubicBezTo>
                <a:cubicBezTo>
                  <a:pt x="4339" y="10910"/>
                  <a:pt x="4275" y="10894"/>
                  <a:pt x="4212" y="10910"/>
                </a:cubicBezTo>
                <a:cubicBezTo>
                  <a:pt x="4172" y="10925"/>
                  <a:pt x="4129" y="10933"/>
                  <a:pt x="4085" y="10933"/>
                </a:cubicBezTo>
                <a:cubicBezTo>
                  <a:pt x="4042" y="10933"/>
                  <a:pt x="3998" y="10925"/>
                  <a:pt x="3959" y="10910"/>
                </a:cubicBezTo>
                <a:cubicBezTo>
                  <a:pt x="3936" y="10898"/>
                  <a:pt x="3922" y="10887"/>
                  <a:pt x="3904" y="10887"/>
                </a:cubicBezTo>
                <a:cubicBezTo>
                  <a:pt x="3897" y="10887"/>
                  <a:pt x="3889" y="10889"/>
                  <a:pt x="3879" y="10894"/>
                </a:cubicBezTo>
                <a:cubicBezTo>
                  <a:pt x="3816" y="10910"/>
                  <a:pt x="3753" y="10941"/>
                  <a:pt x="3689" y="10973"/>
                </a:cubicBezTo>
                <a:cubicBezTo>
                  <a:pt x="3719" y="11003"/>
                  <a:pt x="3735" y="11060"/>
                  <a:pt x="3737" y="11107"/>
                </a:cubicBezTo>
                <a:lnTo>
                  <a:pt x="3737" y="11107"/>
                </a:lnTo>
                <a:cubicBezTo>
                  <a:pt x="3715" y="11093"/>
                  <a:pt x="3702" y="11078"/>
                  <a:pt x="3689" y="11052"/>
                </a:cubicBezTo>
                <a:lnTo>
                  <a:pt x="3547" y="11020"/>
                </a:lnTo>
                <a:lnTo>
                  <a:pt x="3468" y="11179"/>
                </a:lnTo>
                <a:lnTo>
                  <a:pt x="3515" y="11242"/>
                </a:lnTo>
                <a:cubicBezTo>
                  <a:pt x="3497" y="11246"/>
                  <a:pt x="3480" y="11248"/>
                  <a:pt x="3464" y="11248"/>
                </a:cubicBezTo>
                <a:cubicBezTo>
                  <a:pt x="3415" y="11248"/>
                  <a:pt x="3381" y="11227"/>
                  <a:pt x="3357" y="11179"/>
                </a:cubicBezTo>
                <a:lnTo>
                  <a:pt x="3389" y="11163"/>
                </a:lnTo>
                <a:lnTo>
                  <a:pt x="3278" y="11068"/>
                </a:lnTo>
                <a:lnTo>
                  <a:pt x="3167" y="11179"/>
                </a:lnTo>
                <a:lnTo>
                  <a:pt x="3009" y="11068"/>
                </a:lnTo>
                <a:lnTo>
                  <a:pt x="3009" y="11321"/>
                </a:lnTo>
                <a:cubicBezTo>
                  <a:pt x="2898" y="11290"/>
                  <a:pt x="2945" y="11195"/>
                  <a:pt x="2929" y="11131"/>
                </a:cubicBezTo>
                <a:lnTo>
                  <a:pt x="2929" y="11131"/>
                </a:lnTo>
                <a:lnTo>
                  <a:pt x="2739" y="11179"/>
                </a:lnTo>
                <a:cubicBezTo>
                  <a:pt x="2755" y="11131"/>
                  <a:pt x="2771" y="11115"/>
                  <a:pt x="2771" y="11100"/>
                </a:cubicBezTo>
                <a:lnTo>
                  <a:pt x="2676" y="11052"/>
                </a:lnTo>
                <a:cubicBezTo>
                  <a:pt x="2629" y="11226"/>
                  <a:pt x="2470" y="11242"/>
                  <a:pt x="2312" y="11305"/>
                </a:cubicBezTo>
                <a:lnTo>
                  <a:pt x="2280" y="11210"/>
                </a:lnTo>
                <a:lnTo>
                  <a:pt x="2122" y="11369"/>
                </a:lnTo>
                <a:lnTo>
                  <a:pt x="2122" y="11464"/>
                </a:lnTo>
                <a:lnTo>
                  <a:pt x="1979" y="11274"/>
                </a:lnTo>
                <a:lnTo>
                  <a:pt x="1758" y="11464"/>
                </a:lnTo>
                <a:lnTo>
                  <a:pt x="1726" y="11543"/>
                </a:lnTo>
                <a:lnTo>
                  <a:pt x="1837" y="11559"/>
                </a:lnTo>
                <a:lnTo>
                  <a:pt x="1821" y="11575"/>
                </a:lnTo>
                <a:lnTo>
                  <a:pt x="1726" y="11575"/>
                </a:lnTo>
                <a:cubicBezTo>
                  <a:pt x="1726" y="11622"/>
                  <a:pt x="1694" y="11670"/>
                  <a:pt x="1694" y="11685"/>
                </a:cubicBezTo>
                <a:lnTo>
                  <a:pt x="1742" y="11780"/>
                </a:lnTo>
                <a:lnTo>
                  <a:pt x="1884" y="11717"/>
                </a:lnTo>
                <a:lnTo>
                  <a:pt x="1884" y="11717"/>
                </a:lnTo>
                <a:lnTo>
                  <a:pt x="1821" y="11875"/>
                </a:lnTo>
                <a:lnTo>
                  <a:pt x="1631" y="11923"/>
                </a:lnTo>
                <a:lnTo>
                  <a:pt x="1552" y="11875"/>
                </a:lnTo>
                <a:cubicBezTo>
                  <a:pt x="1520" y="11923"/>
                  <a:pt x="1489" y="11970"/>
                  <a:pt x="1457" y="12002"/>
                </a:cubicBezTo>
                <a:cubicBezTo>
                  <a:pt x="1457" y="12113"/>
                  <a:pt x="1489" y="12192"/>
                  <a:pt x="1568" y="12255"/>
                </a:cubicBezTo>
                <a:cubicBezTo>
                  <a:pt x="1584" y="12287"/>
                  <a:pt x="1599" y="12319"/>
                  <a:pt x="1615" y="12366"/>
                </a:cubicBezTo>
                <a:lnTo>
                  <a:pt x="1346" y="12366"/>
                </a:lnTo>
                <a:cubicBezTo>
                  <a:pt x="1346" y="12350"/>
                  <a:pt x="1346" y="12350"/>
                  <a:pt x="1346" y="12335"/>
                </a:cubicBezTo>
                <a:lnTo>
                  <a:pt x="1457" y="12319"/>
                </a:lnTo>
                <a:cubicBezTo>
                  <a:pt x="1489" y="12176"/>
                  <a:pt x="1394" y="12160"/>
                  <a:pt x="1314" y="12160"/>
                </a:cubicBezTo>
                <a:lnTo>
                  <a:pt x="1267" y="12050"/>
                </a:lnTo>
                <a:cubicBezTo>
                  <a:pt x="1283" y="12018"/>
                  <a:pt x="1299" y="11986"/>
                  <a:pt x="1314" y="11955"/>
                </a:cubicBezTo>
                <a:lnTo>
                  <a:pt x="1235" y="11923"/>
                </a:lnTo>
                <a:cubicBezTo>
                  <a:pt x="1219" y="11875"/>
                  <a:pt x="1219" y="11844"/>
                  <a:pt x="1188" y="11780"/>
                </a:cubicBezTo>
                <a:lnTo>
                  <a:pt x="1045" y="11955"/>
                </a:lnTo>
                <a:lnTo>
                  <a:pt x="855" y="11860"/>
                </a:lnTo>
                <a:cubicBezTo>
                  <a:pt x="871" y="11844"/>
                  <a:pt x="887" y="11828"/>
                  <a:pt x="903" y="11812"/>
                </a:cubicBezTo>
                <a:cubicBezTo>
                  <a:pt x="919" y="11796"/>
                  <a:pt x="934" y="11765"/>
                  <a:pt x="966" y="11733"/>
                </a:cubicBezTo>
                <a:lnTo>
                  <a:pt x="966" y="11733"/>
                </a:lnTo>
                <a:cubicBezTo>
                  <a:pt x="914" y="11753"/>
                  <a:pt x="883" y="11764"/>
                  <a:pt x="859" y="11764"/>
                </a:cubicBezTo>
                <a:cubicBezTo>
                  <a:pt x="826" y="11764"/>
                  <a:pt x="807" y="11741"/>
                  <a:pt x="760" y="11685"/>
                </a:cubicBezTo>
                <a:lnTo>
                  <a:pt x="808" y="11590"/>
                </a:lnTo>
                <a:lnTo>
                  <a:pt x="586" y="11527"/>
                </a:lnTo>
                <a:lnTo>
                  <a:pt x="586" y="11527"/>
                </a:lnTo>
                <a:cubicBezTo>
                  <a:pt x="539" y="11590"/>
                  <a:pt x="602" y="11670"/>
                  <a:pt x="523" y="11685"/>
                </a:cubicBezTo>
                <a:lnTo>
                  <a:pt x="491" y="11796"/>
                </a:lnTo>
                <a:lnTo>
                  <a:pt x="539" y="11891"/>
                </a:lnTo>
                <a:cubicBezTo>
                  <a:pt x="523" y="11955"/>
                  <a:pt x="523" y="12002"/>
                  <a:pt x="523" y="12050"/>
                </a:cubicBezTo>
                <a:lnTo>
                  <a:pt x="634" y="12050"/>
                </a:lnTo>
                <a:cubicBezTo>
                  <a:pt x="649" y="12113"/>
                  <a:pt x="649" y="12160"/>
                  <a:pt x="649" y="12208"/>
                </a:cubicBezTo>
                <a:lnTo>
                  <a:pt x="713" y="12192"/>
                </a:lnTo>
                <a:cubicBezTo>
                  <a:pt x="697" y="12160"/>
                  <a:pt x="681" y="12129"/>
                  <a:pt x="665" y="12081"/>
                </a:cubicBezTo>
                <a:lnTo>
                  <a:pt x="665" y="12081"/>
                </a:lnTo>
                <a:lnTo>
                  <a:pt x="744" y="12129"/>
                </a:lnTo>
                <a:cubicBezTo>
                  <a:pt x="786" y="12108"/>
                  <a:pt x="809" y="12096"/>
                  <a:pt x="838" y="12096"/>
                </a:cubicBezTo>
                <a:cubicBezTo>
                  <a:pt x="876" y="12096"/>
                  <a:pt x="922" y="12116"/>
                  <a:pt x="1029" y="12160"/>
                </a:cubicBezTo>
                <a:cubicBezTo>
                  <a:pt x="1014" y="12192"/>
                  <a:pt x="1014" y="12240"/>
                  <a:pt x="998" y="12287"/>
                </a:cubicBezTo>
                <a:lnTo>
                  <a:pt x="1140" y="12287"/>
                </a:lnTo>
                <a:lnTo>
                  <a:pt x="1140" y="12176"/>
                </a:lnTo>
                <a:lnTo>
                  <a:pt x="1204" y="12176"/>
                </a:lnTo>
                <a:lnTo>
                  <a:pt x="1204" y="12287"/>
                </a:lnTo>
                <a:lnTo>
                  <a:pt x="1140" y="12287"/>
                </a:lnTo>
                <a:cubicBezTo>
                  <a:pt x="1124" y="12319"/>
                  <a:pt x="1109" y="12350"/>
                  <a:pt x="1093" y="12382"/>
                </a:cubicBezTo>
                <a:cubicBezTo>
                  <a:pt x="1109" y="12366"/>
                  <a:pt x="1124" y="12350"/>
                  <a:pt x="1140" y="12350"/>
                </a:cubicBezTo>
                <a:cubicBezTo>
                  <a:pt x="1156" y="12382"/>
                  <a:pt x="1156" y="12414"/>
                  <a:pt x="1156" y="12445"/>
                </a:cubicBezTo>
                <a:lnTo>
                  <a:pt x="1204" y="12398"/>
                </a:lnTo>
                <a:lnTo>
                  <a:pt x="1251" y="12477"/>
                </a:lnTo>
                <a:cubicBezTo>
                  <a:pt x="1219" y="12525"/>
                  <a:pt x="1204" y="12540"/>
                  <a:pt x="1188" y="12572"/>
                </a:cubicBezTo>
                <a:lnTo>
                  <a:pt x="1061" y="12509"/>
                </a:lnTo>
                <a:cubicBezTo>
                  <a:pt x="1029" y="12430"/>
                  <a:pt x="1029" y="12335"/>
                  <a:pt x="919" y="12319"/>
                </a:cubicBezTo>
                <a:cubicBezTo>
                  <a:pt x="919" y="12335"/>
                  <a:pt x="919" y="12366"/>
                  <a:pt x="919" y="12382"/>
                </a:cubicBezTo>
                <a:lnTo>
                  <a:pt x="982" y="12414"/>
                </a:lnTo>
                <a:lnTo>
                  <a:pt x="982" y="12525"/>
                </a:lnTo>
                <a:lnTo>
                  <a:pt x="839" y="12398"/>
                </a:lnTo>
                <a:lnTo>
                  <a:pt x="839" y="12398"/>
                </a:lnTo>
                <a:cubicBezTo>
                  <a:pt x="824" y="12477"/>
                  <a:pt x="871" y="12477"/>
                  <a:pt x="919" y="12540"/>
                </a:cubicBezTo>
                <a:cubicBezTo>
                  <a:pt x="966" y="12604"/>
                  <a:pt x="839" y="12635"/>
                  <a:pt x="903" y="12683"/>
                </a:cubicBezTo>
                <a:lnTo>
                  <a:pt x="808" y="12778"/>
                </a:lnTo>
                <a:lnTo>
                  <a:pt x="950" y="12810"/>
                </a:lnTo>
                <a:cubicBezTo>
                  <a:pt x="934" y="12825"/>
                  <a:pt x="934" y="12857"/>
                  <a:pt x="934" y="12873"/>
                </a:cubicBezTo>
                <a:lnTo>
                  <a:pt x="792" y="12841"/>
                </a:lnTo>
                <a:lnTo>
                  <a:pt x="839" y="12984"/>
                </a:lnTo>
                <a:lnTo>
                  <a:pt x="982" y="12952"/>
                </a:lnTo>
                <a:lnTo>
                  <a:pt x="982" y="12968"/>
                </a:lnTo>
                <a:lnTo>
                  <a:pt x="871" y="13063"/>
                </a:lnTo>
                <a:lnTo>
                  <a:pt x="871" y="13142"/>
                </a:lnTo>
                <a:lnTo>
                  <a:pt x="729" y="13190"/>
                </a:lnTo>
                <a:cubicBezTo>
                  <a:pt x="744" y="13221"/>
                  <a:pt x="760" y="13253"/>
                  <a:pt x="760" y="13285"/>
                </a:cubicBezTo>
                <a:cubicBezTo>
                  <a:pt x="760" y="13332"/>
                  <a:pt x="744" y="13364"/>
                  <a:pt x="729" y="13395"/>
                </a:cubicBezTo>
                <a:lnTo>
                  <a:pt x="760" y="13411"/>
                </a:lnTo>
                <a:lnTo>
                  <a:pt x="744" y="13427"/>
                </a:lnTo>
                <a:lnTo>
                  <a:pt x="729" y="13395"/>
                </a:lnTo>
                <a:cubicBezTo>
                  <a:pt x="713" y="13395"/>
                  <a:pt x="681" y="13380"/>
                  <a:pt x="681" y="13380"/>
                </a:cubicBezTo>
                <a:cubicBezTo>
                  <a:pt x="681" y="13300"/>
                  <a:pt x="665" y="13221"/>
                  <a:pt x="618" y="13158"/>
                </a:cubicBezTo>
                <a:cubicBezTo>
                  <a:pt x="602" y="13095"/>
                  <a:pt x="586" y="13031"/>
                  <a:pt x="586" y="12968"/>
                </a:cubicBezTo>
                <a:lnTo>
                  <a:pt x="444" y="13095"/>
                </a:lnTo>
                <a:lnTo>
                  <a:pt x="444" y="13364"/>
                </a:lnTo>
                <a:cubicBezTo>
                  <a:pt x="380" y="13316"/>
                  <a:pt x="349" y="13237"/>
                  <a:pt x="333" y="13158"/>
                </a:cubicBezTo>
                <a:cubicBezTo>
                  <a:pt x="333" y="13117"/>
                  <a:pt x="297" y="13076"/>
                  <a:pt x="246" y="13076"/>
                </a:cubicBezTo>
                <a:cubicBezTo>
                  <a:pt x="239" y="13076"/>
                  <a:pt x="230" y="13077"/>
                  <a:pt x="222" y="13079"/>
                </a:cubicBezTo>
                <a:lnTo>
                  <a:pt x="222" y="13174"/>
                </a:lnTo>
                <a:cubicBezTo>
                  <a:pt x="317" y="13269"/>
                  <a:pt x="396" y="13411"/>
                  <a:pt x="412" y="13538"/>
                </a:cubicBezTo>
                <a:lnTo>
                  <a:pt x="554" y="13554"/>
                </a:lnTo>
                <a:cubicBezTo>
                  <a:pt x="570" y="13633"/>
                  <a:pt x="523" y="13680"/>
                  <a:pt x="554" y="13760"/>
                </a:cubicBezTo>
                <a:lnTo>
                  <a:pt x="444" y="13760"/>
                </a:lnTo>
                <a:cubicBezTo>
                  <a:pt x="459" y="13807"/>
                  <a:pt x="459" y="13839"/>
                  <a:pt x="491" y="13902"/>
                </a:cubicBezTo>
                <a:lnTo>
                  <a:pt x="333" y="13791"/>
                </a:lnTo>
                <a:lnTo>
                  <a:pt x="190" y="13791"/>
                </a:lnTo>
                <a:lnTo>
                  <a:pt x="127" y="13680"/>
                </a:lnTo>
                <a:lnTo>
                  <a:pt x="0" y="13744"/>
                </a:lnTo>
                <a:cubicBezTo>
                  <a:pt x="95" y="13855"/>
                  <a:pt x="238" y="13934"/>
                  <a:pt x="380" y="13965"/>
                </a:cubicBezTo>
                <a:cubicBezTo>
                  <a:pt x="333" y="13997"/>
                  <a:pt x="269" y="13981"/>
                  <a:pt x="301" y="14060"/>
                </a:cubicBezTo>
                <a:cubicBezTo>
                  <a:pt x="349" y="14060"/>
                  <a:pt x="412" y="14092"/>
                  <a:pt x="444" y="14124"/>
                </a:cubicBezTo>
                <a:cubicBezTo>
                  <a:pt x="475" y="14166"/>
                  <a:pt x="514" y="14187"/>
                  <a:pt x="560" y="14187"/>
                </a:cubicBezTo>
                <a:cubicBezTo>
                  <a:pt x="583" y="14187"/>
                  <a:pt x="607" y="14182"/>
                  <a:pt x="634" y="14171"/>
                </a:cubicBezTo>
                <a:cubicBezTo>
                  <a:pt x="649" y="14171"/>
                  <a:pt x="649" y="14155"/>
                  <a:pt x="665" y="14140"/>
                </a:cubicBezTo>
                <a:cubicBezTo>
                  <a:pt x="681" y="14203"/>
                  <a:pt x="681" y="14266"/>
                  <a:pt x="681" y="14314"/>
                </a:cubicBezTo>
                <a:lnTo>
                  <a:pt x="887" y="14266"/>
                </a:lnTo>
                <a:lnTo>
                  <a:pt x="824" y="14409"/>
                </a:lnTo>
                <a:lnTo>
                  <a:pt x="570" y="14409"/>
                </a:lnTo>
                <a:cubicBezTo>
                  <a:pt x="523" y="14425"/>
                  <a:pt x="475" y="14440"/>
                  <a:pt x="444" y="14472"/>
                </a:cubicBezTo>
                <a:cubicBezTo>
                  <a:pt x="459" y="14488"/>
                  <a:pt x="459" y="14520"/>
                  <a:pt x="475" y="14520"/>
                </a:cubicBezTo>
                <a:lnTo>
                  <a:pt x="618" y="14520"/>
                </a:lnTo>
                <a:cubicBezTo>
                  <a:pt x="618" y="14551"/>
                  <a:pt x="634" y="14599"/>
                  <a:pt x="649" y="14630"/>
                </a:cubicBezTo>
                <a:cubicBezTo>
                  <a:pt x="681" y="14662"/>
                  <a:pt x="713" y="14678"/>
                  <a:pt x="744" y="14694"/>
                </a:cubicBezTo>
                <a:cubicBezTo>
                  <a:pt x="729" y="14725"/>
                  <a:pt x="697" y="14757"/>
                  <a:pt x="681" y="14773"/>
                </a:cubicBezTo>
                <a:cubicBezTo>
                  <a:pt x="649" y="14789"/>
                  <a:pt x="602" y="14805"/>
                  <a:pt x="570" y="14820"/>
                </a:cubicBezTo>
                <a:cubicBezTo>
                  <a:pt x="592" y="14850"/>
                  <a:pt x="611" y="14862"/>
                  <a:pt x="629" y="14862"/>
                </a:cubicBezTo>
                <a:cubicBezTo>
                  <a:pt x="651" y="14862"/>
                  <a:pt x="671" y="14846"/>
                  <a:pt x="697" y="14820"/>
                </a:cubicBezTo>
                <a:lnTo>
                  <a:pt x="792" y="14915"/>
                </a:lnTo>
                <a:lnTo>
                  <a:pt x="871" y="14820"/>
                </a:lnTo>
                <a:lnTo>
                  <a:pt x="760" y="14694"/>
                </a:lnTo>
                <a:lnTo>
                  <a:pt x="1077" y="14757"/>
                </a:lnTo>
                <a:lnTo>
                  <a:pt x="1156" y="14836"/>
                </a:lnTo>
                <a:lnTo>
                  <a:pt x="1219" y="14725"/>
                </a:lnTo>
                <a:lnTo>
                  <a:pt x="1299" y="14868"/>
                </a:lnTo>
                <a:lnTo>
                  <a:pt x="1394" y="14757"/>
                </a:lnTo>
                <a:lnTo>
                  <a:pt x="1394" y="14615"/>
                </a:lnTo>
                <a:cubicBezTo>
                  <a:pt x="1394" y="14599"/>
                  <a:pt x="1409" y="14599"/>
                  <a:pt x="1409" y="14599"/>
                </a:cubicBezTo>
                <a:lnTo>
                  <a:pt x="1489" y="14710"/>
                </a:lnTo>
                <a:lnTo>
                  <a:pt x="1536" y="14662"/>
                </a:lnTo>
                <a:cubicBezTo>
                  <a:pt x="1552" y="14710"/>
                  <a:pt x="1552" y="14757"/>
                  <a:pt x="1552" y="14773"/>
                </a:cubicBezTo>
                <a:lnTo>
                  <a:pt x="1789" y="14773"/>
                </a:lnTo>
                <a:lnTo>
                  <a:pt x="1647" y="14710"/>
                </a:lnTo>
                <a:lnTo>
                  <a:pt x="1789" y="14710"/>
                </a:lnTo>
                <a:cubicBezTo>
                  <a:pt x="1821" y="14725"/>
                  <a:pt x="1837" y="14757"/>
                  <a:pt x="1853" y="14773"/>
                </a:cubicBezTo>
                <a:cubicBezTo>
                  <a:pt x="1884" y="14789"/>
                  <a:pt x="1916" y="14789"/>
                  <a:pt x="1948" y="14789"/>
                </a:cubicBezTo>
                <a:cubicBezTo>
                  <a:pt x="1948" y="14820"/>
                  <a:pt x="1964" y="14836"/>
                  <a:pt x="1964" y="14868"/>
                </a:cubicBezTo>
                <a:cubicBezTo>
                  <a:pt x="2059" y="14773"/>
                  <a:pt x="2185" y="14725"/>
                  <a:pt x="2296" y="14694"/>
                </a:cubicBezTo>
                <a:lnTo>
                  <a:pt x="2391" y="14789"/>
                </a:lnTo>
                <a:lnTo>
                  <a:pt x="2470" y="14710"/>
                </a:lnTo>
                <a:lnTo>
                  <a:pt x="2613" y="14710"/>
                </a:lnTo>
                <a:lnTo>
                  <a:pt x="2803" y="14805"/>
                </a:lnTo>
                <a:cubicBezTo>
                  <a:pt x="2787" y="14725"/>
                  <a:pt x="2771" y="14678"/>
                  <a:pt x="2755" y="14599"/>
                </a:cubicBezTo>
                <a:lnTo>
                  <a:pt x="2755" y="14599"/>
                </a:lnTo>
                <a:lnTo>
                  <a:pt x="2866" y="14662"/>
                </a:lnTo>
                <a:lnTo>
                  <a:pt x="2914" y="14615"/>
                </a:lnTo>
                <a:cubicBezTo>
                  <a:pt x="2961" y="14646"/>
                  <a:pt x="2977" y="14678"/>
                  <a:pt x="2993" y="14694"/>
                </a:cubicBezTo>
                <a:lnTo>
                  <a:pt x="3167" y="14535"/>
                </a:lnTo>
                <a:cubicBezTo>
                  <a:pt x="3218" y="14567"/>
                  <a:pt x="3248" y="14584"/>
                  <a:pt x="3270" y="14584"/>
                </a:cubicBezTo>
                <a:cubicBezTo>
                  <a:pt x="3301" y="14584"/>
                  <a:pt x="3313" y="14548"/>
                  <a:pt x="3341" y="14472"/>
                </a:cubicBezTo>
                <a:cubicBezTo>
                  <a:pt x="3325" y="14472"/>
                  <a:pt x="3309" y="14456"/>
                  <a:pt x="3294" y="14425"/>
                </a:cubicBezTo>
                <a:cubicBezTo>
                  <a:pt x="3246" y="14456"/>
                  <a:pt x="3214" y="14488"/>
                  <a:pt x="3167" y="14520"/>
                </a:cubicBezTo>
                <a:lnTo>
                  <a:pt x="3167" y="14472"/>
                </a:lnTo>
                <a:lnTo>
                  <a:pt x="3341" y="14298"/>
                </a:lnTo>
                <a:cubicBezTo>
                  <a:pt x="3341" y="14361"/>
                  <a:pt x="3341" y="14409"/>
                  <a:pt x="3341" y="14472"/>
                </a:cubicBezTo>
                <a:cubicBezTo>
                  <a:pt x="3389" y="14488"/>
                  <a:pt x="3420" y="14488"/>
                  <a:pt x="3436" y="14520"/>
                </a:cubicBezTo>
                <a:cubicBezTo>
                  <a:pt x="3452" y="14488"/>
                  <a:pt x="3468" y="14456"/>
                  <a:pt x="3468" y="14440"/>
                </a:cubicBezTo>
                <a:lnTo>
                  <a:pt x="3626" y="14393"/>
                </a:lnTo>
                <a:lnTo>
                  <a:pt x="3674" y="14425"/>
                </a:lnTo>
                <a:lnTo>
                  <a:pt x="3705" y="14393"/>
                </a:lnTo>
                <a:cubicBezTo>
                  <a:pt x="3737" y="14425"/>
                  <a:pt x="3784" y="14440"/>
                  <a:pt x="3816" y="14472"/>
                </a:cubicBezTo>
                <a:cubicBezTo>
                  <a:pt x="3832" y="14440"/>
                  <a:pt x="3848" y="14409"/>
                  <a:pt x="3864" y="14377"/>
                </a:cubicBezTo>
                <a:lnTo>
                  <a:pt x="3990" y="14488"/>
                </a:lnTo>
                <a:lnTo>
                  <a:pt x="3990" y="14393"/>
                </a:lnTo>
                <a:lnTo>
                  <a:pt x="3959" y="14361"/>
                </a:lnTo>
                <a:lnTo>
                  <a:pt x="3974" y="14345"/>
                </a:lnTo>
                <a:lnTo>
                  <a:pt x="4006" y="14377"/>
                </a:lnTo>
                <a:lnTo>
                  <a:pt x="4149" y="14266"/>
                </a:lnTo>
                <a:cubicBezTo>
                  <a:pt x="4149" y="14282"/>
                  <a:pt x="4164" y="14314"/>
                  <a:pt x="4180" y="14345"/>
                </a:cubicBezTo>
                <a:cubicBezTo>
                  <a:pt x="4275" y="14266"/>
                  <a:pt x="4434" y="14345"/>
                  <a:pt x="4481" y="14187"/>
                </a:cubicBezTo>
                <a:lnTo>
                  <a:pt x="4497" y="14187"/>
                </a:lnTo>
                <a:lnTo>
                  <a:pt x="4624" y="14266"/>
                </a:lnTo>
                <a:cubicBezTo>
                  <a:pt x="4719" y="14187"/>
                  <a:pt x="4719" y="14187"/>
                  <a:pt x="4893" y="14155"/>
                </a:cubicBezTo>
                <a:lnTo>
                  <a:pt x="4893" y="14155"/>
                </a:lnTo>
                <a:cubicBezTo>
                  <a:pt x="4877" y="14187"/>
                  <a:pt x="4877" y="14219"/>
                  <a:pt x="4861" y="14266"/>
                </a:cubicBezTo>
                <a:lnTo>
                  <a:pt x="5035" y="14203"/>
                </a:lnTo>
                <a:cubicBezTo>
                  <a:pt x="5035" y="14187"/>
                  <a:pt x="5051" y="14171"/>
                  <a:pt x="5051" y="14140"/>
                </a:cubicBezTo>
                <a:lnTo>
                  <a:pt x="5684" y="14266"/>
                </a:lnTo>
                <a:cubicBezTo>
                  <a:pt x="5716" y="14124"/>
                  <a:pt x="5843" y="14140"/>
                  <a:pt x="5906" y="14076"/>
                </a:cubicBezTo>
                <a:lnTo>
                  <a:pt x="5954" y="14108"/>
                </a:lnTo>
                <a:lnTo>
                  <a:pt x="6033" y="14076"/>
                </a:lnTo>
                <a:lnTo>
                  <a:pt x="6049" y="14187"/>
                </a:lnTo>
                <a:lnTo>
                  <a:pt x="6112" y="14187"/>
                </a:lnTo>
                <a:cubicBezTo>
                  <a:pt x="6128" y="14140"/>
                  <a:pt x="6128" y="14108"/>
                  <a:pt x="6128" y="14076"/>
                </a:cubicBezTo>
                <a:lnTo>
                  <a:pt x="6207" y="14076"/>
                </a:lnTo>
                <a:cubicBezTo>
                  <a:pt x="6223" y="14076"/>
                  <a:pt x="6239" y="14045"/>
                  <a:pt x="6270" y="14029"/>
                </a:cubicBezTo>
                <a:lnTo>
                  <a:pt x="6365" y="14235"/>
                </a:lnTo>
                <a:lnTo>
                  <a:pt x="6540" y="14235"/>
                </a:lnTo>
                <a:lnTo>
                  <a:pt x="6540" y="14155"/>
                </a:lnTo>
                <a:cubicBezTo>
                  <a:pt x="6524" y="14155"/>
                  <a:pt x="6524" y="14140"/>
                  <a:pt x="6508" y="14140"/>
                </a:cubicBezTo>
                <a:lnTo>
                  <a:pt x="6524" y="14124"/>
                </a:lnTo>
                <a:lnTo>
                  <a:pt x="6540" y="14155"/>
                </a:lnTo>
                <a:cubicBezTo>
                  <a:pt x="6571" y="14171"/>
                  <a:pt x="6587" y="14171"/>
                  <a:pt x="6603" y="14187"/>
                </a:cubicBezTo>
                <a:cubicBezTo>
                  <a:pt x="6619" y="14155"/>
                  <a:pt x="6635" y="14124"/>
                  <a:pt x="6635" y="14076"/>
                </a:cubicBezTo>
                <a:lnTo>
                  <a:pt x="6793" y="14076"/>
                </a:lnTo>
                <a:cubicBezTo>
                  <a:pt x="6820" y="14009"/>
                  <a:pt x="6846" y="13942"/>
                  <a:pt x="6911" y="13942"/>
                </a:cubicBezTo>
                <a:cubicBezTo>
                  <a:pt x="6923" y="13942"/>
                  <a:pt x="6936" y="13945"/>
                  <a:pt x="6951" y="13950"/>
                </a:cubicBezTo>
                <a:lnTo>
                  <a:pt x="7030" y="14171"/>
                </a:lnTo>
                <a:lnTo>
                  <a:pt x="7094" y="14124"/>
                </a:lnTo>
                <a:lnTo>
                  <a:pt x="7189" y="14155"/>
                </a:lnTo>
                <a:cubicBezTo>
                  <a:pt x="7205" y="14060"/>
                  <a:pt x="7205" y="13981"/>
                  <a:pt x="7205" y="13918"/>
                </a:cubicBezTo>
                <a:lnTo>
                  <a:pt x="7347" y="13918"/>
                </a:lnTo>
                <a:cubicBezTo>
                  <a:pt x="7347" y="13997"/>
                  <a:pt x="7347" y="14060"/>
                  <a:pt x="7442" y="14076"/>
                </a:cubicBezTo>
                <a:lnTo>
                  <a:pt x="7553" y="13965"/>
                </a:lnTo>
                <a:cubicBezTo>
                  <a:pt x="7616" y="13981"/>
                  <a:pt x="7648" y="13989"/>
                  <a:pt x="7676" y="13989"/>
                </a:cubicBezTo>
                <a:cubicBezTo>
                  <a:pt x="7703" y="13989"/>
                  <a:pt x="7727" y="13981"/>
                  <a:pt x="7775" y="13965"/>
                </a:cubicBezTo>
                <a:cubicBezTo>
                  <a:pt x="7775" y="13950"/>
                  <a:pt x="7790" y="13918"/>
                  <a:pt x="7790" y="13918"/>
                </a:cubicBezTo>
                <a:lnTo>
                  <a:pt x="8155" y="13902"/>
                </a:lnTo>
                <a:lnTo>
                  <a:pt x="8202" y="13934"/>
                </a:lnTo>
                <a:cubicBezTo>
                  <a:pt x="8218" y="13886"/>
                  <a:pt x="8234" y="13870"/>
                  <a:pt x="8250" y="13839"/>
                </a:cubicBezTo>
                <a:lnTo>
                  <a:pt x="8392" y="13981"/>
                </a:lnTo>
                <a:lnTo>
                  <a:pt x="8313" y="14013"/>
                </a:lnTo>
                <a:lnTo>
                  <a:pt x="8313" y="14060"/>
                </a:lnTo>
                <a:lnTo>
                  <a:pt x="8471" y="14060"/>
                </a:lnTo>
                <a:lnTo>
                  <a:pt x="8424" y="13950"/>
                </a:lnTo>
                <a:lnTo>
                  <a:pt x="8519" y="13791"/>
                </a:lnTo>
                <a:cubicBezTo>
                  <a:pt x="8593" y="13876"/>
                  <a:pt x="8681" y="13890"/>
                  <a:pt x="8773" y="13890"/>
                </a:cubicBezTo>
                <a:cubicBezTo>
                  <a:pt x="8820" y="13890"/>
                  <a:pt x="8867" y="13886"/>
                  <a:pt x="8915" y="13886"/>
                </a:cubicBezTo>
                <a:lnTo>
                  <a:pt x="8915" y="13712"/>
                </a:lnTo>
                <a:lnTo>
                  <a:pt x="8994" y="13712"/>
                </a:lnTo>
                <a:lnTo>
                  <a:pt x="8994" y="13807"/>
                </a:lnTo>
                <a:lnTo>
                  <a:pt x="9089" y="13870"/>
                </a:lnTo>
                <a:cubicBezTo>
                  <a:pt x="9105" y="13934"/>
                  <a:pt x="9105" y="13981"/>
                  <a:pt x="9105" y="14029"/>
                </a:cubicBezTo>
                <a:cubicBezTo>
                  <a:pt x="9200" y="14029"/>
                  <a:pt x="9200" y="13950"/>
                  <a:pt x="9263" y="13886"/>
                </a:cubicBezTo>
                <a:lnTo>
                  <a:pt x="9326" y="13997"/>
                </a:lnTo>
                <a:cubicBezTo>
                  <a:pt x="9342" y="13950"/>
                  <a:pt x="9342" y="13918"/>
                  <a:pt x="9342" y="13886"/>
                </a:cubicBezTo>
                <a:lnTo>
                  <a:pt x="9485" y="13839"/>
                </a:lnTo>
                <a:lnTo>
                  <a:pt x="9516" y="13886"/>
                </a:lnTo>
                <a:lnTo>
                  <a:pt x="9485" y="13950"/>
                </a:lnTo>
                <a:cubicBezTo>
                  <a:pt x="9532" y="13981"/>
                  <a:pt x="9580" y="13989"/>
                  <a:pt x="9627" y="13989"/>
                </a:cubicBezTo>
                <a:cubicBezTo>
                  <a:pt x="9675" y="13989"/>
                  <a:pt x="9722" y="13981"/>
                  <a:pt x="9770" y="13981"/>
                </a:cubicBezTo>
                <a:cubicBezTo>
                  <a:pt x="9780" y="13968"/>
                  <a:pt x="9790" y="13963"/>
                  <a:pt x="9799" y="13963"/>
                </a:cubicBezTo>
                <a:cubicBezTo>
                  <a:pt x="9826" y="13963"/>
                  <a:pt x="9850" y="14000"/>
                  <a:pt x="9866" y="14000"/>
                </a:cubicBezTo>
                <a:cubicBezTo>
                  <a:pt x="9872" y="14000"/>
                  <a:pt x="9877" y="13995"/>
                  <a:pt x="9880" y="13981"/>
                </a:cubicBezTo>
                <a:lnTo>
                  <a:pt x="9975" y="13870"/>
                </a:lnTo>
                <a:cubicBezTo>
                  <a:pt x="10027" y="13901"/>
                  <a:pt x="10065" y="13926"/>
                  <a:pt x="10107" y="13926"/>
                </a:cubicBezTo>
                <a:cubicBezTo>
                  <a:pt x="10130" y="13926"/>
                  <a:pt x="10154" y="13919"/>
                  <a:pt x="10181" y="13902"/>
                </a:cubicBezTo>
                <a:cubicBezTo>
                  <a:pt x="10192" y="13892"/>
                  <a:pt x="10206" y="13888"/>
                  <a:pt x="10222" y="13888"/>
                </a:cubicBezTo>
                <a:cubicBezTo>
                  <a:pt x="10253" y="13888"/>
                  <a:pt x="10292" y="13902"/>
                  <a:pt x="10324" y="13902"/>
                </a:cubicBezTo>
                <a:lnTo>
                  <a:pt x="10387" y="13839"/>
                </a:lnTo>
                <a:cubicBezTo>
                  <a:pt x="10387" y="13855"/>
                  <a:pt x="10403" y="13855"/>
                  <a:pt x="10419" y="13855"/>
                </a:cubicBezTo>
                <a:lnTo>
                  <a:pt x="10545" y="13886"/>
                </a:lnTo>
                <a:lnTo>
                  <a:pt x="10577" y="13950"/>
                </a:lnTo>
                <a:lnTo>
                  <a:pt x="10767" y="13823"/>
                </a:lnTo>
                <a:lnTo>
                  <a:pt x="10830" y="13918"/>
                </a:lnTo>
                <a:cubicBezTo>
                  <a:pt x="10873" y="13918"/>
                  <a:pt x="10915" y="13925"/>
                  <a:pt x="10948" y="13925"/>
                </a:cubicBezTo>
                <a:cubicBezTo>
                  <a:pt x="10964" y="13925"/>
                  <a:pt x="10978" y="13923"/>
                  <a:pt x="10989" y="13918"/>
                </a:cubicBezTo>
                <a:cubicBezTo>
                  <a:pt x="11021" y="13891"/>
                  <a:pt x="11052" y="13880"/>
                  <a:pt x="11082" y="13880"/>
                </a:cubicBezTo>
                <a:cubicBezTo>
                  <a:pt x="11138" y="13880"/>
                  <a:pt x="11190" y="13918"/>
                  <a:pt x="11242" y="13950"/>
                </a:cubicBezTo>
                <a:lnTo>
                  <a:pt x="11305" y="13886"/>
                </a:lnTo>
                <a:lnTo>
                  <a:pt x="11353" y="13918"/>
                </a:lnTo>
                <a:lnTo>
                  <a:pt x="11385" y="13886"/>
                </a:lnTo>
                <a:cubicBezTo>
                  <a:pt x="11400" y="13886"/>
                  <a:pt x="11416" y="13918"/>
                  <a:pt x="11432" y="13918"/>
                </a:cubicBezTo>
                <a:cubicBezTo>
                  <a:pt x="11527" y="13902"/>
                  <a:pt x="11638" y="13870"/>
                  <a:pt x="11717" y="13855"/>
                </a:cubicBezTo>
                <a:lnTo>
                  <a:pt x="12002" y="13918"/>
                </a:lnTo>
                <a:lnTo>
                  <a:pt x="12065" y="13839"/>
                </a:lnTo>
                <a:cubicBezTo>
                  <a:pt x="12050" y="13807"/>
                  <a:pt x="12034" y="13791"/>
                  <a:pt x="12018" y="13760"/>
                </a:cubicBezTo>
                <a:lnTo>
                  <a:pt x="12081" y="13760"/>
                </a:lnTo>
                <a:cubicBezTo>
                  <a:pt x="12097" y="13791"/>
                  <a:pt x="12113" y="13823"/>
                  <a:pt x="12113" y="13839"/>
                </a:cubicBezTo>
                <a:lnTo>
                  <a:pt x="12255" y="13791"/>
                </a:lnTo>
                <a:lnTo>
                  <a:pt x="12255" y="13791"/>
                </a:lnTo>
                <a:cubicBezTo>
                  <a:pt x="12240" y="13839"/>
                  <a:pt x="12224" y="13870"/>
                  <a:pt x="12208" y="13918"/>
                </a:cubicBezTo>
                <a:lnTo>
                  <a:pt x="12430" y="13918"/>
                </a:lnTo>
                <a:cubicBezTo>
                  <a:pt x="12445" y="13886"/>
                  <a:pt x="12461" y="13855"/>
                  <a:pt x="12461" y="13839"/>
                </a:cubicBezTo>
                <a:lnTo>
                  <a:pt x="12620" y="13870"/>
                </a:lnTo>
                <a:lnTo>
                  <a:pt x="12683" y="13807"/>
                </a:lnTo>
                <a:lnTo>
                  <a:pt x="12857" y="13807"/>
                </a:lnTo>
                <a:cubicBezTo>
                  <a:pt x="12873" y="13855"/>
                  <a:pt x="12889" y="13886"/>
                  <a:pt x="12889" y="13950"/>
                </a:cubicBezTo>
                <a:cubicBezTo>
                  <a:pt x="12926" y="13903"/>
                  <a:pt x="12963" y="13879"/>
                  <a:pt x="12999" y="13879"/>
                </a:cubicBezTo>
                <a:cubicBezTo>
                  <a:pt x="13026" y="13879"/>
                  <a:pt x="13052" y="13891"/>
                  <a:pt x="13079" y="13918"/>
                </a:cubicBezTo>
                <a:lnTo>
                  <a:pt x="13126" y="13855"/>
                </a:lnTo>
                <a:cubicBezTo>
                  <a:pt x="13253" y="13855"/>
                  <a:pt x="13364" y="13902"/>
                  <a:pt x="13443" y="13981"/>
                </a:cubicBezTo>
                <a:lnTo>
                  <a:pt x="13443" y="13775"/>
                </a:lnTo>
                <a:cubicBezTo>
                  <a:pt x="13538" y="13807"/>
                  <a:pt x="13601" y="13823"/>
                  <a:pt x="13712" y="13870"/>
                </a:cubicBezTo>
                <a:cubicBezTo>
                  <a:pt x="13734" y="13880"/>
                  <a:pt x="13754" y="13883"/>
                  <a:pt x="13773" y="13883"/>
                </a:cubicBezTo>
                <a:cubicBezTo>
                  <a:pt x="13854" y="13883"/>
                  <a:pt x="13917" y="13817"/>
                  <a:pt x="13981" y="13791"/>
                </a:cubicBezTo>
                <a:lnTo>
                  <a:pt x="14045" y="13839"/>
                </a:lnTo>
                <a:cubicBezTo>
                  <a:pt x="14085" y="13829"/>
                  <a:pt x="14125" y="13800"/>
                  <a:pt x="14161" y="13800"/>
                </a:cubicBezTo>
                <a:cubicBezTo>
                  <a:pt x="14182" y="13800"/>
                  <a:pt x="14201" y="13810"/>
                  <a:pt x="14219" y="13839"/>
                </a:cubicBezTo>
                <a:lnTo>
                  <a:pt x="14266" y="13791"/>
                </a:lnTo>
                <a:cubicBezTo>
                  <a:pt x="14320" y="13821"/>
                  <a:pt x="14378" y="13835"/>
                  <a:pt x="14436" y="13835"/>
                </a:cubicBezTo>
                <a:cubicBezTo>
                  <a:pt x="14531" y="13835"/>
                  <a:pt x="14625" y="13797"/>
                  <a:pt x="14694" y="13728"/>
                </a:cubicBezTo>
                <a:cubicBezTo>
                  <a:pt x="14710" y="13744"/>
                  <a:pt x="14710" y="13760"/>
                  <a:pt x="14710" y="13791"/>
                </a:cubicBezTo>
                <a:lnTo>
                  <a:pt x="14805" y="13839"/>
                </a:lnTo>
                <a:cubicBezTo>
                  <a:pt x="14852" y="13803"/>
                  <a:pt x="14900" y="13759"/>
                  <a:pt x="14954" y="13759"/>
                </a:cubicBezTo>
                <a:cubicBezTo>
                  <a:pt x="14972" y="13759"/>
                  <a:pt x="14991" y="13764"/>
                  <a:pt x="15011" y="13775"/>
                </a:cubicBezTo>
                <a:lnTo>
                  <a:pt x="15011" y="13823"/>
                </a:lnTo>
                <a:lnTo>
                  <a:pt x="15264" y="13870"/>
                </a:lnTo>
                <a:cubicBezTo>
                  <a:pt x="15308" y="13845"/>
                  <a:pt x="15347" y="13832"/>
                  <a:pt x="15399" y="13832"/>
                </a:cubicBezTo>
                <a:cubicBezTo>
                  <a:pt x="15476" y="13832"/>
                  <a:pt x="15581" y="13861"/>
                  <a:pt x="15771" y="13918"/>
                </a:cubicBezTo>
                <a:cubicBezTo>
                  <a:pt x="15771" y="13886"/>
                  <a:pt x="15786" y="13870"/>
                  <a:pt x="15786" y="13839"/>
                </a:cubicBezTo>
                <a:lnTo>
                  <a:pt x="15976" y="13839"/>
                </a:lnTo>
                <a:cubicBezTo>
                  <a:pt x="16056" y="13839"/>
                  <a:pt x="16119" y="13823"/>
                  <a:pt x="16182" y="13791"/>
                </a:cubicBezTo>
                <a:cubicBezTo>
                  <a:pt x="16185" y="13790"/>
                  <a:pt x="16189" y="13790"/>
                  <a:pt x="16192" y="13790"/>
                </a:cubicBezTo>
                <a:cubicBezTo>
                  <a:pt x="16227" y="13790"/>
                  <a:pt x="16269" y="13843"/>
                  <a:pt x="16306" y="13843"/>
                </a:cubicBezTo>
                <a:cubicBezTo>
                  <a:pt x="16318" y="13843"/>
                  <a:pt x="16330" y="13837"/>
                  <a:pt x="16341" y="13823"/>
                </a:cubicBezTo>
                <a:cubicBezTo>
                  <a:pt x="16368" y="13796"/>
                  <a:pt x="16398" y="13789"/>
                  <a:pt x="16429" y="13789"/>
                </a:cubicBezTo>
                <a:cubicBezTo>
                  <a:pt x="16458" y="13789"/>
                  <a:pt x="16487" y="13795"/>
                  <a:pt x="16515" y="13795"/>
                </a:cubicBezTo>
                <a:cubicBezTo>
                  <a:pt x="16526" y="13795"/>
                  <a:pt x="16536" y="13794"/>
                  <a:pt x="16546" y="13791"/>
                </a:cubicBezTo>
                <a:cubicBezTo>
                  <a:pt x="16562" y="13823"/>
                  <a:pt x="16578" y="13855"/>
                  <a:pt x="16626" y="13918"/>
                </a:cubicBezTo>
                <a:cubicBezTo>
                  <a:pt x="16641" y="13855"/>
                  <a:pt x="16657" y="13823"/>
                  <a:pt x="16673" y="13791"/>
                </a:cubicBezTo>
                <a:cubicBezTo>
                  <a:pt x="16760" y="13824"/>
                  <a:pt x="16840" y="13879"/>
                  <a:pt x="16918" y="13879"/>
                </a:cubicBezTo>
                <a:cubicBezTo>
                  <a:pt x="16953" y="13879"/>
                  <a:pt x="16987" y="13868"/>
                  <a:pt x="17021" y="13839"/>
                </a:cubicBezTo>
                <a:cubicBezTo>
                  <a:pt x="17032" y="13866"/>
                  <a:pt x="17043" y="13875"/>
                  <a:pt x="17055" y="13875"/>
                </a:cubicBezTo>
                <a:cubicBezTo>
                  <a:pt x="17074" y="13875"/>
                  <a:pt x="17094" y="13852"/>
                  <a:pt x="17119" y="13852"/>
                </a:cubicBezTo>
                <a:cubicBezTo>
                  <a:pt x="17123" y="13852"/>
                  <a:pt x="17128" y="13853"/>
                  <a:pt x="17132" y="13855"/>
                </a:cubicBezTo>
                <a:cubicBezTo>
                  <a:pt x="17188" y="13878"/>
                  <a:pt x="17243" y="13890"/>
                  <a:pt x="17298" y="13890"/>
                </a:cubicBezTo>
                <a:cubicBezTo>
                  <a:pt x="17354" y="13890"/>
                  <a:pt x="17409" y="13878"/>
                  <a:pt x="17465" y="13855"/>
                </a:cubicBezTo>
                <a:cubicBezTo>
                  <a:pt x="17469" y="13852"/>
                  <a:pt x="17475" y="13851"/>
                  <a:pt x="17480" y="13851"/>
                </a:cubicBezTo>
                <a:cubicBezTo>
                  <a:pt x="17501" y="13851"/>
                  <a:pt x="17525" y="13866"/>
                  <a:pt x="17542" y="13866"/>
                </a:cubicBezTo>
                <a:cubicBezTo>
                  <a:pt x="17549" y="13866"/>
                  <a:pt x="17556" y="13863"/>
                  <a:pt x="17560" y="13855"/>
                </a:cubicBezTo>
                <a:cubicBezTo>
                  <a:pt x="17568" y="13839"/>
                  <a:pt x="17591" y="13835"/>
                  <a:pt x="17617" y="13835"/>
                </a:cubicBezTo>
                <a:cubicBezTo>
                  <a:pt x="17643" y="13835"/>
                  <a:pt x="17671" y="13839"/>
                  <a:pt x="17686" y="13839"/>
                </a:cubicBezTo>
                <a:cubicBezTo>
                  <a:pt x="17718" y="13839"/>
                  <a:pt x="17750" y="13870"/>
                  <a:pt x="17781" y="13870"/>
                </a:cubicBezTo>
                <a:cubicBezTo>
                  <a:pt x="17861" y="13870"/>
                  <a:pt x="17940" y="13855"/>
                  <a:pt x="18003" y="13855"/>
                </a:cubicBezTo>
                <a:cubicBezTo>
                  <a:pt x="18043" y="13874"/>
                  <a:pt x="18085" y="13883"/>
                  <a:pt x="18127" y="13883"/>
                </a:cubicBezTo>
                <a:cubicBezTo>
                  <a:pt x="18185" y="13883"/>
                  <a:pt x="18242" y="13866"/>
                  <a:pt x="18288" y="13839"/>
                </a:cubicBezTo>
                <a:lnTo>
                  <a:pt x="18336" y="13870"/>
                </a:lnTo>
                <a:cubicBezTo>
                  <a:pt x="18383" y="13870"/>
                  <a:pt x="18431" y="13855"/>
                  <a:pt x="18478" y="13839"/>
                </a:cubicBezTo>
                <a:cubicBezTo>
                  <a:pt x="18486" y="13833"/>
                  <a:pt x="18494" y="13831"/>
                  <a:pt x="18502" y="13831"/>
                </a:cubicBezTo>
                <a:cubicBezTo>
                  <a:pt x="18527" y="13831"/>
                  <a:pt x="18550" y="13854"/>
                  <a:pt x="18579" y="13854"/>
                </a:cubicBezTo>
                <a:cubicBezTo>
                  <a:pt x="18592" y="13854"/>
                  <a:pt x="18605" y="13850"/>
                  <a:pt x="18621" y="13839"/>
                </a:cubicBezTo>
                <a:cubicBezTo>
                  <a:pt x="18624" y="13836"/>
                  <a:pt x="18628" y="13834"/>
                  <a:pt x="18634" y="13834"/>
                </a:cubicBezTo>
                <a:cubicBezTo>
                  <a:pt x="18660" y="13834"/>
                  <a:pt x="18709" y="13858"/>
                  <a:pt x="18747" y="13870"/>
                </a:cubicBezTo>
                <a:cubicBezTo>
                  <a:pt x="18771" y="13839"/>
                  <a:pt x="18803" y="13823"/>
                  <a:pt x="18832" y="13823"/>
                </a:cubicBezTo>
                <a:cubicBezTo>
                  <a:pt x="18862" y="13823"/>
                  <a:pt x="18890" y="13839"/>
                  <a:pt x="18906" y="13870"/>
                </a:cubicBezTo>
                <a:lnTo>
                  <a:pt x="18953" y="13823"/>
                </a:lnTo>
                <a:cubicBezTo>
                  <a:pt x="18987" y="13857"/>
                  <a:pt x="19026" y="13873"/>
                  <a:pt x="19061" y="13873"/>
                </a:cubicBezTo>
                <a:cubicBezTo>
                  <a:pt x="19092" y="13873"/>
                  <a:pt x="19121" y="13861"/>
                  <a:pt x="19143" y="13839"/>
                </a:cubicBezTo>
                <a:cubicBezTo>
                  <a:pt x="19194" y="13852"/>
                  <a:pt x="19246" y="13875"/>
                  <a:pt x="19272" y="13875"/>
                </a:cubicBezTo>
                <a:cubicBezTo>
                  <a:pt x="19278" y="13875"/>
                  <a:pt x="19283" y="13873"/>
                  <a:pt x="19286" y="13870"/>
                </a:cubicBezTo>
                <a:cubicBezTo>
                  <a:pt x="19314" y="13836"/>
                  <a:pt x="19341" y="13824"/>
                  <a:pt x="19365" y="13824"/>
                </a:cubicBezTo>
                <a:cubicBezTo>
                  <a:pt x="19409" y="13824"/>
                  <a:pt x="19445" y="13860"/>
                  <a:pt x="19476" y="13870"/>
                </a:cubicBezTo>
                <a:lnTo>
                  <a:pt x="19555" y="13807"/>
                </a:lnTo>
                <a:lnTo>
                  <a:pt x="19618" y="13870"/>
                </a:lnTo>
                <a:cubicBezTo>
                  <a:pt x="19653" y="13859"/>
                  <a:pt x="19688" y="13821"/>
                  <a:pt x="19736" y="13821"/>
                </a:cubicBezTo>
                <a:cubicBezTo>
                  <a:pt x="19753" y="13821"/>
                  <a:pt x="19771" y="13826"/>
                  <a:pt x="19792" y="13839"/>
                </a:cubicBezTo>
                <a:cubicBezTo>
                  <a:pt x="19797" y="13844"/>
                  <a:pt x="19803" y="13845"/>
                  <a:pt x="19810" y="13845"/>
                </a:cubicBezTo>
                <a:cubicBezTo>
                  <a:pt x="19834" y="13845"/>
                  <a:pt x="19868" y="13822"/>
                  <a:pt x="19900" y="13822"/>
                </a:cubicBezTo>
                <a:cubicBezTo>
                  <a:pt x="19918" y="13822"/>
                  <a:pt x="19936" y="13830"/>
                  <a:pt x="19951" y="13855"/>
                </a:cubicBezTo>
                <a:lnTo>
                  <a:pt x="20109" y="13744"/>
                </a:lnTo>
                <a:cubicBezTo>
                  <a:pt x="20131" y="13746"/>
                  <a:pt x="20152" y="13748"/>
                  <a:pt x="20174" y="13748"/>
                </a:cubicBezTo>
                <a:cubicBezTo>
                  <a:pt x="20278" y="13748"/>
                  <a:pt x="20379" y="13717"/>
                  <a:pt x="20457" y="13665"/>
                </a:cubicBezTo>
                <a:lnTo>
                  <a:pt x="20521" y="13744"/>
                </a:lnTo>
                <a:lnTo>
                  <a:pt x="20631" y="13744"/>
                </a:lnTo>
                <a:cubicBezTo>
                  <a:pt x="20663" y="13760"/>
                  <a:pt x="20679" y="13760"/>
                  <a:pt x="20711" y="13775"/>
                </a:cubicBezTo>
                <a:lnTo>
                  <a:pt x="20711" y="13649"/>
                </a:lnTo>
                <a:cubicBezTo>
                  <a:pt x="20742" y="13696"/>
                  <a:pt x="20742" y="13712"/>
                  <a:pt x="20774" y="13775"/>
                </a:cubicBezTo>
                <a:cubicBezTo>
                  <a:pt x="20806" y="13712"/>
                  <a:pt x="20821" y="13696"/>
                  <a:pt x="20837" y="13649"/>
                </a:cubicBezTo>
                <a:lnTo>
                  <a:pt x="20996" y="13696"/>
                </a:lnTo>
                <a:cubicBezTo>
                  <a:pt x="21011" y="13665"/>
                  <a:pt x="21011" y="13633"/>
                  <a:pt x="21011" y="13585"/>
                </a:cubicBezTo>
                <a:lnTo>
                  <a:pt x="21233" y="13585"/>
                </a:lnTo>
                <a:lnTo>
                  <a:pt x="21233" y="13680"/>
                </a:lnTo>
                <a:lnTo>
                  <a:pt x="21360" y="13744"/>
                </a:lnTo>
                <a:lnTo>
                  <a:pt x="21439" y="13696"/>
                </a:lnTo>
                <a:lnTo>
                  <a:pt x="21486" y="13728"/>
                </a:lnTo>
                <a:lnTo>
                  <a:pt x="21645" y="13617"/>
                </a:lnTo>
                <a:lnTo>
                  <a:pt x="21676" y="13712"/>
                </a:lnTo>
                <a:lnTo>
                  <a:pt x="21787" y="13680"/>
                </a:lnTo>
                <a:lnTo>
                  <a:pt x="21882" y="13696"/>
                </a:lnTo>
                <a:cubicBezTo>
                  <a:pt x="21898" y="13680"/>
                  <a:pt x="21898" y="13680"/>
                  <a:pt x="21914" y="13665"/>
                </a:cubicBezTo>
                <a:lnTo>
                  <a:pt x="21930" y="13680"/>
                </a:lnTo>
                <a:lnTo>
                  <a:pt x="21898" y="13712"/>
                </a:lnTo>
                <a:lnTo>
                  <a:pt x="22025" y="13791"/>
                </a:lnTo>
                <a:lnTo>
                  <a:pt x="22072" y="13744"/>
                </a:lnTo>
                <a:lnTo>
                  <a:pt x="22151" y="13791"/>
                </a:lnTo>
                <a:cubicBezTo>
                  <a:pt x="22167" y="13760"/>
                  <a:pt x="22167" y="13728"/>
                  <a:pt x="22183" y="13712"/>
                </a:cubicBezTo>
                <a:lnTo>
                  <a:pt x="22389" y="13712"/>
                </a:lnTo>
                <a:lnTo>
                  <a:pt x="22389" y="13680"/>
                </a:lnTo>
                <a:lnTo>
                  <a:pt x="22642" y="13601"/>
                </a:lnTo>
                <a:lnTo>
                  <a:pt x="22642" y="13554"/>
                </a:lnTo>
                <a:lnTo>
                  <a:pt x="22706" y="13585"/>
                </a:lnTo>
                <a:lnTo>
                  <a:pt x="22801" y="13538"/>
                </a:lnTo>
                <a:lnTo>
                  <a:pt x="22880" y="13633"/>
                </a:lnTo>
                <a:lnTo>
                  <a:pt x="22832" y="13696"/>
                </a:lnTo>
                <a:cubicBezTo>
                  <a:pt x="22861" y="13735"/>
                  <a:pt x="22890" y="13756"/>
                  <a:pt x="22922" y="13756"/>
                </a:cubicBezTo>
                <a:cubicBezTo>
                  <a:pt x="22943" y="13756"/>
                  <a:pt x="22966" y="13747"/>
                  <a:pt x="22991" y="13728"/>
                </a:cubicBezTo>
                <a:lnTo>
                  <a:pt x="22943" y="13633"/>
                </a:lnTo>
                <a:lnTo>
                  <a:pt x="23054" y="13633"/>
                </a:lnTo>
                <a:cubicBezTo>
                  <a:pt x="23054" y="13665"/>
                  <a:pt x="23070" y="13680"/>
                  <a:pt x="23070" y="13728"/>
                </a:cubicBezTo>
                <a:lnTo>
                  <a:pt x="23212" y="13665"/>
                </a:lnTo>
                <a:lnTo>
                  <a:pt x="23339" y="13712"/>
                </a:lnTo>
                <a:lnTo>
                  <a:pt x="23418" y="13585"/>
                </a:lnTo>
                <a:cubicBezTo>
                  <a:pt x="23489" y="13596"/>
                  <a:pt x="23553" y="13631"/>
                  <a:pt x="23615" y="13631"/>
                </a:cubicBezTo>
                <a:cubicBezTo>
                  <a:pt x="23650" y="13631"/>
                  <a:pt x="23685" y="13620"/>
                  <a:pt x="23719" y="13585"/>
                </a:cubicBezTo>
                <a:lnTo>
                  <a:pt x="23782" y="13649"/>
                </a:lnTo>
                <a:cubicBezTo>
                  <a:pt x="23814" y="13617"/>
                  <a:pt x="23830" y="13585"/>
                  <a:pt x="23862" y="13522"/>
                </a:cubicBezTo>
                <a:cubicBezTo>
                  <a:pt x="23862" y="13585"/>
                  <a:pt x="23877" y="13633"/>
                  <a:pt x="23877" y="13649"/>
                </a:cubicBezTo>
                <a:lnTo>
                  <a:pt x="23988" y="13696"/>
                </a:lnTo>
                <a:lnTo>
                  <a:pt x="24321" y="13601"/>
                </a:lnTo>
                <a:cubicBezTo>
                  <a:pt x="24321" y="13649"/>
                  <a:pt x="24337" y="13680"/>
                  <a:pt x="24337" y="13744"/>
                </a:cubicBezTo>
                <a:cubicBezTo>
                  <a:pt x="24384" y="13696"/>
                  <a:pt x="24400" y="13665"/>
                  <a:pt x="24416" y="13633"/>
                </a:cubicBezTo>
                <a:cubicBezTo>
                  <a:pt x="24438" y="13629"/>
                  <a:pt x="24461" y="13627"/>
                  <a:pt x="24485" y="13627"/>
                </a:cubicBezTo>
                <a:cubicBezTo>
                  <a:pt x="24560" y="13627"/>
                  <a:pt x="24636" y="13648"/>
                  <a:pt x="24685" y="13696"/>
                </a:cubicBezTo>
                <a:cubicBezTo>
                  <a:pt x="24724" y="13690"/>
                  <a:pt x="24747" y="13686"/>
                  <a:pt x="24766" y="13686"/>
                </a:cubicBezTo>
                <a:cubicBezTo>
                  <a:pt x="24793" y="13686"/>
                  <a:pt x="24813" y="13694"/>
                  <a:pt x="24859" y="13712"/>
                </a:cubicBezTo>
                <a:lnTo>
                  <a:pt x="24907" y="13649"/>
                </a:lnTo>
                <a:lnTo>
                  <a:pt x="25112" y="13728"/>
                </a:lnTo>
                <a:cubicBezTo>
                  <a:pt x="25141" y="13700"/>
                  <a:pt x="25169" y="13646"/>
                  <a:pt x="25220" y="13646"/>
                </a:cubicBezTo>
                <a:cubicBezTo>
                  <a:pt x="25226" y="13646"/>
                  <a:pt x="25232" y="13647"/>
                  <a:pt x="25239" y="13649"/>
                </a:cubicBezTo>
                <a:cubicBezTo>
                  <a:pt x="25253" y="13613"/>
                  <a:pt x="25274" y="13603"/>
                  <a:pt x="25297" y="13603"/>
                </a:cubicBezTo>
                <a:cubicBezTo>
                  <a:pt x="25325" y="13603"/>
                  <a:pt x="25356" y="13617"/>
                  <a:pt x="25382" y="13617"/>
                </a:cubicBezTo>
                <a:cubicBezTo>
                  <a:pt x="25424" y="13617"/>
                  <a:pt x="25466" y="13659"/>
                  <a:pt x="25508" y="13659"/>
                </a:cubicBezTo>
                <a:cubicBezTo>
                  <a:pt x="25529" y="13659"/>
                  <a:pt x="25550" y="13649"/>
                  <a:pt x="25572" y="13617"/>
                </a:cubicBezTo>
                <a:cubicBezTo>
                  <a:pt x="25614" y="13659"/>
                  <a:pt x="25663" y="13659"/>
                  <a:pt x="25710" y="13659"/>
                </a:cubicBezTo>
                <a:lnTo>
                  <a:pt x="25710" y="13659"/>
                </a:lnTo>
                <a:cubicBezTo>
                  <a:pt x="25733" y="13659"/>
                  <a:pt x="25756" y="13659"/>
                  <a:pt x="25777" y="13665"/>
                </a:cubicBezTo>
                <a:lnTo>
                  <a:pt x="25999" y="13696"/>
                </a:lnTo>
                <a:lnTo>
                  <a:pt x="26031" y="13665"/>
                </a:lnTo>
                <a:lnTo>
                  <a:pt x="26094" y="13712"/>
                </a:lnTo>
                <a:lnTo>
                  <a:pt x="26205" y="13601"/>
                </a:lnTo>
                <a:cubicBezTo>
                  <a:pt x="26242" y="13612"/>
                  <a:pt x="26279" y="13614"/>
                  <a:pt x="26315" y="13614"/>
                </a:cubicBezTo>
                <a:cubicBezTo>
                  <a:pt x="26332" y="13614"/>
                  <a:pt x="26350" y="13613"/>
                  <a:pt x="26367" y="13613"/>
                </a:cubicBezTo>
                <a:cubicBezTo>
                  <a:pt x="26419" y="13613"/>
                  <a:pt x="26466" y="13617"/>
                  <a:pt x="26506" y="13649"/>
                </a:cubicBezTo>
                <a:lnTo>
                  <a:pt x="26775" y="13554"/>
                </a:lnTo>
                <a:cubicBezTo>
                  <a:pt x="26775" y="13538"/>
                  <a:pt x="26791" y="13522"/>
                  <a:pt x="26807" y="13459"/>
                </a:cubicBezTo>
                <a:lnTo>
                  <a:pt x="26870" y="13585"/>
                </a:lnTo>
                <a:lnTo>
                  <a:pt x="26981" y="13538"/>
                </a:lnTo>
                <a:lnTo>
                  <a:pt x="27044" y="13570"/>
                </a:lnTo>
                <a:cubicBezTo>
                  <a:pt x="27044" y="13570"/>
                  <a:pt x="27060" y="13554"/>
                  <a:pt x="27076" y="13538"/>
                </a:cubicBezTo>
                <a:lnTo>
                  <a:pt x="27076" y="13554"/>
                </a:lnTo>
                <a:lnTo>
                  <a:pt x="27044" y="13585"/>
                </a:lnTo>
                <a:cubicBezTo>
                  <a:pt x="27076" y="13601"/>
                  <a:pt x="27076" y="13617"/>
                  <a:pt x="27107" y="13617"/>
                </a:cubicBezTo>
                <a:lnTo>
                  <a:pt x="27266" y="13617"/>
                </a:lnTo>
                <a:cubicBezTo>
                  <a:pt x="27282" y="13617"/>
                  <a:pt x="27297" y="13649"/>
                  <a:pt x="27313" y="13649"/>
                </a:cubicBezTo>
                <a:lnTo>
                  <a:pt x="27392" y="13570"/>
                </a:lnTo>
                <a:cubicBezTo>
                  <a:pt x="27427" y="13581"/>
                  <a:pt x="27471" y="13619"/>
                  <a:pt x="27517" y="13619"/>
                </a:cubicBezTo>
                <a:cubicBezTo>
                  <a:pt x="27533" y="13619"/>
                  <a:pt x="27550" y="13614"/>
                  <a:pt x="27567" y="13601"/>
                </a:cubicBezTo>
                <a:cubicBezTo>
                  <a:pt x="27575" y="13597"/>
                  <a:pt x="27583" y="13595"/>
                  <a:pt x="27591" y="13595"/>
                </a:cubicBezTo>
                <a:cubicBezTo>
                  <a:pt x="27629" y="13595"/>
                  <a:pt x="27666" y="13630"/>
                  <a:pt x="27698" y="13630"/>
                </a:cubicBezTo>
                <a:cubicBezTo>
                  <a:pt x="27714" y="13630"/>
                  <a:pt x="27728" y="13623"/>
                  <a:pt x="27741" y="13601"/>
                </a:cubicBezTo>
                <a:cubicBezTo>
                  <a:pt x="27758" y="13606"/>
                  <a:pt x="27775" y="13607"/>
                  <a:pt x="27791" y="13607"/>
                </a:cubicBezTo>
                <a:cubicBezTo>
                  <a:pt x="27837" y="13607"/>
                  <a:pt x="27880" y="13593"/>
                  <a:pt x="27915" y="13570"/>
                </a:cubicBezTo>
                <a:lnTo>
                  <a:pt x="27947" y="13601"/>
                </a:lnTo>
                <a:lnTo>
                  <a:pt x="28263" y="13506"/>
                </a:lnTo>
                <a:cubicBezTo>
                  <a:pt x="28311" y="13538"/>
                  <a:pt x="28358" y="13554"/>
                  <a:pt x="28453" y="13585"/>
                </a:cubicBezTo>
                <a:lnTo>
                  <a:pt x="28406" y="13522"/>
                </a:lnTo>
                <a:lnTo>
                  <a:pt x="28453" y="13427"/>
                </a:lnTo>
                <a:cubicBezTo>
                  <a:pt x="28469" y="13554"/>
                  <a:pt x="28548" y="13554"/>
                  <a:pt x="28596" y="13585"/>
                </a:cubicBezTo>
                <a:cubicBezTo>
                  <a:pt x="28659" y="13538"/>
                  <a:pt x="28707" y="13506"/>
                  <a:pt x="28754" y="13459"/>
                </a:cubicBezTo>
                <a:cubicBezTo>
                  <a:pt x="28802" y="13490"/>
                  <a:pt x="28849" y="13522"/>
                  <a:pt x="28897" y="13538"/>
                </a:cubicBezTo>
                <a:cubicBezTo>
                  <a:pt x="28928" y="13506"/>
                  <a:pt x="28944" y="13475"/>
                  <a:pt x="28960" y="13443"/>
                </a:cubicBezTo>
                <a:lnTo>
                  <a:pt x="29150" y="13585"/>
                </a:lnTo>
                <a:lnTo>
                  <a:pt x="29229" y="13522"/>
                </a:lnTo>
                <a:cubicBezTo>
                  <a:pt x="29245" y="13538"/>
                  <a:pt x="29261" y="13570"/>
                  <a:pt x="29277" y="13570"/>
                </a:cubicBezTo>
                <a:cubicBezTo>
                  <a:pt x="29340" y="13554"/>
                  <a:pt x="29403" y="13538"/>
                  <a:pt x="29451" y="13538"/>
                </a:cubicBezTo>
                <a:cubicBezTo>
                  <a:pt x="29498" y="13538"/>
                  <a:pt x="29528" y="13565"/>
                  <a:pt x="29573" y="13565"/>
                </a:cubicBezTo>
                <a:cubicBezTo>
                  <a:pt x="29588" y="13565"/>
                  <a:pt x="29605" y="13562"/>
                  <a:pt x="29625" y="13554"/>
                </a:cubicBezTo>
                <a:cubicBezTo>
                  <a:pt x="29684" y="13532"/>
                  <a:pt x="29743" y="13520"/>
                  <a:pt x="29801" y="13520"/>
                </a:cubicBezTo>
                <a:cubicBezTo>
                  <a:pt x="29869" y="13520"/>
                  <a:pt x="29937" y="13536"/>
                  <a:pt x="30005" y="13570"/>
                </a:cubicBezTo>
                <a:lnTo>
                  <a:pt x="30163" y="13490"/>
                </a:lnTo>
                <a:cubicBezTo>
                  <a:pt x="30179" y="13506"/>
                  <a:pt x="30195" y="13522"/>
                  <a:pt x="30211" y="13538"/>
                </a:cubicBezTo>
                <a:cubicBezTo>
                  <a:pt x="30290" y="13443"/>
                  <a:pt x="30417" y="13475"/>
                  <a:pt x="30496" y="13395"/>
                </a:cubicBezTo>
                <a:lnTo>
                  <a:pt x="30496" y="13395"/>
                </a:lnTo>
                <a:cubicBezTo>
                  <a:pt x="30496" y="13411"/>
                  <a:pt x="30480" y="13459"/>
                  <a:pt x="30464" y="13490"/>
                </a:cubicBezTo>
                <a:lnTo>
                  <a:pt x="30591" y="13490"/>
                </a:lnTo>
                <a:lnTo>
                  <a:pt x="30670" y="13427"/>
                </a:lnTo>
                <a:lnTo>
                  <a:pt x="31050" y="13475"/>
                </a:lnTo>
                <a:lnTo>
                  <a:pt x="31240" y="13364"/>
                </a:lnTo>
                <a:lnTo>
                  <a:pt x="31288" y="13459"/>
                </a:lnTo>
                <a:lnTo>
                  <a:pt x="31430" y="13411"/>
                </a:lnTo>
                <a:lnTo>
                  <a:pt x="31509" y="13316"/>
                </a:lnTo>
                <a:cubicBezTo>
                  <a:pt x="31541" y="13364"/>
                  <a:pt x="31557" y="13395"/>
                  <a:pt x="31588" y="13427"/>
                </a:cubicBezTo>
                <a:lnTo>
                  <a:pt x="31668" y="13348"/>
                </a:lnTo>
                <a:cubicBezTo>
                  <a:pt x="31717" y="13376"/>
                  <a:pt x="31769" y="13382"/>
                  <a:pt x="31821" y="13382"/>
                </a:cubicBezTo>
                <a:cubicBezTo>
                  <a:pt x="31866" y="13382"/>
                  <a:pt x="31912" y="13377"/>
                  <a:pt x="31957" y="13377"/>
                </a:cubicBezTo>
                <a:cubicBezTo>
                  <a:pt x="32009" y="13377"/>
                  <a:pt x="32061" y="13384"/>
                  <a:pt x="32111" y="13411"/>
                </a:cubicBezTo>
                <a:cubicBezTo>
                  <a:pt x="32166" y="13419"/>
                  <a:pt x="32222" y="13423"/>
                  <a:pt x="32277" y="13423"/>
                </a:cubicBezTo>
                <a:cubicBezTo>
                  <a:pt x="32333" y="13423"/>
                  <a:pt x="32388" y="13419"/>
                  <a:pt x="32443" y="13411"/>
                </a:cubicBezTo>
                <a:lnTo>
                  <a:pt x="32475" y="13316"/>
                </a:lnTo>
                <a:lnTo>
                  <a:pt x="32618" y="13380"/>
                </a:lnTo>
                <a:lnTo>
                  <a:pt x="32649" y="13316"/>
                </a:lnTo>
                <a:lnTo>
                  <a:pt x="32903" y="13285"/>
                </a:lnTo>
                <a:cubicBezTo>
                  <a:pt x="32934" y="13253"/>
                  <a:pt x="32966" y="13221"/>
                  <a:pt x="32998" y="13205"/>
                </a:cubicBezTo>
                <a:cubicBezTo>
                  <a:pt x="33029" y="13269"/>
                  <a:pt x="33061" y="13332"/>
                  <a:pt x="33093" y="13411"/>
                </a:cubicBezTo>
                <a:lnTo>
                  <a:pt x="33124" y="13364"/>
                </a:lnTo>
                <a:lnTo>
                  <a:pt x="33156" y="13395"/>
                </a:lnTo>
                <a:lnTo>
                  <a:pt x="33251" y="13348"/>
                </a:lnTo>
                <a:lnTo>
                  <a:pt x="33283" y="13443"/>
                </a:lnTo>
                <a:cubicBezTo>
                  <a:pt x="33314" y="13403"/>
                  <a:pt x="33350" y="13395"/>
                  <a:pt x="33385" y="13395"/>
                </a:cubicBezTo>
                <a:cubicBezTo>
                  <a:pt x="33409" y="13395"/>
                  <a:pt x="33433" y="13399"/>
                  <a:pt x="33456" y="13399"/>
                </a:cubicBezTo>
                <a:cubicBezTo>
                  <a:pt x="33467" y="13399"/>
                  <a:pt x="33478" y="13398"/>
                  <a:pt x="33488" y="13395"/>
                </a:cubicBezTo>
                <a:cubicBezTo>
                  <a:pt x="33488" y="13332"/>
                  <a:pt x="33520" y="13285"/>
                  <a:pt x="33599" y="13269"/>
                </a:cubicBezTo>
                <a:cubicBezTo>
                  <a:pt x="33599" y="13300"/>
                  <a:pt x="33599" y="13316"/>
                  <a:pt x="33615" y="13348"/>
                </a:cubicBezTo>
                <a:cubicBezTo>
                  <a:pt x="33631" y="13364"/>
                  <a:pt x="33647" y="13395"/>
                  <a:pt x="33678" y="13395"/>
                </a:cubicBezTo>
                <a:lnTo>
                  <a:pt x="33710" y="13364"/>
                </a:lnTo>
                <a:lnTo>
                  <a:pt x="33742" y="13427"/>
                </a:lnTo>
                <a:lnTo>
                  <a:pt x="33805" y="13395"/>
                </a:lnTo>
                <a:lnTo>
                  <a:pt x="33916" y="13475"/>
                </a:lnTo>
                <a:cubicBezTo>
                  <a:pt x="33916" y="13427"/>
                  <a:pt x="33932" y="13395"/>
                  <a:pt x="33932" y="13364"/>
                </a:cubicBezTo>
                <a:lnTo>
                  <a:pt x="34058" y="13364"/>
                </a:lnTo>
                <a:lnTo>
                  <a:pt x="34153" y="13459"/>
                </a:lnTo>
                <a:cubicBezTo>
                  <a:pt x="34185" y="13395"/>
                  <a:pt x="34217" y="13348"/>
                  <a:pt x="34264" y="13300"/>
                </a:cubicBezTo>
                <a:lnTo>
                  <a:pt x="34454" y="13395"/>
                </a:lnTo>
                <a:lnTo>
                  <a:pt x="34486" y="13364"/>
                </a:lnTo>
                <a:lnTo>
                  <a:pt x="34486" y="13395"/>
                </a:lnTo>
                <a:lnTo>
                  <a:pt x="34565" y="13348"/>
                </a:lnTo>
                <a:lnTo>
                  <a:pt x="34533" y="13285"/>
                </a:lnTo>
                <a:cubicBezTo>
                  <a:pt x="34542" y="13283"/>
                  <a:pt x="34549" y="13283"/>
                  <a:pt x="34557" y="13283"/>
                </a:cubicBezTo>
                <a:cubicBezTo>
                  <a:pt x="34629" y="13283"/>
                  <a:pt x="34631" y="13352"/>
                  <a:pt x="34660" y="13395"/>
                </a:cubicBezTo>
                <a:lnTo>
                  <a:pt x="34723" y="13348"/>
                </a:lnTo>
                <a:lnTo>
                  <a:pt x="34803" y="13395"/>
                </a:lnTo>
                <a:lnTo>
                  <a:pt x="34882" y="13348"/>
                </a:lnTo>
                <a:cubicBezTo>
                  <a:pt x="34898" y="13390"/>
                  <a:pt x="34919" y="13402"/>
                  <a:pt x="34942" y="13402"/>
                </a:cubicBezTo>
                <a:cubicBezTo>
                  <a:pt x="34975" y="13402"/>
                  <a:pt x="35012" y="13378"/>
                  <a:pt x="35046" y="13378"/>
                </a:cubicBezTo>
                <a:cubicBezTo>
                  <a:pt x="35061" y="13378"/>
                  <a:pt x="35075" y="13383"/>
                  <a:pt x="35088" y="13395"/>
                </a:cubicBezTo>
                <a:lnTo>
                  <a:pt x="35167" y="13316"/>
                </a:lnTo>
                <a:cubicBezTo>
                  <a:pt x="35188" y="13351"/>
                  <a:pt x="35212" y="13364"/>
                  <a:pt x="35237" y="13364"/>
                </a:cubicBezTo>
                <a:cubicBezTo>
                  <a:pt x="35270" y="13364"/>
                  <a:pt x="35305" y="13343"/>
                  <a:pt x="35341" y="13316"/>
                </a:cubicBezTo>
                <a:lnTo>
                  <a:pt x="35499" y="13411"/>
                </a:lnTo>
                <a:cubicBezTo>
                  <a:pt x="35525" y="13377"/>
                  <a:pt x="35555" y="13362"/>
                  <a:pt x="35587" y="13362"/>
                </a:cubicBezTo>
                <a:cubicBezTo>
                  <a:pt x="35615" y="13362"/>
                  <a:pt x="35644" y="13373"/>
                  <a:pt x="35673" y="13395"/>
                </a:cubicBezTo>
                <a:lnTo>
                  <a:pt x="35800" y="13316"/>
                </a:lnTo>
                <a:cubicBezTo>
                  <a:pt x="35864" y="13342"/>
                  <a:pt x="35907" y="13408"/>
                  <a:pt x="35971" y="13408"/>
                </a:cubicBezTo>
                <a:cubicBezTo>
                  <a:pt x="35987" y="13408"/>
                  <a:pt x="36003" y="13405"/>
                  <a:pt x="36022" y="13395"/>
                </a:cubicBezTo>
                <a:cubicBezTo>
                  <a:pt x="36022" y="13348"/>
                  <a:pt x="36038" y="13300"/>
                  <a:pt x="36038" y="13237"/>
                </a:cubicBezTo>
                <a:cubicBezTo>
                  <a:pt x="36117" y="13348"/>
                  <a:pt x="36133" y="13348"/>
                  <a:pt x="36180" y="13348"/>
                </a:cubicBezTo>
                <a:cubicBezTo>
                  <a:pt x="36164" y="13332"/>
                  <a:pt x="36148" y="13316"/>
                  <a:pt x="36133" y="13285"/>
                </a:cubicBezTo>
                <a:lnTo>
                  <a:pt x="36133" y="13285"/>
                </a:lnTo>
                <a:lnTo>
                  <a:pt x="36449" y="13332"/>
                </a:lnTo>
                <a:cubicBezTo>
                  <a:pt x="36465" y="13300"/>
                  <a:pt x="36481" y="13285"/>
                  <a:pt x="36497" y="13253"/>
                </a:cubicBezTo>
                <a:cubicBezTo>
                  <a:pt x="36528" y="13300"/>
                  <a:pt x="36560" y="13332"/>
                  <a:pt x="36592" y="13380"/>
                </a:cubicBezTo>
                <a:cubicBezTo>
                  <a:pt x="36623" y="13395"/>
                  <a:pt x="36671" y="13427"/>
                  <a:pt x="36703" y="13443"/>
                </a:cubicBezTo>
                <a:cubicBezTo>
                  <a:pt x="36742" y="13419"/>
                  <a:pt x="36762" y="13407"/>
                  <a:pt x="36784" y="13407"/>
                </a:cubicBezTo>
                <a:cubicBezTo>
                  <a:pt x="36806" y="13407"/>
                  <a:pt x="36829" y="13419"/>
                  <a:pt x="36877" y="13443"/>
                </a:cubicBezTo>
                <a:cubicBezTo>
                  <a:pt x="37010" y="13365"/>
                  <a:pt x="37088" y="13327"/>
                  <a:pt x="37151" y="13327"/>
                </a:cubicBezTo>
                <a:cubicBezTo>
                  <a:pt x="37178" y="13327"/>
                  <a:pt x="37201" y="13334"/>
                  <a:pt x="37225" y="13348"/>
                </a:cubicBezTo>
                <a:lnTo>
                  <a:pt x="37320" y="13316"/>
                </a:lnTo>
                <a:cubicBezTo>
                  <a:pt x="37336" y="13364"/>
                  <a:pt x="37336" y="13395"/>
                  <a:pt x="37336" y="13427"/>
                </a:cubicBezTo>
                <a:cubicBezTo>
                  <a:pt x="37415" y="13416"/>
                  <a:pt x="37478" y="13364"/>
                  <a:pt x="37548" y="13364"/>
                </a:cubicBezTo>
                <a:cubicBezTo>
                  <a:pt x="37576" y="13364"/>
                  <a:pt x="37605" y="13373"/>
                  <a:pt x="37637" y="13395"/>
                </a:cubicBezTo>
                <a:cubicBezTo>
                  <a:pt x="37661" y="13403"/>
                  <a:pt x="37680" y="13407"/>
                  <a:pt x="37698" y="13407"/>
                </a:cubicBezTo>
                <a:cubicBezTo>
                  <a:pt x="37716" y="13407"/>
                  <a:pt x="37732" y="13403"/>
                  <a:pt x="37748" y="13395"/>
                </a:cubicBezTo>
                <a:cubicBezTo>
                  <a:pt x="37795" y="13367"/>
                  <a:pt x="37843" y="13361"/>
                  <a:pt x="37890" y="13361"/>
                </a:cubicBezTo>
                <a:cubicBezTo>
                  <a:pt x="37922" y="13361"/>
                  <a:pt x="37953" y="13364"/>
                  <a:pt x="37985" y="13364"/>
                </a:cubicBezTo>
                <a:cubicBezTo>
                  <a:pt x="38001" y="13348"/>
                  <a:pt x="38033" y="13348"/>
                  <a:pt x="38033" y="13332"/>
                </a:cubicBezTo>
                <a:lnTo>
                  <a:pt x="38238" y="13459"/>
                </a:lnTo>
                <a:lnTo>
                  <a:pt x="38318" y="13348"/>
                </a:lnTo>
                <a:lnTo>
                  <a:pt x="38587" y="13427"/>
                </a:lnTo>
                <a:cubicBezTo>
                  <a:pt x="38625" y="13399"/>
                  <a:pt x="38669" y="13393"/>
                  <a:pt x="38715" y="13393"/>
                </a:cubicBezTo>
                <a:cubicBezTo>
                  <a:pt x="38745" y="13393"/>
                  <a:pt x="38777" y="13395"/>
                  <a:pt x="38808" y="13395"/>
                </a:cubicBezTo>
                <a:cubicBezTo>
                  <a:pt x="38888" y="13411"/>
                  <a:pt x="38967" y="13411"/>
                  <a:pt x="39046" y="13427"/>
                </a:cubicBezTo>
                <a:lnTo>
                  <a:pt x="39094" y="13395"/>
                </a:lnTo>
                <a:lnTo>
                  <a:pt x="39173" y="13443"/>
                </a:lnTo>
                <a:lnTo>
                  <a:pt x="39331" y="13348"/>
                </a:lnTo>
                <a:lnTo>
                  <a:pt x="39584" y="13395"/>
                </a:lnTo>
                <a:cubicBezTo>
                  <a:pt x="39600" y="13380"/>
                  <a:pt x="39600" y="13364"/>
                  <a:pt x="39616" y="13348"/>
                </a:cubicBezTo>
                <a:cubicBezTo>
                  <a:pt x="39632" y="13395"/>
                  <a:pt x="39632" y="13411"/>
                  <a:pt x="39632" y="13427"/>
                </a:cubicBezTo>
                <a:cubicBezTo>
                  <a:pt x="39648" y="13423"/>
                  <a:pt x="39663" y="13422"/>
                  <a:pt x="39677" y="13422"/>
                </a:cubicBezTo>
                <a:cubicBezTo>
                  <a:pt x="39691" y="13422"/>
                  <a:pt x="39705" y="13423"/>
                  <a:pt x="39719" y="13423"/>
                </a:cubicBezTo>
                <a:cubicBezTo>
                  <a:pt x="39747" y="13423"/>
                  <a:pt x="39774" y="13419"/>
                  <a:pt x="39806" y="13395"/>
                </a:cubicBezTo>
                <a:cubicBezTo>
                  <a:pt x="39838" y="13364"/>
                  <a:pt x="39873" y="13356"/>
                  <a:pt x="39907" y="13356"/>
                </a:cubicBezTo>
                <a:cubicBezTo>
                  <a:pt x="39941" y="13356"/>
                  <a:pt x="39972" y="13364"/>
                  <a:pt x="39996" y="13364"/>
                </a:cubicBezTo>
                <a:cubicBezTo>
                  <a:pt x="40028" y="13364"/>
                  <a:pt x="40059" y="13356"/>
                  <a:pt x="40091" y="13356"/>
                </a:cubicBezTo>
                <a:cubicBezTo>
                  <a:pt x="40123" y="13356"/>
                  <a:pt x="40154" y="13364"/>
                  <a:pt x="40186" y="13395"/>
                </a:cubicBezTo>
                <a:cubicBezTo>
                  <a:pt x="40202" y="13372"/>
                  <a:pt x="40230" y="13360"/>
                  <a:pt x="40259" y="13360"/>
                </a:cubicBezTo>
                <a:cubicBezTo>
                  <a:pt x="40289" y="13360"/>
                  <a:pt x="40321" y="13372"/>
                  <a:pt x="40344" y="13395"/>
                </a:cubicBezTo>
                <a:cubicBezTo>
                  <a:pt x="40439" y="13372"/>
                  <a:pt x="40534" y="13360"/>
                  <a:pt x="40629" y="13360"/>
                </a:cubicBezTo>
                <a:cubicBezTo>
                  <a:pt x="40724" y="13360"/>
                  <a:pt x="40819" y="13372"/>
                  <a:pt x="40914" y="13395"/>
                </a:cubicBezTo>
                <a:cubicBezTo>
                  <a:pt x="40946" y="13380"/>
                  <a:pt x="40978" y="13364"/>
                  <a:pt x="41009" y="13364"/>
                </a:cubicBezTo>
                <a:cubicBezTo>
                  <a:pt x="41037" y="13364"/>
                  <a:pt x="41075" y="13399"/>
                  <a:pt x="41096" y="13399"/>
                </a:cubicBezTo>
                <a:cubicBezTo>
                  <a:pt x="41099" y="13399"/>
                  <a:pt x="41102" y="13398"/>
                  <a:pt x="41104" y="13395"/>
                </a:cubicBezTo>
                <a:cubicBezTo>
                  <a:pt x="41142" y="13367"/>
                  <a:pt x="41175" y="13361"/>
                  <a:pt x="41205" y="13361"/>
                </a:cubicBezTo>
                <a:cubicBezTo>
                  <a:pt x="41225" y="13361"/>
                  <a:pt x="41244" y="13364"/>
                  <a:pt x="41263" y="13364"/>
                </a:cubicBezTo>
                <a:cubicBezTo>
                  <a:pt x="41302" y="13364"/>
                  <a:pt x="41346" y="13360"/>
                  <a:pt x="41387" y="13360"/>
                </a:cubicBezTo>
                <a:cubicBezTo>
                  <a:pt x="41429" y="13360"/>
                  <a:pt x="41469" y="13364"/>
                  <a:pt x="41500" y="13380"/>
                </a:cubicBezTo>
                <a:cubicBezTo>
                  <a:pt x="41524" y="13399"/>
                  <a:pt x="41544" y="13406"/>
                  <a:pt x="41563" y="13406"/>
                </a:cubicBezTo>
                <a:cubicBezTo>
                  <a:pt x="41612" y="13406"/>
                  <a:pt x="41649" y="13359"/>
                  <a:pt x="41696" y="13359"/>
                </a:cubicBezTo>
                <a:cubicBezTo>
                  <a:pt x="41704" y="13359"/>
                  <a:pt x="41713" y="13360"/>
                  <a:pt x="41722" y="13364"/>
                </a:cubicBezTo>
                <a:cubicBezTo>
                  <a:pt x="41754" y="13380"/>
                  <a:pt x="41785" y="13380"/>
                  <a:pt x="41817" y="13380"/>
                </a:cubicBezTo>
                <a:cubicBezTo>
                  <a:pt x="41849" y="13395"/>
                  <a:pt x="41880" y="13403"/>
                  <a:pt x="41912" y="13403"/>
                </a:cubicBezTo>
                <a:cubicBezTo>
                  <a:pt x="41944" y="13403"/>
                  <a:pt x="41975" y="13395"/>
                  <a:pt x="42007" y="13380"/>
                </a:cubicBezTo>
                <a:cubicBezTo>
                  <a:pt x="42061" y="13366"/>
                  <a:pt x="42128" y="13329"/>
                  <a:pt x="42175" y="13329"/>
                </a:cubicBezTo>
                <a:cubicBezTo>
                  <a:pt x="42183" y="13329"/>
                  <a:pt x="42190" y="13330"/>
                  <a:pt x="42197" y="13332"/>
                </a:cubicBezTo>
                <a:cubicBezTo>
                  <a:pt x="42230" y="13352"/>
                  <a:pt x="42266" y="13361"/>
                  <a:pt x="42302" y="13361"/>
                </a:cubicBezTo>
                <a:cubicBezTo>
                  <a:pt x="42353" y="13361"/>
                  <a:pt x="42404" y="13344"/>
                  <a:pt x="42450" y="13316"/>
                </a:cubicBezTo>
                <a:cubicBezTo>
                  <a:pt x="42450" y="13269"/>
                  <a:pt x="42434" y="13237"/>
                  <a:pt x="42434" y="13174"/>
                </a:cubicBezTo>
                <a:lnTo>
                  <a:pt x="42434" y="13174"/>
                </a:lnTo>
                <a:lnTo>
                  <a:pt x="42577" y="13285"/>
                </a:lnTo>
                <a:cubicBezTo>
                  <a:pt x="42624" y="13269"/>
                  <a:pt x="42672" y="13253"/>
                  <a:pt x="42719" y="13253"/>
                </a:cubicBezTo>
                <a:cubicBezTo>
                  <a:pt x="42767" y="13253"/>
                  <a:pt x="42814" y="13269"/>
                  <a:pt x="42846" y="13300"/>
                </a:cubicBezTo>
                <a:lnTo>
                  <a:pt x="42878" y="13380"/>
                </a:lnTo>
                <a:lnTo>
                  <a:pt x="42894" y="13285"/>
                </a:lnTo>
                <a:lnTo>
                  <a:pt x="43020" y="13221"/>
                </a:lnTo>
                <a:cubicBezTo>
                  <a:pt x="43052" y="13269"/>
                  <a:pt x="43068" y="13300"/>
                  <a:pt x="43084" y="13332"/>
                </a:cubicBezTo>
                <a:cubicBezTo>
                  <a:pt x="43115" y="13380"/>
                  <a:pt x="43147" y="13411"/>
                  <a:pt x="43147" y="13411"/>
                </a:cubicBezTo>
                <a:lnTo>
                  <a:pt x="43464" y="13459"/>
                </a:lnTo>
                <a:cubicBezTo>
                  <a:pt x="43495" y="13316"/>
                  <a:pt x="43353" y="13221"/>
                  <a:pt x="43353" y="13063"/>
                </a:cubicBezTo>
                <a:lnTo>
                  <a:pt x="43353" y="13063"/>
                </a:lnTo>
                <a:lnTo>
                  <a:pt x="43654" y="13110"/>
                </a:lnTo>
                <a:cubicBezTo>
                  <a:pt x="43764" y="13063"/>
                  <a:pt x="43717" y="12968"/>
                  <a:pt x="43749" y="12920"/>
                </a:cubicBezTo>
                <a:lnTo>
                  <a:pt x="43844" y="12905"/>
                </a:lnTo>
                <a:cubicBezTo>
                  <a:pt x="43859" y="12857"/>
                  <a:pt x="43875" y="12794"/>
                  <a:pt x="43907" y="12746"/>
                </a:cubicBezTo>
                <a:lnTo>
                  <a:pt x="44002" y="12746"/>
                </a:lnTo>
                <a:lnTo>
                  <a:pt x="44002" y="12683"/>
                </a:lnTo>
                <a:lnTo>
                  <a:pt x="43891" y="12667"/>
                </a:lnTo>
                <a:cubicBezTo>
                  <a:pt x="43859" y="12556"/>
                  <a:pt x="43986" y="12461"/>
                  <a:pt x="43891" y="12335"/>
                </a:cubicBezTo>
                <a:lnTo>
                  <a:pt x="43891" y="12335"/>
                </a:lnTo>
                <a:lnTo>
                  <a:pt x="43764" y="12461"/>
                </a:lnTo>
                <a:cubicBezTo>
                  <a:pt x="43796" y="12540"/>
                  <a:pt x="43828" y="12604"/>
                  <a:pt x="43859" y="12683"/>
                </a:cubicBezTo>
                <a:cubicBezTo>
                  <a:pt x="43833" y="12670"/>
                  <a:pt x="43809" y="12665"/>
                  <a:pt x="43789" y="12665"/>
                </a:cubicBezTo>
                <a:cubicBezTo>
                  <a:pt x="43762" y="12665"/>
                  <a:pt x="43742" y="12674"/>
                  <a:pt x="43733" y="12683"/>
                </a:cubicBezTo>
                <a:cubicBezTo>
                  <a:pt x="43733" y="12683"/>
                  <a:pt x="43717" y="12667"/>
                  <a:pt x="43669" y="12651"/>
                </a:cubicBezTo>
                <a:lnTo>
                  <a:pt x="43780" y="12588"/>
                </a:lnTo>
                <a:lnTo>
                  <a:pt x="43717" y="12525"/>
                </a:lnTo>
                <a:cubicBezTo>
                  <a:pt x="43703" y="12528"/>
                  <a:pt x="43687" y="12529"/>
                  <a:pt x="43672" y="12529"/>
                </a:cubicBezTo>
                <a:cubicBezTo>
                  <a:pt x="43644" y="12529"/>
                  <a:pt x="43616" y="12526"/>
                  <a:pt x="43590" y="12526"/>
                </a:cubicBezTo>
                <a:cubicBezTo>
                  <a:pt x="43566" y="12526"/>
                  <a:pt x="43544" y="12529"/>
                  <a:pt x="43527" y="12540"/>
                </a:cubicBezTo>
                <a:cubicBezTo>
                  <a:pt x="43515" y="12548"/>
                  <a:pt x="43501" y="12551"/>
                  <a:pt x="43486" y="12551"/>
                </a:cubicBezTo>
                <a:cubicBezTo>
                  <a:pt x="43440" y="12551"/>
                  <a:pt x="43380" y="12525"/>
                  <a:pt x="43321" y="12525"/>
                </a:cubicBezTo>
                <a:cubicBezTo>
                  <a:pt x="43337" y="12556"/>
                  <a:pt x="43353" y="12604"/>
                  <a:pt x="43353" y="12635"/>
                </a:cubicBezTo>
                <a:lnTo>
                  <a:pt x="43321" y="12635"/>
                </a:lnTo>
                <a:lnTo>
                  <a:pt x="43226" y="12493"/>
                </a:lnTo>
                <a:lnTo>
                  <a:pt x="43052" y="12477"/>
                </a:lnTo>
                <a:cubicBezTo>
                  <a:pt x="43052" y="12525"/>
                  <a:pt x="43036" y="12556"/>
                  <a:pt x="43036" y="12604"/>
                </a:cubicBezTo>
                <a:cubicBezTo>
                  <a:pt x="42969" y="12581"/>
                  <a:pt x="42910" y="12512"/>
                  <a:pt x="42836" y="12512"/>
                </a:cubicBezTo>
                <a:cubicBezTo>
                  <a:pt x="42806" y="12512"/>
                  <a:pt x="42772" y="12524"/>
                  <a:pt x="42735" y="12556"/>
                </a:cubicBezTo>
                <a:lnTo>
                  <a:pt x="42735" y="12445"/>
                </a:lnTo>
                <a:cubicBezTo>
                  <a:pt x="42640" y="12430"/>
                  <a:pt x="42545" y="12335"/>
                  <a:pt x="42450" y="12319"/>
                </a:cubicBezTo>
                <a:cubicBezTo>
                  <a:pt x="42339" y="12303"/>
                  <a:pt x="42229" y="12240"/>
                  <a:pt x="42149" y="12145"/>
                </a:cubicBezTo>
                <a:lnTo>
                  <a:pt x="42324" y="12034"/>
                </a:lnTo>
                <a:cubicBezTo>
                  <a:pt x="42358" y="12057"/>
                  <a:pt x="42393" y="12072"/>
                  <a:pt x="42434" y="12072"/>
                </a:cubicBezTo>
                <a:cubicBezTo>
                  <a:pt x="42449" y="12072"/>
                  <a:pt x="42465" y="12070"/>
                  <a:pt x="42482" y="12065"/>
                </a:cubicBezTo>
                <a:cubicBezTo>
                  <a:pt x="42509" y="12056"/>
                  <a:pt x="42547" y="12037"/>
                  <a:pt x="42583" y="12037"/>
                </a:cubicBezTo>
                <a:cubicBezTo>
                  <a:pt x="42610" y="12037"/>
                  <a:pt x="42636" y="12048"/>
                  <a:pt x="42656" y="12081"/>
                </a:cubicBezTo>
                <a:lnTo>
                  <a:pt x="42814" y="11970"/>
                </a:lnTo>
                <a:lnTo>
                  <a:pt x="42751" y="11891"/>
                </a:lnTo>
                <a:cubicBezTo>
                  <a:pt x="42751" y="11891"/>
                  <a:pt x="42767" y="11875"/>
                  <a:pt x="42767" y="11875"/>
                </a:cubicBezTo>
                <a:cubicBezTo>
                  <a:pt x="42735" y="11828"/>
                  <a:pt x="42719" y="11780"/>
                  <a:pt x="42688" y="11749"/>
                </a:cubicBezTo>
                <a:cubicBezTo>
                  <a:pt x="42637" y="11769"/>
                  <a:pt x="42593" y="11796"/>
                  <a:pt x="42547" y="11796"/>
                </a:cubicBezTo>
                <a:cubicBezTo>
                  <a:pt x="42521" y="11796"/>
                  <a:pt x="42495" y="11787"/>
                  <a:pt x="42466" y="11765"/>
                </a:cubicBezTo>
                <a:lnTo>
                  <a:pt x="42561" y="11685"/>
                </a:lnTo>
                <a:lnTo>
                  <a:pt x="42514" y="11622"/>
                </a:lnTo>
                <a:lnTo>
                  <a:pt x="42545" y="11575"/>
                </a:lnTo>
                <a:lnTo>
                  <a:pt x="42498" y="11400"/>
                </a:lnTo>
                <a:cubicBezTo>
                  <a:pt x="42466" y="11432"/>
                  <a:pt x="42450" y="11511"/>
                  <a:pt x="42403" y="11511"/>
                </a:cubicBezTo>
                <a:cubicBezTo>
                  <a:pt x="42353" y="11511"/>
                  <a:pt x="42362" y="11599"/>
                  <a:pt x="42330" y="11599"/>
                </a:cubicBezTo>
                <a:cubicBezTo>
                  <a:pt x="42321" y="11599"/>
                  <a:pt x="42309" y="11592"/>
                  <a:pt x="42292" y="11575"/>
                </a:cubicBezTo>
                <a:lnTo>
                  <a:pt x="42324" y="11527"/>
                </a:lnTo>
                <a:lnTo>
                  <a:pt x="42244" y="11527"/>
                </a:lnTo>
                <a:cubicBezTo>
                  <a:pt x="42229" y="11575"/>
                  <a:pt x="42213" y="11622"/>
                  <a:pt x="42197" y="11685"/>
                </a:cubicBezTo>
                <a:lnTo>
                  <a:pt x="42039" y="11400"/>
                </a:lnTo>
                <a:cubicBezTo>
                  <a:pt x="42023" y="11416"/>
                  <a:pt x="42007" y="11432"/>
                  <a:pt x="41975" y="11432"/>
                </a:cubicBezTo>
                <a:cubicBezTo>
                  <a:pt x="41975" y="11437"/>
                  <a:pt x="41972" y="11439"/>
                  <a:pt x="41966" y="11439"/>
                </a:cubicBezTo>
                <a:cubicBezTo>
                  <a:pt x="41956" y="11439"/>
                  <a:pt x="41938" y="11432"/>
                  <a:pt x="41928" y="11432"/>
                </a:cubicBezTo>
                <a:cubicBezTo>
                  <a:pt x="41944" y="11369"/>
                  <a:pt x="41959" y="11337"/>
                  <a:pt x="41975" y="11274"/>
                </a:cubicBezTo>
                <a:lnTo>
                  <a:pt x="41975" y="11274"/>
                </a:lnTo>
                <a:lnTo>
                  <a:pt x="41928" y="11305"/>
                </a:lnTo>
                <a:lnTo>
                  <a:pt x="41743" y="11244"/>
                </a:lnTo>
                <a:lnTo>
                  <a:pt x="41743" y="11244"/>
                </a:lnTo>
                <a:cubicBezTo>
                  <a:pt x="41757" y="11204"/>
                  <a:pt x="41769" y="11175"/>
                  <a:pt x="41769" y="11147"/>
                </a:cubicBezTo>
                <a:lnTo>
                  <a:pt x="41611" y="11100"/>
                </a:lnTo>
                <a:lnTo>
                  <a:pt x="41532" y="11163"/>
                </a:lnTo>
                <a:lnTo>
                  <a:pt x="40978" y="11084"/>
                </a:lnTo>
                <a:lnTo>
                  <a:pt x="41009" y="10957"/>
                </a:lnTo>
                <a:lnTo>
                  <a:pt x="40883" y="10894"/>
                </a:lnTo>
                <a:lnTo>
                  <a:pt x="40835" y="10925"/>
                </a:lnTo>
                <a:lnTo>
                  <a:pt x="40629" y="10783"/>
                </a:lnTo>
                <a:cubicBezTo>
                  <a:pt x="40614" y="10799"/>
                  <a:pt x="40598" y="10799"/>
                  <a:pt x="40598" y="10846"/>
                </a:cubicBezTo>
                <a:cubicBezTo>
                  <a:pt x="40598" y="10894"/>
                  <a:pt x="40582" y="10957"/>
                  <a:pt x="40550" y="10989"/>
                </a:cubicBezTo>
                <a:lnTo>
                  <a:pt x="40471" y="10925"/>
                </a:lnTo>
                <a:lnTo>
                  <a:pt x="40519" y="10767"/>
                </a:lnTo>
                <a:cubicBezTo>
                  <a:pt x="40550" y="10815"/>
                  <a:pt x="40598" y="10846"/>
                  <a:pt x="40598" y="10846"/>
                </a:cubicBezTo>
                <a:cubicBezTo>
                  <a:pt x="40566" y="10767"/>
                  <a:pt x="40534" y="10672"/>
                  <a:pt x="40519" y="10593"/>
                </a:cubicBezTo>
                <a:cubicBezTo>
                  <a:pt x="40519" y="10561"/>
                  <a:pt x="40534" y="10545"/>
                  <a:pt x="40534" y="10530"/>
                </a:cubicBezTo>
                <a:cubicBezTo>
                  <a:pt x="40519" y="10530"/>
                  <a:pt x="40519" y="10530"/>
                  <a:pt x="40503" y="10514"/>
                </a:cubicBezTo>
                <a:lnTo>
                  <a:pt x="40519" y="10498"/>
                </a:lnTo>
                <a:lnTo>
                  <a:pt x="40550" y="10530"/>
                </a:lnTo>
                <a:lnTo>
                  <a:pt x="40598" y="10450"/>
                </a:lnTo>
                <a:cubicBezTo>
                  <a:pt x="40613" y="10448"/>
                  <a:pt x="40628" y="10447"/>
                  <a:pt x="40643" y="10447"/>
                </a:cubicBezTo>
                <a:cubicBezTo>
                  <a:pt x="40682" y="10447"/>
                  <a:pt x="40721" y="10453"/>
                  <a:pt x="40759" y="10453"/>
                </a:cubicBezTo>
                <a:cubicBezTo>
                  <a:pt x="40800" y="10453"/>
                  <a:pt x="40842" y="10446"/>
                  <a:pt x="40883" y="10419"/>
                </a:cubicBezTo>
                <a:cubicBezTo>
                  <a:pt x="40891" y="10411"/>
                  <a:pt x="40899" y="10407"/>
                  <a:pt x="40906" y="10407"/>
                </a:cubicBezTo>
                <a:cubicBezTo>
                  <a:pt x="40914" y="10407"/>
                  <a:pt x="40922" y="10411"/>
                  <a:pt x="40930" y="10419"/>
                </a:cubicBezTo>
                <a:cubicBezTo>
                  <a:pt x="40959" y="10441"/>
                  <a:pt x="40985" y="10450"/>
                  <a:pt x="41011" y="10450"/>
                </a:cubicBezTo>
                <a:cubicBezTo>
                  <a:pt x="41057" y="10450"/>
                  <a:pt x="41101" y="10423"/>
                  <a:pt x="41152" y="10403"/>
                </a:cubicBezTo>
                <a:lnTo>
                  <a:pt x="41310" y="10498"/>
                </a:lnTo>
                <a:lnTo>
                  <a:pt x="41659" y="10340"/>
                </a:lnTo>
                <a:lnTo>
                  <a:pt x="41659" y="10435"/>
                </a:lnTo>
                <a:lnTo>
                  <a:pt x="41548" y="10498"/>
                </a:lnTo>
                <a:lnTo>
                  <a:pt x="41564" y="10545"/>
                </a:lnTo>
                <a:cubicBezTo>
                  <a:pt x="41564" y="10577"/>
                  <a:pt x="41548" y="10609"/>
                  <a:pt x="41548" y="10656"/>
                </a:cubicBezTo>
                <a:lnTo>
                  <a:pt x="41659" y="10656"/>
                </a:lnTo>
                <a:lnTo>
                  <a:pt x="41659" y="10514"/>
                </a:lnTo>
                <a:lnTo>
                  <a:pt x="41769" y="10625"/>
                </a:lnTo>
                <a:cubicBezTo>
                  <a:pt x="41864" y="10530"/>
                  <a:pt x="41991" y="10545"/>
                  <a:pt x="42086" y="10498"/>
                </a:cubicBezTo>
                <a:lnTo>
                  <a:pt x="42308" y="10609"/>
                </a:lnTo>
                <a:lnTo>
                  <a:pt x="42308" y="10450"/>
                </a:lnTo>
                <a:lnTo>
                  <a:pt x="42498" y="10387"/>
                </a:lnTo>
                <a:lnTo>
                  <a:pt x="42529" y="10419"/>
                </a:lnTo>
                <a:lnTo>
                  <a:pt x="42498" y="10561"/>
                </a:lnTo>
                <a:lnTo>
                  <a:pt x="42640" y="10609"/>
                </a:lnTo>
                <a:cubicBezTo>
                  <a:pt x="42640" y="10593"/>
                  <a:pt x="42656" y="10577"/>
                  <a:pt x="42656" y="10561"/>
                </a:cubicBezTo>
                <a:cubicBezTo>
                  <a:pt x="42609" y="10561"/>
                  <a:pt x="42624" y="10514"/>
                  <a:pt x="42624" y="10498"/>
                </a:cubicBezTo>
                <a:lnTo>
                  <a:pt x="42593" y="10466"/>
                </a:lnTo>
                <a:lnTo>
                  <a:pt x="42593" y="10450"/>
                </a:lnTo>
                <a:lnTo>
                  <a:pt x="42624" y="10482"/>
                </a:lnTo>
                <a:cubicBezTo>
                  <a:pt x="42688" y="10482"/>
                  <a:pt x="42672" y="10530"/>
                  <a:pt x="42672" y="10561"/>
                </a:cubicBezTo>
                <a:lnTo>
                  <a:pt x="42783" y="10561"/>
                </a:lnTo>
                <a:cubicBezTo>
                  <a:pt x="42783" y="10545"/>
                  <a:pt x="42799" y="10545"/>
                  <a:pt x="42799" y="10530"/>
                </a:cubicBezTo>
                <a:lnTo>
                  <a:pt x="42814" y="10545"/>
                </a:lnTo>
                <a:lnTo>
                  <a:pt x="42783" y="10561"/>
                </a:lnTo>
                <a:cubicBezTo>
                  <a:pt x="42767" y="10625"/>
                  <a:pt x="42799" y="10672"/>
                  <a:pt x="42846" y="10688"/>
                </a:cubicBezTo>
                <a:cubicBezTo>
                  <a:pt x="42878" y="10625"/>
                  <a:pt x="42846" y="10545"/>
                  <a:pt x="42925" y="10545"/>
                </a:cubicBezTo>
                <a:lnTo>
                  <a:pt x="42973" y="10577"/>
                </a:lnTo>
                <a:lnTo>
                  <a:pt x="42973" y="10514"/>
                </a:lnTo>
                <a:cubicBezTo>
                  <a:pt x="43004" y="10514"/>
                  <a:pt x="43022" y="10500"/>
                  <a:pt x="43044" y="10500"/>
                </a:cubicBezTo>
                <a:cubicBezTo>
                  <a:pt x="43055" y="10500"/>
                  <a:pt x="43068" y="10503"/>
                  <a:pt x="43084" y="10514"/>
                </a:cubicBezTo>
                <a:cubicBezTo>
                  <a:pt x="43102" y="10526"/>
                  <a:pt x="43118" y="10531"/>
                  <a:pt x="43134" y="10531"/>
                </a:cubicBezTo>
                <a:cubicBezTo>
                  <a:pt x="43158" y="10531"/>
                  <a:pt x="43182" y="10520"/>
                  <a:pt x="43216" y="10503"/>
                </a:cubicBezTo>
                <a:lnTo>
                  <a:pt x="43216" y="10503"/>
                </a:lnTo>
                <a:cubicBezTo>
                  <a:pt x="43216" y="10503"/>
                  <a:pt x="43216" y="10503"/>
                  <a:pt x="43216" y="10504"/>
                </a:cubicBezTo>
                <a:lnTo>
                  <a:pt x="43216" y="10504"/>
                </a:lnTo>
                <a:lnTo>
                  <a:pt x="43217" y="10502"/>
                </a:lnTo>
                <a:lnTo>
                  <a:pt x="43217" y="10502"/>
                </a:lnTo>
                <a:cubicBezTo>
                  <a:pt x="43217" y="10503"/>
                  <a:pt x="43216" y="10503"/>
                  <a:pt x="43216" y="10503"/>
                </a:cubicBezTo>
                <a:lnTo>
                  <a:pt x="43216" y="10503"/>
                </a:lnTo>
                <a:cubicBezTo>
                  <a:pt x="43213" y="10495"/>
                  <a:pt x="43210" y="10489"/>
                  <a:pt x="43210" y="10482"/>
                </a:cubicBezTo>
                <a:cubicBezTo>
                  <a:pt x="43210" y="10474"/>
                  <a:pt x="43214" y="10470"/>
                  <a:pt x="43218" y="10470"/>
                </a:cubicBezTo>
                <a:cubicBezTo>
                  <a:pt x="43222" y="10470"/>
                  <a:pt x="43226" y="10474"/>
                  <a:pt x="43226" y="10482"/>
                </a:cubicBezTo>
                <a:lnTo>
                  <a:pt x="43217" y="10502"/>
                </a:lnTo>
                <a:lnTo>
                  <a:pt x="43217" y="10502"/>
                </a:lnTo>
                <a:cubicBezTo>
                  <a:pt x="43220" y="10501"/>
                  <a:pt x="43223" y="10499"/>
                  <a:pt x="43226" y="10498"/>
                </a:cubicBezTo>
                <a:cubicBezTo>
                  <a:pt x="43242" y="10498"/>
                  <a:pt x="43226" y="10514"/>
                  <a:pt x="43226" y="10545"/>
                </a:cubicBezTo>
                <a:cubicBezTo>
                  <a:pt x="43226" y="10527"/>
                  <a:pt x="43221" y="10514"/>
                  <a:pt x="43216" y="10504"/>
                </a:cubicBezTo>
                <a:lnTo>
                  <a:pt x="43216" y="10504"/>
                </a:lnTo>
                <a:lnTo>
                  <a:pt x="43163" y="10625"/>
                </a:lnTo>
                <a:cubicBezTo>
                  <a:pt x="43194" y="10656"/>
                  <a:pt x="43226" y="10704"/>
                  <a:pt x="43274" y="10767"/>
                </a:cubicBezTo>
                <a:cubicBezTo>
                  <a:pt x="43274" y="10735"/>
                  <a:pt x="43274" y="10688"/>
                  <a:pt x="43289" y="10640"/>
                </a:cubicBezTo>
                <a:cubicBezTo>
                  <a:pt x="43305" y="10625"/>
                  <a:pt x="43321" y="10593"/>
                  <a:pt x="43353" y="10561"/>
                </a:cubicBezTo>
                <a:cubicBezTo>
                  <a:pt x="43384" y="10640"/>
                  <a:pt x="43384" y="10640"/>
                  <a:pt x="43448" y="10672"/>
                </a:cubicBezTo>
                <a:cubicBezTo>
                  <a:pt x="43432" y="10609"/>
                  <a:pt x="43416" y="10545"/>
                  <a:pt x="43384" y="10466"/>
                </a:cubicBezTo>
                <a:lnTo>
                  <a:pt x="43511" y="10387"/>
                </a:lnTo>
                <a:cubicBezTo>
                  <a:pt x="43464" y="10371"/>
                  <a:pt x="43416" y="10355"/>
                  <a:pt x="43369" y="10340"/>
                </a:cubicBezTo>
                <a:cubicBezTo>
                  <a:pt x="43353" y="10324"/>
                  <a:pt x="43337" y="10308"/>
                  <a:pt x="43305" y="10260"/>
                </a:cubicBezTo>
                <a:lnTo>
                  <a:pt x="43559" y="10260"/>
                </a:lnTo>
                <a:cubicBezTo>
                  <a:pt x="43559" y="10213"/>
                  <a:pt x="43559" y="10181"/>
                  <a:pt x="43559" y="10150"/>
                </a:cubicBezTo>
                <a:lnTo>
                  <a:pt x="43717" y="10150"/>
                </a:lnTo>
                <a:lnTo>
                  <a:pt x="43717" y="10276"/>
                </a:lnTo>
                <a:cubicBezTo>
                  <a:pt x="43701" y="10308"/>
                  <a:pt x="43701" y="10324"/>
                  <a:pt x="43701" y="10355"/>
                </a:cubicBezTo>
                <a:lnTo>
                  <a:pt x="43764" y="10371"/>
                </a:lnTo>
                <a:lnTo>
                  <a:pt x="43764" y="10450"/>
                </a:lnTo>
                <a:cubicBezTo>
                  <a:pt x="43800" y="10415"/>
                  <a:pt x="43845" y="10397"/>
                  <a:pt x="43891" y="10397"/>
                </a:cubicBezTo>
                <a:cubicBezTo>
                  <a:pt x="43907" y="10397"/>
                  <a:pt x="43923" y="10399"/>
                  <a:pt x="43939" y="10403"/>
                </a:cubicBezTo>
                <a:cubicBezTo>
                  <a:pt x="43954" y="10403"/>
                  <a:pt x="43954" y="10387"/>
                  <a:pt x="43954" y="10371"/>
                </a:cubicBezTo>
                <a:lnTo>
                  <a:pt x="43875" y="10355"/>
                </a:lnTo>
                <a:lnTo>
                  <a:pt x="44049" y="10197"/>
                </a:lnTo>
                <a:lnTo>
                  <a:pt x="44081" y="10292"/>
                </a:lnTo>
                <a:cubicBezTo>
                  <a:pt x="44097" y="10276"/>
                  <a:pt x="44113" y="10245"/>
                  <a:pt x="44129" y="10245"/>
                </a:cubicBezTo>
                <a:lnTo>
                  <a:pt x="44239" y="10245"/>
                </a:lnTo>
                <a:cubicBezTo>
                  <a:pt x="44192" y="10371"/>
                  <a:pt x="44129" y="10482"/>
                  <a:pt x="44049" y="10593"/>
                </a:cubicBezTo>
                <a:cubicBezTo>
                  <a:pt x="44034" y="10530"/>
                  <a:pt x="44018" y="10482"/>
                  <a:pt x="44018" y="10435"/>
                </a:cubicBezTo>
                <a:lnTo>
                  <a:pt x="43844" y="10514"/>
                </a:lnTo>
                <a:lnTo>
                  <a:pt x="43939" y="10577"/>
                </a:lnTo>
                <a:cubicBezTo>
                  <a:pt x="43923" y="10625"/>
                  <a:pt x="43907" y="10672"/>
                  <a:pt x="43907" y="10704"/>
                </a:cubicBezTo>
                <a:lnTo>
                  <a:pt x="43796" y="10783"/>
                </a:lnTo>
                <a:lnTo>
                  <a:pt x="43939" y="10830"/>
                </a:lnTo>
                <a:lnTo>
                  <a:pt x="44081" y="10735"/>
                </a:lnTo>
                <a:lnTo>
                  <a:pt x="44144" y="10767"/>
                </a:lnTo>
                <a:lnTo>
                  <a:pt x="44208" y="10720"/>
                </a:lnTo>
                <a:lnTo>
                  <a:pt x="44176" y="10625"/>
                </a:lnTo>
                <a:cubicBezTo>
                  <a:pt x="44204" y="10613"/>
                  <a:pt x="44232" y="10608"/>
                  <a:pt x="44260" y="10608"/>
                </a:cubicBezTo>
                <a:cubicBezTo>
                  <a:pt x="44309" y="10608"/>
                  <a:pt x="44357" y="10626"/>
                  <a:pt x="44398" y="10656"/>
                </a:cubicBezTo>
                <a:cubicBezTo>
                  <a:pt x="44414" y="10688"/>
                  <a:pt x="44414" y="10704"/>
                  <a:pt x="44429" y="10735"/>
                </a:cubicBezTo>
                <a:cubicBezTo>
                  <a:pt x="44445" y="10672"/>
                  <a:pt x="44493" y="10609"/>
                  <a:pt x="44477" y="10577"/>
                </a:cubicBezTo>
                <a:cubicBezTo>
                  <a:pt x="44461" y="10545"/>
                  <a:pt x="44445" y="10514"/>
                  <a:pt x="44429" y="10482"/>
                </a:cubicBezTo>
                <a:lnTo>
                  <a:pt x="44334" y="10482"/>
                </a:lnTo>
                <a:lnTo>
                  <a:pt x="44414" y="10308"/>
                </a:lnTo>
                <a:lnTo>
                  <a:pt x="44334" y="10276"/>
                </a:lnTo>
                <a:lnTo>
                  <a:pt x="44398" y="10165"/>
                </a:lnTo>
                <a:lnTo>
                  <a:pt x="44493" y="10213"/>
                </a:lnTo>
                <a:cubicBezTo>
                  <a:pt x="44556" y="10086"/>
                  <a:pt x="44619" y="9944"/>
                  <a:pt x="44683" y="9817"/>
                </a:cubicBezTo>
                <a:cubicBezTo>
                  <a:pt x="44683" y="9801"/>
                  <a:pt x="44699" y="9801"/>
                  <a:pt x="44730" y="9801"/>
                </a:cubicBezTo>
                <a:lnTo>
                  <a:pt x="44809" y="9928"/>
                </a:lnTo>
                <a:lnTo>
                  <a:pt x="44904" y="9944"/>
                </a:lnTo>
                <a:lnTo>
                  <a:pt x="44904" y="10039"/>
                </a:lnTo>
                <a:lnTo>
                  <a:pt x="44936" y="10070"/>
                </a:lnTo>
                <a:lnTo>
                  <a:pt x="44920" y="10086"/>
                </a:lnTo>
                <a:lnTo>
                  <a:pt x="44904" y="10055"/>
                </a:lnTo>
                <a:lnTo>
                  <a:pt x="44794" y="10134"/>
                </a:lnTo>
                <a:lnTo>
                  <a:pt x="44825" y="10102"/>
                </a:lnTo>
                <a:lnTo>
                  <a:pt x="44730" y="10070"/>
                </a:lnTo>
                <a:lnTo>
                  <a:pt x="44778" y="9991"/>
                </a:lnTo>
                <a:lnTo>
                  <a:pt x="44683" y="9928"/>
                </a:lnTo>
                <a:cubicBezTo>
                  <a:pt x="44683" y="9928"/>
                  <a:pt x="44667" y="9944"/>
                  <a:pt x="44667" y="9944"/>
                </a:cubicBezTo>
                <a:lnTo>
                  <a:pt x="44667" y="10039"/>
                </a:lnTo>
                <a:lnTo>
                  <a:pt x="44588" y="10070"/>
                </a:lnTo>
                <a:cubicBezTo>
                  <a:pt x="44588" y="10102"/>
                  <a:pt x="44588" y="10134"/>
                  <a:pt x="44588" y="10150"/>
                </a:cubicBezTo>
                <a:cubicBezTo>
                  <a:pt x="44588" y="10165"/>
                  <a:pt x="44604" y="10197"/>
                  <a:pt x="44604" y="10229"/>
                </a:cubicBezTo>
                <a:lnTo>
                  <a:pt x="44699" y="10181"/>
                </a:lnTo>
                <a:lnTo>
                  <a:pt x="44699" y="10276"/>
                </a:lnTo>
                <a:lnTo>
                  <a:pt x="44825" y="10340"/>
                </a:lnTo>
                <a:cubicBezTo>
                  <a:pt x="44857" y="10308"/>
                  <a:pt x="44889" y="10276"/>
                  <a:pt x="44936" y="10245"/>
                </a:cubicBezTo>
                <a:lnTo>
                  <a:pt x="45063" y="10245"/>
                </a:lnTo>
                <a:lnTo>
                  <a:pt x="45110" y="10165"/>
                </a:lnTo>
                <a:lnTo>
                  <a:pt x="45142" y="10213"/>
                </a:lnTo>
                <a:lnTo>
                  <a:pt x="45189" y="10181"/>
                </a:lnTo>
                <a:lnTo>
                  <a:pt x="45269" y="10213"/>
                </a:lnTo>
                <a:cubicBezTo>
                  <a:pt x="45284" y="10181"/>
                  <a:pt x="45316" y="10150"/>
                  <a:pt x="45332" y="10118"/>
                </a:cubicBezTo>
                <a:lnTo>
                  <a:pt x="45284" y="10070"/>
                </a:lnTo>
                <a:lnTo>
                  <a:pt x="45427" y="9960"/>
                </a:lnTo>
                <a:cubicBezTo>
                  <a:pt x="45443" y="9865"/>
                  <a:pt x="45459" y="9770"/>
                  <a:pt x="45490" y="9659"/>
                </a:cubicBezTo>
                <a:lnTo>
                  <a:pt x="45728" y="9564"/>
                </a:lnTo>
                <a:cubicBezTo>
                  <a:pt x="45744" y="9595"/>
                  <a:pt x="45775" y="9627"/>
                  <a:pt x="45791" y="9659"/>
                </a:cubicBezTo>
                <a:cubicBezTo>
                  <a:pt x="45807" y="9643"/>
                  <a:pt x="45823" y="9643"/>
                  <a:pt x="45839" y="9627"/>
                </a:cubicBezTo>
                <a:cubicBezTo>
                  <a:pt x="45862" y="9651"/>
                  <a:pt x="45894" y="9663"/>
                  <a:pt x="45928" y="9663"/>
                </a:cubicBezTo>
                <a:cubicBezTo>
                  <a:pt x="45961" y="9663"/>
                  <a:pt x="45997" y="9651"/>
                  <a:pt x="46029" y="9627"/>
                </a:cubicBezTo>
                <a:lnTo>
                  <a:pt x="46234" y="9690"/>
                </a:lnTo>
                <a:lnTo>
                  <a:pt x="46314" y="9643"/>
                </a:lnTo>
                <a:cubicBezTo>
                  <a:pt x="46329" y="9675"/>
                  <a:pt x="46345" y="9706"/>
                  <a:pt x="46345" y="9722"/>
                </a:cubicBezTo>
                <a:cubicBezTo>
                  <a:pt x="46377" y="9690"/>
                  <a:pt x="46409" y="9643"/>
                  <a:pt x="46456" y="9580"/>
                </a:cubicBezTo>
                <a:lnTo>
                  <a:pt x="46504" y="9690"/>
                </a:lnTo>
                <a:lnTo>
                  <a:pt x="46646" y="9706"/>
                </a:lnTo>
                <a:lnTo>
                  <a:pt x="46504" y="9801"/>
                </a:lnTo>
                <a:lnTo>
                  <a:pt x="46678" y="9801"/>
                </a:lnTo>
                <a:lnTo>
                  <a:pt x="46884" y="9706"/>
                </a:lnTo>
                <a:cubicBezTo>
                  <a:pt x="46899" y="9643"/>
                  <a:pt x="46852" y="9564"/>
                  <a:pt x="46915" y="9500"/>
                </a:cubicBezTo>
                <a:lnTo>
                  <a:pt x="46804" y="9485"/>
                </a:lnTo>
                <a:lnTo>
                  <a:pt x="46614" y="9247"/>
                </a:lnTo>
                <a:lnTo>
                  <a:pt x="46599" y="9374"/>
                </a:lnTo>
                <a:lnTo>
                  <a:pt x="46488" y="9295"/>
                </a:lnTo>
                <a:lnTo>
                  <a:pt x="46488" y="9374"/>
                </a:lnTo>
                <a:lnTo>
                  <a:pt x="46424" y="9374"/>
                </a:lnTo>
                <a:lnTo>
                  <a:pt x="46488" y="9279"/>
                </a:lnTo>
                <a:lnTo>
                  <a:pt x="46504" y="9295"/>
                </a:lnTo>
                <a:cubicBezTo>
                  <a:pt x="46488" y="9279"/>
                  <a:pt x="46472" y="9247"/>
                  <a:pt x="46440" y="9215"/>
                </a:cubicBezTo>
                <a:lnTo>
                  <a:pt x="46409" y="9263"/>
                </a:lnTo>
                <a:lnTo>
                  <a:pt x="46329" y="9136"/>
                </a:lnTo>
                <a:cubicBezTo>
                  <a:pt x="46314" y="9168"/>
                  <a:pt x="46298" y="9184"/>
                  <a:pt x="46298" y="9215"/>
                </a:cubicBezTo>
                <a:lnTo>
                  <a:pt x="46155" y="9168"/>
                </a:lnTo>
                <a:lnTo>
                  <a:pt x="46250" y="9105"/>
                </a:lnTo>
                <a:cubicBezTo>
                  <a:pt x="46213" y="9105"/>
                  <a:pt x="46180" y="9103"/>
                  <a:pt x="46149" y="9103"/>
                </a:cubicBezTo>
                <a:cubicBezTo>
                  <a:pt x="46088" y="9103"/>
                  <a:pt x="46039" y="9110"/>
                  <a:pt x="45997" y="9152"/>
                </a:cubicBezTo>
                <a:lnTo>
                  <a:pt x="45870" y="8994"/>
                </a:lnTo>
                <a:cubicBezTo>
                  <a:pt x="45831" y="9013"/>
                  <a:pt x="45780" y="9027"/>
                  <a:pt x="45728" y="9027"/>
                </a:cubicBezTo>
                <a:cubicBezTo>
                  <a:pt x="45696" y="9027"/>
                  <a:pt x="45663" y="9022"/>
                  <a:pt x="45633" y="9010"/>
                </a:cubicBezTo>
                <a:lnTo>
                  <a:pt x="45744" y="8962"/>
                </a:lnTo>
                <a:lnTo>
                  <a:pt x="45680" y="8788"/>
                </a:lnTo>
                <a:lnTo>
                  <a:pt x="45538" y="8820"/>
                </a:lnTo>
                <a:lnTo>
                  <a:pt x="45538" y="8725"/>
                </a:lnTo>
                <a:lnTo>
                  <a:pt x="45680" y="8645"/>
                </a:lnTo>
                <a:cubicBezTo>
                  <a:pt x="45696" y="8582"/>
                  <a:pt x="45712" y="8535"/>
                  <a:pt x="45744" y="8455"/>
                </a:cubicBezTo>
                <a:lnTo>
                  <a:pt x="45649" y="8408"/>
                </a:lnTo>
                <a:lnTo>
                  <a:pt x="45728" y="8360"/>
                </a:lnTo>
                <a:lnTo>
                  <a:pt x="45728" y="8265"/>
                </a:lnTo>
                <a:lnTo>
                  <a:pt x="45807" y="8281"/>
                </a:lnTo>
                <a:cubicBezTo>
                  <a:pt x="45791" y="8313"/>
                  <a:pt x="45775" y="8345"/>
                  <a:pt x="45759" y="8408"/>
                </a:cubicBezTo>
                <a:lnTo>
                  <a:pt x="45886" y="8345"/>
                </a:lnTo>
                <a:lnTo>
                  <a:pt x="46013" y="8408"/>
                </a:lnTo>
                <a:lnTo>
                  <a:pt x="45981" y="8471"/>
                </a:lnTo>
                <a:lnTo>
                  <a:pt x="45886" y="8424"/>
                </a:lnTo>
                <a:lnTo>
                  <a:pt x="45886" y="8535"/>
                </a:lnTo>
                <a:cubicBezTo>
                  <a:pt x="45949" y="8550"/>
                  <a:pt x="45997" y="8550"/>
                  <a:pt x="46044" y="8614"/>
                </a:cubicBezTo>
                <a:cubicBezTo>
                  <a:pt x="46060" y="8630"/>
                  <a:pt x="46092" y="8630"/>
                  <a:pt x="46108" y="8630"/>
                </a:cubicBezTo>
                <a:cubicBezTo>
                  <a:pt x="46124" y="8614"/>
                  <a:pt x="46124" y="8598"/>
                  <a:pt x="46139" y="8582"/>
                </a:cubicBezTo>
                <a:lnTo>
                  <a:pt x="46155" y="8598"/>
                </a:lnTo>
                <a:lnTo>
                  <a:pt x="46124" y="8630"/>
                </a:lnTo>
                <a:cubicBezTo>
                  <a:pt x="46108" y="8645"/>
                  <a:pt x="46092" y="8677"/>
                  <a:pt x="46092" y="8693"/>
                </a:cubicBezTo>
                <a:lnTo>
                  <a:pt x="46345" y="8709"/>
                </a:lnTo>
                <a:lnTo>
                  <a:pt x="46424" y="8835"/>
                </a:lnTo>
                <a:lnTo>
                  <a:pt x="46456" y="8709"/>
                </a:lnTo>
                <a:cubicBezTo>
                  <a:pt x="46465" y="8707"/>
                  <a:pt x="46472" y="8707"/>
                  <a:pt x="46479" y="8707"/>
                </a:cubicBezTo>
                <a:cubicBezTo>
                  <a:pt x="46549" y="8707"/>
                  <a:pt x="46540" y="8776"/>
                  <a:pt x="46583" y="8820"/>
                </a:cubicBezTo>
                <a:cubicBezTo>
                  <a:pt x="46630" y="8851"/>
                  <a:pt x="46678" y="8867"/>
                  <a:pt x="46725" y="8899"/>
                </a:cubicBezTo>
                <a:lnTo>
                  <a:pt x="46884" y="8835"/>
                </a:lnTo>
                <a:lnTo>
                  <a:pt x="46789" y="8804"/>
                </a:lnTo>
                <a:cubicBezTo>
                  <a:pt x="46804" y="8756"/>
                  <a:pt x="46820" y="8693"/>
                  <a:pt x="46836" y="8645"/>
                </a:cubicBezTo>
                <a:cubicBezTo>
                  <a:pt x="46757" y="8566"/>
                  <a:pt x="46599" y="8614"/>
                  <a:pt x="46583" y="8471"/>
                </a:cubicBezTo>
                <a:lnTo>
                  <a:pt x="46314" y="8329"/>
                </a:lnTo>
                <a:lnTo>
                  <a:pt x="46409" y="8281"/>
                </a:lnTo>
                <a:lnTo>
                  <a:pt x="46298" y="8107"/>
                </a:lnTo>
                <a:lnTo>
                  <a:pt x="46409" y="8091"/>
                </a:lnTo>
                <a:cubicBezTo>
                  <a:pt x="46393" y="8060"/>
                  <a:pt x="46377" y="8028"/>
                  <a:pt x="46361" y="7996"/>
                </a:cubicBezTo>
                <a:lnTo>
                  <a:pt x="46440" y="7996"/>
                </a:lnTo>
                <a:lnTo>
                  <a:pt x="46440" y="8218"/>
                </a:lnTo>
                <a:lnTo>
                  <a:pt x="46551" y="8107"/>
                </a:lnTo>
                <a:lnTo>
                  <a:pt x="46725" y="8155"/>
                </a:lnTo>
                <a:lnTo>
                  <a:pt x="46725" y="8155"/>
                </a:lnTo>
                <a:lnTo>
                  <a:pt x="46709" y="8107"/>
                </a:lnTo>
                <a:lnTo>
                  <a:pt x="46820" y="8028"/>
                </a:lnTo>
                <a:lnTo>
                  <a:pt x="46725" y="8012"/>
                </a:lnTo>
                <a:lnTo>
                  <a:pt x="46725" y="7917"/>
                </a:lnTo>
                <a:lnTo>
                  <a:pt x="46820" y="7885"/>
                </a:lnTo>
                <a:lnTo>
                  <a:pt x="46630" y="7854"/>
                </a:lnTo>
                <a:lnTo>
                  <a:pt x="46678" y="7790"/>
                </a:lnTo>
                <a:lnTo>
                  <a:pt x="46551" y="7790"/>
                </a:lnTo>
                <a:cubicBezTo>
                  <a:pt x="46551" y="7790"/>
                  <a:pt x="46535" y="7806"/>
                  <a:pt x="46535" y="7822"/>
                </a:cubicBezTo>
                <a:lnTo>
                  <a:pt x="46519" y="7806"/>
                </a:lnTo>
                <a:lnTo>
                  <a:pt x="46551" y="7774"/>
                </a:lnTo>
                <a:cubicBezTo>
                  <a:pt x="46504" y="7695"/>
                  <a:pt x="46456" y="7616"/>
                  <a:pt x="46409" y="7537"/>
                </a:cubicBezTo>
                <a:lnTo>
                  <a:pt x="46377" y="7584"/>
                </a:lnTo>
                <a:cubicBezTo>
                  <a:pt x="46377" y="7648"/>
                  <a:pt x="46393" y="7711"/>
                  <a:pt x="46393" y="7759"/>
                </a:cubicBezTo>
                <a:lnTo>
                  <a:pt x="46282" y="7822"/>
                </a:lnTo>
                <a:cubicBezTo>
                  <a:pt x="46250" y="7759"/>
                  <a:pt x="46234" y="7711"/>
                  <a:pt x="46219" y="7664"/>
                </a:cubicBezTo>
                <a:lnTo>
                  <a:pt x="46139" y="7664"/>
                </a:lnTo>
                <a:lnTo>
                  <a:pt x="46108" y="7743"/>
                </a:lnTo>
                <a:lnTo>
                  <a:pt x="46044" y="7743"/>
                </a:lnTo>
                <a:lnTo>
                  <a:pt x="46044" y="7537"/>
                </a:lnTo>
                <a:lnTo>
                  <a:pt x="45902" y="7489"/>
                </a:lnTo>
                <a:lnTo>
                  <a:pt x="45870" y="7410"/>
                </a:lnTo>
                <a:lnTo>
                  <a:pt x="45554" y="7616"/>
                </a:lnTo>
                <a:cubicBezTo>
                  <a:pt x="45554" y="7537"/>
                  <a:pt x="45569" y="7474"/>
                  <a:pt x="45522" y="7410"/>
                </a:cubicBezTo>
                <a:lnTo>
                  <a:pt x="45379" y="7410"/>
                </a:lnTo>
                <a:lnTo>
                  <a:pt x="45364" y="7347"/>
                </a:lnTo>
                <a:lnTo>
                  <a:pt x="45110" y="7299"/>
                </a:lnTo>
                <a:lnTo>
                  <a:pt x="45047" y="7363"/>
                </a:lnTo>
                <a:lnTo>
                  <a:pt x="44999" y="7252"/>
                </a:lnTo>
                <a:lnTo>
                  <a:pt x="44984" y="7268"/>
                </a:lnTo>
                <a:lnTo>
                  <a:pt x="44984" y="7379"/>
                </a:lnTo>
                <a:cubicBezTo>
                  <a:pt x="44984" y="7379"/>
                  <a:pt x="44999" y="7394"/>
                  <a:pt x="45015" y="7394"/>
                </a:cubicBezTo>
                <a:lnTo>
                  <a:pt x="44999" y="7410"/>
                </a:lnTo>
                <a:lnTo>
                  <a:pt x="44968" y="7379"/>
                </a:lnTo>
                <a:lnTo>
                  <a:pt x="44857" y="7299"/>
                </a:lnTo>
                <a:lnTo>
                  <a:pt x="44762" y="7379"/>
                </a:lnTo>
                <a:cubicBezTo>
                  <a:pt x="44746" y="7347"/>
                  <a:pt x="44730" y="7331"/>
                  <a:pt x="44730" y="7299"/>
                </a:cubicBezTo>
                <a:lnTo>
                  <a:pt x="44667" y="7299"/>
                </a:lnTo>
                <a:lnTo>
                  <a:pt x="44699" y="7363"/>
                </a:lnTo>
                <a:lnTo>
                  <a:pt x="44588" y="7363"/>
                </a:lnTo>
                <a:lnTo>
                  <a:pt x="44619" y="7315"/>
                </a:lnTo>
                <a:cubicBezTo>
                  <a:pt x="44588" y="7268"/>
                  <a:pt x="44572" y="7204"/>
                  <a:pt x="44524" y="7125"/>
                </a:cubicBezTo>
                <a:lnTo>
                  <a:pt x="44445" y="7204"/>
                </a:lnTo>
                <a:cubicBezTo>
                  <a:pt x="44445" y="7284"/>
                  <a:pt x="44556" y="7236"/>
                  <a:pt x="44509" y="7347"/>
                </a:cubicBezTo>
                <a:lnTo>
                  <a:pt x="44350" y="7347"/>
                </a:lnTo>
                <a:lnTo>
                  <a:pt x="44303" y="7426"/>
                </a:lnTo>
                <a:lnTo>
                  <a:pt x="44065" y="7284"/>
                </a:lnTo>
                <a:lnTo>
                  <a:pt x="44129" y="7204"/>
                </a:lnTo>
                <a:cubicBezTo>
                  <a:pt x="44076" y="7162"/>
                  <a:pt x="44044" y="7141"/>
                  <a:pt x="44020" y="7141"/>
                </a:cubicBezTo>
                <a:cubicBezTo>
                  <a:pt x="44007" y="7141"/>
                  <a:pt x="43997" y="7146"/>
                  <a:pt x="43986" y="7157"/>
                </a:cubicBezTo>
                <a:cubicBezTo>
                  <a:pt x="44002" y="7189"/>
                  <a:pt x="44018" y="7204"/>
                  <a:pt x="44034" y="7252"/>
                </a:cubicBezTo>
                <a:lnTo>
                  <a:pt x="43891" y="7299"/>
                </a:lnTo>
                <a:lnTo>
                  <a:pt x="43764" y="7236"/>
                </a:lnTo>
                <a:lnTo>
                  <a:pt x="43859" y="7204"/>
                </a:lnTo>
                <a:lnTo>
                  <a:pt x="43859" y="7141"/>
                </a:lnTo>
                <a:lnTo>
                  <a:pt x="43764" y="7173"/>
                </a:lnTo>
                <a:lnTo>
                  <a:pt x="43701" y="7078"/>
                </a:lnTo>
                <a:lnTo>
                  <a:pt x="43495" y="7046"/>
                </a:lnTo>
                <a:lnTo>
                  <a:pt x="43479" y="7220"/>
                </a:lnTo>
                <a:lnTo>
                  <a:pt x="43321" y="7141"/>
                </a:lnTo>
                <a:cubicBezTo>
                  <a:pt x="43305" y="7157"/>
                  <a:pt x="43305" y="7173"/>
                  <a:pt x="43305" y="7173"/>
                </a:cubicBezTo>
                <a:lnTo>
                  <a:pt x="43337" y="7204"/>
                </a:lnTo>
                <a:lnTo>
                  <a:pt x="43321" y="7220"/>
                </a:lnTo>
                <a:lnTo>
                  <a:pt x="43289" y="7189"/>
                </a:lnTo>
                <a:lnTo>
                  <a:pt x="43226" y="7189"/>
                </a:lnTo>
                <a:cubicBezTo>
                  <a:pt x="43210" y="7141"/>
                  <a:pt x="43210" y="7094"/>
                  <a:pt x="43210" y="7062"/>
                </a:cubicBezTo>
                <a:lnTo>
                  <a:pt x="43147" y="7062"/>
                </a:lnTo>
                <a:cubicBezTo>
                  <a:pt x="43147" y="7094"/>
                  <a:pt x="43131" y="7125"/>
                  <a:pt x="43131" y="7125"/>
                </a:cubicBezTo>
                <a:lnTo>
                  <a:pt x="43004" y="7109"/>
                </a:lnTo>
                <a:cubicBezTo>
                  <a:pt x="42989" y="7141"/>
                  <a:pt x="42973" y="7173"/>
                  <a:pt x="42957" y="7204"/>
                </a:cubicBezTo>
                <a:lnTo>
                  <a:pt x="42894" y="7157"/>
                </a:lnTo>
                <a:lnTo>
                  <a:pt x="42767" y="7189"/>
                </a:lnTo>
                <a:lnTo>
                  <a:pt x="42735" y="7109"/>
                </a:lnTo>
                <a:cubicBezTo>
                  <a:pt x="42718" y="7105"/>
                  <a:pt x="42701" y="7103"/>
                  <a:pt x="42685" y="7103"/>
                </a:cubicBezTo>
                <a:cubicBezTo>
                  <a:pt x="42639" y="7103"/>
                  <a:pt x="42596" y="7118"/>
                  <a:pt x="42561" y="7141"/>
                </a:cubicBezTo>
                <a:cubicBezTo>
                  <a:pt x="42553" y="7181"/>
                  <a:pt x="42533" y="7189"/>
                  <a:pt x="42512" y="7189"/>
                </a:cubicBezTo>
                <a:cubicBezTo>
                  <a:pt x="42497" y="7189"/>
                  <a:pt x="42482" y="7185"/>
                  <a:pt x="42468" y="7185"/>
                </a:cubicBezTo>
                <a:cubicBezTo>
                  <a:pt x="42462" y="7185"/>
                  <a:pt x="42456" y="7186"/>
                  <a:pt x="42450" y="7189"/>
                </a:cubicBezTo>
                <a:cubicBezTo>
                  <a:pt x="42450" y="7212"/>
                  <a:pt x="42446" y="7216"/>
                  <a:pt x="42434" y="7216"/>
                </a:cubicBezTo>
                <a:cubicBezTo>
                  <a:pt x="42428" y="7216"/>
                  <a:pt x="42421" y="7215"/>
                  <a:pt x="42410" y="7215"/>
                </a:cubicBezTo>
                <a:cubicBezTo>
                  <a:pt x="42400" y="7215"/>
                  <a:pt x="42387" y="7216"/>
                  <a:pt x="42371" y="7220"/>
                </a:cubicBezTo>
                <a:cubicBezTo>
                  <a:pt x="42359" y="7229"/>
                  <a:pt x="42345" y="7231"/>
                  <a:pt x="42331" y="7231"/>
                </a:cubicBezTo>
                <a:cubicBezTo>
                  <a:pt x="42301" y="7231"/>
                  <a:pt x="42268" y="7217"/>
                  <a:pt x="42245" y="7217"/>
                </a:cubicBezTo>
                <a:cubicBezTo>
                  <a:pt x="42239" y="7217"/>
                  <a:pt x="42233" y="7218"/>
                  <a:pt x="42229" y="7220"/>
                </a:cubicBezTo>
                <a:cubicBezTo>
                  <a:pt x="42218" y="7231"/>
                  <a:pt x="42202" y="7234"/>
                  <a:pt x="42184" y="7234"/>
                </a:cubicBezTo>
                <a:cubicBezTo>
                  <a:pt x="42148" y="7234"/>
                  <a:pt x="42102" y="7220"/>
                  <a:pt x="42070" y="7220"/>
                </a:cubicBezTo>
                <a:lnTo>
                  <a:pt x="41991" y="7363"/>
                </a:lnTo>
                <a:lnTo>
                  <a:pt x="41991" y="7204"/>
                </a:lnTo>
                <a:lnTo>
                  <a:pt x="41959" y="7220"/>
                </a:lnTo>
                <a:cubicBezTo>
                  <a:pt x="41896" y="7157"/>
                  <a:pt x="41849" y="7094"/>
                  <a:pt x="41785" y="7030"/>
                </a:cubicBezTo>
                <a:lnTo>
                  <a:pt x="41706" y="7141"/>
                </a:lnTo>
                <a:lnTo>
                  <a:pt x="41405" y="7109"/>
                </a:lnTo>
                <a:cubicBezTo>
                  <a:pt x="41396" y="7128"/>
                  <a:pt x="41383" y="7133"/>
                  <a:pt x="41369" y="7133"/>
                </a:cubicBezTo>
                <a:cubicBezTo>
                  <a:pt x="41350" y="7133"/>
                  <a:pt x="41329" y="7124"/>
                  <a:pt x="41311" y="7124"/>
                </a:cubicBezTo>
                <a:cubicBezTo>
                  <a:pt x="41296" y="7124"/>
                  <a:pt x="41284" y="7131"/>
                  <a:pt x="41279" y="7157"/>
                </a:cubicBezTo>
                <a:lnTo>
                  <a:pt x="41089" y="7109"/>
                </a:lnTo>
                <a:lnTo>
                  <a:pt x="40962" y="7236"/>
                </a:lnTo>
                <a:cubicBezTo>
                  <a:pt x="40946" y="7189"/>
                  <a:pt x="40946" y="7141"/>
                  <a:pt x="40946" y="7109"/>
                </a:cubicBezTo>
                <a:lnTo>
                  <a:pt x="40851" y="7109"/>
                </a:lnTo>
                <a:cubicBezTo>
                  <a:pt x="40819" y="7189"/>
                  <a:pt x="40772" y="7236"/>
                  <a:pt x="40709" y="7284"/>
                </a:cubicBezTo>
                <a:lnTo>
                  <a:pt x="40645" y="7204"/>
                </a:lnTo>
                <a:lnTo>
                  <a:pt x="40724" y="7078"/>
                </a:lnTo>
                <a:lnTo>
                  <a:pt x="40724" y="7078"/>
                </a:lnTo>
                <a:cubicBezTo>
                  <a:pt x="40672" y="7097"/>
                  <a:pt x="40641" y="7109"/>
                  <a:pt x="40618" y="7109"/>
                </a:cubicBezTo>
                <a:cubicBezTo>
                  <a:pt x="40584" y="7109"/>
                  <a:pt x="40565" y="7086"/>
                  <a:pt x="40519" y="7030"/>
                </a:cubicBezTo>
                <a:lnTo>
                  <a:pt x="40487" y="7014"/>
                </a:lnTo>
                <a:lnTo>
                  <a:pt x="40503" y="6999"/>
                </a:lnTo>
                <a:lnTo>
                  <a:pt x="40519" y="7030"/>
                </a:lnTo>
                <a:lnTo>
                  <a:pt x="40598" y="7030"/>
                </a:lnTo>
                <a:lnTo>
                  <a:pt x="40550" y="6904"/>
                </a:lnTo>
                <a:lnTo>
                  <a:pt x="40471" y="6904"/>
                </a:lnTo>
                <a:lnTo>
                  <a:pt x="40424" y="7014"/>
                </a:lnTo>
                <a:lnTo>
                  <a:pt x="40313" y="6888"/>
                </a:lnTo>
                <a:lnTo>
                  <a:pt x="40249" y="6951"/>
                </a:lnTo>
                <a:lnTo>
                  <a:pt x="40186" y="6904"/>
                </a:lnTo>
                <a:lnTo>
                  <a:pt x="40139" y="6935"/>
                </a:lnTo>
                <a:cubicBezTo>
                  <a:pt x="40091" y="6888"/>
                  <a:pt x="40059" y="6840"/>
                  <a:pt x="40012" y="6793"/>
                </a:cubicBezTo>
                <a:cubicBezTo>
                  <a:pt x="40007" y="6788"/>
                  <a:pt x="40000" y="6786"/>
                  <a:pt x="39993" y="6786"/>
                </a:cubicBezTo>
                <a:cubicBezTo>
                  <a:pt x="39978" y="6786"/>
                  <a:pt x="39964" y="6793"/>
                  <a:pt x="39964" y="6793"/>
                </a:cubicBezTo>
                <a:cubicBezTo>
                  <a:pt x="39980" y="6824"/>
                  <a:pt x="39996" y="6856"/>
                  <a:pt x="40012" y="6919"/>
                </a:cubicBezTo>
                <a:lnTo>
                  <a:pt x="39949" y="6856"/>
                </a:lnTo>
                <a:cubicBezTo>
                  <a:pt x="39917" y="6872"/>
                  <a:pt x="39885" y="6888"/>
                  <a:pt x="39869" y="6904"/>
                </a:cubicBezTo>
                <a:cubicBezTo>
                  <a:pt x="39860" y="6908"/>
                  <a:pt x="39851" y="6910"/>
                  <a:pt x="39842" y="6910"/>
                </a:cubicBezTo>
                <a:cubicBezTo>
                  <a:pt x="39807" y="6910"/>
                  <a:pt x="39777" y="6881"/>
                  <a:pt x="39749" y="6881"/>
                </a:cubicBezTo>
                <a:cubicBezTo>
                  <a:pt x="39736" y="6881"/>
                  <a:pt x="39723" y="6887"/>
                  <a:pt x="39711" y="6904"/>
                </a:cubicBezTo>
                <a:cubicBezTo>
                  <a:pt x="39695" y="6888"/>
                  <a:pt x="39695" y="6872"/>
                  <a:pt x="39679" y="6872"/>
                </a:cubicBezTo>
                <a:cubicBezTo>
                  <a:pt x="39668" y="6866"/>
                  <a:pt x="39656" y="6863"/>
                  <a:pt x="39646" y="6863"/>
                </a:cubicBezTo>
                <a:cubicBezTo>
                  <a:pt x="39629" y="6863"/>
                  <a:pt x="39616" y="6874"/>
                  <a:pt x="39616" y="6904"/>
                </a:cubicBezTo>
                <a:lnTo>
                  <a:pt x="39648" y="6935"/>
                </a:lnTo>
                <a:lnTo>
                  <a:pt x="39616" y="6935"/>
                </a:lnTo>
                <a:lnTo>
                  <a:pt x="39489" y="7030"/>
                </a:lnTo>
                <a:cubicBezTo>
                  <a:pt x="39474" y="6983"/>
                  <a:pt x="39426" y="6951"/>
                  <a:pt x="39442" y="6919"/>
                </a:cubicBezTo>
                <a:cubicBezTo>
                  <a:pt x="39442" y="6904"/>
                  <a:pt x="39458" y="6888"/>
                  <a:pt x="39474" y="6840"/>
                </a:cubicBezTo>
                <a:lnTo>
                  <a:pt x="39474" y="6840"/>
                </a:lnTo>
                <a:lnTo>
                  <a:pt x="39347" y="6904"/>
                </a:lnTo>
                <a:lnTo>
                  <a:pt x="39347" y="6840"/>
                </a:lnTo>
                <a:cubicBezTo>
                  <a:pt x="39394" y="6824"/>
                  <a:pt x="39442" y="6809"/>
                  <a:pt x="39489" y="6777"/>
                </a:cubicBezTo>
                <a:cubicBezTo>
                  <a:pt x="39494" y="6775"/>
                  <a:pt x="39498" y="6775"/>
                  <a:pt x="39503" y="6775"/>
                </a:cubicBezTo>
                <a:cubicBezTo>
                  <a:pt x="39532" y="6775"/>
                  <a:pt x="39561" y="6802"/>
                  <a:pt x="39590" y="6802"/>
                </a:cubicBezTo>
                <a:cubicBezTo>
                  <a:pt x="39604" y="6802"/>
                  <a:pt x="39618" y="6796"/>
                  <a:pt x="39632" y="6777"/>
                </a:cubicBezTo>
                <a:cubicBezTo>
                  <a:pt x="39648" y="6793"/>
                  <a:pt x="39648" y="6793"/>
                  <a:pt x="39664" y="6809"/>
                </a:cubicBezTo>
                <a:lnTo>
                  <a:pt x="39964" y="6682"/>
                </a:lnTo>
                <a:cubicBezTo>
                  <a:pt x="40002" y="6682"/>
                  <a:pt x="40040" y="6702"/>
                  <a:pt x="40062" y="6702"/>
                </a:cubicBezTo>
                <a:cubicBezTo>
                  <a:pt x="40068" y="6702"/>
                  <a:pt x="40072" y="6701"/>
                  <a:pt x="40075" y="6698"/>
                </a:cubicBezTo>
                <a:cubicBezTo>
                  <a:pt x="40107" y="6672"/>
                  <a:pt x="40139" y="6662"/>
                  <a:pt x="40169" y="6662"/>
                </a:cubicBezTo>
                <a:cubicBezTo>
                  <a:pt x="40215" y="6662"/>
                  <a:pt x="40259" y="6685"/>
                  <a:pt x="40297" y="6714"/>
                </a:cubicBezTo>
                <a:cubicBezTo>
                  <a:pt x="40329" y="6737"/>
                  <a:pt x="40360" y="6749"/>
                  <a:pt x="40392" y="6749"/>
                </a:cubicBezTo>
                <a:cubicBezTo>
                  <a:pt x="40424" y="6749"/>
                  <a:pt x="40455" y="6737"/>
                  <a:pt x="40487" y="6714"/>
                </a:cubicBezTo>
                <a:lnTo>
                  <a:pt x="40629" y="6793"/>
                </a:lnTo>
                <a:cubicBezTo>
                  <a:pt x="40661" y="6745"/>
                  <a:pt x="40661" y="6666"/>
                  <a:pt x="40756" y="6666"/>
                </a:cubicBezTo>
                <a:cubicBezTo>
                  <a:pt x="40772" y="6666"/>
                  <a:pt x="40804" y="6619"/>
                  <a:pt x="40835" y="6587"/>
                </a:cubicBezTo>
                <a:cubicBezTo>
                  <a:pt x="40835" y="6571"/>
                  <a:pt x="40835" y="6571"/>
                  <a:pt x="40835" y="6555"/>
                </a:cubicBezTo>
                <a:lnTo>
                  <a:pt x="40756" y="6539"/>
                </a:lnTo>
                <a:cubicBezTo>
                  <a:pt x="40788" y="6476"/>
                  <a:pt x="40804" y="6413"/>
                  <a:pt x="40819" y="6349"/>
                </a:cubicBezTo>
                <a:lnTo>
                  <a:pt x="40994" y="6349"/>
                </a:lnTo>
                <a:cubicBezTo>
                  <a:pt x="40994" y="6270"/>
                  <a:pt x="41025" y="6239"/>
                  <a:pt x="41104" y="6239"/>
                </a:cubicBezTo>
                <a:cubicBezTo>
                  <a:pt x="41111" y="6197"/>
                  <a:pt x="41131" y="6189"/>
                  <a:pt x="41151" y="6189"/>
                </a:cubicBezTo>
                <a:cubicBezTo>
                  <a:pt x="41164" y="6189"/>
                  <a:pt x="41178" y="6192"/>
                  <a:pt x="41190" y="6192"/>
                </a:cubicBezTo>
                <a:cubicBezTo>
                  <a:pt x="41201" y="6192"/>
                  <a:pt x="41211" y="6189"/>
                  <a:pt x="41215" y="6175"/>
                </a:cubicBezTo>
                <a:lnTo>
                  <a:pt x="41104" y="5938"/>
                </a:lnTo>
                <a:lnTo>
                  <a:pt x="41184" y="5859"/>
                </a:lnTo>
                <a:lnTo>
                  <a:pt x="41263" y="5922"/>
                </a:lnTo>
                <a:cubicBezTo>
                  <a:pt x="41231" y="5764"/>
                  <a:pt x="41358" y="5827"/>
                  <a:pt x="41421" y="5764"/>
                </a:cubicBezTo>
                <a:lnTo>
                  <a:pt x="41389" y="5684"/>
                </a:lnTo>
                <a:lnTo>
                  <a:pt x="41564" y="5589"/>
                </a:lnTo>
                <a:lnTo>
                  <a:pt x="41659" y="5637"/>
                </a:lnTo>
                <a:cubicBezTo>
                  <a:pt x="41674" y="5605"/>
                  <a:pt x="41690" y="5589"/>
                  <a:pt x="41690" y="5558"/>
                </a:cubicBezTo>
                <a:lnTo>
                  <a:pt x="41880" y="5666"/>
                </a:lnTo>
                <a:lnTo>
                  <a:pt x="41880" y="5666"/>
                </a:lnTo>
                <a:lnTo>
                  <a:pt x="41880" y="5605"/>
                </a:lnTo>
                <a:lnTo>
                  <a:pt x="41928" y="5684"/>
                </a:lnTo>
                <a:lnTo>
                  <a:pt x="41912" y="5684"/>
                </a:lnTo>
                <a:cubicBezTo>
                  <a:pt x="41912" y="5732"/>
                  <a:pt x="41896" y="5779"/>
                  <a:pt x="41896" y="5811"/>
                </a:cubicBezTo>
                <a:lnTo>
                  <a:pt x="41991" y="5985"/>
                </a:lnTo>
                <a:lnTo>
                  <a:pt x="41928" y="6033"/>
                </a:lnTo>
                <a:lnTo>
                  <a:pt x="41833" y="5938"/>
                </a:lnTo>
                <a:lnTo>
                  <a:pt x="41754" y="6033"/>
                </a:lnTo>
                <a:cubicBezTo>
                  <a:pt x="41801" y="6064"/>
                  <a:pt x="41833" y="6112"/>
                  <a:pt x="41864" y="6159"/>
                </a:cubicBezTo>
                <a:cubicBezTo>
                  <a:pt x="41912" y="6144"/>
                  <a:pt x="41944" y="6128"/>
                  <a:pt x="41991" y="6112"/>
                </a:cubicBezTo>
                <a:lnTo>
                  <a:pt x="41991" y="6239"/>
                </a:lnTo>
                <a:cubicBezTo>
                  <a:pt x="41944" y="6207"/>
                  <a:pt x="41896" y="6191"/>
                  <a:pt x="41864" y="6159"/>
                </a:cubicBezTo>
                <a:lnTo>
                  <a:pt x="41769" y="6159"/>
                </a:lnTo>
                <a:lnTo>
                  <a:pt x="41801" y="6175"/>
                </a:lnTo>
                <a:lnTo>
                  <a:pt x="41706" y="6286"/>
                </a:lnTo>
                <a:cubicBezTo>
                  <a:pt x="41723" y="6314"/>
                  <a:pt x="41742" y="6324"/>
                  <a:pt x="41762" y="6324"/>
                </a:cubicBezTo>
                <a:cubicBezTo>
                  <a:pt x="41798" y="6324"/>
                  <a:pt x="41839" y="6291"/>
                  <a:pt x="41880" y="6270"/>
                </a:cubicBezTo>
                <a:cubicBezTo>
                  <a:pt x="41912" y="6313"/>
                  <a:pt x="41951" y="6313"/>
                  <a:pt x="41987" y="6313"/>
                </a:cubicBezTo>
                <a:lnTo>
                  <a:pt x="41987" y="6313"/>
                </a:lnTo>
                <a:cubicBezTo>
                  <a:pt x="42005" y="6313"/>
                  <a:pt x="42023" y="6313"/>
                  <a:pt x="42039" y="6318"/>
                </a:cubicBezTo>
                <a:cubicBezTo>
                  <a:pt x="42086" y="6334"/>
                  <a:pt x="42134" y="6365"/>
                  <a:pt x="42165" y="6397"/>
                </a:cubicBezTo>
                <a:lnTo>
                  <a:pt x="42181" y="6365"/>
                </a:lnTo>
                <a:cubicBezTo>
                  <a:pt x="42149" y="6334"/>
                  <a:pt x="42134" y="6286"/>
                  <a:pt x="42102" y="6239"/>
                </a:cubicBezTo>
                <a:cubicBezTo>
                  <a:pt x="42224" y="6239"/>
                  <a:pt x="42319" y="6125"/>
                  <a:pt x="42443" y="6125"/>
                </a:cubicBezTo>
                <a:cubicBezTo>
                  <a:pt x="42479" y="6125"/>
                  <a:pt x="42518" y="6134"/>
                  <a:pt x="42561" y="6159"/>
                </a:cubicBezTo>
                <a:cubicBezTo>
                  <a:pt x="42577" y="6128"/>
                  <a:pt x="42593" y="6096"/>
                  <a:pt x="42609" y="6064"/>
                </a:cubicBezTo>
                <a:cubicBezTo>
                  <a:pt x="42686" y="6087"/>
                  <a:pt x="42755" y="6116"/>
                  <a:pt x="42822" y="6116"/>
                </a:cubicBezTo>
                <a:cubicBezTo>
                  <a:pt x="42852" y="6116"/>
                  <a:pt x="42881" y="6111"/>
                  <a:pt x="42909" y="6096"/>
                </a:cubicBezTo>
                <a:lnTo>
                  <a:pt x="42878" y="6017"/>
                </a:lnTo>
                <a:cubicBezTo>
                  <a:pt x="42923" y="5979"/>
                  <a:pt x="42976" y="5959"/>
                  <a:pt x="43027" y="5959"/>
                </a:cubicBezTo>
                <a:cubicBezTo>
                  <a:pt x="43083" y="5959"/>
                  <a:pt x="43137" y="5983"/>
                  <a:pt x="43179" y="6033"/>
                </a:cubicBezTo>
                <a:lnTo>
                  <a:pt x="43084" y="6096"/>
                </a:lnTo>
                <a:cubicBezTo>
                  <a:pt x="43105" y="6107"/>
                  <a:pt x="43122" y="6111"/>
                  <a:pt x="43137" y="6111"/>
                </a:cubicBezTo>
                <a:cubicBezTo>
                  <a:pt x="43187" y="6111"/>
                  <a:pt x="43202" y="6061"/>
                  <a:pt x="43226" y="6049"/>
                </a:cubicBezTo>
                <a:lnTo>
                  <a:pt x="43337" y="6112"/>
                </a:lnTo>
                <a:lnTo>
                  <a:pt x="43432" y="6064"/>
                </a:lnTo>
                <a:cubicBezTo>
                  <a:pt x="43416" y="6033"/>
                  <a:pt x="43400" y="6001"/>
                  <a:pt x="43384" y="5969"/>
                </a:cubicBezTo>
                <a:lnTo>
                  <a:pt x="43274" y="5969"/>
                </a:lnTo>
                <a:lnTo>
                  <a:pt x="43289" y="5938"/>
                </a:lnTo>
                <a:lnTo>
                  <a:pt x="43210" y="5906"/>
                </a:lnTo>
                <a:lnTo>
                  <a:pt x="43226" y="5890"/>
                </a:lnTo>
                <a:lnTo>
                  <a:pt x="43369" y="5890"/>
                </a:lnTo>
                <a:cubicBezTo>
                  <a:pt x="43432" y="5938"/>
                  <a:pt x="43495" y="6001"/>
                  <a:pt x="43559" y="6001"/>
                </a:cubicBezTo>
                <a:cubicBezTo>
                  <a:pt x="43669" y="6017"/>
                  <a:pt x="43764" y="6064"/>
                  <a:pt x="43844" y="6144"/>
                </a:cubicBezTo>
                <a:lnTo>
                  <a:pt x="43891" y="6049"/>
                </a:lnTo>
                <a:lnTo>
                  <a:pt x="43780" y="5874"/>
                </a:lnTo>
                <a:cubicBezTo>
                  <a:pt x="43731" y="5905"/>
                  <a:pt x="43677" y="5919"/>
                  <a:pt x="43623" y="5919"/>
                </a:cubicBezTo>
                <a:cubicBezTo>
                  <a:pt x="43540" y="5919"/>
                  <a:pt x="43458" y="5885"/>
                  <a:pt x="43400" y="5827"/>
                </a:cubicBezTo>
                <a:lnTo>
                  <a:pt x="43559" y="5732"/>
                </a:lnTo>
                <a:lnTo>
                  <a:pt x="43400" y="5732"/>
                </a:lnTo>
                <a:cubicBezTo>
                  <a:pt x="43400" y="5732"/>
                  <a:pt x="43384" y="5748"/>
                  <a:pt x="43384" y="5764"/>
                </a:cubicBezTo>
                <a:lnTo>
                  <a:pt x="43369" y="5748"/>
                </a:lnTo>
                <a:lnTo>
                  <a:pt x="43400" y="5716"/>
                </a:lnTo>
                <a:cubicBezTo>
                  <a:pt x="43384" y="5700"/>
                  <a:pt x="43369" y="5684"/>
                  <a:pt x="43353" y="5684"/>
                </a:cubicBezTo>
                <a:cubicBezTo>
                  <a:pt x="43258" y="5653"/>
                  <a:pt x="43163" y="5653"/>
                  <a:pt x="43115" y="5558"/>
                </a:cubicBezTo>
                <a:cubicBezTo>
                  <a:pt x="43084" y="5600"/>
                  <a:pt x="43052" y="5607"/>
                  <a:pt x="43020" y="5607"/>
                </a:cubicBezTo>
                <a:cubicBezTo>
                  <a:pt x="43004" y="5607"/>
                  <a:pt x="42989" y="5605"/>
                  <a:pt x="42973" y="5605"/>
                </a:cubicBezTo>
                <a:cubicBezTo>
                  <a:pt x="42941" y="5637"/>
                  <a:pt x="42909" y="5684"/>
                  <a:pt x="42878" y="5732"/>
                </a:cubicBezTo>
                <a:lnTo>
                  <a:pt x="42799" y="5605"/>
                </a:lnTo>
                <a:lnTo>
                  <a:pt x="42656" y="5605"/>
                </a:lnTo>
                <a:cubicBezTo>
                  <a:pt x="42624" y="5621"/>
                  <a:pt x="42593" y="5653"/>
                  <a:pt x="42561" y="5653"/>
                </a:cubicBezTo>
                <a:cubicBezTo>
                  <a:pt x="42545" y="5732"/>
                  <a:pt x="42545" y="5779"/>
                  <a:pt x="42529" y="5827"/>
                </a:cubicBezTo>
                <a:lnTo>
                  <a:pt x="42624" y="5811"/>
                </a:lnTo>
                <a:lnTo>
                  <a:pt x="42624" y="5985"/>
                </a:lnTo>
                <a:lnTo>
                  <a:pt x="42466" y="6033"/>
                </a:lnTo>
                <a:cubicBezTo>
                  <a:pt x="42466" y="5969"/>
                  <a:pt x="42466" y="5922"/>
                  <a:pt x="42466" y="5859"/>
                </a:cubicBezTo>
                <a:lnTo>
                  <a:pt x="42355" y="5795"/>
                </a:lnTo>
                <a:cubicBezTo>
                  <a:pt x="42403" y="5779"/>
                  <a:pt x="42434" y="5748"/>
                  <a:pt x="42466" y="5732"/>
                </a:cubicBezTo>
                <a:cubicBezTo>
                  <a:pt x="42498" y="5716"/>
                  <a:pt x="42514" y="5684"/>
                  <a:pt x="42545" y="5653"/>
                </a:cubicBezTo>
                <a:cubicBezTo>
                  <a:pt x="42514" y="5637"/>
                  <a:pt x="42498" y="5621"/>
                  <a:pt x="42482" y="5589"/>
                </a:cubicBezTo>
                <a:lnTo>
                  <a:pt x="42403" y="5637"/>
                </a:lnTo>
                <a:lnTo>
                  <a:pt x="42308" y="5558"/>
                </a:lnTo>
                <a:cubicBezTo>
                  <a:pt x="42278" y="5548"/>
                  <a:pt x="42249" y="5526"/>
                  <a:pt x="42223" y="5526"/>
                </a:cubicBezTo>
                <a:cubicBezTo>
                  <a:pt x="42207" y="5526"/>
                  <a:pt x="42193" y="5534"/>
                  <a:pt x="42181" y="5558"/>
                </a:cubicBezTo>
                <a:cubicBezTo>
                  <a:pt x="42086" y="5494"/>
                  <a:pt x="41975" y="5447"/>
                  <a:pt x="41864" y="5415"/>
                </a:cubicBezTo>
                <a:cubicBezTo>
                  <a:pt x="41738" y="5415"/>
                  <a:pt x="41659" y="5289"/>
                  <a:pt x="41548" y="5273"/>
                </a:cubicBezTo>
                <a:lnTo>
                  <a:pt x="41595" y="5194"/>
                </a:lnTo>
                <a:lnTo>
                  <a:pt x="41421" y="5114"/>
                </a:lnTo>
                <a:lnTo>
                  <a:pt x="41500" y="5035"/>
                </a:lnTo>
                <a:cubicBezTo>
                  <a:pt x="41573" y="5084"/>
                  <a:pt x="41627" y="5151"/>
                  <a:pt x="41699" y="5151"/>
                </a:cubicBezTo>
                <a:cubicBezTo>
                  <a:pt x="41720" y="5151"/>
                  <a:pt x="41744" y="5145"/>
                  <a:pt x="41769" y="5130"/>
                </a:cubicBezTo>
                <a:cubicBezTo>
                  <a:pt x="41811" y="5158"/>
                  <a:pt x="41859" y="5171"/>
                  <a:pt x="41906" y="5171"/>
                </a:cubicBezTo>
                <a:cubicBezTo>
                  <a:pt x="41966" y="5171"/>
                  <a:pt x="42026" y="5150"/>
                  <a:pt x="42070" y="5114"/>
                </a:cubicBezTo>
                <a:cubicBezTo>
                  <a:pt x="42102" y="5035"/>
                  <a:pt x="42149" y="4972"/>
                  <a:pt x="42260" y="4972"/>
                </a:cubicBezTo>
                <a:lnTo>
                  <a:pt x="42371" y="5114"/>
                </a:lnTo>
                <a:lnTo>
                  <a:pt x="42419" y="5067"/>
                </a:lnTo>
                <a:lnTo>
                  <a:pt x="42387" y="5004"/>
                </a:lnTo>
                <a:lnTo>
                  <a:pt x="42561" y="4814"/>
                </a:lnTo>
                <a:lnTo>
                  <a:pt x="42609" y="4845"/>
                </a:lnTo>
                <a:lnTo>
                  <a:pt x="42640" y="4766"/>
                </a:lnTo>
                <a:lnTo>
                  <a:pt x="42656" y="4766"/>
                </a:lnTo>
                <a:lnTo>
                  <a:pt x="42640" y="4972"/>
                </a:lnTo>
                <a:lnTo>
                  <a:pt x="42672" y="5051"/>
                </a:lnTo>
                <a:lnTo>
                  <a:pt x="42735" y="5051"/>
                </a:lnTo>
                <a:cubicBezTo>
                  <a:pt x="42735" y="4988"/>
                  <a:pt x="42735" y="4940"/>
                  <a:pt x="42719" y="4893"/>
                </a:cubicBezTo>
                <a:cubicBezTo>
                  <a:pt x="42704" y="4861"/>
                  <a:pt x="42704" y="4845"/>
                  <a:pt x="42704" y="4814"/>
                </a:cubicBezTo>
                <a:lnTo>
                  <a:pt x="42719" y="4814"/>
                </a:lnTo>
                <a:cubicBezTo>
                  <a:pt x="42735" y="4845"/>
                  <a:pt x="42735" y="4861"/>
                  <a:pt x="42735" y="4893"/>
                </a:cubicBezTo>
                <a:lnTo>
                  <a:pt x="42909" y="4893"/>
                </a:lnTo>
                <a:lnTo>
                  <a:pt x="42989" y="5019"/>
                </a:lnTo>
                <a:lnTo>
                  <a:pt x="43194" y="4956"/>
                </a:lnTo>
                <a:lnTo>
                  <a:pt x="43131" y="4893"/>
                </a:lnTo>
                <a:lnTo>
                  <a:pt x="43321" y="4814"/>
                </a:lnTo>
                <a:cubicBezTo>
                  <a:pt x="43350" y="4843"/>
                  <a:pt x="43353" y="4926"/>
                  <a:pt x="43428" y="4926"/>
                </a:cubicBezTo>
                <a:cubicBezTo>
                  <a:pt x="43434" y="4926"/>
                  <a:pt x="43441" y="4926"/>
                  <a:pt x="43448" y="4924"/>
                </a:cubicBezTo>
                <a:lnTo>
                  <a:pt x="43495" y="4703"/>
                </a:lnTo>
                <a:lnTo>
                  <a:pt x="43337" y="4576"/>
                </a:lnTo>
                <a:lnTo>
                  <a:pt x="43337" y="4497"/>
                </a:lnTo>
                <a:lnTo>
                  <a:pt x="43194" y="4529"/>
                </a:lnTo>
                <a:cubicBezTo>
                  <a:pt x="43194" y="4497"/>
                  <a:pt x="43210" y="4481"/>
                  <a:pt x="43226" y="4449"/>
                </a:cubicBezTo>
                <a:lnTo>
                  <a:pt x="42973" y="4449"/>
                </a:lnTo>
                <a:lnTo>
                  <a:pt x="42894" y="4354"/>
                </a:lnTo>
                <a:lnTo>
                  <a:pt x="42719" y="4418"/>
                </a:lnTo>
                <a:cubicBezTo>
                  <a:pt x="42656" y="4339"/>
                  <a:pt x="42514" y="4354"/>
                  <a:pt x="42498" y="4228"/>
                </a:cubicBezTo>
                <a:cubicBezTo>
                  <a:pt x="42536" y="4228"/>
                  <a:pt x="42584" y="4248"/>
                  <a:pt x="42610" y="4248"/>
                </a:cubicBezTo>
                <a:cubicBezTo>
                  <a:pt x="42616" y="4248"/>
                  <a:pt x="42621" y="4247"/>
                  <a:pt x="42624" y="4244"/>
                </a:cubicBezTo>
                <a:cubicBezTo>
                  <a:pt x="42659" y="4218"/>
                  <a:pt x="42690" y="4208"/>
                  <a:pt x="42719" y="4208"/>
                </a:cubicBezTo>
                <a:cubicBezTo>
                  <a:pt x="42798" y="4208"/>
                  <a:pt x="42865" y="4275"/>
                  <a:pt x="42957" y="4275"/>
                </a:cubicBezTo>
                <a:lnTo>
                  <a:pt x="43131" y="4196"/>
                </a:lnTo>
                <a:lnTo>
                  <a:pt x="43036" y="4149"/>
                </a:lnTo>
                <a:cubicBezTo>
                  <a:pt x="43068" y="4054"/>
                  <a:pt x="43210" y="4117"/>
                  <a:pt x="43226" y="4006"/>
                </a:cubicBezTo>
                <a:cubicBezTo>
                  <a:pt x="43163" y="3895"/>
                  <a:pt x="43226" y="3769"/>
                  <a:pt x="43179" y="3642"/>
                </a:cubicBezTo>
                <a:lnTo>
                  <a:pt x="43179" y="3642"/>
                </a:lnTo>
                <a:lnTo>
                  <a:pt x="43068" y="3689"/>
                </a:lnTo>
                <a:lnTo>
                  <a:pt x="42989" y="3484"/>
                </a:lnTo>
                <a:lnTo>
                  <a:pt x="42909" y="3499"/>
                </a:lnTo>
                <a:lnTo>
                  <a:pt x="42989" y="3674"/>
                </a:lnTo>
                <a:lnTo>
                  <a:pt x="42973" y="3705"/>
                </a:lnTo>
                <a:lnTo>
                  <a:pt x="42989" y="3737"/>
                </a:lnTo>
                <a:cubicBezTo>
                  <a:pt x="42941" y="3832"/>
                  <a:pt x="42894" y="3895"/>
                  <a:pt x="42830" y="3974"/>
                </a:cubicBezTo>
                <a:lnTo>
                  <a:pt x="42957" y="4069"/>
                </a:lnTo>
                <a:lnTo>
                  <a:pt x="42957" y="4164"/>
                </a:lnTo>
                <a:lnTo>
                  <a:pt x="42894" y="4164"/>
                </a:lnTo>
                <a:cubicBezTo>
                  <a:pt x="42894" y="4149"/>
                  <a:pt x="42878" y="4117"/>
                  <a:pt x="42878" y="4085"/>
                </a:cubicBezTo>
                <a:lnTo>
                  <a:pt x="42783" y="4133"/>
                </a:lnTo>
                <a:lnTo>
                  <a:pt x="42704" y="4022"/>
                </a:lnTo>
                <a:cubicBezTo>
                  <a:pt x="42640" y="4022"/>
                  <a:pt x="42577" y="4022"/>
                  <a:pt x="42545" y="3959"/>
                </a:cubicBezTo>
                <a:cubicBezTo>
                  <a:pt x="42529" y="3911"/>
                  <a:pt x="42545" y="3848"/>
                  <a:pt x="42609" y="3832"/>
                </a:cubicBezTo>
                <a:lnTo>
                  <a:pt x="42640" y="3911"/>
                </a:lnTo>
                <a:lnTo>
                  <a:pt x="42767" y="3848"/>
                </a:lnTo>
                <a:cubicBezTo>
                  <a:pt x="42751" y="3800"/>
                  <a:pt x="42735" y="3769"/>
                  <a:pt x="42735" y="3737"/>
                </a:cubicBezTo>
                <a:lnTo>
                  <a:pt x="42735" y="3737"/>
                </a:lnTo>
                <a:lnTo>
                  <a:pt x="42814" y="3753"/>
                </a:lnTo>
                <a:cubicBezTo>
                  <a:pt x="42814" y="3784"/>
                  <a:pt x="42830" y="3816"/>
                  <a:pt x="42830" y="3864"/>
                </a:cubicBezTo>
                <a:lnTo>
                  <a:pt x="42878" y="3800"/>
                </a:lnTo>
                <a:lnTo>
                  <a:pt x="42878" y="3705"/>
                </a:lnTo>
                <a:lnTo>
                  <a:pt x="42814" y="3689"/>
                </a:lnTo>
                <a:lnTo>
                  <a:pt x="42814" y="3626"/>
                </a:lnTo>
                <a:lnTo>
                  <a:pt x="42719" y="3515"/>
                </a:lnTo>
                <a:cubicBezTo>
                  <a:pt x="42704" y="3579"/>
                  <a:pt x="42688" y="3626"/>
                  <a:pt x="42688" y="3674"/>
                </a:cubicBezTo>
                <a:cubicBezTo>
                  <a:pt x="42656" y="3626"/>
                  <a:pt x="42640" y="3594"/>
                  <a:pt x="42624" y="3563"/>
                </a:cubicBezTo>
                <a:lnTo>
                  <a:pt x="42656" y="3515"/>
                </a:lnTo>
                <a:lnTo>
                  <a:pt x="42640" y="3499"/>
                </a:lnTo>
                <a:lnTo>
                  <a:pt x="42545" y="3547"/>
                </a:lnTo>
                <a:lnTo>
                  <a:pt x="42593" y="3610"/>
                </a:lnTo>
                <a:lnTo>
                  <a:pt x="42529" y="3626"/>
                </a:lnTo>
                <a:cubicBezTo>
                  <a:pt x="42484" y="3566"/>
                  <a:pt x="42511" y="3477"/>
                  <a:pt x="42418" y="3468"/>
                </a:cubicBezTo>
                <a:lnTo>
                  <a:pt x="42418" y="3468"/>
                </a:lnTo>
                <a:cubicBezTo>
                  <a:pt x="42419" y="3473"/>
                  <a:pt x="42419" y="3478"/>
                  <a:pt x="42419" y="3484"/>
                </a:cubicBezTo>
                <a:cubicBezTo>
                  <a:pt x="42419" y="3484"/>
                  <a:pt x="42412" y="3491"/>
                  <a:pt x="42407" y="3491"/>
                </a:cubicBezTo>
                <a:cubicBezTo>
                  <a:pt x="42404" y="3491"/>
                  <a:pt x="42403" y="3489"/>
                  <a:pt x="42403" y="3484"/>
                </a:cubicBezTo>
                <a:cubicBezTo>
                  <a:pt x="42404" y="3478"/>
                  <a:pt x="42405" y="3473"/>
                  <a:pt x="42407" y="3468"/>
                </a:cubicBezTo>
                <a:lnTo>
                  <a:pt x="42407" y="3468"/>
                </a:lnTo>
                <a:cubicBezTo>
                  <a:pt x="42405" y="3468"/>
                  <a:pt x="42404" y="3468"/>
                  <a:pt x="42403" y="3468"/>
                </a:cubicBezTo>
                <a:cubicBezTo>
                  <a:pt x="42403" y="3468"/>
                  <a:pt x="42403" y="3452"/>
                  <a:pt x="42403" y="3420"/>
                </a:cubicBezTo>
                <a:cubicBezTo>
                  <a:pt x="42409" y="3426"/>
                  <a:pt x="42412" y="3432"/>
                  <a:pt x="42415" y="3439"/>
                </a:cubicBezTo>
                <a:lnTo>
                  <a:pt x="42415" y="3439"/>
                </a:lnTo>
                <a:cubicBezTo>
                  <a:pt x="42427" y="3396"/>
                  <a:pt x="42438" y="3361"/>
                  <a:pt x="42450" y="3325"/>
                </a:cubicBezTo>
                <a:lnTo>
                  <a:pt x="42355" y="3294"/>
                </a:lnTo>
                <a:cubicBezTo>
                  <a:pt x="42355" y="3278"/>
                  <a:pt x="42339" y="3246"/>
                  <a:pt x="42339" y="3230"/>
                </a:cubicBezTo>
                <a:lnTo>
                  <a:pt x="42244" y="3230"/>
                </a:lnTo>
                <a:cubicBezTo>
                  <a:pt x="42229" y="3183"/>
                  <a:pt x="42213" y="3151"/>
                  <a:pt x="42197" y="3119"/>
                </a:cubicBezTo>
                <a:lnTo>
                  <a:pt x="42308" y="3072"/>
                </a:lnTo>
                <a:lnTo>
                  <a:pt x="42324" y="3151"/>
                </a:lnTo>
                <a:lnTo>
                  <a:pt x="42387" y="3104"/>
                </a:lnTo>
                <a:lnTo>
                  <a:pt x="42450" y="3151"/>
                </a:lnTo>
                <a:lnTo>
                  <a:pt x="42498" y="3104"/>
                </a:lnTo>
                <a:cubicBezTo>
                  <a:pt x="42498" y="3167"/>
                  <a:pt x="42514" y="3199"/>
                  <a:pt x="42514" y="3246"/>
                </a:cubicBezTo>
                <a:cubicBezTo>
                  <a:pt x="42561" y="3214"/>
                  <a:pt x="42593" y="3199"/>
                  <a:pt x="42624" y="3183"/>
                </a:cubicBezTo>
                <a:lnTo>
                  <a:pt x="42704" y="3230"/>
                </a:lnTo>
                <a:lnTo>
                  <a:pt x="42830" y="3135"/>
                </a:lnTo>
                <a:lnTo>
                  <a:pt x="42894" y="3230"/>
                </a:lnTo>
                <a:lnTo>
                  <a:pt x="43004" y="3230"/>
                </a:lnTo>
                <a:cubicBezTo>
                  <a:pt x="43036" y="3214"/>
                  <a:pt x="43052" y="3214"/>
                  <a:pt x="43068" y="3199"/>
                </a:cubicBezTo>
                <a:lnTo>
                  <a:pt x="43147" y="3309"/>
                </a:lnTo>
                <a:lnTo>
                  <a:pt x="43242" y="3199"/>
                </a:lnTo>
                <a:cubicBezTo>
                  <a:pt x="43210" y="3088"/>
                  <a:pt x="43084" y="3119"/>
                  <a:pt x="43084" y="3009"/>
                </a:cubicBezTo>
                <a:cubicBezTo>
                  <a:pt x="43084" y="2993"/>
                  <a:pt x="43099" y="2977"/>
                  <a:pt x="43115" y="2961"/>
                </a:cubicBezTo>
                <a:lnTo>
                  <a:pt x="42973" y="2929"/>
                </a:lnTo>
                <a:cubicBezTo>
                  <a:pt x="42941" y="2977"/>
                  <a:pt x="42830" y="2929"/>
                  <a:pt x="42814" y="3024"/>
                </a:cubicBezTo>
                <a:cubicBezTo>
                  <a:pt x="42830" y="3024"/>
                  <a:pt x="42830" y="3040"/>
                  <a:pt x="42862" y="3088"/>
                </a:cubicBezTo>
                <a:lnTo>
                  <a:pt x="42672" y="3040"/>
                </a:lnTo>
                <a:lnTo>
                  <a:pt x="42577" y="3072"/>
                </a:lnTo>
                <a:lnTo>
                  <a:pt x="42577" y="3009"/>
                </a:lnTo>
                <a:lnTo>
                  <a:pt x="42751" y="2977"/>
                </a:lnTo>
                <a:lnTo>
                  <a:pt x="42672" y="2834"/>
                </a:lnTo>
                <a:lnTo>
                  <a:pt x="42482" y="3024"/>
                </a:lnTo>
                <a:lnTo>
                  <a:pt x="42387" y="3024"/>
                </a:lnTo>
                <a:cubicBezTo>
                  <a:pt x="42434" y="2977"/>
                  <a:pt x="42514" y="2929"/>
                  <a:pt x="42466" y="2850"/>
                </a:cubicBezTo>
                <a:lnTo>
                  <a:pt x="42339" y="2787"/>
                </a:lnTo>
                <a:cubicBezTo>
                  <a:pt x="42324" y="2819"/>
                  <a:pt x="42324" y="2834"/>
                  <a:pt x="42324" y="2834"/>
                </a:cubicBezTo>
                <a:lnTo>
                  <a:pt x="42355" y="2866"/>
                </a:lnTo>
                <a:lnTo>
                  <a:pt x="42339" y="2866"/>
                </a:lnTo>
                <a:lnTo>
                  <a:pt x="42308" y="2834"/>
                </a:lnTo>
                <a:cubicBezTo>
                  <a:pt x="42292" y="2842"/>
                  <a:pt x="42276" y="2846"/>
                  <a:pt x="42260" y="2846"/>
                </a:cubicBezTo>
                <a:cubicBezTo>
                  <a:pt x="42244" y="2846"/>
                  <a:pt x="42229" y="2842"/>
                  <a:pt x="42213" y="2834"/>
                </a:cubicBezTo>
                <a:cubicBezTo>
                  <a:pt x="42197" y="2834"/>
                  <a:pt x="42181" y="2819"/>
                  <a:pt x="42165" y="2803"/>
                </a:cubicBezTo>
                <a:lnTo>
                  <a:pt x="41944" y="2850"/>
                </a:lnTo>
                <a:lnTo>
                  <a:pt x="41944" y="2850"/>
                </a:lnTo>
                <a:lnTo>
                  <a:pt x="42007" y="2787"/>
                </a:lnTo>
                <a:lnTo>
                  <a:pt x="41944" y="2708"/>
                </a:lnTo>
                <a:lnTo>
                  <a:pt x="41928" y="2803"/>
                </a:lnTo>
                <a:cubicBezTo>
                  <a:pt x="41874" y="2814"/>
                  <a:pt x="41827" y="2846"/>
                  <a:pt x="41778" y="2846"/>
                </a:cubicBezTo>
                <a:cubicBezTo>
                  <a:pt x="41755" y="2846"/>
                  <a:pt x="41731" y="2839"/>
                  <a:pt x="41706" y="2819"/>
                </a:cubicBezTo>
                <a:lnTo>
                  <a:pt x="41706" y="2771"/>
                </a:lnTo>
                <a:lnTo>
                  <a:pt x="41801" y="2755"/>
                </a:lnTo>
                <a:lnTo>
                  <a:pt x="41801" y="2644"/>
                </a:lnTo>
                <a:lnTo>
                  <a:pt x="41738" y="2597"/>
                </a:lnTo>
                <a:lnTo>
                  <a:pt x="41722" y="2454"/>
                </a:lnTo>
                <a:lnTo>
                  <a:pt x="41611" y="2739"/>
                </a:lnTo>
                <a:lnTo>
                  <a:pt x="41548" y="2708"/>
                </a:lnTo>
                <a:lnTo>
                  <a:pt x="41579" y="2676"/>
                </a:lnTo>
                <a:lnTo>
                  <a:pt x="41484" y="2534"/>
                </a:lnTo>
                <a:lnTo>
                  <a:pt x="41437" y="2534"/>
                </a:lnTo>
                <a:lnTo>
                  <a:pt x="41437" y="2644"/>
                </a:lnTo>
                <a:lnTo>
                  <a:pt x="41405" y="2629"/>
                </a:lnTo>
                <a:lnTo>
                  <a:pt x="41374" y="2739"/>
                </a:lnTo>
                <a:cubicBezTo>
                  <a:pt x="41358" y="2644"/>
                  <a:pt x="41342" y="2613"/>
                  <a:pt x="41342" y="2565"/>
                </a:cubicBezTo>
                <a:lnTo>
                  <a:pt x="41215" y="2629"/>
                </a:lnTo>
                <a:lnTo>
                  <a:pt x="41152" y="2787"/>
                </a:lnTo>
                <a:lnTo>
                  <a:pt x="41073" y="2739"/>
                </a:lnTo>
                <a:lnTo>
                  <a:pt x="41025" y="2771"/>
                </a:lnTo>
                <a:lnTo>
                  <a:pt x="40899" y="2597"/>
                </a:lnTo>
                <a:lnTo>
                  <a:pt x="40804" y="2739"/>
                </a:lnTo>
                <a:lnTo>
                  <a:pt x="40740" y="2565"/>
                </a:lnTo>
                <a:lnTo>
                  <a:pt x="40661" y="2565"/>
                </a:lnTo>
                <a:lnTo>
                  <a:pt x="40709" y="2660"/>
                </a:lnTo>
                <a:lnTo>
                  <a:pt x="40550" y="2629"/>
                </a:lnTo>
                <a:lnTo>
                  <a:pt x="40550" y="2692"/>
                </a:lnTo>
                <a:lnTo>
                  <a:pt x="40487" y="2692"/>
                </a:lnTo>
                <a:lnTo>
                  <a:pt x="40360" y="2581"/>
                </a:lnTo>
                <a:cubicBezTo>
                  <a:pt x="40381" y="2550"/>
                  <a:pt x="40414" y="2533"/>
                  <a:pt x="40448" y="2533"/>
                </a:cubicBezTo>
                <a:cubicBezTo>
                  <a:pt x="40467" y="2533"/>
                  <a:pt x="40486" y="2538"/>
                  <a:pt x="40503" y="2549"/>
                </a:cubicBezTo>
                <a:cubicBezTo>
                  <a:pt x="40512" y="2552"/>
                  <a:pt x="40521" y="2554"/>
                  <a:pt x="40532" y="2554"/>
                </a:cubicBezTo>
                <a:cubicBezTo>
                  <a:pt x="40574" y="2554"/>
                  <a:pt x="40626" y="2531"/>
                  <a:pt x="40677" y="2518"/>
                </a:cubicBezTo>
                <a:lnTo>
                  <a:pt x="40677" y="2375"/>
                </a:lnTo>
                <a:lnTo>
                  <a:pt x="40788" y="2359"/>
                </a:lnTo>
                <a:lnTo>
                  <a:pt x="40724" y="2296"/>
                </a:lnTo>
                <a:lnTo>
                  <a:pt x="40519" y="2312"/>
                </a:lnTo>
                <a:cubicBezTo>
                  <a:pt x="40503" y="2296"/>
                  <a:pt x="40487" y="2280"/>
                  <a:pt x="40487" y="2264"/>
                </a:cubicBezTo>
                <a:lnTo>
                  <a:pt x="40519" y="2233"/>
                </a:lnTo>
                <a:lnTo>
                  <a:pt x="40439" y="2169"/>
                </a:lnTo>
                <a:lnTo>
                  <a:pt x="40439" y="2249"/>
                </a:lnTo>
                <a:lnTo>
                  <a:pt x="40424" y="2249"/>
                </a:lnTo>
                <a:cubicBezTo>
                  <a:pt x="40408" y="2217"/>
                  <a:pt x="40439" y="2169"/>
                  <a:pt x="40408" y="2169"/>
                </a:cubicBezTo>
                <a:cubicBezTo>
                  <a:pt x="40397" y="2169"/>
                  <a:pt x="40385" y="2171"/>
                  <a:pt x="40373" y="2171"/>
                </a:cubicBezTo>
                <a:cubicBezTo>
                  <a:pt x="40350" y="2171"/>
                  <a:pt x="40329" y="2164"/>
                  <a:pt x="40329" y="2122"/>
                </a:cubicBezTo>
                <a:lnTo>
                  <a:pt x="40265" y="2154"/>
                </a:lnTo>
                <a:lnTo>
                  <a:pt x="40360" y="2280"/>
                </a:lnTo>
                <a:cubicBezTo>
                  <a:pt x="40360" y="2280"/>
                  <a:pt x="40360" y="2296"/>
                  <a:pt x="40360" y="2296"/>
                </a:cubicBezTo>
                <a:lnTo>
                  <a:pt x="40202" y="2423"/>
                </a:lnTo>
                <a:lnTo>
                  <a:pt x="40123" y="2280"/>
                </a:lnTo>
                <a:lnTo>
                  <a:pt x="40170" y="2233"/>
                </a:lnTo>
                <a:cubicBezTo>
                  <a:pt x="40139" y="2169"/>
                  <a:pt x="40044" y="2138"/>
                  <a:pt x="40059" y="2043"/>
                </a:cubicBezTo>
                <a:lnTo>
                  <a:pt x="40059" y="2043"/>
                </a:lnTo>
                <a:cubicBezTo>
                  <a:pt x="40091" y="2059"/>
                  <a:pt x="40107" y="2059"/>
                  <a:pt x="40123" y="2074"/>
                </a:cubicBezTo>
                <a:lnTo>
                  <a:pt x="40249" y="2011"/>
                </a:lnTo>
                <a:lnTo>
                  <a:pt x="40329" y="2122"/>
                </a:lnTo>
                <a:cubicBezTo>
                  <a:pt x="40339" y="2122"/>
                  <a:pt x="40351" y="2120"/>
                  <a:pt x="40363" y="2120"/>
                </a:cubicBezTo>
                <a:cubicBezTo>
                  <a:pt x="40387" y="2120"/>
                  <a:pt x="40408" y="2127"/>
                  <a:pt x="40408" y="2169"/>
                </a:cubicBezTo>
                <a:lnTo>
                  <a:pt x="40455" y="2169"/>
                </a:lnTo>
                <a:lnTo>
                  <a:pt x="40455" y="2074"/>
                </a:lnTo>
                <a:lnTo>
                  <a:pt x="40550" y="2074"/>
                </a:lnTo>
                <a:lnTo>
                  <a:pt x="40677" y="1979"/>
                </a:lnTo>
                <a:lnTo>
                  <a:pt x="40677" y="1679"/>
                </a:lnTo>
                <a:lnTo>
                  <a:pt x="40566" y="1710"/>
                </a:lnTo>
                <a:lnTo>
                  <a:pt x="40534" y="1679"/>
                </a:lnTo>
                <a:lnTo>
                  <a:pt x="40455" y="1869"/>
                </a:lnTo>
                <a:cubicBezTo>
                  <a:pt x="40424" y="1837"/>
                  <a:pt x="40408" y="1805"/>
                  <a:pt x="40392" y="1789"/>
                </a:cubicBezTo>
                <a:lnTo>
                  <a:pt x="40234" y="1805"/>
                </a:lnTo>
                <a:lnTo>
                  <a:pt x="40123" y="1679"/>
                </a:lnTo>
                <a:lnTo>
                  <a:pt x="40028" y="1679"/>
                </a:lnTo>
                <a:cubicBezTo>
                  <a:pt x="40028" y="1647"/>
                  <a:pt x="40012" y="1631"/>
                  <a:pt x="40012" y="1599"/>
                </a:cubicBezTo>
                <a:lnTo>
                  <a:pt x="39949" y="1599"/>
                </a:lnTo>
                <a:cubicBezTo>
                  <a:pt x="39933" y="1679"/>
                  <a:pt x="39854" y="1631"/>
                  <a:pt x="39838" y="1663"/>
                </a:cubicBezTo>
                <a:cubicBezTo>
                  <a:pt x="39822" y="1694"/>
                  <a:pt x="39822" y="1726"/>
                  <a:pt x="39822" y="1758"/>
                </a:cubicBezTo>
                <a:lnTo>
                  <a:pt x="39743" y="1710"/>
                </a:lnTo>
                <a:cubicBezTo>
                  <a:pt x="39727" y="1758"/>
                  <a:pt x="39711" y="1774"/>
                  <a:pt x="39695" y="1805"/>
                </a:cubicBezTo>
                <a:cubicBezTo>
                  <a:pt x="39689" y="1806"/>
                  <a:pt x="39684" y="1807"/>
                  <a:pt x="39678" y="1807"/>
                </a:cubicBezTo>
                <a:cubicBezTo>
                  <a:pt x="39616" y="1807"/>
                  <a:pt x="39614" y="1724"/>
                  <a:pt x="39584" y="1694"/>
                </a:cubicBezTo>
                <a:lnTo>
                  <a:pt x="39537" y="1726"/>
                </a:lnTo>
                <a:cubicBezTo>
                  <a:pt x="39521" y="1710"/>
                  <a:pt x="39521" y="1694"/>
                  <a:pt x="39521" y="1694"/>
                </a:cubicBezTo>
                <a:cubicBezTo>
                  <a:pt x="39537" y="1663"/>
                  <a:pt x="39553" y="1631"/>
                  <a:pt x="39569" y="1615"/>
                </a:cubicBezTo>
                <a:lnTo>
                  <a:pt x="39569" y="1378"/>
                </a:lnTo>
                <a:lnTo>
                  <a:pt x="39806" y="1314"/>
                </a:lnTo>
                <a:lnTo>
                  <a:pt x="39806" y="1314"/>
                </a:lnTo>
                <a:cubicBezTo>
                  <a:pt x="39774" y="1394"/>
                  <a:pt x="39759" y="1457"/>
                  <a:pt x="39759" y="1504"/>
                </a:cubicBezTo>
                <a:lnTo>
                  <a:pt x="39806" y="1568"/>
                </a:lnTo>
                <a:lnTo>
                  <a:pt x="39854" y="1536"/>
                </a:lnTo>
                <a:lnTo>
                  <a:pt x="39917" y="1568"/>
                </a:lnTo>
                <a:cubicBezTo>
                  <a:pt x="39933" y="1536"/>
                  <a:pt x="39933" y="1489"/>
                  <a:pt x="39949" y="1441"/>
                </a:cubicBezTo>
                <a:cubicBezTo>
                  <a:pt x="39949" y="1409"/>
                  <a:pt x="39933" y="1378"/>
                  <a:pt x="39917" y="1346"/>
                </a:cubicBezTo>
                <a:lnTo>
                  <a:pt x="39838" y="1314"/>
                </a:lnTo>
                <a:lnTo>
                  <a:pt x="39838" y="1299"/>
                </a:lnTo>
                <a:lnTo>
                  <a:pt x="40091" y="1299"/>
                </a:lnTo>
                <a:lnTo>
                  <a:pt x="40107" y="1362"/>
                </a:lnTo>
                <a:cubicBezTo>
                  <a:pt x="40123" y="1370"/>
                  <a:pt x="40139" y="1374"/>
                  <a:pt x="40154" y="1374"/>
                </a:cubicBezTo>
                <a:cubicBezTo>
                  <a:pt x="40225" y="1374"/>
                  <a:pt x="40282" y="1296"/>
                  <a:pt x="40360" y="1283"/>
                </a:cubicBezTo>
                <a:lnTo>
                  <a:pt x="40582" y="1520"/>
                </a:lnTo>
                <a:cubicBezTo>
                  <a:pt x="40598" y="1489"/>
                  <a:pt x="40598" y="1457"/>
                  <a:pt x="40598" y="1425"/>
                </a:cubicBezTo>
                <a:lnTo>
                  <a:pt x="40661" y="1394"/>
                </a:lnTo>
                <a:cubicBezTo>
                  <a:pt x="40645" y="1362"/>
                  <a:pt x="40645" y="1330"/>
                  <a:pt x="40629" y="1299"/>
                </a:cubicBezTo>
                <a:lnTo>
                  <a:pt x="40772" y="1283"/>
                </a:lnTo>
                <a:lnTo>
                  <a:pt x="40709" y="1219"/>
                </a:lnTo>
                <a:cubicBezTo>
                  <a:pt x="40677" y="1235"/>
                  <a:pt x="40661" y="1235"/>
                  <a:pt x="40629" y="1251"/>
                </a:cubicBezTo>
                <a:cubicBezTo>
                  <a:pt x="40598" y="1251"/>
                  <a:pt x="40582" y="1251"/>
                  <a:pt x="40550" y="1235"/>
                </a:cubicBezTo>
                <a:cubicBezTo>
                  <a:pt x="40598" y="1140"/>
                  <a:pt x="40582" y="1014"/>
                  <a:pt x="40503" y="934"/>
                </a:cubicBezTo>
                <a:lnTo>
                  <a:pt x="40503" y="934"/>
                </a:lnTo>
                <a:cubicBezTo>
                  <a:pt x="40503" y="982"/>
                  <a:pt x="40519" y="1029"/>
                  <a:pt x="40519" y="1109"/>
                </a:cubicBezTo>
                <a:cubicBezTo>
                  <a:pt x="40490" y="1096"/>
                  <a:pt x="40463" y="1091"/>
                  <a:pt x="40437" y="1091"/>
                </a:cubicBezTo>
                <a:cubicBezTo>
                  <a:pt x="40332" y="1091"/>
                  <a:pt x="40240" y="1175"/>
                  <a:pt x="40139" y="1188"/>
                </a:cubicBezTo>
                <a:cubicBezTo>
                  <a:pt x="40139" y="1204"/>
                  <a:pt x="40123" y="1235"/>
                  <a:pt x="40107" y="1283"/>
                </a:cubicBezTo>
                <a:lnTo>
                  <a:pt x="40044" y="1061"/>
                </a:lnTo>
                <a:lnTo>
                  <a:pt x="39949" y="1109"/>
                </a:lnTo>
                <a:lnTo>
                  <a:pt x="39949" y="1014"/>
                </a:lnTo>
                <a:lnTo>
                  <a:pt x="39917" y="982"/>
                </a:lnTo>
                <a:lnTo>
                  <a:pt x="39949" y="982"/>
                </a:lnTo>
                <a:cubicBezTo>
                  <a:pt x="39933" y="903"/>
                  <a:pt x="39917" y="839"/>
                  <a:pt x="39901" y="760"/>
                </a:cubicBezTo>
                <a:lnTo>
                  <a:pt x="39901" y="760"/>
                </a:lnTo>
                <a:lnTo>
                  <a:pt x="40012" y="808"/>
                </a:lnTo>
                <a:cubicBezTo>
                  <a:pt x="40028" y="760"/>
                  <a:pt x="40028" y="697"/>
                  <a:pt x="40028" y="649"/>
                </a:cubicBezTo>
                <a:lnTo>
                  <a:pt x="40075" y="697"/>
                </a:lnTo>
                <a:lnTo>
                  <a:pt x="40107" y="665"/>
                </a:lnTo>
                <a:cubicBezTo>
                  <a:pt x="40134" y="687"/>
                  <a:pt x="40160" y="696"/>
                  <a:pt x="40185" y="696"/>
                </a:cubicBezTo>
                <a:cubicBezTo>
                  <a:pt x="40232" y="696"/>
                  <a:pt x="40277" y="665"/>
                  <a:pt x="40329" y="634"/>
                </a:cubicBezTo>
                <a:lnTo>
                  <a:pt x="40170" y="539"/>
                </a:lnTo>
                <a:lnTo>
                  <a:pt x="40123" y="618"/>
                </a:lnTo>
                <a:lnTo>
                  <a:pt x="39964" y="507"/>
                </a:lnTo>
                <a:lnTo>
                  <a:pt x="39869" y="602"/>
                </a:lnTo>
                <a:lnTo>
                  <a:pt x="39774" y="475"/>
                </a:lnTo>
                <a:lnTo>
                  <a:pt x="39600" y="507"/>
                </a:lnTo>
                <a:lnTo>
                  <a:pt x="39648" y="808"/>
                </a:lnTo>
                <a:cubicBezTo>
                  <a:pt x="39727" y="808"/>
                  <a:pt x="39822" y="824"/>
                  <a:pt x="39885" y="839"/>
                </a:cubicBezTo>
                <a:lnTo>
                  <a:pt x="39759" y="982"/>
                </a:lnTo>
                <a:lnTo>
                  <a:pt x="39648" y="919"/>
                </a:lnTo>
                <a:lnTo>
                  <a:pt x="39648" y="919"/>
                </a:lnTo>
                <a:cubicBezTo>
                  <a:pt x="39664" y="998"/>
                  <a:pt x="39664" y="1045"/>
                  <a:pt x="39679" y="1093"/>
                </a:cubicBezTo>
                <a:lnTo>
                  <a:pt x="39600" y="1093"/>
                </a:lnTo>
                <a:cubicBezTo>
                  <a:pt x="39600" y="1045"/>
                  <a:pt x="39584" y="1014"/>
                  <a:pt x="39584" y="966"/>
                </a:cubicBezTo>
                <a:cubicBezTo>
                  <a:pt x="39569" y="1014"/>
                  <a:pt x="39553" y="1029"/>
                  <a:pt x="39521" y="1077"/>
                </a:cubicBezTo>
                <a:cubicBezTo>
                  <a:pt x="39505" y="1109"/>
                  <a:pt x="39474" y="1140"/>
                  <a:pt x="39442" y="1188"/>
                </a:cubicBezTo>
                <a:lnTo>
                  <a:pt x="39394" y="1109"/>
                </a:lnTo>
                <a:lnTo>
                  <a:pt x="39236" y="1140"/>
                </a:lnTo>
                <a:lnTo>
                  <a:pt x="39204" y="1045"/>
                </a:lnTo>
                <a:lnTo>
                  <a:pt x="38999" y="1045"/>
                </a:lnTo>
                <a:cubicBezTo>
                  <a:pt x="38999" y="1014"/>
                  <a:pt x="38983" y="998"/>
                  <a:pt x="38983" y="982"/>
                </a:cubicBezTo>
                <a:lnTo>
                  <a:pt x="38919" y="982"/>
                </a:lnTo>
                <a:lnTo>
                  <a:pt x="38888" y="1014"/>
                </a:lnTo>
                <a:lnTo>
                  <a:pt x="38888" y="998"/>
                </a:lnTo>
                <a:lnTo>
                  <a:pt x="38919" y="966"/>
                </a:lnTo>
                <a:cubicBezTo>
                  <a:pt x="38935" y="934"/>
                  <a:pt x="38951" y="887"/>
                  <a:pt x="38951" y="871"/>
                </a:cubicBezTo>
                <a:lnTo>
                  <a:pt x="39173" y="729"/>
                </a:lnTo>
                <a:lnTo>
                  <a:pt x="39394" y="808"/>
                </a:lnTo>
                <a:lnTo>
                  <a:pt x="39474" y="681"/>
                </a:lnTo>
                <a:cubicBezTo>
                  <a:pt x="39584" y="713"/>
                  <a:pt x="39489" y="760"/>
                  <a:pt x="39489" y="792"/>
                </a:cubicBezTo>
                <a:cubicBezTo>
                  <a:pt x="39600" y="776"/>
                  <a:pt x="39600" y="776"/>
                  <a:pt x="39584" y="649"/>
                </a:cubicBezTo>
                <a:lnTo>
                  <a:pt x="39426" y="523"/>
                </a:lnTo>
                <a:cubicBezTo>
                  <a:pt x="39268" y="523"/>
                  <a:pt x="39109" y="554"/>
                  <a:pt x="38951" y="602"/>
                </a:cubicBezTo>
                <a:lnTo>
                  <a:pt x="38777" y="539"/>
                </a:lnTo>
                <a:cubicBezTo>
                  <a:pt x="38808" y="459"/>
                  <a:pt x="38840" y="396"/>
                  <a:pt x="38856" y="349"/>
                </a:cubicBezTo>
                <a:lnTo>
                  <a:pt x="38618" y="206"/>
                </a:lnTo>
                <a:cubicBezTo>
                  <a:pt x="38603" y="238"/>
                  <a:pt x="38587" y="254"/>
                  <a:pt x="38587" y="285"/>
                </a:cubicBezTo>
                <a:cubicBezTo>
                  <a:pt x="38523" y="222"/>
                  <a:pt x="38571" y="190"/>
                  <a:pt x="38587" y="143"/>
                </a:cubicBezTo>
                <a:cubicBezTo>
                  <a:pt x="38555" y="95"/>
                  <a:pt x="38523" y="48"/>
                  <a:pt x="385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17764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1"/>
          <p:cNvSpPr/>
          <p:nvPr/>
        </p:nvSpPr>
        <p:spPr>
          <a:xfrm>
            <a:off x="-879833" y="5857299"/>
            <a:ext cx="3759096" cy="1531588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0954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"/>
          <p:cNvSpPr txBox="1">
            <a:spLocks noGrp="1"/>
          </p:cNvSpPr>
          <p:nvPr>
            <p:ph type="title" hasCustomPrompt="1"/>
          </p:nvPr>
        </p:nvSpPr>
        <p:spPr>
          <a:xfrm>
            <a:off x="5619033" y="893633"/>
            <a:ext cx="5622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5" name="Google Shape;325;p22"/>
          <p:cNvSpPr txBox="1">
            <a:spLocks noGrp="1"/>
          </p:cNvSpPr>
          <p:nvPr>
            <p:ph type="subTitle" idx="1"/>
          </p:nvPr>
        </p:nvSpPr>
        <p:spPr>
          <a:xfrm>
            <a:off x="5619033" y="1918833"/>
            <a:ext cx="5622000" cy="5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26" name="Google Shape;326;p22"/>
          <p:cNvSpPr txBox="1">
            <a:spLocks noGrp="1"/>
          </p:cNvSpPr>
          <p:nvPr>
            <p:ph type="title" idx="2" hasCustomPrompt="1"/>
          </p:nvPr>
        </p:nvSpPr>
        <p:spPr>
          <a:xfrm>
            <a:off x="5619033" y="2605748"/>
            <a:ext cx="5622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7" name="Google Shape;327;p22"/>
          <p:cNvSpPr txBox="1">
            <a:spLocks noGrp="1"/>
          </p:cNvSpPr>
          <p:nvPr>
            <p:ph type="subTitle" idx="3"/>
          </p:nvPr>
        </p:nvSpPr>
        <p:spPr>
          <a:xfrm>
            <a:off x="5619033" y="3639264"/>
            <a:ext cx="5622000" cy="5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28" name="Google Shape;328;p22"/>
          <p:cNvSpPr txBox="1">
            <a:spLocks noGrp="1"/>
          </p:cNvSpPr>
          <p:nvPr>
            <p:ph type="title" idx="4" hasCustomPrompt="1"/>
          </p:nvPr>
        </p:nvSpPr>
        <p:spPr>
          <a:xfrm>
            <a:off x="5619033" y="4354184"/>
            <a:ext cx="5622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9" name="Google Shape;329;p22"/>
          <p:cNvSpPr txBox="1">
            <a:spLocks noGrp="1"/>
          </p:cNvSpPr>
          <p:nvPr>
            <p:ph type="subTitle" idx="5"/>
          </p:nvPr>
        </p:nvSpPr>
        <p:spPr>
          <a:xfrm>
            <a:off x="5619033" y="5379400"/>
            <a:ext cx="5622000" cy="5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30" name="Google Shape;330;p22"/>
          <p:cNvSpPr/>
          <p:nvPr/>
        </p:nvSpPr>
        <p:spPr>
          <a:xfrm rot="-3423378">
            <a:off x="-321128" y="1365083"/>
            <a:ext cx="6691187" cy="4326644"/>
          </a:xfrm>
          <a:custGeom>
            <a:avLst/>
            <a:gdLst/>
            <a:ahLst/>
            <a:cxnLst/>
            <a:rect l="l" t="t" r="r" b="b"/>
            <a:pathLst>
              <a:path w="31905" h="15661" extrusionOk="0">
                <a:moveTo>
                  <a:pt x="7695" y="1837"/>
                </a:moveTo>
                <a:cubicBezTo>
                  <a:pt x="7727" y="1837"/>
                  <a:pt x="7743" y="1853"/>
                  <a:pt x="7759" y="1869"/>
                </a:cubicBezTo>
                <a:lnTo>
                  <a:pt x="7727" y="1901"/>
                </a:lnTo>
                <a:lnTo>
                  <a:pt x="7679" y="1869"/>
                </a:lnTo>
                <a:cubicBezTo>
                  <a:pt x="7679" y="1853"/>
                  <a:pt x="7695" y="1837"/>
                  <a:pt x="7695" y="1837"/>
                </a:cubicBezTo>
                <a:close/>
                <a:moveTo>
                  <a:pt x="14187" y="1901"/>
                </a:moveTo>
                <a:cubicBezTo>
                  <a:pt x="14219" y="1980"/>
                  <a:pt x="14250" y="2043"/>
                  <a:pt x="14282" y="2122"/>
                </a:cubicBezTo>
                <a:lnTo>
                  <a:pt x="14314" y="2075"/>
                </a:lnTo>
                <a:lnTo>
                  <a:pt x="14314" y="2186"/>
                </a:lnTo>
                <a:lnTo>
                  <a:pt x="14171" y="2265"/>
                </a:lnTo>
                <a:lnTo>
                  <a:pt x="14076" y="2043"/>
                </a:lnTo>
                <a:lnTo>
                  <a:pt x="14187" y="1901"/>
                </a:lnTo>
                <a:close/>
                <a:moveTo>
                  <a:pt x="13728" y="2249"/>
                </a:moveTo>
                <a:cubicBezTo>
                  <a:pt x="13791" y="2344"/>
                  <a:pt x="13712" y="2344"/>
                  <a:pt x="13649" y="2360"/>
                </a:cubicBezTo>
                <a:cubicBezTo>
                  <a:pt x="13665" y="2392"/>
                  <a:pt x="13633" y="2423"/>
                  <a:pt x="13617" y="2455"/>
                </a:cubicBezTo>
                <a:cubicBezTo>
                  <a:pt x="13554" y="2360"/>
                  <a:pt x="13633" y="2360"/>
                  <a:pt x="13696" y="2344"/>
                </a:cubicBezTo>
                <a:cubicBezTo>
                  <a:pt x="13680" y="2312"/>
                  <a:pt x="13712" y="2281"/>
                  <a:pt x="13728" y="2249"/>
                </a:cubicBezTo>
                <a:close/>
                <a:moveTo>
                  <a:pt x="21534" y="2566"/>
                </a:moveTo>
                <a:lnTo>
                  <a:pt x="21534" y="2566"/>
                </a:lnTo>
                <a:cubicBezTo>
                  <a:pt x="21518" y="2597"/>
                  <a:pt x="21486" y="2645"/>
                  <a:pt x="21471" y="2677"/>
                </a:cubicBezTo>
                <a:cubicBezTo>
                  <a:pt x="21407" y="2566"/>
                  <a:pt x="21471" y="2582"/>
                  <a:pt x="21534" y="2566"/>
                </a:cubicBezTo>
                <a:close/>
                <a:moveTo>
                  <a:pt x="23814" y="2582"/>
                </a:moveTo>
                <a:cubicBezTo>
                  <a:pt x="23798" y="2613"/>
                  <a:pt x="23766" y="2645"/>
                  <a:pt x="23751" y="2677"/>
                </a:cubicBezTo>
                <a:cubicBezTo>
                  <a:pt x="23687" y="2582"/>
                  <a:pt x="23751" y="2597"/>
                  <a:pt x="23814" y="2582"/>
                </a:cubicBezTo>
                <a:close/>
                <a:moveTo>
                  <a:pt x="14664" y="2562"/>
                </a:moveTo>
                <a:cubicBezTo>
                  <a:pt x="14694" y="2562"/>
                  <a:pt x="14725" y="2582"/>
                  <a:pt x="14757" y="2613"/>
                </a:cubicBezTo>
                <a:cubicBezTo>
                  <a:pt x="14710" y="2692"/>
                  <a:pt x="14678" y="2772"/>
                  <a:pt x="14583" y="2787"/>
                </a:cubicBezTo>
                <a:cubicBezTo>
                  <a:pt x="14567" y="2819"/>
                  <a:pt x="14551" y="2851"/>
                  <a:pt x="14520" y="2882"/>
                </a:cubicBezTo>
                <a:cubicBezTo>
                  <a:pt x="14472" y="2787"/>
                  <a:pt x="14535" y="2787"/>
                  <a:pt x="14599" y="2772"/>
                </a:cubicBezTo>
                <a:cubicBezTo>
                  <a:pt x="14583" y="2724"/>
                  <a:pt x="14583" y="2677"/>
                  <a:pt x="14583" y="2629"/>
                </a:cubicBezTo>
                <a:cubicBezTo>
                  <a:pt x="14607" y="2582"/>
                  <a:pt x="14634" y="2562"/>
                  <a:pt x="14664" y="2562"/>
                </a:cubicBezTo>
                <a:close/>
                <a:moveTo>
                  <a:pt x="22658" y="2582"/>
                </a:moveTo>
                <a:lnTo>
                  <a:pt x="22658" y="2582"/>
                </a:lnTo>
                <a:cubicBezTo>
                  <a:pt x="22721" y="2677"/>
                  <a:pt x="22642" y="2677"/>
                  <a:pt x="22579" y="2692"/>
                </a:cubicBezTo>
                <a:cubicBezTo>
                  <a:pt x="22611" y="2787"/>
                  <a:pt x="22516" y="2819"/>
                  <a:pt x="22468" y="2898"/>
                </a:cubicBezTo>
                <a:lnTo>
                  <a:pt x="22357" y="2882"/>
                </a:lnTo>
                <a:cubicBezTo>
                  <a:pt x="22357" y="2772"/>
                  <a:pt x="22436" y="2740"/>
                  <a:pt x="22468" y="2677"/>
                </a:cubicBezTo>
                <a:lnTo>
                  <a:pt x="22611" y="2677"/>
                </a:lnTo>
                <a:cubicBezTo>
                  <a:pt x="22611" y="2645"/>
                  <a:pt x="22626" y="2613"/>
                  <a:pt x="22658" y="2582"/>
                </a:cubicBezTo>
                <a:close/>
                <a:moveTo>
                  <a:pt x="18704" y="2875"/>
                </a:moveTo>
                <a:cubicBezTo>
                  <a:pt x="18729" y="2875"/>
                  <a:pt x="18757" y="2881"/>
                  <a:pt x="18786" y="2882"/>
                </a:cubicBezTo>
                <a:lnTo>
                  <a:pt x="18786" y="2882"/>
                </a:lnTo>
                <a:cubicBezTo>
                  <a:pt x="18784" y="2882"/>
                  <a:pt x="18781" y="2882"/>
                  <a:pt x="18779" y="2882"/>
                </a:cubicBezTo>
                <a:lnTo>
                  <a:pt x="18795" y="2882"/>
                </a:lnTo>
                <a:cubicBezTo>
                  <a:pt x="18763" y="2914"/>
                  <a:pt x="18747" y="2962"/>
                  <a:pt x="18731" y="2977"/>
                </a:cubicBezTo>
                <a:cubicBezTo>
                  <a:pt x="18708" y="2985"/>
                  <a:pt x="18688" y="2989"/>
                  <a:pt x="18670" y="2989"/>
                </a:cubicBezTo>
                <a:cubicBezTo>
                  <a:pt x="18652" y="2989"/>
                  <a:pt x="18636" y="2985"/>
                  <a:pt x="18621" y="2977"/>
                </a:cubicBezTo>
                <a:cubicBezTo>
                  <a:pt x="18621" y="2962"/>
                  <a:pt x="18636" y="2898"/>
                  <a:pt x="18668" y="2882"/>
                </a:cubicBezTo>
                <a:cubicBezTo>
                  <a:pt x="18679" y="2877"/>
                  <a:pt x="18691" y="2875"/>
                  <a:pt x="18704" y="2875"/>
                </a:cubicBezTo>
                <a:close/>
                <a:moveTo>
                  <a:pt x="19919" y="2803"/>
                </a:moveTo>
                <a:lnTo>
                  <a:pt x="19919" y="2803"/>
                </a:lnTo>
                <a:cubicBezTo>
                  <a:pt x="19982" y="2898"/>
                  <a:pt x="19919" y="2882"/>
                  <a:pt x="19840" y="2914"/>
                </a:cubicBezTo>
                <a:cubicBezTo>
                  <a:pt x="19856" y="2946"/>
                  <a:pt x="19840" y="2977"/>
                  <a:pt x="19808" y="2993"/>
                </a:cubicBezTo>
                <a:cubicBezTo>
                  <a:pt x="19798" y="2998"/>
                  <a:pt x="19785" y="3000"/>
                  <a:pt x="19772" y="3000"/>
                </a:cubicBezTo>
                <a:cubicBezTo>
                  <a:pt x="19752" y="3000"/>
                  <a:pt x="19730" y="2997"/>
                  <a:pt x="19708" y="2995"/>
                </a:cubicBezTo>
                <a:lnTo>
                  <a:pt x="19708" y="2995"/>
                </a:lnTo>
                <a:cubicBezTo>
                  <a:pt x="19709" y="2994"/>
                  <a:pt x="19711" y="2994"/>
                  <a:pt x="19713" y="2993"/>
                </a:cubicBezTo>
                <a:cubicBezTo>
                  <a:pt x="19713" y="2946"/>
                  <a:pt x="19713" y="2914"/>
                  <a:pt x="19745" y="2898"/>
                </a:cubicBezTo>
                <a:cubicBezTo>
                  <a:pt x="19755" y="2893"/>
                  <a:pt x="19768" y="2891"/>
                  <a:pt x="19781" y="2891"/>
                </a:cubicBezTo>
                <a:cubicBezTo>
                  <a:pt x="19808" y="2891"/>
                  <a:pt x="19840" y="2898"/>
                  <a:pt x="19871" y="2898"/>
                </a:cubicBezTo>
                <a:cubicBezTo>
                  <a:pt x="19887" y="2867"/>
                  <a:pt x="19903" y="2835"/>
                  <a:pt x="19919" y="2803"/>
                </a:cubicBezTo>
                <a:close/>
                <a:moveTo>
                  <a:pt x="18621" y="2977"/>
                </a:moveTo>
                <a:lnTo>
                  <a:pt x="18621" y="2977"/>
                </a:lnTo>
                <a:cubicBezTo>
                  <a:pt x="18589" y="3025"/>
                  <a:pt x="18573" y="3057"/>
                  <a:pt x="18557" y="3088"/>
                </a:cubicBezTo>
                <a:cubicBezTo>
                  <a:pt x="18494" y="2993"/>
                  <a:pt x="18557" y="3009"/>
                  <a:pt x="18621" y="2977"/>
                </a:cubicBezTo>
                <a:close/>
                <a:moveTo>
                  <a:pt x="19681" y="3000"/>
                </a:moveTo>
                <a:cubicBezTo>
                  <a:pt x="19678" y="3044"/>
                  <a:pt x="19649" y="3073"/>
                  <a:pt x="19634" y="3088"/>
                </a:cubicBezTo>
                <a:cubicBezTo>
                  <a:pt x="19581" y="3022"/>
                  <a:pt x="19628" y="3011"/>
                  <a:pt x="19681" y="3000"/>
                </a:cubicBezTo>
                <a:close/>
                <a:moveTo>
                  <a:pt x="18399" y="3120"/>
                </a:moveTo>
                <a:cubicBezTo>
                  <a:pt x="18415" y="3167"/>
                  <a:pt x="18415" y="3215"/>
                  <a:pt x="18415" y="3262"/>
                </a:cubicBezTo>
                <a:cubicBezTo>
                  <a:pt x="18381" y="3304"/>
                  <a:pt x="18352" y="3324"/>
                  <a:pt x="18323" y="3324"/>
                </a:cubicBezTo>
                <a:cubicBezTo>
                  <a:pt x="18297" y="3324"/>
                  <a:pt x="18270" y="3308"/>
                  <a:pt x="18241" y="3278"/>
                </a:cubicBezTo>
                <a:cubicBezTo>
                  <a:pt x="18288" y="3215"/>
                  <a:pt x="18320" y="3136"/>
                  <a:pt x="18399" y="3120"/>
                </a:cubicBezTo>
                <a:close/>
                <a:moveTo>
                  <a:pt x="17101" y="3326"/>
                </a:moveTo>
                <a:cubicBezTo>
                  <a:pt x="17116" y="3342"/>
                  <a:pt x="17132" y="3373"/>
                  <a:pt x="17132" y="3389"/>
                </a:cubicBezTo>
                <a:cubicBezTo>
                  <a:pt x="17132" y="3405"/>
                  <a:pt x="17101" y="3421"/>
                  <a:pt x="17101" y="3437"/>
                </a:cubicBezTo>
                <a:cubicBezTo>
                  <a:pt x="17101" y="3405"/>
                  <a:pt x="17085" y="3389"/>
                  <a:pt x="17085" y="3357"/>
                </a:cubicBezTo>
                <a:cubicBezTo>
                  <a:pt x="17069" y="3342"/>
                  <a:pt x="17101" y="3342"/>
                  <a:pt x="17101" y="3326"/>
                </a:cubicBezTo>
                <a:close/>
                <a:moveTo>
                  <a:pt x="5762" y="3425"/>
                </a:moveTo>
                <a:cubicBezTo>
                  <a:pt x="5791" y="3425"/>
                  <a:pt x="5819" y="3444"/>
                  <a:pt x="5843" y="3484"/>
                </a:cubicBezTo>
                <a:cubicBezTo>
                  <a:pt x="5811" y="3524"/>
                  <a:pt x="5783" y="3543"/>
                  <a:pt x="5756" y="3543"/>
                </a:cubicBezTo>
                <a:cubicBezTo>
                  <a:pt x="5728" y="3543"/>
                  <a:pt x="5700" y="3524"/>
                  <a:pt x="5669" y="3484"/>
                </a:cubicBezTo>
                <a:cubicBezTo>
                  <a:pt x="5700" y="3444"/>
                  <a:pt x="5732" y="3425"/>
                  <a:pt x="5762" y="3425"/>
                </a:cubicBezTo>
                <a:close/>
                <a:moveTo>
                  <a:pt x="16911" y="3437"/>
                </a:moveTo>
                <a:lnTo>
                  <a:pt x="16911" y="3437"/>
                </a:lnTo>
                <a:cubicBezTo>
                  <a:pt x="16974" y="3532"/>
                  <a:pt x="16911" y="3532"/>
                  <a:pt x="16831" y="3547"/>
                </a:cubicBezTo>
                <a:cubicBezTo>
                  <a:pt x="16845" y="3671"/>
                  <a:pt x="16751" y="3759"/>
                  <a:pt x="16643" y="3759"/>
                </a:cubicBezTo>
                <a:cubicBezTo>
                  <a:pt x="16627" y="3759"/>
                  <a:pt x="16610" y="3757"/>
                  <a:pt x="16594" y="3753"/>
                </a:cubicBezTo>
                <a:cubicBezTo>
                  <a:pt x="16622" y="3596"/>
                  <a:pt x="16702" y="3529"/>
                  <a:pt x="16822" y="3529"/>
                </a:cubicBezTo>
                <a:cubicBezTo>
                  <a:pt x="16836" y="3529"/>
                  <a:pt x="16849" y="3530"/>
                  <a:pt x="16863" y="3532"/>
                </a:cubicBezTo>
                <a:cubicBezTo>
                  <a:pt x="16879" y="3500"/>
                  <a:pt x="16895" y="3468"/>
                  <a:pt x="16911" y="3437"/>
                </a:cubicBezTo>
                <a:close/>
                <a:moveTo>
                  <a:pt x="16495" y="3749"/>
                </a:moveTo>
                <a:cubicBezTo>
                  <a:pt x="16519" y="3749"/>
                  <a:pt x="16545" y="3756"/>
                  <a:pt x="16569" y="3756"/>
                </a:cubicBezTo>
                <a:cubicBezTo>
                  <a:pt x="16578" y="3756"/>
                  <a:pt x="16586" y="3755"/>
                  <a:pt x="16594" y="3753"/>
                </a:cubicBezTo>
                <a:lnTo>
                  <a:pt x="16594" y="3753"/>
                </a:lnTo>
                <a:cubicBezTo>
                  <a:pt x="16556" y="3820"/>
                  <a:pt x="16540" y="3847"/>
                  <a:pt x="16510" y="3847"/>
                </a:cubicBezTo>
                <a:cubicBezTo>
                  <a:pt x="16490" y="3847"/>
                  <a:pt x="16464" y="3835"/>
                  <a:pt x="16420" y="3817"/>
                </a:cubicBezTo>
                <a:cubicBezTo>
                  <a:pt x="16436" y="3761"/>
                  <a:pt x="16463" y="3749"/>
                  <a:pt x="16495" y="3749"/>
                </a:cubicBezTo>
                <a:close/>
                <a:moveTo>
                  <a:pt x="16232" y="3965"/>
                </a:moveTo>
                <a:cubicBezTo>
                  <a:pt x="16262" y="3965"/>
                  <a:pt x="16299" y="3989"/>
                  <a:pt x="16341" y="4022"/>
                </a:cubicBezTo>
                <a:cubicBezTo>
                  <a:pt x="16296" y="4058"/>
                  <a:pt x="16262" y="4079"/>
                  <a:pt x="16231" y="4079"/>
                </a:cubicBezTo>
                <a:cubicBezTo>
                  <a:pt x="16208" y="4079"/>
                  <a:pt x="16187" y="4066"/>
                  <a:pt x="16166" y="4038"/>
                </a:cubicBezTo>
                <a:cubicBezTo>
                  <a:pt x="16181" y="3985"/>
                  <a:pt x="16204" y="3965"/>
                  <a:pt x="16232" y="3965"/>
                </a:cubicBezTo>
                <a:close/>
                <a:moveTo>
                  <a:pt x="4972" y="4070"/>
                </a:moveTo>
                <a:cubicBezTo>
                  <a:pt x="4988" y="4102"/>
                  <a:pt x="4988" y="4117"/>
                  <a:pt x="5004" y="4149"/>
                </a:cubicBezTo>
                <a:cubicBezTo>
                  <a:pt x="5004" y="4149"/>
                  <a:pt x="4972" y="4165"/>
                  <a:pt x="4972" y="4181"/>
                </a:cubicBezTo>
                <a:cubicBezTo>
                  <a:pt x="4956" y="4165"/>
                  <a:pt x="4956" y="4133"/>
                  <a:pt x="4940" y="4102"/>
                </a:cubicBezTo>
                <a:cubicBezTo>
                  <a:pt x="4940" y="4102"/>
                  <a:pt x="4972" y="4086"/>
                  <a:pt x="4972" y="4070"/>
                </a:cubicBezTo>
                <a:close/>
                <a:moveTo>
                  <a:pt x="3389" y="5099"/>
                </a:moveTo>
                <a:cubicBezTo>
                  <a:pt x="3468" y="5194"/>
                  <a:pt x="3499" y="5242"/>
                  <a:pt x="3547" y="5305"/>
                </a:cubicBezTo>
                <a:lnTo>
                  <a:pt x="3547" y="5447"/>
                </a:lnTo>
                <a:lnTo>
                  <a:pt x="3420" y="5479"/>
                </a:lnTo>
                <a:cubicBezTo>
                  <a:pt x="3325" y="5368"/>
                  <a:pt x="3389" y="5257"/>
                  <a:pt x="3389" y="5115"/>
                </a:cubicBezTo>
                <a:lnTo>
                  <a:pt x="3389" y="5099"/>
                </a:lnTo>
                <a:close/>
                <a:moveTo>
                  <a:pt x="28491" y="5570"/>
                </a:moveTo>
                <a:cubicBezTo>
                  <a:pt x="28492" y="5570"/>
                  <a:pt x="28494" y="5571"/>
                  <a:pt x="28498" y="5574"/>
                </a:cubicBezTo>
                <a:lnTo>
                  <a:pt x="28498" y="5574"/>
                </a:lnTo>
                <a:cubicBezTo>
                  <a:pt x="28492" y="5573"/>
                  <a:pt x="28489" y="5570"/>
                  <a:pt x="28491" y="5570"/>
                </a:cubicBezTo>
                <a:close/>
                <a:moveTo>
                  <a:pt x="28233" y="5601"/>
                </a:moveTo>
                <a:cubicBezTo>
                  <a:pt x="28238" y="5601"/>
                  <a:pt x="28250" y="5625"/>
                  <a:pt x="28263" y="5637"/>
                </a:cubicBezTo>
                <a:cubicBezTo>
                  <a:pt x="28247" y="5637"/>
                  <a:pt x="28216" y="5653"/>
                  <a:pt x="28200" y="5669"/>
                </a:cubicBezTo>
                <a:cubicBezTo>
                  <a:pt x="28200" y="5669"/>
                  <a:pt x="28184" y="5637"/>
                  <a:pt x="28168" y="5637"/>
                </a:cubicBezTo>
                <a:cubicBezTo>
                  <a:pt x="28184" y="5622"/>
                  <a:pt x="28216" y="5606"/>
                  <a:pt x="28232" y="5606"/>
                </a:cubicBezTo>
                <a:cubicBezTo>
                  <a:pt x="28232" y="5603"/>
                  <a:pt x="28232" y="5601"/>
                  <a:pt x="28233" y="5601"/>
                </a:cubicBezTo>
                <a:close/>
                <a:moveTo>
                  <a:pt x="2997" y="5590"/>
                </a:moveTo>
                <a:cubicBezTo>
                  <a:pt x="3015" y="5590"/>
                  <a:pt x="3042" y="5602"/>
                  <a:pt x="3088" y="5622"/>
                </a:cubicBezTo>
                <a:cubicBezTo>
                  <a:pt x="3073" y="5681"/>
                  <a:pt x="3048" y="5695"/>
                  <a:pt x="3019" y="5695"/>
                </a:cubicBezTo>
                <a:cubicBezTo>
                  <a:pt x="2992" y="5695"/>
                  <a:pt x="2961" y="5683"/>
                  <a:pt x="2933" y="5683"/>
                </a:cubicBezTo>
                <a:cubicBezTo>
                  <a:pt x="2926" y="5683"/>
                  <a:pt x="2920" y="5683"/>
                  <a:pt x="2914" y="5685"/>
                </a:cubicBezTo>
                <a:cubicBezTo>
                  <a:pt x="2898" y="5732"/>
                  <a:pt x="2882" y="5764"/>
                  <a:pt x="2866" y="5780"/>
                </a:cubicBezTo>
                <a:cubicBezTo>
                  <a:pt x="2803" y="5685"/>
                  <a:pt x="2866" y="5701"/>
                  <a:pt x="2945" y="5669"/>
                </a:cubicBezTo>
                <a:cubicBezTo>
                  <a:pt x="2964" y="5613"/>
                  <a:pt x="2971" y="5590"/>
                  <a:pt x="2997" y="5590"/>
                </a:cubicBezTo>
                <a:close/>
                <a:moveTo>
                  <a:pt x="29155" y="5813"/>
                </a:moveTo>
                <a:cubicBezTo>
                  <a:pt x="29175" y="5813"/>
                  <a:pt x="29201" y="5824"/>
                  <a:pt x="29245" y="5843"/>
                </a:cubicBezTo>
                <a:cubicBezTo>
                  <a:pt x="29229" y="5899"/>
                  <a:pt x="29201" y="5911"/>
                  <a:pt x="29170" y="5911"/>
                </a:cubicBezTo>
                <a:cubicBezTo>
                  <a:pt x="29146" y="5911"/>
                  <a:pt x="29120" y="5904"/>
                  <a:pt x="29095" y="5904"/>
                </a:cubicBezTo>
                <a:cubicBezTo>
                  <a:pt x="29087" y="5904"/>
                  <a:pt x="29079" y="5905"/>
                  <a:pt x="29071" y="5907"/>
                </a:cubicBezTo>
                <a:cubicBezTo>
                  <a:pt x="29109" y="5840"/>
                  <a:pt x="29124" y="5813"/>
                  <a:pt x="29155" y="5813"/>
                </a:cubicBezTo>
                <a:close/>
                <a:moveTo>
                  <a:pt x="28978" y="5903"/>
                </a:moveTo>
                <a:cubicBezTo>
                  <a:pt x="29003" y="5903"/>
                  <a:pt x="29029" y="5909"/>
                  <a:pt x="29051" y="5909"/>
                </a:cubicBezTo>
                <a:cubicBezTo>
                  <a:pt x="29058" y="5909"/>
                  <a:pt x="29065" y="5909"/>
                  <a:pt x="29071" y="5907"/>
                </a:cubicBezTo>
                <a:lnTo>
                  <a:pt x="29071" y="5907"/>
                </a:lnTo>
                <a:cubicBezTo>
                  <a:pt x="29042" y="5974"/>
                  <a:pt x="29031" y="6000"/>
                  <a:pt x="28998" y="6000"/>
                </a:cubicBezTo>
                <a:cubicBezTo>
                  <a:pt x="28977" y="6000"/>
                  <a:pt x="28947" y="5989"/>
                  <a:pt x="28897" y="5970"/>
                </a:cubicBezTo>
                <a:cubicBezTo>
                  <a:pt x="28912" y="5915"/>
                  <a:pt x="28944" y="5903"/>
                  <a:pt x="28978" y="5903"/>
                </a:cubicBezTo>
                <a:close/>
                <a:moveTo>
                  <a:pt x="2423" y="6017"/>
                </a:moveTo>
                <a:cubicBezTo>
                  <a:pt x="2486" y="6112"/>
                  <a:pt x="2407" y="6097"/>
                  <a:pt x="2344" y="6128"/>
                </a:cubicBezTo>
                <a:cubicBezTo>
                  <a:pt x="2359" y="6160"/>
                  <a:pt x="2328" y="6192"/>
                  <a:pt x="2312" y="6207"/>
                </a:cubicBezTo>
                <a:cubicBezTo>
                  <a:pt x="2249" y="6112"/>
                  <a:pt x="2328" y="6128"/>
                  <a:pt x="2391" y="6097"/>
                </a:cubicBezTo>
                <a:cubicBezTo>
                  <a:pt x="2375" y="6081"/>
                  <a:pt x="2407" y="6049"/>
                  <a:pt x="2423" y="6017"/>
                </a:cubicBezTo>
                <a:close/>
                <a:moveTo>
                  <a:pt x="2534" y="6239"/>
                </a:moveTo>
                <a:cubicBezTo>
                  <a:pt x="2534" y="6239"/>
                  <a:pt x="2565" y="6271"/>
                  <a:pt x="2565" y="6287"/>
                </a:cubicBezTo>
                <a:lnTo>
                  <a:pt x="2502" y="6318"/>
                </a:lnTo>
                <a:lnTo>
                  <a:pt x="2470" y="6287"/>
                </a:lnTo>
                <a:cubicBezTo>
                  <a:pt x="2486" y="6271"/>
                  <a:pt x="2502" y="6255"/>
                  <a:pt x="2534" y="6239"/>
                </a:cubicBezTo>
                <a:close/>
                <a:moveTo>
                  <a:pt x="2154" y="6223"/>
                </a:moveTo>
                <a:lnTo>
                  <a:pt x="2169" y="6255"/>
                </a:lnTo>
                <a:cubicBezTo>
                  <a:pt x="2169" y="6287"/>
                  <a:pt x="2154" y="6302"/>
                  <a:pt x="2154" y="6334"/>
                </a:cubicBezTo>
                <a:lnTo>
                  <a:pt x="2122" y="6287"/>
                </a:lnTo>
                <a:cubicBezTo>
                  <a:pt x="2122" y="6271"/>
                  <a:pt x="2154" y="6255"/>
                  <a:pt x="2154" y="6223"/>
                </a:cubicBezTo>
                <a:close/>
                <a:moveTo>
                  <a:pt x="1789" y="6556"/>
                </a:moveTo>
                <a:cubicBezTo>
                  <a:pt x="1853" y="6651"/>
                  <a:pt x="1774" y="6651"/>
                  <a:pt x="1710" y="6667"/>
                </a:cubicBezTo>
                <a:cubicBezTo>
                  <a:pt x="1726" y="6698"/>
                  <a:pt x="1694" y="6714"/>
                  <a:pt x="1679" y="6746"/>
                </a:cubicBezTo>
                <a:cubicBezTo>
                  <a:pt x="1615" y="6651"/>
                  <a:pt x="1679" y="6667"/>
                  <a:pt x="1758" y="6635"/>
                </a:cubicBezTo>
                <a:cubicBezTo>
                  <a:pt x="1742" y="6619"/>
                  <a:pt x="1758" y="6587"/>
                  <a:pt x="1789" y="6556"/>
                </a:cubicBezTo>
                <a:close/>
                <a:moveTo>
                  <a:pt x="2977" y="6983"/>
                </a:moveTo>
                <a:cubicBezTo>
                  <a:pt x="3009" y="7015"/>
                  <a:pt x="3009" y="7062"/>
                  <a:pt x="2977" y="7062"/>
                </a:cubicBezTo>
                <a:cubicBezTo>
                  <a:pt x="2834" y="7062"/>
                  <a:pt x="2771" y="7205"/>
                  <a:pt x="2676" y="7300"/>
                </a:cubicBezTo>
                <a:lnTo>
                  <a:pt x="2518" y="7252"/>
                </a:lnTo>
                <a:lnTo>
                  <a:pt x="2534" y="7252"/>
                </a:lnTo>
                <a:lnTo>
                  <a:pt x="2850" y="6983"/>
                </a:lnTo>
                <a:close/>
                <a:moveTo>
                  <a:pt x="2296" y="7399"/>
                </a:moveTo>
                <a:cubicBezTo>
                  <a:pt x="2328" y="7399"/>
                  <a:pt x="2359" y="7419"/>
                  <a:pt x="2391" y="7458"/>
                </a:cubicBezTo>
                <a:cubicBezTo>
                  <a:pt x="2359" y="7498"/>
                  <a:pt x="2328" y="7518"/>
                  <a:pt x="2296" y="7518"/>
                </a:cubicBezTo>
                <a:cubicBezTo>
                  <a:pt x="2264" y="7518"/>
                  <a:pt x="2233" y="7498"/>
                  <a:pt x="2201" y="7458"/>
                </a:cubicBezTo>
                <a:cubicBezTo>
                  <a:pt x="2233" y="7419"/>
                  <a:pt x="2264" y="7399"/>
                  <a:pt x="2296" y="7399"/>
                </a:cubicBezTo>
                <a:close/>
                <a:moveTo>
                  <a:pt x="839" y="7838"/>
                </a:moveTo>
                <a:lnTo>
                  <a:pt x="839" y="7838"/>
                </a:lnTo>
                <a:cubicBezTo>
                  <a:pt x="824" y="7870"/>
                  <a:pt x="792" y="7917"/>
                  <a:pt x="776" y="7949"/>
                </a:cubicBezTo>
                <a:cubicBezTo>
                  <a:pt x="713" y="7854"/>
                  <a:pt x="776" y="7854"/>
                  <a:pt x="839" y="7838"/>
                </a:cubicBezTo>
                <a:close/>
                <a:moveTo>
                  <a:pt x="1694" y="7949"/>
                </a:moveTo>
                <a:lnTo>
                  <a:pt x="1694" y="7949"/>
                </a:lnTo>
                <a:cubicBezTo>
                  <a:pt x="1747" y="8029"/>
                  <a:pt x="1701" y="8042"/>
                  <a:pt x="1647" y="8053"/>
                </a:cubicBezTo>
                <a:lnTo>
                  <a:pt x="1647" y="8053"/>
                </a:lnTo>
                <a:cubicBezTo>
                  <a:pt x="1648" y="8009"/>
                  <a:pt x="1664" y="7979"/>
                  <a:pt x="1694" y="7949"/>
                </a:cubicBezTo>
                <a:close/>
                <a:moveTo>
                  <a:pt x="1417" y="8054"/>
                </a:moveTo>
                <a:cubicBezTo>
                  <a:pt x="1473" y="8054"/>
                  <a:pt x="1529" y="8063"/>
                  <a:pt x="1589" y="8063"/>
                </a:cubicBezTo>
                <a:cubicBezTo>
                  <a:pt x="1598" y="8063"/>
                  <a:pt x="1606" y="8063"/>
                  <a:pt x="1615" y="8063"/>
                </a:cubicBezTo>
                <a:lnTo>
                  <a:pt x="1615" y="8063"/>
                </a:lnTo>
                <a:cubicBezTo>
                  <a:pt x="1613" y="8281"/>
                  <a:pt x="1409" y="8235"/>
                  <a:pt x="1330" y="8377"/>
                </a:cubicBezTo>
                <a:cubicBezTo>
                  <a:pt x="1235" y="8297"/>
                  <a:pt x="1299" y="8187"/>
                  <a:pt x="1299" y="8076"/>
                </a:cubicBezTo>
                <a:cubicBezTo>
                  <a:pt x="1338" y="8059"/>
                  <a:pt x="1377" y="8054"/>
                  <a:pt x="1417" y="8054"/>
                </a:cubicBezTo>
                <a:close/>
                <a:moveTo>
                  <a:pt x="713" y="8582"/>
                </a:moveTo>
                <a:lnTo>
                  <a:pt x="934" y="8630"/>
                </a:lnTo>
                <a:cubicBezTo>
                  <a:pt x="871" y="8709"/>
                  <a:pt x="824" y="8757"/>
                  <a:pt x="760" y="8836"/>
                </a:cubicBezTo>
                <a:cubicBezTo>
                  <a:pt x="744" y="8741"/>
                  <a:pt x="744" y="8693"/>
                  <a:pt x="713" y="8582"/>
                </a:cubicBezTo>
                <a:close/>
                <a:moveTo>
                  <a:pt x="9295" y="1"/>
                </a:moveTo>
                <a:cubicBezTo>
                  <a:pt x="9295" y="64"/>
                  <a:pt x="9263" y="96"/>
                  <a:pt x="9200" y="96"/>
                </a:cubicBezTo>
                <a:cubicBezTo>
                  <a:pt x="9171" y="253"/>
                  <a:pt x="9091" y="320"/>
                  <a:pt x="8971" y="320"/>
                </a:cubicBezTo>
                <a:cubicBezTo>
                  <a:pt x="8958" y="320"/>
                  <a:pt x="8944" y="319"/>
                  <a:pt x="8930" y="317"/>
                </a:cubicBezTo>
                <a:cubicBezTo>
                  <a:pt x="8899" y="476"/>
                  <a:pt x="8772" y="523"/>
                  <a:pt x="8709" y="634"/>
                </a:cubicBezTo>
                <a:cubicBezTo>
                  <a:pt x="8702" y="633"/>
                  <a:pt x="8696" y="633"/>
                  <a:pt x="8690" y="633"/>
                </a:cubicBezTo>
                <a:cubicBezTo>
                  <a:pt x="8532" y="633"/>
                  <a:pt x="8499" y="827"/>
                  <a:pt x="8392" y="903"/>
                </a:cubicBezTo>
                <a:cubicBezTo>
                  <a:pt x="8281" y="982"/>
                  <a:pt x="8170" y="1046"/>
                  <a:pt x="8044" y="1093"/>
                </a:cubicBezTo>
                <a:cubicBezTo>
                  <a:pt x="8028" y="1093"/>
                  <a:pt x="8028" y="1125"/>
                  <a:pt x="8012" y="1125"/>
                </a:cubicBezTo>
                <a:cubicBezTo>
                  <a:pt x="7885" y="1252"/>
                  <a:pt x="7822" y="1426"/>
                  <a:pt x="7648" y="1505"/>
                </a:cubicBezTo>
                <a:cubicBezTo>
                  <a:pt x="7474" y="1584"/>
                  <a:pt x="7394" y="1790"/>
                  <a:pt x="7236" y="1932"/>
                </a:cubicBezTo>
                <a:lnTo>
                  <a:pt x="7078" y="1932"/>
                </a:lnTo>
                <a:cubicBezTo>
                  <a:pt x="6919" y="2027"/>
                  <a:pt x="6856" y="2249"/>
                  <a:pt x="6682" y="2265"/>
                </a:cubicBezTo>
                <a:cubicBezTo>
                  <a:pt x="6571" y="2455"/>
                  <a:pt x="6349" y="2502"/>
                  <a:pt x="6239" y="2692"/>
                </a:cubicBezTo>
                <a:cubicBezTo>
                  <a:pt x="6017" y="2724"/>
                  <a:pt x="5938" y="2977"/>
                  <a:pt x="5748" y="3120"/>
                </a:cubicBezTo>
                <a:lnTo>
                  <a:pt x="5637" y="3167"/>
                </a:lnTo>
                <a:lnTo>
                  <a:pt x="5637" y="3278"/>
                </a:lnTo>
                <a:lnTo>
                  <a:pt x="5510" y="3437"/>
                </a:lnTo>
                <a:lnTo>
                  <a:pt x="5336" y="3437"/>
                </a:lnTo>
                <a:lnTo>
                  <a:pt x="5225" y="3547"/>
                </a:lnTo>
                <a:lnTo>
                  <a:pt x="5004" y="3547"/>
                </a:lnTo>
                <a:cubicBezTo>
                  <a:pt x="5004" y="3642"/>
                  <a:pt x="4909" y="3674"/>
                  <a:pt x="4877" y="3753"/>
                </a:cubicBezTo>
                <a:cubicBezTo>
                  <a:pt x="4868" y="3752"/>
                  <a:pt x="4859" y="3751"/>
                  <a:pt x="4851" y="3751"/>
                </a:cubicBezTo>
                <a:cubicBezTo>
                  <a:pt x="4707" y="3751"/>
                  <a:pt x="4666" y="3977"/>
                  <a:pt x="4523" y="3977"/>
                </a:cubicBezTo>
                <a:cubicBezTo>
                  <a:pt x="4515" y="3977"/>
                  <a:pt x="4506" y="3977"/>
                  <a:pt x="4497" y="3975"/>
                </a:cubicBezTo>
                <a:cubicBezTo>
                  <a:pt x="4497" y="3975"/>
                  <a:pt x="4481" y="3991"/>
                  <a:pt x="4465" y="4007"/>
                </a:cubicBezTo>
                <a:cubicBezTo>
                  <a:pt x="4386" y="4102"/>
                  <a:pt x="4307" y="4244"/>
                  <a:pt x="4196" y="4292"/>
                </a:cubicBezTo>
                <a:cubicBezTo>
                  <a:pt x="4069" y="4355"/>
                  <a:pt x="4006" y="4513"/>
                  <a:pt x="3895" y="4577"/>
                </a:cubicBezTo>
                <a:cubicBezTo>
                  <a:pt x="3784" y="4624"/>
                  <a:pt x="3721" y="4735"/>
                  <a:pt x="3594" y="4735"/>
                </a:cubicBezTo>
                <a:cubicBezTo>
                  <a:pt x="3499" y="4893"/>
                  <a:pt x="3309" y="4941"/>
                  <a:pt x="3214" y="5067"/>
                </a:cubicBezTo>
                <a:cubicBezTo>
                  <a:pt x="3104" y="5210"/>
                  <a:pt x="2929" y="5226"/>
                  <a:pt x="2819" y="5337"/>
                </a:cubicBezTo>
                <a:cubicBezTo>
                  <a:pt x="2800" y="5355"/>
                  <a:pt x="2787" y="5373"/>
                  <a:pt x="2776" y="5373"/>
                </a:cubicBezTo>
                <a:cubicBezTo>
                  <a:pt x="2769" y="5373"/>
                  <a:pt x="2762" y="5363"/>
                  <a:pt x="2755" y="5337"/>
                </a:cubicBezTo>
                <a:cubicBezTo>
                  <a:pt x="2724" y="5273"/>
                  <a:pt x="2708" y="5210"/>
                  <a:pt x="2692" y="5147"/>
                </a:cubicBezTo>
                <a:lnTo>
                  <a:pt x="2549" y="5321"/>
                </a:lnTo>
                <a:lnTo>
                  <a:pt x="2644" y="5432"/>
                </a:lnTo>
                <a:lnTo>
                  <a:pt x="2328" y="5796"/>
                </a:lnTo>
                <a:lnTo>
                  <a:pt x="2138" y="5796"/>
                </a:lnTo>
                <a:cubicBezTo>
                  <a:pt x="2106" y="5843"/>
                  <a:pt x="2074" y="5875"/>
                  <a:pt x="2043" y="5922"/>
                </a:cubicBezTo>
                <a:cubicBezTo>
                  <a:pt x="1758" y="6097"/>
                  <a:pt x="1536" y="6350"/>
                  <a:pt x="1409" y="6667"/>
                </a:cubicBezTo>
                <a:cubicBezTo>
                  <a:pt x="1394" y="6730"/>
                  <a:pt x="1330" y="6762"/>
                  <a:pt x="1267" y="6777"/>
                </a:cubicBezTo>
                <a:cubicBezTo>
                  <a:pt x="1204" y="6793"/>
                  <a:pt x="1156" y="6872"/>
                  <a:pt x="1093" y="6936"/>
                </a:cubicBezTo>
                <a:cubicBezTo>
                  <a:pt x="1124" y="7015"/>
                  <a:pt x="1061" y="7110"/>
                  <a:pt x="1124" y="7189"/>
                </a:cubicBezTo>
                <a:lnTo>
                  <a:pt x="1489" y="6967"/>
                </a:lnTo>
                <a:cubicBezTo>
                  <a:pt x="1552" y="7062"/>
                  <a:pt x="1552" y="7189"/>
                  <a:pt x="1489" y="7268"/>
                </a:cubicBezTo>
                <a:lnTo>
                  <a:pt x="1647" y="7347"/>
                </a:lnTo>
                <a:cubicBezTo>
                  <a:pt x="1425" y="7506"/>
                  <a:pt x="1425" y="7506"/>
                  <a:pt x="1346" y="7727"/>
                </a:cubicBezTo>
                <a:lnTo>
                  <a:pt x="1204" y="7632"/>
                </a:lnTo>
                <a:lnTo>
                  <a:pt x="839" y="7838"/>
                </a:lnTo>
                <a:cubicBezTo>
                  <a:pt x="824" y="7791"/>
                  <a:pt x="824" y="7727"/>
                  <a:pt x="824" y="7680"/>
                </a:cubicBezTo>
                <a:lnTo>
                  <a:pt x="1014" y="7585"/>
                </a:lnTo>
                <a:lnTo>
                  <a:pt x="919" y="7458"/>
                </a:lnTo>
                <a:lnTo>
                  <a:pt x="998" y="7347"/>
                </a:lnTo>
                <a:cubicBezTo>
                  <a:pt x="982" y="7332"/>
                  <a:pt x="966" y="7316"/>
                  <a:pt x="966" y="7316"/>
                </a:cubicBezTo>
                <a:lnTo>
                  <a:pt x="776" y="7316"/>
                </a:lnTo>
                <a:cubicBezTo>
                  <a:pt x="697" y="7395"/>
                  <a:pt x="634" y="7490"/>
                  <a:pt x="618" y="7601"/>
                </a:cubicBezTo>
                <a:cubicBezTo>
                  <a:pt x="586" y="7696"/>
                  <a:pt x="475" y="7727"/>
                  <a:pt x="459" y="7854"/>
                </a:cubicBezTo>
                <a:cubicBezTo>
                  <a:pt x="444" y="7981"/>
                  <a:pt x="317" y="8012"/>
                  <a:pt x="285" y="8123"/>
                </a:cubicBezTo>
                <a:cubicBezTo>
                  <a:pt x="317" y="8171"/>
                  <a:pt x="349" y="8202"/>
                  <a:pt x="380" y="8250"/>
                </a:cubicBezTo>
                <a:cubicBezTo>
                  <a:pt x="317" y="8377"/>
                  <a:pt x="269" y="8519"/>
                  <a:pt x="269" y="8677"/>
                </a:cubicBezTo>
                <a:cubicBezTo>
                  <a:pt x="190" y="8757"/>
                  <a:pt x="143" y="8836"/>
                  <a:pt x="32" y="8836"/>
                </a:cubicBezTo>
                <a:cubicBezTo>
                  <a:pt x="32" y="8836"/>
                  <a:pt x="16" y="8899"/>
                  <a:pt x="0" y="8931"/>
                </a:cubicBezTo>
                <a:cubicBezTo>
                  <a:pt x="9" y="8929"/>
                  <a:pt x="16" y="8929"/>
                  <a:pt x="23" y="8929"/>
                </a:cubicBezTo>
                <a:cubicBezTo>
                  <a:pt x="95" y="8929"/>
                  <a:pt x="95" y="9000"/>
                  <a:pt x="95" y="9057"/>
                </a:cubicBezTo>
                <a:lnTo>
                  <a:pt x="0" y="9216"/>
                </a:lnTo>
                <a:cubicBezTo>
                  <a:pt x="16" y="9437"/>
                  <a:pt x="16" y="9437"/>
                  <a:pt x="63" y="9453"/>
                </a:cubicBezTo>
                <a:cubicBezTo>
                  <a:pt x="127" y="9390"/>
                  <a:pt x="158" y="9279"/>
                  <a:pt x="253" y="9263"/>
                </a:cubicBezTo>
                <a:cubicBezTo>
                  <a:pt x="269" y="9311"/>
                  <a:pt x="269" y="9374"/>
                  <a:pt x="269" y="9422"/>
                </a:cubicBezTo>
                <a:cubicBezTo>
                  <a:pt x="238" y="9580"/>
                  <a:pt x="174" y="9738"/>
                  <a:pt x="95" y="9865"/>
                </a:cubicBezTo>
                <a:lnTo>
                  <a:pt x="95" y="10150"/>
                </a:lnTo>
                <a:lnTo>
                  <a:pt x="0" y="10277"/>
                </a:lnTo>
                <a:lnTo>
                  <a:pt x="0" y="10419"/>
                </a:lnTo>
                <a:cubicBezTo>
                  <a:pt x="95" y="10546"/>
                  <a:pt x="174" y="10657"/>
                  <a:pt x="238" y="10752"/>
                </a:cubicBezTo>
                <a:lnTo>
                  <a:pt x="523" y="10752"/>
                </a:lnTo>
                <a:cubicBezTo>
                  <a:pt x="602" y="10863"/>
                  <a:pt x="665" y="10989"/>
                  <a:pt x="713" y="11100"/>
                </a:cubicBezTo>
                <a:cubicBezTo>
                  <a:pt x="744" y="11195"/>
                  <a:pt x="744" y="11290"/>
                  <a:pt x="744" y="11369"/>
                </a:cubicBezTo>
                <a:cubicBezTo>
                  <a:pt x="816" y="11377"/>
                  <a:pt x="883" y="11381"/>
                  <a:pt x="948" y="11381"/>
                </a:cubicBezTo>
                <a:cubicBezTo>
                  <a:pt x="1014" y="11381"/>
                  <a:pt x="1077" y="11377"/>
                  <a:pt x="1140" y="11369"/>
                </a:cubicBezTo>
                <a:lnTo>
                  <a:pt x="1235" y="11274"/>
                </a:lnTo>
                <a:lnTo>
                  <a:pt x="1536" y="11274"/>
                </a:lnTo>
                <a:cubicBezTo>
                  <a:pt x="1536" y="11385"/>
                  <a:pt x="1615" y="11464"/>
                  <a:pt x="1631" y="11543"/>
                </a:cubicBezTo>
                <a:cubicBezTo>
                  <a:pt x="1663" y="11654"/>
                  <a:pt x="1710" y="11733"/>
                  <a:pt x="1774" y="11813"/>
                </a:cubicBezTo>
                <a:lnTo>
                  <a:pt x="2043" y="11813"/>
                </a:lnTo>
                <a:cubicBezTo>
                  <a:pt x="2122" y="11939"/>
                  <a:pt x="2280" y="11971"/>
                  <a:pt x="2280" y="12177"/>
                </a:cubicBezTo>
                <a:cubicBezTo>
                  <a:pt x="2391" y="12272"/>
                  <a:pt x="2359" y="12478"/>
                  <a:pt x="2518" y="12557"/>
                </a:cubicBezTo>
                <a:lnTo>
                  <a:pt x="2961" y="12557"/>
                </a:lnTo>
                <a:lnTo>
                  <a:pt x="3056" y="12462"/>
                </a:lnTo>
                <a:lnTo>
                  <a:pt x="3230" y="12462"/>
                </a:lnTo>
                <a:lnTo>
                  <a:pt x="3325" y="12351"/>
                </a:lnTo>
                <a:lnTo>
                  <a:pt x="3452" y="12462"/>
                </a:lnTo>
                <a:cubicBezTo>
                  <a:pt x="3579" y="12430"/>
                  <a:pt x="3610" y="12319"/>
                  <a:pt x="3689" y="12272"/>
                </a:cubicBezTo>
                <a:cubicBezTo>
                  <a:pt x="3784" y="12208"/>
                  <a:pt x="3879" y="12161"/>
                  <a:pt x="3990" y="12113"/>
                </a:cubicBezTo>
                <a:lnTo>
                  <a:pt x="4212" y="12430"/>
                </a:lnTo>
                <a:lnTo>
                  <a:pt x="4386" y="12493"/>
                </a:lnTo>
                <a:lnTo>
                  <a:pt x="4386" y="12620"/>
                </a:lnTo>
                <a:lnTo>
                  <a:pt x="4291" y="12731"/>
                </a:lnTo>
                <a:lnTo>
                  <a:pt x="4291" y="12953"/>
                </a:lnTo>
                <a:lnTo>
                  <a:pt x="4402" y="13095"/>
                </a:lnTo>
                <a:lnTo>
                  <a:pt x="4212" y="13269"/>
                </a:lnTo>
                <a:lnTo>
                  <a:pt x="4212" y="13443"/>
                </a:lnTo>
                <a:cubicBezTo>
                  <a:pt x="4339" y="13744"/>
                  <a:pt x="4576" y="13792"/>
                  <a:pt x="4750" y="13934"/>
                </a:cubicBezTo>
                <a:lnTo>
                  <a:pt x="4750" y="14029"/>
                </a:lnTo>
                <a:lnTo>
                  <a:pt x="4972" y="14298"/>
                </a:lnTo>
                <a:lnTo>
                  <a:pt x="5605" y="14298"/>
                </a:lnTo>
                <a:lnTo>
                  <a:pt x="5716" y="14188"/>
                </a:lnTo>
                <a:cubicBezTo>
                  <a:pt x="5730" y="14190"/>
                  <a:pt x="5745" y="14191"/>
                  <a:pt x="5759" y="14191"/>
                </a:cubicBezTo>
                <a:cubicBezTo>
                  <a:pt x="5855" y="14191"/>
                  <a:pt x="5946" y="14146"/>
                  <a:pt x="6001" y="14077"/>
                </a:cubicBezTo>
                <a:lnTo>
                  <a:pt x="6793" y="14077"/>
                </a:lnTo>
                <a:cubicBezTo>
                  <a:pt x="6824" y="14045"/>
                  <a:pt x="6840" y="14013"/>
                  <a:pt x="6872" y="13998"/>
                </a:cubicBezTo>
                <a:cubicBezTo>
                  <a:pt x="6897" y="13972"/>
                  <a:pt x="6930" y="13970"/>
                  <a:pt x="6965" y="13970"/>
                </a:cubicBezTo>
                <a:cubicBezTo>
                  <a:pt x="6973" y="13970"/>
                  <a:pt x="6982" y="13970"/>
                  <a:pt x="6991" y="13970"/>
                </a:cubicBezTo>
                <a:cubicBezTo>
                  <a:pt x="7034" y="13970"/>
                  <a:pt x="7078" y="13966"/>
                  <a:pt x="7109" y="13918"/>
                </a:cubicBezTo>
                <a:cubicBezTo>
                  <a:pt x="7157" y="13855"/>
                  <a:pt x="7252" y="13855"/>
                  <a:pt x="7299" y="13792"/>
                </a:cubicBezTo>
                <a:cubicBezTo>
                  <a:pt x="7332" y="13759"/>
                  <a:pt x="7367" y="13753"/>
                  <a:pt x="7402" y="13753"/>
                </a:cubicBezTo>
                <a:cubicBezTo>
                  <a:pt x="7423" y="13753"/>
                  <a:pt x="7443" y="13755"/>
                  <a:pt x="7464" y="13755"/>
                </a:cubicBezTo>
                <a:cubicBezTo>
                  <a:pt x="7494" y="13755"/>
                  <a:pt x="7525" y="13751"/>
                  <a:pt x="7553" y="13728"/>
                </a:cubicBezTo>
                <a:cubicBezTo>
                  <a:pt x="7790" y="13554"/>
                  <a:pt x="8044" y="13428"/>
                  <a:pt x="8297" y="13269"/>
                </a:cubicBezTo>
                <a:cubicBezTo>
                  <a:pt x="8376" y="13238"/>
                  <a:pt x="8440" y="13206"/>
                  <a:pt x="8503" y="13158"/>
                </a:cubicBezTo>
                <a:cubicBezTo>
                  <a:pt x="8550" y="13111"/>
                  <a:pt x="8582" y="13000"/>
                  <a:pt x="8677" y="13000"/>
                </a:cubicBezTo>
                <a:cubicBezTo>
                  <a:pt x="8748" y="13000"/>
                  <a:pt x="8794" y="12885"/>
                  <a:pt x="8872" y="12885"/>
                </a:cubicBezTo>
                <a:cubicBezTo>
                  <a:pt x="8880" y="12885"/>
                  <a:pt x="8889" y="12886"/>
                  <a:pt x="8899" y="12889"/>
                </a:cubicBezTo>
                <a:cubicBezTo>
                  <a:pt x="8946" y="12810"/>
                  <a:pt x="9025" y="12810"/>
                  <a:pt x="9089" y="12778"/>
                </a:cubicBezTo>
                <a:cubicBezTo>
                  <a:pt x="9168" y="12731"/>
                  <a:pt x="9184" y="12620"/>
                  <a:pt x="9310" y="12588"/>
                </a:cubicBezTo>
                <a:lnTo>
                  <a:pt x="9310" y="12588"/>
                </a:lnTo>
                <a:cubicBezTo>
                  <a:pt x="9295" y="12778"/>
                  <a:pt x="9168" y="12905"/>
                  <a:pt x="9215" y="13063"/>
                </a:cubicBezTo>
                <a:cubicBezTo>
                  <a:pt x="9152" y="13143"/>
                  <a:pt x="9089" y="13206"/>
                  <a:pt x="9041" y="13269"/>
                </a:cubicBezTo>
                <a:lnTo>
                  <a:pt x="9120" y="13380"/>
                </a:lnTo>
                <a:lnTo>
                  <a:pt x="9120" y="13602"/>
                </a:lnTo>
                <a:lnTo>
                  <a:pt x="9358" y="13871"/>
                </a:lnTo>
                <a:cubicBezTo>
                  <a:pt x="9374" y="13863"/>
                  <a:pt x="9393" y="13859"/>
                  <a:pt x="9415" y="13859"/>
                </a:cubicBezTo>
                <a:cubicBezTo>
                  <a:pt x="9437" y="13859"/>
                  <a:pt x="9461" y="13863"/>
                  <a:pt x="9485" y="13871"/>
                </a:cubicBezTo>
                <a:cubicBezTo>
                  <a:pt x="9643" y="13950"/>
                  <a:pt x="9785" y="14029"/>
                  <a:pt x="9944" y="14124"/>
                </a:cubicBezTo>
                <a:lnTo>
                  <a:pt x="9833" y="14267"/>
                </a:lnTo>
                <a:lnTo>
                  <a:pt x="10039" y="14441"/>
                </a:lnTo>
                <a:lnTo>
                  <a:pt x="10039" y="14647"/>
                </a:lnTo>
                <a:lnTo>
                  <a:pt x="10165" y="14821"/>
                </a:lnTo>
                <a:lnTo>
                  <a:pt x="10799" y="14821"/>
                </a:lnTo>
                <a:lnTo>
                  <a:pt x="10910" y="14710"/>
                </a:lnTo>
                <a:lnTo>
                  <a:pt x="11416" y="14710"/>
                </a:lnTo>
                <a:lnTo>
                  <a:pt x="11717" y="14520"/>
                </a:lnTo>
                <a:lnTo>
                  <a:pt x="12002" y="14520"/>
                </a:lnTo>
                <a:cubicBezTo>
                  <a:pt x="12097" y="14678"/>
                  <a:pt x="12255" y="14710"/>
                  <a:pt x="12350" y="14821"/>
                </a:cubicBezTo>
                <a:lnTo>
                  <a:pt x="12588" y="14821"/>
                </a:lnTo>
                <a:lnTo>
                  <a:pt x="13300" y="14378"/>
                </a:lnTo>
                <a:lnTo>
                  <a:pt x="14076" y="14378"/>
                </a:lnTo>
                <a:cubicBezTo>
                  <a:pt x="14092" y="14378"/>
                  <a:pt x="14092" y="14378"/>
                  <a:pt x="14108" y="14346"/>
                </a:cubicBezTo>
                <a:cubicBezTo>
                  <a:pt x="14140" y="14330"/>
                  <a:pt x="14155" y="14298"/>
                  <a:pt x="14171" y="14283"/>
                </a:cubicBezTo>
                <a:lnTo>
                  <a:pt x="15090" y="14283"/>
                </a:lnTo>
                <a:lnTo>
                  <a:pt x="15185" y="14172"/>
                </a:lnTo>
                <a:lnTo>
                  <a:pt x="15454" y="14172"/>
                </a:lnTo>
                <a:cubicBezTo>
                  <a:pt x="15533" y="14235"/>
                  <a:pt x="15596" y="14346"/>
                  <a:pt x="15612" y="14457"/>
                </a:cubicBezTo>
                <a:lnTo>
                  <a:pt x="16055" y="14726"/>
                </a:lnTo>
                <a:lnTo>
                  <a:pt x="16388" y="14726"/>
                </a:lnTo>
                <a:cubicBezTo>
                  <a:pt x="16388" y="14868"/>
                  <a:pt x="16261" y="14773"/>
                  <a:pt x="16230" y="14868"/>
                </a:cubicBezTo>
                <a:cubicBezTo>
                  <a:pt x="16230" y="14932"/>
                  <a:pt x="16214" y="15027"/>
                  <a:pt x="16214" y="15090"/>
                </a:cubicBezTo>
                <a:lnTo>
                  <a:pt x="16119" y="15201"/>
                </a:lnTo>
                <a:lnTo>
                  <a:pt x="16388" y="15454"/>
                </a:lnTo>
                <a:lnTo>
                  <a:pt x="16911" y="15454"/>
                </a:lnTo>
                <a:lnTo>
                  <a:pt x="16990" y="15359"/>
                </a:lnTo>
                <a:lnTo>
                  <a:pt x="17449" y="15359"/>
                </a:lnTo>
                <a:lnTo>
                  <a:pt x="17544" y="15248"/>
                </a:lnTo>
                <a:lnTo>
                  <a:pt x="17940" y="15248"/>
                </a:lnTo>
                <a:lnTo>
                  <a:pt x="18082" y="15470"/>
                </a:lnTo>
                <a:lnTo>
                  <a:pt x="18652" y="15470"/>
                </a:lnTo>
                <a:lnTo>
                  <a:pt x="18811" y="15660"/>
                </a:lnTo>
                <a:cubicBezTo>
                  <a:pt x="18842" y="15628"/>
                  <a:pt x="18858" y="15597"/>
                  <a:pt x="18906" y="15581"/>
                </a:cubicBezTo>
                <a:cubicBezTo>
                  <a:pt x="18953" y="15549"/>
                  <a:pt x="19032" y="15581"/>
                  <a:pt x="19048" y="15470"/>
                </a:cubicBezTo>
                <a:cubicBezTo>
                  <a:pt x="19032" y="15407"/>
                  <a:pt x="19001" y="15328"/>
                  <a:pt x="18969" y="15264"/>
                </a:cubicBezTo>
                <a:cubicBezTo>
                  <a:pt x="19080" y="15201"/>
                  <a:pt x="19206" y="15138"/>
                  <a:pt x="19317" y="15074"/>
                </a:cubicBezTo>
                <a:cubicBezTo>
                  <a:pt x="19444" y="15027"/>
                  <a:pt x="19539" y="14916"/>
                  <a:pt x="19666" y="14900"/>
                </a:cubicBezTo>
                <a:cubicBezTo>
                  <a:pt x="19808" y="14853"/>
                  <a:pt x="19935" y="14773"/>
                  <a:pt x="20061" y="14694"/>
                </a:cubicBezTo>
                <a:lnTo>
                  <a:pt x="20331" y="14694"/>
                </a:lnTo>
                <a:lnTo>
                  <a:pt x="20457" y="14473"/>
                </a:lnTo>
                <a:lnTo>
                  <a:pt x="20663" y="14473"/>
                </a:lnTo>
                <a:lnTo>
                  <a:pt x="20821" y="14283"/>
                </a:lnTo>
                <a:cubicBezTo>
                  <a:pt x="20837" y="14287"/>
                  <a:pt x="20853" y="14289"/>
                  <a:pt x="20868" y="14289"/>
                </a:cubicBezTo>
                <a:cubicBezTo>
                  <a:pt x="20997" y="14289"/>
                  <a:pt x="21094" y="14145"/>
                  <a:pt x="21221" y="14145"/>
                </a:cubicBezTo>
                <a:cubicBezTo>
                  <a:pt x="21240" y="14145"/>
                  <a:pt x="21260" y="14148"/>
                  <a:pt x="21281" y="14156"/>
                </a:cubicBezTo>
                <a:cubicBezTo>
                  <a:pt x="21328" y="14061"/>
                  <a:pt x="21439" y="14061"/>
                  <a:pt x="21502" y="14013"/>
                </a:cubicBezTo>
                <a:cubicBezTo>
                  <a:pt x="21534" y="13998"/>
                  <a:pt x="21550" y="13950"/>
                  <a:pt x="21566" y="13950"/>
                </a:cubicBezTo>
                <a:cubicBezTo>
                  <a:pt x="21835" y="13950"/>
                  <a:pt x="22009" y="13728"/>
                  <a:pt x="22231" y="13618"/>
                </a:cubicBezTo>
                <a:lnTo>
                  <a:pt x="22452" y="13618"/>
                </a:lnTo>
                <a:cubicBezTo>
                  <a:pt x="22547" y="13570"/>
                  <a:pt x="22595" y="13443"/>
                  <a:pt x="22706" y="13396"/>
                </a:cubicBezTo>
                <a:cubicBezTo>
                  <a:pt x="22786" y="13356"/>
                  <a:pt x="22865" y="13294"/>
                  <a:pt x="22983" y="13294"/>
                </a:cubicBezTo>
                <a:cubicBezTo>
                  <a:pt x="23005" y="13294"/>
                  <a:pt x="23029" y="13296"/>
                  <a:pt x="23054" y="13301"/>
                </a:cubicBezTo>
                <a:cubicBezTo>
                  <a:pt x="23086" y="13079"/>
                  <a:pt x="23276" y="13111"/>
                  <a:pt x="23386" y="12984"/>
                </a:cubicBezTo>
                <a:cubicBezTo>
                  <a:pt x="23402" y="12968"/>
                  <a:pt x="23430" y="12964"/>
                  <a:pt x="23462" y="12964"/>
                </a:cubicBezTo>
                <a:cubicBezTo>
                  <a:pt x="23493" y="12964"/>
                  <a:pt x="23529" y="12968"/>
                  <a:pt x="23561" y="12968"/>
                </a:cubicBezTo>
                <a:lnTo>
                  <a:pt x="23751" y="12763"/>
                </a:lnTo>
                <a:lnTo>
                  <a:pt x="23925" y="12763"/>
                </a:lnTo>
                <a:cubicBezTo>
                  <a:pt x="23988" y="12683"/>
                  <a:pt x="24051" y="12588"/>
                  <a:pt x="24131" y="12557"/>
                </a:cubicBezTo>
                <a:cubicBezTo>
                  <a:pt x="24400" y="12430"/>
                  <a:pt x="24637" y="12256"/>
                  <a:pt x="24891" y="12129"/>
                </a:cubicBezTo>
                <a:cubicBezTo>
                  <a:pt x="24970" y="12066"/>
                  <a:pt x="25065" y="12018"/>
                  <a:pt x="25176" y="12003"/>
                </a:cubicBezTo>
                <a:cubicBezTo>
                  <a:pt x="25287" y="11987"/>
                  <a:pt x="25397" y="11923"/>
                  <a:pt x="25461" y="11813"/>
                </a:cubicBezTo>
                <a:cubicBezTo>
                  <a:pt x="25471" y="11815"/>
                  <a:pt x="25481" y="11816"/>
                  <a:pt x="25491" y="11816"/>
                </a:cubicBezTo>
                <a:cubicBezTo>
                  <a:pt x="25591" y="11816"/>
                  <a:pt x="25639" y="11685"/>
                  <a:pt x="25732" y="11685"/>
                </a:cubicBezTo>
                <a:cubicBezTo>
                  <a:pt x="25736" y="11685"/>
                  <a:pt x="25741" y="11685"/>
                  <a:pt x="25746" y="11686"/>
                </a:cubicBezTo>
                <a:cubicBezTo>
                  <a:pt x="25809" y="11575"/>
                  <a:pt x="25967" y="11607"/>
                  <a:pt x="26031" y="11480"/>
                </a:cubicBezTo>
                <a:cubicBezTo>
                  <a:pt x="26054" y="11487"/>
                  <a:pt x="26077" y="11490"/>
                  <a:pt x="26100" y="11490"/>
                </a:cubicBezTo>
                <a:cubicBezTo>
                  <a:pt x="26186" y="11490"/>
                  <a:pt x="26266" y="11444"/>
                  <a:pt x="26316" y="11369"/>
                </a:cubicBezTo>
                <a:cubicBezTo>
                  <a:pt x="26326" y="11371"/>
                  <a:pt x="26335" y="11372"/>
                  <a:pt x="26344" y="11372"/>
                </a:cubicBezTo>
                <a:cubicBezTo>
                  <a:pt x="26463" y="11372"/>
                  <a:pt x="26498" y="11193"/>
                  <a:pt x="26601" y="11163"/>
                </a:cubicBezTo>
                <a:cubicBezTo>
                  <a:pt x="26759" y="11132"/>
                  <a:pt x="26917" y="11053"/>
                  <a:pt x="27028" y="10942"/>
                </a:cubicBezTo>
                <a:lnTo>
                  <a:pt x="27202" y="10942"/>
                </a:lnTo>
                <a:cubicBezTo>
                  <a:pt x="27266" y="10878"/>
                  <a:pt x="27329" y="10783"/>
                  <a:pt x="27408" y="10736"/>
                </a:cubicBezTo>
                <a:cubicBezTo>
                  <a:pt x="27506" y="10694"/>
                  <a:pt x="27603" y="10604"/>
                  <a:pt x="27711" y="10604"/>
                </a:cubicBezTo>
                <a:cubicBezTo>
                  <a:pt x="27726" y="10604"/>
                  <a:pt x="27741" y="10605"/>
                  <a:pt x="27757" y="10609"/>
                </a:cubicBezTo>
                <a:lnTo>
                  <a:pt x="27931" y="10419"/>
                </a:lnTo>
                <a:lnTo>
                  <a:pt x="28121" y="10419"/>
                </a:lnTo>
                <a:cubicBezTo>
                  <a:pt x="28216" y="10308"/>
                  <a:pt x="28311" y="10197"/>
                  <a:pt x="28422" y="10102"/>
                </a:cubicBezTo>
                <a:cubicBezTo>
                  <a:pt x="28532" y="10023"/>
                  <a:pt x="28643" y="9960"/>
                  <a:pt x="28754" y="9897"/>
                </a:cubicBezTo>
                <a:cubicBezTo>
                  <a:pt x="28839" y="9848"/>
                  <a:pt x="28923" y="9754"/>
                  <a:pt x="29036" y="9754"/>
                </a:cubicBezTo>
                <a:cubicBezTo>
                  <a:pt x="29071" y="9754"/>
                  <a:pt x="29109" y="9763"/>
                  <a:pt x="29150" y="9786"/>
                </a:cubicBezTo>
                <a:cubicBezTo>
                  <a:pt x="29229" y="9675"/>
                  <a:pt x="29308" y="9548"/>
                  <a:pt x="29387" y="9437"/>
                </a:cubicBezTo>
                <a:lnTo>
                  <a:pt x="29577" y="9437"/>
                </a:lnTo>
                <a:cubicBezTo>
                  <a:pt x="29657" y="9342"/>
                  <a:pt x="29767" y="9263"/>
                  <a:pt x="29862" y="9200"/>
                </a:cubicBezTo>
                <a:cubicBezTo>
                  <a:pt x="30005" y="9137"/>
                  <a:pt x="30116" y="9057"/>
                  <a:pt x="30195" y="8947"/>
                </a:cubicBezTo>
                <a:cubicBezTo>
                  <a:pt x="30227" y="8899"/>
                  <a:pt x="30290" y="8899"/>
                  <a:pt x="30353" y="8867"/>
                </a:cubicBezTo>
                <a:lnTo>
                  <a:pt x="30163" y="8630"/>
                </a:lnTo>
                <a:cubicBezTo>
                  <a:pt x="30163" y="8582"/>
                  <a:pt x="30179" y="8535"/>
                  <a:pt x="30195" y="8487"/>
                </a:cubicBezTo>
                <a:lnTo>
                  <a:pt x="30369" y="8487"/>
                </a:lnTo>
                <a:cubicBezTo>
                  <a:pt x="30480" y="8424"/>
                  <a:pt x="30527" y="8282"/>
                  <a:pt x="30622" y="8266"/>
                </a:cubicBezTo>
                <a:cubicBezTo>
                  <a:pt x="30717" y="8250"/>
                  <a:pt x="30781" y="8139"/>
                  <a:pt x="30907" y="8139"/>
                </a:cubicBezTo>
                <a:cubicBezTo>
                  <a:pt x="31002" y="8123"/>
                  <a:pt x="31097" y="8076"/>
                  <a:pt x="31161" y="7997"/>
                </a:cubicBezTo>
                <a:cubicBezTo>
                  <a:pt x="31272" y="7886"/>
                  <a:pt x="31398" y="7791"/>
                  <a:pt x="31525" y="7727"/>
                </a:cubicBezTo>
                <a:lnTo>
                  <a:pt x="31683" y="7727"/>
                </a:lnTo>
                <a:cubicBezTo>
                  <a:pt x="31731" y="7664"/>
                  <a:pt x="31794" y="7585"/>
                  <a:pt x="31857" y="7490"/>
                </a:cubicBezTo>
                <a:cubicBezTo>
                  <a:pt x="31873" y="7458"/>
                  <a:pt x="31889" y="7411"/>
                  <a:pt x="31905" y="7363"/>
                </a:cubicBezTo>
                <a:cubicBezTo>
                  <a:pt x="31857" y="7300"/>
                  <a:pt x="31826" y="7221"/>
                  <a:pt x="31747" y="7205"/>
                </a:cubicBezTo>
                <a:cubicBezTo>
                  <a:pt x="31715" y="7247"/>
                  <a:pt x="31683" y="7296"/>
                  <a:pt x="31633" y="7296"/>
                </a:cubicBezTo>
                <a:cubicBezTo>
                  <a:pt x="31608" y="7296"/>
                  <a:pt x="31578" y="7284"/>
                  <a:pt x="31541" y="7252"/>
                </a:cubicBezTo>
                <a:lnTo>
                  <a:pt x="31541" y="7126"/>
                </a:lnTo>
                <a:cubicBezTo>
                  <a:pt x="31541" y="7110"/>
                  <a:pt x="31572" y="7094"/>
                  <a:pt x="31572" y="7078"/>
                </a:cubicBezTo>
                <a:lnTo>
                  <a:pt x="31667" y="7078"/>
                </a:lnTo>
                <a:cubicBezTo>
                  <a:pt x="31683" y="7078"/>
                  <a:pt x="31683" y="7062"/>
                  <a:pt x="31699" y="7047"/>
                </a:cubicBezTo>
                <a:cubicBezTo>
                  <a:pt x="31889" y="6825"/>
                  <a:pt x="31889" y="6825"/>
                  <a:pt x="31873" y="6777"/>
                </a:cubicBezTo>
                <a:lnTo>
                  <a:pt x="31604" y="6762"/>
                </a:lnTo>
                <a:lnTo>
                  <a:pt x="31430" y="6635"/>
                </a:lnTo>
                <a:lnTo>
                  <a:pt x="31319" y="6746"/>
                </a:lnTo>
                <a:cubicBezTo>
                  <a:pt x="31290" y="6760"/>
                  <a:pt x="31262" y="6767"/>
                  <a:pt x="31236" y="6767"/>
                </a:cubicBezTo>
                <a:cubicBezTo>
                  <a:pt x="31148" y="6767"/>
                  <a:pt x="31075" y="6699"/>
                  <a:pt x="31002" y="6651"/>
                </a:cubicBezTo>
                <a:lnTo>
                  <a:pt x="30907" y="6603"/>
                </a:lnTo>
                <a:lnTo>
                  <a:pt x="31192" y="6287"/>
                </a:lnTo>
                <a:cubicBezTo>
                  <a:pt x="31177" y="6192"/>
                  <a:pt x="31224" y="6097"/>
                  <a:pt x="31161" y="6017"/>
                </a:cubicBezTo>
                <a:lnTo>
                  <a:pt x="30876" y="6017"/>
                </a:lnTo>
                <a:cubicBezTo>
                  <a:pt x="30831" y="6073"/>
                  <a:pt x="30794" y="6129"/>
                  <a:pt x="30743" y="6129"/>
                </a:cubicBezTo>
                <a:cubicBezTo>
                  <a:pt x="30722" y="6129"/>
                  <a:pt x="30698" y="6120"/>
                  <a:pt x="30670" y="6097"/>
                </a:cubicBezTo>
                <a:cubicBezTo>
                  <a:pt x="30654" y="6033"/>
                  <a:pt x="30638" y="5970"/>
                  <a:pt x="30607" y="5875"/>
                </a:cubicBezTo>
                <a:cubicBezTo>
                  <a:pt x="30559" y="5954"/>
                  <a:pt x="30512" y="6017"/>
                  <a:pt x="30448" y="6081"/>
                </a:cubicBezTo>
                <a:cubicBezTo>
                  <a:pt x="30385" y="6144"/>
                  <a:pt x="30290" y="6112"/>
                  <a:pt x="30242" y="6207"/>
                </a:cubicBezTo>
                <a:cubicBezTo>
                  <a:pt x="30227" y="6192"/>
                  <a:pt x="30211" y="6176"/>
                  <a:pt x="30195" y="6176"/>
                </a:cubicBezTo>
                <a:cubicBezTo>
                  <a:pt x="30211" y="6081"/>
                  <a:pt x="30163" y="5986"/>
                  <a:pt x="30211" y="5922"/>
                </a:cubicBezTo>
                <a:lnTo>
                  <a:pt x="30385" y="5859"/>
                </a:lnTo>
                <a:cubicBezTo>
                  <a:pt x="30369" y="5796"/>
                  <a:pt x="30353" y="5748"/>
                  <a:pt x="30337" y="5701"/>
                </a:cubicBezTo>
                <a:lnTo>
                  <a:pt x="30242" y="5685"/>
                </a:lnTo>
                <a:lnTo>
                  <a:pt x="30147" y="5796"/>
                </a:lnTo>
                <a:lnTo>
                  <a:pt x="30052" y="5685"/>
                </a:lnTo>
                <a:lnTo>
                  <a:pt x="29862" y="5685"/>
                </a:lnTo>
                <a:lnTo>
                  <a:pt x="29767" y="5796"/>
                </a:lnTo>
                <a:lnTo>
                  <a:pt x="29387" y="5796"/>
                </a:lnTo>
                <a:cubicBezTo>
                  <a:pt x="29372" y="5701"/>
                  <a:pt x="29277" y="5701"/>
                  <a:pt x="29277" y="5574"/>
                </a:cubicBezTo>
                <a:lnTo>
                  <a:pt x="28504" y="5574"/>
                </a:lnTo>
                <a:cubicBezTo>
                  <a:pt x="28386" y="5412"/>
                  <a:pt x="28564" y="5350"/>
                  <a:pt x="28548" y="5273"/>
                </a:cubicBezTo>
                <a:cubicBezTo>
                  <a:pt x="28532" y="5194"/>
                  <a:pt x="28596" y="5099"/>
                  <a:pt x="28501" y="5052"/>
                </a:cubicBezTo>
                <a:lnTo>
                  <a:pt x="28358" y="5162"/>
                </a:lnTo>
                <a:lnTo>
                  <a:pt x="28216" y="5052"/>
                </a:lnTo>
                <a:lnTo>
                  <a:pt x="28042" y="5257"/>
                </a:lnTo>
                <a:cubicBezTo>
                  <a:pt x="28024" y="5260"/>
                  <a:pt x="28006" y="5261"/>
                  <a:pt x="27989" y="5261"/>
                </a:cubicBezTo>
                <a:cubicBezTo>
                  <a:pt x="27946" y="5261"/>
                  <a:pt x="27905" y="5255"/>
                  <a:pt x="27865" y="5255"/>
                </a:cubicBezTo>
                <a:cubicBezTo>
                  <a:pt x="27823" y="5255"/>
                  <a:pt x="27782" y="5262"/>
                  <a:pt x="27741" y="5289"/>
                </a:cubicBezTo>
                <a:lnTo>
                  <a:pt x="27677" y="5368"/>
                </a:lnTo>
                <a:lnTo>
                  <a:pt x="27313" y="5368"/>
                </a:lnTo>
                <a:cubicBezTo>
                  <a:pt x="27297" y="5368"/>
                  <a:pt x="27266" y="5352"/>
                  <a:pt x="27282" y="5321"/>
                </a:cubicBezTo>
                <a:cubicBezTo>
                  <a:pt x="27297" y="5305"/>
                  <a:pt x="27313" y="5257"/>
                  <a:pt x="27329" y="5257"/>
                </a:cubicBezTo>
                <a:cubicBezTo>
                  <a:pt x="27472" y="5257"/>
                  <a:pt x="27614" y="5194"/>
                  <a:pt x="27725" y="5099"/>
                </a:cubicBezTo>
                <a:cubicBezTo>
                  <a:pt x="27741" y="5083"/>
                  <a:pt x="27836" y="5052"/>
                  <a:pt x="27772" y="4941"/>
                </a:cubicBezTo>
                <a:lnTo>
                  <a:pt x="27329" y="4941"/>
                </a:lnTo>
                <a:cubicBezTo>
                  <a:pt x="27313" y="4941"/>
                  <a:pt x="27297" y="4893"/>
                  <a:pt x="27282" y="4877"/>
                </a:cubicBezTo>
                <a:cubicBezTo>
                  <a:pt x="27361" y="4767"/>
                  <a:pt x="27440" y="4672"/>
                  <a:pt x="27535" y="4577"/>
                </a:cubicBezTo>
                <a:cubicBezTo>
                  <a:pt x="27535" y="4577"/>
                  <a:pt x="27519" y="4545"/>
                  <a:pt x="27519" y="4529"/>
                </a:cubicBezTo>
                <a:lnTo>
                  <a:pt x="27266" y="4482"/>
                </a:lnTo>
                <a:cubicBezTo>
                  <a:pt x="27329" y="4371"/>
                  <a:pt x="27377" y="4260"/>
                  <a:pt x="27424" y="4165"/>
                </a:cubicBezTo>
                <a:cubicBezTo>
                  <a:pt x="27472" y="4102"/>
                  <a:pt x="27456" y="4022"/>
                  <a:pt x="27408" y="3975"/>
                </a:cubicBezTo>
                <a:lnTo>
                  <a:pt x="27028" y="3975"/>
                </a:lnTo>
                <a:lnTo>
                  <a:pt x="26965" y="3880"/>
                </a:lnTo>
                <a:lnTo>
                  <a:pt x="26791" y="3991"/>
                </a:lnTo>
                <a:lnTo>
                  <a:pt x="26680" y="3880"/>
                </a:lnTo>
                <a:lnTo>
                  <a:pt x="26585" y="3959"/>
                </a:lnTo>
                <a:cubicBezTo>
                  <a:pt x="26553" y="3927"/>
                  <a:pt x="26506" y="3896"/>
                  <a:pt x="26474" y="3864"/>
                </a:cubicBezTo>
                <a:cubicBezTo>
                  <a:pt x="26427" y="3848"/>
                  <a:pt x="26395" y="3832"/>
                  <a:pt x="26363" y="3832"/>
                </a:cubicBezTo>
                <a:cubicBezTo>
                  <a:pt x="26427" y="3674"/>
                  <a:pt x="26553" y="3658"/>
                  <a:pt x="26648" y="3579"/>
                </a:cubicBezTo>
                <a:cubicBezTo>
                  <a:pt x="26727" y="3484"/>
                  <a:pt x="26775" y="3357"/>
                  <a:pt x="26807" y="3231"/>
                </a:cubicBezTo>
                <a:lnTo>
                  <a:pt x="26506" y="3231"/>
                </a:lnTo>
                <a:cubicBezTo>
                  <a:pt x="26395" y="3310"/>
                  <a:pt x="26300" y="3421"/>
                  <a:pt x="26189" y="3437"/>
                </a:cubicBezTo>
                <a:cubicBezTo>
                  <a:pt x="26062" y="3452"/>
                  <a:pt x="26047" y="3658"/>
                  <a:pt x="25904" y="3658"/>
                </a:cubicBezTo>
                <a:cubicBezTo>
                  <a:pt x="25825" y="3658"/>
                  <a:pt x="25793" y="3753"/>
                  <a:pt x="25762" y="3769"/>
                </a:cubicBezTo>
                <a:cubicBezTo>
                  <a:pt x="25730" y="3769"/>
                  <a:pt x="25682" y="3737"/>
                  <a:pt x="25635" y="3737"/>
                </a:cubicBezTo>
                <a:cubicBezTo>
                  <a:pt x="25682" y="3642"/>
                  <a:pt x="25714" y="3547"/>
                  <a:pt x="25746" y="3468"/>
                </a:cubicBezTo>
                <a:lnTo>
                  <a:pt x="26031" y="3136"/>
                </a:lnTo>
                <a:lnTo>
                  <a:pt x="26157" y="3104"/>
                </a:lnTo>
                <a:cubicBezTo>
                  <a:pt x="26173" y="2977"/>
                  <a:pt x="26221" y="2882"/>
                  <a:pt x="26110" y="2787"/>
                </a:cubicBezTo>
                <a:lnTo>
                  <a:pt x="25967" y="3009"/>
                </a:lnTo>
                <a:cubicBezTo>
                  <a:pt x="25955" y="3011"/>
                  <a:pt x="25944" y="3012"/>
                  <a:pt x="25934" y="3012"/>
                </a:cubicBezTo>
                <a:cubicBezTo>
                  <a:pt x="25849" y="3012"/>
                  <a:pt x="25820" y="2958"/>
                  <a:pt x="25777" y="2930"/>
                </a:cubicBezTo>
                <a:cubicBezTo>
                  <a:pt x="25754" y="2914"/>
                  <a:pt x="25726" y="2914"/>
                  <a:pt x="25696" y="2914"/>
                </a:cubicBezTo>
                <a:cubicBezTo>
                  <a:pt x="25667" y="2914"/>
                  <a:pt x="25635" y="2914"/>
                  <a:pt x="25603" y="2898"/>
                </a:cubicBezTo>
                <a:cubicBezTo>
                  <a:pt x="25556" y="2882"/>
                  <a:pt x="25524" y="2851"/>
                  <a:pt x="25477" y="2803"/>
                </a:cubicBezTo>
                <a:lnTo>
                  <a:pt x="25318" y="3009"/>
                </a:lnTo>
                <a:lnTo>
                  <a:pt x="25128" y="3009"/>
                </a:lnTo>
                <a:cubicBezTo>
                  <a:pt x="25112" y="3009"/>
                  <a:pt x="25112" y="2977"/>
                  <a:pt x="25097" y="2962"/>
                </a:cubicBezTo>
                <a:lnTo>
                  <a:pt x="25160" y="2851"/>
                </a:lnTo>
                <a:cubicBezTo>
                  <a:pt x="25144" y="2772"/>
                  <a:pt x="25081" y="2819"/>
                  <a:pt x="25033" y="2787"/>
                </a:cubicBezTo>
                <a:cubicBezTo>
                  <a:pt x="24991" y="2745"/>
                  <a:pt x="24948" y="2690"/>
                  <a:pt x="24895" y="2690"/>
                </a:cubicBezTo>
                <a:cubicBezTo>
                  <a:pt x="24888" y="2690"/>
                  <a:pt x="24882" y="2691"/>
                  <a:pt x="24875" y="2692"/>
                </a:cubicBezTo>
                <a:cubicBezTo>
                  <a:pt x="24827" y="2692"/>
                  <a:pt x="24764" y="2692"/>
                  <a:pt x="24717" y="2629"/>
                </a:cubicBezTo>
                <a:cubicBezTo>
                  <a:pt x="24691" y="2595"/>
                  <a:pt x="24666" y="2579"/>
                  <a:pt x="24638" y="2579"/>
                </a:cubicBezTo>
                <a:cubicBezTo>
                  <a:pt x="24614" y="2579"/>
                  <a:pt x="24588" y="2591"/>
                  <a:pt x="24558" y="2613"/>
                </a:cubicBezTo>
                <a:cubicBezTo>
                  <a:pt x="24542" y="2645"/>
                  <a:pt x="24527" y="2692"/>
                  <a:pt x="24527" y="2756"/>
                </a:cubicBezTo>
                <a:lnTo>
                  <a:pt x="24400" y="2898"/>
                </a:lnTo>
                <a:cubicBezTo>
                  <a:pt x="24400" y="2882"/>
                  <a:pt x="24368" y="2882"/>
                  <a:pt x="24368" y="2867"/>
                </a:cubicBezTo>
                <a:lnTo>
                  <a:pt x="24305" y="2803"/>
                </a:lnTo>
                <a:cubicBezTo>
                  <a:pt x="24083" y="2977"/>
                  <a:pt x="24036" y="2993"/>
                  <a:pt x="23925" y="2993"/>
                </a:cubicBezTo>
                <a:cubicBezTo>
                  <a:pt x="23925" y="2993"/>
                  <a:pt x="23909" y="2977"/>
                  <a:pt x="23877" y="2930"/>
                </a:cubicBezTo>
                <a:lnTo>
                  <a:pt x="24067" y="2756"/>
                </a:lnTo>
                <a:cubicBezTo>
                  <a:pt x="24067" y="2518"/>
                  <a:pt x="24067" y="2518"/>
                  <a:pt x="24036" y="2471"/>
                </a:cubicBezTo>
                <a:cubicBezTo>
                  <a:pt x="24004" y="2502"/>
                  <a:pt x="23972" y="2550"/>
                  <a:pt x="23941" y="2582"/>
                </a:cubicBezTo>
                <a:lnTo>
                  <a:pt x="23814" y="2582"/>
                </a:lnTo>
                <a:cubicBezTo>
                  <a:pt x="23782" y="2518"/>
                  <a:pt x="23830" y="2439"/>
                  <a:pt x="23766" y="2376"/>
                </a:cubicBezTo>
                <a:cubicBezTo>
                  <a:pt x="23729" y="2353"/>
                  <a:pt x="23694" y="2344"/>
                  <a:pt x="23660" y="2344"/>
                </a:cubicBezTo>
                <a:cubicBezTo>
                  <a:pt x="23549" y="2344"/>
                  <a:pt x="23455" y="2442"/>
                  <a:pt x="23371" y="2502"/>
                </a:cubicBezTo>
                <a:cubicBezTo>
                  <a:pt x="23318" y="2545"/>
                  <a:pt x="23258" y="2566"/>
                  <a:pt x="23196" y="2566"/>
                </a:cubicBezTo>
                <a:cubicBezTo>
                  <a:pt x="23165" y="2566"/>
                  <a:pt x="23133" y="2560"/>
                  <a:pt x="23101" y="2550"/>
                </a:cubicBezTo>
                <a:lnTo>
                  <a:pt x="22943" y="2360"/>
                </a:lnTo>
                <a:lnTo>
                  <a:pt x="22753" y="2360"/>
                </a:lnTo>
                <a:lnTo>
                  <a:pt x="22658" y="2455"/>
                </a:lnTo>
                <a:lnTo>
                  <a:pt x="22389" y="2455"/>
                </a:lnTo>
                <a:lnTo>
                  <a:pt x="22294" y="2360"/>
                </a:lnTo>
                <a:lnTo>
                  <a:pt x="22136" y="2360"/>
                </a:lnTo>
                <a:lnTo>
                  <a:pt x="21819" y="2566"/>
                </a:lnTo>
                <a:lnTo>
                  <a:pt x="21534" y="2566"/>
                </a:lnTo>
                <a:cubicBezTo>
                  <a:pt x="21502" y="2487"/>
                  <a:pt x="21597" y="2471"/>
                  <a:pt x="21613" y="2392"/>
                </a:cubicBezTo>
                <a:cubicBezTo>
                  <a:pt x="21581" y="2328"/>
                  <a:pt x="21645" y="2233"/>
                  <a:pt x="21581" y="2154"/>
                </a:cubicBezTo>
                <a:lnTo>
                  <a:pt x="21439" y="2265"/>
                </a:lnTo>
                <a:lnTo>
                  <a:pt x="21265" y="2138"/>
                </a:lnTo>
                <a:cubicBezTo>
                  <a:pt x="21154" y="2154"/>
                  <a:pt x="21138" y="2249"/>
                  <a:pt x="21075" y="2297"/>
                </a:cubicBezTo>
                <a:cubicBezTo>
                  <a:pt x="21011" y="2344"/>
                  <a:pt x="20948" y="2376"/>
                  <a:pt x="20869" y="2407"/>
                </a:cubicBezTo>
                <a:cubicBezTo>
                  <a:pt x="20758" y="2455"/>
                  <a:pt x="20663" y="2566"/>
                  <a:pt x="20521" y="2582"/>
                </a:cubicBezTo>
                <a:cubicBezTo>
                  <a:pt x="20394" y="2629"/>
                  <a:pt x="20267" y="2692"/>
                  <a:pt x="20141" y="2787"/>
                </a:cubicBezTo>
                <a:cubicBezTo>
                  <a:pt x="20125" y="2787"/>
                  <a:pt x="20093" y="2756"/>
                  <a:pt x="20061" y="2756"/>
                </a:cubicBezTo>
                <a:cubicBezTo>
                  <a:pt x="20077" y="2677"/>
                  <a:pt x="20141" y="2597"/>
                  <a:pt x="20156" y="2534"/>
                </a:cubicBezTo>
                <a:cubicBezTo>
                  <a:pt x="20156" y="2455"/>
                  <a:pt x="20251" y="2423"/>
                  <a:pt x="20299" y="2328"/>
                </a:cubicBezTo>
                <a:cubicBezTo>
                  <a:pt x="20346" y="2249"/>
                  <a:pt x="20331" y="2138"/>
                  <a:pt x="20426" y="2075"/>
                </a:cubicBezTo>
                <a:lnTo>
                  <a:pt x="20584" y="1980"/>
                </a:lnTo>
                <a:lnTo>
                  <a:pt x="20473" y="1822"/>
                </a:lnTo>
                <a:lnTo>
                  <a:pt x="20362" y="1917"/>
                </a:lnTo>
                <a:cubicBezTo>
                  <a:pt x="20251" y="1837"/>
                  <a:pt x="20251" y="1837"/>
                  <a:pt x="20077" y="1837"/>
                </a:cubicBezTo>
                <a:lnTo>
                  <a:pt x="19729" y="2249"/>
                </a:lnTo>
                <a:lnTo>
                  <a:pt x="19681" y="2249"/>
                </a:lnTo>
                <a:cubicBezTo>
                  <a:pt x="19507" y="2376"/>
                  <a:pt x="19286" y="2423"/>
                  <a:pt x="19127" y="2629"/>
                </a:cubicBezTo>
                <a:cubicBezTo>
                  <a:pt x="19096" y="2677"/>
                  <a:pt x="19016" y="2692"/>
                  <a:pt x="18953" y="2740"/>
                </a:cubicBezTo>
                <a:cubicBezTo>
                  <a:pt x="18893" y="2785"/>
                  <a:pt x="18876" y="2872"/>
                  <a:pt x="18794" y="2881"/>
                </a:cubicBezTo>
                <a:lnTo>
                  <a:pt x="18794" y="2881"/>
                </a:lnTo>
                <a:cubicBezTo>
                  <a:pt x="18779" y="2818"/>
                  <a:pt x="18826" y="2708"/>
                  <a:pt x="18716" y="2677"/>
                </a:cubicBezTo>
                <a:cubicBezTo>
                  <a:pt x="18541" y="2740"/>
                  <a:pt x="18383" y="2898"/>
                  <a:pt x="18177" y="2898"/>
                </a:cubicBezTo>
                <a:cubicBezTo>
                  <a:pt x="18130" y="2977"/>
                  <a:pt x="18066" y="3041"/>
                  <a:pt x="18019" y="3104"/>
                </a:cubicBezTo>
                <a:lnTo>
                  <a:pt x="17813" y="3104"/>
                </a:lnTo>
                <a:lnTo>
                  <a:pt x="17655" y="3342"/>
                </a:lnTo>
                <a:cubicBezTo>
                  <a:pt x="17607" y="3215"/>
                  <a:pt x="17560" y="3120"/>
                  <a:pt x="17512" y="3009"/>
                </a:cubicBezTo>
                <a:cubicBezTo>
                  <a:pt x="17591" y="3009"/>
                  <a:pt x="17671" y="2977"/>
                  <a:pt x="17718" y="2914"/>
                </a:cubicBezTo>
                <a:cubicBezTo>
                  <a:pt x="17766" y="2851"/>
                  <a:pt x="17813" y="2787"/>
                  <a:pt x="17876" y="2740"/>
                </a:cubicBezTo>
                <a:lnTo>
                  <a:pt x="17876" y="2566"/>
                </a:lnTo>
                <a:lnTo>
                  <a:pt x="17591" y="2566"/>
                </a:lnTo>
                <a:lnTo>
                  <a:pt x="17465" y="2787"/>
                </a:lnTo>
                <a:cubicBezTo>
                  <a:pt x="17448" y="2784"/>
                  <a:pt x="17431" y="2783"/>
                  <a:pt x="17415" y="2783"/>
                </a:cubicBezTo>
                <a:cubicBezTo>
                  <a:pt x="17269" y="2783"/>
                  <a:pt x="17167" y="2903"/>
                  <a:pt x="17053" y="2946"/>
                </a:cubicBezTo>
                <a:lnTo>
                  <a:pt x="16990" y="2977"/>
                </a:lnTo>
                <a:lnTo>
                  <a:pt x="16911" y="2898"/>
                </a:lnTo>
                <a:lnTo>
                  <a:pt x="16800" y="2914"/>
                </a:lnTo>
                <a:cubicBezTo>
                  <a:pt x="16784" y="3025"/>
                  <a:pt x="16752" y="3120"/>
                  <a:pt x="16736" y="3262"/>
                </a:cubicBezTo>
                <a:cubicBezTo>
                  <a:pt x="16689" y="3152"/>
                  <a:pt x="16673" y="3072"/>
                  <a:pt x="16610" y="2930"/>
                </a:cubicBezTo>
                <a:lnTo>
                  <a:pt x="16451" y="3247"/>
                </a:lnTo>
                <a:lnTo>
                  <a:pt x="16261" y="3152"/>
                </a:lnTo>
                <a:lnTo>
                  <a:pt x="16515" y="2946"/>
                </a:lnTo>
                <a:cubicBezTo>
                  <a:pt x="16435" y="2893"/>
                  <a:pt x="16370" y="2884"/>
                  <a:pt x="16309" y="2884"/>
                </a:cubicBezTo>
                <a:cubicBezTo>
                  <a:pt x="16280" y="2884"/>
                  <a:pt x="16252" y="2886"/>
                  <a:pt x="16223" y="2886"/>
                </a:cubicBezTo>
                <a:cubicBezTo>
                  <a:pt x="16205" y="2886"/>
                  <a:pt x="16186" y="2885"/>
                  <a:pt x="16166" y="2882"/>
                </a:cubicBezTo>
                <a:cubicBezTo>
                  <a:pt x="16055" y="3041"/>
                  <a:pt x="15913" y="3152"/>
                  <a:pt x="15739" y="3215"/>
                </a:cubicBezTo>
                <a:lnTo>
                  <a:pt x="15675" y="3152"/>
                </a:lnTo>
                <a:lnTo>
                  <a:pt x="15770" y="2993"/>
                </a:lnTo>
                <a:cubicBezTo>
                  <a:pt x="15739" y="2882"/>
                  <a:pt x="15675" y="2851"/>
                  <a:pt x="15628" y="2772"/>
                </a:cubicBezTo>
                <a:lnTo>
                  <a:pt x="15169" y="2772"/>
                </a:lnTo>
                <a:lnTo>
                  <a:pt x="15058" y="2898"/>
                </a:lnTo>
                <a:lnTo>
                  <a:pt x="14947" y="2851"/>
                </a:lnTo>
                <a:lnTo>
                  <a:pt x="14947" y="2740"/>
                </a:lnTo>
                <a:lnTo>
                  <a:pt x="15042" y="2613"/>
                </a:lnTo>
                <a:lnTo>
                  <a:pt x="15042" y="2407"/>
                </a:lnTo>
                <a:cubicBezTo>
                  <a:pt x="15042" y="2328"/>
                  <a:pt x="15074" y="2233"/>
                  <a:pt x="15042" y="2170"/>
                </a:cubicBezTo>
                <a:lnTo>
                  <a:pt x="14915" y="2027"/>
                </a:lnTo>
                <a:lnTo>
                  <a:pt x="14820" y="2122"/>
                </a:lnTo>
                <a:lnTo>
                  <a:pt x="14615" y="2122"/>
                </a:lnTo>
                <a:lnTo>
                  <a:pt x="14393" y="1822"/>
                </a:lnTo>
                <a:lnTo>
                  <a:pt x="13997" y="1822"/>
                </a:lnTo>
                <a:lnTo>
                  <a:pt x="13902" y="1917"/>
                </a:lnTo>
                <a:cubicBezTo>
                  <a:pt x="13870" y="1869"/>
                  <a:pt x="13839" y="1853"/>
                  <a:pt x="13823" y="1822"/>
                </a:cubicBezTo>
                <a:lnTo>
                  <a:pt x="13348" y="1822"/>
                </a:lnTo>
                <a:cubicBezTo>
                  <a:pt x="13316" y="1853"/>
                  <a:pt x="13300" y="1885"/>
                  <a:pt x="13269" y="1917"/>
                </a:cubicBezTo>
                <a:cubicBezTo>
                  <a:pt x="13237" y="1885"/>
                  <a:pt x="13205" y="1853"/>
                  <a:pt x="13174" y="1806"/>
                </a:cubicBezTo>
                <a:cubicBezTo>
                  <a:pt x="13150" y="1814"/>
                  <a:pt x="13126" y="1818"/>
                  <a:pt x="13104" y="1818"/>
                </a:cubicBezTo>
                <a:cubicBezTo>
                  <a:pt x="13083" y="1818"/>
                  <a:pt x="13063" y="1814"/>
                  <a:pt x="13047" y="1806"/>
                </a:cubicBezTo>
                <a:cubicBezTo>
                  <a:pt x="13015" y="1806"/>
                  <a:pt x="12984" y="1790"/>
                  <a:pt x="12968" y="1774"/>
                </a:cubicBezTo>
                <a:cubicBezTo>
                  <a:pt x="12873" y="1632"/>
                  <a:pt x="13126" y="1552"/>
                  <a:pt x="13000" y="1394"/>
                </a:cubicBezTo>
                <a:lnTo>
                  <a:pt x="12715" y="1394"/>
                </a:lnTo>
                <a:cubicBezTo>
                  <a:pt x="12683" y="1426"/>
                  <a:pt x="12667" y="1442"/>
                  <a:pt x="12651" y="1473"/>
                </a:cubicBezTo>
                <a:cubicBezTo>
                  <a:pt x="12512" y="1479"/>
                  <a:pt x="12424" y="1483"/>
                  <a:pt x="12366" y="1483"/>
                </a:cubicBezTo>
                <a:cubicBezTo>
                  <a:pt x="12265" y="1483"/>
                  <a:pt x="12254" y="1472"/>
                  <a:pt x="12224" y="1442"/>
                </a:cubicBezTo>
                <a:lnTo>
                  <a:pt x="12224" y="1315"/>
                </a:lnTo>
                <a:cubicBezTo>
                  <a:pt x="12366" y="1220"/>
                  <a:pt x="12414" y="1046"/>
                  <a:pt x="12477" y="872"/>
                </a:cubicBezTo>
                <a:cubicBezTo>
                  <a:pt x="12440" y="853"/>
                  <a:pt x="12397" y="845"/>
                  <a:pt x="12353" y="845"/>
                </a:cubicBezTo>
                <a:cubicBezTo>
                  <a:pt x="12321" y="845"/>
                  <a:pt x="12288" y="849"/>
                  <a:pt x="12255" y="856"/>
                </a:cubicBezTo>
                <a:cubicBezTo>
                  <a:pt x="12224" y="903"/>
                  <a:pt x="12176" y="982"/>
                  <a:pt x="12129" y="998"/>
                </a:cubicBezTo>
                <a:cubicBezTo>
                  <a:pt x="11970" y="1077"/>
                  <a:pt x="11844" y="1204"/>
                  <a:pt x="11749" y="1347"/>
                </a:cubicBezTo>
                <a:cubicBezTo>
                  <a:pt x="11733" y="1362"/>
                  <a:pt x="11721" y="1374"/>
                  <a:pt x="11711" y="1374"/>
                </a:cubicBezTo>
                <a:cubicBezTo>
                  <a:pt x="11701" y="1374"/>
                  <a:pt x="11693" y="1362"/>
                  <a:pt x="11685" y="1331"/>
                </a:cubicBezTo>
                <a:lnTo>
                  <a:pt x="11685" y="903"/>
                </a:lnTo>
                <a:cubicBezTo>
                  <a:pt x="11780" y="761"/>
                  <a:pt x="11780" y="761"/>
                  <a:pt x="11701" y="650"/>
                </a:cubicBezTo>
                <a:lnTo>
                  <a:pt x="11701" y="650"/>
                </a:lnTo>
                <a:cubicBezTo>
                  <a:pt x="11638" y="713"/>
                  <a:pt x="11606" y="808"/>
                  <a:pt x="11511" y="840"/>
                </a:cubicBezTo>
                <a:cubicBezTo>
                  <a:pt x="11495" y="761"/>
                  <a:pt x="11464" y="697"/>
                  <a:pt x="11448" y="634"/>
                </a:cubicBezTo>
                <a:cubicBezTo>
                  <a:pt x="11242" y="697"/>
                  <a:pt x="11052" y="808"/>
                  <a:pt x="10878" y="967"/>
                </a:cubicBezTo>
                <a:cubicBezTo>
                  <a:pt x="10767" y="1125"/>
                  <a:pt x="10609" y="1236"/>
                  <a:pt x="10435" y="1283"/>
                </a:cubicBezTo>
                <a:lnTo>
                  <a:pt x="10387" y="1157"/>
                </a:lnTo>
                <a:cubicBezTo>
                  <a:pt x="10450" y="951"/>
                  <a:pt x="10672" y="982"/>
                  <a:pt x="10767" y="792"/>
                </a:cubicBezTo>
                <a:cubicBezTo>
                  <a:pt x="10751" y="761"/>
                  <a:pt x="10735" y="697"/>
                  <a:pt x="10735" y="650"/>
                </a:cubicBezTo>
                <a:lnTo>
                  <a:pt x="10514" y="650"/>
                </a:lnTo>
                <a:lnTo>
                  <a:pt x="10435" y="745"/>
                </a:lnTo>
                <a:lnTo>
                  <a:pt x="10055" y="713"/>
                </a:lnTo>
                <a:cubicBezTo>
                  <a:pt x="10039" y="713"/>
                  <a:pt x="10039" y="682"/>
                  <a:pt x="10039" y="682"/>
                </a:cubicBezTo>
                <a:lnTo>
                  <a:pt x="10086" y="602"/>
                </a:lnTo>
                <a:cubicBezTo>
                  <a:pt x="10007" y="492"/>
                  <a:pt x="9944" y="397"/>
                  <a:pt x="9896" y="317"/>
                </a:cubicBezTo>
                <a:cubicBezTo>
                  <a:pt x="9849" y="317"/>
                  <a:pt x="9817" y="317"/>
                  <a:pt x="9785" y="333"/>
                </a:cubicBezTo>
                <a:cubicBezTo>
                  <a:pt x="9754" y="349"/>
                  <a:pt x="9722" y="381"/>
                  <a:pt x="9690" y="412"/>
                </a:cubicBezTo>
                <a:cubicBezTo>
                  <a:pt x="9564" y="302"/>
                  <a:pt x="9564" y="80"/>
                  <a:pt x="94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1729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3"/>
          <p:cNvSpPr txBox="1">
            <a:spLocks noGrp="1"/>
          </p:cNvSpPr>
          <p:nvPr>
            <p:ph type="subTitle" idx="1"/>
          </p:nvPr>
        </p:nvSpPr>
        <p:spPr>
          <a:xfrm>
            <a:off x="4239600" y="5641733"/>
            <a:ext cx="3712800" cy="4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3"/>
          <p:cNvSpPr/>
          <p:nvPr/>
        </p:nvSpPr>
        <p:spPr>
          <a:xfrm rot="-8099908">
            <a:off x="6990621" y="1211319"/>
            <a:ext cx="4111331" cy="1654575"/>
          </a:xfrm>
          <a:custGeom>
            <a:avLst/>
            <a:gdLst/>
            <a:ahLst/>
            <a:cxnLst/>
            <a:rect l="l" t="t" r="r" b="b"/>
            <a:pathLst>
              <a:path w="46916" h="14916" extrusionOk="0">
                <a:moveTo>
                  <a:pt x="37684" y="459"/>
                </a:moveTo>
                <a:lnTo>
                  <a:pt x="37684" y="459"/>
                </a:lnTo>
                <a:cubicBezTo>
                  <a:pt x="37676" y="496"/>
                  <a:pt x="37667" y="525"/>
                  <a:pt x="37659" y="550"/>
                </a:cubicBezTo>
                <a:lnTo>
                  <a:pt x="37659" y="550"/>
                </a:lnTo>
                <a:cubicBezTo>
                  <a:pt x="37653" y="531"/>
                  <a:pt x="37653" y="519"/>
                  <a:pt x="37653" y="507"/>
                </a:cubicBezTo>
                <a:cubicBezTo>
                  <a:pt x="37653" y="507"/>
                  <a:pt x="37653" y="491"/>
                  <a:pt x="37684" y="459"/>
                </a:cubicBezTo>
                <a:close/>
                <a:moveTo>
                  <a:pt x="38745" y="459"/>
                </a:moveTo>
                <a:lnTo>
                  <a:pt x="38745" y="570"/>
                </a:lnTo>
                <a:lnTo>
                  <a:pt x="38650" y="634"/>
                </a:lnTo>
                <a:lnTo>
                  <a:pt x="38555" y="570"/>
                </a:lnTo>
                <a:lnTo>
                  <a:pt x="38618" y="523"/>
                </a:lnTo>
                <a:lnTo>
                  <a:pt x="38682" y="570"/>
                </a:lnTo>
                <a:cubicBezTo>
                  <a:pt x="38698" y="523"/>
                  <a:pt x="38713" y="507"/>
                  <a:pt x="38745" y="459"/>
                </a:cubicBezTo>
                <a:close/>
                <a:moveTo>
                  <a:pt x="37463" y="523"/>
                </a:moveTo>
                <a:lnTo>
                  <a:pt x="37558" y="602"/>
                </a:lnTo>
                <a:cubicBezTo>
                  <a:pt x="37589" y="583"/>
                  <a:pt x="37608" y="572"/>
                  <a:pt x="37622" y="572"/>
                </a:cubicBezTo>
                <a:cubicBezTo>
                  <a:pt x="37631" y="572"/>
                  <a:pt x="37639" y="576"/>
                  <a:pt x="37646" y="586"/>
                </a:cubicBezTo>
                <a:lnTo>
                  <a:pt x="37646" y="586"/>
                </a:lnTo>
                <a:cubicBezTo>
                  <a:pt x="37624" y="637"/>
                  <a:pt x="37605" y="650"/>
                  <a:pt x="37586" y="650"/>
                </a:cubicBezTo>
                <a:cubicBezTo>
                  <a:pt x="37565" y="650"/>
                  <a:pt x="37546" y="634"/>
                  <a:pt x="37526" y="634"/>
                </a:cubicBezTo>
                <a:lnTo>
                  <a:pt x="37431" y="697"/>
                </a:lnTo>
                <a:cubicBezTo>
                  <a:pt x="37415" y="649"/>
                  <a:pt x="37415" y="618"/>
                  <a:pt x="37415" y="586"/>
                </a:cubicBezTo>
                <a:lnTo>
                  <a:pt x="37463" y="523"/>
                </a:lnTo>
                <a:close/>
                <a:moveTo>
                  <a:pt x="38128" y="507"/>
                </a:moveTo>
                <a:cubicBezTo>
                  <a:pt x="38128" y="523"/>
                  <a:pt x="38128" y="539"/>
                  <a:pt x="38128" y="554"/>
                </a:cubicBezTo>
                <a:cubicBezTo>
                  <a:pt x="38128" y="602"/>
                  <a:pt x="38096" y="649"/>
                  <a:pt x="38080" y="697"/>
                </a:cubicBezTo>
                <a:cubicBezTo>
                  <a:pt x="38064" y="665"/>
                  <a:pt x="38048" y="634"/>
                  <a:pt x="38033" y="602"/>
                </a:cubicBezTo>
                <a:lnTo>
                  <a:pt x="38017" y="602"/>
                </a:lnTo>
                <a:lnTo>
                  <a:pt x="38128" y="507"/>
                </a:lnTo>
                <a:close/>
                <a:moveTo>
                  <a:pt x="35483" y="871"/>
                </a:moveTo>
                <a:lnTo>
                  <a:pt x="35483" y="887"/>
                </a:lnTo>
                <a:lnTo>
                  <a:pt x="35452" y="887"/>
                </a:lnTo>
                <a:lnTo>
                  <a:pt x="35452" y="871"/>
                </a:lnTo>
                <a:close/>
                <a:moveTo>
                  <a:pt x="34058" y="919"/>
                </a:moveTo>
                <a:lnTo>
                  <a:pt x="34058" y="934"/>
                </a:lnTo>
                <a:lnTo>
                  <a:pt x="33995" y="934"/>
                </a:lnTo>
                <a:lnTo>
                  <a:pt x="33995" y="919"/>
                </a:lnTo>
                <a:close/>
                <a:moveTo>
                  <a:pt x="38629" y="947"/>
                </a:moveTo>
                <a:lnTo>
                  <a:pt x="38634" y="950"/>
                </a:lnTo>
                <a:lnTo>
                  <a:pt x="38618" y="950"/>
                </a:lnTo>
                <a:cubicBezTo>
                  <a:pt x="38622" y="949"/>
                  <a:pt x="38626" y="948"/>
                  <a:pt x="38629" y="947"/>
                </a:cubicBezTo>
                <a:close/>
                <a:moveTo>
                  <a:pt x="38523" y="887"/>
                </a:moveTo>
                <a:lnTo>
                  <a:pt x="38611" y="937"/>
                </a:lnTo>
                <a:lnTo>
                  <a:pt x="38611" y="937"/>
                </a:lnTo>
                <a:cubicBezTo>
                  <a:pt x="38565" y="977"/>
                  <a:pt x="38544" y="987"/>
                  <a:pt x="38523" y="998"/>
                </a:cubicBezTo>
                <a:lnTo>
                  <a:pt x="38476" y="934"/>
                </a:lnTo>
                <a:lnTo>
                  <a:pt x="38523" y="887"/>
                </a:lnTo>
                <a:close/>
                <a:moveTo>
                  <a:pt x="38688" y="937"/>
                </a:moveTo>
                <a:cubicBezTo>
                  <a:pt x="38729" y="937"/>
                  <a:pt x="38729" y="963"/>
                  <a:pt x="38729" y="998"/>
                </a:cubicBezTo>
                <a:lnTo>
                  <a:pt x="38603" y="998"/>
                </a:lnTo>
                <a:cubicBezTo>
                  <a:pt x="38614" y="980"/>
                  <a:pt x="38626" y="963"/>
                  <a:pt x="38638" y="945"/>
                </a:cubicBezTo>
                <a:lnTo>
                  <a:pt x="38638" y="945"/>
                </a:lnTo>
                <a:cubicBezTo>
                  <a:pt x="38659" y="940"/>
                  <a:pt x="38675" y="937"/>
                  <a:pt x="38688" y="937"/>
                </a:cubicBezTo>
                <a:close/>
                <a:moveTo>
                  <a:pt x="34977" y="982"/>
                </a:moveTo>
                <a:cubicBezTo>
                  <a:pt x="35008" y="1061"/>
                  <a:pt x="34977" y="1109"/>
                  <a:pt x="34913" y="1140"/>
                </a:cubicBezTo>
                <a:lnTo>
                  <a:pt x="34834" y="1093"/>
                </a:lnTo>
                <a:lnTo>
                  <a:pt x="34771" y="1140"/>
                </a:lnTo>
                <a:cubicBezTo>
                  <a:pt x="34755" y="1124"/>
                  <a:pt x="34755" y="1093"/>
                  <a:pt x="34755" y="1077"/>
                </a:cubicBezTo>
                <a:cubicBezTo>
                  <a:pt x="34818" y="998"/>
                  <a:pt x="34850" y="982"/>
                  <a:pt x="34977" y="982"/>
                </a:cubicBezTo>
                <a:close/>
                <a:moveTo>
                  <a:pt x="39632" y="1140"/>
                </a:moveTo>
                <a:lnTo>
                  <a:pt x="39632" y="1188"/>
                </a:lnTo>
                <a:lnTo>
                  <a:pt x="39616" y="1188"/>
                </a:lnTo>
                <a:lnTo>
                  <a:pt x="39616" y="1140"/>
                </a:lnTo>
                <a:close/>
                <a:moveTo>
                  <a:pt x="32079" y="1235"/>
                </a:moveTo>
                <a:lnTo>
                  <a:pt x="32079" y="1251"/>
                </a:lnTo>
                <a:lnTo>
                  <a:pt x="32032" y="1251"/>
                </a:lnTo>
                <a:lnTo>
                  <a:pt x="32032" y="1235"/>
                </a:lnTo>
                <a:close/>
                <a:moveTo>
                  <a:pt x="31683" y="1140"/>
                </a:moveTo>
                <a:lnTo>
                  <a:pt x="31683" y="1299"/>
                </a:lnTo>
                <a:lnTo>
                  <a:pt x="31652" y="1299"/>
                </a:lnTo>
                <a:lnTo>
                  <a:pt x="31652" y="1140"/>
                </a:lnTo>
                <a:close/>
                <a:moveTo>
                  <a:pt x="32253" y="1124"/>
                </a:moveTo>
                <a:lnTo>
                  <a:pt x="32333" y="1204"/>
                </a:lnTo>
                <a:lnTo>
                  <a:pt x="32269" y="1330"/>
                </a:lnTo>
                <a:cubicBezTo>
                  <a:pt x="32253" y="1251"/>
                  <a:pt x="32253" y="1204"/>
                  <a:pt x="32253" y="1124"/>
                </a:cubicBezTo>
                <a:close/>
                <a:moveTo>
                  <a:pt x="30543" y="1346"/>
                </a:moveTo>
                <a:lnTo>
                  <a:pt x="30543" y="1378"/>
                </a:lnTo>
                <a:lnTo>
                  <a:pt x="30464" y="1378"/>
                </a:lnTo>
                <a:lnTo>
                  <a:pt x="30464" y="1346"/>
                </a:lnTo>
                <a:close/>
                <a:moveTo>
                  <a:pt x="32063" y="1299"/>
                </a:moveTo>
                <a:cubicBezTo>
                  <a:pt x="32053" y="1329"/>
                  <a:pt x="32043" y="1360"/>
                  <a:pt x="32033" y="1395"/>
                </a:cubicBezTo>
                <a:lnTo>
                  <a:pt x="32033" y="1395"/>
                </a:lnTo>
                <a:cubicBezTo>
                  <a:pt x="32003" y="1377"/>
                  <a:pt x="31988" y="1347"/>
                  <a:pt x="32000" y="1299"/>
                </a:cubicBezTo>
                <a:close/>
                <a:moveTo>
                  <a:pt x="32269" y="1362"/>
                </a:moveTo>
                <a:lnTo>
                  <a:pt x="32348" y="1409"/>
                </a:lnTo>
                <a:lnTo>
                  <a:pt x="32269" y="1425"/>
                </a:lnTo>
                <a:lnTo>
                  <a:pt x="32269" y="1362"/>
                </a:lnTo>
                <a:close/>
                <a:moveTo>
                  <a:pt x="33346" y="1409"/>
                </a:moveTo>
                <a:cubicBezTo>
                  <a:pt x="33346" y="1425"/>
                  <a:pt x="33362" y="1425"/>
                  <a:pt x="33362" y="1441"/>
                </a:cubicBezTo>
                <a:cubicBezTo>
                  <a:pt x="33378" y="1441"/>
                  <a:pt x="33393" y="1457"/>
                  <a:pt x="33409" y="1457"/>
                </a:cubicBezTo>
                <a:lnTo>
                  <a:pt x="33393" y="1473"/>
                </a:lnTo>
                <a:lnTo>
                  <a:pt x="33362" y="1441"/>
                </a:lnTo>
                <a:cubicBezTo>
                  <a:pt x="33346" y="1441"/>
                  <a:pt x="33330" y="1441"/>
                  <a:pt x="33330" y="1425"/>
                </a:cubicBezTo>
                <a:lnTo>
                  <a:pt x="33346" y="1409"/>
                </a:lnTo>
                <a:close/>
                <a:moveTo>
                  <a:pt x="39489" y="1330"/>
                </a:moveTo>
                <a:lnTo>
                  <a:pt x="39489" y="1330"/>
                </a:lnTo>
                <a:cubicBezTo>
                  <a:pt x="39553" y="1409"/>
                  <a:pt x="39474" y="1425"/>
                  <a:pt x="39474" y="1473"/>
                </a:cubicBezTo>
                <a:lnTo>
                  <a:pt x="39394" y="1394"/>
                </a:lnTo>
                <a:lnTo>
                  <a:pt x="39489" y="1330"/>
                </a:lnTo>
                <a:close/>
                <a:moveTo>
                  <a:pt x="30448" y="1473"/>
                </a:moveTo>
                <a:lnTo>
                  <a:pt x="30464" y="1489"/>
                </a:lnTo>
                <a:cubicBezTo>
                  <a:pt x="30467" y="1494"/>
                  <a:pt x="30469" y="1500"/>
                  <a:pt x="30470" y="1504"/>
                </a:cubicBezTo>
                <a:lnTo>
                  <a:pt x="30464" y="1504"/>
                </a:lnTo>
                <a:lnTo>
                  <a:pt x="30448" y="1473"/>
                </a:lnTo>
                <a:close/>
                <a:moveTo>
                  <a:pt x="30543" y="1425"/>
                </a:moveTo>
                <a:lnTo>
                  <a:pt x="30543" y="1504"/>
                </a:lnTo>
                <a:lnTo>
                  <a:pt x="30480" y="1504"/>
                </a:lnTo>
                <a:cubicBezTo>
                  <a:pt x="30480" y="1473"/>
                  <a:pt x="30512" y="1457"/>
                  <a:pt x="30543" y="1425"/>
                </a:cubicBezTo>
                <a:close/>
                <a:moveTo>
                  <a:pt x="31430" y="1219"/>
                </a:moveTo>
                <a:lnTo>
                  <a:pt x="31588" y="1394"/>
                </a:lnTo>
                <a:lnTo>
                  <a:pt x="31573" y="1425"/>
                </a:lnTo>
                <a:lnTo>
                  <a:pt x="31478" y="1394"/>
                </a:lnTo>
                <a:lnTo>
                  <a:pt x="31414" y="1489"/>
                </a:lnTo>
                <a:lnTo>
                  <a:pt x="31272" y="1409"/>
                </a:lnTo>
                <a:lnTo>
                  <a:pt x="31050" y="1425"/>
                </a:lnTo>
                <a:lnTo>
                  <a:pt x="31034" y="1504"/>
                </a:lnTo>
                <a:lnTo>
                  <a:pt x="31018" y="1504"/>
                </a:lnTo>
                <a:lnTo>
                  <a:pt x="30955" y="1441"/>
                </a:lnTo>
                <a:cubicBezTo>
                  <a:pt x="30987" y="1394"/>
                  <a:pt x="31003" y="1346"/>
                  <a:pt x="31018" y="1299"/>
                </a:cubicBezTo>
                <a:cubicBezTo>
                  <a:pt x="31082" y="1338"/>
                  <a:pt x="31141" y="1346"/>
                  <a:pt x="31200" y="1346"/>
                </a:cubicBezTo>
                <a:cubicBezTo>
                  <a:pt x="31240" y="1346"/>
                  <a:pt x="31280" y="1343"/>
                  <a:pt x="31320" y="1343"/>
                </a:cubicBezTo>
                <a:cubicBezTo>
                  <a:pt x="31341" y="1343"/>
                  <a:pt x="31361" y="1343"/>
                  <a:pt x="31383" y="1346"/>
                </a:cubicBezTo>
                <a:lnTo>
                  <a:pt x="31335" y="1235"/>
                </a:lnTo>
                <a:lnTo>
                  <a:pt x="31430" y="1219"/>
                </a:lnTo>
                <a:close/>
                <a:moveTo>
                  <a:pt x="32033" y="1457"/>
                </a:moveTo>
                <a:lnTo>
                  <a:pt x="32033" y="1457"/>
                </a:lnTo>
                <a:cubicBezTo>
                  <a:pt x="32079" y="1460"/>
                  <a:pt x="32079" y="1476"/>
                  <a:pt x="32079" y="1504"/>
                </a:cubicBezTo>
                <a:lnTo>
                  <a:pt x="32048" y="1504"/>
                </a:lnTo>
                <a:cubicBezTo>
                  <a:pt x="32038" y="1485"/>
                  <a:pt x="32034" y="1472"/>
                  <a:pt x="32033" y="1457"/>
                </a:cubicBezTo>
                <a:close/>
                <a:moveTo>
                  <a:pt x="29071" y="1457"/>
                </a:moveTo>
                <a:lnTo>
                  <a:pt x="29071" y="1536"/>
                </a:lnTo>
                <a:lnTo>
                  <a:pt x="29055" y="1536"/>
                </a:lnTo>
                <a:lnTo>
                  <a:pt x="29055" y="1457"/>
                </a:lnTo>
                <a:close/>
                <a:moveTo>
                  <a:pt x="39236" y="1394"/>
                </a:moveTo>
                <a:lnTo>
                  <a:pt x="39315" y="1489"/>
                </a:lnTo>
                <a:cubicBezTo>
                  <a:pt x="39298" y="1533"/>
                  <a:pt x="39270" y="1542"/>
                  <a:pt x="39236" y="1542"/>
                </a:cubicBezTo>
                <a:cubicBezTo>
                  <a:pt x="39208" y="1542"/>
                  <a:pt x="39176" y="1536"/>
                  <a:pt x="39141" y="1536"/>
                </a:cubicBezTo>
                <a:lnTo>
                  <a:pt x="39094" y="1441"/>
                </a:lnTo>
                <a:lnTo>
                  <a:pt x="39236" y="1394"/>
                </a:lnTo>
                <a:close/>
                <a:moveTo>
                  <a:pt x="30471" y="1513"/>
                </a:moveTo>
                <a:cubicBezTo>
                  <a:pt x="30472" y="1530"/>
                  <a:pt x="30464" y="1541"/>
                  <a:pt x="30464" y="1552"/>
                </a:cubicBezTo>
                <a:lnTo>
                  <a:pt x="30448" y="1536"/>
                </a:lnTo>
                <a:lnTo>
                  <a:pt x="30471" y="1513"/>
                </a:lnTo>
                <a:close/>
                <a:moveTo>
                  <a:pt x="28216" y="1504"/>
                </a:moveTo>
                <a:lnTo>
                  <a:pt x="28216" y="1584"/>
                </a:lnTo>
                <a:lnTo>
                  <a:pt x="28200" y="1584"/>
                </a:lnTo>
                <a:lnTo>
                  <a:pt x="28200" y="1504"/>
                </a:lnTo>
                <a:close/>
                <a:moveTo>
                  <a:pt x="28517" y="1520"/>
                </a:moveTo>
                <a:lnTo>
                  <a:pt x="28596" y="1568"/>
                </a:lnTo>
                <a:lnTo>
                  <a:pt x="28517" y="1584"/>
                </a:lnTo>
                <a:lnTo>
                  <a:pt x="28517" y="1520"/>
                </a:lnTo>
                <a:close/>
                <a:moveTo>
                  <a:pt x="29482" y="1504"/>
                </a:moveTo>
                <a:lnTo>
                  <a:pt x="29356" y="1599"/>
                </a:lnTo>
                <a:cubicBezTo>
                  <a:pt x="29356" y="1568"/>
                  <a:pt x="29340" y="1536"/>
                  <a:pt x="29340" y="1504"/>
                </a:cubicBezTo>
                <a:close/>
                <a:moveTo>
                  <a:pt x="33314" y="1504"/>
                </a:moveTo>
                <a:lnTo>
                  <a:pt x="33330" y="1536"/>
                </a:lnTo>
                <a:lnTo>
                  <a:pt x="33330" y="1552"/>
                </a:lnTo>
                <a:cubicBezTo>
                  <a:pt x="33338" y="1544"/>
                  <a:pt x="33350" y="1540"/>
                  <a:pt x="33364" y="1540"/>
                </a:cubicBezTo>
                <a:cubicBezTo>
                  <a:pt x="33378" y="1540"/>
                  <a:pt x="33393" y="1544"/>
                  <a:pt x="33409" y="1552"/>
                </a:cubicBezTo>
                <a:lnTo>
                  <a:pt x="33409" y="1615"/>
                </a:lnTo>
                <a:lnTo>
                  <a:pt x="33314" y="1568"/>
                </a:lnTo>
                <a:lnTo>
                  <a:pt x="33330" y="1536"/>
                </a:lnTo>
                <a:cubicBezTo>
                  <a:pt x="33314" y="1536"/>
                  <a:pt x="33298" y="1520"/>
                  <a:pt x="33298" y="1520"/>
                </a:cubicBezTo>
                <a:lnTo>
                  <a:pt x="33314" y="1504"/>
                </a:lnTo>
                <a:close/>
                <a:moveTo>
                  <a:pt x="38903" y="1330"/>
                </a:moveTo>
                <a:lnTo>
                  <a:pt x="38903" y="1409"/>
                </a:lnTo>
                <a:lnTo>
                  <a:pt x="39046" y="1425"/>
                </a:lnTo>
                <a:cubicBezTo>
                  <a:pt x="39078" y="1473"/>
                  <a:pt x="39046" y="1552"/>
                  <a:pt x="38951" y="1631"/>
                </a:cubicBezTo>
                <a:cubicBezTo>
                  <a:pt x="38951" y="1584"/>
                  <a:pt x="38935" y="1552"/>
                  <a:pt x="38919" y="1489"/>
                </a:cubicBezTo>
                <a:cubicBezTo>
                  <a:pt x="38903" y="1536"/>
                  <a:pt x="38872" y="1568"/>
                  <a:pt x="38840" y="1615"/>
                </a:cubicBezTo>
                <a:lnTo>
                  <a:pt x="38777" y="1457"/>
                </a:lnTo>
                <a:lnTo>
                  <a:pt x="38903" y="1330"/>
                </a:lnTo>
                <a:close/>
                <a:moveTo>
                  <a:pt x="19064" y="1631"/>
                </a:moveTo>
                <a:lnTo>
                  <a:pt x="19064" y="1647"/>
                </a:lnTo>
                <a:lnTo>
                  <a:pt x="19016" y="1647"/>
                </a:lnTo>
                <a:lnTo>
                  <a:pt x="19016" y="1631"/>
                </a:lnTo>
                <a:close/>
                <a:moveTo>
                  <a:pt x="37969" y="1504"/>
                </a:moveTo>
                <a:cubicBezTo>
                  <a:pt x="38033" y="1568"/>
                  <a:pt x="38064" y="1615"/>
                  <a:pt x="38128" y="1663"/>
                </a:cubicBezTo>
                <a:cubicBezTo>
                  <a:pt x="38017" y="1663"/>
                  <a:pt x="38001" y="1615"/>
                  <a:pt x="37969" y="1504"/>
                </a:cubicBezTo>
                <a:close/>
                <a:moveTo>
                  <a:pt x="32982" y="1489"/>
                </a:moveTo>
                <a:cubicBezTo>
                  <a:pt x="32998" y="1552"/>
                  <a:pt x="33013" y="1615"/>
                  <a:pt x="33045" y="1679"/>
                </a:cubicBezTo>
                <a:lnTo>
                  <a:pt x="32934" y="1679"/>
                </a:lnTo>
                <a:cubicBezTo>
                  <a:pt x="32918" y="1663"/>
                  <a:pt x="32903" y="1631"/>
                  <a:pt x="32903" y="1615"/>
                </a:cubicBezTo>
                <a:cubicBezTo>
                  <a:pt x="32883" y="1644"/>
                  <a:pt x="32870" y="1673"/>
                  <a:pt x="32851" y="1673"/>
                </a:cubicBezTo>
                <a:cubicBezTo>
                  <a:pt x="32840" y="1673"/>
                  <a:pt x="32826" y="1662"/>
                  <a:pt x="32808" y="1631"/>
                </a:cubicBezTo>
                <a:cubicBezTo>
                  <a:pt x="32792" y="1615"/>
                  <a:pt x="32776" y="1599"/>
                  <a:pt x="32744" y="1584"/>
                </a:cubicBezTo>
                <a:lnTo>
                  <a:pt x="32982" y="1489"/>
                </a:lnTo>
                <a:close/>
                <a:moveTo>
                  <a:pt x="18869" y="1597"/>
                </a:moveTo>
                <a:cubicBezTo>
                  <a:pt x="18903" y="1597"/>
                  <a:pt x="18955" y="1652"/>
                  <a:pt x="18969" y="1694"/>
                </a:cubicBezTo>
                <a:lnTo>
                  <a:pt x="18858" y="1694"/>
                </a:lnTo>
                <a:lnTo>
                  <a:pt x="18858" y="1599"/>
                </a:lnTo>
                <a:cubicBezTo>
                  <a:pt x="18861" y="1598"/>
                  <a:pt x="18865" y="1597"/>
                  <a:pt x="18869" y="1597"/>
                </a:cubicBezTo>
                <a:close/>
                <a:moveTo>
                  <a:pt x="23007" y="1568"/>
                </a:moveTo>
                <a:lnTo>
                  <a:pt x="23007" y="1694"/>
                </a:lnTo>
                <a:lnTo>
                  <a:pt x="22927" y="1584"/>
                </a:lnTo>
                <a:lnTo>
                  <a:pt x="23007" y="1568"/>
                </a:lnTo>
                <a:close/>
                <a:moveTo>
                  <a:pt x="27028" y="1663"/>
                </a:moveTo>
                <a:lnTo>
                  <a:pt x="27028" y="1694"/>
                </a:lnTo>
                <a:lnTo>
                  <a:pt x="27012" y="1694"/>
                </a:lnTo>
                <a:lnTo>
                  <a:pt x="27012" y="1663"/>
                </a:lnTo>
                <a:close/>
                <a:moveTo>
                  <a:pt x="27155" y="1679"/>
                </a:moveTo>
                <a:lnTo>
                  <a:pt x="27155" y="1694"/>
                </a:lnTo>
                <a:lnTo>
                  <a:pt x="27123" y="1694"/>
                </a:lnTo>
                <a:lnTo>
                  <a:pt x="27123" y="1679"/>
                </a:lnTo>
                <a:close/>
                <a:moveTo>
                  <a:pt x="32554" y="1568"/>
                </a:moveTo>
                <a:lnTo>
                  <a:pt x="32618" y="1679"/>
                </a:lnTo>
                <a:lnTo>
                  <a:pt x="32586" y="1694"/>
                </a:lnTo>
                <a:cubicBezTo>
                  <a:pt x="32570" y="1679"/>
                  <a:pt x="32570" y="1663"/>
                  <a:pt x="32554" y="1647"/>
                </a:cubicBezTo>
                <a:cubicBezTo>
                  <a:pt x="32538" y="1631"/>
                  <a:pt x="32538" y="1615"/>
                  <a:pt x="32523" y="1584"/>
                </a:cubicBezTo>
                <a:cubicBezTo>
                  <a:pt x="32538" y="1584"/>
                  <a:pt x="32554" y="1584"/>
                  <a:pt x="32554" y="1568"/>
                </a:cubicBezTo>
                <a:close/>
                <a:moveTo>
                  <a:pt x="32704" y="1619"/>
                </a:moveTo>
                <a:cubicBezTo>
                  <a:pt x="32725" y="1619"/>
                  <a:pt x="32736" y="1652"/>
                  <a:pt x="32713" y="1710"/>
                </a:cubicBezTo>
                <a:cubicBezTo>
                  <a:pt x="32697" y="1679"/>
                  <a:pt x="32681" y="1647"/>
                  <a:pt x="32681" y="1631"/>
                </a:cubicBezTo>
                <a:cubicBezTo>
                  <a:pt x="32689" y="1623"/>
                  <a:pt x="32697" y="1619"/>
                  <a:pt x="32704" y="1619"/>
                </a:cubicBezTo>
                <a:close/>
                <a:moveTo>
                  <a:pt x="27266" y="1663"/>
                </a:moveTo>
                <a:lnTo>
                  <a:pt x="27266" y="1726"/>
                </a:lnTo>
                <a:lnTo>
                  <a:pt x="27250" y="1726"/>
                </a:lnTo>
                <a:cubicBezTo>
                  <a:pt x="27234" y="1710"/>
                  <a:pt x="27234" y="1694"/>
                  <a:pt x="27234" y="1663"/>
                </a:cubicBezTo>
                <a:close/>
                <a:moveTo>
                  <a:pt x="22468" y="1694"/>
                </a:moveTo>
                <a:lnTo>
                  <a:pt x="22468" y="1742"/>
                </a:lnTo>
                <a:lnTo>
                  <a:pt x="22452" y="1742"/>
                </a:lnTo>
                <a:lnTo>
                  <a:pt x="22452" y="1694"/>
                </a:lnTo>
                <a:close/>
                <a:moveTo>
                  <a:pt x="19299" y="1756"/>
                </a:moveTo>
                <a:cubicBezTo>
                  <a:pt x="19295" y="1760"/>
                  <a:pt x="19291" y="1764"/>
                  <a:pt x="19286" y="1768"/>
                </a:cubicBezTo>
                <a:lnTo>
                  <a:pt x="19286" y="1768"/>
                </a:lnTo>
                <a:cubicBezTo>
                  <a:pt x="19291" y="1765"/>
                  <a:pt x="19296" y="1761"/>
                  <a:pt x="19301" y="1758"/>
                </a:cubicBezTo>
                <a:cubicBezTo>
                  <a:pt x="19301" y="1757"/>
                  <a:pt x="19300" y="1757"/>
                  <a:pt x="19299" y="1756"/>
                </a:cubicBezTo>
                <a:close/>
                <a:moveTo>
                  <a:pt x="27424" y="1710"/>
                </a:moveTo>
                <a:lnTo>
                  <a:pt x="27361" y="1774"/>
                </a:lnTo>
                <a:cubicBezTo>
                  <a:pt x="27361" y="1758"/>
                  <a:pt x="27361" y="1742"/>
                  <a:pt x="27361" y="1710"/>
                </a:cubicBezTo>
                <a:close/>
                <a:moveTo>
                  <a:pt x="32523" y="1457"/>
                </a:moveTo>
                <a:lnTo>
                  <a:pt x="32523" y="1457"/>
                </a:lnTo>
                <a:cubicBezTo>
                  <a:pt x="32491" y="1536"/>
                  <a:pt x="32475" y="1584"/>
                  <a:pt x="32459" y="1631"/>
                </a:cubicBezTo>
                <a:cubicBezTo>
                  <a:pt x="32438" y="1631"/>
                  <a:pt x="32417" y="1610"/>
                  <a:pt x="32401" y="1610"/>
                </a:cubicBezTo>
                <a:cubicBezTo>
                  <a:pt x="32392" y="1610"/>
                  <a:pt x="32385" y="1615"/>
                  <a:pt x="32380" y="1631"/>
                </a:cubicBezTo>
                <a:cubicBezTo>
                  <a:pt x="32364" y="1694"/>
                  <a:pt x="32348" y="1742"/>
                  <a:pt x="32348" y="1789"/>
                </a:cubicBezTo>
                <a:lnTo>
                  <a:pt x="32238" y="1789"/>
                </a:lnTo>
                <a:lnTo>
                  <a:pt x="32238" y="1679"/>
                </a:lnTo>
                <a:cubicBezTo>
                  <a:pt x="32225" y="1681"/>
                  <a:pt x="32213" y="1682"/>
                  <a:pt x="32202" y="1682"/>
                </a:cubicBezTo>
                <a:cubicBezTo>
                  <a:pt x="32123" y="1682"/>
                  <a:pt x="32059" y="1637"/>
                  <a:pt x="32032" y="1568"/>
                </a:cubicBezTo>
                <a:lnTo>
                  <a:pt x="32269" y="1568"/>
                </a:lnTo>
                <a:lnTo>
                  <a:pt x="32348" y="1473"/>
                </a:lnTo>
                <a:lnTo>
                  <a:pt x="32412" y="1504"/>
                </a:lnTo>
                <a:lnTo>
                  <a:pt x="32523" y="1457"/>
                </a:lnTo>
                <a:close/>
                <a:moveTo>
                  <a:pt x="39125" y="1710"/>
                </a:moveTo>
                <a:lnTo>
                  <a:pt x="39125" y="1789"/>
                </a:lnTo>
                <a:lnTo>
                  <a:pt x="39109" y="1789"/>
                </a:lnTo>
                <a:lnTo>
                  <a:pt x="39109" y="1710"/>
                </a:lnTo>
                <a:close/>
                <a:moveTo>
                  <a:pt x="39410" y="1663"/>
                </a:moveTo>
                <a:lnTo>
                  <a:pt x="39426" y="1679"/>
                </a:lnTo>
                <a:lnTo>
                  <a:pt x="39394" y="1694"/>
                </a:lnTo>
                <a:cubicBezTo>
                  <a:pt x="39391" y="1699"/>
                  <a:pt x="39389" y="1703"/>
                  <a:pt x="39387" y="1706"/>
                </a:cubicBezTo>
                <a:lnTo>
                  <a:pt x="39387" y="1706"/>
                </a:lnTo>
                <a:cubicBezTo>
                  <a:pt x="39387" y="1706"/>
                  <a:pt x="39386" y="1706"/>
                  <a:pt x="39386" y="1706"/>
                </a:cubicBezTo>
                <a:lnTo>
                  <a:pt x="39386" y="1706"/>
                </a:lnTo>
                <a:cubicBezTo>
                  <a:pt x="39386" y="1707"/>
                  <a:pt x="39385" y="1709"/>
                  <a:pt x="39384" y="1711"/>
                </a:cubicBezTo>
                <a:lnTo>
                  <a:pt x="39384" y="1711"/>
                </a:lnTo>
                <a:cubicBezTo>
                  <a:pt x="39385" y="1709"/>
                  <a:pt x="39386" y="1708"/>
                  <a:pt x="39387" y="1706"/>
                </a:cubicBezTo>
                <a:lnTo>
                  <a:pt x="39387" y="1706"/>
                </a:lnTo>
                <a:cubicBezTo>
                  <a:pt x="39394" y="1723"/>
                  <a:pt x="39394" y="1745"/>
                  <a:pt x="39394" y="1758"/>
                </a:cubicBezTo>
                <a:cubicBezTo>
                  <a:pt x="39394" y="1758"/>
                  <a:pt x="39379" y="1774"/>
                  <a:pt x="39363" y="1789"/>
                </a:cubicBezTo>
                <a:lnTo>
                  <a:pt x="39347" y="1789"/>
                </a:lnTo>
                <a:cubicBezTo>
                  <a:pt x="39356" y="1762"/>
                  <a:pt x="39370" y="1735"/>
                  <a:pt x="39384" y="1711"/>
                </a:cubicBezTo>
                <a:lnTo>
                  <a:pt x="39384" y="1711"/>
                </a:lnTo>
                <a:cubicBezTo>
                  <a:pt x="39378" y="1720"/>
                  <a:pt x="39375" y="1724"/>
                  <a:pt x="39375" y="1724"/>
                </a:cubicBezTo>
                <a:cubicBezTo>
                  <a:pt x="39374" y="1724"/>
                  <a:pt x="39379" y="1712"/>
                  <a:pt x="39379" y="1694"/>
                </a:cubicBezTo>
                <a:cubicBezTo>
                  <a:pt x="39382" y="1698"/>
                  <a:pt x="39384" y="1702"/>
                  <a:pt x="39386" y="1706"/>
                </a:cubicBezTo>
                <a:lnTo>
                  <a:pt x="39386" y="1706"/>
                </a:lnTo>
                <a:cubicBezTo>
                  <a:pt x="39395" y="1690"/>
                  <a:pt x="39404" y="1675"/>
                  <a:pt x="39410" y="1663"/>
                </a:cubicBezTo>
                <a:close/>
                <a:moveTo>
                  <a:pt x="24083" y="1742"/>
                </a:moveTo>
                <a:lnTo>
                  <a:pt x="24083" y="1801"/>
                </a:lnTo>
                <a:lnTo>
                  <a:pt x="24083" y="1801"/>
                </a:lnTo>
                <a:cubicBezTo>
                  <a:pt x="24048" y="1791"/>
                  <a:pt x="24016" y="1766"/>
                  <a:pt x="24004" y="1742"/>
                </a:cubicBezTo>
                <a:close/>
                <a:moveTo>
                  <a:pt x="19080" y="1694"/>
                </a:moveTo>
                <a:lnTo>
                  <a:pt x="19159" y="1805"/>
                </a:lnTo>
                <a:lnTo>
                  <a:pt x="19001" y="1805"/>
                </a:lnTo>
                <a:lnTo>
                  <a:pt x="19080" y="1694"/>
                </a:lnTo>
                <a:close/>
                <a:moveTo>
                  <a:pt x="22642" y="1694"/>
                </a:moveTo>
                <a:lnTo>
                  <a:pt x="22674" y="1726"/>
                </a:lnTo>
                <a:lnTo>
                  <a:pt x="22611" y="1805"/>
                </a:lnTo>
                <a:lnTo>
                  <a:pt x="22579" y="1710"/>
                </a:lnTo>
                <a:lnTo>
                  <a:pt x="22642" y="1694"/>
                </a:lnTo>
                <a:close/>
                <a:moveTo>
                  <a:pt x="30813" y="1789"/>
                </a:moveTo>
                <a:lnTo>
                  <a:pt x="30813" y="1805"/>
                </a:lnTo>
                <a:lnTo>
                  <a:pt x="30765" y="1805"/>
                </a:lnTo>
                <a:lnTo>
                  <a:pt x="30765" y="1789"/>
                </a:lnTo>
                <a:close/>
                <a:moveTo>
                  <a:pt x="24542" y="1774"/>
                </a:moveTo>
                <a:lnTo>
                  <a:pt x="24542" y="1821"/>
                </a:lnTo>
                <a:lnTo>
                  <a:pt x="24527" y="1821"/>
                </a:lnTo>
                <a:lnTo>
                  <a:pt x="24527" y="1774"/>
                </a:lnTo>
                <a:close/>
                <a:moveTo>
                  <a:pt x="38428" y="1378"/>
                </a:moveTo>
                <a:lnTo>
                  <a:pt x="38618" y="1425"/>
                </a:lnTo>
                <a:cubicBezTo>
                  <a:pt x="38634" y="1473"/>
                  <a:pt x="38650" y="1504"/>
                  <a:pt x="38666" y="1552"/>
                </a:cubicBezTo>
                <a:cubicBezTo>
                  <a:pt x="38650" y="1568"/>
                  <a:pt x="38650" y="1584"/>
                  <a:pt x="38634" y="1599"/>
                </a:cubicBezTo>
                <a:lnTo>
                  <a:pt x="38808" y="1805"/>
                </a:lnTo>
                <a:lnTo>
                  <a:pt x="38650" y="1821"/>
                </a:lnTo>
                <a:cubicBezTo>
                  <a:pt x="38634" y="1789"/>
                  <a:pt x="38618" y="1774"/>
                  <a:pt x="38603" y="1726"/>
                </a:cubicBezTo>
                <a:lnTo>
                  <a:pt x="38555" y="1758"/>
                </a:lnTo>
                <a:lnTo>
                  <a:pt x="38444" y="1647"/>
                </a:lnTo>
                <a:lnTo>
                  <a:pt x="38270" y="1821"/>
                </a:lnTo>
                <a:lnTo>
                  <a:pt x="38159" y="1710"/>
                </a:lnTo>
                <a:cubicBezTo>
                  <a:pt x="38159" y="1679"/>
                  <a:pt x="38207" y="1631"/>
                  <a:pt x="38286" y="1552"/>
                </a:cubicBezTo>
                <a:cubicBezTo>
                  <a:pt x="38333" y="1489"/>
                  <a:pt x="38381" y="1441"/>
                  <a:pt x="38428" y="1378"/>
                </a:cubicBezTo>
                <a:close/>
                <a:moveTo>
                  <a:pt x="31193" y="1552"/>
                </a:moveTo>
                <a:lnTo>
                  <a:pt x="31272" y="1647"/>
                </a:lnTo>
                <a:cubicBezTo>
                  <a:pt x="31292" y="1653"/>
                  <a:pt x="31311" y="1655"/>
                  <a:pt x="31329" y="1655"/>
                </a:cubicBezTo>
                <a:cubicBezTo>
                  <a:pt x="31407" y="1655"/>
                  <a:pt x="31464" y="1606"/>
                  <a:pt x="31541" y="1568"/>
                </a:cubicBezTo>
                <a:cubicBezTo>
                  <a:pt x="31573" y="1599"/>
                  <a:pt x="31600" y="1615"/>
                  <a:pt x="31626" y="1615"/>
                </a:cubicBezTo>
                <a:cubicBezTo>
                  <a:pt x="31652" y="1615"/>
                  <a:pt x="31675" y="1599"/>
                  <a:pt x="31699" y="1568"/>
                </a:cubicBezTo>
                <a:cubicBezTo>
                  <a:pt x="31747" y="1615"/>
                  <a:pt x="31794" y="1663"/>
                  <a:pt x="31842" y="1710"/>
                </a:cubicBezTo>
                <a:lnTo>
                  <a:pt x="31699" y="1805"/>
                </a:lnTo>
                <a:lnTo>
                  <a:pt x="31668" y="1774"/>
                </a:lnTo>
                <a:lnTo>
                  <a:pt x="31620" y="1805"/>
                </a:lnTo>
                <a:lnTo>
                  <a:pt x="31557" y="1742"/>
                </a:lnTo>
                <a:cubicBezTo>
                  <a:pt x="31529" y="1760"/>
                  <a:pt x="31497" y="1778"/>
                  <a:pt x="31465" y="1778"/>
                </a:cubicBezTo>
                <a:cubicBezTo>
                  <a:pt x="31441" y="1778"/>
                  <a:pt x="31418" y="1769"/>
                  <a:pt x="31398" y="1742"/>
                </a:cubicBezTo>
                <a:cubicBezTo>
                  <a:pt x="31367" y="1774"/>
                  <a:pt x="31319" y="1789"/>
                  <a:pt x="31272" y="1837"/>
                </a:cubicBezTo>
                <a:lnTo>
                  <a:pt x="31193" y="1774"/>
                </a:lnTo>
                <a:lnTo>
                  <a:pt x="31129" y="1805"/>
                </a:lnTo>
                <a:lnTo>
                  <a:pt x="31098" y="1774"/>
                </a:lnTo>
                <a:lnTo>
                  <a:pt x="31050" y="1821"/>
                </a:lnTo>
                <a:lnTo>
                  <a:pt x="30939" y="1679"/>
                </a:lnTo>
                <a:lnTo>
                  <a:pt x="31082" y="1615"/>
                </a:lnTo>
                <a:cubicBezTo>
                  <a:pt x="31129" y="1599"/>
                  <a:pt x="31161" y="1584"/>
                  <a:pt x="31193" y="1552"/>
                </a:cubicBezTo>
                <a:close/>
                <a:moveTo>
                  <a:pt x="25619" y="1837"/>
                </a:moveTo>
                <a:lnTo>
                  <a:pt x="25619" y="1853"/>
                </a:lnTo>
                <a:lnTo>
                  <a:pt x="25587" y="1853"/>
                </a:lnTo>
                <a:lnTo>
                  <a:pt x="25587" y="1837"/>
                </a:lnTo>
                <a:close/>
                <a:moveTo>
                  <a:pt x="33536" y="1805"/>
                </a:moveTo>
                <a:lnTo>
                  <a:pt x="33536" y="1853"/>
                </a:lnTo>
                <a:lnTo>
                  <a:pt x="33473" y="1853"/>
                </a:lnTo>
                <a:lnTo>
                  <a:pt x="33457" y="1837"/>
                </a:lnTo>
                <a:lnTo>
                  <a:pt x="33536" y="1805"/>
                </a:lnTo>
                <a:close/>
                <a:moveTo>
                  <a:pt x="24100" y="1845"/>
                </a:moveTo>
                <a:lnTo>
                  <a:pt x="24100" y="1845"/>
                </a:lnTo>
                <a:cubicBezTo>
                  <a:pt x="24115" y="1856"/>
                  <a:pt x="24115" y="1874"/>
                  <a:pt x="24115" y="1884"/>
                </a:cubicBezTo>
                <a:cubicBezTo>
                  <a:pt x="24105" y="1875"/>
                  <a:pt x="24101" y="1859"/>
                  <a:pt x="24100" y="1845"/>
                </a:cubicBezTo>
                <a:close/>
                <a:moveTo>
                  <a:pt x="29942" y="1726"/>
                </a:moveTo>
                <a:lnTo>
                  <a:pt x="30100" y="1789"/>
                </a:lnTo>
                <a:lnTo>
                  <a:pt x="30132" y="1742"/>
                </a:lnTo>
                <a:lnTo>
                  <a:pt x="30258" y="1821"/>
                </a:lnTo>
                <a:cubicBezTo>
                  <a:pt x="30195" y="1869"/>
                  <a:pt x="30100" y="1884"/>
                  <a:pt x="30021" y="1884"/>
                </a:cubicBezTo>
                <a:cubicBezTo>
                  <a:pt x="30005" y="1853"/>
                  <a:pt x="29989" y="1805"/>
                  <a:pt x="29942" y="1726"/>
                </a:cubicBezTo>
                <a:close/>
                <a:moveTo>
                  <a:pt x="24242" y="1853"/>
                </a:moveTo>
                <a:cubicBezTo>
                  <a:pt x="24275" y="1859"/>
                  <a:pt x="24302" y="1864"/>
                  <a:pt x="24324" y="1869"/>
                </a:cubicBezTo>
                <a:lnTo>
                  <a:pt x="24324" y="1869"/>
                </a:lnTo>
                <a:cubicBezTo>
                  <a:pt x="24303" y="1878"/>
                  <a:pt x="24316" y="1884"/>
                  <a:pt x="24337" y="1884"/>
                </a:cubicBezTo>
                <a:cubicBezTo>
                  <a:pt x="24305" y="1884"/>
                  <a:pt x="24289" y="1900"/>
                  <a:pt x="24273" y="1900"/>
                </a:cubicBezTo>
                <a:cubicBezTo>
                  <a:pt x="24273" y="1900"/>
                  <a:pt x="24257" y="1884"/>
                  <a:pt x="24242" y="1853"/>
                </a:cubicBezTo>
                <a:close/>
                <a:moveTo>
                  <a:pt x="29862" y="1837"/>
                </a:moveTo>
                <a:lnTo>
                  <a:pt x="29926" y="1884"/>
                </a:lnTo>
                <a:lnTo>
                  <a:pt x="29862" y="1900"/>
                </a:lnTo>
                <a:lnTo>
                  <a:pt x="29862" y="1837"/>
                </a:lnTo>
                <a:close/>
                <a:moveTo>
                  <a:pt x="38872" y="1900"/>
                </a:moveTo>
                <a:lnTo>
                  <a:pt x="38872" y="1916"/>
                </a:lnTo>
                <a:lnTo>
                  <a:pt x="38840" y="1916"/>
                </a:lnTo>
                <a:lnTo>
                  <a:pt x="38840" y="1900"/>
                </a:lnTo>
                <a:close/>
                <a:moveTo>
                  <a:pt x="16325" y="1916"/>
                </a:moveTo>
                <a:lnTo>
                  <a:pt x="16325" y="1932"/>
                </a:lnTo>
                <a:lnTo>
                  <a:pt x="16293" y="1932"/>
                </a:lnTo>
                <a:lnTo>
                  <a:pt x="16293" y="1916"/>
                </a:lnTo>
                <a:close/>
                <a:moveTo>
                  <a:pt x="24370" y="1882"/>
                </a:moveTo>
                <a:cubicBezTo>
                  <a:pt x="24416" y="1898"/>
                  <a:pt x="24416" y="1912"/>
                  <a:pt x="24416" y="1932"/>
                </a:cubicBezTo>
                <a:lnTo>
                  <a:pt x="24321" y="1932"/>
                </a:lnTo>
                <a:lnTo>
                  <a:pt x="24370" y="1882"/>
                </a:lnTo>
                <a:close/>
                <a:moveTo>
                  <a:pt x="24669" y="1821"/>
                </a:moveTo>
                <a:cubicBezTo>
                  <a:pt x="24685" y="1869"/>
                  <a:pt x="24685" y="1884"/>
                  <a:pt x="24685" y="1916"/>
                </a:cubicBezTo>
                <a:lnTo>
                  <a:pt x="24637" y="1932"/>
                </a:lnTo>
                <a:lnTo>
                  <a:pt x="24606" y="1900"/>
                </a:lnTo>
                <a:lnTo>
                  <a:pt x="24669" y="1821"/>
                </a:lnTo>
                <a:close/>
                <a:moveTo>
                  <a:pt x="29261" y="1821"/>
                </a:moveTo>
                <a:cubicBezTo>
                  <a:pt x="29277" y="1837"/>
                  <a:pt x="29277" y="1869"/>
                  <a:pt x="29292" y="1932"/>
                </a:cubicBezTo>
                <a:lnTo>
                  <a:pt x="29197" y="1837"/>
                </a:lnTo>
                <a:lnTo>
                  <a:pt x="29261" y="1821"/>
                </a:lnTo>
                <a:close/>
                <a:moveTo>
                  <a:pt x="30622" y="1774"/>
                </a:moveTo>
                <a:lnTo>
                  <a:pt x="30512" y="1932"/>
                </a:lnTo>
                <a:lnTo>
                  <a:pt x="30496" y="1916"/>
                </a:lnTo>
                <a:cubicBezTo>
                  <a:pt x="30496" y="1884"/>
                  <a:pt x="30512" y="1837"/>
                  <a:pt x="30527" y="1805"/>
                </a:cubicBezTo>
                <a:cubicBezTo>
                  <a:pt x="30543" y="1789"/>
                  <a:pt x="30575" y="1789"/>
                  <a:pt x="30622" y="1774"/>
                </a:cubicBezTo>
                <a:close/>
                <a:moveTo>
                  <a:pt x="38935" y="1694"/>
                </a:moveTo>
                <a:cubicBezTo>
                  <a:pt x="38951" y="1710"/>
                  <a:pt x="38967" y="1742"/>
                  <a:pt x="38967" y="1774"/>
                </a:cubicBezTo>
                <a:lnTo>
                  <a:pt x="39046" y="1726"/>
                </a:lnTo>
                <a:cubicBezTo>
                  <a:pt x="39062" y="1758"/>
                  <a:pt x="39078" y="1805"/>
                  <a:pt x="39078" y="1837"/>
                </a:cubicBezTo>
                <a:lnTo>
                  <a:pt x="39141" y="1869"/>
                </a:lnTo>
                <a:cubicBezTo>
                  <a:pt x="39125" y="1884"/>
                  <a:pt x="39094" y="1932"/>
                  <a:pt x="39078" y="1932"/>
                </a:cubicBezTo>
                <a:cubicBezTo>
                  <a:pt x="39065" y="1935"/>
                  <a:pt x="39053" y="1937"/>
                  <a:pt x="39042" y="1937"/>
                </a:cubicBezTo>
                <a:cubicBezTo>
                  <a:pt x="39001" y="1937"/>
                  <a:pt x="38973" y="1909"/>
                  <a:pt x="38935" y="1821"/>
                </a:cubicBezTo>
                <a:lnTo>
                  <a:pt x="38888" y="1837"/>
                </a:lnTo>
                <a:lnTo>
                  <a:pt x="38888" y="1853"/>
                </a:lnTo>
                <a:cubicBezTo>
                  <a:pt x="38856" y="1789"/>
                  <a:pt x="38888" y="1726"/>
                  <a:pt x="38935" y="1694"/>
                </a:cubicBezTo>
                <a:close/>
                <a:moveTo>
                  <a:pt x="22468" y="1900"/>
                </a:moveTo>
                <a:lnTo>
                  <a:pt x="22468" y="1948"/>
                </a:lnTo>
                <a:lnTo>
                  <a:pt x="22452" y="1948"/>
                </a:lnTo>
                <a:lnTo>
                  <a:pt x="22452" y="1900"/>
                </a:lnTo>
                <a:close/>
                <a:moveTo>
                  <a:pt x="27614" y="1932"/>
                </a:moveTo>
                <a:lnTo>
                  <a:pt x="27630" y="1948"/>
                </a:lnTo>
                <a:cubicBezTo>
                  <a:pt x="27630" y="1948"/>
                  <a:pt x="27615" y="1963"/>
                  <a:pt x="27599" y="1964"/>
                </a:cubicBezTo>
                <a:lnTo>
                  <a:pt x="27599" y="1964"/>
                </a:lnTo>
                <a:cubicBezTo>
                  <a:pt x="27601" y="1951"/>
                  <a:pt x="27605" y="1941"/>
                  <a:pt x="27614" y="1932"/>
                </a:cubicBezTo>
                <a:close/>
                <a:moveTo>
                  <a:pt x="28691" y="1821"/>
                </a:moveTo>
                <a:lnTo>
                  <a:pt x="28691" y="1964"/>
                </a:lnTo>
                <a:lnTo>
                  <a:pt x="28564" y="1884"/>
                </a:lnTo>
                <a:lnTo>
                  <a:pt x="28691" y="1821"/>
                </a:lnTo>
                <a:close/>
                <a:moveTo>
                  <a:pt x="40249" y="1853"/>
                </a:moveTo>
                <a:cubicBezTo>
                  <a:pt x="40265" y="1869"/>
                  <a:pt x="40297" y="1884"/>
                  <a:pt x="40329" y="1900"/>
                </a:cubicBezTo>
                <a:lnTo>
                  <a:pt x="40403" y="1900"/>
                </a:lnTo>
                <a:cubicBezTo>
                  <a:pt x="40392" y="1936"/>
                  <a:pt x="40392" y="1950"/>
                  <a:pt x="40392" y="1964"/>
                </a:cubicBezTo>
                <a:lnTo>
                  <a:pt x="40249" y="1964"/>
                </a:lnTo>
                <a:lnTo>
                  <a:pt x="40249" y="1853"/>
                </a:lnTo>
                <a:close/>
                <a:moveTo>
                  <a:pt x="28026" y="1663"/>
                </a:moveTo>
                <a:lnTo>
                  <a:pt x="28089" y="1979"/>
                </a:lnTo>
                <a:lnTo>
                  <a:pt x="27962" y="1979"/>
                </a:lnTo>
                <a:cubicBezTo>
                  <a:pt x="27978" y="1853"/>
                  <a:pt x="27947" y="1758"/>
                  <a:pt x="28026" y="1663"/>
                </a:cubicBezTo>
                <a:close/>
                <a:moveTo>
                  <a:pt x="31873" y="1932"/>
                </a:moveTo>
                <a:lnTo>
                  <a:pt x="31873" y="1979"/>
                </a:lnTo>
                <a:lnTo>
                  <a:pt x="31858" y="1979"/>
                </a:lnTo>
                <a:lnTo>
                  <a:pt x="31858" y="1932"/>
                </a:lnTo>
                <a:close/>
                <a:moveTo>
                  <a:pt x="18921" y="1916"/>
                </a:moveTo>
                <a:cubicBezTo>
                  <a:pt x="18937" y="1948"/>
                  <a:pt x="18937" y="1964"/>
                  <a:pt x="18937" y="1995"/>
                </a:cubicBezTo>
                <a:lnTo>
                  <a:pt x="18906" y="1995"/>
                </a:lnTo>
                <a:lnTo>
                  <a:pt x="18906" y="1916"/>
                </a:lnTo>
                <a:close/>
                <a:moveTo>
                  <a:pt x="27614" y="1964"/>
                </a:moveTo>
                <a:lnTo>
                  <a:pt x="27614" y="1995"/>
                </a:lnTo>
                <a:lnTo>
                  <a:pt x="27598" y="1995"/>
                </a:lnTo>
                <a:cubicBezTo>
                  <a:pt x="27598" y="1984"/>
                  <a:pt x="27598" y="1975"/>
                  <a:pt x="27599" y="1967"/>
                </a:cubicBezTo>
                <a:lnTo>
                  <a:pt x="27599" y="1967"/>
                </a:lnTo>
                <a:lnTo>
                  <a:pt x="27614" y="1964"/>
                </a:lnTo>
                <a:close/>
                <a:moveTo>
                  <a:pt x="27596" y="1967"/>
                </a:moveTo>
                <a:lnTo>
                  <a:pt x="27596" y="1967"/>
                </a:lnTo>
                <a:cubicBezTo>
                  <a:pt x="27581" y="1996"/>
                  <a:pt x="27565" y="2011"/>
                  <a:pt x="27535" y="2011"/>
                </a:cubicBezTo>
                <a:cubicBezTo>
                  <a:pt x="27535" y="1995"/>
                  <a:pt x="27535" y="1995"/>
                  <a:pt x="27535" y="1979"/>
                </a:cubicBezTo>
                <a:lnTo>
                  <a:pt x="27596" y="1967"/>
                </a:lnTo>
                <a:close/>
                <a:moveTo>
                  <a:pt x="28200" y="1853"/>
                </a:moveTo>
                <a:cubicBezTo>
                  <a:pt x="28279" y="1853"/>
                  <a:pt x="28295" y="1900"/>
                  <a:pt x="28295" y="2011"/>
                </a:cubicBezTo>
                <a:lnTo>
                  <a:pt x="28200" y="1948"/>
                </a:lnTo>
                <a:lnTo>
                  <a:pt x="28200" y="1853"/>
                </a:lnTo>
                <a:close/>
                <a:moveTo>
                  <a:pt x="22598" y="1850"/>
                </a:moveTo>
                <a:cubicBezTo>
                  <a:pt x="22607" y="1850"/>
                  <a:pt x="22616" y="1851"/>
                  <a:pt x="22627" y="1853"/>
                </a:cubicBezTo>
                <a:cubicBezTo>
                  <a:pt x="22690" y="1869"/>
                  <a:pt x="22690" y="1932"/>
                  <a:pt x="22690" y="2011"/>
                </a:cubicBezTo>
                <a:cubicBezTo>
                  <a:pt x="22682" y="2019"/>
                  <a:pt x="22670" y="2023"/>
                  <a:pt x="22658" y="2023"/>
                </a:cubicBezTo>
                <a:cubicBezTo>
                  <a:pt x="22646" y="2023"/>
                  <a:pt x="22634" y="2019"/>
                  <a:pt x="22627" y="2011"/>
                </a:cubicBezTo>
                <a:cubicBezTo>
                  <a:pt x="22579" y="1995"/>
                  <a:pt x="22547" y="1979"/>
                  <a:pt x="22500" y="1964"/>
                </a:cubicBezTo>
                <a:cubicBezTo>
                  <a:pt x="22514" y="1895"/>
                  <a:pt x="22539" y="1850"/>
                  <a:pt x="22598" y="1850"/>
                </a:cubicBezTo>
                <a:close/>
                <a:moveTo>
                  <a:pt x="27123" y="1995"/>
                </a:moveTo>
                <a:lnTo>
                  <a:pt x="27123" y="2027"/>
                </a:lnTo>
                <a:lnTo>
                  <a:pt x="27044" y="2027"/>
                </a:lnTo>
                <a:lnTo>
                  <a:pt x="27044" y="1995"/>
                </a:lnTo>
                <a:close/>
                <a:moveTo>
                  <a:pt x="20774" y="1995"/>
                </a:moveTo>
                <a:lnTo>
                  <a:pt x="20774" y="2027"/>
                </a:lnTo>
                <a:lnTo>
                  <a:pt x="20711" y="2043"/>
                </a:lnTo>
                <a:cubicBezTo>
                  <a:pt x="20711" y="2027"/>
                  <a:pt x="20711" y="2011"/>
                  <a:pt x="20711" y="1995"/>
                </a:cubicBezTo>
                <a:close/>
                <a:moveTo>
                  <a:pt x="27424" y="1995"/>
                </a:moveTo>
                <a:lnTo>
                  <a:pt x="27424" y="2027"/>
                </a:lnTo>
                <a:lnTo>
                  <a:pt x="27345" y="2043"/>
                </a:lnTo>
                <a:lnTo>
                  <a:pt x="27345" y="1995"/>
                </a:lnTo>
                <a:close/>
                <a:moveTo>
                  <a:pt x="38745" y="1853"/>
                </a:moveTo>
                <a:lnTo>
                  <a:pt x="38745" y="2043"/>
                </a:lnTo>
                <a:lnTo>
                  <a:pt x="38603" y="1932"/>
                </a:lnTo>
                <a:lnTo>
                  <a:pt x="38745" y="1853"/>
                </a:lnTo>
                <a:close/>
                <a:moveTo>
                  <a:pt x="40028" y="2011"/>
                </a:moveTo>
                <a:lnTo>
                  <a:pt x="40059" y="2043"/>
                </a:lnTo>
                <a:cubicBezTo>
                  <a:pt x="40044" y="2043"/>
                  <a:pt x="40028" y="2043"/>
                  <a:pt x="40028" y="2027"/>
                </a:cubicBezTo>
                <a:lnTo>
                  <a:pt x="40028" y="2011"/>
                </a:lnTo>
                <a:close/>
                <a:moveTo>
                  <a:pt x="16404" y="2011"/>
                </a:moveTo>
                <a:lnTo>
                  <a:pt x="16404" y="2059"/>
                </a:lnTo>
                <a:lnTo>
                  <a:pt x="16388" y="2059"/>
                </a:lnTo>
                <a:lnTo>
                  <a:pt x="16388" y="2011"/>
                </a:lnTo>
                <a:close/>
                <a:moveTo>
                  <a:pt x="23418" y="1805"/>
                </a:moveTo>
                <a:lnTo>
                  <a:pt x="23497" y="1932"/>
                </a:lnTo>
                <a:lnTo>
                  <a:pt x="23450" y="2043"/>
                </a:lnTo>
                <a:lnTo>
                  <a:pt x="23323" y="1916"/>
                </a:lnTo>
                <a:lnTo>
                  <a:pt x="23323" y="1964"/>
                </a:lnTo>
                <a:lnTo>
                  <a:pt x="23165" y="2011"/>
                </a:lnTo>
                <a:lnTo>
                  <a:pt x="23102" y="1948"/>
                </a:lnTo>
                <a:lnTo>
                  <a:pt x="23038" y="1995"/>
                </a:lnTo>
                <a:lnTo>
                  <a:pt x="23102" y="2059"/>
                </a:lnTo>
                <a:cubicBezTo>
                  <a:pt x="23038" y="2043"/>
                  <a:pt x="22991" y="2027"/>
                  <a:pt x="22927" y="2027"/>
                </a:cubicBezTo>
                <a:cubicBezTo>
                  <a:pt x="22884" y="2027"/>
                  <a:pt x="22840" y="2040"/>
                  <a:pt x="22809" y="2067"/>
                </a:cubicBezTo>
                <a:lnTo>
                  <a:pt x="22809" y="2067"/>
                </a:lnTo>
                <a:lnTo>
                  <a:pt x="22753" y="2011"/>
                </a:lnTo>
                <a:cubicBezTo>
                  <a:pt x="22769" y="1948"/>
                  <a:pt x="22801" y="1884"/>
                  <a:pt x="22817" y="1821"/>
                </a:cubicBezTo>
                <a:lnTo>
                  <a:pt x="22975" y="1916"/>
                </a:lnTo>
                <a:lnTo>
                  <a:pt x="23070" y="1821"/>
                </a:lnTo>
                <a:lnTo>
                  <a:pt x="23165" y="1916"/>
                </a:lnTo>
                <a:lnTo>
                  <a:pt x="23260" y="1821"/>
                </a:lnTo>
                <a:lnTo>
                  <a:pt x="23292" y="1853"/>
                </a:lnTo>
                <a:lnTo>
                  <a:pt x="23418" y="1805"/>
                </a:lnTo>
                <a:close/>
                <a:moveTo>
                  <a:pt x="26854" y="2106"/>
                </a:moveTo>
                <a:lnTo>
                  <a:pt x="26854" y="2122"/>
                </a:lnTo>
                <a:lnTo>
                  <a:pt x="26807" y="2122"/>
                </a:lnTo>
                <a:lnTo>
                  <a:pt x="26807" y="2106"/>
                </a:lnTo>
                <a:close/>
                <a:moveTo>
                  <a:pt x="30100" y="2043"/>
                </a:moveTo>
                <a:cubicBezTo>
                  <a:pt x="30116" y="2074"/>
                  <a:pt x="30116" y="2090"/>
                  <a:pt x="30116" y="2122"/>
                </a:cubicBezTo>
                <a:lnTo>
                  <a:pt x="30084" y="2122"/>
                </a:lnTo>
                <a:lnTo>
                  <a:pt x="30084" y="2043"/>
                </a:lnTo>
                <a:close/>
                <a:moveTo>
                  <a:pt x="26490" y="1979"/>
                </a:moveTo>
                <a:lnTo>
                  <a:pt x="26601" y="2138"/>
                </a:lnTo>
                <a:lnTo>
                  <a:pt x="26537" y="2138"/>
                </a:lnTo>
                <a:lnTo>
                  <a:pt x="26434" y="2035"/>
                </a:lnTo>
                <a:lnTo>
                  <a:pt x="26490" y="1979"/>
                </a:lnTo>
                <a:close/>
                <a:moveTo>
                  <a:pt x="20932" y="2122"/>
                </a:moveTo>
                <a:cubicBezTo>
                  <a:pt x="20932" y="2138"/>
                  <a:pt x="20932" y="2154"/>
                  <a:pt x="20932" y="2154"/>
                </a:cubicBezTo>
                <a:lnTo>
                  <a:pt x="20869" y="2169"/>
                </a:lnTo>
                <a:lnTo>
                  <a:pt x="20869" y="2138"/>
                </a:lnTo>
                <a:lnTo>
                  <a:pt x="20932" y="2122"/>
                </a:lnTo>
                <a:close/>
                <a:moveTo>
                  <a:pt x="26458" y="2090"/>
                </a:moveTo>
                <a:lnTo>
                  <a:pt x="26300" y="2169"/>
                </a:lnTo>
                <a:lnTo>
                  <a:pt x="26268" y="2090"/>
                </a:lnTo>
                <a:close/>
                <a:moveTo>
                  <a:pt x="27012" y="2043"/>
                </a:moveTo>
                <a:cubicBezTo>
                  <a:pt x="26997" y="2059"/>
                  <a:pt x="26997" y="2090"/>
                  <a:pt x="26981" y="2106"/>
                </a:cubicBezTo>
                <a:cubicBezTo>
                  <a:pt x="26949" y="2122"/>
                  <a:pt x="26933" y="2138"/>
                  <a:pt x="26902" y="2169"/>
                </a:cubicBezTo>
                <a:cubicBezTo>
                  <a:pt x="26870" y="2027"/>
                  <a:pt x="26981" y="2074"/>
                  <a:pt x="27012" y="2043"/>
                </a:cubicBezTo>
                <a:close/>
                <a:moveTo>
                  <a:pt x="18953" y="2090"/>
                </a:moveTo>
                <a:cubicBezTo>
                  <a:pt x="18985" y="2154"/>
                  <a:pt x="18985" y="2154"/>
                  <a:pt x="18953" y="2201"/>
                </a:cubicBezTo>
                <a:lnTo>
                  <a:pt x="18953" y="2090"/>
                </a:lnTo>
                <a:close/>
                <a:moveTo>
                  <a:pt x="25366" y="2169"/>
                </a:moveTo>
                <a:lnTo>
                  <a:pt x="25366" y="2201"/>
                </a:lnTo>
                <a:lnTo>
                  <a:pt x="25287" y="2201"/>
                </a:lnTo>
                <a:lnTo>
                  <a:pt x="25287" y="2169"/>
                </a:lnTo>
                <a:close/>
                <a:moveTo>
                  <a:pt x="26130" y="2019"/>
                </a:moveTo>
                <a:cubicBezTo>
                  <a:pt x="26157" y="2019"/>
                  <a:pt x="26189" y="2027"/>
                  <a:pt x="26221" y="2027"/>
                </a:cubicBezTo>
                <a:cubicBezTo>
                  <a:pt x="26252" y="2090"/>
                  <a:pt x="26252" y="2154"/>
                  <a:pt x="26205" y="2201"/>
                </a:cubicBezTo>
                <a:lnTo>
                  <a:pt x="26062" y="2059"/>
                </a:lnTo>
                <a:cubicBezTo>
                  <a:pt x="26078" y="2027"/>
                  <a:pt x="26102" y="2019"/>
                  <a:pt x="26130" y="2019"/>
                </a:cubicBezTo>
                <a:close/>
                <a:moveTo>
                  <a:pt x="20774" y="2169"/>
                </a:moveTo>
                <a:lnTo>
                  <a:pt x="20758" y="2217"/>
                </a:lnTo>
                <a:lnTo>
                  <a:pt x="20758" y="2169"/>
                </a:lnTo>
                <a:close/>
                <a:moveTo>
                  <a:pt x="18953" y="2201"/>
                </a:moveTo>
                <a:cubicBezTo>
                  <a:pt x="18953" y="2217"/>
                  <a:pt x="18937" y="2233"/>
                  <a:pt x="18937" y="2249"/>
                </a:cubicBezTo>
                <a:lnTo>
                  <a:pt x="18921" y="2233"/>
                </a:lnTo>
                <a:lnTo>
                  <a:pt x="18953" y="2201"/>
                </a:lnTo>
                <a:close/>
                <a:moveTo>
                  <a:pt x="22817" y="2233"/>
                </a:moveTo>
                <a:lnTo>
                  <a:pt x="22817" y="2249"/>
                </a:lnTo>
                <a:lnTo>
                  <a:pt x="22785" y="2249"/>
                </a:lnTo>
                <a:lnTo>
                  <a:pt x="22785" y="2233"/>
                </a:lnTo>
                <a:close/>
                <a:moveTo>
                  <a:pt x="23007" y="2217"/>
                </a:moveTo>
                <a:cubicBezTo>
                  <a:pt x="23022" y="2233"/>
                  <a:pt x="23022" y="2264"/>
                  <a:pt x="23022" y="2280"/>
                </a:cubicBezTo>
                <a:lnTo>
                  <a:pt x="22991" y="2280"/>
                </a:lnTo>
                <a:lnTo>
                  <a:pt x="22991" y="2217"/>
                </a:lnTo>
                <a:close/>
                <a:moveTo>
                  <a:pt x="38064" y="2264"/>
                </a:moveTo>
                <a:lnTo>
                  <a:pt x="38064" y="2280"/>
                </a:lnTo>
                <a:lnTo>
                  <a:pt x="38017" y="2280"/>
                </a:lnTo>
                <a:lnTo>
                  <a:pt x="38017" y="2264"/>
                </a:lnTo>
                <a:close/>
                <a:moveTo>
                  <a:pt x="39949" y="2169"/>
                </a:moveTo>
                <a:lnTo>
                  <a:pt x="40012" y="2201"/>
                </a:lnTo>
                <a:cubicBezTo>
                  <a:pt x="40012" y="2249"/>
                  <a:pt x="40059" y="2249"/>
                  <a:pt x="40091" y="2280"/>
                </a:cubicBezTo>
                <a:cubicBezTo>
                  <a:pt x="40062" y="2284"/>
                  <a:pt x="40041" y="2287"/>
                  <a:pt x="40024" y="2287"/>
                </a:cubicBezTo>
                <a:cubicBezTo>
                  <a:pt x="39978" y="2287"/>
                  <a:pt x="39972" y="2263"/>
                  <a:pt x="39949" y="2169"/>
                </a:cubicBezTo>
                <a:close/>
                <a:moveTo>
                  <a:pt x="24036" y="2217"/>
                </a:moveTo>
                <a:lnTo>
                  <a:pt x="24036" y="2217"/>
                </a:lnTo>
                <a:cubicBezTo>
                  <a:pt x="24084" y="2255"/>
                  <a:pt x="24103" y="2270"/>
                  <a:pt x="24092" y="2291"/>
                </a:cubicBezTo>
                <a:lnTo>
                  <a:pt x="24092" y="2291"/>
                </a:lnTo>
                <a:cubicBezTo>
                  <a:pt x="24036" y="2274"/>
                  <a:pt x="24036" y="2245"/>
                  <a:pt x="24036" y="2217"/>
                </a:cubicBezTo>
                <a:close/>
                <a:moveTo>
                  <a:pt x="18573" y="2122"/>
                </a:moveTo>
                <a:lnTo>
                  <a:pt x="18716" y="2185"/>
                </a:lnTo>
                <a:lnTo>
                  <a:pt x="18716" y="2312"/>
                </a:lnTo>
                <a:lnTo>
                  <a:pt x="18573" y="2122"/>
                </a:lnTo>
                <a:close/>
                <a:moveTo>
                  <a:pt x="16669" y="2273"/>
                </a:moveTo>
                <a:cubicBezTo>
                  <a:pt x="16671" y="2273"/>
                  <a:pt x="16673" y="2275"/>
                  <a:pt x="16673" y="2280"/>
                </a:cubicBezTo>
                <a:cubicBezTo>
                  <a:pt x="16673" y="2286"/>
                  <a:pt x="16673" y="2291"/>
                  <a:pt x="16674" y="2296"/>
                </a:cubicBezTo>
                <a:lnTo>
                  <a:pt x="16674" y="2296"/>
                </a:lnTo>
                <a:cubicBezTo>
                  <a:pt x="16683" y="2296"/>
                  <a:pt x="16680" y="2303"/>
                  <a:pt x="16677" y="2317"/>
                </a:cubicBezTo>
                <a:lnTo>
                  <a:pt x="16677" y="2317"/>
                </a:lnTo>
                <a:cubicBezTo>
                  <a:pt x="16675" y="2310"/>
                  <a:pt x="16674" y="2303"/>
                  <a:pt x="16674" y="2296"/>
                </a:cubicBezTo>
                <a:lnTo>
                  <a:pt x="16674" y="2296"/>
                </a:lnTo>
                <a:cubicBezTo>
                  <a:pt x="16673" y="2296"/>
                  <a:pt x="16673" y="2296"/>
                  <a:pt x="16673" y="2296"/>
                </a:cubicBezTo>
                <a:cubicBezTo>
                  <a:pt x="16668" y="2298"/>
                  <a:pt x="16663" y="2299"/>
                  <a:pt x="16658" y="2301"/>
                </a:cubicBezTo>
                <a:lnTo>
                  <a:pt x="16658" y="2301"/>
                </a:lnTo>
                <a:cubicBezTo>
                  <a:pt x="16657" y="2293"/>
                  <a:pt x="16657" y="2286"/>
                  <a:pt x="16657" y="2280"/>
                </a:cubicBezTo>
                <a:cubicBezTo>
                  <a:pt x="16657" y="2280"/>
                  <a:pt x="16664" y="2273"/>
                  <a:pt x="16669" y="2273"/>
                </a:cubicBezTo>
                <a:close/>
                <a:moveTo>
                  <a:pt x="24135" y="2309"/>
                </a:moveTo>
                <a:cubicBezTo>
                  <a:pt x="24144" y="2309"/>
                  <a:pt x="24147" y="2312"/>
                  <a:pt x="24147" y="2312"/>
                </a:cubicBezTo>
                <a:lnTo>
                  <a:pt x="24131" y="2328"/>
                </a:lnTo>
                <a:lnTo>
                  <a:pt x="24122" y="2311"/>
                </a:lnTo>
                <a:lnTo>
                  <a:pt x="24122" y="2311"/>
                </a:lnTo>
                <a:cubicBezTo>
                  <a:pt x="24127" y="2310"/>
                  <a:pt x="24132" y="2309"/>
                  <a:pt x="24135" y="2309"/>
                </a:cubicBezTo>
                <a:close/>
                <a:moveTo>
                  <a:pt x="19238" y="2059"/>
                </a:moveTo>
                <a:cubicBezTo>
                  <a:pt x="19254" y="2090"/>
                  <a:pt x="19286" y="2122"/>
                  <a:pt x="19317" y="2169"/>
                </a:cubicBezTo>
                <a:lnTo>
                  <a:pt x="19381" y="2154"/>
                </a:lnTo>
                <a:lnTo>
                  <a:pt x="19523" y="2201"/>
                </a:lnTo>
                <a:cubicBezTo>
                  <a:pt x="19507" y="2217"/>
                  <a:pt x="19507" y="2249"/>
                  <a:pt x="19507" y="2264"/>
                </a:cubicBezTo>
                <a:lnTo>
                  <a:pt x="19412" y="2217"/>
                </a:lnTo>
                <a:lnTo>
                  <a:pt x="19381" y="2249"/>
                </a:lnTo>
                <a:lnTo>
                  <a:pt x="19286" y="2201"/>
                </a:lnTo>
                <a:cubicBezTo>
                  <a:pt x="19270" y="2249"/>
                  <a:pt x="19270" y="2296"/>
                  <a:pt x="19270" y="2328"/>
                </a:cubicBezTo>
                <a:cubicBezTo>
                  <a:pt x="19255" y="2335"/>
                  <a:pt x="19244" y="2338"/>
                  <a:pt x="19234" y="2338"/>
                </a:cubicBezTo>
                <a:cubicBezTo>
                  <a:pt x="19201" y="2338"/>
                  <a:pt x="19194" y="2301"/>
                  <a:pt x="19206" y="2264"/>
                </a:cubicBezTo>
                <a:lnTo>
                  <a:pt x="19096" y="2249"/>
                </a:lnTo>
                <a:cubicBezTo>
                  <a:pt x="19096" y="2233"/>
                  <a:pt x="19096" y="2217"/>
                  <a:pt x="19096" y="2201"/>
                </a:cubicBezTo>
                <a:cubicBezTo>
                  <a:pt x="19111" y="2154"/>
                  <a:pt x="19127" y="2106"/>
                  <a:pt x="19143" y="2059"/>
                </a:cubicBezTo>
                <a:lnTo>
                  <a:pt x="19191" y="2090"/>
                </a:lnTo>
                <a:lnTo>
                  <a:pt x="19238" y="2059"/>
                </a:lnTo>
                <a:close/>
                <a:moveTo>
                  <a:pt x="39347" y="1979"/>
                </a:moveTo>
                <a:lnTo>
                  <a:pt x="39392" y="2006"/>
                </a:lnTo>
                <a:lnTo>
                  <a:pt x="39392" y="2006"/>
                </a:lnTo>
                <a:cubicBezTo>
                  <a:pt x="39375" y="2080"/>
                  <a:pt x="39345" y="2141"/>
                  <a:pt x="39315" y="2201"/>
                </a:cubicBezTo>
                <a:lnTo>
                  <a:pt x="39505" y="2201"/>
                </a:lnTo>
                <a:lnTo>
                  <a:pt x="39600" y="2344"/>
                </a:lnTo>
                <a:cubicBezTo>
                  <a:pt x="39548" y="2317"/>
                  <a:pt x="39486" y="2306"/>
                  <a:pt x="39425" y="2306"/>
                </a:cubicBezTo>
                <a:cubicBezTo>
                  <a:pt x="39375" y="2306"/>
                  <a:pt x="39326" y="2314"/>
                  <a:pt x="39284" y="2328"/>
                </a:cubicBezTo>
                <a:cubicBezTo>
                  <a:pt x="39284" y="2328"/>
                  <a:pt x="39276" y="2335"/>
                  <a:pt x="39272" y="2335"/>
                </a:cubicBezTo>
                <a:cubicBezTo>
                  <a:pt x="39269" y="2335"/>
                  <a:pt x="39268" y="2333"/>
                  <a:pt x="39268" y="2328"/>
                </a:cubicBezTo>
                <a:cubicBezTo>
                  <a:pt x="39268" y="2312"/>
                  <a:pt x="39252" y="2280"/>
                  <a:pt x="39252" y="2249"/>
                </a:cubicBezTo>
                <a:lnTo>
                  <a:pt x="39094" y="2280"/>
                </a:lnTo>
                <a:cubicBezTo>
                  <a:pt x="39046" y="2249"/>
                  <a:pt x="39062" y="2169"/>
                  <a:pt x="39078" y="2106"/>
                </a:cubicBezTo>
                <a:lnTo>
                  <a:pt x="39236" y="2059"/>
                </a:lnTo>
                <a:lnTo>
                  <a:pt x="39268" y="2090"/>
                </a:lnTo>
                <a:lnTo>
                  <a:pt x="39347" y="1979"/>
                </a:lnTo>
                <a:close/>
                <a:moveTo>
                  <a:pt x="15929" y="2280"/>
                </a:moveTo>
                <a:cubicBezTo>
                  <a:pt x="15919" y="2311"/>
                  <a:pt x="15901" y="2342"/>
                  <a:pt x="15882" y="2373"/>
                </a:cubicBezTo>
                <a:lnTo>
                  <a:pt x="15882" y="2373"/>
                </a:lnTo>
                <a:cubicBezTo>
                  <a:pt x="15888" y="2356"/>
                  <a:pt x="15889" y="2350"/>
                  <a:pt x="15888" y="2350"/>
                </a:cubicBezTo>
                <a:lnTo>
                  <a:pt x="15888" y="2350"/>
                </a:lnTo>
                <a:cubicBezTo>
                  <a:pt x="15887" y="2350"/>
                  <a:pt x="15882" y="2365"/>
                  <a:pt x="15881" y="2374"/>
                </a:cubicBezTo>
                <a:lnTo>
                  <a:pt x="15881" y="2374"/>
                </a:lnTo>
                <a:cubicBezTo>
                  <a:pt x="15881" y="2374"/>
                  <a:pt x="15881" y="2374"/>
                  <a:pt x="15881" y="2374"/>
                </a:cubicBezTo>
                <a:lnTo>
                  <a:pt x="15881" y="2374"/>
                </a:lnTo>
                <a:cubicBezTo>
                  <a:pt x="15881" y="2359"/>
                  <a:pt x="15881" y="2343"/>
                  <a:pt x="15866" y="2328"/>
                </a:cubicBezTo>
                <a:cubicBezTo>
                  <a:pt x="15866" y="2312"/>
                  <a:pt x="15881" y="2312"/>
                  <a:pt x="15913" y="2280"/>
                </a:cubicBezTo>
                <a:close/>
                <a:moveTo>
                  <a:pt x="31636" y="2264"/>
                </a:moveTo>
                <a:cubicBezTo>
                  <a:pt x="31636" y="2296"/>
                  <a:pt x="31652" y="2344"/>
                  <a:pt x="31652" y="2375"/>
                </a:cubicBezTo>
                <a:lnTo>
                  <a:pt x="31620" y="2375"/>
                </a:lnTo>
                <a:lnTo>
                  <a:pt x="31620" y="2264"/>
                </a:lnTo>
                <a:close/>
                <a:moveTo>
                  <a:pt x="37938" y="2264"/>
                </a:moveTo>
                <a:lnTo>
                  <a:pt x="37938" y="2375"/>
                </a:lnTo>
                <a:lnTo>
                  <a:pt x="37874" y="2375"/>
                </a:lnTo>
                <a:lnTo>
                  <a:pt x="37874" y="2264"/>
                </a:lnTo>
                <a:close/>
                <a:moveTo>
                  <a:pt x="15880" y="2377"/>
                </a:moveTo>
                <a:cubicBezTo>
                  <a:pt x="15870" y="2392"/>
                  <a:pt x="15860" y="2407"/>
                  <a:pt x="15850" y="2423"/>
                </a:cubicBezTo>
                <a:lnTo>
                  <a:pt x="15850" y="2407"/>
                </a:lnTo>
                <a:lnTo>
                  <a:pt x="15880" y="2377"/>
                </a:lnTo>
                <a:close/>
                <a:moveTo>
                  <a:pt x="31098" y="2328"/>
                </a:moveTo>
                <a:cubicBezTo>
                  <a:pt x="31113" y="2359"/>
                  <a:pt x="31113" y="2375"/>
                  <a:pt x="31113" y="2407"/>
                </a:cubicBezTo>
                <a:lnTo>
                  <a:pt x="31003" y="2423"/>
                </a:lnTo>
                <a:lnTo>
                  <a:pt x="31098" y="2328"/>
                </a:lnTo>
                <a:close/>
                <a:moveTo>
                  <a:pt x="23181" y="2328"/>
                </a:moveTo>
                <a:lnTo>
                  <a:pt x="23212" y="2423"/>
                </a:lnTo>
                <a:lnTo>
                  <a:pt x="23181" y="2470"/>
                </a:lnTo>
                <a:cubicBezTo>
                  <a:pt x="23165" y="2423"/>
                  <a:pt x="23165" y="2375"/>
                  <a:pt x="23165" y="2344"/>
                </a:cubicBezTo>
                <a:lnTo>
                  <a:pt x="23181" y="2328"/>
                </a:lnTo>
                <a:close/>
                <a:moveTo>
                  <a:pt x="23418" y="2328"/>
                </a:moveTo>
                <a:lnTo>
                  <a:pt x="23529" y="2375"/>
                </a:lnTo>
                <a:lnTo>
                  <a:pt x="23608" y="2328"/>
                </a:lnTo>
                <a:lnTo>
                  <a:pt x="23608" y="2328"/>
                </a:lnTo>
                <a:cubicBezTo>
                  <a:pt x="23592" y="2391"/>
                  <a:pt x="23561" y="2439"/>
                  <a:pt x="23497" y="2470"/>
                </a:cubicBezTo>
                <a:lnTo>
                  <a:pt x="23418" y="2328"/>
                </a:lnTo>
                <a:close/>
                <a:moveTo>
                  <a:pt x="38318" y="2359"/>
                </a:moveTo>
                <a:lnTo>
                  <a:pt x="38223" y="2470"/>
                </a:lnTo>
                <a:cubicBezTo>
                  <a:pt x="38207" y="2439"/>
                  <a:pt x="38207" y="2407"/>
                  <a:pt x="38207" y="2391"/>
                </a:cubicBezTo>
                <a:lnTo>
                  <a:pt x="38318" y="2359"/>
                </a:lnTo>
                <a:close/>
                <a:moveTo>
                  <a:pt x="31224" y="2407"/>
                </a:moveTo>
                <a:lnTo>
                  <a:pt x="31224" y="2502"/>
                </a:lnTo>
                <a:lnTo>
                  <a:pt x="31177" y="2502"/>
                </a:lnTo>
                <a:lnTo>
                  <a:pt x="31161" y="2423"/>
                </a:lnTo>
                <a:lnTo>
                  <a:pt x="31224" y="2407"/>
                </a:lnTo>
                <a:close/>
                <a:moveTo>
                  <a:pt x="40344" y="2375"/>
                </a:moveTo>
                <a:lnTo>
                  <a:pt x="40424" y="2486"/>
                </a:lnTo>
                <a:lnTo>
                  <a:pt x="40344" y="2502"/>
                </a:lnTo>
                <a:lnTo>
                  <a:pt x="40344" y="2375"/>
                </a:lnTo>
                <a:close/>
                <a:moveTo>
                  <a:pt x="16087" y="2359"/>
                </a:moveTo>
                <a:lnTo>
                  <a:pt x="16087" y="2359"/>
                </a:lnTo>
                <a:cubicBezTo>
                  <a:pt x="16119" y="2470"/>
                  <a:pt x="16040" y="2486"/>
                  <a:pt x="16008" y="2534"/>
                </a:cubicBezTo>
                <a:lnTo>
                  <a:pt x="15913" y="2534"/>
                </a:lnTo>
                <a:lnTo>
                  <a:pt x="15913" y="2470"/>
                </a:lnTo>
                <a:cubicBezTo>
                  <a:pt x="15961" y="2439"/>
                  <a:pt x="16024" y="2407"/>
                  <a:pt x="16087" y="2359"/>
                </a:cubicBezTo>
                <a:close/>
                <a:moveTo>
                  <a:pt x="10735" y="2518"/>
                </a:moveTo>
                <a:cubicBezTo>
                  <a:pt x="10735" y="2534"/>
                  <a:pt x="10720" y="2549"/>
                  <a:pt x="10720" y="2549"/>
                </a:cubicBezTo>
                <a:lnTo>
                  <a:pt x="10704" y="2534"/>
                </a:lnTo>
                <a:lnTo>
                  <a:pt x="10735" y="2518"/>
                </a:lnTo>
                <a:close/>
                <a:moveTo>
                  <a:pt x="17006" y="2169"/>
                </a:moveTo>
                <a:lnTo>
                  <a:pt x="17132" y="2201"/>
                </a:lnTo>
                <a:lnTo>
                  <a:pt x="17164" y="2185"/>
                </a:lnTo>
                <a:cubicBezTo>
                  <a:pt x="17180" y="2233"/>
                  <a:pt x="17196" y="2296"/>
                  <a:pt x="17211" y="2359"/>
                </a:cubicBezTo>
                <a:lnTo>
                  <a:pt x="17132" y="2423"/>
                </a:lnTo>
                <a:cubicBezTo>
                  <a:pt x="17164" y="2470"/>
                  <a:pt x="17164" y="2486"/>
                  <a:pt x="17180" y="2518"/>
                </a:cubicBezTo>
                <a:lnTo>
                  <a:pt x="17148" y="2549"/>
                </a:lnTo>
                <a:lnTo>
                  <a:pt x="17037" y="2470"/>
                </a:lnTo>
                <a:lnTo>
                  <a:pt x="17006" y="2486"/>
                </a:lnTo>
                <a:lnTo>
                  <a:pt x="16926" y="2423"/>
                </a:lnTo>
                <a:lnTo>
                  <a:pt x="17069" y="2264"/>
                </a:lnTo>
                <a:lnTo>
                  <a:pt x="17006" y="2169"/>
                </a:lnTo>
                <a:close/>
                <a:moveTo>
                  <a:pt x="20473" y="2502"/>
                </a:moveTo>
                <a:cubicBezTo>
                  <a:pt x="20473" y="2518"/>
                  <a:pt x="20473" y="2549"/>
                  <a:pt x="20473" y="2565"/>
                </a:cubicBezTo>
                <a:lnTo>
                  <a:pt x="20441" y="2565"/>
                </a:lnTo>
                <a:lnTo>
                  <a:pt x="20441" y="2502"/>
                </a:lnTo>
                <a:close/>
                <a:moveTo>
                  <a:pt x="10941" y="2581"/>
                </a:moveTo>
                <a:lnTo>
                  <a:pt x="10941" y="2597"/>
                </a:lnTo>
                <a:lnTo>
                  <a:pt x="10910" y="2597"/>
                </a:lnTo>
                <a:lnTo>
                  <a:pt x="10910" y="2581"/>
                </a:lnTo>
                <a:close/>
                <a:moveTo>
                  <a:pt x="27408" y="2581"/>
                </a:moveTo>
                <a:lnTo>
                  <a:pt x="27408" y="2613"/>
                </a:lnTo>
                <a:lnTo>
                  <a:pt x="27392" y="2613"/>
                </a:lnTo>
                <a:lnTo>
                  <a:pt x="27392" y="2581"/>
                </a:lnTo>
                <a:close/>
                <a:moveTo>
                  <a:pt x="27947" y="2581"/>
                </a:moveTo>
                <a:lnTo>
                  <a:pt x="27947" y="2613"/>
                </a:lnTo>
                <a:lnTo>
                  <a:pt x="27931" y="2613"/>
                </a:lnTo>
                <a:lnTo>
                  <a:pt x="27931" y="2581"/>
                </a:lnTo>
                <a:close/>
                <a:moveTo>
                  <a:pt x="10830" y="2534"/>
                </a:moveTo>
                <a:cubicBezTo>
                  <a:pt x="10842" y="2579"/>
                  <a:pt x="10853" y="2616"/>
                  <a:pt x="10818" y="2616"/>
                </a:cubicBezTo>
                <a:cubicBezTo>
                  <a:pt x="10804" y="2616"/>
                  <a:pt x="10783" y="2610"/>
                  <a:pt x="10751" y="2597"/>
                </a:cubicBezTo>
                <a:lnTo>
                  <a:pt x="10830" y="2534"/>
                </a:lnTo>
                <a:close/>
                <a:moveTo>
                  <a:pt x="19764" y="2588"/>
                </a:moveTo>
                <a:cubicBezTo>
                  <a:pt x="19791" y="2588"/>
                  <a:pt x="19787" y="2602"/>
                  <a:pt x="19776" y="2644"/>
                </a:cubicBezTo>
                <a:lnTo>
                  <a:pt x="19697" y="2597"/>
                </a:lnTo>
                <a:cubicBezTo>
                  <a:pt x="19729" y="2592"/>
                  <a:pt x="19750" y="2588"/>
                  <a:pt x="19764" y="2588"/>
                </a:cubicBezTo>
                <a:close/>
                <a:moveTo>
                  <a:pt x="12414" y="2565"/>
                </a:moveTo>
                <a:cubicBezTo>
                  <a:pt x="12435" y="2565"/>
                  <a:pt x="12477" y="2586"/>
                  <a:pt x="12540" y="2629"/>
                </a:cubicBezTo>
                <a:lnTo>
                  <a:pt x="12493" y="2692"/>
                </a:lnTo>
                <a:lnTo>
                  <a:pt x="12398" y="2581"/>
                </a:lnTo>
                <a:cubicBezTo>
                  <a:pt x="12398" y="2571"/>
                  <a:pt x="12403" y="2565"/>
                  <a:pt x="12414" y="2565"/>
                </a:cubicBezTo>
                <a:close/>
                <a:moveTo>
                  <a:pt x="12525" y="2771"/>
                </a:moveTo>
                <a:lnTo>
                  <a:pt x="12525" y="2819"/>
                </a:lnTo>
                <a:lnTo>
                  <a:pt x="12509" y="2819"/>
                </a:lnTo>
                <a:lnTo>
                  <a:pt x="12509" y="2771"/>
                </a:lnTo>
                <a:close/>
                <a:moveTo>
                  <a:pt x="12163" y="2655"/>
                </a:moveTo>
                <a:cubicBezTo>
                  <a:pt x="12251" y="2655"/>
                  <a:pt x="12303" y="2759"/>
                  <a:pt x="12430" y="2787"/>
                </a:cubicBezTo>
                <a:cubicBezTo>
                  <a:pt x="12350" y="2787"/>
                  <a:pt x="12287" y="2803"/>
                  <a:pt x="12287" y="2803"/>
                </a:cubicBezTo>
                <a:cubicBezTo>
                  <a:pt x="12271" y="2819"/>
                  <a:pt x="12255" y="2834"/>
                  <a:pt x="12255" y="2834"/>
                </a:cubicBezTo>
                <a:lnTo>
                  <a:pt x="12160" y="2787"/>
                </a:lnTo>
                <a:cubicBezTo>
                  <a:pt x="12160" y="2743"/>
                  <a:pt x="12147" y="2699"/>
                  <a:pt x="12120" y="2668"/>
                </a:cubicBezTo>
                <a:lnTo>
                  <a:pt x="12120" y="2668"/>
                </a:lnTo>
                <a:cubicBezTo>
                  <a:pt x="12123" y="2665"/>
                  <a:pt x="12126" y="2663"/>
                  <a:pt x="12129" y="2660"/>
                </a:cubicBezTo>
                <a:cubicBezTo>
                  <a:pt x="12141" y="2657"/>
                  <a:pt x="12152" y="2655"/>
                  <a:pt x="12163" y="2655"/>
                </a:cubicBezTo>
                <a:close/>
                <a:moveTo>
                  <a:pt x="13126" y="2565"/>
                </a:moveTo>
                <a:cubicBezTo>
                  <a:pt x="13142" y="2597"/>
                  <a:pt x="13158" y="2613"/>
                  <a:pt x="13158" y="2644"/>
                </a:cubicBezTo>
                <a:lnTo>
                  <a:pt x="13300" y="2644"/>
                </a:lnTo>
                <a:cubicBezTo>
                  <a:pt x="13158" y="2787"/>
                  <a:pt x="13158" y="2787"/>
                  <a:pt x="13110" y="2787"/>
                </a:cubicBezTo>
                <a:lnTo>
                  <a:pt x="13142" y="2739"/>
                </a:lnTo>
                <a:lnTo>
                  <a:pt x="13095" y="2739"/>
                </a:lnTo>
                <a:cubicBezTo>
                  <a:pt x="13047" y="2771"/>
                  <a:pt x="13000" y="2803"/>
                  <a:pt x="12968" y="2834"/>
                </a:cubicBezTo>
                <a:cubicBezTo>
                  <a:pt x="12984" y="2708"/>
                  <a:pt x="13063" y="2644"/>
                  <a:pt x="13126" y="2565"/>
                </a:cubicBezTo>
                <a:close/>
                <a:moveTo>
                  <a:pt x="12667" y="2819"/>
                </a:moveTo>
                <a:lnTo>
                  <a:pt x="12667" y="2850"/>
                </a:lnTo>
                <a:lnTo>
                  <a:pt x="12651" y="2850"/>
                </a:lnTo>
                <a:lnTo>
                  <a:pt x="12651" y="2819"/>
                </a:lnTo>
                <a:close/>
                <a:moveTo>
                  <a:pt x="41469" y="2819"/>
                </a:moveTo>
                <a:lnTo>
                  <a:pt x="41469" y="2866"/>
                </a:lnTo>
                <a:lnTo>
                  <a:pt x="41453" y="2866"/>
                </a:lnTo>
                <a:lnTo>
                  <a:pt x="41453" y="2819"/>
                </a:lnTo>
                <a:close/>
                <a:moveTo>
                  <a:pt x="7220" y="2945"/>
                </a:moveTo>
                <a:lnTo>
                  <a:pt x="7220" y="3009"/>
                </a:lnTo>
                <a:lnTo>
                  <a:pt x="7205" y="3009"/>
                </a:lnTo>
                <a:cubicBezTo>
                  <a:pt x="7205" y="2977"/>
                  <a:pt x="7189" y="2961"/>
                  <a:pt x="7189" y="2945"/>
                </a:cubicBezTo>
                <a:close/>
                <a:moveTo>
                  <a:pt x="12002" y="2961"/>
                </a:moveTo>
                <a:lnTo>
                  <a:pt x="12097" y="3009"/>
                </a:lnTo>
                <a:lnTo>
                  <a:pt x="12002" y="3024"/>
                </a:lnTo>
                <a:lnTo>
                  <a:pt x="12002" y="2961"/>
                </a:lnTo>
                <a:close/>
                <a:moveTo>
                  <a:pt x="8994" y="2977"/>
                </a:moveTo>
                <a:lnTo>
                  <a:pt x="8994" y="3040"/>
                </a:lnTo>
                <a:lnTo>
                  <a:pt x="8978" y="3040"/>
                </a:lnTo>
                <a:cubicBezTo>
                  <a:pt x="8962" y="3024"/>
                  <a:pt x="8962" y="3009"/>
                  <a:pt x="8962" y="2977"/>
                </a:cubicBezTo>
                <a:close/>
                <a:moveTo>
                  <a:pt x="41453" y="2929"/>
                </a:moveTo>
                <a:lnTo>
                  <a:pt x="41564" y="2993"/>
                </a:lnTo>
                <a:lnTo>
                  <a:pt x="41405" y="3040"/>
                </a:lnTo>
                <a:cubicBezTo>
                  <a:pt x="41421" y="3009"/>
                  <a:pt x="41437" y="2961"/>
                  <a:pt x="41453" y="2929"/>
                </a:cubicBezTo>
                <a:close/>
                <a:moveTo>
                  <a:pt x="9532" y="2929"/>
                </a:moveTo>
                <a:lnTo>
                  <a:pt x="9532" y="3056"/>
                </a:lnTo>
                <a:lnTo>
                  <a:pt x="9421" y="2993"/>
                </a:lnTo>
                <a:lnTo>
                  <a:pt x="9532" y="2929"/>
                </a:lnTo>
                <a:close/>
                <a:moveTo>
                  <a:pt x="10181" y="3024"/>
                </a:moveTo>
                <a:lnTo>
                  <a:pt x="10181" y="3088"/>
                </a:lnTo>
                <a:lnTo>
                  <a:pt x="10165" y="3088"/>
                </a:lnTo>
                <a:cubicBezTo>
                  <a:pt x="10165" y="3072"/>
                  <a:pt x="10150" y="3056"/>
                  <a:pt x="10150" y="3024"/>
                </a:cubicBezTo>
                <a:close/>
                <a:moveTo>
                  <a:pt x="5083" y="3104"/>
                </a:moveTo>
                <a:lnTo>
                  <a:pt x="5083" y="3119"/>
                </a:lnTo>
                <a:lnTo>
                  <a:pt x="5035" y="3119"/>
                </a:lnTo>
                <a:lnTo>
                  <a:pt x="5035" y="3104"/>
                </a:lnTo>
                <a:close/>
                <a:moveTo>
                  <a:pt x="7141" y="3088"/>
                </a:moveTo>
                <a:lnTo>
                  <a:pt x="7141" y="3135"/>
                </a:lnTo>
                <a:lnTo>
                  <a:pt x="7125" y="3135"/>
                </a:lnTo>
                <a:lnTo>
                  <a:pt x="7125" y="3088"/>
                </a:lnTo>
                <a:close/>
                <a:moveTo>
                  <a:pt x="7300" y="3056"/>
                </a:moveTo>
                <a:lnTo>
                  <a:pt x="7300" y="3119"/>
                </a:lnTo>
                <a:lnTo>
                  <a:pt x="7284" y="3135"/>
                </a:lnTo>
                <a:cubicBezTo>
                  <a:pt x="7268" y="3104"/>
                  <a:pt x="7252" y="3072"/>
                  <a:pt x="7252" y="3056"/>
                </a:cubicBezTo>
                <a:close/>
                <a:moveTo>
                  <a:pt x="40534" y="3135"/>
                </a:moveTo>
                <a:cubicBezTo>
                  <a:pt x="40529" y="3135"/>
                  <a:pt x="40524" y="3135"/>
                  <a:pt x="40519" y="3135"/>
                </a:cubicBezTo>
                <a:lnTo>
                  <a:pt x="40534" y="3135"/>
                </a:lnTo>
                <a:lnTo>
                  <a:pt x="40534" y="3135"/>
                </a:lnTo>
                <a:close/>
                <a:moveTo>
                  <a:pt x="9342" y="3024"/>
                </a:moveTo>
                <a:cubicBezTo>
                  <a:pt x="9358" y="3056"/>
                  <a:pt x="9374" y="3104"/>
                  <a:pt x="9390" y="3167"/>
                </a:cubicBezTo>
                <a:lnTo>
                  <a:pt x="9231" y="3167"/>
                </a:lnTo>
                <a:lnTo>
                  <a:pt x="9168" y="3072"/>
                </a:lnTo>
                <a:lnTo>
                  <a:pt x="9342" y="3024"/>
                </a:lnTo>
                <a:close/>
                <a:moveTo>
                  <a:pt x="9611" y="2866"/>
                </a:moveTo>
                <a:lnTo>
                  <a:pt x="9754" y="2945"/>
                </a:lnTo>
                <a:cubicBezTo>
                  <a:pt x="9754" y="2929"/>
                  <a:pt x="9770" y="2914"/>
                  <a:pt x="9770" y="2898"/>
                </a:cubicBezTo>
                <a:lnTo>
                  <a:pt x="9949" y="2957"/>
                </a:lnTo>
                <a:lnTo>
                  <a:pt x="9944" y="2961"/>
                </a:lnTo>
                <a:cubicBezTo>
                  <a:pt x="9944" y="3006"/>
                  <a:pt x="9958" y="3052"/>
                  <a:pt x="9987" y="3083"/>
                </a:cubicBezTo>
                <a:lnTo>
                  <a:pt x="9987" y="3083"/>
                </a:lnTo>
                <a:cubicBezTo>
                  <a:pt x="9995" y="3081"/>
                  <a:pt x="10002" y="3077"/>
                  <a:pt x="10007" y="3072"/>
                </a:cubicBezTo>
                <a:cubicBezTo>
                  <a:pt x="10023" y="3072"/>
                  <a:pt x="10023" y="3104"/>
                  <a:pt x="10007" y="3104"/>
                </a:cubicBezTo>
                <a:cubicBezTo>
                  <a:pt x="10001" y="3101"/>
                  <a:pt x="9994" y="3098"/>
                  <a:pt x="9987" y="3095"/>
                </a:cubicBezTo>
                <a:lnTo>
                  <a:pt x="9987" y="3095"/>
                </a:lnTo>
                <a:cubicBezTo>
                  <a:pt x="9987" y="3095"/>
                  <a:pt x="9987" y="3095"/>
                  <a:pt x="9986" y="3095"/>
                </a:cubicBezTo>
                <a:cubicBezTo>
                  <a:pt x="9979" y="3095"/>
                  <a:pt x="9965" y="3088"/>
                  <a:pt x="9944" y="3088"/>
                </a:cubicBezTo>
                <a:cubicBezTo>
                  <a:pt x="9950" y="3088"/>
                  <a:pt x="9958" y="3088"/>
                  <a:pt x="9967" y="3087"/>
                </a:cubicBezTo>
                <a:lnTo>
                  <a:pt x="9967" y="3087"/>
                </a:lnTo>
                <a:cubicBezTo>
                  <a:pt x="9974" y="3089"/>
                  <a:pt x="9981" y="3092"/>
                  <a:pt x="9987" y="3095"/>
                </a:cubicBezTo>
                <a:lnTo>
                  <a:pt x="9987" y="3095"/>
                </a:lnTo>
                <a:cubicBezTo>
                  <a:pt x="9990" y="3094"/>
                  <a:pt x="9991" y="3092"/>
                  <a:pt x="9991" y="3088"/>
                </a:cubicBezTo>
                <a:cubicBezTo>
                  <a:pt x="9990" y="3086"/>
                  <a:pt x="9988" y="3085"/>
                  <a:pt x="9987" y="3083"/>
                </a:cubicBezTo>
                <a:lnTo>
                  <a:pt x="9987" y="3083"/>
                </a:lnTo>
                <a:cubicBezTo>
                  <a:pt x="9980" y="3085"/>
                  <a:pt x="9974" y="3086"/>
                  <a:pt x="9967" y="3087"/>
                </a:cubicBezTo>
                <a:lnTo>
                  <a:pt x="9967" y="3087"/>
                </a:lnTo>
                <a:cubicBezTo>
                  <a:pt x="9943" y="3078"/>
                  <a:pt x="9916" y="3072"/>
                  <a:pt x="9896" y="3072"/>
                </a:cubicBezTo>
                <a:lnTo>
                  <a:pt x="9865" y="2993"/>
                </a:lnTo>
                <a:lnTo>
                  <a:pt x="9738" y="3183"/>
                </a:lnTo>
                <a:lnTo>
                  <a:pt x="9738" y="3056"/>
                </a:lnTo>
                <a:lnTo>
                  <a:pt x="9611" y="3024"/>
                </a:lnTo>
                <a:lnTo>
                  <a:pt x="9611" y="2866"/>
                </a:lnTo>
                <a:close/>
                <a:moveTo>
                  <a:pt x="8218" y="3167"/>
                </a:moveTo>
                <a:lnTo>
                  <a:pt x="8186" y="3199"/>
                </a:lnTo>
                <a:cubicBezTo>
                  <a:pt x="8186" y="3183"/>
                  <a:pt x="8202" y="3167"/>
                  <a:pt x="8202" y="3167"/>
                </a:cubicBezTo>
                <a:close/>
                <a:moveTo>
                  <a:pt x="2803" y="3167"/>
                </a:moveTo>
                <a:lnTo>
                  <a:pt x="2803" y="3214"/>
                </a:lnTo>
                <a:lnTo>
                  <a:pt x="2787" y="3214"/>
                </a:lnTo>
                <a:lnTo>
                  <a:pt x="2787" y="3167"/>
                </a:lnTo>
                <a:close/>
                <a:moveTo>
                  <a:pt x="40629" y="3104"/>
                </a:moveTo>
                <a:lnTo>
                  <a:pt x="40677" y="3151"/>
                </a:lnTo>
                <a:lnTo>
                  <a:pt x="40629" y="3214"/>
                </a:lnTo>
                <a:lnTo>
                  <a:pt x="40519" y="3151"/>
                </a:lnTo>
                <a:cubicBezTo>
                  <a:pt x="40519" y="3135"/>
                  <a:pt x="40503" y="3119"/>
                  <a:pt x="40487" y="3119"/>
                </a:cubicBezTo>
                <a:lnTo>
                  <a:pt x="40503" y="3104"/>
                </a:lnTo>
                <a:lnTo>
                  <a:pt x="40534" y="3135"/>
                </a:lnTo>
                <a:lnTo>
                  <a:pt x="40534" y="3135"/>
                </a:lnTo>
                <a:cubicBezTo>
                  <a:pt x="40573" y="3132"/>
                  <a:pt x="40601" y="3118"/>
                  <a:pt x="40629" y="3104"/>
                </a:cubicBezTo>
                <a:close/>
                <a:moveTo>
                  <a:pt x="6619" y="3119"/>
                </a:moveTo>
                <a:cubicBezTo>
                  <a:pt x="6635" y="3167"/>
                  <a:pt x="6635" y="3199"/>
                  <a:pt x="6635" y="3246"/>
                </a:cubicBezTo>
                <a:lnTo>
                  <a:pt x="6508" y="3183"/>
                </a:lnTo>
                <a:lnTo>
                  <a:pt x="6619" y="3119"/>
                </a:lnTo>
                <a:close/>
                <a:moveTo>
                  <a:pt x="7933" y="3262"/>
                </a:moveTo>
                <a:lnTo>
                  <a:pt x="7933" y="3278"/>
                </a:lnTo>
                <a:lnTo>
                  <a:pt x="7885" y="3278"/>
                </a:lnTo>
                <a:lnTo>
                  <a:pt x="7885" y="3262"/>
                </a:lnTo>
                <a:close/>
                <a:moveTo>
                  <a:pt x="37003" y="3183"/>
                </a:moveTo>
                <a:lnTo>
                  <a:pt x="37098" y="3278"/>
                </a:lnTo>
                <a:lnTo>
                  <a:pt x="37019" y="3294"/>
                </a:lnTo>
                <a:cubicBezTo>
                  <a:pt x="37019" y="3278"/>
                  <a:pt x="37019" y="3246"/>
                  <a:pt x="37003" y="3183"/>
                </a:cubicBezTo>
                <a:close/>
                <a:moveTo>
                  <a:pt x="38856" y="3214"/>
                </a:moveTo>
                <a:lnTo>
                  <a:pt x="38856" y="3294"/>
                </a:lnTo>
                <a:lnTo>
                  <a:pt x="38840" y="3294"/>
                </a:lnTo>
                <a:lnTo>
                  <a:pt x="38840" y="3214"/>
                </a:lnTo>
                <a:close/>
                <a:moveTo>
                  <a:pt x="36275" y="3278"/>
                </a:moveTo>
                <a:lnTo>
                  <a:pt x="36386" y="3373"/>
                </a:lnTo>
                <a:lnTo>
                  <a:pt x="36243" y="3373"/>
                </a:lnTo>
                <a:cubicBezTo>
                  <a:pt x="36259" y="3325"/>
                  <a:pt x="36259" y="3309"/>
                  <a:pt x="36275" y="3278"/>
                </a:cubicBezTo>
                <a:close/>
                <a:moveTo>
                  <a:pt x="42039" y="3325"/>
                </a:moveTo>
                <a:lnTo>
                  <a:pt x="42039" y="3373"/>
                </a:lnTo>
                <a:lnTo>
                  <a:pt x="42023" y="3373"/>
                </a:lnTo>
                <a:lnTo>
                  <a:pt x="42023" y="3325"/>
                </a:lnTo>
                <a:close/>
                <a:moveTo>
                  <a:pt x="7205" y="3294"/>
                </a:moveTo>
                <a:lnTo>
                  <a:pt x="7189" y="3389"/>
                </a:lnTo>
                <a:lnTo>
                  <a:pt x="7141" y="3389"/>
                </a:lnTo>
                <a:lnTo>
                  <a:pt x="7094" y="3294"/>
                </a:lnTo>
                <a:close/>
                <a:moveTo>
                  <a:pt x="8155" y="3389"/>
                </a:moveTo>
                <a:lnTo>
                  <a:pt x="8155" y="3404"/>
                </a:lnTo>
                <a:lnTo>
                  <a:pt x="8123" y="3404"/>
                </a:lnTo>
                <a:lnTo>
                  <a:pt x="8123" y="3389"/>
                </a:lnTo>
                <a:close/>
                <a:moveTo>
                  <a:pt x="11385" y="3389"/>
                </a:moveTo>
                <a:lnTo>
                  <a:pt x="11385" y="3404"/>
                </a:lnTo>
                <a:lnTo>
                  <a:pt x="11337" y="3404"/>
                </a:lnTo>
                <a:lnTo>
                  <a:pt x="11337" y="3389"/>
                </a:lnTo>
                <a:close/>
                <a:moveTo>
                  <a:pt x="11654" y="3389"/>
                </a:moveTo>
                <a:lnTo>
                  <a:pt x="11654" y="3404"/>
                </a:lnTo>
                <a:lnTo>
                  <a:pt x="11606" y="3404"/>
                </a:lnTo>
                <a:lnTo>
                  <a:pt x="11606" y="3389"/>
                </a:lnTo>
                <a:close/>
                <a:moveTo>
                  <a:pt x="41959" y="3373"/>
                </a:moveTo>
                <a:lnTo>
                  <a:pt x="41959" y="3404"/>
                </a:lnTo>
                <a:lnTo>
                  <a:pt x="41944" y="3404"/>
                </a:lnTo>
                <a:lnTo>
                  <a:pt x="41944" y="3373"/>
                </a:lnTo>
                <a:close/>
                <a:moveTo>
                  <a:pt x="42308" y="3373"/>
                </a:moveTo>
                <a:lnTo>
                  <a:pt x="42308" y="3404"/>
                </a:lnTo>
                <a:lnTo>
                  <a:pt x="42292" y="3404"/>
                </a:lnTo>
                <a:lnTo>
                  <a:pt x="42292" y="3373"/>
                </a:lnTo>
                <a:close/>
                <a:moveTo>
                  <a:pt x="41690" y="3135"/>
                </a:moveTo>
                <a:lnTo>
                  <a:pt x="41801" y="3262"/>
                </a:lnTo>
                <a:cubicBezTo>
                  <a:pt x="41801" y="3420"/>
                  <a:pt x="41643" y="3357"/>
                  <a:pt x="41564" y="3420"/>
                </a:cubicBezTo>
                <a:lnTo>
                  <a:pt x="41405" y="3230"/>
                </a:lnTo>
                <a:lnTo>
                  <a:pt x="41484" y="3199"/>
                </a:lnTo>
                <a:lnTo>
                  <a:pt x="41453" y="3135"/>
                </a:lnTo>
                <a:close/>
                <a:moveTo>
                  <a:pt x="6286" y="3246"/>
                </a:moveTo>
                <a:lnTo>
                  <a:pt x="6302" y="3262"/>
                </a:lnTo>
                <a:cubicBezTo>
                  <a:pt x="6286" y="3278"/>
                  <a:pt x="6286" y="3278"/>
                  <a:pt x="6270" y="3294"/>
                </a:cubicBezTo>
                <a:cubicBezTo>
                  <a:pt x="6286" y="3341"/>
                  <a:pt x="6334" y="3389"/>
                  <a:pt x="6286" y="3452"/>
                </a:cubicBezTo>
                <a:cubicBezTo>
                  <a:pt x="6223" y="3436"/>
                  <a:pt x="6191" y="3389"/>
                  <a:pt x="6128" y="3309"/>
                </a:cubicBezTo>
                <a:lnTo>
                  <a:pt x="6270" y="3278"/>
                </a:lnTo>
                <a:cubicBezTo>
                  <a:pt x="6270" y="3262"/>
                  <a:pt x="6286" y="3262"/>
                  <a:pt x="6286" y="3246"/>
                </a:cubicBezTo>
                <a:close/>
                <a:moveTo>
                  <a:pt x="42415" y="3439"/>
                </a:moveTo>
                <a:cubicBezTo>
                  <a:pt x="42412" y="3448"/>
                  <a:pt x="42409" y="3458"/>
                  <a:pt x="42407" y="3468"/>
                </a:cubicBezTo>
                <a:lnTo>
                  <a:pt x="42407" y="3468"/>
                </a:lnTo>
                <a:cubicBezTo>
                  <a:pt x="42411" y="3468"/>
                  <a:pt x="42415" y="3468"/>
                  <a:pt x="42418" y="3468"/>
                </a:cubicBezTo>
                <a:lnTo>
                  <a:pt x="42418" y="3468"/>
                </a:lnTo>
                <a:cubicBezTo>
                  <a:pt x="42418" y="3456"/>
                  <a:pt x="42417" y="3447"/>
                  <a:pt x="42415" y="3439"/>
                </a:cubicBezTo>
                <a:close/>
                <a:moveTo>
                  <a:pt x="6872" y="3214"/>
                </a:moveTo>
                <a:cubicBezTo>
                  <a:pt x="6888" y="3309"/>
                  <a:pt x="6904" y="3389"/>
                  <a:pt x="6935" y="3484"/>
                </a:cubicBezTo>
                <a:cubicBezTo>
                  <a:pt x="6793" y="3452"/>
                  <a:pt x="6904" y="3309"/>
                  <a:pt x="6809" y="3278"/>
                </a:cubicBezTo>
                <a:lnTo>
                  <a:pt x="6872" y="3214"/>
                </a:lnTo>
                <a:close/>
                <a:moveTo>
                  <a:pt x="3262" y="3452"/>
                </a:moveTo>
                <a:lnTo>
                  <a:pt x="3262" y="3499"/>
                </a:lnTo>
                <a:lnTo>
                  <a:pt x="3199" y="3452"/>
                </a:lnTo>
                <a:close/>
                <a:moveTo>
                  <a:pt x="4054" y="3579"/>
                </a:moveTo>
                <a:lnTo>
                  <a:pt x="4133" y="3626"/>
                </a:lnTo>
                <a:cubicBezTo>
                  <a:pt x="4038" y="3626"/>
                  <a:pt x="4038" y="3626"/>
                  <a:pt x="4054" y="3579"/>
                </a:cubicBezTo>
                <a:close/>
                <a:moveTo>
                  <a:pt x="41991" y="3594"/>
                </a:moveTo>
                <a:lnTo>
                  <a:pt x="42007" y="3626"/>
                </a:lnTo>
                <a:cubicBezTo>
                  <a:pt x="42023" y="3626"/>
                  <a:pt x="42039" y="3626"/>
                  <a:pt x="42054" y="3642"/>
                </a:cubicBezTo>
                <a:lnTo>
                  <a:pt x="42039" y="3658"/>
                </a:lnTo>
                <a:lnTo>
                  <a:pt x="42007" y="3626"/>
                </a:lnTo>
                <a:cubicBezTo>
                  <a:pt x="41991" y="3626"/>
                  <a:pt x="41991" y="3610"/>
                  <a:pt x="41975" y="3610"/>
                </a:cubicBezTo>
                <a:lnTo>
                  <a:pt x="41991" y="3594"/>
                </a:lnTo>
                <a:close/>
                <a:moveTo>
                  <a:pt x="4180" y="3626"/>
                </a:moveTo>
                <a:cubicBezTo>
                  <a:pt x="4196" y="3658"/>
                  <a:pt x="4196" y="3689"/>
                  <a:pt x="4196" y="3705"/>
                </a:cubicBezTo>
                <a:lnTo>
                  <a:pt x="4085" y="3737"/>
                </a:lnTo>
                <a:lnTo>
                  <a:pt x="4085" y="3737"/>
                </a:lnTo>
                <a:lnTo>
                  <a:pt x="4180" y="3626"/>
                </a:lnTo>
                <a:close/>
                <a:moveTo>
                  <a:pt x="2423" y="3705"/>
                </a:moveTo>
                <a:lnTo>
                  <a:pt x="2423" y="3769"/>
                </a:lnTo>
                <a:lnTo>
                  <a:pt x="2407" y="3769"/>
                </a:lnTo>
                <a:cubicBezTo>
                  <a:pt x="2391" y="3753"/>
                  <a:pt x="2391" y="3721"/>
                  <a:pt x="2391" y="3705"/>
                </a:cubicBezTo>
                <a:close/>
                <a:moveTo>
                  <a:pt x="42656" y="3769"/>
                </a:moveTo>
                <a:lnTo>
                  <a:pt x="42656" y="3816"/>
                </a:lnTo>
                <a:lnTo>
                  <a:pt x="42640" y="3816"/>
                </a:lnTo>
                <a:lnTo>
                  <a:pt x="42640" y="3769"/>
                </a:lnTo>
                <a:close/>
                <a:moveTo>
                  <a:pt x="42482" y="3753"/>
                </a:moveTo>
                <a:lnTo>
                  <a:pt x="42529" y="3832"/>
                </a:lnTo>
                <a:cubicBezTo>
                  <a:pt x="42513" y="3838"/>
                  <a:pt x="42496" y="3843"/>
                  <a:pt x="42483" y="3843"/>
                </a:cubicBezTo>
                <a:cubicBezTo>
                  <a:pt x="42460" y="3843"/>
                  <a:pt x="42451" y="3824"/>
                  <a:pt x="42482" y="3753"/>
                </a:cubicBezTo>
                <a:close/>
                <a:moveTo>
                  <a:pt x="3309" y="3705"/>
                </a:moveTo>
                <a:cubicBezTo>
                  <a:pt x="3278" y="3753"/>
                  <a:pt x="3262" y="3784"/>
                  <a:pt x="3246" y="3832"/>
                </a:cubicBezTo>
                <a:cubicBezTo>
                  <a:pt x="3246" y="3864"/>
                  <a:pt x="3246" y="3895"/>
                  <a:pt x="3246" y="3927"/>
                </a:cubicBezTo>
                <a:cubicBezTo>
                  <a:pt x="3199" y="3848"/>
                  <a:pt x="3183" y="3769"/>
                  <a:pt x="3309" y="3705"/>
                </a:cubicBezTo>
                <a:close/>
                <a:moveTo>
                  <a:pt x="24147" y="4402"/>
                </a:moveTo>
                <a:lnTo>
                  <a:pt x="24147" y="4434"/>
                </a:lnTo>
                <a:lnTo>
                  <a:pt x="24131" y="4434"/>
                </a:lnTo>
                <a:lnTo>
                  <a:pt x="24131" y="4402"/>
                </a:lnTo>
                <a:close/>
                <a:moveTo>
                  <a:pt x="42391" y="4245"/>
                </a:moveTo>
                <a:cubicBezTo>
                  <a:pt x="42413" y="4245"/>
                  <a:pt x="42437" y="4261"/>
                  <a:pt x="42482" y="4291"/>
                </a:cubicBezTo>
                <a:lnTo>
                  <a:pt x="42482" y="4434"/>
                </a:lnTo>
                <a:lnTo>
                  <a:pt x="42371" y="4434"/>
                </a:lnTo>
                <a:lnTo>
                  <a:pt x="42371" y="4354"/>
                </a:lnTo>
                <a:lnTo>
                  <a:pt x="42292" y="4307"/>
                </a:lnTo>
                <a:cubicBezTo>
                  <a:pt x="42342" y="4265"/>
                  <a:pt x="42366" y="4245"/>
                  <a:pt x="42391" y="4245"/>
                </a:cubicBezTo>
                <a:close/>
                <a:moveTo>
                  <a:pt x="5352" y="4275"/>
                </a:moveTo>
                <a:lnTo>
                  <a:pt x="5479" y="4354"/>
                </a:lnTo>
                <a:lnTo>
                  <a:pt x="5352" y="4449"/>
                </a:lnTo>
                <a:lnTo>
                  <a:pt x="5352" y="4275"/>
                </a:lnTo>
                <a:close/>
                <a:moveTo>
                  <a:pt x="24273" y="4481"/>
                </a:moveTo>
                <a:lnTo>
                  <a:pt x="24273" y="4529"/>
                </a:lnTo>
                <a:lnTo>
                  <a:pt x="24257" y="4529"/>
                </a:lnTo>
                <a:lnTo>
                  <a:pt x="24257" y="4481"/>
                </a:lnTo>
                <a:close/>
                <a:moveTo>
                  <a:pt x="43194" y="4529"/>
                </a:moveTo>
                <a:cubicBezTo>
                  <a:pt x="43194" y="4544"/>
                  <a:pt x="43179" y="4560"/>
                  <a:pt x="43179" y="4576"/>
                </a:cubicBezTo>
                <a:lnTo>
                  <a:pt x="43163" y="4560"/>
                </a:lnTo>
                <a:lnTo>
                  <a:pt x="43194" y="4529"/>
                </a:lnTo>
                <a:close/>
                <a:moveTo>
                  <a:pt x="2391" y="4576"/>
                </a:moveTo>
                <a:lnTo>
                  <a:pt x="2391" y="4592"/>
                </a:lnTo>
                <a:lnTo>
                  <a:pt x="2359" y="4592"/>
                </a:lnTo>
                <a:lnTo>
                  <a:pt x="2359" y="4576"/>
                </a:lnTo>
                <a:close/>
                <a:moveTo>
                  <a:pt x="20901" y="4687"/>
                </a:moveTo>
                <a:lnTo>
                  <a:pt x="20927" y="4713"/>
                </a:lnTo>
                <a:lnTo>
                  <a:pt x="20927" y="4713"/>
                </a:lnTo>
                <a:cubicBezTo>
                  <a:pt x="20913" y="4707"/>
                  <a:pt x="20901" y="4697"/>
                  <a:pt x="20901" y="4687"/>
                </a:cubicBezTo>
                <a:close/>
                <a:moveTo>
                  <a:pt x="4069" y="4687"/>
                </a:moveTo>
                <a:lnTo>
                  <a:pt x="4069" y="4719"/>
                </a:lnTo>
                <a:lnTo>
                  <a:pt x="4054" y="4719"/>
                </a:lnTo>
                <a:lnTo>
                  <a:pt x="4054" y="4687"/>
                </a:lnTo>
                <a:close/>
                <a:moveTo>
                  <a:pt x="3848" y="4719"/>
                </a:moveTo>
                <a:cubicBezTo>
                  <a:pt x="3848" y="4734"/>
                  <a:pt x="3848" y="4750"/>
                  <a:pt x="3848" y="4750"/>
                </a:cubicBezTo>
                <a:lnTo>
                  <a:pt x="3753" y="4750"/>
                </a:lnTo>
                <a:lnTo>
                  <a:pt x="3753" y="4734"/>
                </a:lnTo>
                <a:lnTo>
                  <a:pt x="3848" y="4719"/>
                </a:lnTo>
                <a:close/>
                <a:moveTo>
                  <a:pt x="3943" y="4687"/>
                </a:moveTo>
                <a:lnTo>
                  <a:pt x="4038" y="4782"/>
                </a:lnTo>
                <a:lnTo>
                  <a:pt x="3943" y="4814"/>
                </a:lnTo>
                <a:lnTo>
                  <a:pt x="3943" y="4687"/>
                </a:lnTo>
                <a:close/>
                <a:moveTo>
                  <a:pt x="2565" y="4655"/>
                </a:moveTo>
                <a:lnTo>
                  <a:pt x="2565" y="4829"/>
                </a:lnTo>
                <a:lnTo>
                  <a:pt x="2454" y="4829"/>
                </a:lnTo>
                <a:cubicBezTo>
                  <a:pt x="2486" y="4766"/>
                  <a:pt x="2486" y="4703"/>
                  <a:pt x="2565" y="4655"/>
                </a:cubicBezTo>
                <a:close/>
                <a:moveTo>
                  <a:pt x="42498" y="4798"/>
                </a:moveTo>
                <a:lnTo>
                  <a:pt x="42498" y="4829"/>
                </a:lnTo>
                <a:lnTo>
                  <a:pt x="42482" y="4829"/>
                </a:lnTo>
                <a:lnTo>
                  <a:pt x="42482" y="4798"/>
                </a:lnTo>
                <a:close/>
                <a:moveTo>
                  <a:pt x="20943" y="4724"/>
                </a:moveTo>
                <a:cubicBezTo>
                  <a:pt x="20968" y="4738"/>
                  <a:pt x="20983" y="4754"/>
                  <a:pt x="21011" y="4782"/>
                </a:cubicBezTo>
                <a:lnTo>
                  <a:pt x="20901" y="4861"/>
                </a:lnTo>
                <a:lnTo>
                  <a:pt x="20853" y="4814"/>
                </a:lnTo>
                <a:lnTo>
                  <a:pt x="20943" y="4724"/>
                </a:lnTo>
                <a:close/>
                <a:moveTo>
                  <a:pt x="2819" y="4893"/>
                </a:moveTo>
                <a:lnTo>
                  <a:pt x="2819" y="4909"/>
                </a:lnTo>
                <a:lnTo>
                  <a:pt x="2771" y="4909"/>
                </a:lnTo>
                <a:lnTo>
                  <a:pt x="2771" y="4893"/>
                </a:lnTo>
                <a:close/>
                <a:moveTo>
                  <a:pt x="4576" y="4893"/>
                </a:moveTo>
                <a:lnTo>
                  <a:pt x="4576" y="4909"/>
                </a:lnTo>
                <a:lnTo>
                  <a:pt x="4544" y="4909"/>
                </a:lnTo>
                <a:lnTo>
                  <a:pt x="4544" y="4893"/>
                </a:lnTo>
                <a:close/>
                <a:moveTo>
                  <a:pt x="3626" y="5051"/>
                </a:moveTo>
                <a:lnTo>
                  <a:pt x="3626" y="5067"/>
                </a:lnTo>
                <a:lnTo>
                  <a:pt x="3547" y="5067"/>
                </a:lnTo>
                <a:lnTo>
                  <a:pt x="3547" y="5051"/>
                </a:lnTo>
                <a:close/>
                <a:moveTo>
                  <a:pt x="27408" y="5019"/>
                </a:moveTo>
                <a:cubicBezTo>
                  <a:pt x="27424" y="5067"/>
                  <a:pt x="27424" y="5083"/>
                  <a:pt x="27440" y="5114"/>
                </a:cubicBezTo>
                <a:cubicBezTo>
                  <a:pt x="27429" y="5120"/>
                  <a:pt x="27417" y="5125"/>
                  <a:pt x="27407" y="5125"/>
                </a:cubicBezTo>
                <a:cubicBezTo>
                  <a:pt x="27387" y="5125"/>
                  <a:pt x="27377" y="5104"/>
                  <a:pt x="27408" y="5019"/>
                </a:cubicBezTo>
                <a:close/>
                <a:moveTo>
                  <a:pt x="3959" y="5083"/>
                </a:moveTo>
                <a:lnTo>
                  <a:pt x="3959" y="5162"/>
                </a:lnTo>
                <a:lnTo>
                  <a:pt x="3816" y="5083"/>
                </a:lnTo>
                <a:close/>
                <a:moveTo>
                  <a:pt x="26189" y="5130"/>
                </a:moveTo>
                <a:lnTo>
                  <a:pt x="26189" y="5178"/>
                </a:lnTo>
                <a:lnTo>
                  <a:pt x="26173" y="5178"/>
                </a:lnTo>
                <a:lnTo>
                  <a:pt x="26173" y="5130"/>
                </a:lnTo>
                <a:close/>
                <a:moveTo>
                  <a:pt x="22531" y="5083"/>
                </a:moveTo>
                <a:cubicBezTo>
                  <a:pt x="22547" y="5146"/>
                  <a:pt x="22547" y="5162"/>
                  <a:pt x="22547" y="5194"/>
                </a:cubicBezTo>
                <a:lnTo>
                  <a:pt x="22484" y="5194"/>
                </a:lnTo>
                <a:lnTo>
                  <a:pt x="22531" y="5083"/>
                </a:lnTo>
                <a:close/>
                <a:moveTo>
                  <a:pt x="23972" y="5146"/>
                </a:moveTo>
                <a:lnTo>
                  <a:pt x="23972" y="5194"/>
                </a:lnTo>
                <a:lnTo>
                  <a:pt x="23909" y="5194"/>
                </a:lnTo>
                <a:lnTo>
                  <a:pt x="23909" y="5162"/>
                </a:lnTo>
                <a:lnTo>
                  <a:pt x="23972" y="5146"/>
                </a:lnTo>
                <a:close/>
                <a:moveTo>
                  <a:pt x="41009" y="5114"/>
                </a:moveTo>
                <a:cubicBezTo>
                  <a:pt x="41025" y="5146"/>
                  <a:pt x="41025" y="5162"/>
                  <a:pt x="41025" y="5194"/>
                </a:cubicBezTo>
                <a:lnTo>
                  <a:pt x="40994" y="5194"/>
                </a:lnTo>
                <a:lnTo>
                  <a:pt x="40994" y="5114"/>
                </a:lnTo>
                <a:close/>
                <a:moveTo>
                  <a:pt x="21265" y="5178"/>
                </a:moveTo>
                <a:lnTo>
                  <a:pt x="21265" y="5209"/>
                </a:lnTo>
                <a:lnTo>
                  <a:pt x="21249" y="5209"/>
                </a:lnTo>
                <a:lnTo>
                  <a:pt x="21249" y="5178"/>
                </a:lnTo>
                <a:close/>
                <a:moveTo>
                  <a:pt x="40550" y="5194"/>
                </a:moveTo>
                <a:lnTo>
                  <a:pt x="40550" y="5241"/>
                </a:lnTo>
                <a:lnTo>
                  <a:pt x="40534" y="5241"/>
                </a:lnTo>
                <a:lnTo>
                  <a:pt x="40534" y="5194"/>
                </a:lnTo>
                <a:close/>
                <a:moveTo>
                  <a:pt x="23814" y="5194"/>
                </a:moveTo>
                <a:lnTo>
                  <a:pt x="23814" y="5273"/>
                </a:lnTo>
                <a:lnTo>
                  <a:pt x="23798" y="5273"/>
                </a:lnTo>
                <a:lnTo>
                  <a:pt x="23798" y="5194"/>
                </a:lnTo>
                <a:close/>
                <a:moveTo>
                  <a:pt x="38508" y="5209"/>
                </a:moveTo>
                <a:lnTo>
                  <a:pt x="38508" y="5209"/>
                </a:lnTo>
                <a:cubicBezTo>
                  <a:pt x="38519" y="5256"/>
                  <a:pt x="38522" y="5285"/>
                  <a:pt x="38486" y="5285"/>
                </a:cubicBezTo>
                <a:cubicBezTo>
                  <a:pt x="38473" y="5285"/>
                  <a:pt x="38454" y="5281"/>
                  <a:pt x="38428" y="5273"/>
                </a:cubicBezTo>
                <a:lnTo>
                  <a:pt x="38508" y="5209"/>
                </a:lnTo>
                <a:close/>
                <a:moveTo>
                  <a:pt x="38254" y="5225"/>
                </a:moveTo>
                <a:cubicBezTo>
                  <a:pt x="38270" y="5241"/>
                  <a:pt x="38286" y="5257"/>
                  <a:pt x="38302" y="5289"/>
                </a:cubicBezTo>
                <a:lnTo>
                  <a:pt x="38254" y="5289"/>
                </a:lnTo>
                <a:lnTo>
                  <a:pt x="38254" y="5225"/>
                </a:lnTo>
                <a:close/>
                <a:moveTo>
                  <a:pt x="39157" y="5257"/>
                </a:moveTo>
                <a:lnTo>
                  <a:pt x="39173" y="5273"/>
                </a:lnTo>
                <a:lnTo>
                  <a:pt x="39141" y="5289"/>
                </a:lnTo>
                <a:cubicBezTo>
                  <a:pt x="39141" y="5273"/>
                  <a:pt x="39141" y="5257"/>
                  <a:pt x="39157" y="5257"/>
                </a:cubicBezTo>
                <a:close/>
                <a:moveTo>
                  <a:pt x="41168" y="5035"/>
                </a:moveTo>
                <a:lnTo>
                  <a:pt x="41405" y="5146"/>
                </a:lnTo>
                <a:lnTo>
                  <a:pt x="41215" y="5162"/>
                </a:lnTo>
                <a:lnTo>
                  <a:pt x="41199" y="5162"/>
                </a:lnTo>
                <a:cubicBezTo>
                  <a:pt x="41199" y="5194"/>
                  <a:pt x="41184" y="5209"/>
                  <a:pt x="41168" y="5289"/>
                </a:cubicBezTo>
                <a:lnTo>
                  <a:pt x="41168" y="5035"/>
                </a:lnTo>
                <a:close/>
                <a:moveTo>
                  <a:pt x="21439" y="5162"/>
                </a:moveTo>
                <a:cubicBezTo>
                  <a:pt x="21518" y="5178"/>
                  <a:pt x="21550" y="5194"/>
                  <a:pt x="21550" y="5304"/>
                </a:cubicBezTo>
                <a:cubicBezTo>
                  <a:pt x="21518" y="5273"/>
                  <a:pt x="21502" y="5257"/>
                  <a:pt x="21486" y="5241"/>
                </a:cubicBezTo>
                <a:cubicBezTo>
                  <a:pt x="21471" y="5209"/>
                  <a:pt x="21455" y="5194"/>
                  <a:pt x="21439" y="5162"/>
                </a:cubicBezTo>
                <a:close/>
                <a:moveTo>
                  <a:pt x="33916" y="5273"/>
                </a:moveTo>
                <a:lnTo>
                  <a:pt x="33932" y="5289"/>
                </a:lnTo>
                <a:lnTo>
                  <a:pt x="33900" y="5320"/>
                </a:lnTo>
                <a:cubicBezTo>
                  <a:pt x="33900" y="5304"/>
                  <a:pt x="33916" y="5289"/>
                  <a:pt x="33916" y="5273"/>
                </a:cubicBezTo>
                <a:close/>
                <a:moveTo>
                  <a:pt x="39474" y="5273"/>
                </a:moveTo>
                <a:lnTo>
                  <a:pt x="39474" y="5320"/>
                </a:lnTo>
                <a:lnTo>
                  <a:pt x="39458" y="5320"/>
                </a:lnTo>
                <a:lnTo>
                  <a:pt x="39458" y="5273"/>
                </a:lnTo>
                <a:close/>
                <a:moveTo>
                  <a:pt x="40550" y="5273"/>
                </a:moveTo>
                <a:lnTo>
                  <a:pt x="40550" y="5320"/>
                </a:lnTo>
                <a:lnTo>
                  <a:pt x="40534" y="5320"/>
                </a:lnTo>
                <a:lnTo>
                  <a:pt x="40534" y="5273"/>
                </a:lnTo>
                <a:close/>
                <a:moveTo>
                  <a:pt x="39141" y="5289"/>
                </a:moveTo>
                <a:lnTo>
                  <a:pt x="39141" y="5289"/>
                </a:lnTo>
                <a:cubicBezTo>
                  <a:pt x="39125" y="5304"/>
                  <a:pt x="39125" y="5320"/>
                  <a:pt x="39109" y="5336"/>
                </a:cubicBezTo>
                <a:lnTo>
                  <a:pt x="39109" y="5320"/>
                </a:lnTo>
                <a:lnTo>
                  <a:pt x="39141" y="5289"/>
                </a:lnTo>
                <a:close/>
                <a:moveTo>
                  <a:pt x="25651" y="5336"/>
                </a:moveTo>
                <a:lnTo>
                  <a:pt x="25651" y="5352"/>
                </a:lnTo>
                <a:lnTo>
                  <a:pt x="25635" y="5352"/>
                </a:lnTo>
                <a:lnTo>
                  <a:pt x="25635" y="5336"/>
                </a:lnTo>
                <a:close/>
                <a:moveTo>
                  <a:pt x="27266" y="5320"/>
                </a:moveTo>
                <a:cubicBezTo>
                  <a:pt x="27266" y="5336"/>
                  <a:pt x="27266" y="5336"/>
                  <a:pt x="27266" y="5352"/>
                </a:cubicBezTo>
                <a:lnTo>
                  <a:pt x="27202" y="5352"/>
                </a:lnTo>
                <a:cubicBezTo>
                  <a:pt x="27202" y="5352"/>
                  <a:pt x="27202" y="5336"/>
                  <a:pt x="27202" y="5336"/>
                </a:cubicBezTo>
                <a:lnTo>
                  <a:pt x="27266" y="5320"/>
                </a:lnTo>
                <a:close/>
                <a:moveTo>
                  <a:pt x="33900" y="5320"/>
                </a:moveTo>
                <a:cubicBezTo>
                  <a:pt x="33900" y="5336"/>
                  <a:pt x="33900" y="5352"/>
                  <a:pt x="33884" y="5352"/>
                </a:cubicBezTo>
                <a:lnTo>
                  <a:pt x="33868" y="5336"/>
                </a:lnTo>
                <a:cubicBezTo>
                  <a:pt x="33884" y="5336"/>
                  <a:pt x="33900" y="5320"/>
                  <a:pt x="33900" y="5320"/>
                </a:cubicBezTo>
                <a:close/>
                <a:moveTo>
                  <a:pt x="41421" y="5289"/>
                </a:moveTo>
                <a:lnTo>
                  <a:pt x="41484" y="5352"/>
                </a:lnTo>
                <a:lnTo>
                  <a:pt x="41484" y="5352"/>
                </a:lnTo>
                <a:lnTo>
                  <a:pt x="41358" y="5336"/>
                </a:lnTo>
                <a:lnTo>
                  <a:pt x="41310" y="5368"/>
                </a:lnTo>
                <a:cubicBezTo>
                  <a:pt x="41294" y="5336"/>
                  <a:pt x="41279" y="5304"/>
                  <a:pt x="41263" y="5289"/>
                </a:cubicBezTo>
                <a:close/>
                <a:moveTo>
                  <a:pt x="33346" y="5273"/>
                </a:moveTo>
                <a:lnTo>
                  <a:pt x="33346" y="5273"/>
                </a:lnTo>
                <a:cubicBezTo>
                  <a:pt x="33378" y="5304"/>
                  <a:pt x="33425" y="5320"/>
                  <a:pt x="33393" y="5384"/>
                </a:cubicBezTo>
                <a:cubicBezTo>
                  <a:pt x="33362" y="5352"/>
                  <a:pt x="33298" y="5336"/>
                  <a:pt x="33346" y="5273"/>
                </a:cubicBezTo>
                <a:close/>
                <a:moveTo>
                  <a:pt x="33678" y="5320"/>
                </a:moveTo>
                <a:cubicBezTo>
                  <a:pt x="33678" y="5336"/>
                  <a:pt x="33678" y="5368"/>
                  <a:pt x="33678" y="5384"/>
                </a:cubicBezTo>
                <a:lnTo>
                  <a:pt x="33552" y="5384"/>
                </a:lnTo>
                <a:lnTo>
                  <a:pt x="33678" y="5320"/>
                </a:lnTo>
                <a:close/>
                <a:moveTo>
                  <a:pt x="29704" y="5209"/>
                </a:moveTo>
                <a:lnTo>
                  <a:pt x="29815" y="5320"/>
                </a:lnTo>
                <a:cubicBezTo>
                  <a:pt x="29767" y="5352"/>
                  <a:pt x="29736" y="5399"/>
                  <a:pt x="29704" y="5431"/>
                </a:cubicBezTo>
                <a:lnTo>
                  <a:pt x="29657" y="5384"/>
                </a:lnTo>
                <a:cubicBezTo>
                  <a:pt x="29657" y="5320"/>
                  <a:pt x="29688" y="5273"/>
                  <a:pt x="29704" y="5209"/>
                </a:cubicBezTo>
                <a:close/>
                <a:moveTo>
                  <a:pt x="41057" y="5415"/>
                </a:moveTo>
                <a:lnTo>
                  <a:pt x="41057" y="5431"/>
                </a:lnTo>
                <a:lnTo>
                  <a:pt x="41025" y="5431"/>
                </a:lnTo>
                <a:lnTo>
                  <a:pt x="41025" y="5415"/>
                </a:lnTo>
                <a:close/>
                <a:moveTo>
                  <a:pt x="23387" y="5399"/>
                </a:moveTo>
                <a:lnTo>
                  <a:pt x="23387" y="5447"/>
                </a:lnTo>
                <a:lnTo>
                  <a:pt x="23371" y="5447"/>
                </a:lnTo>
                <a:lnTo>
                  <a:pt x="23371" y="5399"/>
                </a:lnTo>
                <a:close/>
                <a:moveTo>
                  <a:pt x="23672" y="5368"/>
                </a:moveTo>
                <a:lnTo>
                  <a:pt x="23703" y="5399"/>
                </a:lnTo>
                <a:lnTo>
                  <a:pt x="23687" y="5415"/>
                </a:lnTo>
                <a:lnTo>
                  <a:pt x="23830" y="5415"/>
                </a:lnTo>
                <a:lnTo>
                  <a:pt x="23830" y="5431"/>
                </a:lnTo>
                <a:cubicBezTo>
                  <a:pt x="23801" y="5431"/>
                  <a:pt x="23773" y="5448"/>
                  <a:pt x="23744" y="5448"/>
                </a:cubicBezTo>
                <a:cubicBezTo>
                  <a:pt x="23725" y="5448"/>
                  <a:pt x="23706" y="5441"/>
                  <a:pt x="23687" y="5415"/>
                </a:cubicBezTo>
                <a:cubicBezTo>
                  <a:pt x="23687" y="5399"/>
                  <a:pt x="23672" y="5384"/>
                  <a:pt x="23656" y="5384"/>
                </a:cubicBezTo>
                <a:lnTo>
                  <a:pt x="23672" y="5368"/>
                </a:lnTo>
                <a:close/>
                <a:moveTo>
                  <a:pt x="41674" y="5447"/>
                </a:moveTo>
                <a:lnTo>
                  <a:pt x="41674" y="5463"/>
                </a:lnTo>
                <a:lnTo>
                  <a:pt x="41627" y="5463"/>
                </a:lnTo>
                <a:lnTo>
                  <a:pt x="41627" y="5447"/>
                </a:lnTo>
                <a:close/>
                <a:moveTo>
                  <a:pt x="21376" y="5336"/>
                </a:moveTo>
                <a:cubicBezTo>
                  <a:pt x="21391" y="5399"/>
                  <a:pt x="21407" y="5447"/>
                  <a:pt x="21407" y="5494"/>
                </a:cubicBezTo>
                <a:lnTo>
                  <a:pt x="21138" y="5463"/>
                </a:lnTo>
                <a:lnTo>
                  <a:pt x="21138" y="5399"/>
                </a:lnTo>
                <a:lnTo>
                  <a:pt x="21281" y="5415"/>
                </a:lnTo>
                <a:lnTo>
                  <a:pt x="21376" y="5336"/>
                </a:lnTo>
                <a:close/>
                <a:moveTo>
                  <a:pt x="24004" y="5431"/>
                </a:moveTo>
                <a:lnTo>
                  <a:pt x="24067" y="5494"/>
                </a:lnTo>
                <a:lnTo>
                  <a:pt x="24004" y="5494"/>
                </a:lnTo>
                <a:lnTo>
                  <a:pt x="24004" y="5431"/>
                </a:lnTo>
                <a:close/>
                <a:moveTo>
                  <a:pt x="41421" y="5463"/>
                </a:moveTo>
                <a:lnTo>
                  <a:pt x="41421" y="5494"/>
                </a:lnTo>
                <a:lnTo>
                  <a:pt x="41342" y="5494"/>
                </a:lnTo>
                <a:lnTo>
                  <a:pt x="41421" y="5463"/>
                </a:lnTo>
                <a:close/>
                <a:moveTo>
                  <a:pt x="23323" y="5494"/>
                </a:moveTo>
                <a:lnTo>
                  <a:pt x="23323" y="5510"/>
                </a:lnTo>
                <a:lnTo>
                  <a:pt x="23276" y="5510"/>
                </a:lnTo>
                <a:lnTo>
                  <a:pt x="23276" y="5494"/>
                </a:lnTo>
                <a:close/>
                <a:moveTo>
                  <a:pt x="30527" y="5447"/>
                </a:moveTo>
                <a:lnTo>
                  <a:pt x="30527" y="5510"/>
                </a:lnTo>
                <a:lnTo>
                  <a:pt x="30512" y="5510"/>
                </a:lnTo>
                <a:cubicBezTo>
                  <a:pt x="30496" y="5494"/>
                  <a:pt x="30496" y="5463"/>
                  <a:pt x="30496" y="5447"/>
                </a:cubicBezTo>
                <a:close/>
                <a:moveTo>
                  <a:pt x="20489" y="5415"/>
                </a:moveTo>
                <a:cubicBezTo>
                  <a:pt x="20505" y="5447"/>
                  <a:pt x="20505" y="5479"/>
                  <a:pt x="20505" y="5526"/>
                </a:cubicBezTo>
                <a:lnTo>
                  <a:pt x="20473" y="5526"/>
                </a:lnTo>
                <a:lnTo>
                  <a:pt x="20473" y="5415"/>
                </a:lnTo>
                <a:close/>
                <a:moveTo>
                  <a:pt x="36148" y="5558"/>
                </a:moveTo>
                <a:cubicBezTo>
                  <a:pt x="36148" y="5559"/>
                  <a:pt x="36148" y="5561"/>
                  <a:pt x="36148" y="5562"/>
                </a:cubicBezTo>
                <a:lnTo>
                  <a:pt x="36148" y="5562"/>
                </a:lnTo>
                <a:lnTo>
                  <a:pt x="36133" y="5558"/>
                </a:lnTo>
                <a:close/>
                <a:moveTo>
                  <a:pt x="25239" y="5463"/>
                </a:moveTo>
                <a:lnTo>
                  <a:pt x="25318" y="5542"/>
                </a:lnTo>
                <a:lnTo>
                  <a:pt x="25239" y="5589"/>
                </a:lnTo>
                <a:cubicBezTo>
                  <a:pt x="25239" y="5542"/>
                  <a:pt x="25239" y="5510"/>
                  <a:pt x="25239" y="5463"/>
                </a:cubicBezTo>
                <a:close/>
                <a:moveTo>
                  <a:pt x="33093" y="5558"/>
                </a:moveTo>
                <a:lnTo>
                  <a:pt x="33061" y="5589"/>
                </a:lnTo>
                <a:cubicBezTo>
                  <a:pt x="33061" y="5574"/>
                  <a:pt x="33077" y="5558"/>
                  <a:pt x="33077" y="5558"/>
                </a:cubicBezTo>
                <a:close/>
                <a:moveTo>
                  <a:pt x="35879" y="5574"/>
                </a:moveTo>
                <a:lnTo>
                  <a:pt x="35879" y="5589"/>
                </a:lnTo>
                <a:lnTo>
                  <a:pt x="35832" y="5589"/>
                </a:lnTo>
                <a:lnTo>
                  <a:pt x="35832" y="5574"/>
                </a:lnTo>
                <a:close/>
                <a:moveTo>
                  <a:pt x="36275" y="5447"/>
                </a:moveTo>
                <a:cubicBezTo>
                  <a:pt x="36307" y="5494"/>
                  <a:pt x="36291" y="5558"/>
                  <a:pt x="36243" y="5589"/>
                </a:cubicBezTo>
                <a:lnTo>
                  <a:pt x="36151" y="5563"/>
                </a:lnTo>
                <a:lnTo>
                  <a:pt x="36151" y="5563"/>
                </a:lnTo>
                <a:cubicBezTo>
                  <a:pt x="36166" y="5494"/>
                  <a:pt x="36185" y="5492"/>
                  <a:pt x="36275" y="5447"/>
                </a:cubicBezTo>
                <a:close/>
                <a:moveTo>
                  <a:pt x="21993" y="5447"/>
                </a:moveTo>
                <a:cubicBezTo>
                  <a:pt x="22056" y="5510"/>
                  <a:pt x="22088" y="5542"/>
                  <a:pt x="22151" y="5605"/>
                </a:cubicBezTo>
                <a:cubicBezTo>
                  <a:pt x="22041" y="5605"/>
                  <a:pt x="22025" y="5558"/>
                  <a:pt x="21993" y="5447"/>
                </a:cubicBezTo>
                <a:close/>
                <a:moveTo>
                  <a:pt x="36147" y="5575"/>
                </a:moveTo>
                <a:cubicBezTo>
                  <a:pt x="36143" y="5595"/>
                  <a:pt x="36133" y="5605"/>
                  <a:pt x="36133" y="5605"/>
                </a:cubicBezTo>
                <a:lnTo>
                  <a:pt x="36117" y="5605"/>
                </a:lnTo>
                <a:lnTo>
                  <a:pt x="36147" y="5575"/>
                </a:lnTo>
                <a:close/>
                <a:moveTo>
                  <a:pt x="21819" y="5273"/>
                </a:moveTo>
                <a:lnTo>
                  <a:pt x="21835" y="5336"/>
                </a:lnTo>
                <a:lnTo>
                  <a:pt x="21898" y="5352"/>
                </a:lnTo>
                <a:lnTo>
                  <a:pt x="21898" y="5479"/>
                </a:lnTo>
                <a:lnTo>
                  <a:pt x="21708" y="5352"/>
                </a:lnTo>
                <a:lnTo>
                  <a:pt x="21708" y="5352"/>
                </a:lnTo>
                <a:cubicBezTo>
                  <a:pt x="21724" y="5431"/>
                  <a:pt x="21740" y="5479"/>
                  <a:pt x="21756" y="5510"/>
                </a:cubicBezTo>
                <a:cubicBezTo>
                  <a:pt x="21756" y="5558"/>
                  <a:pt x="21882" y="5526"/>
                  <a:pt x="21803" y="5621"/>
                </a:cubicBezTo>
                <a:cubicBezTo>
                  <a:pt x="21708" y="5621"/>
                  <a:pt x="21645" y="5526"/>
                  <a:pt x="21581" y="5463"/>
                </a:cubicBezTo>
                <a:lnTo>
                  <a:pt x="21455" y="5463"/>
                </a:lnTo>
                <a:lnTo>
                  <a:pt x="21581" y="5352"/>
                </a:lnTo>
                <a:lnTo>
                  <a:pt x="21629" y="5399"/>
                </a:lnTo>
                <a:lnTo>
                  <a:pt x="21740" y="5273"/>
                </a:lnTo>
                <a:close/>
                <a:moveTo>
                  <a:pt x="25382" y="5605"/>
                </a:moveTo>
                <a:lnTo>
                  <a:pt x="25382" y="5621"/>
                </a:lnTo>
                <a:lnTo>
                  <a:pt x="25318" y="5621"/>
                </a:lnTo>
                <a:lnTo>
                  <a:pt x="25318" y="5605"/>
                </a:lnTo>
                <a:close/>
                <a:moveTo>
                  <a:pt x="21914" y="5605"/>
                </a:moveTo>
                <a:lnTo>
                  <a:pt x="21926" y="5630"/>
                </a:lnTo>
                <a:lnTo>
                  <a:pt x="21926" y="5630"/>
                </a:lnTo>
                <a:cubicBezTo>
                  <a:pt x="21917" y="5624"/>
                  <a:pt x="21908" y="5615"/>
                  <a:pt x="21898" y="5605"/>
                </a:cubicBezTo>
                <a:close/>
                <a:moveTo>
                  <a:pt x="22737" y="5621"/>
                </a:moveTo>
                <a:lnTo>
                  <a:pt x="22737" y="5637"/>
                </a:lnTo>
                <a:lnTo>
                  <a:pt x="22706" y="5637"/>
                </a:lnTo>
                <a:lnTo>
                  <a:pt x="22706" y="5621"/>
                </a:lnTo>
                <a:close/>
                <a:moveTo>
                  <a:pt x="30654" y="5621"/>
                </a:moveTo>
                <a:lnTo>
                  <a:pt x="30654" y="5637"/>
                </a:lnTo>
                <a:lnTo>
                  <a:pt x="30622" y="5637"/>
                </a:lnTo>
                <a:lnTo>
                  <a:pt x="30622" y="5621"/>
                </a:lnTo>
                <a:close/>
                <a:moveTo>
                  <a:pt x="33963" y="5621"/>
                </a:moveTo>
                <a:lnTo>
                  <a:pt x="33963" y="5637"/>
                </a:lnTo>
                <a:lnTo>
                  <a:pt x="33916" y="5637"/>
                </a:lnTo>
                <a:lnTo>
                  <a:pt x="33916" y="5621"/>
                </a:lnTo>
                <a:close/>
                <a:moveTo>
                  <a:pt x="23307" y="5605"/>
                </a:moveTo>
                <a:lnTo>
                  <a:pt x="23307" y="5653"/>
                </a:lnTo>
                <a:lnTo>
                  <a:pt x="23292" y="5653"/>
                </a:lnTo>
                <a:lnTo>
                  <a:pt x="23292" y="5605"/>
                </a:lnTo>
                <a:close/>
                <a:moveTo>
                  <a:pt x="32950" y="5589"/>
                </a:moveTo>
                <a:lnTo>
                  <a:pt x="33017" y="5634"/>
                </a:lnTo>
                <a:lnTo>
                  <a:pt x="33017" y="5634"/>
                </a:lnTo>
                <a:cubicBezTo>
                  <a:pt x="33015" y="5635"/>
                  <a:pt x="33014" y="5636"/>
                  <a:pt x="33013" y="5637"/>
                </a:cubicBezTo>
                <a:cubicBezTo>
                  <a:pt x="32969" y="5648"/>
                  <a:pt x="32916" y="5659"/>
                  <a:pt x="32861" y="5659"/>
                </a:cubicBezTo>
                <a:cubicBezTo>
                  <a:pt x="32838" y="5659"/>
                  <a:pt x="32815" y="5657"/>
                  <a:pt x="32792" y="5653"/>
                </a:cubicBezTo>
                <a:cubicBezTo>
                  <a:pt x="32823" y="5637"/>
                  <a:pt x="32839" y="5637"/>
                  <a:pt x="32855" y="5637"/>
                </a:cubicBezTo>
                <a:lnTo>
                  <a:pt x="32950" y="5589"/>
                </a:lnTo>
                <a:close/>
                <a:moveTo>
                  <a:pt x="2407" y="5605"/>
                </a:moveTo>
                <a:lnTo>
                  <a:pt x="2439" y="5637"/>
                </a:lnTo>
                <a:cubicBezTo>
                  <a:pt x="2454" y="5637"/>
                  <a:pt x="2470" y="5637"/>
                  <a:pt x="2470" y="5653"/>
                </a:cubicBezTo>
                <a:lnTo>
                  <a:pt x="2454" y="5669"/>
                </a:lnTo>
                <a:lnTo>
                  <a:pt x="2439" y="5637"/>
                </a:lnTo>
                <a:cubicBezTo>
                  <a:pt x="2423" y="5637"/>
                  <a:pt x="2407" y="5621"/>
                  <a:pt x="2391" y="5605"/>
                </a:cubicBezTo>
                <a:close/>
                <a:moveTo>
                  <a:pt x="21946" y="5638"/>
                </a:moveTo>
                <a:cubicBezTo>
                  <a:pt x="21956" y="5639"/>
                  <a:pt x="21967" y="5642"/>
                  <a:pt x="21977" y="5653"/>
                </a:cubicBezTo>
                <a:lnTo>
                  <a:pt x="21961" y="5669"/>
                </a:lnTo>
                <a:lnTo>
                  <a:pt x="21946" y="5638"/>
                </a:lnTo>
                <a:close/>
                <a:moveTo>
                  <a:pt x="41880" y="5666"/>
                </a:moveTo>
                <a:lnTo>
                  <a:pt x="41880" y="5684"/>
                </a:lnTo>
                <a:lnTo>
                  <a:pt x="41912" y="5684"/>
                </a:lnTo>
                <a:lnTo>
                  <a:pt x="41880" y="5666"/>
                </a:lnTo>
                <a:close/>
                <a:moveTo>
                  <a:pt x="33219" y="5684"/>
                </a:moveTo>
                <a:lnTo>
                  <a:pt x="33219" y="5700"/>
                </a:lnTo>
                <a:lnTo>
                  <a:pt x="33140" y="5700"/>
                </a:lnTo>
                <a:lnTo>
                  <a:pt x="33140" y="5684"/>
                </a:lnTo>
                <a:close/>
                <a:moveTo>
                  <a:pt x="16531" y="5637"/>
                </a:moveTo>
                <a:lnTo>
                  <a:pt x="16641" y="5700"/>
                </a:lnTo>
                <a:lnTo>
                  <a:pt x="16515" y="5716"/>
                </a:lnTo>
                <a:cubicBezTo>
                  <a:pt x="16531" y="5669"/>
                  <a:pt x="16531" y="5653"/>
                  <a:pt x="16531" y="5637"/>
                </a:cubicBezTo>
                <a:close/>
                <a:moveTo>
                  <a:pt x="17354" y="5637"/>
                </a:moveTo>
                <a:lnTo>
                  <a:pt x="17433" y="5700"/>
                </a:lnTo>
                <a:lnTo>
                  <a:pt x="17338" y="5716"/>
                </a:lnTo>
                <a:cubicBezTo>
                  <a:pt x="17322" y="5684"/>
                  <a:pt x="17322" y="5669"/>
                  <a:pt x="17322" y="5653"/>
                </a:cubicBezTo>
                <a:lnTo>
                  <a:pt x="17354" y="5637"/>
                </a:lnTo>
                <a:close/>
                <a:moveTo>
                  <a:pt x="17718" y="5589"/>
                </a:moveTo>
                <a:lnTo>
                  <a:pt x="17718" y="5589"/>
                </a:lnTo>
                <a:cubicBezTo>
                  <a:pt x="17702" y="5653"/>
                  <a:pt x="17686" y="5684"/>
                  <a:pt x="17671" y="5732"/>
                </a:cubicBezTo>
                <a:lnTo>
                  <a:pt x="17591" y="5669"/>
                </a:lnTo>
                <a:lnTo>
                  <a:pt x="17718" y="5589"/>
                </a:lnTo>
                <a:close/>
                <a:moveTo>
                  <a:pt x="29704" y="5479"/>
                </a:moveTo>
                <a:cubicBezTo>
                  <a:pt x="29704" y="5510"/>
                  <a:pt x="29720" y="5558"/>
                  <a:pt x="29720" y="5589"/>
                </a:cubicBezTo>
                <a:lnTo>
                  <a:pt x="29799" y="5605"/>
                </a:lnTo>
                <a:lnTo>
                  <a:pt x="29799" y="5684"/>
                </a:lnTo>
                <a:lnTo>
                  <a:pt x="29657" y="5637"/>
                </a:lnTo>
                <a:lnTo>
                  <a:pt x="29609" y="5732"/>
                </a:lnTo>
                <a:lnTo>
                  <a:pt x="29546" y="5669"/>
                </a:lnTo>
                <a:lnTo>
                  <a:pt x="29530" y="5669"/>
                </a:lnTo>
                <a:lnTo>
                  <a:pt x="29435" y="5732"/>
                </a:lnTo>
                <a:lnTo>
                  <a:pt x="29356" y="5621"/>
                </a:lnTo>
                <a:cubicBezTo>
                  <a:pt x="29383" y="5599"/>
                  <a:pt x="29409" y="5591"/>
                  <a:pt x="29433" y="5591"/>
                </a:cubicBezTo>
                <a:cubicBezTo>
                  <a:pt x="29481" y="5591"/>
                  <a:pt x="29526" y="5622"/>
                  <a:pt x="29577" y="5653"/>
                </a:cubicBezTo>
                <a:lnTo>
                  <a:pt x="29704" y="5479"/>
                </a:lnTo>
                <a:close/>
                <a:moveTo>
                  <a:pt x="3119" y="5684"/>
                </a:moveTo>
                <a:lnTo>
                  <a:pt x="3119" y="5764"/>
                </a:lnTo>
                <a:lnTo>
                  <a:pt x="3088" y="5764"/>
                </a:lnTo>
                <a:lnTo>
                  <a:pt x="3088" y="5684"/>
                </a:lnTo>
                <a:close/>
                <a:moveTo>
                  <a:pt x="34312" y="5526"/>
                </a:moveTo>
                <a:lnTo>
                  <a:pt x="34328" y="5558"/>
                </a:lnTo>
                <a:cubicBezTo>
                  <a:pt x="34375" y="5589"/>
                  <a:pt x="34407" y="5621"/>
                  <a:pt x="34454" y="5669"/>
                </a:cubicBezTo>
                <a:lnTo>
                  <a:pt x="34343" y="5684"/>
                </a:lnTo>
                <a:lnTo>
                  <a:pt x="34312" y="5764"/>
                </a:lnTo>
                <a:lnTo>
                  <a:pt x="34280" y="5764"/>
                </a:lnTo>
                <a:cubicBezTo>
                  <a:pt x="34296" y="5700"/>
                  <a:pt x="34312" y="5637"/>
                  <a:pt x="34312" y="5542"/>
                </a:cubicBezTo>
                <a:lnTo>
                  <a:pt x="34312" y="5542"/>
                </a:lnTo>
                <a:cubicBezTo>
                  <a:pt x="34312" y="5547"/>
                  <a:pt x="34310" y="5549"/>
                  <a:pt x="34308" y="5549"/>
                </a:cubicBezTo>
                <a:cubicBezTo>
                  <a:pt x="34303" y="5549"/>
                  <a:pt x="34296" y="5542"/>
                  <a:pt x="34296" y="5542"/>
                </a:cubicBezTo>
                <a:lnTo>
                  <a:pt x="34312" y="5526"/>
                </a:lnTo>
                <a:close/>
                <a:moveTo>
                  <a:pt x="17053" y="5748"/>
                </a:moveTo>
                <a:lnTo>
                  <a:pt x="17053" y="5795"/>
                </a:lnTo>
                <a:lnTo>
                  <a:pt x="17037" y="5795"/>
                </a:lnTo>
                <a:lnTo>
                  <a:pt x="17037" y="5748"/>
                </a:lnTo>
                <a:close/>
                <a:moveTo>
                  <a:pt x="32602" y="5621"/>
                </a:moveTo>
                <a:cubicBezTo>
                  <a:pt x="32618" y="5700"/>
                  <a:pt x="32633" y="5764"/>
                  <a:pt x="32554" y="5827"/>
                </a:cubicBezTo>
                <a:cubicBezTo>
                  <a:pt x="32523" y="5748"/>
                  <a:pt x="32523" y="5684"/>
                  <a:pt x="32602" y="5621"/>
                </a:cubicBezTo>
                <a:close/>
                <a:moveTo>
                  <a:pt x="31224" y="5779"/>
                </a:moveTo>
                <a:lnTo>
                  <a:pt x="31272" y="5827"/>
                </a:lnTo>
                <a:lnTo>
                  <a:pt x="31161" y="5843"/>
                </a:lnTo>
                <a:lnTo>
                  <a:pt x="31145" y="5811"/>
                </a:lnTo>
                <a:lnTo>
                  <a:pt x="31224" y="5779"/>
                </a:lnTo>
                <a:close/>
                <a:moveTo>
                  <a:pt x="2644" y="5843"/>
                </a:moveTo>
                <a:lnTo>
                  <a:pt x="2660" y="5874"/>
                </a:lnTo>
                <a:cubicBezTo>
                  <a:pt x="2666" y="5880"/>
                  <a:pt x="2671" y="5883"/>
                  <a:pt x="2676" y="5886"/>
                </a:cubicBezTo>
                <a:lnTo>
                  <a:pt x="2676" y="5886"/>
                </a:lnTo>
                <a:lnTo>
                  <a:pt x="2676" y="5890"/>
                </a:lnTo>
                <a:cubicBezTo>
                  <a:pt x="2660" y="5874"/>
                  <a:pt x="2644" y="5874"/>
                  <a:pt x="2629" y="5859"/>
                </a:cubicBezTo>
                <a:lnTo>
                  <a:pt x="2644" y="5843"/>
                </a:lnTo>
                <a:close/>
                <a:moveTo>
                  <a:pt x="2684" y="5890"/>
                </a:moveTo>
                <a:lnTo>
                  <a:pt x="2684" y="5890"/>
                </a:lnTo>
                <a:cubicBezTo>
                  <a:pt x="2692" y="5894"/>
                  <a:pt x="2700" y="5898"/>
                  <a:pt x="2708" y="5906"/>
                </a:cubicBezTo>
                <a:lnTo>
                  <a:pt x="2692" y="5906"/>
                </a:lnTo>
                <a:lnTo>
                  <a:pt x="2684" y="5890"/>
                </a:lnTo>
                <a:close/>
                <a:moveTo>
                  <a:pt x="31541" y="5795"/>
                </a:moveTo>
                <a:lnTo>
                  <a:pt x="31541" y="5906"/>
                </a:lnTo>
                <a:lnTo>
                  <a:pt x="31430" y="5795"/>
                </a:lnTo>
                <a:close/>
                <a:moveTo>
                  <a:pt x="2407" y="5716"/>
                </a:moveTo>
                <a:lnTo>
                  <a:pt x="2549" y="5764"/>
                </a:lnTo>
                <a:cubicBezTo>
                  <a:pt x="2565" y="5827"/>
                  <a:pt x="2565" y="5859"/>
                  <a:pt x="2581" y="5906"/>
                </a:cubicBezTo>
                <a:cubicBezTo>
                  <a:pt x="2571" y="5916"/>
                  <a:pt x="2556" y="5921"/>
                  <a:pt x="2539" y="5921"/>
                </a:cubicBezTo>
                <a:cubicBezTo>
                  <a:pt x="2501" y="5921"/>
                  <a:pt x="2450" y="5897"/>
                  <a:pt x="2407" y="5843"/>
                </a:cubicBezTo>
                <a:lnTo>
                  <a:pt x="2470" y="5827"/>
                </a:lnTo>
                <a:lnTo>
                  <a:pt x="2407" y="5716"/>
                </a:lnTo>
                <a:close/>
                <a:moveTo>
                  <a:pt x="29308" y="5922"/>
                </a:moveTo>
                <a:lnTo>
                  <a:pt x="29292" y="5938"/>
                </a:lnTo>
                <a:lnTo>
                  <a:pt x="29261" y="5938"/>
                </a:lnTo>
                <a:lnTo>
                  <a:pt x="29261" y="5922"/>
                </a:lnTo>
                <a:close/>
                <a:moveTo>
                  <a:pt x="29847" y="5922"/>
                </a:moveTo>
                <a:lnTo>
                  <a:pt x="29847" y="5938"/>
                </a:lnTo>
                <a:lnTo>
                  <a:pt x="29799" y="5938"/>
                </a:lnTo>
                <a:lnTo>
                  <a:pt x="29799" y="5922"/>
                </a:lnTo>
                <a:close/>
                <a:moveTo>
                  <a:pt x="43131" y="5922"/>
                </a:moveTo>
                <a:lnTo>
                  <a:pt x="43131" y="5938"/>
                </a:lnTo>
                <a:lnTo>
                  <a:pt x="43084" y="5938"/>
                </a:lnTo>
                <a:lnTo>
                  <a:pt x="43084" y="5922"/>
                </a:lnTo>
                <a:close/>
                <a:moveTo>
                  <a:pt x="29957" y="5874"/>
                </a:moveTo>
                <a:cubicBezTo>
                  <a:pt x="29973" y="5890"/>
                  <a:pt x="29973" y="5922"/>
                  <a:pt x="29973" y="5938"/>
                </a:cubicBezTo>
                <a:lnTo>
                  <a:pt x="29910" y="5954"/>
                </a:lnTo>
                <a:lnTo>
                  <a:pt x="29910" y="5874"/>
                </a:lnTo>
                <a:close/>
                <a:moveTo>
                  <a:pt x="42187" y="5684"/>
                </a:moveTo>
                <a:cubicBezTo>
                  <a:pt x="42229" y="5684"/>
                  <a:pt x="42260" y="5700"/>
                  <a:pt x="42324" y="5732"/>
                </a:cubicBezTo>
                <a:lnTo>
                  <a:pt x="42324" y="5874"/>
                </a:lnTo>
                <a:lnTo>
                  <a:pt x="42276" y="5859"/>
                </a:lnTo>
                <a:lnTo>
                  <a:pt x="42134" y="5938"/>
                </a:lnTo>
                <a:cubicBezTo>
                  <a:pt x="42134" y="5938"/>
                  <a:pt x="42118" y="5954"/>
                  <a:pt x="42118" y="5954"/>
                </a:cubicBezTo>
                <a:lnTo>
                  <a:pt x="41991" y="5954"/>
                </a:lnTo>
                <a:cubicBezTo>
                  <a:pt x="42007" y="5874"/>
                  <a:pt x="42054" y="5811"/>
                  <a:pt x="41991" y="5732"/>
                </a:cubicBezTo>
                <a:cubicBezTo>
                  <a:pt x="42094" y="5700"/>
                  <a:pt x="42145" y="5684"/>
                  <a:pt x="42187" y="5684"/>
                </a:cubicBezTo>
                <a:close/>
                <a:moveTo>
                  <a:pt x="4069" y="5954"/>
                </a:moveTo>
                <a:lnTo>
                  <a:pt x="4069" y="5985"/>
                </a:lnTo>
                <a:lnTo>
                  <a:pt x="4054" y="5985"/>
                </a:lnTo>
                <a:lnTo>
                  <a:pt x="4054" y="5954"/>
                </a:lnTo>
                <a:close/>
                <a:moveTo>
                  <a:pt x="3309" y="5985"/>
                </a:moveTo>
                <a:lnTo>
                  <a:pt x="3309" y="6033"/>
                </a:lnTo>
                <a:lnTo>
                  <a:pt x="3294" y="6033"/>
                </a:lnTo>
                <a:lnTo>
                  <a:pt x="3294" y="5985"/>
                </a:lnTo>
                <a:close/>
                <a:moveTo>
                  <a:pt x="3943" y="6001"/>
                </a:moveTo>
                <a:lnTo>
                  <a:pt x="3974" y="6033"/>
                </a:lnTo>
                <a:cubicBezTo>
                  <a:pt x="3959" y="6033"/>
                  <a:pt x="3943" y="6033"/>
                  <a:pt x="3943" y="6017"/>
                </a:cubicBezTo>
                <a:lnTo>
                  <a:pt x="3943" y="6001"/>
                </a:lnTo>
                <a:close/>
                <a:moveTo>
                  <a:pt x="30559" y="5764"/>
                </a:moveTo>
                <a:lnTo>
                  <a:pt x="30559" y="5890"/>
                </a:lnTo>
                <a:lnTo>
                  <a:pt x="30496" y="5843"/>
                </a:lnTo>
                <a:cubicBezTo>
                  <a:pt x="30464" y="5906"/>
                  <a:pt x="30417" y="5969"/>
                  <a:pt x="30385" y="6033"/>
                </a:cubicBezTo>
                <a:lnTo>
                  <a:pt x="30290" y="5922"/>
                </a:lnTo>
                <a:lnTo>
                  <a:pt x="30290" y="5795"/>
                </a:lnTo>
                <a:lnTo>
                  <a:pt x="30385" y="5827"/>
                </a:lnTo>
                <a:lnTo>
                  <a:pt x="30559" y="5764"/>
                </a:lnTo>
                <a:close/>
                <a:moveTo>
                  <a:pt x="40914" y="5843"/>
                </a:moveTo>
                <a:lnTo>
                  <a:pt x="41025" y="5922"/>
                </a:lnTo>
                <a:lnTo>
                  <a:pt x="40914" y="6049"/>
                </a:lnTo>
                <a:lnTo>
                  <a:pt x="40851" y="5906"/>
                </a:lnTo>
                <a:lnTo>
                  <a:pt x="40914" y="5843"/>
                </a:lnTo>
                <a:close/>
                <a:moveTo>
                  <a:pt x="3974" y="6033"/>
                </a:moveTo>
                <a:lnTo>
                  <a:pt x="3974" y="6033"/>
                </a:lnTo>
                <a:cubicBezTo>
                  <a:pt x="3990" y="6049"/>
                  <a:pt x="4006" y="6049"/>
                  <a:pt x="4006" y="6064"/>
                </a:cubicBezTo>
                <a:lnTo>
                  <a:pt x="3974" y="6033"/>
                </a:lnTo>
                <a:close/>
                <a:moveTo>
                  <a:pt x="27329" y="6049"/>
                </a:moveTo>
                <a:lnTo>
                  <a:pt x="27329" y="6064"/>
                </a:lnTo>
                <a:lnTo>
                  <a:pt x="27282" y="6064"/>
                </a:lnTo>
                <a:lnTo>
                  <a:pt x="27282" y="6049"/>
                </a:lnTo>
                <a:close/>
                <a:moveTo>
                  <a:pt x="27392" y="6033"/>
                </a:moveTo>
                <a:lnTo>
                  <a:pt x="27392" y="6080"/>
                </a:lnTo>
                <a:lnTo>
                  <a:pt x="27377" y="6080"/>
                </a:lnTo>
                <a:lnTo>
                  <a:pt x="27377" y="6033"/>
                </a:lnTo>
                <a:close/>
                <a:moveTo>
                  <a:pt x="2613" y="6049"/>
                </a:moveTo>
                <a:lnTo>
                  <a:pt x="2629" y="6064"/>
                </a:lnTo>
                <a:lnTo>
                  <a:pt x="2549" y="6096"/>
                </a:lnTo>
                <a:lnTo>
                  <a:pt x="2549" y="6049"/>
                </a:lnTo>
                <a:close/>
                <a:moveTo>
                  <a:pt x="3199" y="6080"/>
                </a:moveTo>
                <a:lnTo>
                  <a:pt x="3199" y="6096"/>
                </a:lnTo>
                <a:lnTo>
                  <a:pt x="3167" y="6096"/>
                </a:lnTo>
                <a:lnTo>
                  <a:pt x="3167" y="6080"/>
                </a:lnTo>
                <a:close/>
                <a:moveTo>
                  <a:pt x="28612" y="5890"/>
                </a:moveTo>
                <a:lnTo>
                  <a:pt x="28691" y="6017"/>
                </a:lnTo>
                <a:lnTo>
                  <a:pt x="28612" y="6096"/>
                </a:lnTo>
                <a:cubicBezTo>
                  <a:pt x="28580" y="6049"/>
                  <a:pt x="28548" y="6017"/>
                  <a:pt x="28548" y="5985"/>
                </a:cubicBezTo>
                <a:cubicBezTo>
                  <a:pt x="28564" y="5969"/>
                  <a:pt x="28580" y="5938"/>
                  <a:pt x="28612" y="5890"/>
                </a:cubicBezTo>
                <a:close/>
                <a:moveTo>
                  <a:pt x="31303" y="6033"/>
                </a:moveTo>
                <a:lnTo>
                  <a:pt x="31303" y="6096"/>
                </a:lnTo>
                <a:lnTo>
                  <a:pt x="31288" y="6096"/>
                </a:lnTo>
                <a:lnTo>
                  <a:pt x="31288" y="6033"/>
                </a:lnTo>
                <a:close/>
                <a:moveTo>
                  <a:pt x="38967" y="6049"/>
                </a:moveTo>
                <a:lnTo>
                  <a:pt x="38967" y="6049"/>
                </a:lnTo>
                <a:cubicBezTo>
                  <a:pt x="38950" y="6068"/>
                  <a:pt x="38934" y="6085"/>
                  <a:pt x="38919" y="6099"/>
                </a:cubicBezTo>
                <a:lnTo>
                  <a:pt x="38919" y="6099"/>
                </a:lnTo>
                <a:cubicBezTo>
                  <a:pt x="38919" y="6098"/>
                  <a:pt x="38919" y="6097"/>
                  <a:pt x="38919" y="6096"/>
                </a:cubicBezTo>
                <a:cubicBezTo>
                  <a:pt x="38919" y="6096"/>
                  <a:pt x="38935" y="6080"/>
                  <a:pt x="38967" y="6049"/>
                </a:cubicBezTo>
                <a:close/>
                <a:moveTo>
                  <a:pt x="40930" y="6080"/>
                </a:moveTo>
                <a:lnTo>
                  <a:pt x="40930" y="6112"/>
                </a:lnTo>
                <a:lnTo>
                  <a:pt x="40914" y="6112"/>
                </a:lnTo>
                <a:lnTo>
                  <a:pt x="40914" y="6080"/>
                </a:lnTo>
                <a:close/>
                <a:moveTo>
                  <a:pt x="3135" y="5890"/>
                </a:moveTo>
                <a:lnTo>
                  <a:pt x="3135" y="6033"/>
                </a:lnTo>
                <a:lnTo>
                  <a:pt x="3024" y="6033"/>
                </a:lnTo>
                <a:lnTo>
                  <a:pt x="2850" y="6128"/>
                </a:lnTo>
                <a:lnTo>
                  <a:pt x="2803" y="6033"/>
                </a:lnTo>
                <a:lnTo>
                  <a:pt x="2945" y="6033"/>
                </a:lnTo>
                <a:cubicBezTo>
                  <a:pt x="2945" y="6017"/>
                  <a:pt x="2945" y="6001"/>
                  <a:pt x="2945" y="5985"/>
                </a:cubicBezTo>
                <a:lnTo>
                  <a:pt x="3135" y="5890"/>
                </a:lnTo>
                <a:close/>
                <a:moveTo>
                  <a:pt x="27836" y="6049"/>
                </a:moveTo>
                <a:cubicBezTo>
                  <a:pt x="27915" y="6049"/>
                  <a:pt x="27915" y="6049"/>
                  <a:pt x="27947" y="6144"/>
                </a:cubicBezTo>
                <a:lnTo>
                  <a:pt x="27836" y="6049"/>
                </a:lnTo>
                <a:close/>
                <a:moveTo>
                  <a:pt x="4481" y="6080"/>
                </a:moveTo>
                <a:cubicBezTo>
                  <a:pt x="4497" y="6096"/>
                  <a:pt x="4513" y="6112"/>
                  <a:pt x="4513" y="6112"/>
                </a:cubicBezTo>
                <a:cubicBezTo>
                  <a:pt x="4529" y="6128"/>
                  <a:pt x="4544" y="6128"/>
                  <a:pt x="4544" y="6144"/>
                </a:cubicBezTo>
                <a:lnTo>
                  <a:pt x="4544" y="6159"/>
                </a:lnTo>
                <a:lnTo>
                  <a:pt x="4513" y="6128"/>
                </a:lnTo>
                <a:lnTo>
                  <a:pt x="4513" y="6112"/>
                </a:lnTo>
                <a:cubicBezTo>
                  <a:pt x="4497" y="6112"/>
                  <a:pt x="4481" y="6112"/>
                  <a:pt x="4481" y="6096"/>
                </a:cubicBezTo>
                <a:lnTo>
                  <a:pt x="4481" y="6080"/>
                </a:lnTo>
                <a:close/>
                <a:moveTo>
                  <a:pt x="28422" y="5843"/>
                </a:moveTo>
                <a:lnTo>
                  <a:pt x="28422" y="6159"/>
                </a:lnTo>
                <a:lnTo>
                  <a:pt x="28295" y="6112"/>
                </a:lnTo>
                <a:lnTo>
                  <a:pt x="28247" y="6159"/>
                </a:lnTo>
                <a:lnTo>
                  <a:pt x="28168" y="6080"/>
                </a:lnTo>
                <a:lnTo>
                  <a:pt x="28137" y="6159"/>
                </a:lnTo>
                <a:lnTo>
                  <a:pt x="28089" y="6112"/>
                </a:lnTo>
                <a:cubicBezTo>
                  <a:pt x="28105" y="6080"/>
                  <a:pt x="28121" y="6049"/>
                  <a:pt x="28137" y="6001"/>
                </a:cubicBezTo>
                <a:lnTo>
                  <a:pt x="28137" y="6001"/>
                </a:lnTo>
                <a:lnTo>
                  <a:pt x="28010" y="6049"/>
                </a:lnTo>
                <a:lnTo>
                  <a:pt x="28010" y="5922"/>
                </a:lnTo>
                <a:lnTo>
                  <a:pt x="28089" y="5969"/>
                </a:lnTo>
                <a:lnTo>
                  <a:pt x="28152" y="5922"/>
                </a:lnTo>
                <a:lnTo>
                  <a:pt x="28216" y="6001"/>
                </a:lnTo>
                <a:cubicBezTo>
                  <a:pt x="28232" y="5985"/>
                  <a:pt x="28232" y="5954"/>
                  <a:pt x="28247" y="5938"/>
                </a:cubicBezTo>
                <a:lnTo>
                  <a:pt x="28422" y="5843"/>
                </a:lnTo>
                <a:close/>
                <a:moveTo>
                  <a:pt x="38939" y="6126"/>
                </a:moveTo>
                <a:lnTo>
                  <a:pt x="38939" y="6126"/>
                </a:lnTo>
                <a:cubicBezTo>
                  <a:pt x="38940" y="6126"/>
                  <a:pt x="38935" y="6143"/>
                  <a:pt x="38935" y="6159"/>
                </a:cubicBezTo>
                <a:cubicBezTo>
                  <a:pt x="38933" y="6156"/>
                  <a:pt x="38931" y="6152"/>
                  <a:pt x="38930" y="6148"/>
                </a:cubicBezTo>
                <a:lnTo>
                  <a:pt x="38930" y="6148"/>
                </a:lnTo>
                <a:cubicBezTo>
                  <a:pt x="38936" y="6132"/>
                  <a:pt x="38939" y="6126"/>
                  <a:pt x="38939" y="6126"/>
                </a:cubicBezTo>
                <a:close/>
                <a:moveTo>
                  <a:pt x="40629" y="5716"/>
                </a:moveTo>
                <a:lnTo>
                  <a:pt x="40677" y="5811"/>
                </a:lnTo>
                <a:lnTo>
                  <a:pt x="40645" y="5874"/>
                </a:lnTo>
                <a:lnTo>
                  <a:pt x="40724" y="5874"/>
                </a:lnTo>
                <a:cubicBezTo>
                  <a:pt x="40724" y="5859"/>
                  <a:pt x="40740" y="5843"/>
                  <a:pt x="40756" y="5843"/>
                </a:cubicBezTo>
                <a:lnTo>
                  <a:pt x="40724" y="5874"/>
                </a:lnTo>
                <a:cubicBezTo>
                  <a:pt x="40740" y="5906"/>
                  <a:pt x="40756" y="5922"/>
                  <a:pt x="40756" y="5938"/>
                </a:cubicBezTo>
                <a:cubicBezTo>
                  <a:pt x="40740" y="5969"/>
                  <a:pt x="40724" y="6017"/>
                  <a:pt x="40709" y="6064"/>
                </a:cubicBezTo>
                <a:lnTo>
                  <a:pt x="40756" y="6159"/>
                </a:lnTo>
                <a:lnTo>
                  <a:pt x="40614" y="6159"/>
                </a:lnTo>
                <a:lnTo>
                  <a:pt x="40614" y="6064"/>
                </a:lnTo>
                <a:cubicBezTo>
                  <a:pt x="40554" y="6064"/>
                  <a:pt x="40504" y="6118"/>
                  <a:pt x="40442" y="6118"/>
                </a:cubicBezTo>
                <a:cubicBezTo>
                  <a:pt x="40422" y="6118"/>
                  <a:pt x="40400" y="6112"/>
                  <a:pt x="40376" y="6096"/>
                </a:cubicBezTo>
                <a:cubicBezTo>
                  <a:pt x="40408" y="6001"/>
                  <a:pt x="40487" y="5906"/>
                  <a:pt x="40566" y="5859"/>
                </a:cubicBezTo>
                <a:lnTo>
                  <a:pt x="40519" y="5779"/>
                </a:lnTo>
                <a:lnTo>
                  <a:pt x="40629" y="5716"/>
                </a:lnTo>
                <a:close/>
                <a:moveTo>
                  <a:pt x="28612" y="6159"/>
                </a:moveTo>
                <a:lnTo>
                  <a:pt x="28612" y="6175"/>
                </a:lnTo>
                <a:lnTo>
                  <a:pt x="28580" y="6175"/>
                </a:lnTo>
                <a:lnTo>
                  <a:pt x="28580" y="6159"/>
                </a:lnTo>
                <a:close/>
                <a:moveTo>
                  <a:pt x="38840" y="6159"/>
                </a:moveTo>
                <a:lnTo>
                  <a:pt x="38840" y="6159"/>
                </a:lnTo>
                <a:cubicBezTo>
                  <a:pt x="38808" y="6175"/>
                  <a:pt x="38785" y="6175"/>
                  <a:pt x="38761" y="6175"/>
                </a:cubicBezTo>
                <a:lnTo>
                  <a:pt x="38761" y="6159"/>
                </a:lnTo>
                <a:close/>
                <a:moveTo>
                  <a:pt x="26173" y="6064"/>
                </a:moveTo>
                <a:lnTo>
                  <a:pt x="26047" y="6191"/>
                </a:lnTo>
                <a:cubicBezTo>
                  <a:pt x="26047" y="6112"/>
                  <a:pt x="26078" y="6096"/>
                  <a:pt x="26173" y="6064"/>
                </a:cubicBezTo>
                <a:close/>
                <a:moveTo>
                  <a:pt x="42197" y="6096"/>
                </a:moveTo>
                <a:cubicBezTo>
                  <a:pt x="42213" y="6128"/>
                  <a:pt x="42213" y="6159"/>
                  <a:pt x="42213" y="6175"/>
                </a:cubicBezTo>
                <a:lnTo>
                  <a:pt x="42102" y="6207"/>
                </a:lnTo>
                <a:lnTo>
                  <a:pt x="42102" y="6207"/>
                </a:lnTo>
                <a:lnTo>
                  <a:pt x="42197" y="6096"/>
                </a:lnTo>
                <a:close/>
                <a:moveTo>
                  <a:pt x="28501" y="6207"/>
                </a:moveTo>
                <a:lnTo>
                  <a:pt x="28517" y="6270"/>
                </a:lnTo>
                <a:lnTo>
                  <a:pt x="28485" y="6270"/>
                </a:lnTo>
                <a:lnTo>
                  <a:pt x="28485" y="6207"/>
                </a:lnTo>
                <a:close/>
                <a:moveTo>
                  <a:pt x="32253" y="6239"/>
                </a:moveTo>
                <a:lnTo>
                  <a:pt x="32253" y="6270"/>
                </a:lnTo>
                <a:lnTo>
                  <a:pt x="32190" y="6270"/>
                </a:lnTo>
                <a:lnTo>
                  <a:pt x="32190" y="6239"/>
                </a:lnTo>
                <a:close/>
                <a:moveTo>
                  <a:pt x="31303" y="6286"/>
                </a:moveTo>
                <a:lnTo>
                  <a:pt x="31303" y="6302"/>
                </a:lnTo>
                <a:lnTo>
                  <a:pt x="31272" y="6302"/>
                </a:lnTo>
                <a:lnTo>
                  <a:pt x="31272" y="6286"/>
                </a:lnTo>
                <a:close/>
                <a:moveTo>
                  <a:pt x="28865" y="6191"/>
                </a:moveTo>
                <a:lnTo>
                  <a:pt x="28944" y="6302"/>
                </a:lnTo>
                <a:lnTo>
                  <a:pt x="28817" y="6316"/>
                </a:lnTo>
                <a:lnTo>
                  <a:pt x="28817" y="6316"/>
                </a:lnTo>
                <a:cubicBezTo>
                  <a:pt x="28817" y="6270"/>
                  <a:pt x="28802" y="6270"/>
                  <a:pt x="28817" y="6254"/>
                </a:cubicBezTo>
                <a:cubicBezTo>
                  <a:pt x="28833" y="6239"/>
                  <a:pt x="28849" y="6223"/>
                  <a:pt x="28865" y="6191"/>
                </a:cubicBezTo>
                <a:close/>
                <a:moveTo>
                  <a:pt x="1916" y="6112"/>
                </a:moveTo>
                <a:cubicBezTo>
                  <a:pt x="1916" y="6159"/>
                  <a:pt x="1916" y="6191"/>
                  <a:pt x="1932" y="6239"/>
                </a:cubicBezTo>
                <a:cubicBezTo>
                  <a:pt x="1964" y="6270"/>
                  <a:pt x="1979" y="6302"/>
                  <a:pt x="2011" y="6318"/>
                </a:cubicBezTo>
                <a:lnTo>
                  <a:pt x="1979" y="6349"/>
                </a:lnTo>
                <a:cubicBezTo>
                  <a:pt x="1964" y="6334"/>
                  <a:pt x="1932" y="6302"/>
                  <a:pt x="1900" y="6286"/>
                </a:cubicBezTo>
                <a:cubicBezTo>
                  <a:pt x="1869" y="6270"/>
                  <a:pt x="1837" y="6254"/>
                  <a:pt x="1805" y="6223"/>
                </a:cubicBezTo>
                <a:lnTo>
                  <a:pt x="1916" y="6112"/>
                </a:lnTo>
                <a:close/>
                <a:moveTo>
                  <a:pt x="2882" y="6207"/>
                </a:moveTo>
                <a:lnTo>
                  <a:pt x="2882" y="6239"/>
                </a:lnTo>
                <a:cubicBezTo>
                  <a:pt x="2850" y="6270"/>
                  <a:pt x="2819" y="6318"/>
                  <a:pt x="2787" y="6365"/>
                </a:cubicBezTo>
                <a:cubicBezTo>
                  <a:pt x="2708" y="6334"/>
                  <a:pt x="2755" y="6270"/>
                  <a:pt x="2739" y="6207"/>
                </a:cubicBezTo>
                <a:close/>
                <a:moveTo>
                  <a:pt x="2201" y="6349"/>
                </a:moveTo>
                <a:lnTo>
                  <a:pt x="2201" y="6381"/>
                </a:lnTo>
                <a:lnTo>
                  <a:pt x="2122" y="6381"/>
                </a:lnTo>
                <a:lnTo>
                  <a:pt x="2122" y="6349"/>
                </a:lnTo>
                <a:close/>
                <a:moveTo>
                  <a:pt x="34058" y="6270"/>
                </a:moveTo>
                <a:lnTo>
                  <a:pt x="34058" y="6381"/>
                </a:lnTo>
                <a:cubicBezTo>
                  <a:pt x="34043" y="6318"/>
                  <a:pt x="34027" y="6286"/>
                  <a:pt x="34027" y="6270"/>
                </a:cubicBezTo>
                <a:close/>
                <a:moveTo>
                  <a:pt x="32301" y="6286"/>
                </a:moveTo>
                <a:lnTo>
                  <a:pt x="32475" y="6413"/>
                </a:lnTo>
                <a:lnTo>
                  <a:pt x="32301" y="6429"/>
                </a:lnTo>
                <a:lnTo>
                  <a:pt x="32301" y="6286"/>
                </a:lnTo>
                <a:close/>
                <a:moveTo>
                  <a:pt x="32523" y="6381"/>
                </a:moveTo>
                <a:lnTo>
                  <a:pt x="32523" y="6429"/>
                </a:lnTo>
                <a:lnTo>
                  <a:pt x="32507" y="6429"/>
                </a:lnTo>
                <a:lnTo>
                  <a:pt x="32507" y="6381"/>
                </a:lnTo>
                <a:close/>
                <a:moveTo>
                  <a:pt x="2233" y="6492"/>
                </a:moveTo>
                <a:cubicBezTo>
                  <a:pt x="2233" y="6559"/>
                  <a:pt x="2233" y="6579"/>
                  <a:pt x="2210" y="6579"/>
                </a:cubicBezTo>
                <a:cubicBezTo>
                  <a:pt x="2201" y="6579"/>
                  <a:pt x="2188" y="6576"/>
                  <a:pt x="2169" y="6571"/>
                </a:cubicBezTo>
                <a:lnTo>
                  <a:pt x="2233" y="6492"/>
                </a:lnTo>
                <a:close/>
                <a:moveTo>
                  <a:pt x="1552" y="6603"/>
                </a:moveTo>
                <a:lnTo>
                  <a:pt x="1562" y="6613"/>
                </a:lnTo>
                <a:lnTo>
                  <a:pt x="1562" y="6613"/>
                </a:lnTo>
                <a:cubicBezTo>
                  <a:pt x="1554" y="6618"/>
                  <a:pt x="1548" y="6619"/>
                  <a:pt x="1544" y="6619"/>
                </a:cubicBezTo>
                <a:cubicBezTo>
                  <a:pt x="1541" y="6619"/>
                  <a:pt x="1539" y="6619"/>
                  <a:pt x="1536" y="6619"/>
                </a:cubicBezTo>
                <a:lnTo>
                  <a:pt x="1552" y="6603"/>
                </a:lnTo>
                <a:close/>
                <a:moveTo>
                  <a:pt x="1457" y="6634"/>
                </a:moveTo>
                <a:lnTo>
                  <a:pt x="1457" y="6666"/>
                </a:lnTo>
                <a:lnTo>
                  <a:pt x="1441" y="6666"/>
                </a:lnTo>
                <a:lnTo>
                  <a:pt x="1441" y="6634"/>
                </a:lnTo>
                <a:close/>
                <a:moveTo>
                  <a:pt x="31319" y="6524"/>
                </a:moveTo>
                <a:lnTo>
                  <a:pt x="31383" y="6603"/>
                </a:lnTo>
                <a:lnTo>
                  <a:pt x="31335" y="6729"/>
                </a:lnTo>
                <a:lnTo>
                  <a:pt x="31224" y="6729"/>
                </a:lnTo>
                <a:cubicBezTo>
                  <a:pt x="31256" y="6666"/>
                  <a:pt x="31288" y="6603"/>
                  <a:pt x="31319" y="6539"/>
                </a:cubicBezTo>
                <a:lnTo>
                  <a:pt x="31319" y="6524"/>
                </a:lnTo>
                <a:close/>
                <a:moveTo>
                  <a:pt x="1853" y="6460"/>
                </a:moveTo>
                <a:lnTo>
                  <a:pt x="1884" y="6524"/>
                </a:lnTo>
                <a:lnTo>
                  <a:pt x="1837" y="6555"/>
                </a:lnTo>
                <a:lnTo>
                  <a:pt x="1758" y="6492"/>
                </a:lnTo>
                <a:lnTo>
                  <a:pt x="1726" y="6603"/>
                </a:lnTo>
                <a:cubicBezTo>
                  <a:pt x="1723" y="6600"/>
                  <a:pt x="1721" y="6598"/>
                  <a:pt x="1720" y="6598"/>
                </a:cubicBezTo>
                <a:lnTo>
                  <a:pt x="1720" y="6598"/>
                </a:lnTo>
                <a:cubicBezTo>
                  <a:pt x="1716" y="6598"/>
                  <a:pt x="1726" y="6622"/>
                  <a:pt x="1726" y="6634"/>
                </a:cubicBezTo>
                <a:cubicBezTo>
                  <a:pt x="1694" y="6682"/>
                  <a:pt x="1647" y="6729"/>
                  <a:pt x="1584" y="6761"/>
                </a:cubicBezTo>
                <a:cubicBezTo>
                  <a:pt x="1578" y="6708"/>
                  <a:pt x="1587" y="6666"/>
                  <a:pt x="1603" y="6629"/>
                </a:cubicBezTo>
                <a:lnTo>
                  <a:pt x="1603" y="6629"/>
                </a:lnTo>
                <a:cubicBezTo>
                  <a:pt x="1760" y="6460"/>
                  <a:pt x="1792" y="6460"/>
                  <a:pt x="1853" y="6460"/>
                </a:cubicBezTo>
                <a:close/>
                <a:moveTo>
                  <a:pt x="2391" y="6714"/>
                </a:moveTo>
                <a:cubicBezTo>
                  <a:pt x="2502" y="6729"/>
                  <a:pt x="2518" y="6777"/>
                  <a:pt x="2502" y="6872"/>
                </a:cubicBezTo>
                <a:lnTo>
                  <a:pt x="2391" y="6872"/>
                </a:lnTo>
                <a:lnTo>
                  <a:pt x="2391" y="6714"/>
                </a:lnTo>
                <a:close/>
                <a:moveTo>
                  <a:pt x="37938" y="6840"/>
                </a:moveTo>
                <a:lnTo>
                  <a:pt x="37938" y="6872"/>
                </a:lnTo>
                <a:lnTo>
                  <a:pt x="37922" y="6872"/>
                </a:lnTo>
                <a:lnTo>
                  <a:pt x="37922" y="6840"/>
                </a:lnTo>
                <a:close/>
                <a:moveTo>
                  <a:pt x="38022" y="6792"/>
                </a:moveTo>
                <a:cubicBezTo>
                  <a:pt x="38059" y="6792"/>
                  <a:pt x="38073" y="6802"/>
                  <a:pt x="38048" y="6888"/>
                </a:cubicBezTo>
                <a:lnTo>
                  <a:pt x="37985" y="6793"/>
                </a:lnTo>
                <a:cubicBezTo>
                  <a:pt x="37999" y="6793"/>
                  <a:pt x="38012" y="6792"/>
                  <a:pt x="38022" y="6792"/>
                </a:cubicBezTo>
                <a:close/>
                <a:moveTo>
                  <a:pt x="1916" y="6840"/>
                </a:moveTo>
                <a:cubicBezTo>
                  <a:pt x="1932" y="6872"/>
                  <a:pt x="1932" y="6888"/>
                  <a:pt x="1932" y="6919"/>
                </a:cubicBezTo>
                <a:lnTo>
                  <a:pt x="1900" y="6919"/>
                </a:lnTo>
                <a:lnTo>
                  <a:pt x="1900" y="6840"/>
                </a:lnTo>
                <a:close/>
                <a:moveTo>
                  <a:pt x="2581" y="6872"/>
                </a:moveTo>
                <a:lnTo>
                  <a:pt x="2581" y="6919"/>
                </a:lnTo>
                <a:lnTo>
                  <a:pt x="2565" y="6919"/>
                </a:lnTo>
                <a:lnTo>
                  <a:pt x="2565" y="6872"/>
                </a:lnTo>
                <a:close/>
                <a:moveTo>
                  <a:pt x="35673" y="6872"/>
                </a:moveTo>
                <a:lnTo>
                  <a:pt x="35673" y="6919"/>
                </a:lnTo>
                <a:lnTo>
                  <a:pt x="35658" y="6919"/>
                </a:lnTo>
                <a:lnTo>
                  <a:pt x="35658" y="6872"/>
                </a:lnTo>
                <a:close/>
                <a:moveTo>
                  <a:pt x="37510" y="6872"/>
                </a:moveTo>
                <a:lnTo>
                  <a:pt x="37510" y="6919"/>
                </a:lnTo>
                <a:lnTo>
                  <a:pt x="37494" y="6919"/>
                </a:lnTo>
                <a:lnTo>
                  <a:pt x="37494" y="6872"/>
                </a:lnTo>
                <a:close/>
                <a:moveTo>
                  <a:pt x="38286" y="6840"/>
                </a:moveTo>
                <a:cubicBezTo>
                  <a:pt x="38302" y="6856"/>
                  <a:pt x="38302" y="6872"/>
                  <a:pt x="38302" y="6919"/>
                </a:cubicBezTo>
                <a:lnTo>
                  <a:pt x="38191" y="6904"/>
                </a:lnTo>
                <a:cubicBezTo>
                  <a:pt x="38175" y="6888"/>
                  <a:pt x="38175" y="6856"/>
                  <a:pt x="38175" y="6840"/>
                </a:cubicBezTo>
                <a:close/>
                <a:moveTo>
                  <a:pt x="2122" y="6872"/>
                </a:moveTo>
                <a:lnTo>
                  <a:pt x="2122" y="6935"/>
                </a:lnTo>
                <a:lnTo>
                  <a:pt x="2011" y="6888"/>
                </a:lnTo>
                <a:lnTo>
                  <a:pt x="2122" y="6872"/>
                </a:lnTo>
                <a:close/>
                <a:moveTo>
                  <a:pt x="34993" y="6872"/>
                </a:moveTo>
                <a:lnTo>
                  <a:pt x="34993" y="6951"/>
                </a:lnTo>
                <a:lnTo>
                  <a:pt x="34977" y="6951"/>
                </a:lnTo>
                <a:lnTo>
                  <a:pt x="34977" y="6872"/>
                </a:lnTo>
                <a:close/>
                <a:moveTo>
                  <a:pt x="37761" y="6871"/>
                </a:moveTo>
                <a:cubicBezTo>
                  <a:pt x="37790" y="6871"/>
                  <a:pt x="37804" y="6881"/>
                  <a:pt x="37779" y="6967"/>
                </a:cubicBezTo>
                <a:lnTo>
                  <a:pt x="37732" y="6872"/>
                </a:lnTo>
                <a:cubicBezTo>
                  <a:pt x="37742" y="6872"/>
                  <a:pt x="37752" y="6871"/>
                  <a:pt x="37761" y="6871"/>
                </a:cubicBezTo>
                <a:close/>
                <a:moveTo>
                  <a:pt x="34818" y="6872"/>
                </a:moveTo>
                <a:cubicBezTo>
                  <a:pt x="34834" y="6888"/>
                  <a:pt x="34834" y="6904"/>
                  <a:pt x="34850" y="6983"/>
                </a:cubicBezTo>
                <a:lnTo>
                  <a:pt x="34755" y="6872"/>
                </a:lnTo>
                <a:close/>
                <a:moveTo>
                  <a:pt x="35943" y="6935"/>
                </a:moveTo>
                <a:lnTo>
                  <a:pt x="35943" y="6983"/>
                </a:lnTo>
                <a:lnTo>
                  <a:pt x="35927" y="6983"/>
                </a:lnTo>
                <a:lnTo>
                  <a:pt x="35927" y="6935"/>
                </a:lnTo>
                <a:close/>
                <a:moveTo>
                  <a:pt x="38508" y="6872"/>
                </a:moveTo>
                <a:lnTo>
                  <a:pt x="38618" y="6914"/>
                </a:lnTo>
                <a:lnTo>
                  <a:pt x="38618" y="6914"/>
                </a:lnTo>
                <a:cubicBezTo>
                  <a:pt x="38618" y="6940"/>
                  <a:pt x="38618" y="6961"/>
                  <a:pt x="38618" y="6983"/>
                </a:cubicBezTo>
                <a:cubicBezTo>
                  <a:pt x="38539" y="6983"/>
                  <a:pt x="38508" y="6951"/>
                  <a:pt x="38508" y="6872"/>
                </a:cubicBezTo>
                <a:close/>
                <a:moveTo>
                  <a:pt x="38856" y="6872"/>
                </a:moveTo>
                <a:lnTo>
                  <a:pt x="38856" y="6983"/>
                </a:lnTo>
                <a:cubicBezTo>
                  <a:pt x="38851" y="6985"/>
                  <a:pt x="38846" y="6985"/>
                  <a:pt x="38842" y="6985"/>
                </a:cubicBezTo>
                <a:cubicBezTo>
                  <a:pt x="38808" y="6985"/>
                  <a:pt x="38805" y="6932"/>
                  <a:pt x="38777" y="6904"/>
                </a:cubicBezTo>
                <a:lnTo>
                  <a:pt x="38671" y="6904"/>
                </a:lnTo>
                <a:cubicBezTo>
                  <a:pt x="38727" y="6883"/>
                  <a:pt x="38791" y="6872"/>
                  <a:pt x="38856" y="6872"/>
                </a:cubicBezTo>
                <a:close/>
                <a:moveTo>
                  <a:pt x="35315" y="6905"/>
                </a:moveTo>
                <a:cubicBezTo>
                  <a:pt x="35354" y="6905"/>
                  <a:pt x="35387" y="6932"/>
                  <a:pt x="35420" y="6999"/>
                </a:cubicBezTo>
                <a:lnTo>
                  <a:pt x="35309" y="6951"/>
                </a:lnTo>
                <a:lnTo>
                  <a:pt x="35262" y="6983"/>
                </a:lnTo>
                <a:cubicBezTo>
                  <a:pt x="35262" y="6951"/>
                  <a:pt x="35262" y="6935"/>
                  <a:pt x="35262" y="6919"/>
                </a:cubicBezTo>
                <a:cubicBezTo>
                  <a:pt x="35281" y="6910"/>
                  <a:pt x="35299" y="6905"/>
                  <a:pt x="35315" y="6905"/>
                </a:cubicBezTo>
                <a:close/>
                <a:moveTo>
                  <a:pt x="38349" y="6824"/>
                </a:moveTo>
                <a:lnTo>
                  <a:pt x="38397" y="6840"/>
                </a:lnTo>
                <a:lnTo>
                  <a:pt x="38476" y="6888"/>
                </a:lnTo>
                <a:lnTo>
                  <a:pt x="38381" y="6999"/>
                </a:lnTo>
                <a:cubicBezTo>
                  <a:pt x="38397" y="6919"/>
                  <a:pt x="38286" y="6888"/>
                  <a:pt x="38349" y="6824"/>
                </a:cubicBezTo>
                <a:close/>
                <a:moveTo>
                  <a:pt x="1663" y="6809"/>
                </a:moveTo>
                <a:cubicBezTo>
                  <a:pt x="1647" y="6840"/>
                  <a:pt x="1647" y="6872"/>
                  <a:pt x="1647" y="6919"/>
                </a:cubicBezTo>
                <a:lnTo>
                  <a:pt x="1631" y="6919"/>
                </a:lnTo>
                <a:lnTo>
                  <a:pt x="1663" y="6935"/>
                </a:lnTo>
                <a:lnTo>
                  <a:pt x="1552" y="7014"/>
                </a:lnTo>
                <a:lnTo>
                  <a:pt x="1552" y="6809"/>
                </a:lnTo>
                <a:close/>
                <a:moveTo>
                  <a:pt x="1710" y="6888"/>
                </a:moveTo>
                <a:lnTo>
                  <a:pt x="1821" y="6967"/>
                </a:lnTo>
                <a:lnTo>
                  <a:pt x="1710" y="7046"/>
                </a:lnTo>
                <a:lnTo>
                  <a:pt x="1710" y="6888"/>
                </a:lnTo>
                <a:close/>
                <a:moveTo>
                  <a:pt x="39252" y="6888"/>
                </a:moveTo>
                <a:lnTo>
                  <a:pt x="39252" y="6999"/>
                </a:lnTo>
                <a:cubicBezTo>
                  <a:pt x="39252" y="7014"/>
                  <a:pt x="39268" y="7014"/>
                  <a:pt x="39284" y="7030"/>
                </a:cubicBezTo>
                <a:lnTo>
                  <a:pt x="39268" y="7046"/>
                </a:lnTo>
                <a:lnTo>
                  <a:pt x="39236" y="7014"/>
                </a:lnTo>
                <a:lnTo>
                  <a:pt x="39141" y="7014"/>
                </a:lnTo>
                <a:cubicBezTo>
                  <a:pt x="39125" y="7030"/>
                  <a:pt x="39125" y="7046"/>
                  <a:pt x="39109" y="7046"/>
                </a:cubicBezTo>
                <a:lnTo>
                  <a:pt x="39094" y="7030"/>
                </a:lnTo>
                <a:cubicBezTo>
                  <a:pt x="39109" y="7030"/>
                  <a:pt x="39125" y="7014"/>
                  <a:pt x="39125" y="7014"/>
                </a:cubicBezTo>
                <a:cubicBezTo>
                  <a:pt x="39125" y="6967"/>
                  <a:pt x="39125" y="6935"/>
                  <a:pt x="39125" y="6888"/>
                </a:cubicBezTo>
                <a:cubicBezTo>
                  <a:pt x="39157" y="6904"/>
                  <a:pt x="39173" y="6919"/>
                  <a:pt x="39189" y="6919"/>
                </a:cubicBezTo>
                <a:cubicBezTo>
                  <a:pt x="39204" y="6904"/>
                  <a:pt x="39220" y="6904"/>
                  <a:pt x="39252" y="6888"/>
                </a:cubicBezTo>
                <a:close/>
                <a:moveTo>
                  <a:pt x="2074" y="7030"/>
                </a:moveTo>
                <a:lnTo>
                  <a:pt x="2074" y="7062"/>
                </a:lnTo>
                <a:lnTo>
                  <a:pt x="2059" y="7062"/>
                </a:lnTo>
                <a:lnTo>
                  <a:pt x="2059" y="7030"/>
                </a:lnTo>
                <a:close/>
                <a:moveTo>
                  <a:pt x="40012" y="7062"/>
                </a:moveTo>
                <a:lnTo>
                  <a:pt x="40012" y="7109"/>
                </a:lnTo>
                <a:lnTo>
                  <a:pt x="39996" y="7109"/>
                </a:lnTo>
                <a:lnTo>
                  <a:pt x="39996" y="7062"/>
                </a:lnTo>
                <a:close/>
                <a:moveTo>
                  <a:pt x="30860" y="7125"/>
                </a:moveTo>
                <a:lnTo>
                  <a:pt x="30876" y="7189"/>
                </a:lnTo>
                <a:lnTo>
                  <a:pt x="30844" y="7189"/>
                </a:lnTo>
                <a:lnTo>
                  <a:pt x="30844" y="7125"/>
                </a:lnTo>
                <a:close/>
                <a:moveTo>
                  <a:pt x="39315" y="7157"/>
                </a:moveTo>
                <a:lnTo>
                  <a:pt x="39315" y="7189"/>
                </a:lnTo>
                <a:lnTo>
                  <a:pt x="39299" y="7189"/>
                </a:lnTo>
                <a:lnTo>
                  <a:pt x="39299" y="7157"/>
                </a:lnTo>
                <a:close/>
                <a:moveTo>
                  <a:pt x="30955" y="7204"/>
                </a:moveTo>
                <a:lnTo>
                  <a:pt x="30955" y="7220"/>
                </a:lnTo>
                <a:lnTo>
                  <a:pt x="30923" y="7220"/>
                </a:lnTo>
                <a:lnTo>
                  <a:pt x="30923" y="7204"/>
                </a:lnTo>
                <a:close/>
                <a:moveTo>
                  <a:pt x="41849" y="7189"/>
                </a:moveTo>
                <a:lnTo>
                  <a:pt x="41849" y="7236"/>
                </a:lnTo>
                <a:lnTo>
                  <a:pt x="41833" y="7236"/>
                </a:lnTo>
                <a:lnTo>
                  <a:pt x="41833" y="7189"/>
                </a:lnTo>
                <a:close/>
                <a:moveTo>
                  <a:pt x="43574" y="7189"/>
                </a:moveTo>
                <a:lnTo>
                  <a:pt x="43590" y="7268"/>
                </a:lnTo>
                <a:lnTo>
                  <a:pt x="43559" y="7268"/>
                </a:lnTo>
                <a:lnTo>
                  <a:pt x="43559" y="7189"/>
                </a:lnTo>
                <a:close/>
                <a:moveTo>
                  <a:pt x="41152" y="7268"/>
                </a:moveTo>
                <a:lnTo>
                  <a:pt x="41152" y="7315"/>
                </a:lnTo>
                <a:lnTo>
                  <a:pt x="41136" y="7315"/>
                </a:lnTo>
                <a:lnTo>
                  <a:pt x="41136" y="7268"/>
                </a:lnTo>
                <a:close/>
                <a:moveTo>
                  <a:pt x="42688" y="7268"/>
                </a:moveTo>
                <a:lnTo>
                  <a:pt x="42688" y="7315"/>
                </a:lnTo>
                <a:lnTo>
                  <a:pt x="42672" y="7315"/>
                </a:lnTo>
                <a:lnTo>
                  <a:pt x="42672" y="7268"/>
                </a:lnTo>
                <a:close/>
                <a:moveTo>
                  <a:pt x="2720" y="7328"/>
                </a:moveTo>
                <a:lnTo>
                  <a:pt x="2708" y="7331"/>
                </a:lnTo>
                <a:lnTo>
                  <a:pt x="2720" y="7335"/>
                </a:lnTo>
                <a:lnTo>
                  <a:pt x="2720" y="7335"/>
                </a:lnTo>
                <a:cubicBezTo>
                  <a:pt x="2721" y="7334"/>
                  <a:pt x="2722" y="7332"/>
                  <a:pt x="2724" y="7331"/>
                </a:cubicBezTo>
                <a:lnTo>
                  <a:pt x="2720" y="7328"/>
                </a:lnTo>
                <a:close/>
                <a:moveTo>
                  <a:pt x="31367" y="7220"/>
                </a:moveTo>
                <a:lnTo>
                  <a:pt x="31288" y="7347"/>
                </a:lnTo>
                <a:lnTo>
                  <a:pt x="31145" y="7347"/>
                </a:lnTo>
                <a:cubicBezTo>
                  <a:pt x="31145" y="7331"/>
                  <a:pt x="31145" y="7315"/>
                  <a:pt x="31145" y="7299"/>
                </a:cubicBezTo>
                <a:lnTo>
                  <a:pt x="31367" y="7220"/>
                </a:lnTo>
                <a:close/>
                <a:moveTo>
                  <a:pt x="14092" y="7363"/>
                </a:moveTo>
                <a:lnTo>
                  <a:pt x="14092" y="7379"/>
                </a:lnTo>
                <a:lnTo>
                  <a:pt x="14060" y="7379"/>
                </a:lnTo>
                <a:lnTo>
                  <a:pt x="14060" y="7363"/>
                </a:lnTo>
                <a:close/>
                <a:moveTo>
                  <a:pt x="34090" y="7252"/>
                </a:moveTo>
                <a:cubicBezTo>
                  <a:pt x="34090" y="7347"/>
                  <a:pt x="34090" y="7347"/>
                  <a:pt x="34011" y="7379"/>
                </a:cubicBezTo>
                <a:cubicBezTo>
                  <a:pt x="34043" y="7331"/>
                  <a:pt x="34058" y="7299"/>
                  <a:pt x="34090" y="7252"/>
                </a:cubicBezTo>
                <a:close/>
                <a:moveTo>
                  <a:pt x="44018" y="7394"/>
                </a:moveTo>
                <a:lnTo>
                  <a:pt x="44018" y="7410"/>
                </a:lnTo>
                <a:lnTo>
                  <a:pt x="43970" y="7410"/>
                </a:lnTo>
                <a:lnTo>
                  <a:pt x="43970" y="7394"/>
                </a:lnTo>
                <a:close/>
                <a:moveTo>
                  <a:pt x="3214" y="7347"/>
                </a:moveTo>
                <a:lnTo>
                  <a:pt x="3246" y="7363"/>
                </a:lnTo>
                <a:lnTo>
                  <a:pt x="3183" y="7458"/>
                </a:lnTo>
                <a:cubicBezTo>
                  <a:pt x="3167" y="7410"/>
                  <a:pt x="3167" y="7379"/>
                  <a:pt x="3167" y="7363"/>
                </a:cubicBezTo>
                <a:lnTo>
                  <a:pt x="3214" y="7347"/>
                </a:lnTo>
                <a:close/>
                <a:moveTo>
                  <a:pt x="31177" y="7379"/>
                </a:moveTo>
                <a:cubicBezTo>
                  <a:pt x="31193" y="7410"/>
                  <a:pt x="31193" y="7426"/>
                  <a:pt x="31193" y="7458"/>
                </a:cubicBezTo>
                <a:lnTo>
                  <a:pt x="31082" y="7474"/>
                </a:lnTo>
                <a:lnTo>
                  <a:pt x="31082" y="7474"/>
                </a:lnTo>
                <a:lnTo>
                  <a:pt x="31177" y="7379"/>
                </a:lnTo>
                <a:close/>
                <a:moveTo>
                  <a:pt x="45189" y="7426"/>
                </a:moveTo>
                <a:lnTo>
                  <a:pt x="45189" y="7474"/>
                </a:lnTo>
                <a:lnTo>
                  <a:pt x="45174" y="7474"/>
                </a:lnTo>
                <a:lnTo>
                  <a:pt x="45174" y="7426"/>
                </a:lnTo>
                <a:close/>
                <a:moveTo>
                  <a:pt x="39220" y="7458"/>
                </a:moveTo>
                <a:lnTo>
                  <a:pt x="39220" y="7489"/>
                </a:lnTo>
                <a:lnTo>
                  <a:pt x="39141" y="7489"/>
                </a:lnTo>
                <a:lnTo>
                  <a:pt x="39141" y="7474"/>
                </a:lnTo>
                <a:lnTo>
                  <a:pt x="39220" y="7458"/>
                </a:lnTo>
                <a:close/>
                <a:moveTo>
                  <a:pt x="29641" y="7474"/>
                </a:moveTo>
                <a:lnTo>
                  <a:pt x="29641" y="7505"/>
                </a:lnTo>
                <a:lnTo>
                  <a:pt x="29625" y="7505"/>
                </a:lnTo>
                <a:lnTo>
                  <a:pt x="29625" y="7474"/>
                </a:lnTo>
                <a:close/>
                <a:moveTo>
                  <a:pt x="38983" y="7553"/>
                </a:moveTo>
                <a:lnTo>
                  <a:pt x="38983" y="7569"/>
                </a:lnTo>
                <a:lnTo>
                  <a:pt x="38935" y="7569"/>
                </a:lnTo>
                <a:lnTo>
                  <a:pt x="38935" y="7553"/>
                </a:lnTo>
                <a:close/>
                <a:moveTo>
                  <a:pt x="1789" y="7410"/>
                </a:moveTo>
                <a:lnTo>
                  <a:pt x="1805" y="7426"/>
                </a:lnTo>
                <a:cubicBezTo>
                  <a:pt x="1789" y="7442"/>
                  <a:pt x="1789" y="7442"/>
                  <a:pt x="1774" y="7458"/>
                </a:cubicBezTo>
                <a:lnTo>
                  <a:pt x="1837" y="7584"/>
                </a:lnTo>
                <a:cubicBezTo>
                  <a:pt x="1789" y="7553"/>
                  <a:pt x="1726" y="7521"/>
                  <a:pt x="1694" y="7458"/>
                </a:cubicBezTo>
                <a:lnTo>
                  <a:pt x="1774" y="7458"/>
                </a:lnTo>
                <a:lnTo>
                  <a:pt x="1774" y="7442"/>
                </a:lnTo>
                <a:cubicBezTo>
                  <a:pt x="1774" y="7442"/>
                  <a:pt x="1789" y="7426"/>
                  <a:pt x="1789" y="7410"/>
                </a:cubicBezTo>
                <a:close/>
                <a:moveTo>
                  <a:pt x="2502" y="7141"/>
                </a:moveTo>
                <a:lnTo>
                  <a:pt x="2720" y="7328"/>
                </a:lnTo>
                <a:lnTo>
                  <a:pt x="2720" y="7328"/>
                </a:lnTo>
                <a:lnTo>
                  <a:pt x="2834" y="7299"/>
                </a:lnTo>
                <a:lnTo>
                  <a:pt x="2866" y="7236"/>
                </a:lnTo>
                <a:lnTo>
                  <a:pt x="2993" y="7379"/>
                </a:lnTo>
                <a:lnTo>
                  <a:pt x="2961" y="7410"/>
                </a:lnTo>
                <a:lnTo>
                  <a:pt x="3040" y="7442"/>
                </a:lnTo>
                <a:cubicBezTo>
                  <a:pt x="3009" y="7505"/>
                  <a:pt x="2965" y="7513"/>
                  <a:pt x="2916" y="7513"/>
                </a:cubicBezTo>
                <a:cubicBezTo>
                  <a:pt x="2899" y="7513"/>
                  <a:pt x="2882" y="7512"/>
                  <a:pt x="2864" y="7512"/>
                </a:cubicBezTo>
                <a:cubicBezTo>
                  <a:pt x="2829" y="7512"/>
                  <a:pt x="2792" y="7516"/>
                  <a:pt x="2755" y="7537"/>
                </a:cubicBezTo>
                <a:cubicBezTo>
                  <a:pt x="2771" y="7442"/>
                  <a:pt x="2787" y="7394"/>
                  <a:pt x="2803" y="7363"/>
                </a:cubicBezTo>
                <a:lnTo>
                  <a:pt x="2720" y="7335"/>
                </a:lnTo>
                <a:lnTo>
                  <a:pt x="2720" y="7335"/>
                </a:lnTo>
                <a:cubicBezTo>
                  <a:pt x="2691" y="7367"/>
                  <a:pt x="2675" y="7412"/>
                  <a:pt x="2660" y="7442"/>
                </a:cubicBezTo>
                <a:cubicBezTo>
                  <a:pt x="2660" y="7489"/>
                  <a:pt x="2660" y="7537"/>
                  <a:pt x="2644" y="7584"/>
                </a:cubicBezTo>
                <a:cubicBezTo>
                  <a:pt x="2613" y="7474"/>
                  <a:pt x="2534" y="7442"/>
                  <a:pt x="2439" y="7426"/>
                </a:cubicBezTo>
                <a:lnTo>
                  <a:pt x="2264" y="7537"/>
                </a:lnTo>
                <a:lnTo>
                  <a:pt x="2185" y="7394"/>
                </a:lnTo>
                <a:lnTo>
                  <a:pt x="2043" y="7394"/>
                </a:lnTo>
                <a:cubicBezTo>
                  <a:pt x="2027" y="7315"/>
                  <a:pt x="1995" y="7252"/>
                  <a:pt x="1964" y="7141"/>
                </a:cubicBezTo>
                <a:lnTo>
                  <a:pt x="1964" y="7141"/>
                </a:lnTo>
                <a:lnTo>
                  <a:pt x="2074" y="7189"/>
                </a:lnTo>
                <a:lnTo>
                  <a:pt x="2090" y="7173"/>
                </a:lnTo>
                <a:cubicBezTo>
                  <a:pt x="2134" y="7184"/>
                  <a:pt x="2185" y="7202"/>
                  <a:pt x="2223" y="7202"/>
                </a:cubicBezTo>
                <a:cubicBezTo>
                  <a:pt x="2240" y="7202"/>
                  <a:pt x="2255" y="7198"/>
                  <a:pt x="2264" y="7189"/>
                </a:cubicBezTo>
                <a:cubicBezTo>
                  <a:pt x="2288" y="7160"/>
                  <a:pt x="2311" y="7150"/>
                  <a:pt x="2334" y="7150"/>
                </a:cubicBezTo>
                <a:cubicBezTo>
                  <a:pt x="2374" y="7150"/>
                  <a:pt x="2414" y="7179"/>
                  <a:pt x="2454" y="7189"/>
                </a:cubicBezTo>
                <a:lnTo>
                  <a:pt x="2502" y="7141"/>
                </a:lnTo>
                <a:close/>
                <a:moveTo>
                  <a:pt x="2518" y="7553"/>
                </a:moveTo>
                <a:lnTo>
                  <a:pt x="2534" y="7569"/>
                </a:lnTo>
                <a:lnTo>
                  <a:pt x="2502" y="7600"/>
                </a:lnTo>
                <a:cubicBezTo>
                  <a:pt x="2502" y="7584"/>
                  <a:pt x="2502" y="7569"/>
                  <a:pt x="2518" y="7553"/>
                </a:cubicBezTo>
                <a:close/>
                <a:moveTo>
                  <a:pt x="2502" y="7600"/>
                </a:moveTo>
                <a:cubicBezTo>
                  <a:pt x="2502" y="7616"/>
                  <a:pt x="2486" y="7632"/>
                  <a:pt x="2486" y="7632"/>
                </a:cubicBezTo>
                <a:lnTo>
                  <a:pt x="2470" y="7632"/>
                </a:lnTo>
                <a:lnTo>
                  <a:pt x="2502" y="7600"/>
                </a:lnTo>
                <a:close/>
                <a:moveTo>
                  <a:pt x="45079" y="7584"/>
                </a:moveTo>
                <a:lnTo>
                  <a:pt x="45094" y="7616"/>
                </a:lnTo>
                <a:lnTo>
                  <a:pt x="45015" y="7632"/>
                </a:lnTo>
                <a:lnTo>
                  <a:pt x="45015" y="7584"/>
                </a:lnTo>
                <a:close/>
                <a:moveTo>
                  <a:pt x="41722" y="7569"/>
                </a:moveTo>
                <a:cubicBezTo>
                  <a:pt x="41754" y="7600"/>
                  <a:pt x="41754" y="7632"/>
                  <a:pt x="41769" y="7648"/>
                </a:cubicBezTo>
                <a:cubicBezTo>
                  <a:pt x="41753" y="7659"/>
                  <a:pt x="41738" y="7666"/>
                  <a:pt x="41728" y="7666"/>
                </a:cubicBezTo>
                <a:cubicBezTo>
                  <a:pt x="41708" y="7666"/>
                  <a:pt x="41701" y="7641"/>
                  <a:pt x="41722" y="7569"/>
                </a:cubicBezTo>
                <a:close/>
                <a:moveTo>
                  <a:pt x="2423" y="7569"/>
                </a:moveTo>
                <a:lnTo>
                  <a:pt x="2423" y="7695"/>
                </a:lnTo>
                <a:lnTo>
                  <a:pt x="2296" y="7695"/>
                </a:lnTo>
                <a:cubicBezTo>
                  <a:pt x="2344" y="7648"/>
                  <a:pt x="2375" y="7616"/>
                  <a:pt x="2423" y="7569"/>
                </a:cubicBezTo>
                <a:close/>
                <a:moveTo>
                  <a:pt x="3278" y="7632"/>
                </a:moveTo>
                <a:lnTo>
                  <a:pt x="3167" y="7695"/>
                </a:lnTo>
                <a:lnTo>
                  <a:pt x="3167" y="7632"/>
                </a:lnTo>
                <a:close/>
                <a:moveTo>
                  <a:pt x="1694" y="7679"/>
                </a:moveTo>
                <a:lnTo>
                  <a:pt x="1694" y="7743"/>
                </a:lnTo>
                <a:lnTo>
                  <a:pt x="1679" y="7743"/>
                </a:lnTo>
                <a:cubicBezTo>
                  <a:pt x="1679" y="7711"/>
                  <a:pt x="1663" y="7695"/>
                  <a:pt x="1663" y="7679"/>
                </a:cubicBezTo>
                <a:close/>
                <a:moveTo>
                  <a:pt x="45918" y="7711"/>
                </a:moveTo>
                <a:lnTo>
                  <a:pt x="45918" y="7743"/>
                </a:lnTo>
                <a:lnTo>
                  <a:pt x="45902" y="7743"/>
                </a:lnTo>
                <a:lnTo>
                  <a:pt x="45902" y="7711"/>
                </a:lnTo>
                <a:close/>
                <a:moveTo>
                  <a:pt x="3658" y="7600"/>
                </a:moveTo>
                <a:lnTo>
                  <a:pt x="3658" y="7600"/>
                </a:lnTo>
                <a:cubicBezTo>
                  <a:pt x="3674" y="7679"/>
                  <a:pt x="3610" y="7695"/>
                  <a:pt x="3563" y="7759"/>
                </a:cubicBezTo>
                <a:cubicBezTo>
                  <a:pt x="3547" y="7648"/>
                  <a:pt x="3626" y="7648"/>
                  <a:pt x="3658" y="7600"/>
                </a:cubicBezTo>
                <a:close/>
                <a:moveTo>
                  <a:pt x="34968" y="7718"/>
                </a:moveTo>
                <a:cubicBezTo>
                  <a:pt x="34982" y="7718"/>
                  <a:pt x="35001" y="7721"/>
                  <a:pt x="35024" y="7727"/>
                </a:cubicBezTo>
                <a:lnTo>
                  <a:pt x="34945" y="7759"/>
                </a:lnTo>
                <a:cubicBezTo>
                  <a:pt x="34935" y="7729"/>
                  <a:pt x="34944" y="7718"/>
                  <a:pt x="34968" y="7718"/>
                </a:cubicBezTo>
                <a:close/>
                <a:moveTo>
                  <a:pt x="38064" y="7759"/>
                </a:moveTo>
                <a:lnTo>
                  <a:pt x="38064" y="7774"/>
                </a:lnTo>
                <a:lnTo>
                  <a:pt x="38017" y="7774"/>
                </a:lnTo>
                <a:lnTo>
                  <a:pt x="38017" y="7759"/>
                </a:lnTo>
                <a:close/>
                <a:moveTo>
                  <a:pt x="42925" y="7885"/>
                </a:moveTo>
                <a:lnTo>
                  <a:pt x="42925" y="7901"/>
                </a:lnTo>
                <a:lnTo>
                  <a:pt x="42894" y="7901"/>
                </a:lnTo>
                <a:lnTo>
                  <a:pt x="42894" y="7885"/>
                </a:lnTo>
                <a:close/>
                <a:moveTo>
                  <a:pt x="41627" y="7917"/>
                </a:moveTo>
                <a:lnTo>
                  <a:pt x="41627" y="7933"/>
                </a:lnTo>
                <a:lnTo>
                  <a:pt x="41595" y="7933"/>
                </a:lnTo>
                <a:lnTo>
                  <a:pt x="41595" y="7917"/>
                </a:lnTo>
                <a:close/>
                <a:moveTo>
                  <a:pt x="43004" y="8075"/>
                </a:moveTo>
                <a:lnTo>
                  <a:pt x="43004" y="8091"/>
                </a:lnTo>
                <a:lnTo>
                  <a:pt x="42973" y="8091"/>
                </a:lnTo>
                <a:lnTo>
                  <a:pt x="42973" y="8075"/>
                </a:lnTo>
                <a:close/>
                <a:moveTo>
                  <a:pt x="45744" y="7980"/>
                </a:moveTo>
                <a:lnTo>
                  <a:pt x="45934" y="8091"/>
                </a:lnTo>
                <a:lnTo>
                  <a:pt x="45744" y="8107"/>
                </a:lnTo>
                <a:lnTo>
                  <a:pt x="45744" y="7980"/>
                </a:lnTo>
                <a:close/>
                <a:moveTo>
                  <a:pt x="3183" y="8107"/>
                </a:moveTo>
                <a:lnTo>
                  <a:pt x="3183" y="8139"/>
                </a:lnTo>
                <a:lnTo>
                  <a:pt x="3167" y="8139"/>
                </a:lnTo>
                <a:lnTo>
                  <a:pt x="3167" y="8107"/>
                </a:lnTo>
                <a:close/>
                <a:moveTo>
                  <a:pt x="3325" y="8091"/>
                </a:moveTo>
                <a:lnTo>
                  <a:pt x="3341" y="8123"/>
                </a:lnTo>
                <a:cubicBezTo>
                  <a:pt x="3357" y="8123"/>
                  <a:pt x="3373" y="8123"/>
                  <a:pt x="3389" y="8139"/>
                </a:cubicBezTo>
                <a:lnTo>
                  <a:pt x="3373" y="8155"/>
                </a:lnTo>
                <a:lnTo>
                  <a:pt x="3341" y="8123"/>
                </a:lnTo>
                <a:cubicBezTo>
                  <a:pt x="3325" y="8107"/>
                  <a:pt x="3325" y="8107"/>
                  <a:pt x="3309" y="8091"/>
                </a:cubicBezTo>
                <a:close/>
                <a:moveTo>
                  <a:pt x="42973" y="8155"/>
                </a:moveTo>
                <a:lnTo>
                  <a:pt x="42973" y="8234"/>
                </a:lnTo>
                <a:lnTo>
                  <a:pt x="42957" y="8234"/>
                </a:lnTo>
                <a:lnTo>
                  <a:pt x="42957" y="8155"/>
                </a:lnTo>
                <a:close/>
                <a:moveTo>
                  <a:pt x="45031" y="7870"/>
                </a:moveTo>
                <a:cubicBezTo>
                  <a:pt x="45047" y="7949"/>
                  <a:pt x="45063" y="7980"/>
                  <a:pt x="45063" y="8028"/>
                </a:cubicBezTo>
                <a:lnTo>
                  <a:pt x="45142" y="8044"/>
                </a:lnTo>
                <a:cubicBezTo>
                  <a:pt x="45110" y="8107"/>
                  <a:pt x="45094" y="8170"/>
                  <a:pt x="45079" y="8234"/>
                </a:cubicBezTo>
                <a:lnTo>
                  <a:pt x="44920" y="8234"/>
                </a:lnTo>
                <a:lnTo>
                  <a:pt x="44984" y="8107"/>
                </a:lnTo>
                <a:cubicBezTo>
                  <a:pt x="44952" y="8075"/>
                  <a:pt x="44952" y="8060"/>
                  <a:pt x="44936" y="8044"/>
                </a:cubicBezTo>
                <a:lnTo>
                  <a:pt x="44999" y="8028"/>
                </a:lnTo>
                <a:cubicBezTo>
                  <a:pt x="44999" y="7996"/>
                  <a:pt x="45015" y="7949"/>
                  <a:pt x="45031" y="7870"/>
                </a:cubicBezTo>
                <a:close/>
                <a:moveTo>
                  <a:pt x="44382" y="8265"/>
                </a:moveTo>
                <a:lnTo>
                  <a:pt x="44382" y="8297"/>
                </a:lnTo>
                <a:lnTo>
                  <a:pt x="44366" y="8297"/>
                </a:lnTo>
                <a:lnTo>
                  <a:pt x="44366" y="8265"/>
                </a:lnTo>
                <a:close/>
                <a:moveTo>
                  <a:pt x="45949" y="8170"/>
                </a:moveTo>
                <a:lnTo>
                  <a:pt x="45997" y="8250"/>
                </a:lnTo>
                <a:lnTo>
                  <a:pt x="45918" y="8313"/>
                </a:lnTo>
                <a:lnTo>
                  <a:pt x="45886" y="8281"/>
                </a:lnTo>
                <a:cubicBezTo>
                  <a:pt x="45902" y="8250"/>
                  <a:pt x="45918" y="8218"/>
                  <a:pt x="45949" y="8170"/>
                </a:cubicBezTo>
                <a:close/>
                <a:moveTo>
                  <a:pt x="45554" y="7901"/>
                </a:moveTo>
                <a:cubicBezTo>
                  <a:pt x="45601" y="8044"/>
                  <a:pt x="45474" y="8139"/>
                  <a:pt x="45474" y="8297"/>
                </a:cubicBezTo>
                <a:lnTo>
                  <a:pt x="45522" y="8297"/>
                </a:lnTo>
                <a:cubicBezTo>
                  <a:pt x="45527" y="8289"/>
                  <a:pt x="45531" y="8283"/>
                  <a:pt x="45534" y="8278"/>
                </a:cubicBezTo>
                <a:lnTo>
                  <a:pt x="45534" y="8278"/>
                </a:lnTo>
                <a:cubicBezTo>
                  <a:pt x="45534" y="8279"/>
                  <a:pt x="45534" y="8279"/>
                  <a:pt x="45534" y="8279"/>
                </a:cubicBezTo>
                <a:lnTo>
                  <a:pt x="45534" y="8279"/>
                </a:lnTo>
                <a:cubicBezTo>
                  <a:pt x="45535" y="8278"/>
                  <a:pt x="45535" y="8278"/>
                  <a:pt x="45535" y="8277"/>
                </a:cubicBezTo>
                <a:lnTo>
                  <a:pt x="45535" y="8277"/>
                </a:lnTo>
                <a:cubicBezTo>
                  <a:pt x="45535" y="8277"/>
                  <a:pt x="45534" y="8278"/>
                  <a:pt x="45534" y="8278"/>
                </a:cubicBezTo>
                <a:lnTo>
                  <a:pt x="45534" y="8278"/>
                </a:lnTo>
                <a:cubicBezTo>
                  <a:pt x="45529" y="8263"/>
                  <a:pt x="45522" y="8245"/>
                  <a:pt x="45522" y="8234"/>
                </a:cubicBezTo>
                <a:cubicBezTo>
                  <a:pt x="45522" y="8234"/>
                  <a:pt x="45538" y="8218"/>
                  <a:pt x="45569" y="8202"/>
                </a:cubicBezTo>
                <a:lnTo>
                  <a:pt x="45569" y="8202"/>
                </a:lnTo>
                <a:cubicBezTo>
                  <a:pt x="45554" y="8224"/>
                  <a:pt x="45543" y="8251"/>
                  <a:pt x="45535" y="8277"/>
                </a:cubicBezTo>
                <a:lnTo>
                  <a:pt x="45535" y="8277"/>
                </a:lnTo>
                <a:cubicBezTo>
                  <a:pt x="45539" y="8270"/>
                  <a:pt x="45541" y="8267"/>
                  <a:pt x="45542" y="8267"/>
                </a:cubicBezTo>
                <a:lnTo>
                  <a:pt x="45542" y="8267"/>
                </a:lnTo>
                <a:cubicBezTo>
                  <a:pt x="45543" y="8267"/>
                  <a:pt x="45538" y="8280"/>
                  <a:pt x="45538" y="8297"/>
                </a:cubicBezTo>
                <a:cubicBezTo>
                  <a:pt x="45538" y="8292"/>
                  <a:pt x="45536" y="8286"/>
                  <a:pt x="45534" y="8279"/>
                </a:cubicBezTo>
                <a:lnTo>
                  <a:pt x="45534" y="8279"/>
                </a:lnTo>
                <a:cubicBezTo>
                  <a:pt x="45526" y="8308"/>
                  <a:pt x="45522" y="8336"/>
                  <a:pt x="45522" y="8360"/>
                </a:cubicBezTo>
                <a:lnTo>
                  <a:pt x="45411" y="8376"/>
                </a:lnTo>
                <a:lnTo>
                  <a:pt x="45411" y="8455"/>
                </a:lnTo>
                <a:lnTo>
                  <a:pt x="45348" y="8455"/>
                </a:lnTo>
                <a:cubicBezTo>
                  <a:pt x="45348" y="8408"/>
                  <a:pt x="45364" y="8376"/>
                  <a:pt x="45364" y="8329"/>
                </a:cubicBezTo>
                <a:lnTo>
                  <a:pt x="45364" y="8202"/>
                </a:lnTo>
                <a:lnTo>
                  <a:pt x="45300" y="8250"/>
                </a:lnTo>
                <a:cubicBezTo>
                  <a:pt x="45300" y="8234"/>
                  <a:pt x="45300" y="8218"/>
                  <a:pt x="45284" y="8186"/>
                </a:cubicBezTo>
                <a:lnTo>
                  <a:pt x="45379" y="8155"/>
                </a:lnTo>
                <a:cubicBezTo>
                  <a:pt x="45364" y="8107"/>
                  <a:pt x="45348" y="8075"/>
                  <a:pt x="45316" y="8012"/>
                </a:cubicBezTo>
                <a:lnTo>
                  <a:pt x="45316" y="8012"/>
                </a:lnTo>
                <a:lnTo>
                  <a:pt x="45474" y="8028"/>
                </a:lnTo>
                <a:lnTo>
                  <a:pt x="45474" y="7901"/>
                </a:lnTo>
                <a:close/>
                <a:moveTo>
                  <a:pt x="6302" y="8471"/>
                </a:moveTo>
                <a:lnTo>
                  <a:pt x="6302" y="8503"/>
                </a:lnTo>
                <a:lnTo>
                  <a:pt x="6270" y="8503"/>
                </a:lnTo>
                <a:lnTo>
                  <a:pt x="6270" y="8471"/>
                </a:lnTo>
                <a:close/>
                <a:moveTo>
                  <a:pt x="12398" y="8424"/>
                </a:moveTo>
                <a:lnTo>
                  <a:pt x="12398" y="8503"/>
                </a:lnTo>
                <a:lnTo>
                  <a:pt x="12382" y="8503"/>
                </a:lnTo>
                <a:lnTo>
                  <a:pt x="12382" y="8424"/>
                </a:lnTo>
                <a:close/>
                <a:moveTo>
                  <a:pt x="12556" y="8455"/>
                </a:moveTo>
                <a:lnTo>
                  <a:pt x="12699" y="8535"/>
                </a:lnTo>
                <a:lnTo>
                  <a:pt x="12572" y="8535"/>
                </a:lnTo>
                <a:cubicBezTo>
                  <a:pt x="12572" y="8503"/>
                  <a:pt x="12556" y="8487"/>
                  <a:pt x="12556" y="8455"/>
                </a:cubicBezTo>
                <a:close/>
                <a:moveTo>
                  <a:pt x="46266" y="8503"/>
                </a:moveTo>
                <a:lnTo>
                  <a:pt x="46266" y="8535"/>
                </a:lnTo>
                <a:lnTo>
                  <a:pt x="46250" y="8535"/>
                </a:lnTo>
                <a:lnTo>
                  <a:pt x="46250" y="8503"/>
                </a:lnTo>
                <a:close/>
                <a:moveTo>
                  <a:pt x="9485" y="8503"/>
                </a:moveTo>
                <a:lnTo>
                  <a:pt x="9485" y="8582"/>
                </a:lnTo>
                <a:lnTo>
                  <a:pt x="9469" y="8582"/>
                </a:lnTo>
                <a:lnTo>
                  <a:pt x="9469" y="8503"/>
                </a:lnTo>
                <a:close/>
                <a:moveTo>
                  <a:pt x="9944" y="8487"/>
                </a:moveTo>
                <a:lnTo>
                  <a:pt x="9865" y="8582"/>
                </a:lnTo>
                <a:lnTo>
                  <a:pt x="9801" y="8519"/>
                </a:lnTo>
                <a:lnTo>
                  <a:pt x="9944" y="8487"/>
                </a:lnTo>
                <a:close/>
                <a:moveTo>
                  <a:pt x="10403" y="8487"/>
                </a:moveTo>
                <a:lnTo>
                  <a:pt x="10435" y="8582"/>
                </a:lnTo>
                <a:lnTo>
                  <a:pt x="10387" y="8582"/>
                </a:lnTo>
                <a:lnTo>
                  <a:pt x="10387" y="8503"/>
                </a:lnTo>
                <a:lnTo>
                  <a:pt x="10403" y="8487"/>
                </a:lnTo>
                <a:close/>
                <a:moveTo>
                  <a:pt x="13665" y="8535"/>
                </a:moveTo>
                <a:lnTo>
                  <a:pt x="13665" y="8582"/>
                </a:lnTo>
                <a:lnTo>
                  <a:pt x="13649" y="8582"/>
                </a:lnTo>
                <a:lnTo>
                  <a:pt x="13649" y="8535"/>
                </a:lnTo>
                <a:close/>
                <a:moveTo>
                  <a:pt x="42007" y="8535"/>
                </a:moveTo>
                <a:lnTo>
                  <a:pt x="42007" y="8582"/>
                </a:lnTo>
                <a:lnTo>
                  <a:pt x="41991" y="8582"/>
                </a:lnTo>
                <a:lnTo>
                  <a:pt x="41991" y="8535"/>
                </a:lnTo>
                <a:close/>
                <a:moveTo>
                  <a:pt x="14060" y="8598"/>
                </a:moveTo>
                <a:lnTo>
                  <a:pt x="14060" y="8614"/>
                </a:lnTo>
                <a:lnTo>
                  <a:pt x="14029" y="8614"/>
                </a:lnTo>
                <a:lnTo>
                  <a:pt x="14029" y="8598"/>
                </a:lnTo>
                <a:close/>
                <a:moveTo>
                  <a:pt x="45490" y="8455"/>
                </a:moveTo>
                <a:cubicBezTo>
                  <a:pt x="45474" y="8503"/>
                  <a:pt x="45459" y="8550"/>
                  <a:pt x="45427" y="8630"/>
                </a:cubicBezTo>
                <a:cubicBezTo>
                  <a:pt x="45412" y="8557"/>
                  <a:pt x="45411" y="8511"/>
                  <a:pt x="45411" y="8455"/>
                </a:cubicBezTo>
                <a:close/>
                <a:moveTo>
                  <a:pt x="45569" y="8582"/>
                </a:moveTo>
                <a:lnTo>
                  <a:pt x="45569" y="8614"/>
                </a:lnTo>
                <a:lnTo>
                  <a:pt x="45506" y="8630"/>
                </a:lnTo>
                <a:lnTo>
                  <a:pt x="45506" y="8582"/>
                </a:lnTo>
                <a:close/>
                <a:moveTo>
                  <a:pt x="13205" y="8503"/>
                </a:moveTo>
                <a:lnTo>
                  <a:pt x="13205" y="8503"/>
                </a:lnTo>
                <a:cubicBezTo>
                  <a:pt x="13285" y="8550"/>
                  <a:pt x="13253" y="8630"/>
                  <a:pt x="13253" y="8693"/>
                </a:cubicBezTo>
                <a:cubicBezTo>
                  <a:pt x="13110" y="8645"/>
                  <a:pt x="13110" y="8614"/>
                  <a:pt x="13205" y="8503"/>
                </a:cubicBezTo>
                <a:close/>
                <a:moveTo>
                  <a:pt x="18367" y="8709"/>
                </a:moveTo>
                <a:lnTo>
                  <a:pt x="18367" y="8725"/>
                </a:lnTo>
                <a:lnTo>
                  <a:pt x="18320" y="8725"/>
                </a:lnTo>
                <a:lnTo>
                  <a:pt x="18320" y="8709"/>
                </a:lnTo>
                <a:close/>
                <a:moveTo>
                  <a:pt x="13771" y="8651"/>
                </a:moveTo>
                <a:cubicBezTo>
                  <a:pt x="13784" y="8651"/>
                  <a:pt x="13797" y="8661"/>
                  <a:pt x="13807" y="8693"/>
                </a:cubicBezTo>
                <a:cubicBezTo>
                  <a:pt x="13823" y="8693"/>
                  <a:pt x="13823" y="8709"/>
                  <a:pt x="13839" y="8709"/>
                </a:cubicBezTo>
                <a:lnTo>
                  <a:pt x="13823" y="8725"/>
                </a:lnTo>
                <a:lnTo>
                  <a:pt x="13807" y="8693"/>
                </a:lnTo>
                <a:cubicBezTo>
                  <a:pt x="13774" y="8715"/>
                  <a:pt x="13741" y="8745"/>
                  <a:pt x="13703" y="8745"/>
                </a:cubicBezTo>
                <a:cubicBezTo>
                  <a:pt x="13686" y="8745"/>
                  <a:pt x="13668" y="8739"/>
                  <a:pt x="13649" y="8725"/>
                </a:cubicBezTo>
                <a:lnTo>
                  <a:pt x="13649" y="8661"/>
                </a:lnTo>
                <a:lnTo>
                  <a:pt x="13696" y="8693"/>
                </a:lnTo>
                <a:cubicBezTo>
                  <a:pt x="13717" y="8693"/>
                  <a:pt x="13746" y="8651"/>
                  <a:pt x="13771" y="8651"/>
                </a:cubicBezTo>
                <a:close/>
                <a:moveTo>
                  <a:pt x="15596" y="8661"/>
                </a:moveTo>
                <a:cubicBezTo>
                  <a:pt x="15644" y="8725"/>
                  <a:pt x="15644" y="8740"/>
                  <a:pt x="15660" y="8772"/>
                </a:cubicBezTo>
                <a:lnTo>
                  <a:pt x="15596" y="8772"/>
                </a:lnTo>
                <a:lnTo>
                  <a:pt x="15596" y="8661"/>
                </a:lnTo>
                <a:close/>
                <a:moveTo>
                  <a:pt x="17243" y="8677"/>
                </a:moveTo>
                <a:cubicBezTo>
                  <a:pt x="17259" y="8725"/>
                  <a:pt x="17259" y="8740"/>
                  <a:pt x="17259" y="8772"/>
                </a:cubicBezTo>
                <a:lnTo>
                  <a:pt x="17196" y="8772"/>
                </a:lnTo>
                <a:cubicBezTo>
                  <a:pt x="17196" y="8756"/>
                  <a:pt x="17211" y="8725"/>
                  <a:pt x="17243" y="8677"/>
                </a:cubicBezTo>
                <a:close/>
                <a:moveTo>
                  <a:pt x="45158" y="8756"/>
                </a:moveTo>
                <a:lnTo>
                  <a:pt x="45158" y="8772"/>
                </a:lnTo>
                <a:lnTo>
                  <a:pt x="45110" y="8772"/>
                </a:lnTo>
                <a:lnTo>
                  <a:pt x="45110" y="8756"/>
                </a:lnTo>
                <a:close/>
                <a:moveTo>
                  <a:pt x="15011" y="8661"/>
                </a:moveTo>
                <a:lnTo>
                  <a:pt x="15121" y="8788"/>
                </a:lnTo>
                <a:lnTo>
                  <a:pt x="15011" y="8740"/>
                </a:lnTo>
                <a:lnTo>
                  <a:pt x="14979" y="8772"/>
                </a:lnTo>
                <a:lnTo>
                  <a:pt x="14916" y="8709"/>
                </a:lnTo>
                <a:lnTo>
                  <a:pt x="15011" y="8661"/>
                </a:lnTo>
                <a:close/>
                <a:moveTo>
                  <a:pt x="15406" y="8740"/>
                </a:moveTo>
                <a:lnTo>
                  <a:pt x="15406" y="8772"/>
                </a:lnTo>
                <a:lnTo>
                  <a:pt x="15343" y="8788"/>
                </a:lnTo>
                <a:lnTo>
                  <a:pt x="15343" y="8740"/>
                </a:lnTo>
                <a:close/>
                <a:moveTo>
                  <a:pt x="12012" y="8792"/>
                </a:moveTo>
                <a:cubicBezTo>
                  <a:pt x="12013" y="8796"/>
                  <a:pt x="12014" y="8800"/>
                  <a:pt x="12015" y="8803"/>
                </a:cubicBezTo>
                <a:lnTo>
                  <a:pt x="12015" y="8803"/>
                </a:lnTo>
                <a:cubicBezTo>
                  <a:pt x="12010" y="8802"/>
                  <a:pt x="12010" y="8799"/>
                  <a:pt x="12012" y="8792"/>
                </a:cubicBezTo>
                <a:close/>
                <a:moveTo>
                  <a:pt x="16847" y="8772"/>
                </a:moveTo>
                <a:lnTo>
                  <a:pt x="16847" y="8820"/>
                </a:lnTo>
                <a:lnTo>
                  <a:pt x="16831" y="8820"/>
                </a:lnTo>
                <a:lnTo>
                  <a:pt x="16831" y="8772"/>
                </a:lnTo>
                <a:close/>
                <a:moveTo>
                  <a:pt x="17306" y="8709"/>
                </a:moveTo>
                <a:cubicBezTo>
                  <a:pt x="17322" y="8740"/>
                  <a:pt x="17322" y="8788"/>
                  <a:pt x="17322" y="8820"/>
                </a:cubicBezTo>
                <a:lnTo>
                  <a:pt x="17291" y="8820"/>
                </a:lnTo>
                <a:lnTo>
                  <a:pt x="17291" y="8709"/>
                </a:lnTo>
                <a:close/>
                <a:moveTo>
                  <a:pt x="12030" y="8792"/>
                </a:moveTo>
                <a:cubicBezTo>
                  <a:pt x="12032" y="8800"/>
                  <a:pt x="12034" y="8809"/>
                  <a:pt x="12034" y="8820"/>
                </a:cubicBezTo>
                <a:cubicBezTo>
                  <a:pt x="12034" y="8820"/>
                  <a:pt x="12027" y="8827"/>
                  <a:pt x="12022" y="8827"/>
                </a:cubicBezTo>
                <a:cubicBezTo>
                  <a:pt x="12020" y="8827"/>
                  <a:pt x="12018" y="8825"/>
                  <a:pt x="12018" y="8820"/>
                </a:cubicBezTo>
                <a:cubicBezTo>
                  <a:pt x="12017" y="8814"/>
                  <a:pt x="12016" y="8808"/>
                  <a:pt x="12015" y="8803"/>
                </a:cubicBezTo>
                <a:lnTo>
                  <a:pt x="12015" y="8803"/>
                </a:lnTo>
                <a:cubicBezTo>
                  <a:pt x="12015" y="8804"/>
                  <a:pt x="12017" y="8804"/>
                  <a:pt x="12018" y="8804"/>
                </a:cubicBezTo>
                <a:cubicBezTo>
                  <a:pt x="12022" y="8800"/>
                  <a:pt x="12026" y="8796"/>
                  <a:pt x="12030" y="8792"/>
                </a:cubicBezTo>
                <a:close/>
                <a:moveTo>
                  <a:pt x="13953" y="8795"/>
                </a:moveTo>
                <a:cubicBezTo>
                  <a:pt x="13980" y="8795"/>
                  <a:pt x="13976" y="8809"/>
                  <a:pt x="13965" y="8851"/>
                </a:cubicBezTo>
                <a:lnTo>
                  <a:pt x="13886" y="8804"/>
                </a:lnTo>
                <a:cubicBezTo>
                  <a:pt x="13918" y="8798"/>
                  <a:pt x="13939" y="8795"/>
                  <a:pt x="13953" y="8795"/>
                </a:cubicBezTo>
                <a:close/>
                <a:moveTo>
                  <a:pt x="18431" y="8867"/>
                </a:moveTo>
                <a:lnTo>
                  <a:pt x="18431" y="8899"/>
                </a:lnTo>
                <a:lnTo>
                  <a:pt x="18399" y="8899"/>
                </a:lnTo>
                <a:lnTo>
                  <a:pt x="18399" y="8867"/>
                </a:lnTo>
                <a:close/>
                <a:moveTo>
                  <a:pt x="45348" y="8582"/>
                </a:moveTo>
                <a:lnTo>
                  <a:pt x="45332" y="8693"/>
                </a:lnTo>
                <a:lnTo>
                  <a:pt x="45379" y="8740"/>
                </a:lnTo>
                <a:cubicBezTo>
                  <a:pt x="45395" y="8709"/>
                  <a:pt x="45395" y="8693"/>
                  <a:pt x="45411" y="8661"/>
                </a:cubicBezTo>
                <a:lnTo>
                  <a:pt x="45459" y="8661"/>
                </a:lnTo>
                <a:cubicBezTo>
                  <a:pt x="45474" y="8740"/>
                  <a:pt x="45474" y="8804"/>
                  <a:pt x="45490" y="8899"/>
                </a:cubicBezTo>
                <a:lnTo>
                  <a:pt x="45110" y="8835"/>
                </a:lnTo>
                <a:lnTo>
                  <a:pt x="45205" y="8804"/>
                </a:lnTo>
                <a:cubicBezTo>
                  <a:pt x="45221" y="8740"/>
                  <a:pt x="45237" y="8677"/>
                  <a:pt x="45253" y="8582"/>
                </a:cubicBezTo>
                <a:close/>
                <a:moveTo>
                  <a:pt x="18826" y="8867"/>
                </a:moveTo>
                <a:lnTo>
                  <a:pt x="18858" y="8899"/>
                </a:lnTo>
                <a:cubicBezTo>
                  <a:pt x="18861" y="8901"/>
                  <a:pt x="18863" y="8904"/>
                  <a:pt x="18866" y="8907"/>
                </a:cubicBezTo>
                <a:lnTo>
                  <a:pt x="18866" y="8907"/>
                </a:lnTo>
                <a:lnTo>
                  <a:pt x="18858" y="8915"/>
                </a:lnTo>
                <a:cubicBezTo>
                  <a:pt x="18842" y="8899"/>
                  <a:pt x="18826" y="8899"/>
                  <a:pt x="18811" y="8883"/>
                </a:cubicBezTo>
                <a:lnTo>
                  <a:pt x="18826" y="8867"/>
                </a:lnTo>
                <a:close/>
                <a:moveTo>
                  <a:pt x="19713" y="8899"/>
                </a:moveTo>
                <a:cubicBezTo>
                  <a:pt x="19713" y="8915"/>
                  <a:pt x="19713" y="8915"/>
                  <a:pt x="19713" y="8930"/>
                </a:cubicBezTo>
                <a:lnTo>
                  <a:pt x="19650" y="8930"/>
                </a:lnTo>
                <a:lnTo>
                  <a:pt x="19650" y="8915"/>
                </a:lnTo>
                <a:lnTo>
                  <a:pt x="19713" y="8899"/>
                </a:lnTo>
                <a:close/>
                <a:moveTo>
                  <a:pt x="21249" y="8899"/>
                </a:moveTo>
                <a:cubicBezTo>
                  <a:pt x="21249" y="8915"/>
                  <a:pt x="21233" y="8930"/>
                  <a:pt x="21233" y="8930"/>
                </a:cubicBezTo>
                <a:lnTo>
                  <a:pt x="21217" y="8930"/>
                </a:lnTo>
                <a:lnTo>
                  <a:pt x="21249" y="8899"/>
                </a:lnTo>
                <a:close/>
                <a:moveTo>
                  <a:pt x="22869" y="8867"/>
                </a:moveTo>
                <a:lnTo>
                  <a:pt x="22817" y="8946"/>
                </a:lnTo>
                <a:lnTo>
                  <a:pt x="22722" y="8867"/>
                </a:lnTo>
                <a:close/>
                <a:moveTo>
                  <a:pt x="45554" y="8867"/>
                </a:moveTo>
                <a:cubicBezTo>
                  <a:pt x="45569" y="8899"/>
                  <a:pt x="45585" y="8930"/>
                  <a:pt x="45585" y="8946"/>
                </a:cubicBezTo>
                <a:lnTo>
                  <a:pt x="45554" y="8946"/>
                </a:lnTo>
                <a:lnTo>
                  <a:pt x="45554" y="8883"/>
                </a:lnTo>
                <a:lnTo>
                  <a:pt x="45554" y="8867"/>
                </a:lnTo>
                <a:close/>
                <a:moveTo>
                  <a:pt x="19096" y="8835"/>
                </a:moveTo>
                <a:cubicBezTo>
                  <a:pt x="19066" y="8909"/>
                  <a:pt x="18995" y="8969"/>
                  <a:pt x="18921" y="9016"/>
                </a:cubicBezTo>
                <a:lnTo>
                  <a:pt x="18921" y="9016"/>
                </a:lnTo>
                <a:lnTo>
                  <a:pt x="18921" y="8946"/>
                </a:lnTo>
                <a:lnTo>
                  <a:pt x="18914" y="8939"/>
                </a:lnTo>
                <a:lnTo>
                  <a:pt x="18914" y="8939"/>
                </a:lnTo>
                <a:cubicBezTo>
                  <a:pt x="18931" y="8926"/>
                  <a:pt x="18958" y="8915"/>
                  <a:pt x="18985" y="8915"/>
                </a:cubicBezTo>
                <a:cubicBezTo>
                  <a:pt x="19016" y="8899"/>
                  <a:pt x="19048" y="8867"/>
                  <a:pt x="19096" y="8835"/>
                </a:cubicBezTo>
                <a:close/>
                <a:moveTo>
                  <a:pt x="17338" y="8930"/>
                </a:moveTo>
                <a:lnTo>
                  <a:pt x="17401" y="9010"/>
                </a:lnTo>
                <a:cubicBezTo>
                  <a:pt x="17379" y="9015"/>
                  <a:pt x="17361" y="9021"/>
                  <a:pt x="17347" y="9021"/>
                </a:cubicBezTo>
                <a:cubicBezTo>
                  <a:pt x="17324" y="9021"/>
                  <a:pt x="17318" y="9002"/>
                  <a:pt x="17338" y="8930"/>
                </a:cubicBezTo>
                <a:close/>
                <a:moveTo>
                  <a:pt x="21961" y="8851"/>
                </a:moveTo>
                <a:lnTo>
                  <a:pt x="21961" y="8883"/>
                </a:lnTo>
                <a:lnTo>
                  <a:pt x="21898" y="8899"/>
                </a:lnTo>
                <a:lnTo>
                  <a:pt x="21898" y="9073"/>
                </a:lnTo>
                <a:lnTo>
                  <a:pt x="21771" y="8994"/>
                </a:lnTo>
                <a:cubicBezTo>
                  <a:pt x="21803" y="8915"/>
                  <a:pt x="21835" y="8899"/>
                  <a:pt x="21898" y="8899"/>
                </a:cubicBezTo>
                <a:lnTo>
                  <a:pt x="21882" y="8899"/>
                </a:lnTo>
                <a:cubicBezTo>
                  <a:pt x="21898" y="8867"/>
                  <a:pt x="21930" y="8851"/>
                  <a:pt x="21961" y="8851"/>
                </a:cubicBezTo>
                <a:close/>
                <a:moveTo>
                  <a:pt x="18906" y="9025"/>
                </a:moveTo>
                <a:lnTo>
                  <a:pt x="18906" y="9089"/>
                </a:lnTo>
                <a:lnTo>
                  <a:pt x="18842" y="9089"/>
                </a:lnTo>
                <a:lnTo>
                  <a:pt x="18842" y="9025"/>
                </a:lnTo>
                <a:close/>
                <a:moveTo>
                  <a:pt x="19776" y="9057"/>
                </a:moveTo>
                <a:lnTo>
                  <a:pt x="19776" y="9105"/>
                </a:lnTo>
                <a:lnTo>
                  <a:pt x="19761" y="9105"/>
                </a:lnTo>
                <a:lnTo>
                  <a:pt x="19761" y="9057"/>
                </a:lnTo>
                <a:close/>
                <a:moveTo>
                  <a:pt x="20362" y="9073"/>
                </a:moveTo>
                <a:lnTo>
                  <a:pt x="20362" y="9089"/>
                </a:lnTo>
                <a:lnTo>
                  <a:pt x="20299" y="9105"/>
                </a:lnTo>
                <a:cubicBezTo>
                  <a:pt x="20299" y="9089"/>
                  <a:pt x="20299" y="9073"/>
                  <a:pt x="20299" y="9073"/>
                </a:cubicBezTo>
                <a:close/>
                <a:moveTo>
                  <a:pt x="22104" y="8867"/>
                </a:moveTo>
                <a:cubicBezTo>
                  <a:pt x="22167" y="8899"/>
                  <a:pt x="22231" y="8915"/>
                  <a:pt x="22231" y="9010"/>
                </a:cubicBezTo>
                <a:lnTo>
                  <a:pt x="22136" y="9057"/>
                </a:lnTo>
                <a:lnTo>
                  <a:pt x="22072" y="9025"/>
                </a:lnTo>
                <a:lnTo>
                  <a:pt x="22041" y="9105"/>
                </a:lnTo>
                <a:lnTo>
                  <a:pt x="21993" y="9041"/>
                </a:lnTo>
                <a:cubicBezTo>
                  <a:pt x="22025" y="8994"/>
                  <a:pt x="22072" y="8930"/>
                  <a:pt x="22104" y="8867"/>
                </a:cubicBezTo>
                <a:close/>
                <a:moveTo>
                  <a:pt x="23877" y="9105"/>
                </a:moveTo>
                <a:lnTo>
                  <a:pt x="23877" y="9184"/>
                </a:lnTo>
                <a:lnTo>
                  <a:pt x="23814" y="9184"/>
                </a:lnTo>
                <a:cubicBezTo>
                  <a:pt x="23813" y="9184"/>
                  <a:pt x="23811" y="9184"/>
                  <a:pt x="23810" y="9185"/>
                </a:cubicBezTo>
                <a:lnTo>
                  <a:pt x="23810" y="9185"/>
                </a:lnTo>
                <a:cubicBezTo>
                  <a:pt x="23814" y="9159"/>
                  <a:pt x="23814" y="9135"/>
                  <a:pt x="23814" y="9105"/>
                </a:cubicBezTo>
                <a:close/>
                <a:moveTo>
                  <a:pt x="23672" y="9057"/>
                </a:moveTo>
                <a:cubicBezTo>
                  <a:pt x="23752" y="9057"/>
                  <a:pt x="23753" y="9137"/>
                  <a:pt x="23781" y="9190"/>
                </a:cubicBezTo>
                <a:lnTo>
                  <a:pt x="23781" y="9190"/>
                </a:lnTo>
                <a:cubicBezTo>
                  <a:pt x="23764" y="9193"/>
                  <a:pt x="23747" y="9194"/>
                  <a:pt x="23731" y="9194"/>
                </a:cubicBezTo>
                <a:cubicBezTo>
                  <a:pt x="23691" y="9194"/>
                  <a:pt x="23652" y="9186"/>
                  <a:pt x="23624" y="9168"/>
                </a:cubicBezTo>
                <a:cubicBezTo>
                  <a:pt x="23640" y="9136"/>
                  <a:pt x="23656" y="9105"/>
                  <a:pt x="23672" y="9057"/>
                </a:cubicBezTo>
                <a:close/>
                <a:moveTo>
                  <a:pt x="23197" y="9231"/>
                </a:moveTo>
                <a:lnTo>
                  <a:pt x="23197" y="9247"/>
                </a:lnTo>
                <a:lnTo>
                  <a:pt x="23165" y="9247"/>
                </a:lnTo>
                <a:lnTo>
                  <a:pt x="23165" y="9231"/>
                </a:lnTo>
                <a:close/>
                <a:moveTo>
                  <a:pt x="26664" y="9231"/>
                </a:moveTo>
                <a:lnTo>
                  <a:pt x="26664" y="9247"/>
                </a:lnTo>
                <a:lnTo>
                  <a:pt x="26617" y="9247"/>
                </a:lnTo>
                <a:lnTo>
                  <a:pt x="26617" y="9231"/>
                </a:lnTo>
                <a:close/>
                <a:moveTo>
                  <a:pt x="20331" y="9168"/>
                </a:moveTo>
                <a:cubicBezTo>
                  <a:pt x="20346" y="9200"/>
                  <a:pt x="20362" y="9215"/>
                  <a:pt x="20378" y="9263"/>
                </a:cubicBezTo>
                <a:lnTo>
                  <a:pt x="20220" y="9263"/>
                </a:lnTo>
                <a:lnTo>
                  <a:pt x="20204" y="9231"/>
                </a:lnTo>
                <a:lnTo>
                  <a:pt x="20331" y="9168"/>
                </a:lnTo>
                <a:close/>
                <a:moveTo>
                  <a:pt x="22421" y="9215"/>
                </a:moveTo>
                <a:lnTo>
                  <a:pt x="22421" y="9263"/>
                </a:lnTo>
                <a:lnTo>
                  <a:pt x="22405" y="9263"/>
                </a:lnTo>
                <a:lnTo>
                  <a:pt x="22405" y="9215"/>
                </a:lnTo>
                <a:close/>
                <a:moveTo>
                  <a:pt x="21716" y="9239"/>
                </a:moveTo>
                <a:lnTo>
                  <a:pt x="21724" y="9247"/>
                </a:lnTo>
                <a:cubicBezTo>
                  <a:pt x="21708" y="9247"/>
                  <a:pt x="21708" y="9263"/>
                  <a:pt x="21692" y="9279"/>
                </a:cubicBezTo>
                <a:lnTo>
                  <a:pt x="21692" y="9263"/>
                </a:lnTo>
                <a:lnTo>
                  <a:pt x="21716" y="9239"/>
                </a:lnTo>
                <a:close/>
                <a:moveTo>
                  <a:pt x="21391" y="8709"/>
                </a:moveTo>
                <a:cubicBezTo>
                  <a:pt x="21407" y="8756"/>
                  <a:pt x="21407" y="8772"/>
                  <a:pt x="21407" y="8804"/>
                </a:cubicBezTo>
                <a:lnTo>
                  <a:pt x="21629" y="8804"/>
                </a:lnTo>
                <a:lnTo>
                  <a:pt x="21692" y="8725"/>
                </a:lnTo>
                <a:lnTo>
                  <a:pt x="21724" y="8804"/>
                </a:lnTo>
                <a:lnTo>
                  <a:pt x="21819" y="8756"/>
                </a:lnTo>
                <a:cubicBezTo>
                  <a:pt x="21819" y="8788"/>
                  <a:pt x="21851" y="8820"/>
                  <a:pt x="21819" y="8835"/>
                </a:cubicBezTo>
                <a:cubicBezTo>
                  <a:pt x="21787" y="8851"/>
                  <a:pt x="21740" y="8867"/>
                  <a:pt x="21740" y="8930"/>
                </a:cubicBezTo>
                <a:lnTo>
                  <a:pt x="21550" y="8930"/>
                </a:lnTo>
                <a:lnTo>
                  <a:pt x="21550" y="9152"/>
                </a:lnTo>
                <a:lnTo>
                  <a:pt x="21439" y="9184"/>
                </a:lnTo>
                <a:cubicBezTo>
                  <a:pt x="21439" y="9215"/>
                  <a:pt x="21423" y="9247"/>
                  <a:pt x="21423" y="9295"/>
                </a:cubicBezTo>
                <a:lnTo>
                  <a:pt x="21296" y="9200"/>
                </a:lnTo>
                <a:cubicBezTo>
                  <a:pt x="21281" y="9120"/>
                  <a:pt x="21281" y="9057"/>
                  <a:pt x="21265" y="8962"/>
                </a:cubicBezTo>
                <a:lnTo>
                  <a:pt x="21265" y="8962"/>
                </a:lnTo>
                <a:lnTo>
                  <a:pt x="21360" y="9010"/>
                </a:lnTo>
                <a:cubicBezTo>
                  <a:pt x="21360" y="8978"/>
                  <a:pt x="21344" y="8962"/>
                  <a:pt x="21328" y="8930"/>
                </a:cubicBezTo>
                <a:cubicBezTo>
                  <a:pt x="21328" y="8915"/>
                  <a:pt x="21296" y="8899"/>
                  <a:pt x="21281" y="8899"/>
                </a:cubicBezTo>
                <a:lnTo>
                  <a:pt x="21249" y="8899"/>
                </a:lnTo>
                <a:cubicBezTo>
                  <a:pt x="21249" y="8883"/>
                  <a:pt x="21265" y="8867"/>
                  <a:pt x="21265" y="8851"/>
                </a:cubicBezTo>
                <a:lnTo>
                  <a:pt x="21281" y="8899"/>
                </a:lnTo>
                <a:lnTo>
                  <a:pt x="21360" y="8835"/>
                </a:lnTo>
                <a:lnTo>
                  <a:pt x="21328" y="8804"/>
                </a:lnTo>
                <a:lnTo>
                  <a:pt x="21391" y="8709"/>
                </a:lnTo>
                <a:close/>
                <a:moveTo>
                  <a:pt x="21877" y="9286"/>
                </a:moveTo>
                <a:cubicBezTo>
                  <a:pt x="21874" y="9288"/>
                  <a:pt x="21870" y="9291"/>
                  <a:pt x="21866" y="9295"/>
                </a:cubicBezTo>
                <a:cubicBezTo>
                  <a:pt x="21874" y="9295"/>
                  <a:pt x="21886" y="9298"/>
                  <a:pt x="21890" y="9298"/>
                </a:cubicBezTo>
                <a:cubicBezTo>
                  <a:pt x="21893" y="9298"/>
                  <a:pt x="21891" y="9296"/>
                  <a:pt x="21877" y="9286"/>
                </a:cubicBezTo>
                <a:close/>
                <a:moveTo>
                  <a:pt x="21882" y="9120"/>
                </a:moveTo>
                <a:lnTo>
                  <a:pt x="21866" y="9279"/>
                </a:lnTo>
                <a:cubicBezTo>
                  <a:pt x="21871" y="9281"/>
                  <a:pt x="21874" y="9284"/>
                  <a:pt x="21877" y="9286"/>
                </a:cubicBezTo>
                <a:lnTo>
                  <a:pt x="21877" y="9286"/>
                </a:lnTo>
                <a:cubicBezTo>
                  <a:pt x="21890" y="9279"/>
                  <a:pt x="21902" y="9279"/>
                  <a:pt x="21914" y="9279"/>
                </a:cubicBezTo>
                <a:cubicBezTo>
                  <a:pt x="21930" y="9279"/>
                  <a:pt x="21930" y="9295"/>
                  <a:pt x="21961" y="9310"/>
                </a:cubicBezTo>
                <a:cubicBezTo>
                  <a:pt x="21870" y="9310"/>
                  <a:pt x="21794" y="9281"/>
                  <a:pt x="21718" y="9237"/>
                </a:cubicBezTo>
                <a:lnTo>
                  <a:pt x="21718" y="9237"/>
                </a:lnTo>
                <a:lnTo>
                  <a:pt x="21724" y="9231"/>
                </a:lnTo>
                <a:cubicBezTo>
                  <a:pt x="21740" y="9215"/>
                  <a:pt x="21756" y="9200"/>
                  <a:pt x="21771" y="9184"/>
                </a:cubicBezTo>
                <a:cubicBezTo>
                  <a:pt x="21787" y="9168"/>
                  <a:pt x="21787" y="9136"/>
                  <a:pt x="21803" y="9120"/>
                </a:cubicBezTo>
                <a:close/>
                <a:moveTo>
                  <a:pt x="24127" y="9122"/>
                </a:moveTo>
                <a:cubicBezTo>
                  <a:pt x="24107" y="9209"/>
                  <a:pt x="24047" y="9281"/>
                  <a:pt x="23972" y="9310"/>
                </a:cubicBezTo>
                <a:lnTo>
                  <a:pt x="23972" y="9200"/>
                </a:lnTo>
                <a:lnTo>
                  <a:pt x="24127" y="9122"/>
                </a:lnTo>
                <a:close/>
                <a:moveTo>
                  <a:pt x="25397" y="9310"/>
                </a:moveTo>
                <a:lnTo>
                  <a:pt x="25397" y="9326"/>
                </a:lnTo>
                <a:lnTo>
                  <a:pt x="25350" y="9326"/>
                </a:lnTo>
                <a:lnTo>
                  <a:pt x="25350" y="9310"/>
                </a:lnTo>
                <a:close/>
                <a:moveTo>
                  <a:pt x="22672" y="9084"/>
                </a:moveTo>
                <a:cubicBezTo>
                  <a:pt x="22760" y="9084"/>
                  <a:pt x="22854" y="9132"/>
                  <a:pt x="22954" y="9132"/>
                </a:cubicBezTo>
                <a:cubicBezTo>
                  <a:pt x="23002" y="9132"/>
                  <a:pt x="23051" y="9121"/>
                  <a:pt x="23102" y="9089"/>
                </a:cubicBezTo>
                <a:cubicBezTo>
                  <a:pt x="23102" y="9120"/>
                  <a:pt x="23102" y="9152"/>
                  <a:pt x="23102" y="9215"/>
                </a:cubicBezTo>
                <a:lnTo>
                  <a:pt x="22991" y="9168"/>
                </a:lnTo>
                <a:cubicBezTo>
                  <a:pt x="22991" y="9200"/>
                  <a:pt x="22991" y="9247"/>
                  <a:pt x="22991" y="9279"/>
                </a:cubicBezTo>
                <a:cubicBezTo>
                  <a:pt x="22981" y="9309"/>
                  <a:pt x="22970" y="9333"/>
                  <a:pt x="22956" y="9355"/>
                </a:cubicBezTo>
                <a:lnTo>
                  <a:pt x="22956" y="9355"/>
                </a:lnTo>
                <a:cubicBezTo>
                  <a:pt x="22926" y="9324"/>
                  <a:pt x="22912" y="9293"/>
                  <a:pt x="22912" y="9247"/>
                </a:cubicBezTo>
                <a:lnTo>
                  <a:pt x="22737" y="9136"/>
                </a:lnTo>
                <a:lnTo>
                  <a:pt x="22642" y="9168"/>
                </a:lnTo>
                <a:cubicBezTo>
                  <a:pt x="22658" y="9200"/>
                  <a:pt x="22674" y="9231"/>
                  <a:pt x="22690" y="9247"/>
                </a:cubicBezTo>
                <a:lnTo>
                  <a:pt x="22563" y="9200"/>
                </a:lnTo>
                <a:cubicBezTo>
                  <a:pt x="22595" y="9152"/>
                  <a:pt x="22611" y="9120"/>
                  <a:pt x="22627" y="9089"/>
                </a:cubicBezTo>
                <a:cubicBezTo>
                  <a:pt x="22641" y="9085"/>
                  <a:pt x="22656" y="9084"/>
                  <a:pt x="22672" y="9084"/>
                </a:cubicBezTo>
                <a:close/>
                <a:moveTo>
                  <a:pt x="19507" y="9342"/>
                </a:moveTo>
                <a:lnTo>
                  <a:pt x="19507" y="9374"/>
                </a:lnTo>
                <a:lnTo>
                  <a:pt x="19491" y="9374"/>
                </a:lnTo>
                <a:lnTo>
                  <a:pt x="19491" y="9342"/>
                </a:lnTo>
                <a:close/>
                <a:moveTo>
                  <a:pt x="24004" y="9342"/>
                </a:moveTo>
                <a:lnTo>
                  <a:pt x="24004" y="9374"/>
                </a:lnTo>
                <a:lnTo>
                  <a:pt x="23988" y="9374"/>
                </a:lnTo>
                <a:lnTo>
                  <a:pt x="23988" y="9342"/>
                </a:lnTo>
                <a:close/>
                <a:moveTo>
                  <a:pt x="22954" y="9382"/>
                </a:moveTo>
                <a:cubicBezTo>
                  <a:pt x="22970" y="9382"/>
                  <a:pt x="22980" y="9390"/>
                  <a:pt x="22991" y="9390"/>
                </a:cubicBezTo>
                <a:lnTo>
                  <a:pt x="22975" y="9405"/>
                </a:lnTo>
                <a:lnTo>
                  <a:pt x="22952" y="9383"/>
                </a:lnTo>
                <a:lnTo>
                  <a:pt x="22952" y="9383"/>
                </a:lnTo>
                <a:cubicBezTo>
                  <a:pt x="22953" y="9383"/>
                  <a:pt x="22954" y="9382"/>
                  <a:pt x="22954" y="9382"/>
                </a:cubicBezTo>
                <a:close/>
                <a:moveTo>
                  <a:pt x="45807" y="9200"/>
                </a:moveTo>
                <a:cubicBezTo>
                  <a:pt x="45823" y="9215"/>
                  <a:pt x="45839" y="9231"/>
                  <a:pt x="45854" y="9247"/>
                </a:cubicBezTo>
                <a:cubicBezTo>
                  <a:pt x="45854" y="9263"/>
                  <a:pt x="45870" y="9295"/>
                  <a:pt x="45886" y="9310"/>
                </a:cubicBezTo>
                <a:lnTo>
                  <a:pt x="45775" y="9405"/>
                </a:lnTo>
                <a:lnTo>
                  <a:pt x="45775" y="9215"/>
                </a:lnTo>
                <a:lnTo>
                  <a:pt x="45807" y="9200"/>
                </a:lnTo>
                <a:close/>
                <a:moveTo>
                  <a:pt x="23228" y="9342"/>
                </a:moveTo>
                <a:lnTo>
                  <a:pt x="23292" y="9405"/>
                </a:lnTo>
                <a:lnTo>
                  <a:pt x="23149" y="9421"/>
                </a:lnTo>
                <a:lnTo>
                  <a:pt x="23228" y="9342"/>
                </a:lnTo>
                <a:close/>
                <a:moveTo>
                  <a:pt x="21138" y="8978"/>
                </a:moveTo>
                <a:lnTo>
                  <a:pt x="21186" y="9215"/>
                </a:lnTo>
                <a:lnTo>
                  <a:pt x="21106" y="9247"/>
                </a:lnTo>
                <a:lnTo>
                  <a:pt x="21186" y="9279"/>
                </a:lnTo>
                <a:lnTo>
                  <a:pt x="21186" y="9342"/>
                </a:lnTo>
                <a:lnTo>
                  <a:pt x="20980" y="9200"/>
                </a:lnTo>
                <a:cubicBezTo>
                  <a:pt x="20980" y="9247"/>
                  <a:pt x="20964" y="9295"/>
                  <a:pt x="20964" y="9326"/>
                </a:cubicBezTo>
                <a:lnTo>
                  <a:pt x="20885" y="9295"/>
                </a:lnTo>
                <a:cubicBezTo>
                  <a:pt x="20869" y="9295"/>
                  <a:pt x="20853" y="9279"/>
                  <a:pt x="20837" y="9263"/>
                </a:cubicBezTo>
                <a:lnTo>
                  <a:pt x="20742" y="9437"/>
                </a:lnTo>
                <a:lnTo>
                  <a:pt x="20647" y="9358"/>
                </a:lnTo>
                <a:cubicBezTo>
                  <a:pt x="20663" y="9326"/>
                  <a:pt x="20679" y="9295"/>
                  <a:pt x="20695" y="9247"/>
                </a:cubicBezTo>
                <a:lnTo>
                  <a:pt x="20695" y="9247"/>
                </a:lnTo>
                <a:cubicBezTo>
                  <a:pt x="20639" y="9266"/>
                  <a:pt x="20589" y="9301"/>
                  <a:pt x="20547" y="9301"/>
                </a:cubicBezTo>
                <a:cubicBezTo>
                  <a:pt x="20518" y="9301"/>
                  <a:pt x="20493" y="9283"/>
                  <a:pt x="20473" y="9231"/>
                </a:cubicBezTo>
                <a:lnTo>
                  <a:pt x="20536" y="9184"/>
                </a:lnTo>
                <a:lnTo>
                  <a:pt x="20663" y="9184"/>
                </a:lnTo>
                <a:cubicBezTo>
                  <a:pt x="20667" y="9185"/>
                  <a:pt x="20671" y="9186"/>
                  <a:pt x="20674" y="9186"/>
                </a:cubicBezTo>
                <a:cubicBezTo>
                  <a:pt x="20704" y="9186"/>
                  <a:pt x="20733" y="9152"/>
                  <a:pt x="20757" y="9152"/>
                </a:cubicBezTo>
                <a:cubicBezTo>
                  <a:pt x="20769" y="9152"/>
                  <a:pt x="20780" y="9160"/>
                  <a:pt x="20790" y="9184"/>
                </a:cubicBezTo>
                <a:cubicBezTo>
                  <a:pt x="20811" y="9141"/>
                  <a:pt x="20846" y="9134"/>
                  <a:pt x="20881" y="9134"/>
                </a:cubicBezTo>
                <a:cubicBezTo>
                  <a:pt x="20899" y="9134"/>
                  <a:pt x="20916" y="9136"/>
                  <a:pt x="20932" y="9136"/>
                </a:cubicBezTo>
                <a:cubicBezTo>
                  <a:pt x="20980" y="9120"/>
                  <a:pt x="21027" y="9105"/>
                  <a:pt x="21075" y="9089"/>
                </a:cubicBezTo>
                <a:cubicBezTo>
                  <a:pt x="21075" y="9073"/>
                  <a:pt x="21106" y="9041"/>
                  <a:pt x="21138" y="8978"/>
                </a:cubicBezTo>
                <a:close/>
                <a:moveTo>
                  <a:pt x="21740" y="9421"/>
                </a:moveTo>
                <a:lnTo>
                  <a:pt x="21740" y="9453"/>
                </a:lnTo>
                <a:lnTo>
                  <a:pt x="21724" y="9453"/>
                </a:lnTo>
                <a:lnTo>
                  <a:pt x="21724" y="9421"/>
                </a:lnTo>
                <a:close/>
                <a:moveTo>
                  <a:pt x="22246" y="9310"/>
                </a:moveTo>
                <a:lnTo>
                  <a:pt x="22246" y="9453"/>
                </a:lnTo>
                <a:lnTo>
                  <a:pt x="22151" y="9437"/>
                </a:lnTo>
                <a:lnTo>
                  <a:pt x="22246" y="9310"/>
                </a:lnTo>
                <a:close/>
                <a:moveTo>
                  <a:pt x="45680" y="9437"/>
                </a:moveTo>
                <a:lnTo>
                  <a:pt x="45712" y="9469"/>
                </a:lnTo>
                <a:cubicBezTo>
                  <a:pt x="45696" y="9469"/>
                  <a:pt x="45680" y="9469"/>
                  <a:pt x="45664" y="9453"/>
                </a:cubicBezTo>
                <a:lnTo>
                  <a:pt x="45680" y="9437"/>
                </a:lnTo>
                <a:close/>
                <a:moveTo>
                  <a:pt x="20742" y="9469"/>
                </a:moveTo>
                <a:lnTo>
                  <a:pt x="20742" y="9485"/>
                </a:lnTo>
                <a:lnTo>
                  <a:pt x="20711" y="9485"/>
                </a:lnTo>
                <a:lnTo>
                  <a:pt x="20711" y="9469"/>
                </a:lnTo>
                <a:close/>
                <a:moveTo>
                  <a:pt x="21059" y="9469"/>
                </a:moveTo>
                <a:lnTo>
                  <a:pt x="21059" y="9485"/>
                </a:lnTo>
                <a:lnTo>
                  <a:pt x="21011" y="9485"/>
                </a:lnTo>
                <a:lnTo>
                  <a:pt x="21011" y="9469"/>
                </a:lnTo>
                <a:close/>
                <a:moveTo>
                  <a:pt x="21930" y="9374"/>
                </a:moveTo>
                <a:lnTo>
                  <a:pt x="22009" y="9437"/>
                </a:lnTo>
                <a:lnTo>
                  <a:pt x="21961" y="9485"/>
                </a:lnTo>
                <a:lnTo>
                  <a:pt x="21851" y="9437"/>
                </a:lnTo>
                <a:lnTo>
                  <a:pt x="21930" y="9374"/>
                </a:lnTo>
                <a:close/>
                <a:moveTo>
                  <a:pt x="23371" y="9326"/>
                </a:moveTo>
                <a:lnTo>
                  <a:pt x="23482" y="9390"/>
                </a:lnTo>
                <a:lnTo>
                  <a:pt x="23355" y="9485"/>
                </a:lnTo>
                <a:cubicBezTo>
                  <a:pt x="23371" y="9405"/>
                  <a:pt x="23371" y="9374"/>
                  <a:pt x="23371" y="9326"/>
                </a:cubicBezTo>
                <a:close/>
                <a:moveTo>
                  <a:pt x="45094" y="9421"/>
                </a:moveTo>
                <a:lnTo>
                  <a:pt x="45094" y="9485"/>
                </a:lnTo>
                <a:lnTo>
                  <a:pt x="45079" y="9485"/>
                </a:lnTo>
                <a:lnTo>
                  <a:pt x="45063" y="9421"/>
                </a:lnTo>
                <a:close/>
                <a:moveTo>
                  <a:pt x="21249" y="9469"/>
                </a:moveTo>
                <a:lnTo>
                  <a:pt x="21249" y="9485"/>
                </a:lnTo>
                <a:lnTo>
                  <a:pt x="21186" y="9500"/>
                </a:lnTo>
                <a:lnTo>
                  <a:pt x="21186" y="9469"/>
                </a:lnTo>
                <a:close/>
                <a:moveTo>
                  <a:pt x="45712" y="9469"/>
                </a:moveTo>
                <a:cubicBezTo>
                  <a:pt x="45712" y="9469"/>
                  <a:pt x="45728" y="9485"/>
                  <a:pt x="45744" y="9485"/>
                </a:cubicBezTo>
                <a:lnTo>
                  <a:pt x="45728" y="9500"/>
                </a:lnTo>
                <a:lnTo>
                  <a:pt x="45712" y="9469"/>
                </a:lnTo>
                <a:close/>
                <a:moveTo>
                  <a:pt x="46630" y="9548"/>
                </a:moveTo>
                <a:lnTo>
                  <a:pt x="46630" y="9564"/>
                </a:lnTo>
                <a:lnTo>
                  <a:pt x="46551" y="9564"/>
                </a:lnTo>
                <a:lnTo>
                  <a:pt x="46551" y="9548"/>
                </a:lnTo>
                <a:close/>
                <a:moveTo>
                  <a:pt x="15470" y="9532"/>
                </a:moveTo>
                <a:lnTo>
                  <a:pt x="15470" y="9580"/>
                </a:lnTo>
                <a:lnTo>
                  <a:pt x="15454" y="9580"/>
                </a:lnTo>
                <a:lnTo>
                  <a:pt x="15454" y="9532"/>
                </a:lnTo>
                <a:close/>
                <a:moveTo>
                  <a:pt x="29530" y="9532"/>
                </a:moveTo>
                <a:lnTo>
                  <a:pt x="29530" y="9580"/>
                </a:lnTo>
                <a:lnTo>
                  <a:pt x="29514" y="9580"/>
                </a:lnTo>
                <a:lnTo>
                  <a:pt x="29514" y="9532"/>
                </a:lnTo>
                <a:close/>
                <a:moveTo>
                  <a:pt x="18795" y="9548"/>
                </a:moveTo>
                <a:lnTo>
                  <a:pt x="18795" y="9611"/>
                </a:lnTo>
                <a:lnTo>
                  <a:pt x="18779" y="9611"/>
                </a:lnTo>
                <a:cubicBezTo>
                  <a:pt x="18763" y="9595"/>
                  <a:pt x="18763" y="9564"/>
                  <a:pt x="18763" y="9548"/>
                </a:cubicBezTo>
                <a:close/>
                <a:moveTo>
                  <a:pt x="17243" y="9611"/>
                </a:moveTo>
                <a:lnTo>
                  <a:pt x="17243" y="9659"/>
                </a:lnTo>
                <a:lnTo>
                  <a:pt x="17227" y="9659"/>
                </a:lnTo>
                <a:lnTo>
                  <a:pt x="17227" y="9611"/>
                </a:lnTo>
                <a:close/>
                <a:moveTo>
                  <a:pt x="28817" y="9532"/>
                </a:moveTo>
                <a:lnTo>
                  <a:pt x="28897" y="9564"/>
                </a:lnTo>
                <a:cubicBezTo>
                  <a:pt x="28881" y="9595"/>
                  <a:pt x="28849" y="9627"/>
                  <a:pt x="28817" y="9675"/>
                </a:cubicBezTo>
                <a:lnTo>
                  <a:pt x="28817" y="9532"/>
                </a:lnTo>
                <a:close/>
                <a:moveTo>
                  <a:pt x="29023" y="9580"/>
                </a:moveTo>
                <a:lnTo>
                  <a:pt x="29023" y="9706"/>
                </a:lnTo>
                <a:lnTo>
                  <a:pt x="29007" y="9706"/>
                </a:lnTo>
                <a:lnTo>
                  <a:pt x="29007" y="9580"/>
                </a:lnTo>
                <a:close/>
                <a:moveTo>
                  <a:pt x="28485" y="9627"/>
                </a:moveTo>
                <a:lnTo>
                  <a:pt x="28531" y="9673"/>
                </a:lnTo>
                <a:lnTo>
                  <a:pt x="28531" y="9673"/>
                </a:lnTo>
                <a:cubicBezTo>
                  <a:pt x="28527" y="9722"/>
                  <a:pt x="28512" y="9722"/>
                  <a:pt x="28485" y="9722"/>
                </a:cubicBezTo>
                <a:lnTo>
                  <a:pt x="28485" y="9627"/>
                </a:ln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16198" y="9690"/>
                </a:moveTo>
                <a:lnTo>
                  <a:pt x="16293" y="9722"/>
                </a:lnTo>
                <a:lnTo>
                  <a:pt x="16151" y="9738"/>
                </a:lnTo>
                <a:cubicBezTo>
                  <a:pt x="16135" y="9722"/>
                  <a:pt x="16135" y="9722"/>
                  <a:pt x="16135" y="9722"/>
                </a:cubicBezTo>
                <a:lnTo>
                  <a:pt x="16198" y="9690"/>
                </a:lnTo>
                <a:close/>
                <a:moveTo>
                  <a:pt x="15470" y="9738"/>
                </a:moveTo>
                <a:lnTo>
                  <a:pt x="15470" y="9770"/>
                </a:lnTo>
                <a:lnTo>
                  <a:pt x="15454" y="9770"/>
                </a:lnTo>
                <a:lnTo>
                  <a:pt x="15454" y="9738"/>
                </a:lnTo>
                <a:close/>
                <a:moveTo>
                  <a:pt x="45205" y="9738"/>
                </a:moveTo>
                <a:cubicBezTo>
                  <a:pt x="45205" y="9738"/>
                  <a:pt x="45205" y="9754"/>
                  <a:pt x="45205" y="9770"/>
                </a:cubicBezTo>
                <a:lnTo>
                  <a:pt x="45142" y="9770"/>
                </a:lnTo>
                <a:lnTo>
                  <a:pt x="45142" y="9738"/>
                </a:lnTo>
                <a:close/>
                <a:moveTo>
                  <a:pt x="29308" y="9580"/>
                </a:moveTo>
                <a:lnTo>
                  <a:pt x="29308" y="9794"/>
                </a:lnTo>
                <a:lnTo>
                  <a:pt x="29308" y="9794"/>
                </a:lnTo>
                <a:cubicBezTo>
                  <a:pt x="29216" y="9750"/>
                  <a:pt x="29103" y="9714"/>
                  <a:pt x="29118" y="9580"/>
                </a:cubicBezTo>
                <a:close/>
                <a:moveTo>
                  <a:pt x="14171" y="9770"/>
                </a:moveTo>
                <a:lnTo>
                  <a:pt x="14171" y="9817"/>
                </a:lnTo>
                <a:lnTo>
                  <a:pt x="14155" y="9817"/>
                </a:lnTo>
                <a:lnTo>
                  <a:pt x="14155" y="9770"/>
                </a:lnTo>
                <a:close/>
                <a:moveTo>
                  <a:pt x="28624" y="9604"/>
                </a:moveTo>
                <a:cubicBezTo>
                  <a:pt x="28641" y="9604"/>
                  <a:pt x="28665" y="9624"/>
                  <a:pt x="28707" y="9659"/>
                </a:cubicBezTo>
                <a:lnTo>
                  <a:pt x="28627" y="9722"/>
                </a:lnTo>
                <a:lnTo>
                  <a:pt x="28643" y="9722"/>
                </a:lnTo>
                <a:cubicBezTo>
                  <a:pt x="28638" y="9729"/>
                  <a:pt x="28635" y="9735"/>
                  <a:pt x="28632" y="9739"/>
                </a:cubicBezTo>
                <a:lnTo>
                  <a:pt x="28632" y="9739"/>
                </a:lnTo>
                <a:cubicBezTo>
                  <a:pt x="28629" y="9733"/>
                  <a:pt x="28627" y="9728"/>
                  <a:pt x="28627" y="9722"/>
                </a:cubicBezTo>
                <a:cubicBezTo>
                  <a:pt x="28627" y="9732"/>
                  <a:pt x="28622" y="9747"/>
                  <a:pt x="28624" y="9747"/>
                </a:cubicBezTo>
                <a:cubicBezTo>
                  <a:pt x="28625" y="9747"/>
                  <a:pt x="28627" y="9745"/>
                  <a:pt x="28632" y="9739"/>
                </a:cubicBezTo>
                <a:lnTo>
                  <a:pt x="28632" y="9739"/>
                </a:lnTo>
                <a:cubicBezTo>
                  <a:pt x="28637" y="9749"/>
                  <a:pt x="28643" y="9759"/>
                  <a:pt x="28643" y="9770"/>
                </a:cubicBezTo>
                <a:cubicBezTo>
                  <a:pt x="28643" y="9785"/>
                  <a:pt x="28627" y="9785"/>
                  <a:pt x="28596" y="9817"/>
                </a:cubicBezTo>
                <a:cubicBezTo>
                  <a:pt x="28615" y="9720"/>
                  <a:pt x="28605" y="9676"/>
                  <a:pt x="28583" y="9657"/>
                </a:cubicBezTo>
                <a:lnTo>
                  <a:pt x="28583" y="9657"/>
                </a:lnTo>
                <a:cubicBezTo>
                  <a:pt x="28598" y="9621"/>
                  <a:pt x="28608" y="9604"/>
                  <a:pt x="28624" y="9604"/>
                </a:cubicBezTo>
                <a:close/>
                <a:moveTo>
                  <a:pt x="29308" y="9817"/>
                </a:moveTo>
                <a:cubicBezTo>
                  <a:pt x="29324" y="9817"/>
                  <a:pt x="29340" y="9817"/>
                  <a:pt x="29356" y="9833"/>
                </a:cubicBezTo>
                <a:lnTo>
                  <a:pt x="29340" y="9849"/>
                </a:lnTo>
                <a:lnTo>
                  <a:pt x="29308" y="9817"/>
                </a:lnTo>
                <a:close/>
                <a:moveTo>
                  <a:pt x="28944" y="9722"/>
                </a:moveTo>
                <a:lnTo>
                  <a:pt x="29150" y="9801"/>
                </a:lnTo>
                <a:lnTo>
                  <a:pt x="29150" y="9865"/>
                </a:lnTo>
                <a:cubicBezTo>
                  <a:pt x="29102" y="9849"/>
                  <a:pt x="29055" y="9833"/>
                  <a:pt x="29007" y="9833"/>
                </a:cubicBezTo>
                <a:cubicBezTo>
                  <a:pt x="28951" y="9833"/>
                  <a:pt x="28902" y="9841"/>
                  <a:pt x="28856" y="9857"/>
                </a:cubicBezTo>
                <a:lnTo>
                  <a:pt x="28856" y="9857"/>
                </a:lnTo>
                <a:cubicBezTo>
                  <a:pt x="28886" y="9826"/>
                  <a:pt x="28916" y="9784"/>
                  <a:pt x="28960" y="9770"/>
                </a:cubicBezTo>
                <a:cubicBezTo>
                  <a:pt x="28960" y="9754"/>
                  <a:pt x="28944" y="9738"/>
                  <a:pt x="28944" y="9722"/>
                </a:cubicBezTo>
                <a:close/>
                <a:moveTo>
                  <a:pt x="14393" y="9770"/>
                </a:moveTo>
                <a:lnTo>
                  <a:pt x="14393" y="9770"/>
                </a:lnTo>
                <a:cubicBezTo>
                  <a:pt x="14409" y="9801"/>
                  <a:pt x="14425" y="9833"/>
                  <a:pt x="14425" y="9865"/>
                </a:cubicBezTo>
                <a:cubicBezTo>
                  <a:pt x="14417" y="9867"/>
                  <a:pt x="14410" y="9868"/>
                  <a:pt x="14405" y="9868"/>
                </a:cubicBezTo>
                <a:cubicBezTo>
                  <a:pt x="14378" y="9868"/>
                  <a:pt x="14380" y="9836"/>
                  <a:pt x="14393" y="9770"/>
                </a:cubicBezTo>
                <a:close/>
                <a:moveTo>
                  <a:pt x="28829" y="9890"/>
                </a:moveTo>
                <a:cubicBezTo>
                  <a:pt x="28841" y="9890"/>
                  <a:pt x="28833" y="9901"/>
                  <a:pt x="28833" y="9912"/>
                </a:cubicBezTo>
                <a:lnTo>
                  <a:pt x="28817" y="9896"/>
                </a:lnTo>
                <a:lnTo>
                  <a:pt x="28823" y="9890"/>
                </a:lnTo>
                <a:lnTo>
                  <a:pt x="28823" y="9890"/>
                </a:lnTo>
                <a:cubicBezTo>
                  <a:pt x="28826" y="9890"/>
                  <a:pt x="28828" y="9890"/>
                  <a:pt x="28829" y="9890"/>
                </a:cubicBezTo>
                <a:close/>
                <a:moveTo>
                  <a:pt x="13031" y="9896"/>
                </a:moveTo>
                <a:cubicBezTo>
                  <a:pt x="13047" y="9928"/>
                  <a:pt x="13047" y="9944"/>
                  <a:pt x="13047" y="9960"/>
                </a:cubicBezTo>
                <a:lnTo>
                  <a:pt x="13015" y="9960"/>
                </a:lnTo>
                <a:lnTo>
                  <a:pt x="13000" y="9896"/>
                </a:lnTo>
                <a:close/>
                <a:moveTo>
                  <a:pt x="15026" y="9928"/>
                </a:moveTo>
                <a:lnTo>
                  <a:pt x="15026" y="9960"/>
                </a:lnTo>
                <a:lnTo>
                  <a:pt x="14963" y="9975"/>
                </a:lnTo>
                <a:lnTo>
                  <a:pt x="14963" y="9944"/>
                </a:lnTo>
                <a:lnTo>
                  <a:pt x="15026" y="9928"/>
                </a:lnTo>
                <a:close/>
                <a:moveTo>
                  <a:pt x="28311" y="9960"/>
                </a:moveTo>
                <a:lnTo>
                  <a:pt x="28311" y="9975"/>
                </a:lnTo>
                <a:lnTo>
                  <a:pt x="28279" y="9975"/>
                </a:lnTo>
                <a:lnTo>
                  <a:pt x="28279" y="9960"/>
                </a:lnTo>
                <a:close/>
                <a:moveTo>
                  <a:pt x="11986" y="10039"/>
                </a:moveTo>
                <a:lnTo>
                  <a:pt x="11986" y="10055"/>
                </a:lnTo>
                <a:lnTo>
                  <a:pt x="11955" y="10055"/>
                </a:lnTo>
                <a:lnTo>
                  <a:pt x="11955" y="10039"/>
                </a:lnTo>
                <a:close/>
                <a:moveTo>
                  <a:pt x="44984" y="9770"/>
                </a:moveTo>
                <a:lnTo>
                  <a:pt x="45094" y="9880"/>
                </a:lnTo>
                <a:lnTo>
                  <a:pt x="45174" y="9991"/>
                </a:lnTo>
                <a:lnTo>
                  <a:pt x="45047" y="10070"/>
                </a:lnTo>
                <a:lnTo>
                  <a:pt x="45047" y="10055"/>
                </a:lnTo>
                <a:lnTo>
                  <a:pt x="45047" y="9944"/>
                </a:lnTo>
                <a:lnTo>
                  <a:pt x="44984" y="9928"/>
                </a:lnTo>
                <a:lnTo>
                  <a:pt x="44984" y="9770"/>
                </a:lnTo>
                <a:close/>
                <a:moveTo>
                  <a:pt x="27883" y="10118"/>
                </a:moveTo>
                <a:lnTo>
                  <a:pt x="27883" y="10134"/>
                </a:lnTo>
                <a:lnTo>
                  <a:pt x="27836" y="10134"/>
                </a:lnTo>
                <a:lnTo>
                  <a:pt x="27836" y="10118"/>
                </a:lnTo>
                <a:close/>
                <a:moveTo>
                  <a:pt x="43749" y="10102"/>
                </a:moveTo>
                <a:lnTo>
                  <a:pt x="43844" y="10150"/>
                </a:lnTo>
                <a:cubicBezTo>
                  <a:pt x="43812" y="10155"/>
                  <a:pt x="43791" y="10158"/>
                  <a:pt x="43777" y="10158"/>
                </a:cubicBezTo>
                <a:cubicBezTo>
                  <a:pt x="43749" y="10158"/>
                  <a:pt x="43749" y="10144"/>
                  <a:pt x="43749" y="10102"/>
                </a:cubicBezTo>
                <a:close/>
                <a:moveTo>
                  <a:pt x="28786" y="10086"/>
                </a:moveTo>
                <a:lnTo>
                  <a:pt x="28786" y="10165"/>
                </a:lnTo>
                <a:cubicBezTo>
                  <a:pt x="28802" y="10165"/>
                  <a:pt x="28817" y="10165"/>
                  <a:pt x="28817" y="10181"/>
                </a:cubicBezTo>
                <a:cubicBezTo>
                  <a:pt x="28802" y="10181"/>
                  <a:pt x="28786" y="10165"/>
                  <a:pt x="28786" y="10165"/>
                </a:cubicBezTo>
                <a:lnTo>
                  <a:pt x="28786" y="10181"/>
                </a:lnTo>
                <a:cubicBezTo>
                  <a:pt x="28754" y="10165"/>
                  <a:pt x="28738" y="10150"/>
                  <a:pt x="28707" y="10118"/>
                </a:cubicBezTo>
                <a:lnTo>
                  <a:pt x="28786" y="10086"/>
                </a:lnTo>
                <a:close/>
                <a:moveTo>
                  <a:pt x="16103" y="10197"/>
                </a:moveTo>
                <a:lnTo>
                  <a:pt x="16103" y="10213"/>
                </a:lnTo>
                <a:lnTo>
                  <a:pt x="16056" y="10213"/>
                </a:lnTo>
                <a:lnTo>
                  <a:pt x="16056" y="10197"/>
                </a:lnTo>
                <a:close/>
                <a:moveTo>
                  <a:pt x="16246" y="10102"/>
                </a:moveTo>
                <a:lnTo>
                  <a:pt x="16246" y="10213"/>
                </a:lnTo>
                <a:lnTo>
                  <a:pt x="16230" y="10213"/>
                </a:lnTo>
                <a:cubicBezTo>
                  <a:pt x="16214" y="10181"/>
                  <a:pt x="16214" y="10134"/>
                  <a:pt x="16214" y="10102"/>
                </a:cubicBezTo>
                <a:close/>
                <a:moveTo>
                  <a:pt x="44224" y="10181"/>
                </a:moveTo>
                <a:lnTo>
                  <a:pt x="44224" y="10229"/>
                </a:lnTo>
                <a:lnTo>
                  <a:pt x="44208" y="10229"/>
                </a:lnTo>
                <a:lnTo>
                  <a:pt x="44208" y="10181"/>
                </a:lnTo>
                <a:close/>
                <a:moveTo>
                  <a:pt x="42434" y="10181"/>
                </a:moveTo>
                <a:cubicBezTo>
                  <a:pt x="42434" y="10215"/>
                  <a:pt x="42442" y="10248"/>
                  <a:pt x="42408" y="10248"/>
                </a:cubicBezTo>
                <a:cubicBezTo>
                  <a:pt x="42393" y="10248"/>
                  <a:pt x="42372" y="10243"/>
                  <a:pt x="42339" y="10229"/>
                </a:cubicBezTo>
                <a:lnTo>
                  <a:pt x="42434" y="10181"/>
                </a:lnTo>
                <a:close/>
                <a:moveTo>
                  <a:pt x="28596" y="10245"/>
                </a:moveTo>
                <a:lnTo>
                  <a:pt x="28501" y="10340"/>
                </a:lnTo>
                <a:cubicBezTo>
                  <a:pt x="28501" y="10308"/>
                  <a:pt x="28501" y="10292"/>
                  <a:pt x="28501" y="10260"/>
                </a:cubicBezTo>
                <a:lnTo>
                  <a:pt x="28596" y="10245"/>
                </a:lnTo>
                <a:close/>
                <a:moveTo>
                  <a:pt x="9057" y="10213"/>
                </a:moveTo>
                <a:cubicBezTo>
                  <a:pt x="9057" y="10260"/>
                  <a:pt x="9073" y="10308"/>
                  <a:pt x="9073" y="10355"/>
                </a:cubicBezTo>
                <a:lnTo>
                  <a:pt x="9184" y="10403"/>
                </a:lnTo>
                <a:lnTo>
                  <a:pt x="8899" y="10403"/>
                </a:lnTo>
                <a:cubicBezTo>
                  <a:pt x="8946" y="10387"/>
                  <a:pt x="8978" y="10371"/>
                  <a:pt x="8994" y="10340"/>
                </a:cubicBezTo>
                <a:cubicBezTo>
                  <a:pt x="9025" y="10292"/>
                  <a:pt x="9041" y="10260"/>
                  <a:pt x="9041" y="10213"/>
                </a:cubicBezTo>
                <a:close/>
                <a:moveTo>
                  <a:pt x="9516" y="10292"/>
                </a:moveTo>
                <a:cubicBezTo>
                  <a:pt x="9532" y="10355"/>
                  <a:pt x="9532" y="10371"/>
                  <a:pt x="9532" y="10403"/>
                </a:cubicBezTo>
                <a:lnTo>
                  <a:pt x="9469" y="10403"/>
                </a:lnTo>
                <a:cubicBezTo>
                  <a:pt x="9485" y="10387"/>
                  <a:pt x="9500" y="10355"/>
                  <a:pt x="9516" y="10292"/>
                </a:cubicBezTo>
                <a:close/>
                <a:moveTo>
                  <a:pt x="33678" y="10371"/>
                </a:moveTo>
                <a:lnTo>
                  <a:pt x="33678" y="10403"/>
                </a:lnTo>
                <a:lnTo>
                  <a:pt x="33663" y="10403"/>
                </a:lnTo>
                <a:lnTo>
                  <a:pt x="33663" y="10371"/>
                </a:lnTo>
                <a:close/>
                <a:moveTo>
                  <a:pt x="14536" y="10324"/>
                </a:moveTo>
                <a:lnTo>
                  <a:pt x="14536" y="10324"/>
                </a:lnTo>
                <a:cubicBezTo>
                  <a:pt x="14567" y="10355"/>
                  <a:pt x="14583" y="10371"/>
                  <a:pt x="14599" y="10403"/>
                </a:cubicBezTo>
                <a:cubicBezTo>
                  <a:pt x="14580" y="10407"/>
                  <a:pt x="14565" y="10411"/>
                  <a:pt x="14553" y="10411"/>
                </a:cubicBezTo>
                <a:cubicBezTo>
                  <a:pt x="14522" y="10411"/>
                  <a:pt x="14513" y="10391"/>
                  <a:pt x="14536" y="10324"/>
                </a:cubicBezTo>
                <a:close/>
                <a:moveTo>
                  <a:pt x="42735" y="10355"/>
                </a:moveTo>
                <a:lnTo>
                  <a:pt x="42751" y="10371"/>
                </a:lnTo>
                <a:lnTo>
                  <a:pt x="42719" y="10403"/>
                </a:lnTo>
                <a:cubicBezTo>
                  <a:pt x="42717" y="10407"/>
                  <a:pt x="42714" y="10411"/>
                  <a:pt x="42712" y="10414"/>
                </a:cubicBezTo>
                <a:lnTo>
                  <a:pt x="42712" y="10414"/>
                </a:lnTo>
                <a:cubicBezTo>
                  <a:pt x="42711" y="10411"/>
                  <a:pt x="42709" y="10409"/>
                  <a:pt x="42707" y="10406"/>
                </a:cubicBezTo>
                <a:lnTo>
                  <a:pt x="42707" y="10406"/>
                </a:lnTo>
                <a:cubicBezTo>
                  <a:pt x="42705" y="10410"/>
                  <a:pt x="42703" y="10414"/>
                  <a:pt x="42701" y="10419"/>
                </a:cubicBezTo>
                <a:lnTo>
                  <a:pt x="42701" y="10419"/>
                </a:lnTo>
                <a:cubicBezTo>
                  <a:pt x="42702" y="10414"/>
                  <a:pt x="42704" y="10408"/>
                  <a:pt x="42704" y="10403"/>
                </a:cubicBezTo>
                <a:cubicBezTo>
                  <a:pt x="42705" y="10404"/>
                  <a:pt x="42706" y="10405"/>
                  <a:pt x="42707" y="10406"/>
                </a:cubicBezTo>
                <a:lnTo>
                  <a:pt x="42707" y="10406"/>
                </a:lnTo>
                <a:cubicBezTo>
                  <a:pt x="42715" y="10389"/>
                  <a:pt x="42724" y="10372"/>
                  <a:pt x="42735" y="10355"/>
                </a:cubicBezTo>
                <a:close/>
                <a:moveTo>
                  <a:pt x="42712" y="10414"/>
                </a:moveTo>
                <a:lnTo>
                  <a:pt x="42712" y="10414"/>
                </a:lnTo>
                <a:cubicBezTo>
                  <a:pt x="42719" y="10426"/>
                  <a:pt x="42719" y="10438"/>
                  <a:pt x="42719" y="10450"/>
                </a:cubicBezTo>
                <a:cubicBezTo>
                  <a:pt x="42719" y="10466"/>
                  <a:pt x="42704" y="10466"/>
                  <a:pt x="42688" y="10498"/>
                </a:cubicBezTo>
                <a:lnTo>
                  <a:pt x="42672" y="10498"/>
                </a:lnTo>
                <a:cubicBezTo>
                  <a:pt x="42681" y="10471"/>
                  <a:pt x="42690" y="10445"/>
                  <a:pt x="42701" y="10419"/>
                </a:cubicBezTo>
                <a:lnTo>
                  <a:pt x="42701" y="10419"/>
                </a:lnTo>
                <a:cubicBezTo>
                  <a:pt x="42700" y="10424"/>
                  <a:pt x="42699" y="10428"/>
                  <a:pt x="42700" y="10428"/>
                </a:cubicBezTo>
                <a:cubicBezTo>
                  <a:pt x="42702" y="10428"/>
                  <a:pt x="42705" y="10424"/>
                  <a:pt x="42712" y="10414"/>
                </a:cubicBezTo>
                <a:close/>
                <a:moveTo>
                  <a:pt x="37098" y="10530"/>
                </a:moveTo>
                <a:cubicBezTo>
                  <a:pt x="37114" y="10545"/>
                  <a:pt x="37114" y="10577"/>
                  <a:pt x="37114" y="10593"/>
                </a:cubicBezTo>
                <a:lnTo>
                  <a:pt x="37083" y="10593"/>
                </a:lnTo>
                <a:lnTo>
                  <a:pt x="37083" y="10530"/>
                </a:lnTo>
                <a:close/>
                <a:moveTo>
                  <a:pt x="37827" y="10561"/>
                </a:moveTo>
                <a:lnTo>
                  <a:pt x="37827" y="10577"/>
                </a:lnTo>
                <a:lnTo>
                  <a:pt x="37795" y="10593"/>
                </a:lnTo>
                <a:cubicBezTo>
                  <a:pt x="37811" y="10577"/>
                  <a:pt x="37811" y="10561"/>
                  <a:pt x="37827" y="10561"/>
                </a:cubicBezTo>
                <a:close/>
                <a:moveTo>
                  <a:pt x="7110" y="10609"/>
                </a:moveTo>
                <a:lnTo>
                  <a:pt x="7110" y="10656"/>
                </a:lnTo>
                <a:lnTo>
                  <a:pt x="7094" y="10656"/>
                </a:lnTo>
                <a:lnTo>
                  <a:pt x="7094" y="10609"/>
                </a:lnTo>
                <a:close/>
                <a:moveTo>
                  <a:pt x="37352" y="10593"/>
                </a:moveTo>
                <a:lnTo>
                  <a:pt x="37447" y="10656"/>
                </a:lnTo>
                <a:cubicBezTo>
                  <a:pt x="37430" y="10673"/>
                  <a:pt x="37417" y="10680"/>
                  <a:pt x="37406" y="10680"/>
                </a:cubicBezTo>
                <a:cubicBezTo>
                  <a:pt x="37375" y="10680"/>
                  <a:pt x="37363" y="10628"/>
                  <a:pt x="37352" y="10593"/>
                </a:cubicBezTo>
                <a:close/>
                <a:moveTo>
                  <a:pt x="6666" y="10482"/>
                </a:moveTo>
                <a:cubicBezTo>
                  <a:pt x="6650" y="10514"/>
                  <a:pt x="6650" y="10545"/>
                  <a:pt x="6635" y="10577"/>
                </a:cubicBezTo>
                <a:cubicBezTo>
                  <a:pt x="6603" y="10625"/>
                  <a:pt x="6603" y="10672"/>
                  <a:pt x="6682" y="10720"/>
                </a:cubicBezTo>
                <a:lnTo>
                  <a:pt x="6555" y="10735"/>
                </a:lnTo>
                <a:cubicBezTo>
                  <a:pt x="6540" y="10672"/>
                  <a:pt x="6524" y="10625"/>
                  <a:pt x="6508" y="10577"/>
                </a:cubicBezTo>
                <a:lnTo>
                  <a:pt x="6508" y="10577"/>
                </a:lnTo>
                <a:cubicBezTo>
                  <a:pt x="6513" y="10578"/>
                  <a:pt x="6519" y="10579"/>
                  <a:pt x="6524" y="10579"/>
                </a:cubicBezTo>
                <a:cubicBezTo>
                  <a:pt x="6577" y="10579"/>
                  <a:pt x="6608" y="10511"/>
                  <a:pt x="6666" y="10482"/>
                </a:cubicBezTo>
                <a:close/>
                <a:moveTo>
                  <a:pt x="38238" y="10688"/>
                </a:moveTo>
                <a:lnTo>
                  <a:pt x="38238" y="10735"/>
                </a:lnTo>
                <a:lnTo>
                  <a:pt x="38223" y="10735"/>
                </a:lnTo>
                <a:lnTo>
                  <a:pt x="38223" y="10688"/>
                </a:lnTo>
                <a:close/>
                <a:moveTo>
                  <a:pt x="9580" y="10783"/>
                </a:moveTo>
                <a:lnTo>
                  <a:pt x="9580" y="10799"/>
                </a:lnTo>
                <a:lnTo>
                  <a:pt x="9532" y="10799"/>
                </a:lnTo>
                <a:lnTo>
                  <a:pt x="9532" y="10783"/>
                </a:lnTo>
                <a:close/>
                <a:moveTo>
                  <a:pt x="36196" y="10767"/>
                </a:moveTo>
                <a:lnTo>
                  <a:pt x="36196" y="10830"/>
                </a:lnTo>
                <a:cubicBezTo>
                  <a:pt x="36164" y="10830"/>
                  <a:pt x="36148" y="10799"/>
                  <a:pt x="36117" y="10767"/>
                </a:cubicBezTo>
                <a:close/>
                <a:moveTo>
                  <a:pt x="36750" y="10767"/>
                </a:moveTo>
                <a:lnTo>
                  <a:pt x="36766" y="10830"/>
                </a:lnTo>
                <a:lnTo>
                  <a:pt x="36734" y="10830"/>
                </a:lnTo>
                <a:lnTo>
                  <a:pt x="36734" y="10767"/>
                </a:lnTo>
                <a:close/>
                <a:moveTo>
                  <a:pt x="40439" y="10751"/>
                </a:moveTo>
                <a:lnTo>
                  <a:pt x="40439" y="10830"/>
                </a:lnTo>
                <a:lnTo>
                  <a:pt x="40424" y="10830"/>
                </a:lnTo>
                <a:lnTo>
                  <a:pt x="40424" y="10751"/>
                </a:lnTo>
                <a:close/>
                <a:moveTo>
                  <a:pt x="37795" y="10604"/>
                </a:moveTo>
                <a:cubicBezTo>
                  <a:pt x="37795" y="10632"/>
                  <a:pt x="37795" y="10658"/>
                  <a:pt x="37795" y="10672"/>
                </a:cubicBezTo>
                <a:lnTo>
                  <a:pt x="37985" y="10672"/>
                </a:lnTo>
                <a:lnTo>
                  <a:pt x="37985" y="10846"/>
                </a:lnTo>
                <a:cubicBezTo>
                  <a:pt x="37906" y="10815"/>
                  <a:pt x="37858" y="10735"/>
                  <a:pt x="37779" y="10672"/>
                </a:cubicBezTo>
                <a:lnTo>
                  <a:pt x="37700" y="10672"/>
                </a:lnTo>
                <a:lnTo>
                  <a:pt x="37795" y="10604"/>
                </a:lnTo>
                <a:close/>
                <a:moveTo>
                  <a:pt x="36861" y="10799"/>
                </a:moveTo>
                <a:cubicBezTo>
                  <a:pt x="36861" y="10830"/>
                  <a:pt x="36877" y="10846"/>
                  <a:pt x="36877" y="10862"/>
                </a:cubicBezTo>
                <a:lnTo>
                  <a:pt x="36845" y="10862"/>
                </a:lnTo>
                <a:lnTo>
                  <a:pt x="36845" y="10799"/>
                </a:lnTo>
                <a:close/>
                <a:moveTo>
                  <a:pt x="38761" y="10830"/>
                </a:moveTo>
                <a:lnTo>
                  <a:pt x="38777" y="10846"/>
                </a:lnTo>
                <a:lnTo>
                  <a:pt x="38745" y="10862"/>
                </a:lnTo>
                <a:lnTo>
                  <a:pt x="38729" y="10862"/>
                </a:lnTo>
                <a:cubicBezTo>
                  <a:pt x="38745" y="10846"/>
                  <a:pt x="38745" y="10846"/>
                  <a:pt x="38761" y="10830"/>
                </a:cubicBezTo>
                <a:close/>
                <a:moveTo>
                  <a:pt x="36207" y="10855"/>
                </a:moveTo>
                <a:cubicBezTo>
                  <a:pt x="36221" y="10855"/>
                  <a:pt x="36228" y="10862"/>
                  <a:pt x="36228" y="10862"/>
                </a:cubicBezTo>
                <a:lnTo>
                  <a:pt x="36212" y="10878"/>
                </a:lnTo>
                <a:lnTo>
                  <a:pt x="36201" y="10855"/>
                </a:lnTo>
                <a:lnTo>
                  <a:pt x="36201" y="10855"/>
                </a:lnTo>
                <a:cubicBezTo>
                  <a:pt x="36203" y="10855"/>
                  <a:pt x="36205" y="10855"/>
                  <a:pt x="36207" y="10855"/>
                </a:cubicBezTo>
                <a:close/>
                <a:moveTo>
                  <a:pt x="17971" y="10894"/>
                </a:moveTo>
                <a:lnTo>
                  <a:pt x="17971" y="10925"/>
                </a:lnTo>
                <a:lnTo>
                  <a:pt x="17956" y="10925"/>
                </a:lnTo>
                <a:lnTo>
                  <a:pt x="17956" y="10894"/>
                </a:lnTo>
                <a:close/>
                <a:moveTo>
                  <a:pt x="37906" y="10910"/>
                </a:moveTo>
                <a:lnTo>
                  <a:pt x="37881" y="10934"/>
                </a:lnTo>
                <a:lnTo>
                  <a:pt x="37881" y="10934"/>
                </a:lnTo>
                <a:cubicBezTo>
                  <a:pt x="37885" y="10914"/>
                  <a:pt x="37890" y="10910"/>
                  <a:pt x="37890" y="10910"/>
                </a:cubicBezTo>
                <a:close/>
                <a:moveTo>
                  <a:pt x="38032" y="10973"/>
                </a:moveTo>
                <a:cubicBezTo>
                  <a:pt x="38033" y="10973"/>
                  <a:pt x="38033" y="10973"/>
                  <a:pt x="38033" y="10974"/>
                </a:cubicBezTo>
                <a:lnTo>
                  <a:pt x="38033" y="10974"/>
                </a:lnTo>
                <a:lnTo>
                  <a:pt x="38033" y="10973"/>
                </a:lnTo>
                <a:close/>
                <a:moveTo>
                  <a:pt x="36798" y="10973"/>
                </a:moveTo>
                <a:lnTo>
                  <a:pt x="36813" y="10989"/>
                </a:lnTo>
                <a:lnTo>
                  <a:pt x="36786" y="11002"/>
                </a:lnTo>
                <a:lnTo>
                  <a:pt x="36786" y="11002"/>
                </a:lnTo>
                <a:cubicBezTo>
                  <a:pt x="36784" y="10992"/>
                  <a:pt x="36788" y="10983"/>
                  <a:pt x="36798" y="10973"/>
                </a:cubicBezTo>
                <a:close/>
                <a:moveTo>
                  <a:pt x="11274" y="10957"/>
                </a:moveTo>
                <a:lnTo>
                  <a:pt x="11305" y="10989"/>
                </a:lnTo>
                <a:cubicBezTo>
                  <a:pt x="11321" y="10989"/>
                  <a:pt x="11337" y="10989"/>
                  <a:pt x="11337" y="11005"/>
                </a:cubicBezTo>
                <a:lnTo>
                  <a:pt x="11337" y="11020"/>
                </a:lnTo>
                <a:lnTo>
                  <a:pt x="11305" y="10989"/>
                </a:lnTo>
                <a:cubicBezTo>
                  <a:pt x="11290" y="10989"/>
                  <a:pt x="11274" y="10973"/>
                  <a:pt x="11274" y="10957"/>
                </a:cubicBezTo>
                <a:close/>
                <a:moveTo>
                  <a:pt x="34739" y="10910"/>
                </a:moveTo>
                <a:cubicBezTo>
                  <a:pt x="34771" y="10957"/>
                  <a:pt x="34787" y="11005"/>
                  <a:pt x="34803" y="11036"/>
                </a:cubicBezTo>
                <a:lnTo>
                  <a:pt x="34660" y="11036"/>
                </a:lnTo>
                <a:lnTo>
                  <a:pt x="34739" y="10910"/>
                </a:lnTo>
                <a:close/>
                <a:moveTo>
                  <a:pt x="33900" y="11005"/>
                </a:moveTo>
                <a:lnTo>
                  <a:pt x="33900" y="11052"/>
                </a:lnTo>
                <a:lnTo>
                  <a:pt x="33884" y="11052"/>
                </a:lnTo>
                <a:lnTo>
                  <a:pt x="33884" y="11005"/>
                </a:lnTo>
                <a:close/>
                <a:moveTo>
                  <a:pt x="35341" y="10925"/>
                </a:moveTo>
                <a:lnTo>
                  <a:pt x="35404" y="10973"/>
                </a:lnTo>
                <a:lnTo>
                  <a:pt x="35468" y="10941"/>
                </a:lnTo>
                <a:lnTo>
                  <a:pt x="35531" y="11005"/>
                </a:lnTo>
                <a:lnTo>
                  <a:pt x="35452" y="11005"/>
                </a:lnTo>
                <a:lnTo>
                  <a:pt x="35483" y="11036"/>
                </a:lnTo>
                <a:cubicBezTo>
                  <a:pt x="35452" y="11047"/>
                  <a:pt x="35420" y="11052"/>
                  <a:pt x="35389" y="11052"/>
                </a:cubicBezTo>
                <a:cubicBezTo>
                  <a:pt x="35327" y="11052"/>
                  <a:pt x="35267" y="11031"/>
                  <a:pt x="35214" y="10989"/>
                </a:cubicBezTo>
                <a:lnTo>
                  <a:pt x="35341" y="10925"/>
                </a:lnTo>
                <a:close/>
                <a:moveTo>
                  <a:pt x="34011" y="11005"/>
                </a:moveTo>
                <a:cubicBezTo>
                  <a:pt x="34027" y="11020"/>
                  <a:pt x="34027" y="11052"/>
                  <a:pt x="34027" y="11068"/>
                </a:cubicBezTo>
                <a:lnTo>
                  <a:pt x="33995" y="11068"/>
                </a:lnTo>
                <a:lnTo>
                  <a:pt x="33995" y="11005"/>
                </a:lnTo>
                <a:close/>
                <a:moveTo>
                  <a:pt x="34913" y="10941"/>
                </a:moveTo>
                <a:cubicBezTo>
                  <a:pt x="34929" y="10957"/>
                  <a:pt x="34945" y="10989"/>
                  <a:pt x="34993" y="11068"/>
                </a:cubicBezTo>
                <a:lnTo>
                  <a:pt x="34818" y="10989"/>
                </a:lnTo>
                <a:lnTo>
                  <a:pt x="34913" y="10941"/>
                </a:lnTo>
                <a:close/>
                <a:moveTo>
                  <a:pt x="35585" y="11057"/>
                </a:moveTo>
                <a:cubicBezTo>
                  <a:pt x="35583" y="11070"/>
                  <a:pt x="35573" y="11084"/>
                  <a:pt x="35563" y="11084"/>
                </a:cubicBezTo>
                <a:lnTo>
                  <a:pt x="35563" y="11068"/>
                </a:lnTo>
                <a:lnTo>
                  <a:pt x="35585" y="11057"/>
                </a:lnTo>
                <a:close/>
                <a:moveTo>
                  <a:pt x="33742" y="11036"/>
                </a:moveTo>
                <a:cubicBezTo>
                  <a:pt x="33758" y="11068"/>
                  <a:pt x="33758" y="11084"/>
                  <a:pt x="33758" y="11100"/>
                </a:cubicBezTo>
                <a:lnTo>
                  <a:pt x="33726" y="11100"/>
                </a:lnTo>
                <a:lnTo>
                  <a:pt x="33726" y="11036"/>
                </a:lnTo>
                <a:close/>
                <a:moveTo>
                  <a:pt x="35863" y="10799"/>
                </a:moveTo>
                <a:lnTo>
                  <a:pt x="36006" y="10973"/>
                </a:lnTo>
                <a:lnTo>
                  <a:pt x="36101" y="10830"/>
                </a:lnTo>
                <a:lnTo>
                  <a:pt x="36164" y="10973"/>
                </a:lnTo>
                <a:lnTo>
                  <a:pt x="36053" y="11036"/>
                </a:lnTo>
                <a:lnTo>
                  <a:pt x="36022" y="11005"/>
                </a:lnTo>
                <a:lnTo>
                  <a:pt x="35943" y="11084"/>
                </a:lnTo>
                <a:lnTo>
                  <a:pt x="35911" y="11005"/>
                </a:lnTo>
                <a:lnTo>
                  <a:pt x="35784" y="11005"/>
                </a:lnTo>
                <a:lnTo>
                  <a:pt x="35737" y="11100"/>
                </a:lnTo>
                <a:lnTo>
                  <a:pt x="35595" y="11043"/>
                </a:lnTo>
                <a:lnTo>
                  <a:pt x="35595" y="11043"/>
                </a:lnTo>
                <a:cubicBezTo>
                  <a:pt x="35615" y="10880"/>
                  <a:pt x="35754" y="10924"/>
                  <a:pt x="35848" y="10862"/>
                </a:cubicBezTo>
                <a:lnTo>
                  <a:pt x="35863" y="10799"/>
                </a:lnTo>
                <a:close/>
                <a:moveTo>
                  <a:pt x="37304" y="10704"/>
                </a:moveTo>
                <a:lnTo>
                  <a:pt x="37621" y="10941"/>
                </a:lnTo>
                <a:lnTo>
                  <a:pt x="37779" y="10830"/>
                </a:lnTo>
                <a:cubicBezTo>
                  <a:pt x="37818" y="10869"/>
                  <a:pt x="37845" y="10908"/>
                  <a:pt x="37860" y="10951"/>
                </a:cubicBezTo>
                <a:lnTo>
                  <a:pt x="37860" y="10951"/>
                </a:lnTo>
                <a:cubicBezTo>
                  <a:pt x="37816" y="10980"/>
                  <a:pt x="37765" y="10995"/>
                  <a:pt x="37712" y="10995"/>
                </a:cubicBezTo>
                <a:cubicBezTo>
                  <a:pt x="37692" y="10995"/>
                  <a:pt x="37672" y="10993"/>
                  <a:pt x="37653" y="10989"/>
                </a:cubicBezTo>
                <a:cubicBezTo>
                  <a:pt x="37637" y="11036"/>
                  <a:pt x="37637" y="11068"/>
                  <a:pt x="37637" y="11100"/>
                </a:cubicBezTo>
                <a:cubicBezTo>
                  <a:pt x="37625" y="11107"/>
                  <a:pt x="37614" y="11110"/>
                  <a:pt x="37603" y="11110"/>
                </a:cubicBezTo>
                <a:cubicBezTo>
                  <a:pt x="37566" y="11110"/>
                  <a:pt x="37530" y="11080"/>
                  <a:pt x="37494" y="11068"/>
                </a:cubicBezTo>
                <a:lnTo>
                  <a:pt x="37383" y="11115"/>
                </a:lnTo>
                <a:cubicBezTo>
                  <a:pt x="37383" y="11068"/>
                  <a:pt x="37368" y="11036"/>
                  <a:pt x="37368" y="10957"/>
                </a:cubicBezTo>
                <a:lnTo>
                  <a:pt x="37304" y="11084"/>
                </a:lnTo>
                <a:lnTo>
                  <a:pt x="37098" y="10989"/>
                </a:lnTo>
                <a:lnTo>
                  <a:pt x="36988" y="10989"/>
                </a:lnTo>
                <a:lnTo>
                  <a:pt x="36924" y="11100"/>
                </a:lnTo>
                <a:lnTo>
                  <a:pt x="36924" y="10846"/>
                </a:lnTo>
                <a:cubicBezTo>
                  <a:pt x="36972" y="10783"/>
                  <a:pt x="37051" y="10830"/>
                  <a:pt x="37162" y="10767"/>
                </a:cubicBezTo>
                <a:lnTo>
                  <a:pt x="37162" y="10767"/>
                </a:lnTo>
                <a:cubicBezTo>
                  <a:pt x="37130" y="10815"/>
                  <a:pt x="37114" y="10830"/>
                  <a:pt x="37114" y="10846"/>
                </a:cubicBezTo>
                <a:cubicBezTo>
                  <a:pt x="37114" y="10862"/>
                  <a:pt x="37130" y="10878"/>
                  <a:pt x="37146" y="10894"/>
                </a:cubicBezTo>
                <a:lnTo>
                  <a:pt x="37098" y="10925"/>
                </a:lnTo>
                <a:cubicBezTo>
                  <a:pt x="37114" y="10941"/>
                  <a:pt x="37146" y="10941"/>
                  <a:pt x="37146" y="10941"/>
                </a:cubicBezTo>
                <a:cubicBezTo>
                  <a:pt x="37178" y="10925"/>
                  <a:pt x="37193" y="10894"/>
                  <a:pt x="37225" y="10862"/>
                </a:cubicBezTo>
                <a:cubicBezTo>
                  <a:pt x="37241" y="10815"/>
                  <a:pt x="37273" y="10767"/>
                  <a:pt x="37304" y="10704"/>
                </a:cubicBezTo>
                <a:close/>
                <a:moveTo>
                  <a:pt x="39885" y="10514"/>
                </a:moveTo>
                <a:cubicBezTo>
                  <a:pt x="39949" y="10545"/>
                  <a:pt x="40028" y="10545"/>
                  <a:pt x="40091" y="10545"/>
                </a:cubicBezTo>
                <a:cubicBezTo>
                  <a:pt x="40127" y="10532"/>
                  <a:pt x="40163" y="10527"/>
                  <a:pt x="40199" y="10527"/>
                </a:cubicBezTo>
                <a:cubicBezTo>
                  <a:pt x="40276" y="10527"/>
                  <a:pt x="40354" y="10548"/>
                  <a:pt x="40438" y="10548"/>
                </a:cubicBezTo>
                <a:cubicBezTo>
                  <a:pt x="40454" y="10548"/>
                  <a:pt x="40470" y="10547"/>
                  <a:pt x="40487" y="10545"/>
                </a:cubicBezTo>
                <a:lnTo>
                  <a:pt x="40487" y="10545"/>
                </a:lnTo>
                <a:cubicBezTo>
                  <a:pt x="40455" y="10625"/>
                  <a:pt x="40439" y="10688"/>
                  <a:pt x="40424" y="10735"/>
                </a:cubicBezTo>
                <a:lnTo>
                  <a:pt x="40376" y="10735"/>
                </a:lnTo>
                <a:lnTo>
                  <a:pt x="40376" y="10862"/>
                </a:lnTo>
                <a:lnTo>
                  <a:pt x="40202" y="11020"/>
                </a:lnTo>
                <a:lnTo>
                  <a:pt x="40107" y="11020"/>
                </a:lnTo>
                <a:lnTo>
                  <a:pt x="40075" y="11115"/>
                </a:lnTo>
                <a:lnTo>
                  <a:pt x="40044" y="11020"/>
                </a:lnTo>
                <a:lnTo>
                  <a:pt x="39759" y="11020"/>
                </a:lnTo>
                <a:lnTo>
                  <a:pt x="39759" y="10799"/>
                </a:lnTo>
                <a:lnTo>
                  <a:pt x="39933" y="10846"/>
                </a:lnTo>
                <a:cubicBezTo>
                  <a:pt x="39949" y="10735"/>
                  <a:pt x="39949" y="10735"/>
                  <a:pt x="39869" y="10609"/>
                </a:cubicBezTo>
                <a:lnTo>
                  <a:pt x="39774" y="10688"/>
                </a:lnTo>
                <a:cubicBezTo>
                  <a:pt x="39759" y="10672"/>
                  <a:pt x="39743" y="10640"/>
                  <a:pt x="39727" y="10593"/>
                </a:cubicBezTo>
                <a:cubicBezTo>
                  <a:pt x="39711" y="10640"/>
                  <a:pt x="39711" y="10672"/>
                  <a:pt x="39711" y="10720"/>
                </a:cubicBezTo>
                <a:lnTo>
                  <a:pt x="39632" y="10783"/>
                </a:lnTo>
                <a:cubicBezTo>
                  <a:pt x="39648" y="10862"/>
                  <a:pt x="39648" y="10910"/>
                  <a:pt x="39664" y="10989"/>
                </a:cubicBezTo>
                <a:cubicBezTo>
                  <a:pt x="39632" y="11028"/>
                  <a:pt x="39580" y="11028"/>
                  <a:pt x="39527" y="11028"/>
                </a:cubicBezTo>
                <a:cubicBezTo>
                  <a:pt x="39474" y="11028"/>
                  <a:pt x="39418" y="11028"/>
                  <a:pt x="39379" y="11068"/>
                </a:cubicBezTo>
                <a:cubicBezTo>
                  <a:pt x="39315" y="11042"/>
                  <a:pt x="39282" y="10976"/>
                  <a:pt x="39230" y="10976"/>
                </a:cubicBezTo>
                <a:cubicBezTo>
                  <a:pt x="39217" y="10976"/>
                  <a:pt x="39204" y="10980"/>
                  <a:pt x="39189" y="10989"/>
                </a:cubicBezTo>
                <a:lnTo>
                  <a:pt x="39157" y="11068"/>
                </a:lnTo>
                <a:lnTo>
                  <a:pt x="38951" y="11005"/>
                </a:lnTo>
                <a:lnTo>
                  <a:pt x="38951" y="10910"/>
                </a:lnTo>
                <a:lnTo>
                  <a:pt x="39094" y="11005"/>
                </a:lnTo>
                <a:lnTo>
                  <a:pt x="39094" y="10830"/>
                </a:lnTo>
                <a:lnTo>
                  <a:pt x="38999" y="10815"/>
                </a:lnTo>
                <a:lnTo>
                  <a:pt x="38935" y="10751"/>
                </a:lnTo>
                <a:lnTo>
                  <a:pt x="38824" y="10751"/>
                </a:lnTo>
                <a:cubicBezTo>
                  <a:pt x="38799" y="10700"/>
                  <a:pt x="38753" y="10690"/>
                  <a:pt x="38736" y="10639"/>
                </a:cubicBezTo>
                <a:lnTo>
                  <a:pt x="38736" y="10639"/>
                </a:lnTo>
                <a:cubicBezTo>
                  <a:pt x="38758" y="10623"/>
                  <a:pt x="38776" y="10617"/>
                  <a:pt x="38792" y="10617"/>
                </a:cubicBezTo>
                <a:cubicBezTo>
                  <a:pt x="38836" y="10617"/>
                  <a:pt x="38863" y="10663"/>
                  <a:pt x="38903" y="10704"/>
                </a:cubicBezTo>
                <a:lnTo>
                  <a:pt x="38967" y="10593"/>
                </a:lnTo>
                <a:lnTo>
                  <a:pt x="39046" y="10640"/>
                </a:lnTo>
                <a:lnTo>
                  <a:pt x="39125" y="10593"/>
                </a:lnTo>
                <a:cubicBezTo>
                  <a:pt x="39157" y="10593"/>
                  <a:pt x="39196" y="10628"/>
                  <a:pt x="39237" y="10628"/>
                </a:cubicBezTo>
                <a:cubicBezTo>
                  <a:pt x="39257" y="10628"/>
                  <a:pt x="39278" y="10619"/>
                  <a:pt x="39299" y="10593"/>
                </a:cubicBezTo>
                <a:cubicBezTo>
                  <a:pt x="39303" y="10590"/>
                  <a:pt x="39308" y="10588"/>
                  <a:pt x="39314" y="10588"/>
                </a:cubicBezTo>
                <a:cubicBezTo>
                  <a:pt x="39341" y="10588"/>
                  <a:pt x="39391" y="10609"/>
                  <a:pt x="39442" y="10609"/>
                </a:cubicBezTo>
                <a:cubicBezTo>
                  <a:pt x="39553" y="10514"/>
                  <a:pt x="39743" y="10577"/>
                  <a:pt x="39885" y="10514"/>
                </a:cubicBezTo>
                <a:close/>
                <a:moveTo>
                  <a:pt x="36312" y="10853"/>
                </a:moveTo>
                <a:cubicBezTo>
                  <a:pt x="36337" y="10853"/>
                  <a:pt x="36397" y="10867"/>
                  <a:pt x="36576" y="10910"/>
                </a:cubicBezTo>
                <a:lnTo>
                  <a:pt x="36592" y="10973"/>
                </a:lnTo>
                <a:lnTo>
                  <a:pt x="36703" y="10973"/>
                </a:lnTo>
                <a:cubicBezTo>
                  <a:pt x="36728" y="10985"/>
                  <a:pt x="36753" y="10998"/>
                  <a:pt x="36778" y="11010"/>
                </a:cubicBezTo>
                <a:lnTo>
                  <a:pt x="36778" y="11010"/>
                </a:lnTo>
                <a:cubicBezTo>
                  <a:pt x="36746" y="11055"/>
                  <a:pt x="36701" y="11084"/>
                  <a:pt x="36655" y="11100"/>
                </a:cubicBezTo>
                <a:lnTo>
                  <a:pt x="36592" y="10989"/>
                </a:lnTo>
                <a:lnTo>
                  <a:pt x="36449" y="11147"/>
                </a:lnTo>
                <a:lnTo>
                  <a:pt x="36291" y="11036"/>
                </a:lnTo>
                <a:lnTo>
                  <a:pt x="36291" y="10862"/>
                </a:lnTo>
                <a:cubicBezTo>
                  <a:pt x="36296" y="10857"/>
                  <a:pt x="36300" y="10853"/>
                  <a:pt x="36312" y="10853"/>
                </a:cubicBezTo>
                <a:close/>
                <a:moveTo>
                  <a:pt x="38723" y="10649"/>
                </a:moveTo>
                <a:lnTo>
                  <a:pt x="38723" y="10649"/>
                </a:lnTo>
                <a:cubicBezTo>
                  <a:pt x="38709" y="10758"/>
                  <a:pt x="38695" y="10826"/>
                  <a:pt x="38682" y="10894"/>
                </a:cubicBezTo>
                <a:lnTo>
                  <a:pt x="38745" y="10868"/>
                </a:lnTo>
                <a:lnTo>
                  <a:pt x="38745" y="10868"/>
                </a:lnTo>
                <a:lnTo>
                  <a:pt x="38745" y="11036"/>
                </a:lnTo>
                <a:cubicBezTo>
                  <a:pt x="38682" y="11020"/>
                  <a:pt x="38650" y="10973"/>
                  <a:pt x="38666" y="10910"/>
                </a:cubicBezTo>
                <a:lnTo>
                  <a:pt x="38666" y="10910"/>
                </a:lnTo>
                <a:lnTo>
                  <a:pt x="38555" y="10973"/>
                </a:lnTo>
                <a:cubicBezTo>
                  <a:pt x="38539" y="10910"/>
                  <a:pt x="38539" y="10862"/>
                  <a:pt x="38539" y="10799"/>
                </a:cubicBezTo>
                <a:lnTo>
                  <a:pt x="38428" y="10720"/>
                </a:lnTo>
                <a:lnTo>
                  <a:pt x="38428" y="10720"/>
                </a:lnTo>
                <a:cubicBezTo>
                  <a:pt x="38413" y="10783"/>
                  <a:pt x="38492" y="10815"/>
                  <a:pt x="38508" y="10862"/>
                </a:cubicBezTo>
                <a:lnTo>
                  <a:pt x="38460" y="11084"/>
                </a:lnTo>
                <a:lnTo>
                  <a:pt x="38207" y="11163"/>
                </a:lnTo>
                <a:lnTo>
                  <a:pt x="38048" y="11036"/>
                </a:lnTo>
                <a:cubicBezTo>
                  <a:pt x="38048" y="11026"/>
                  <a:pt x="38042" y="11002"/>
                  <a:pt x="38033" y="10974"/>
                </a:cubicBezTo>
                <a:lnTo>
                  <a:pt x="38033" y="10974"/>
                </a:lnTo>
                <a:lnTo>
                  <a:pt x="38033" y="10989"/>
                </a:lnTo>
                <a:lnTo>
                  <a:pt x="37953" y="10989"/>
                </a:lnTo>
                <a:lnTo>
                  <a:pt x="37953" y="10973"/>
                </a:lnTo>
                <a:lnTo>
                  <a:pt x="38032" y="10973"/>
                </a:lnTo>
                <a:cubicBezTo>
                  <a:pt x="38028" y="10958"/>
                  <a:pt x="38022" y="10942"/>
                  <a:pt x="38017" y="10925"/>
                </a:cubicBezTo>
                <a:lnTo>
                  <a:pt x="38128" y="10878"/>
                </a:lnTo>
                <a:lnTo>
                  <a:pt x="38349" y="10989"/>
                </a:lnTo>
                <a:cubicBezTo>
                  <a:pt x="38365" y="10941"/>
                  <a:pt x="38397" y="10910"/>
                  <a:pt x="38428" y="10862"/>
                </a:cubicBezTo>
                <a:cubicBezTo>
                  <a:pt x="38397" y="10799"/>
                  <a:pt x="38318" y="10767"/>
                  <a:pt x="38318" y="10688"/>
                </a:cubicBezTo>
                <a:lnTo>
                  <a:pt x="38318" y="10688"/>
                </a:lnTo>
                <a:lnTo>
                  <a:pt x="38428" y="10720"/>
                </a:lnTo>
                <a:cubicBezTo>
                  <a:pt x="38448" y="10681"/>
                  <a:pt x="38465" y="10668"/>
                  <a:pt x="38479" y="10668"/>
                </a:cubicBezTo>
                <a:cubicBezTo>
                  <a:pt x="38499" y="10668"/>
                  <a:pt x="38514" y="10694"/>
                  <a:pt x="38523" y="10704"/>
                </a:cubicBezTo>
                <a:lnTo>
                  <a:pt x="38698" y="10672"/>
                </a:lnTo>
                <a:cubicBezTo>
                  <a:pt x="38706" y="10663"/>
                  <a:pt x="38715" y="10656"/>
                  <a:pt x="38723" y="10649"/>
                </a:cubicBezTo>
                <a:close/>
                <a:moveTo>
                  <a:pt x="3737" y="11115"/>
                </a:moveTo>
                <a:cubicBezTo>
                  <a:pt x="3769" y="11131"/>
                  <a:pt x="3800" y="11163"/>
                  <a:pt x="3816" y="11195"/>
                </a:cubicBezTo>
                <a:lnTo>
                  <a:pt x="3737" y="11195"/>
                </a:lnTo>
                <a:lnTo>
                  <a:pt x="3737" y="11115"/>
                </a:lnTo>
                <a:close/>
                <a:moveTo>
                  <a:pt x="40376" y="11290"/>
                </a:moveTo>
                <a:lnTo>
                  <a:pt x="40376" y="11305"/>
                </a:lnTo>
                <a:lnTo>
                  <a:pt x="40329" y="11305"/>
                </a:lnTo>
                <a:lnTo>
                  <a:pt x="40329" y="11290"/>
                </a:lnTo>
                <a:close/>
                <a:moveTo>
                  <a:pt x="33568" y="11242"/>
                </a:moveTo>
                <a:lnTo>
                  <a:pt x="33663" y="11305"/>
                </a:lnTo>
                <a:lnTo>
                  <a:pt x="33647" y="11337"/>
                </a:lnTo>
                <a:lnTo>
                  <a:pt x="33647" y="11337"/>
                </a:lnTo>
                <a:cubicBezTo>
                  <a:pt x="33647" y="11332"/>
                  <a:pt x="33647" y="11326"/>
                  <a:pt x="33647" y="11321"/>
                </a:cubicBezTo>
                <a:lnTo>
                  <a:pt x="33568" y="11321"/>
                </a:lnTo>
                <a:lnTo>
                  <a:pt x="33568" y="11242"/>
                </a:lnTo>
                <a:close/>
                <a:moveTo>
                  <a:pt x="32792" y="11321"/>
                </a:moveTo>
                <a:lnTo>
                  <a:pt x="32792" y="11353"/>
                </a:lnTo>
                <a:lnTo>
                  <a:pt x="32776" y="11353"/>
                </a:lnTo>
                <a:lnTo>
                  <a:pt x="32776" y="11321"/>
                </a:lnTo>
                <a:close/>
                <a:moveTo>
                  <a:pt x="11416" y="11369"/>
                </a:moveTo>
                <a:lnTo>
                  <a:pt x="11416" y="11385"/>
                </a:lnTo>
                <a:lnTo>
                  <a:pt x="11385" y="11385"/>
                </a:lnTo>
                <a:lnTo>
                  <a:pt x="11385" y="11369"/>
                </a:lnTo>
                <a:close/>
                <a:moveTo>
                  <a:pt x="33647" y="11337"/>
                </a:moveTo>
                <a:lnTo>
                  <a:pt x="33647" y="11337"/>
                </a:lnTo>
                <a:cubicBezTo>
                  <a:pt x="33663" y="11353"/>
                  <a:pt x="33678" y="11369"/>
                  <a:pt x="33678" y="11400"/>
                </a:cubicBezTo>
                <a:lnTo>
                  <a:pt x="33663" y="11400"/>
                </a:lnTo>
                <a:cubicBezTo>
                  <a:pt x="33649" y="11387"/>
                  <a:pt x="33647" y="11363"/>
                  <a:pt x="33647" y="11337"/>
                </a:cubicBezTo>
                <a:close/>
                <a:moveTo>
                  <a:pt x="40170" y="11353"/>
                </a:moveTo>
                <a:lnTo>
                  <a:pt x="40154" y="11400"/>
                </a:lnTo>
                <a:lnTo>
                  <a:pt x="40154" y="11353"/>
                </a:lnTo>
                <a:close/>
                <a:moveTo>
                  <a:pt x="40619" y="11055"/>
                </a:moveTo>
                <a:cubicBezTo>
                  <a:pt x="40647" y="11055"/>
                  <a:pt x="40676" y="11061"/>
                  <a:pt x="40709" y="11068"/>
                </a:cubicBezTo>
                <a:lnTo>
                  <a:pt x="40677" y="11210"/>
                </a:lnTo>
                <a:lnTo>
                  <a:pt x="40740" y="11242"/>
                </a:lnTo>
                <a:cubicBezTo>
                  <a:pt x="40724" y="11321"/>
                  <a:pt x="40709" y="11369"/>
                  <a:pt x="40693" y="11400"/>
                </a:cubicBezTo>
                <a:lnTo>
                  <a:pt x="40519" y="11290"/>
                </a:lnTo>
                <a:lnTo>
                  <a:pt x="40519" y="11115"/>
                </a:lnTo>
                <a:cubicBezTo>
                  <a:pt x="40547" y="11069"/>
                  <a:pt x="40580" y="11055"/>
                  <a:pt x="40619" y="11055"/>
                </a:cubicBezTo>
                <a:close/>
                <a:moveTo>
                  <a:pt x="33409" y="11337"/>
                </a:moveTo>
                <a:lnTo>
                  <a:pt x="33409" y="11416"/>
                </a:lnTo>
                <a:lnTo>
                  <a:pt x="33378" y="11416"/>
                </a:lnTo>
                <a:lnTo>
                  <a:pt x="33378" y="11337"/>
                </a:lnTo>
                <a:close/>
                <a:moveTo>
                  <a:pt x="2914" y="11400"/>
                </a:moveTo>
                <a:lnTo>
                  <a:pt x="2914" y="11448"/>
                </a:lnTo>
                <a:lnTo>
                  <a:pt x="2898" y="11448"/>
                </a:lnTo>
                <a:lnTo>
                  <a:pt x="2898" y="11400"/>
                </a:lnTo>
                <a:close/>
                <a:moveTo>
                  <a:pt x="11527" y="11448"/>
                </a:moveTo>
                <a:lnTo>
                  <a:pt x="11527" y="11480"/>
                </a:lnTo>
                <a:lnTo>
                  <a:pt x="11511" y="11480"/>
                </a:lnTo>
                <a:lnTo>
                  <a:pt x="11511" y="11448"/>
                </a:lnTo>
                <a:close/>
                <a:moveTo>
                  <a:pt x="37890" y="11242"/>
                </a:moveTo>
                <a:cubicBezTo>
                  <a:pt x="37890" y="11305"/>
                  <a:pt x="37906" y="11353"/>
                  <a:pt x="37906" y="11400"/>
                </a:cubicBezTo>
                <a:cubicBezTo>
                  <a:pt x="37906" y="11400"/>
                  <a:pt x="37938" y="11416"/>
                  <a:pt x="37938" y="11416"/>
                </a:cubicBezTo>
                <a:lnTo>
                  <a:pt x="37938" y="11432"/>
                </a:lnTo>
                <a:lnTo>
                  <a:pt x="37811" y="11480"/>
                </a:lnTo>
                <a:cubicBezTo>
                  <a:pt x="37843" y="11400"/>
                  <a:pt x="37779" y="11305"/>
                  <a:pt x="37890" y="11242"/>
                </a:cubicBezTo>
                <a:close/>
                <a:moveTo>
                  <a:pt x="3040" y="11511"/>
                </a:moveTo>
                <a:lnTo>
                  <a:pt x="3040" y="11511"/>
                </a:lnTo>
                <a:cubicBezTo>
                  <a:pt x="3052" y="11534"/>
                  <a:pt x="3046" y="11549"/>
                  <a:pt x="3012" y="11549"/>
                </a:cubicBezTo>
                <a:cubicBezTo>
                  <a:pt x="2999" y="11549"/>
                  <a:pt x="2982" y="11547"/>
                  <a:pt x="2961" y="11543"/>
                </a:cubicBezTo>
                <a:lnTo>
                  <a:pt x="3040" y="11511"/>
                </a:lnTo>
                <a:close/>
                <a:moveTo>
                  <a:pt x="40455" y="11448"/>
                </a:moveTo>
                <a:lnTo>
                  <a:pt x="40566" y="11511"/>
                </a:lnTo>
                <a:cubicBezTo>
                  <a:pt x="40550" y="11527"/>
                  <a:pt x="40550" y="11543"/>
                  <a:pt x="40550" y="11575"/>
                </a:cubicBezTo>
                <a:lnTo>
                  <a:pt x="40392" y="11511"/>
                </a:lnTo>
                <a:lnTo>
                  <a:pt x="40455" y="11448"/>
                </a:lnTo>
                <a:close/>
                <a:moveTo>
                  <a:pt x="2803" y="11559"/>
                </a:moveTo>
                <a:lnTo>
                  <a:pt x="2803" y="11590"/>
                </a:lnTo>
                <a:lnTo>
                  <a:pt x="2787" y="11590"/>
                </a:lnTo>
                <a:lnTo>
                  <a:pt x="2787" y="11559"/>
                </a:lnTo>
                <a:close/>
                <a:moveTo>
                  <a:pt x="4307" y="11559"/>
                </a:moveTo>
                <a:lnTo>
                  <a:pt x="4307" y="11590"/>
                </a:lnTo>
                <a:lnTo>
                  <a:pt x="4291" y="11590"/>
                </a:lnTo>
                <a:lnTo>
                  <a:pt x="4291" y="11559"/>
                </a:lnTo>
                <a:close/>
                <a:moveTo>
                  <a:pt x="41421" y="11543"/>
                </a:moveTo>
                <a:cubicBezTo>
                  <a:pt x="41437" y="11575"/>
                  <a:pt x="41437" y="11590"/>
                  <a:pt x="41437" y="11606"/>
                </a:cubicBezTo>
                <a:lnTo>
                  <a:pt x="41405" y="11606"/>
                </a:lnTo>
                <a:lnTo>
                  <a:pt x="41405" y="11543"/>
                </a:lnTo>
                <a:close/>
                <a:moveTo>
                  <a:pt x="4576" y="11543"/>
                </a:moveTo>
                <a:lnTo>
                  <a:pt x="4576" y="11622"/>
                </a:lnTo>
                <a:lnTo>
                  <a:pt x="4544" y="11622"/>
                </a:lnTo>
                <a:lnTo>
                  <a:pt x="4544" y="11543"/>
                </a:lnTo>
                <a:close/>
                <a:moveTo>
                  <a:pt x="41741" y="11249"/>
                </a:moveTo>
                <a:cubicBezTo>
                  <a:pt x="41756" y="11280"/>
                  <a:pt x="41769" y="11322"/>
                  <a:pt x="41769" y="11337"/>
                </a:cubicBezTo>
                <a:lnTo>
                  <a:pt x="41595" y="11527"/>
                </a:lnTo>
                <a:cubicBezTo>
                  <a:pt x="41595" y="11495"/>
                  <a:pt x="41579" y="11480"/>
                  <a:pt x="41579" y="11448"/>
                </a:cubicBezTo>
                <a:cubicBezTo>
                  <a:pt x="41564" y="11443"/>
                  <a:pt x="41550" y="11441"/>
                  <a:pt x="41536" y="11441"/>
                </a:cubicBezTo>
                <a:cubicBezTo>
                  <a:pt x="41464" y="11441"/>
                  <a:pt x="41408" y="11501"/>
                  <a:pt x="41342" y="11527"/>
                </a:cubicBezTo>
                <a:lnTo>
                  <a:pt x="41184" y="11369"/>
                </a:lnTo>
                <a:cubicBezTo>
                  <a:pt x="41168" y="11416"/>
                  <a:pt x="41152" y="11448"/>
                  <a:pt x="41152" y="11480"/>
                </a:cubicBezTo>
                <a:lnTo>
                  <a:pt x="41120" y="11448"/>
                </a:lnTo>
                <a:lnTo>
                  <a:pt x="41120" y="11448"/>
                </a:lnTo>
                <a:cubicBezTo>
                  <a:pt x="41136" y="11511"/>
                  <a:pt x="41152" y="11559"/>
                  <a:pt x="41168" y="11622"/>
                </a:cubicBezTo>
                <a:cubicBezTo>
                  <a:pt x="40962" y="11590"/>
                  <a:pt x="40962" y="11590"/>
                  <a:pt x="40772" y="11353"/>
                </a:cubicBezTo>
                <a:lnTo>
                  <a:pt x="40930" y="11353"/>
                </a:lnTo>
                <a:cubicBezTo>
                  <a:pt x="40930" y="11353"/>
                  <a:pt x="40946" y="11337"/>
                  <a:pt x="40946" y="11321"/>
                </a:cubicBezTo>
                <a:lnTo>
                  <a:pt x="40962" y="11337"/>
                </a:lnTo>
                <a:cubicBezTo>
                  <a:pt x="40946" y="11353"/>
                  <a:pt x="40946" y="11353"/>
                  <a:pt x="40930" y="11369"/>
                </a:cubicBezTo>
                <a:lnTo>
                  <a:pt x="40994" y="11448"/>
                </a:lnTo>
                <a:lnTo>
                  <a:pt x="41120" y="11400"/>
                </a:lnTo>
                <a:lnTo>
                  <a:pt x="41073" y="11258"/>
                </a:lnTo>
                <a:lnTo>
                  <a:pt x="41073" y="11258"/>
                </a:lnTo>
                <a:cubicBezTo>
                  <a:pt x="41109" y="11306"/>
                  <a:pt x="41164" y="11327"/>
                  <a:pt x="41223" y="11327"/>
                </a:cubicBezTo>
                <a:cubicBezTo>
                  <a:pt x="41241" y="11327"/>
                  <a:pt x="41260" y="11325"/>
                  <a:pt x="41279" y="11321"/>
                </a:cubicBezTo>
                <a:cubicBezTo>
                  <a:pt x="41293" y="11284"/>
                  <a:pt x="41318" y="11272"/>
                  <a:pt x="41344" y="11272"/>
                </a:cubicBezTo>
                <a:cubicBezTo>
                  <a:pt x="41374" y="11272"/>
                  <a:pt x="41404" y="11288"/>
                  <a:pt x="41421" y="11305"/>
                </a:cubicBezTo>
                <a:cubicBezTo>
                  <a:pt x="41445" y="11321"/>
                  <a:pt x="41469" y="11329"/>
                  <a:pt x="41492" y="11329"/>
                </a:cubicBezTo>
                <a:cubicBezTo>
                  <a:pt x="41516" y="11329"/>
                  <a:pt x="41540" y="11321"/>
                  <a:pt x="41564" y="11305"/>
                </a:cubicBezTo>
                <a:cubicBezTo>
                  <a:pt x="41611" y="11274"/>
                  <a:pt x="41690" y="11305"/>
                  <a:pt x="41738" y="11258"/>
                </a:cubicBezTo>
                <a:cubicBezTo>
                  <a:pt x="41739" y="11255"/>
                  <a:pt x="41740" y="11252"/>
                  <a:pt x="41741" y="11249"/>
                </a:cubicBezTo>
                <a:close/>
                <a:moveTo>
                  <a:pt x="30955" y="11495"/>
                </a:moveTo>
                <a:lnTo>
                  <a:pt x="31113" y="11559"/>
                </a:lnTo>
                <a:lnTo>
                  <a:pt x="31003" y="11670"/>
                </a:lnTo>
                <a:cubicBezTo>
                  <a:pt x="30987" y="11622"/>
                  <a:pt x="30987" y="11575"/>
                  <a:pt x="30955" y="11495"/>
                </a:cubicBezTo>
                <a:close/>
                <a:moveTo>
                  <a:pt x="40788" y="11527"/>
                </a:moveTo>
                <a:lnTo>
                  <a:pt x="40788" y="11527"/>
                </a:lnTo>
                <a:cubicBezTo>
                  <a:pt x="40899" y="11575"/>
                  <a:pt x="40867" y="11654"/>
                  <a:pt x="40851" y="11717"/>
                </a:cubicBezTo>
                <a:cubicBezTo>
                  <a:pt x="40835" y="11685"/>
                  <a:pt x="40835" y="11638"/>
                  <a:pt x="40819" y="11606"/>
                </a:cubicBezTo>
                <a:cubicBezTo>
                  <a:pt x="40819" y="11590"/>
                  <a:pt x="40804" y="11559"/>
                  <a:pt x="40788" y="11527"/>
                </a:cubicBezTo>
                <a:close/>
                <a:moveTo>
                  <a:pt x="42308" y="11685"/>
                </a:moveTo>
                <a:lnTo>
                  <a:pt x="42308" y="11733"/>
                </a:lnTo>
                <a:lnTo>
                  <a:pt x="42292" y="11733"/>
                </a:lnTo>
                <a:lnTo>
                  <a:pt x="42292" y="11685"/>
                </a:lnTo>
                <a:close/>
                <a:moveTo>
                  <a:pt x="42023" y="11543"/>
                </a:moveTo>
                <a:cubicBezTo>
                  <a:pt x="42086" y="11590"/>
                  <a:pt x="42118" y="11638"/>
                  <a:pt x="42054" y="11717"/>
                </a:cubicBezTo>
                <a:lnTo>
                  <a:pt x="42023" y="11749"/>
                </a:lnTo>
                <a:lnTo>
                  <a:pt x="42023" y="11733"/>
                </a:lnTo>
                <a:lnTo>
                  <a:pt x="42054" y="11717"/>
                </a:lnTo>
                <a:cubicBezTo>
                  <a:pt x="42023" y="11654"/>
                  <a:pt x="41975" y="11606"/>
                  <a:pt x="42023" y="11543"/>
                </a:cubicBezTo>
                <a:close/>
                <a:moveTo>
                  <a:pt x="1979" y="11590"/>
                </a:moveTo>
                <a:lnTo>
                  <a:pt x="2081" y="11663"/>
                </a:lnTo>
                <a:lnTo>
                  <a:pt x="2081" y="11663"/>
                </a:lnTo>
                <a:cubicBezTo>
                  <a:pt x="2037" y="11711"/>
                  <a:pt x="2006" y="11763"/>
                  <a:pt x="1946" y="11763"/>
                </a:cubicBezTo>
                <a:cubicBezTo>
                  <a:pt x="1928" y="11763"/>
                  <a:pt x="1908" y="11759"/>
                  <a:pt x="1884" y="11749"/>
                </a:cubicBezTo>
                <a:lnTo>
                  <a:pt x="1964" y="11717"/>
                </a:lnTo>
                <a:cubicBezTo>
                  <a:pt x="1964" y="11685"/>
                  <a:pt x="1979" y="11654"/>
                  <a:pt x="1979" y="11590"/>
                </a:cubicBezTo>
                <a:close/>
                <a:moveTo>
                  <a:pt x="2106" y="11701"/>
                </a:moveTo>
                <a:lnTo>
                  <a:pt x="2106" y="11780"/>
                </a:lnTo>
                <a:lnTo>
                  <a:pt x="2090" y="11780"/>
                </a:lnTo>
                <a:lnTo>
                  <a:pt x="2090" y="11701"/>
                </a:lnTo>
                <a:close/>
                <a:moveTo>
                  <a:pt x="2407" y="11543"/>
                </a:moveTo>
                <a:lnTo>
                  <a:pt x="2581" y="11575"/>
                </a:lnTo>
                <a:lnTo>
                  <a:pt x="2581" y="11622"/>
                </a:lnTo>
                <a:cubicBezTo>
                  <a:pt x="2454" y="11670"/>
                  <a:pt x="2454" y="11670"/>
                  <a:pt x="2407" y="11812"/>
                </a:cubicBezTo>
                <a:lnTo>
                  <a:pt x="2328" y="11701"/>
                </a:lnTo>
                <a:lnTo>
                  <a:pt x="2407" y="11543"/>
                </a:lnTo>
                <a:close/>
                <a:moveTo>
                  <a:pt x="3119" y="11796"/>
                </a:moveTo>
                <a:lnTo>
                  <a:pt x="3119" y="11844"/>
                </a:lnTo>
                <a:lnTo>
                  <a:pt x="3104" y="11844"/>
                </a:lnTo>
                <a:lnTo>
                  <a:pt x="3104" y="11796"/>
                </a:lnTo>
                <a:close/>
                <a:moveTo>
                  <a:pt x="24685" y="11812"/>
                </a:moveTo>
                <a:lnTo>
                  <a:pt x="24685" y="11828"/>
                </a:lnTo>
                <a:lnTo>
                  <a:pt x="24653" y="11860"/>
                </a:lnTo>
                <a:cubicBezTo>
                  <a:pt x="24669" y="11844"/>
                  <a:pt x="24669" y="11828"/>
                  <a:pt x="24685" y="11812"/>
                </a:cubicBezTo>
                <a:close/>
                <a:moveTo>
                  <a:pt x="40994" y="11844"/>
                </a:moveTo>
                <a:cubicBezTo>
                  <a:pt x="40994" y="11860"/>
                  <a:pt x="40994" y="11860"/>
                  <a:pt x="40994" y="11875"/>
                </a:cubicBezTo>
                <a:lnTo>
                  <a:pt x="40934" y="11887"/>
                </a:lnTo>
                <a:lnTo>
                  <a:pt x="40934" y="11887"/>
                </a:lnTo>
                <a:cubicBezTo>
                  <a:pt x="40954" y="11844"/>
                  <a:pt x="40969" y="11844"/>
                  <a:pt x="40994" y="11844"/>
                </a:cubicBezTo>
                <a:close/>
                <a:moveTo>
                  <a:pt x="24653" y="11860"/>
                </a:moveTo>
                <a:cubicBezTo>
                  <a:pt x="24653" y="11875"/>
                  <a:pt x="24653" y="11891"/>
                  <a:pt x="24637" y="11907"/>
                </a:cubicBezTo>
                <a:lnTo>
                  <a:pt x="24622" y="11891"/>
                </a:lnTo>
                <a:cubicBezTo>
                  <a:pt x="24637" y="11875"/>
                  <a:pt x="24653" y="11875"/>
                  <a:pt x="24653" y="11860"/>
                </a:cubicBezTo>
                <a:close/>
                <a:moveTo>
                  <a:pt x="41136" y="11860"/>
                </a:moveTo>
                <a:lnTo>
                  <a:pt x="41136" y="11907"/>
                </a:lnTo>
                <a:lnTo>
                  <a:pt x="41025" y="11923"/>
                </a:lnTo>
                <a:lnTo>
                  <a:pt x="41009" y="11860"/>
                </a:lnTo>
                <a:close/>
                <a:moveTo>
                  <a:pt x="2549" y="11970"/>
                </a:moveTo>
                <a:lnTo>
                  <a:pt x="2549" y="11986"/>
                </a:lnTo>
                <a:lnTo>
                  <a:pt x="2518" y="11986"/>
                </a:lnTo>
                <a:lnTo>
                  <a:pt x="2518" y="11970"/>
                </a:lnTo>
                <a:close/>
                <a:moveTo>
                  <a:pt x="1742" y="11939"/>
                </a:moveTo>
                <a:cubicBezTo>
                  <a:pt x="1742" y="11970"/>
                  <a:pt x="1758" y="11986"/>
                  <a:pt x="1758" y="12002"/>
                </a:cubicBezTo>
                <a:lnTo>
                  <a:pt x="1710" y="12002"/>
                </a:lnTo>
                <a:lnTo>
                  <a:pt x="1710" y="11939"/>
                </a:lnTo>
                <a:close/>
                <a:moveTo>
                  <a:pt x="1884" y="11891"/>
                </a:moveTo>
                <a:lnTo>
                  <a:pt x="1884" y="12002"/>
                </a:lnTo>
                <a:lnTo>
                  <a:pt x="1869" y="12002"/>
                </a:lnTo>
                <a:cubicBezTo>
                  <a:pt x="1869" y="11955"/>
                  <a:pt x="1853" y="11923"/>
                  <a:pt x="1853" y="11891"/>
                </a:cubicBezTo>
                <a:close/>
                <a:moveTo>
                  <a:pt x="2549" y="12018"/>
                </a:moveTo>
                <a:lnTo>
                  <a:pt x="2549" y="12034"/>
                </a:lnTo>
                <a:lnTo>
                  <a:pt x="2486" y="12050"/>
                </a:lnTo>
                <a:cubicBezTo>
                  <a:pt x="2486" y="12050"/>
                  <a:pt x="2486" y="12034"/>
                  <a:pt x="2486" y="12018"/>
                </a:cubicBezTo>
                <a:close/>
                <a:moveTo>
                  <a:pt x="40693" y="11765"/>
                </a:moveTo>
                <a:cubicBezTo>
                  <a:pt x="40724" y="11828"/>
                  <a:pt x="40740" y="11860"/>
                  <a:pt x="40756" y="11891"/>
                </a:cubicBezTo>
                <a:lnTo>
                  <a:pt x="40835" y="11828"/>
                </a:lnTo>
                <a:cubicBezTo>
                  <a:pt x="40864" y="11837"/>
                  <a:pt x="40892" y="11852"/>
                  <a:pt x="40907" y="11876"/>
                </a:cubicBezTo>
                <a:lnTo>
                  <a:pt x="40907" y="11876"/>
                </a:lnTo>
                <a:cubicBezTo>
                  <a:pt x="40871" y="11948"/>
                  <a:pt x="40798" y="12003"/>
                  <a:pt x="40724" y="12018"/>
                </a:cubicBezTo>
                <a:lnTo>
                  <a:pt x="40756" y="12065"/>
                </a:lnTo>
                <a:cubicBezTo>
                  <a:pt x="40742" y="12076"/>
                  <a:pt x="40730" y="12080"/>
                  <a:pt x="40720" y="12080"/>
                </a:cubicBezTo>
                <a:cubicBezTo>
                  <a:pt x="40685" y="12080"/>
                  <a:pt x="40670" y="12030"/>
                  <a:pt x="40645" y="12018"/>
                </a:cubicBezTo>
                <a:lnTo>
                  <a:pt x="40471" y="12050"/>
                </a:lnTo>
                <a:lnTo>
                  <a:pt x="40424" y="11986"/>
                </a:lnTo>
                <a:lnTo>
                  <a:pt x="40424" y="11844"/>
                </a:lnTo>
                <a:lnTo>
                  <a:pt x="40519" y="11875"/>
                </a:lnTo>
                <a:lnTo>
                  <a:pt x="40629" y="11828"/>
                </a:lnTo>
                <a:lnTo>
                  <a:pt x="40566" y="11907"/>
                </a:lnTo>
                <a:lnTo>
                  <a:pt x="40629" y="11955"/>
                </a:lnTo>
                <a:cubicBezTo>
                  <a:pt x="40645" y="11907"/>
                  <a:pt x="40661" y="11844"/>
                  <a:pt x="40693" y="11765"/>
                </a:cubicBezTo>
                <a:close/>
                <a:moveTo>
                  <a:pt x="32713" y="12050"/>
                </a:moveTo>
                <a:lnTo>
                  <a:pt x="32713" y="12081"/>
                </a:lnTo>
                <a:lnTo>
                  <a:pt x="32697" y="12081"/>
                </a:lnTo>
                <a:lnTo>
                  <a:pt x="32697" y="12050"/>
                </a:lnTo>
                <a:close/>
                <a:moveTo>
                  <a:pt x="1710" y="12113"/>
                </a:moveTo>
                <a:lnTo>
                  <a:pt x="1837" y="12192"/>
                </a:lnTo>
                <a:lnTo>
                  <a:pt x="1694" y="12208"/>
                </a:lnTo>
                <a:cubicBezTo>
                  <a:pt x="1710" y="12160"/>
                  <a:pt x="1710" y="12145"/>
                  <a:pt x="1710" y="12113"/>
                </a:cubicBezTo>
                <a:close/>
                <a:moveTo>
                  <a:pt x="2043" y="12287"/>
                </a:moveTo>
                <a:lnTo>
                  <a:pt x="2043" y="12319"/>
                </a:lnTo>
                <a:lnTo>
                  <a:pt x="2027" y="12319"/>
                </a:lnTo>
                <a:lnTo>
                  <a:pt x="2027" y="12287"/>
                </a:lnTo>
                <a:close/>
                <a:moveTo>
                  <a:pt x="41738" y="12287"/>
                </a:moveTo>
                <a:lnTo>
                  <a:pt x="41643" y="12366"/>
                </a:lnTo>
                <a:cubicBezTo>
                  <a:pt x="41627" y="12335"/>
                  <a:pt x="41627" y="12319"/>
                  <a:pt x="41627" y="12287"/>
                </a:cubicBezTo>
                <a:close/>
                <a:moveTo>
                  <a:pt x="40550" y="12445"/>
                </a:moveTo>
                <a:lnTo>
                  <a:pt x="40550" y="12477"/>
                </a:lnTo>
                <a:lnTo>
                  <a:pt x="40534" y="12477"/>
                </a:lnTo>
                <a:lnTo>
                  <a:pt x="40534" y="12445"/>
                </a:lnTo>
                <a:close/>
                <a:moveTo>
                  <a:pt x="23516" y="12452"/>
                </a:moveTo>
                <a:cubicBezTo>
                  <a:pt x="23543" y="12452"/>
                  <a:pt x="23540" y="12467"/>
                  <a:pt x="23529" y="12509"/>
                </a:cubicBezTo>
                <a:lnTo>
                  <a:pt x="23450" y="12461"/>
                </a:lnTo>
                <a:cubicBezTo>
                  <a:pt x="23482" y="12456"/>
                  <a:pt x="23503" y="12452"/>
                  <a:pt x="23516" y="12452"/>
                </a:cubicBezTo>
                <a:close/>
                <a:moveTo>
                  <a:pt x="41500" y="12556"/>
                </a:moveTo>
                <a:lnTo>
                  <a:pt x="41500" y="12604"/>
                </a:lnTo>
                <a:lnTo>
                  <a:pt x="41484" y="12604"/>
                </a:lnTo>
                <a:lnTo>
                  <a:pt x="41484" y="12556"/>
                </a:lnTo>
                <a:close/>
                <a:moveTo>
                  <a:pt x="24273" y="12604"/>
                </a:moveTo>
                <a:lnTo>
                  <a:pt x="24273" y="12635"/>
                </a:lnTo>
                <a:lnTo>
                  <a:pt x="24257" y="12635"/>
                </a:lnTo>
                <a:lnTo>
                  <a:pt x="24257" y="12604"/>
                </a:lnTo>
                <a:close/>
                <a:moveTo>
                  <a:pt x="42593" y="12556"/>
                </a:moveTo>
                <a:cubicBezTo>
                  <a:pt x="42640" y="12588"/>
                  <a:pt x="42672" y="12604"/>
                  <a:pt x="42719" y="12635"/>
                </a:cubicBezTo>
                <a:lnTo>
                  <a:pt x="42609" y="12635"/>
                </a:lnTo>
                <a:lnTo>
                  <a:pt x="42545" y="12572"/>
                </a:lnTo>
                <a:cubicBezTo>
                  <a:pt x="42561" y="12556"/>
                  <a:pt x="42577" y="12556"/>
                  <a:pt x="42593" y="12556"/>
                </a:cubicBezTo>
                <a:close/>
                <a:moveTo>
                  <a:pt x="21328" y="12651"/>
                </a:moveTo>
                <a:lnTo>
                  <a:pt x="21328" y="12667"/>
                </a:lnTo>
                <a:lnTo>
                  <a:pt x="21281" y="12667"/>
                </a:lnTo>
                <a:lnTo>
                  <a:pt x="21281" y="12651"/>
                </a:lnTo>
                <a:close/>
                <a:moveTo>
                  <a:pt x="40519" y="12651"/>
                </a:moveTo>
                <a:lnTo>
                  <a:pt x="40519" y="12667"/>
                </a:lnTo>
                <a:lnTo>
                  <a:pt x="40487" y="12667"/>
                </a:lnTo>
                <a:lnTo>
                  <a:pt x="40487" y="12651"/>
                </a:lnTo>
                <a:close/>
                <a:moveTo>
                  <a:pt x="1394" y="12398"/>
                </a:moveTo>
                <a:lnTo>
                  <a:pt x="1394" y="12477"/>
                </a:lnTo>
                <a:lnTo>
                  <a:pt x="1457" y="12445"/>
                </a:lnTo>
                <a:lnTo>
                  <a:pt x="1520" y="12509"/>
                </a:lnTo>
                <a:lnTo>
                  <a:pt x="1394" y="12525"/>
                </a:lnTo>
                <a:cubicBezTo>
                  <a:pt x="1409" y="12556"/>
                  <a:pt x="1441" y="12604"/>
                  <a:pt x="1425" y="12620"/>
                </a:cubicBezTo>
                <a:cubicBezTo>
                  <a:pt x="1409" y="12651"/>
                  <a:pt x="1394" y="12683"/>
                  <a:pt x="1378" y="12715"/>
                </a:cubicBezTo>
                <a:cubicBezTo>
                  <a:pt x="1378" y="12715"/>
                  <a:pt x="1362" y="12699"/>
                  <a:pt x="1362" y="12699"/>
                </a:cubicBezTo>
                <a:cubicBezTo>
                  <a:pt x="1346" y="12651"/>
                  <a:pt x="1346" y="12588"/>
                  <a:pt x="1330" y="12556"/>
                </a:cubicBezTo>
                <a:cubicBezTo>
                  <a:pt x="1314" y="12509"/>
                  <a:pt x="1314" y="12461"/>
                  <a:pt x="1314" y="12398"/>
                </a:cubicBezTo>
                <a:close/>
                <a:moveTo>
                  <a:pt x="42098" y="12601"/>
                </a:moveTo>
                <a:cubicBezTo>
                  <a:pt x="42153" y="12601"/>
                  <a:pt x="42167" y="12646"/>
                  <a:pt x="42181" y="12715"/>
                </a:cubicBezTo>
                <a:lnTo>
                  <a:pt x="42054" y="12651"/>
                </a:lnTo>
                <a:lnTo>
                  <a:pt x="42054" y="12604"/>
                </a:lnTo>
                <a:lnTo>
                  <a:pt x="42070" y="12604"/>
                </a:lnTo>
                <a:cubicBezTo>
                  <a:pt x="42080" y="12602"/>
                  <a:pt x="42090" y="12601"/>
                  <a:pt x="42098" y="12601"/>
                </a:cubicBezTo>
                <a:close/>
                <a:moveTo>
                  <a:pt x="43384" y="12683"/>
                </a:moveTo>
                <a:lnTo>
                  <a:pt x="43384" y="12715"/>
                </a:lnTo>
                <a:lnTo>
                  <a:pt x="43369" y="12715"/>
                </a:lnTo>
                <a:lnTo>
                  <a:pt x="43369" y="12683"/>
                </a:lnTo>
                <a:close/>
                <a:moveTo>
                  <a:pt x="31763" y="12730"/>
                </a:moveTo>
                <a:lnTo>
                  <a:pt x="31763" y="12746"/>
                </a:lnTo>
                <a:lnTo>
                  <a:pt x="31731" y="12746"/>
                </a:lnTo>
                <a:lnTo>
                  <a:pt x="31731" y="12730"/>
                </a:lnTo>
                <a:close/>
                <a:moveTo>
                  <a:pt x="42070" y="12730"/>
                </a:moveTo>
                <a:lnTo>
                  <a:pt x="42070" y="12746"/>
                </a:lnTo>
                <a:lnTo>
                  <a:pt x="41912" y="12746"/>
                </a:lnTo>
                <a:lnTo>
                  <a:pt x="41912" y="12730"/>
                </a:lnTo>
                <a:close/>
                <a:moveTo>
                  <a:pt x="41817" y="12715"/>
                </a:moveTo>
                <a:lnTo>
                  <a:pt x="41817" y="12762"/>
                </a:lnTo>
                <a:lnTo>
                  <a:pt x="41801" y="12762"/>
                </a:lnTo>
                <a:lnTo>
                  <a:pt x="41801" y="12715"/>
                </a:lnTo>
                <a:close/>
                <a:moveTo>
                  <a:pt x="1979" y="12762"/>
                </a:moveTo>
                <a:lnTo>
                  <a:pt x="1979" y="12778"/>
                </a:lnTo>
                <a:lnTo>
                  <a:pt x="1932" y="12778"/>
                </a:lnTo>
                <a:lnTo>
                  <a:pt x="1932" y="12762"/>
                </a:lnTo>
                <a:close/>
                <a:moveTo>
                  <a:pt x="42355" y="12572"/>
                </a:moveTo>
                <a:lnTo>
                  <a:pt x="42260" y="12778"/>
                </a:lnTo>
                <a:cubicBezTo>
                  <a:pt x="42229" y="12604"/>
                  <a:pt x="42229" y="12604"/>
                  <a:pt x="42355" y="12572"/>
                </a:cubicBezTo>
                <a:close/>
                <a:moveTo>
                  <a:pt x="33678" y="12667"/>
                </a:moveTo>
                <a:lnTo>
                  <a:pt x="33805" y="12730"/>
                </a:lnTo>
                <a:lnTo>
                  <a:pt x="33742" y="12794"/>
                </a:lnTo>
                <a:lnTo>
                  <a:pt x="33678" y="12667"/>
                </a:lnTo>
                <a:close/>
                <a:moveTo>
                  <a:pt x="32143" y="12794"/>
                </a:moveTo>
                <a:cubicBezTo>
                  <a:pt x="32143" y="12794"/>
                  <a:pt x="32143" y="12810"/>
                  <a:pt x="32143" y="12825"/>
                </a:cubicBezTo>
                <a:lnTo>
                  <a:pt x="32079" y="12825"/>
                </a:lnTo>
                <a:lnTo>
                  <a:pt x="32079" y="12810"/>
                </a:lnTo>
                <a:lnTo>
                  <a:pt x="32143" y="12794"/>
                </a:lnTo>
                <a:close/>
                <a:moveTo>
                  <a:pt x="41595" y="12810"/>
                </a:moveTo>
                <a:lnTo>
                  <a:pt x="41595" y="12825"/>
                </a:lnTo>
                <a:lnTo>
                  <a:pt x="41548" y="12825"/>
                </a:lnTo>
                <a:lnTo>
                  <a:pt x="41548" y="12810"/>
                </a:lnTo>
                <a:close/>
                <a:moveTo>
                  <a:pt x="1805" y="12794"/>
                </a:moveTo>
                <a:cubicBezTo>
                  <a:pt x="1805" y="12810"/>
                  <a:pt x="1821" y="12841"/>
                  <a:pt x="1821" y="12857"/>
                </a:cubicBezTo>
                <a:lnTo>
                  <a:pt x="1789" y="12857"/>
                </a:lnTo>
                <a:lnTo>
                  <a:pt x="1789" y="12794"/>
                </a:lnTo>
                <a:close/>
                <a:moveTo>
                  <a:pt x="41438" y="12738"/>
                </a:moveTo>
                <a:cubicBezTo>
                  <a:pt x="41481" y="12738"/>
                  <a:pt x="41506" y="12784"/>
                  <a:pt x="41532" y="12810"/>
                </a:cubicBezTo>
                <a:lnTo>
                  <a:pt x="41484" y="12889"/>
                </a:lnTo>
                <a:lnTo>
                  <a:pt x="41405" y="12746"/>
                </a:lnTo>
                <a:cubicBezTo>
                  <a:pt x="41417" y="12740"/>
                  <a:pt x="41428" y="12738"/>
                  <a:pt x="41438" y="12738"/>
                </a:cubicBezTo>
                <a:close/>
                <a:moveTo>
                  <a:pt x="21296" y="12730"/>
                </a:moveTo>
                <a:lnTo>
                  <a:pt x="21455" y="12857"/>
                </a:lnTo>
                <a:cubicBezTo>
                  <a:pt x="21444" y="12879"/>
                  <a:pt x="21433" y="12916"/>
                  <a:pt x="21412" y="12916"/>
                </a:cubicBezTo>
                <a:cubicBezTo>
                  <a:pt x="21402" y="12916"/>
                  <a:pt x="21390" y="12908"/>
                  <a:pt x="21376" y="12889"/>
                </a:cubicBezTo>
                <a:cubicBezTo>
                  <a:pt x="21328" y="12857"/>
                  <a:pt x="21265" y="12825"/>
                  <a:pt x="21217" y="12810"/>
                </a:cubicBezTo>
                <a:lnTo>
                  <a:pt x="21296" y="12730"/>
                </a:lnTo>
                <a:close/>
                <a:moveTo>
                  <a:pt x="21360" y="12952"/>
                </a:moveTo>
                <a:lnTo>
                  <a:pt x="21360" y="12984"/>
                </a:lnTo>
                <a:lnTo>
                  <a:pt x="21296" y="12984"/>
                </a:lnTo>
                <a:lnTo>
                  <a:pt x="21296" y="12968"/>
                </a:lnTo>
                <a:lnTo>
                  <a:pt x="21360" y="12952"/>
                </a:lnTo>
                <a:close/>
                <a:moveTo>
                  <a:pt x="1217" y="12932"/>
                </a:moveTo>
                <a:cubicBezTo>
                  <a:pt x="1231" y="12932"/>
                  <a:pt x="1243" y="12944"/>
                  <a:pt x="1267" y="12968"/>
                </a:cubicBezTo>
                <a:cubicBezTo>
                  <a:pt x="1283" y="12968"/>
                  <a:pt x="1299" y="12984"/>
                  <a:pt x="1299" y="13000"/>
                </a:cubicBezTo>
                <a:lnTo>
                  <a:pt x="1267" y="12968"/>
                </a:lnTo>
                <a:lnTo>
                  <a:pt x="1156" y="12968"/>
                </a:lnTo>
                <a:cubicBezTo>
                  <a:pt x="1188" y="12944"/>
                  <a:pt x="1204" y="12932"/>
                  <a:pt x="1217" y="12932"/>
                </a:cubicBezTo>
                <a:close/>
                <a:moveTo>
                  <a:pt x="42719" y="12873"/>
                </a:moveTo>
                <a:lnTo>
                  <a:pt x="42719" y="12889"/>
                </a:lnTo>
                <a:lnTo>
                  <a:pt x="42672" y="12968"/>
                </a:lnTo>
                <a:lnTo>
                  <a:pt x="42704" y="13047"/>
                </a:lnTo>
                <a:lnTo>
                  <a:pt x="42640" y="13047"/>
                </a:lnTo>
                <a:lnTo>
                  <a:pt x="42640" y="12889"/>
                </a:lnTo>
                <a:lnTo>
                  <a:pt x="42719" y="12873"/>
                </a:lnTo>
                <a:close/>
                <a:moveTo>
                  <a:pt x="982" y="13095"/>
                </a:moveTo>
                <a:lnTo>
                  <a:pt x="982" y="13110"/>
                </a:lnTo>
                <a:lnTo>
                  <a:pt x="934" y="13110"/>
                </a:lnTo>
                <a:lnTo>
                  <a:pt x="934" y="13095"/>
                </a:lnTo>
                <a:close/>
                <a:moveTo>
                  <a:pt x="1093" y="12984"/>
                </a:moveTo>
                <a:cubicBezTo>
                  <a:pt x="1124" y="13031"/>
                  <a:pt x="1140" y="13079"/>
                  <a:pt x="1172" y="13126"/>
                </a:cubicBezTo>
                <a:cubicBezTo>
                  <a:pt x="1109" y="13110"/>
                  <a:pt x="1061" y="13079"/>
                  <a:pt x="1045" y="13031"/>
                </a:cubicBezTo>
                <a:lnTo>
                  <a:pt x="1093" y="12984"/>
                </a:lnTo>
                <a:close/>
                <a:moveTo>
                  <a:pt x="21233" y="13110"/>
                </a:moveTo>
                <a:lnTo>
                  <a:pt x="21233" y="13142"/>
                </a:lnTo>
                <a:lnTo>
                  <a:pt x="21170" y="13142"/>
                </a:lnTo>
                <a:lnTo>
                  <a:pt x="21170" y="13126"/>
                </a:lnTo>
                <a:lnTo>
                  <a:pt x="21233" y="13110"/>
                </a:lnTo>
                <a:close/>
                <a:moveTo>
                  <a:pt x="33093" y="13158"/>
                </a:moveTo>
                <a:lnTo>
                  <a:pt x="33108" y="13221"/>
                </a:lnTo>
                <a:lnTo>
                  <a:pt x="33077" y="13221"/>
                </a:lnTo>
                <a:lnTo>
                  <a:pt x="33061" y="13158"/>
                </a:lnTo>
                <a:close/>
                <a:moveTo>
                  <a:pt x="14203" y="13221"/>
                </a:moveTo>
                <a:lnTo>
                  <a:pt x="14203" y="13221"/>
                </a:lnTo>
                <a:cubicBezTo>
                  <a:pt x="14235" y="13269"/>
                  <a:pt x="14235" y="13300"/>
                  <a:pt x="14140" y="13300"/>
                </a:cubicBezTo>
                <a:lnTo>
                  <a:pt x="14140" y="13237"/>
                </a:lnTo>
                <a:lnTo>
                  <a:pt x="14203" y="13221"/>
                </a:lnTo>
                <a:close/>
                <a:moveTo>
                  <a:pt x="570" y="13253"/>
                </a:moveTo>
                <a:lnTo>
                  <a:pt x="634" y="13300"/>
                </a:lnTo>
                <a:lnTo>
                  <a:pt x="570" y="13316"/>
                </a:lnTo>
                <a:lnTo>
                  <a:pt x="570" y="13253"/>
                </a:lnTo>
                <a:close/>
                <a:moveTo>
                  <a:pt x="27076" y="13285"/>
                </a:moveTo>
                <a:lnTo>
                  <a:pt x="27092" y="13348"/>
                </a:lnTo>
                <a:lnTo>
                  <a:pt x="27044" y="13348"/>
                </a:lnTo>
                <a:lnTo>
                  <a:pt x="27044" y="13285"/>
                </a:lnTo>
                <a:close/>
                <a:moveTo>
                  <a:pt x="8835" y="13395"/>
                </a:moveTo>
                <a:lnTo>
                  <a:pt x="8835" y="13427"/>
                </a:lnTo>
                <a:lnTo>
                  <a:pt x="8820" y="13427"/>
                </a:lnTo>
                <a:lnTo>
                  <a:pt x="8820" y="13395"/>
                </a:lnTo>
                <a:close/>
                <a:moveTo>
                  <a:pt x="28374" y="13395"/>
                </a:moveTo>
                <a:lnTo>
                  <a:pt x="28374" y="13427"/>
                </a:lnTo>
                <a:lnTo>
                  <a:pt x="28358" y="13427"/>
                </a:lnTo>
                <a:lnTo>
                  <a:pt x="28358" y="13395"/>
                </a:lnTo>
                <a:close/>
                <a:moveTo>
                  <a:pt x="824" y="13443"/>
                </a:moveTo>
                <a:lnTo>
                  <a:pt x="824" y="13459"/>
                </a:lnTo>
                <a:lnTo>
                  <a:pt x="776" y="13459"/>
                </a:lnTo>
                <a:lnTo>
                  <a:pt x="776" y="13443"/>
                </a:lnTo>
                <a:close/>
                <a:moveTo>
                  <a:pt x="14631" y="13554"/>
                </a:moveTo>
                <a:lnTo>
                  <a:pt x="14631" y="13570"/>
                </a:lnTo>
                <a:lnTo>
                  <a:pt x="14567" y="13585"/>
                </a:lnTo>
                <a:lnTo>
                  <a:pt x="14567" y="13554"/>
                </a:lnTo>
                <a:close/>
                <a:moveTo>
                  <a:pt x="24542" y="13522"/>
                </a:moveTo>
                <a:lnTo>
                  <a:pt x="24685" y="13570"/>
                </a:lnTo>
                <a:lnTo>
                  <a:pt x="24558" y="13601"/>
                </a:lnTo>
                <a:lnTo>
                  <a:pt x="24542" y="13601"/>
                </a:lnTo>
                <a:lnTo>
                  <a:pt x="24542" y="13522"/>
                </a:lnTo>
                <a:close/>
                <a:moveTo>
                  <a:pt x="13300" y="13617"/>
                </a:moveTo>
                <a:lnTo>
                  <a:pt x="13332" y="13649"/>
                </a:lnTo>
                <a:cubicBezTo>
                  <a:pt x="13348" y="13649"/>
                  <a:pt x="13364" y="13649"/>
                  <a:pt x="13364" y="13665"/>
                </a:cubicBezTo>
                <a:lnTo>
                  <a:pt x="13364" y="13680"/>
                </a:lnTo>
                <a:cubicBezTo>
                  <a:pt x="13348" y="13665"/>
                  <a:pt x="13332" y="13649"/>
                  <a:pt x="13332" y="13649"/>
                </a:cubicBezTo>
                <a:cubicBezTo>
                  <a:pt x="13316" y="13649"/>
                  <a:pt x="13300" y="13633"/>
                  <a:pt x="13300" y="13633"/>
                </a:cubicBezTo>
                <a:lnTo>
                  <a:pt x="13300" y="13617"/>
                </a:lnTo>
                <a:close/>
                <a:moveTo>
                  <a:pt x="13712" y="13760"/>
                </a:moveTo>
                <a:lnTo>
                  <a:pt x="13712" y="13775"/>
                </a:lnTo>
                <a:lnTo>
                  <a:pt x="13680" y="13775"/>
                </a:lnTo>
                <a:lnTo>
                  <a:pt x="13680" y="13760"/>
                </a:lnTo>
                <a:close/>
                <a:moveTo>
                  <a:pt x="15201" y="13744"/>
                </a:moveTo>
                <a:lnTo>
                  <a:pt x="15216" y="13791"/>
                </a:lnTo>
                <a:lnTo>
                  <a:pt x="15185" y="13791"/>
                </a:lnTo>
                <a:lnTo>
                  <a:pt x="15185" y="13744"/>
                </a:lnTo>
                <a:close/>
                <a:moveTo>
                  <a:pt x="13031" y="13807"/>
                </a:moveTo>
                <a:lnTo>
                  <a:pt x="13031" y="13823"/>
                </a:lnTo>
                <a:lnTo>
                  <a:pt x="12984" y="13823"/>
                </a:lnTo>
                <a:lnTo>
                  <a:pt x="12984" y="13807"/>
                </a:lnTo>
                <a:close/>
                <a:moveTo>
                  <a:pt x="13364" y="13791"/>
                </a:moveTo>
                <a:lnTo>
                  <a:pt x="13364" y="13823"/>
                </a:lnTo>
                <a:lnTo>
                  <a:pt x="13300" y="13839"/>
                </a:lnTo>
                <a:lnTo>
                  <a:pt x="13300" y="13791"/>
                </a:lnTo>
                <a:close/>
                <a:moveTo>
                  <a:pt x="10150" y="13839"/>
                </a:moveTo>
                <a:lnTo>
                  <a:pt x="10150" y="13855"/>
                </a:lnTo>
                <a:lnTo>
                  <a:pt x="10102" y="13855"/>
                </a:lnTo>
                <a:lnTo>
                  <a:pt x="10102" y="13839"/>
                </a:lnTo>
                <a:close/>
                <a:moveTo>
                  <a:pt x="744" y="13981"/>
                </a:moveTo>
                <a:cubicBezTo>
                  <a:pt x="744" y="13997"/>
                  <a:pt x="744" y="14013"/>
                  <a:pt x="744" y="14029"/>
                </a:cubicBezTo>
                <a:lnTo>
                  <a:pt x="681" y="14029"/>
                </a:lnTo>
                <a:lnTo>
                  <a:pt x="681" y="13997"/>
                </a:lnTo>
                <a:lnTo>
                  <a:pt x="744" y="13981"/>
                </a:lnTo>
                <a:close/>
                <a:moveTo>
                  <a:pt x="4624" y="14155"/>
                </a:moveTo>
                <a:lnTo>
                  <a:pt x="4624" y="14171"/>
                </a:lnTo>
                <a:lnTo>
                  <a:pt x="4576" y="14171"/>
                </a:lnTo>
                <a:lnTo>
                  <a:pt x="4576" y="14155"/>
                </a:lnTo>
                <a:close/>
                <a:moveTo>
                  <a:pt x="871" y="14060"/>
                </a:moveTo>
                <a:lnTo>
                  <a:pt x="1061" y="14124"/>
                </a:lnTo>
                <a:lnTo>
                  <a:pt x="919" y="14203"/>
                </a:lnTo>
                <a:lnTo>
                  <a:pt x="855" y="14108"/>
                </a:lnTo>
                <a:lnTo>
                  <a:pt x="871" y="14060"/>
                </a:lnTo>
                <a:close/>
                <a:moveTo>
                  <a:pt x="919" y="14235"/>
                </a:moveTo>
                <a:lnTo>
                  <a:pt x="919" y="14266"/>
                </a:lnTo>
                <a:lnTo>
                  <a:pt x="903" y="14266"/>
                </a:lnTo>
                <a:lnTo>
                  <a:pt x="903" y="14235"/>
                </a:lnTo>
                <a:close/>
                <a:moveTo>
                  <a:pt x="2264" y="14361"/>
                </a:moveTo>
                <a:cubicBezTo>
                  <a:pt x="2312" y="14440"/>
                  <a:pt x="2312" y="14440"/>
                  <a:pt x="2264" y="14583"/>
                </a:cubicBezTo>
                <a:lnTo>
                  <a:pt x="2249" y="14583"/>
                </a:lnTo>
                <a:lnTo>
                  <a:pt x="2201" y="14535"/>
                </a:lnTo>
                <a:cubicBezTo>
                  <a:pt x="2217" y="14488"/>
                  <a:pt x="2233" y="14440"/>
                  <a:pt x="2264" y="14377"/>
                </a:cubicBezTo>
                <a:lnTo>
                  <a:pt x="2264" y="14361"/>
                </a:lnTo>
                <a:close/>
                <a:moveTo>
                  <a:pt x="38508" y="0"/>
                </a:moveTo>
                <a:lnTo>
                  <a:pt x="38476" y="16"/>
                </a:lnTo>
                <a:cubicBezTo>
                  <a:pt x="38492" y="48"/>
                  <a:pt x="38492" y="79"/>
                  <a:pt x="38508" y="111"/>
                </a:cubicBezTo>
                <a:lnTo>
                  <a:pt x="38444" y="174"/>
                </a:lnTo>
                <a:cubicBezTo>
                  <a:pt x="38397" y="159"/>
                  <a:pt x="38349" y="143"/>
                  <a:pt x="38286" y="127"/>
                </a:cubicBezTo>
                <a:cubicBezTo>
                  <a:pt x="38270" y="127"/>
                  <a:pt x="38254" y="127"/>
                  <a:pt x="38254" y="143"/>
                </a:cubicBezTo>
                <a:lnTo>
                  <a:pt x="38254" y="190"/>
                </a:lnTo>
                <a:lnTo>
                  <a:pt x="38444" y="254"/>
                </a:lnTo>
                <a:cubicBezTo>
                  <a:pt x="38444" y="301"/>
                  <a:pt x="38460" y="349"/>
                  <a:pt x="38476" y="396"/>
                </a:cubicBezTo>
                <a:lnTo>
                  <a:pt x="38349" y="554"/>
                </a:lnTo>
                <a:cubicBezTo>
                  <a:pt x="38318" y="507"/>
                  <a:pt x="38207" y="523"/>
                  <a:pt x="38223" y="412"/>
                </a:cubicBezTo>
                <a:lnTo>
                  <a:pt x="38286" y="380"/>
                </a:lnTo>
                <a:lnTo>
                  <a:pt x="38254" y="333"/>
                </a:lnTo>
                <a:cubicBezTo>
                  <a:pt x="38207" y="333"/>
                  <a:pt x="38159" y="349"/>
                  <a:pt x="38128" y="364"/>
                </a:cubicBezTo>
                <a:cubicBezTo>
                  <a:pt x="38096" y="396"/>
                  <a:pt x="38064" y="428"/>
                  <a:pt x="38048" y="475"/>
                </a:cubicBezTo>
                <a:cubicBezTo>
                  <a:pt x="37985" y="396"/>
                  <a:pt x="37938" y="317"/>
                  <a:pt x="37890" y="254"/>
                </a:cubicBezTo>
                <a:lnTo>
                  <a:pt x="37621" y="364"/>
                </a:lnTo>
                <a:lnTo>
                  <a:pt x="37542" y="285"/>
                </a:lnTo>
                <a:cubicBezTo>
                  <a:pt x="37526" y="333"/>
                  <a:pt x="37510" y="380"/>
                  <a:pt x="37494" y="428"/>
                </a:cubicBezTo>
                <a:lnTo>
                  <a:pt x="37273" y="491"/>
                </a:lnTo>
                <a:cubicBezTo>
                  <a:pt x="37257" y="523"/>
                  <a:pt x="37241" y="539"/>
                  <a:pt x="37241" y="554"/>
                </a:cubicBezTo>
                <a:lnTo>
                  <a:pt x="37225" y="554"/>
                </a:lnTo>
                <a:cubicBezTo>
                  <a:pt x="37209" y="507"/>
                  <a:pt x="37209" y="459"/>
                  <a:pt x="37209" y="412"/>
                </a:cubicBezTo>
                <a:lnTo>
                  <a:pt x="37098" y="412"/>
                </a:lnTo>
                <a:lnTo>
                  <a:pt x="37225" y="681"/>
                </a:lnTo>
                <a:lnTo>
                  <a:pt x="37162" y="697"/>
                </a:lnTo>
                <a:cubicBezTo>
                  <a:pt x="37146" y="744"/>
                  <a:pt x="37114" y="808"/>
                  <a:pt x="37098" y="855"/>
                </a:cubicBezTo>
                <a:cubicBezTo>
                  <a:pt x="37061" y="817"/>
                  <a:pt x="37025" y="804"/>
                  <a:pt x="36991" y="804"/>
                </a:cubicBezTo>
                <a:cubicBezTo>
                  <a:pt x="36925" y="804"/>
                  <a:pt x="36866" y="856"/>
                  <a:pt x="36813" y="887"/>
                </a:cubicBezTo>
                <a:lnTo>
                  <a:pt x="36734" y="808"/>
                </a:lnTo>
                <a:cubicBezTo>
                  <a:pt x="36718" y="839"/>
                  <a:pt x="36691" y="855"/>
                  <a:pt x="36661" y="855"/>
                </a:cubicBezTo>
                <a:cubicBezTo>
                  <a:pt x="36631" y="855"/>
                  <a:pt x="36600" y="839"/>
                  <a:pt x="36576" y="808"/>
                </a:cubicBezTo>
                <a:lnTo>
                  <a:pt x="36513" y="919"/>
                </a:lnTo>
                <a:lnTo>
                  <a:pt x="36402" y="824"/>
                </a:lnTo>
                <a:cubicBezTo>
                  <a:pt x="36418" y="744"/>
                  <a:pt x="36433" y="681"/>
                  <a:pt x="36433" y="618"/>
                </a:cubicBezTo>
                <a:cubicBezTo>
                  <a:pt x="36402" y="586"/>
                  <a:pt x="36386" y="539"/>
                  <a:pt x="36354" y="507"/>
                </a:cubicBezTo>
                <a:lnTo>
                  <a:pt x="36243" y="618"/>
                </a:lnTo>
                <a:lnTo>
                  <a:pt x="36117" y="523"/>
                </a:lnTo>
                <a:lnTo>
                  <a:pt x="36117" y="649"/>
                </a:lnTo>
                <a:lnTo>
                  <a:pt x="36323" y="665"/>
                </a:lnTo>
                <a:lnTo>
                  <a:pt x="36323" y="808"/>
                </a:lnTo>
                <a:cubicBezTo>
                  <a:pt x="36279" y="790"/>
                  <a:pt x="36255" y="778"/>
                  <a:pt x="36229" y="778"/>
                </a:cubicBezTo>
                <a:cubicBezTo>
                  <a:pt x="36207" y="778"/>
                  <a:pt x="36184" y="786"/>
                  <a:pt x="36148" y="808"/>
                </a:cubicBezTo>
                <a:cubicBezTo>
                  <a:pt x="36069" y="871"/>
                  <a:pt x="36069" y="871"/>
                  <a:pt x="35879" y="871"/>
                </a:cubicBezTo>
                <a:lnTo>
                  <a:pt x="35863" y="934"/>
                </a:lnTo>
                <a:lnTo>
                  <a:pt x="35737" y="934"/>
                </a:lnTo>
                <a:lnTo>
                  <a:pt x="35658" y="839"/>
                </a:lnTo>
                <a:lnTo>
                  <a:pt x="35626" y="982"/>
                </a:lnTo>
                <a:lnTo>
                  <a:pt x="35578" y="982"/>
                </a:lnTo>
                <a:cubicBezTo>
                  <a:pt x="35531" y="903"/>
                  <a:pt x="35610" y="855"/>
                  <a:pt x="35610" y="808"/>
                </a:cubicBezTo>
                <a:lnTo>
                  <a:pt x="35563" y="760"/>
                </a:lnTo>
                <a:lnTo>
                  <a:pt x="35373" y="792"/>
                </a:lnTo>
                <a:cubicBezTo>
                  <a:pt x="35357" y="871"/>
                  <a:pt x="35468" y="919"/>
                  <a:pt x="35373" y="998"/>
                </a:cubicBezTo>
                <a:lnTo>
                  <a:pt x="35325" y="966"/>
                </a:lnTo>
                <a:cubicBezTo>
                  <a:pt x="35293" y="982"/>
                  <a:pt x="35262" y="1014"/>
                  <a:pt x="35214" y="1061"/>
                </a:cubicBezTo>
                <a:lnTo>
                  <a:pt x="35214" y="950"/>
                </a:lnTo>
                <a:lnTo>
                  <a:pt x="35167" y="1014"/>
                </a:lnTo>
                <a:lnTo>
                  <a:pt x="35056" y="1014"/>
                </a:lnTo>
                <a:cubicBezTo>
                  <a:pt x="35072" y="982"/>
                  <a:pt x="35088" y="950"/>
                  <a:pt x="35103" y="903"/>
                </a:cubicBezTo>
                <a:lnTo>
                  <a:pt x="35040" y="792"/>
                </a:lnTo>
                <a:lnTo>
                  <a:pt x="34913" y="824"/>
                </a:lnTo>
                <a:cubicBezTo>
                  <a:pt x="34850" y="760"/>
                  <a:pt x="34803" y="729"/>
                  <a:pt x="34755" y="681"/>
                </a:cubicBezTo>
                <a:lnTo>
                  <a:pt x="34723" y="681"/>
                </a:lnTo>
                <a:lnTo>
                  <a:pt x="34723" y="839"/>
                </a:lnTo>
                <a:lnTo>
                  <a:pt x="34818" y="887"/>
                </a:lnTo>
                <a:cubicBezTo>
                  <a:pt x="34771" y="966"/>
                  <a:pt x="34692" y="1014"/>
                  <a:pt x="34708" y="1093"/>
                </a:cubicBezTo>
                <a:lnTo>
                  <a:pt x="34660" y="1109"/>
                </a:lnTo>
                <a:cubicBezTo>
                  <a:pt x="34644" y="1061"/>
                  <a:pt x="34644" y="1029"/>
                  <a:pt x="34628" y="950"/>
                </a:cubicBezTo>
                <a:cubicBezTo>
                  <a:pt x="34581" y="1061"/>
                  <a:pt x="34549" y="1140"/>
                  <a:pt x="34518" y="1219"/>
                </a:cubicBezTo>
                <a:cubicBezTo>
                  <a:pt x="34514" y="1220"/>
                  <a:pt x="34511" y="1220"/>
                  <a:pt x="34508" y="1220"/>
                </a:cubicBezTo>
                <a:cubicBezTo>
                  <a:pt x="34453" y="1220"/>
                  <a:pt x="34471" y="1110"/>
                  <a:pt x="34416" y="1110"/>
                </a:cubicBezTo>
                <a:cubicBezTo>
                  <a:pt x="34406" y="1110"/>
                  <a:pt x="34392" y="1115"/>
                  <a:pt x="34375" y="1124"/>
                </a:cubicBezTo>
                <a:cubicBezTo>
                  <a:pt x="34391" y="1140"/>
                  <a:pt x="34391" y="1156"/>
                  <a:pt x="34407" y="1172"/>
                </a:cubicBezTo>
                <a:lnTo>
                  <a:pt x="34391" y="1188"/>
                </a:lnTo>
                <a:lnTo>
                  <a:pt x="34296" y="1140"/>
                </a:lnTo>
                <a:cubicBezTo>
                  <a:pt x="34268" y="1174"/>
                  <a:pt x="34240" y="1185"/>
                  <a:pt x="34212" y="1185"/>
                </a:cubicBezTo>
                <a:cubicBezTo>
                  <a:pt x="34161" y="1185"/>
                  <a:pt x="34110" y="1145"/>
                  <a:pt x="34058" y="1124"/>
                </a:cubicBezTo>
                <a:cubicBezTo>
                  <a:pt x="34074" y="1061"/>
                  <a:pt x="34106" y="998"/>
                  <a:pt x="34122" y="919"/>
                </a:cubicBezTo>
                <a:lnTo>
                  <a:pt x="34248" y="1029"/>
                </a:lnTo>
                <a:lnTo>
                  <a:pt x="34328" y="982"/>
                </a:lnTo>
                <a:cubicBezTo>
                  <a:pt x="34280" y="934"/>
                  <a:pt x="34233" y="887"/>
                  <a:pt x="34185" y="824"/>
                </a:cubicBezTo>
                <a:cubicBezTo>
                  <a:pt x="34185" y="808"/>
                  <a:pt x="34169" y="776"/>
                  <a:pt x="34169" y="729"/>
                </a:cubicBezTo>
                <a:cubicBezTo>
                  <a:pt x="34138" y="776"/>
                  <a:pt x="34106" y="824"/>
                  <a:pt x="34058" y="887"/>
                </a:cubicBezTo>
                <a:lnTo>
                  <a:pt x="34090" y="713"/>
                </a:lnTo>
                <a:cubicBezTo>
                  <a:pt x="34083" y="712"/>
                  <a:pt x="34076" y="711"/>
                  <a:pt x="34070" y="711"/>
                </a:cubicBezTo>
                <a:cubicBezTo>
                  <a:pt x="33983" y="711"/>
                  <a:pt x="34008" y="813"/>
                  <a:pt x="33963" y="887"/>
                </a:cubicBezTo>
                <a:lnTo>
                  <a:pt x="33963" y="681"/>
                </a:lnTo>
                <a:lnTo>
                  <a:pt x="33837" y="649"/>
                </a:lnTo>
                <a:cubicBezTo>
                  <a:pt x="33853" y="634"/>
                  <a:pt x="33868" y="618"/>
                  <a:pt x="33884" y="602"/>
                </a:cubicBezTo>
                <a:lnTo>
                  <a:pt x="33758" y="570"/>
                </a:lnTo>
                <a:lnTo>
                  <a:pt x="33789" y="475"/>
                </a:lnTo>
                <a:lnTo>
                  <a:pt x="33742" y="475"/>
                </a:lnTo>
                <a:cubicBezTo>
                  <a:pt x="33710" y="507"/>
                  <a:pt x="33694" y="554"/>
                  <a:pt x="33663" y="586"/>
                </a:cubicBezTo>
                <a:lnTo>
                  <a:pt x="33599" y="539"/>
                </a:lnTo>
                <a:cubicBezTo>
                  <a:pt x="33568" y="586"/>
                  <a:pt x="33552" y="634"/>
                  <a:pt x="33536" y="665"/>
                </a:cubicBezTo>
                <a:cubicBezTo>
                  <a:pt x="33520" y="681"/>
                  <a:pt x="33552" y="697"/>
                  <a:pt x="33552" y="697"/>
                </a:cubicBezTo>
                <a:lnTo>
                  <a:pt x="33615" y="665"/>
                </a:lnTo>
                <a:cubicBezTo>
                  <a:pt x="33663" y="744"/>
                  <a:pt x="33758" y="824"/>
                  <a:pt x="33868" y="839"/>
                </a:cubicBezTo>
                <a:lnTo>
                  <a:pt x="33900" y="982"/>
                </a:lnTo>
                <a:lnTo>
                  <a:pt x="33805" y="1045"/>
                </a:lnTo>
                <a:cubicBezTo>
                  <a:pt x="33853" y="1093"/>
                  <a:pt x="33916" y="1109"/>
                  <a:pt x="33995" y="1124"/>
                </a:cubicBezTo>
                <a:lnTo>
                  <a:pt x="33821" y="1299"/>
                </a:lnTo>
                <a:cubicBezTo>
                  <a:pt x="33773" y="1156"/>
                  <a:pt x="33773" y="1156"/>
                  <a:pt x="33678" y="1156"/>
                </a:cubicBezTo>
                <a:lnTo>
                  <a:pt x="33520" y="1314"/>
                </a:lnTo>
                <a:lnTo>
                  <a:pt x="33473" y="1267"/>
                </a:lnTo>
                <a:lnTo>
                  <a:pt x="33409" y="1299"/>
                </a:lnTo>
                <a:lnTo>
                  <a:pt x="33267" y="1124"/>
                </a:lnTo>
                <a:cubicBezTo>
                  <a:pt x="33330" y="1061"/>
                  <a:pt x="33298" y="982"/>
                  <a:pt x="33267" y="903"/>
                </a:cubicBezTo>
                <a:lnTo>
                  <a:pt x="33203" y="1093"/>
                </a:lnTo>
                <a:lnTo>
                  <a:pt x="33124" y="1093"/>
                </a:lnTo>
                <a:cubicBezTo>
                  <a:pt x="33108" y="1077"/>
                  <a:pt x="33108" y="1061"/>
                  <a:pt x="33093" y="1029"/>
                </a:cubicBezTo>
                <a:lnTo>
                  <a:pt x="32982" y="1029"/>
                </a:lnTo>
                <a:cubicBezTo>
                  <a:pt x="33061" y="1093"/>
                  <a:pt x="33029" y="1156"/>
                  <a:pt x="33029" y="1219"/>
                </a:cubicBezTo>
                <a:lnTo>
                  <a:pt x="32918" y="1283"/>
                </a:lnTo>
                <a:cubicBezTo>
                  <a:pt x="32918" y="1330"/>
                  <a:pt x="32903" y="1378"/>
                  <a:pt x="32903" y="1409"/>
                </a:cubicBezTo>
                <a:lnTo>
                  <a:pt x="32744" y="1409"/>
                </a:lnTo>
                <a:cubicBezTo>
                  <a:pt x="32665" y="1362"/>
                  <a:pt x="32697" y="1299"/>
                  <a:pt x="32697" y="1235"/>
                </a:cubicBezTo>
                <a:cubicBezTo>
                  <a:pt x="32705" y="1231"/>
                  <a:pt x="32713" y="1229"/>
                  <a:pt x="32721" y="1229"/>
                </a:cubicBezTo>
                <a:cubicBezTo>
                  <a:pt x="32757" y="1229"/>
                  <a:pt x="32789" y="1264"/>
                  <a:pt x="32828" y="1264"/>
                </a:cubicBezTo>
                <a:cubicBezTo>
                  <a:pt x="32846" y="1264"/>
                  <a:pt x="32865" y="1257"/>
                  <a:pt x="32887" y="1235"/>
                </a:cubicBezTo>
                <a:lnTo>
                  <a:pt x="32713" y="1156"/>
                </a:lnTo>
                <a:lnTo>
                  <a:pt x="32523" y="1251"/>
                </a:lnTo>
                <a:lnTo>
                  <a:pt x="32412" y="1219"/>
                </a:lnTo>
                <a:lnTo>
                  <a:pt x="32412" y="1219"/>
                </a:lnTo>
                <a:cubicBezTo>
                  <a:pt x="32428" y="1251"/>
                  <a:pt x="32443" y="1267"/>
                  <a:pt x="32443" y="1283"/>
                </a:cubicBezTo>
                <a:lnTo>
                  <a:pt x="32380" y="1362"/>
                </a:lnTo>
                <a:lnTo>
                  <a:pt x="32380" y="1093"/>
                </a:lnTo>
                <a:lnTo>
                  <a:pt x="32000" y="1156"/>
                </a:lnTo>
                <a:cubicBezTo>
                  <a:pt x="31968" y="1219"/>
                  <a:pt x="31953" y="1283"/>
                  <a:pt x="31921" y="1362"/>
                </a:cubicBezTo>
                <a:lnTo>
                  <a:pt x="31747" y="1156"/>
                </a:lnTo>
                <a:lnTo>
                  <a:pt x="31842" y="1093"/>
                </a:lnTo>
                <a:lnTo>
                  <a:pt x="31842" y="934"/>
                </a:lnTo>
                <a:lnTo>
                  <a:pt x="31810" y="934"/>
                </a:lnTo>
                <a:lnTo>
                  <a:pt x="31747" y="1029"/>
                </a:lnTo>
                <a:cubicBezTo>
                  <a:pt x="31731" y="998"/>
                  <a:pt x="31715" y="966"/>
                  <a:pt x="31715" y="966"/>
                </a:cubicBezTo>
                <a:cubicBezTo>
                  <a:pt x="31683" y="998"/>
                  <a:pt x="31652" y="1029"/>
                  <a:pt x="31620" y="1061"/>
                </a:cubicBezTo>
                <a:cubicBezTo>
                  <a:pt x="31493" y="1061"/>
                  <a:pt x="31351" y="1109"/>
                  <a:pt x="31256" y="1188"/>
                </a:cubicBezTo>
                <a:lnTo>
                  <a:pt x="31113" y="1014"/>
                </a:lnTo>
                <a:lnTo>
                  <a:pt x="31050" y="1109"/>
                </a:lnTo>
                <a:lnTo>
                  <a:pt x="30955" y="1061"/>
                </a:lnTo>
                <a:lnTo>
                  <a:pt x="30955" y="1061"/>
                </a:lnTo>
                <a:lnTo>
                  <a:pt x="31018" y="1235"/>
                </a:lnTo>
                <a:cubicBezTo>
                  <a:pt x="30952" y="1207"/>
                  <a:pt x="30902" y="1184"/>
                  <a:pt x="30856" y="1184"/>
                </a:cubicBezTo>
                <a:cubicBezTo>
                  <a:pt x="30826" y="1184"/>
                  <a:pt x="30797" y="1194"/>
                  <a:pt x="30765" y="1219"/>
                </a:cubicBezTo>
                <a:cubicBezTo>
                  <a:pt x="30763" y="1222"/>
                  <a:pt x="30759" y="1223"/>
                  <a:pt x="30755" y="1223"/>
                </a:cubicBezTo>
                <a:cubicBezTo>
                  <a:pt x="30728" y="1223"/>
                  <a:pt x="30670" y="1188"/>
                  <a:pt x="30670" y="1188"/>
                </a:cubicBezTo>
                <a:lnTo>
                  <a:pt x="30638" y="1188"/>
                </a:lnTo>
                <a:lnTo>
                  <a:pt x="30591" y="1235"/>
                </a:lnTo>
                <a:cubicBezTo>
                  <a:pt x="30575" y="1188"/>
                  <a:pt x="30575" y="1140"/>
                  <a:pt x="30575" y="1109"/>
                </a:cubicBezTo>
                <a:cubicBezTo>
                  <a:pt x="30480" y="1124"/>
                  <a:pt x="30512" y="1219"/>
                  <a:pt x="30480" y="1267"/>
                </a:cubicBezTo>
                <a:lnTo>
                  <a:pt x="30417" y="1235"/>
                </a:lnTo>
                <a:lnTo>
                  <a:pt x="30322" y="1267"/>
                </a:lnTo>
                <a:cubicBezTo>
                  <a:pt x="30306" y="1204"/>
                  <a:pt x="30306" y="1172"/>
                  <a:pt x="30306" y="1140"/>
                </a:cubicBezTo>
                <a:lnTo>
                  <a:pt x="30227" y="1188"/>
                </a:lnTo>
                <a:cubicBezTo>
                  <a:pt x="30238" y="1129"/>
                  <a:pt x="30233" y="1096"/>
                  <a:pt x="30203" y="1096"/>
                </a:cubicBezTo>
                <a:cubicBezTo>
                  <a:pt x="30193" y="1096"/>
                  <a:pt x="30180" y="1100"/>
                  <a:pt x="30163" y="1109"/>
                </a:cubicBezTo>
                <a:lnTo>
                  <a:pt x="30163" y="1204"/>
                </a:lnTo>
                <a:lnTo>
                  <a:pt x="30227" y="1235"/>
                </a:lnTo>
                <a:cubicBezTo>
                  <a:pt x="30242" y="1267"/>
                  <a:pt x="30274" y="1314"/>
                  <a:pt x="30258" y="1330"/>
                </a:cubicBezTo>
                <a:cubicBezTo>
                  <a:pt x="30258" y="1346"/>
                  <a:pt x="30242" y="1346"/>
                  <a:pt x="30227" y="1362"/>
                </a:cubicBezTo>
                <a:lnTo>
                  <a:pt x="30322" y="1394"/>
                </a:lnTo>
                <a:lnTo>
                  <a:pt x="30211" y="1504"/>
                </a:lnTo>
                <a:lnTo>
                  <a:pt x="30084" y="1409"/>
                </a:lnTo>
                <a:lnTo>
                  <a:pt x="30116" y="1346"/>
                </a:lnTo>
                <a:lnTo>
                  <a:pt x="29783" y="1314"/>
                </a:lnTo>
                <a:lnTo>
                  <a:pt x="29720" y="1346"/>
                </a:lnTo>
                <a:cubicBezTo>
                  <a:pt x="29704" y="1330"/>
                  <a:pt x="29704" y="1314"/>
                  <a:pt x="29688" y="1299"/>
                </a:cubicBezTo>
                <a:cubicBezTo>
                  <a:pt x="29688" y="1283"/>
                  <a:pt x="29672" y="1267"/>
                  <a:pt x="29657" y="1267"/>
                </a:cubicBezTo>
                <a:lnTo>
                  <a:pt x="29641" y="1283"/>
                </a:lnTo>
                <a:cubicBezTo>
                  <a:pt x="29625" y="1314"/>
                  <a:pt x="29625" y="1362"/>
                  <a:pt x="29609" y="1394"/>
                </a:cubicBezTo>
                <a:lnTo>
                  <a:pt x="29720" y="1394"/>
                </a:lnTo>
                <a:lnTo>
                  <a:pt x="29720" y="1504"/>
                </a:lnTo>
                <a:lnTo>
                  <a:pt x="29704" y="1504"/>
                </a:lnTo>
                <a:lnTo>
                  <a:pt x="29609" y="1441"/>
                </a:lnTo>
                <a:lnTo>
                  <a:pt x="29609" y="1394"/>
                </a:lnTo>
                <a:lnTo>
                  <a:pt x="29482" y="1314"/>
                </a:lnTo>
                <a:cubicBezTo>
                  <a:pt x="29482" y="1309"/>
                  <a:pt x="29481" y="1307"/>
                  <a:pt x="29478" y="1307"/>
                </a:cubicBezTo>
                <a:cubicBezTo>
                  <a:pt x="29472" y="1307"/>
                  <a:pt x="29461" y="1314"/>
                  <a:pt x="29451" y="1314"/>
                </a:cubicBezTo>
                <a:lnTo>
                  <a:pt x="29451" y="1409"/>
                </a:lnTo>
                <a:cubicBezTo>
                  <a:pt x="29419" y="1409"/>
                  <a:pt x="29387" y="1394"/>
                  <a:pt x="29372" y="1378"/>
                </a:cubicBezTo>
                <a:cubicBezTo>
                  <a:pt x="29340" y="1346"/>
                  <a:pt x="29308" y="1299"/>
                  <a:pt x="29292" y="1251"/>
                </a:cubicBezTo>
                <a:lnTo>
                  <a:pt x="29292" y="1584"/>
                </a:lnTo>
                <a:lnTo>
                  <a:pt x="29277" y="1584"/>
                </a:lnTo>
                <a:cubicBezTo>
                  <a:pt x="29261" y="1536"/>
                  <a:pt x="29261" y="1504"/>
                  <a:pt x="29261" y="1504"/>
                </a:cubicBezTo>
                <a:lnTo>
                  <a:pt x="29102" y="1330"/>
                </a:lnTo>
                <a:lnTo>
                  <a:pt x="28928" y="1378"/>
                </a:lnTo>
                <a:cubicBezTo>
                  <a:pt x="28912" y="1346"/>
                  <a:pt x="28897" y="1314"/>
                  <a:pt x="28897" y="1299"/>
                </a:cubicBezTo>
                <a:cubicBezTo>
                  <a:pt x="28881" y="1330"/>
                  <a:pt x="28865" y="1378"/>
                  <a:pt x="28849" y="1425"/>
                </a:cubicBezTo>
                <a:cubicBezTo>
                  <a:pt x="28849" y="1473"/>
                  <a:pt x="28849" y="1520"/>
                  <a:pt x="28865" y="1568"/>
                </a:cubicBezTo>
                <a:lnTo>
                  <a:pt x="28849" y="1568"/>
                </a:lnTo>
                <a:cubicBezTo>
                  <a:pt x="28817" y="1520"/>
                  <a:pt x="28786" y="1457"/>
                  <a:pt x="28754" y="1394"/>
                </a:cubicBezTo>
                <a:lnTo>
                  <a:pt x="28675" y="1457"/>
                </a:lnTo>
                <a:lnTo>
                  <a:pt x="28612" y="1362"/>
                </a:lnTo>
                <a:lnTo>
                  <a:pt x="28184" y="1457"/>
                </a:lnTo>
                <a:cubicBezTo>
                  <a:pt x="28173" y="1400"/>
                  <a:pt x="28153" y="1359"/>
                  <a:pt x="28125" y="1359"/>
                </a:cubicBezTo>
                <a:cubicBezTo>
                  <a:pt x="28114" y="1359"/>
                  <a:pt x="28102" y="1365"/>
                  <a:pt x="28089" y="1378"/>
                </a:cubicBezTo>
                <a:cubicBezTo>
                  <a:pt x="28073" y="1409"/>
                  <a:pt x="28057" y="1409"/>
                  <a:pt x="28026" y="1409"/>
                </a:cubicBezTo>
                <a:lnTo>
                  <a:pt x="28026" y="1330"/>
                </a:lnTo>
                <a:cubicBezTo>
                  <a:pt x="28057" y="1362"/>
                  <a:pt x="28073" y="1378"/>
                  <a:pt x="28073" y="1378"/>
                </a:cubicBezTo>
                <a:cubicBezTo>
                  <a:pt x="28042" y="1267"/>
                  <a:pt x="28073" y="1235"/>
                  <a:pt x="28137" y="1219"/>
                </a:cubicBezTo>
                <a:cubicBezTo>
                  <a:pt x="28121" y="1172"/>
                  <a:pt x="28121" y="1140"/>
                  <a:pt x="28121" y="1077"/>
                </a:cubicBezTo>
                <a:cubicBezTo>
                  <a:pt x="28073" y="1109"/>
                  <a:pt x="28042" y="1140"/>
                  <a:pt x="28010" y="1156"/>
                </a:cubicBezTo>
                <a:lnTo>
                  <a:pt x="27947" y="1219"/>
                </a:lnTo>
                <a:lnTo>
                  <a:pt x="27978" y="1235"/>
                </a:lnTo>
                <a:cubicBezTo>
                  <a:pt x="27962" y="1235"/>
                  <a:pt x="27962" y="1251"/>
                  <a:pt x="27962" y="1251"/>
                </a:cubicBezTo>
                <a:lnTo>
                  <a:pt x="27931" y="1219"/>
                </a:lnTo>
                <a:cubicBezTo>
                  <a:pt x="27883" y="1219"/>
                  <a:pt x="27852" y="1219"/>
                  <a:pt x="27836" y="1267"/>
                </a:cubicBezTo>
                <a:cubicBezTo>
                  <a:pt x="27820" y="1299"/>
                  <a:pt x="27820" y="1330"/>
                  <a:pt x="27820" y="1362"/>
                </a:cubicBezTo>
                <a:lnTo>
                  <a:pt x="27994" y="1520"/>
                </a:lnTo>
                <a:cubicBezTo>
                  <a:pt x="27994" y="1520"/>
                  <a:pt x="27994" y="1536"/>
                  <a:pt x="27978" y="1552"/>
                </a:cubicBezTo>
                <a:lnTo>
                  <a:pt x="27883" y="1473"/>
                </a:lnTo>
                <a:lnTo>
                  <a:pt x="27741" y="1473"/>
                </a:lnTo>
                <a:lnTo>
                  <a:pt x="27741" y="1615"/>
                </a:lnTo>
                <a:lnTo>
                  <a:pt x="27392" y="1489"/>
                </a:lnTo>
                <a:lnTo>
                  <a:pt x="27297" y="1584"/>
                </a:lnTo>
                <a:cubicBezTo>
                  <a:pt x="27266" y="1520"/>
                  <a:pt x="27187" y="1504"/>
                  <a:pt x="27202" y="1425"/>
                </a:cubicBezTo>
                <a:lnTo>
                  <a:pt x="27202" y="1425"/>
                </a:lnTo>
                <a:cubicBezTo>
                  <a:pt x="27092" y="1441"/>
                  <a:pt x="27076" y="1584"/>
                  <a:pt x="26965" y="1647"/>
                </a:cubicBezTo>
                <a:lnTo>
                  <a:pt x="26965" y="1758"/>
                </a:lnTo>
                <a:cubicBezTo>
                  <a:pt x="26917" y="1694"/>
                  <a:pt x="26870" y="1631"/>
                  <a:pt x="26822" y="1584"/>
                </a:cubicBezTo>
                <a:lnTo>
                  <a:pt x="26791" y="1599"/>
                </a:lnTo>
                <a:cubicBezTo>
                  <a:pt x="26838" y="1789"/>
                  <a:pt x="26838" y="1884"/>
                  <a:pt x="26759" y="1900"/>
                </a:cubicBezTo>
                <a:lnTo>
                  <a:pt x="26743" y="1821"/>
                </a:lnTo>
                <a:lnTo>
                  <a:pt x="26680" y="1805"/>
                </a:lnTo>
                <a:lnTo>
                  <a:pt x="26680" y="1615"/>
                </a:lnTo>
                <a:lnTo>
                  <a:pt x="26585" y="1615"/>
                </a:lnTo>
                <a:lnTo>
                  <a:pt x="26474" y="1758"/>
                </a:lnTo>
                <a:cubicBezTo>
                  <a:pt x="26411" y="1742"/>
                  <a:pt x="26347" y="1758"/>
                  <a:pt x="26300" y="1726"/>
                </a:cubicBezTo>
                <a:cubicBezTo>
                  <a:pt x="26294" y="1720"/>
                  <a:pt x="26287" y="1718"/>
                  <a:pt x="26280" y="1718"/>
                </a:cubicBezTo>
                <a:cubicBezTo>
                  <a:pt x="26261" y="1718"/>
                  <a:pt x="26239" y="1731"/>
                  <a:pt x="26221" y="1731"/>
                </a:cubicBezTo>
                <a:cubicBezTo>
                  <a:pt x="26207" y="1731"/>
                  <a:pt x="26195" y="1723"/>
                  <a:pt x="26189" y="1694"/>
                </a:cubicBezTo>
                <a:lnTo>
                  <a:pt x="26047" y="1742"/>
                </a:lnTo>
                <a:cubicBezTo>
                  <a:pt x="26031" y="1710"/>
                  <a:pt x="26015" y="1679"/>
                  <a:pt x="25983" y="1647"/>
                </a:cubicBezTo>
                <a:lnTo>
                  <a:pt x="25952" y="1694"/>
                </a:lnTo>
                <a:lnTo>
                  <a:pt x="25983" y="1726"/>
                </a:lnTo>
                <a:lnTo>
                  <a:pt x="25967" y="1742"/>
                </a:lnTo>
                <a:lnTo>
                  <a:pt x="25936" y="1710"/>
                </a:lnTo>
                <a:cubicBezTo>
                  <a:pt x="25857" y="1694"/>
                  <a:pt x="25936" y="1615"/>
                  <a:pt x="25872" y="1584"/>
                </a:cubicBezTo>
                <a:lnTo>
                  <a:pt x="25872" y="1584"/>
                </a:lnTo>
                <a:cubicBezTo>
                  <a:pt x="25841" y="1647"/>
                  <a:pt x="25825" y="1726"/>
                  <a:pt x="25793" y="1789"/>
                </a:cubicBezTo>
                <a:lnTo>
                  <a:pt x="25698" y="1742"/>
                </a:lnTo>
                <a:lnTo>
                  <a:pt x="25635" y="1663"/>
                </a:lnTo>
                <a:lnTo>
                  <a:pt x="25556" y="1710"/>
                </a:lnTo>
                <a:lnTo>
                  <a:pt x="25556" y="1536"/>
                </a:lnTo>
                <a:lnTo>
                  <a:pt x="25302" y="1631"/>
                </a:lnTo>
                <a:lnTo>
                  <a:pt x="25271" y="1599"/>
                </a:lnTo>
                <a:cubicBezTo>
                  <a:pt x="25223" y="1631"/>
                  <a:pt x="25160" y="1647"/>
                  <a:pt x="25112" y="1663"/>
                </a:cubicBezTo>
                <a:cubicBezTo>
                  <a:pt x="25056" y="1677"/>
                  <a:pt x="25075" y="1779"/>
                  <a:pt x="25002" y="1779"/>
                </a:cubicBezTo>
                <a:cubicBezTo>
                  <a:pt x="24993" y="1779"/>
                  <a:pt x="24982" y="1777"/>
                  <a:pt x="24970" y="1774"/>
                </a:cubicBezTo>
                <a:lnTo>
                  <a:pt x="24970" y="1631"/>
                </a:lnTo>
                <a:lnTo>
                  <a:pt x="24907" y="1631"/>
                </a:lnTo>
                <a:lnTo>
                  <a:pt x="24970" y="1489"/>
                </a:lnTo>
                <a:cubicBezTo>
                  <a:pt x="24970" y="1552"/>
                  <a:pt x="24970" y="1599"/>
                  <a:pt x="24970" y="1631"/>
                </a:cubicBezTo>
                <a:lnTo>
                  <a:pt x="25081" y="1536"/>
                </a:lnTo>
                <a:lnTo>
                  <a:pt x="24907" y="1441"/>
                </a:lnTo>
                <a:lnTo>
                  <a:pt x="24812" y="1552"/>
                </a:lnTo>
                <a:cubicBezTo>
                  <a:pt x="24827" y="1584"/>
                  <a:pt x="24843" y="1599"/>
                  <a:pt x="24859" y="1631"/>
                </a:cubicBezTo>
                <a:lnTo>
                  <a:pt x="24764" y="1679"/>
                </a:lnTo>
                <a:lnTo>
                  <a:pt x="24732" y="1584"/>
                </a:lnTo>
                <a:lnTo>
                  <a:pt x="24622" y="1710"/>
                </a:lnTo>
                <a:lnTo>
                  <a:pt x="24479" y="1710"/>
                </a:lnTo>
                <a:lnTo>
                  <a:pt x="24400" y="1489"/>
                </a:lnTo>
                <a:lnTo>
                  <a:pt x="24273" y="1568"/>
                </a:lnTo>
                <a:cubicBezTo>
                  <a:pt x="24289" y="1631"/>
                  <a:pt x="24321" y="1679"/>
                  <a:pt x="24305" y="1694"/>
                </a:cubicBezTo>
                <a:cubicBezTo>
                  <a:pt x="24305" y="1726"/>
                  <a:pt x="24305" y="1742"/>
                  <a:pt x="24305" y="1758"/>
                </a:cubicBezTo>
                <a:cubicBezTo>
                  <a:pt x="24305" y="1774"/>
                  <a:pt x="24321" y="1805"/>
                  <a:pt x="24321" y="1821"/>
                </a:cubicBezTo>
                <a:lnTo>
                  <a:pt x="24289" y="1821"/>
                </a:lnTo>
                <a:cubicBezTo>
                  <a:pt x="24289" y="1805"/>
                  <a:pt x="24273" y="1774"/>
                  <a:pt x="24273" y="1742"/>
                </a:cubicBezTo>
                <a:lnTo>
                  <a:pt x="24305" y="1742"/>
                </a:lnTo>
                <a:cubicBezTo>
                  <a:pt x="24226" y="1742"/>
                  <a:pt x="24257" y="1694"/>
                  <a:pt x="24242" y="1663"/>
                </a:cubicBezTo>
                <a:cubicBezTo>
                  <a:pt x="24226" y="1631"/>
                  <a:pt x="24210" y="1615"/>
                  <a:pt x="24194" y="1599"/>
                </a:cubicBezTo>
                <a:lnTo>
                  <a:pt x="24052" y="1679"/>
                </a:lnTo>
                <a:lnTo>
                  <a:pt x="23925" y="1584"/>
                </a:lnTo>
                <a:cubicBezTo>
                  <a:pt x="23862" y="1679"/>
                  <a:pt x="23782" y="1758"/>
                  <a:pt x="23862" y="1869"/>
                </a:cubicBezTo>
                <a:cubicBezTo>
                  <a:pt x="23909" y="1869"/>
                  <a:pt x="23909" y="1916"/>
                  <a:pt x="23893" y="1932"/>
                </a:cubicBezTo>
                <a:cubicBezTo>
                  <a:pt x="23893" y="1948"/>
                  <a:pt x="23862" y="1964"/>
                  <a:pt x="23830" y="1995"/>
                </a:cubicBezTo>
                <a:lnTo>
                  <a:pt x="23830" y="1916"/>
                </a:lnTo>
                <a:lnTo>
                  <a:pt x="23751" y="1900"/>
                </a:lnTo>
                <a:lnTo>
                  <a:pt x="23767" y="1869"/>
                </a:lnTo>
                <a:lnTo>
                  <a:pt x="23640" y="1710"/>
                </a:lnTo>
                <a:lnTo>
                  <a:pt x="23561" y="1710"/>
                </a:lnTo>
                <a:cubicBezTo>
                  <a:pt x="23561" y="1758"/>
                  <a:pt x="23545" y="1789"/>
                  <a:pt x="23545" y="1837"/>
                </a:cubicBezTo>
                <a:cubicBezTo>
                  <a:pt x="23482" y="1742"/>
                  <a:pt x="23434" y="1631"/>
                  <a:pt x="23292" y="1631"/>
                </a:cubicBezTo>
                <a:cubicBezTo>
                  <a:pt x="23276" y="1647"/>
                  <a:pt x="23260" y="1679"/>
                  <a:pt x="23260" y="1710"/>
                </a:cubicBezTo>
                <a:cubicBezTo>
                  <a:pt x="23276" y="1726"/>
                  <a:pt x="23276" y="1758"/>
                  <a:pt x="23292" y="1774"/>
                </a:cubicBezTo>
                <a:lnTo>
                  <a:pt x="23260" y="1774"/>
                </a:lnTo>
                <a:lnTo>
                  <a:pt x="23244" y="1710"/>
                </a:lnTo>
                <a:lnTo>
                  <a:pt x="23260" y="1710"/>
                </a:lnTo>
                <a:cubicBezTo>
                  <a:pt x="23228" y="1694"/>
                  <a:pt x="23212" y="1679"/>
                  <a:pt x="23212" y="1679"/>
                </a:cubicBezTo>
                <a:lnTo>
                  <a:pt x="23212" y="1552"/>
                </a:lnTo>
                <a:cubicBezTo>
                  <a:pt x="23165" y="1489"/>
                  <a:pt x="23133" y="1457"/>
                  <a:pt x="23117" y="1441"/>
                </a:cubicBezTo>
                <a:lnTo>
                  <a:pt x="22912" y="1504"/>
                </a:lnTo>
                <a:lnTo>
                  <a:pt x="22848" y="1663"/>
                </a:lnTo>
                <a:cubicBezTo>
                  <a:pt x="22801" y="1552"/>
                  <a:pt x="22690" y="1520"/>
                  <a:pt x="22627" y="1473"/>
                </a:cubicBezTo>
                <a:lnTo>
                  <a:pt x="22516" y="1536"/>
                </a:lnTo>
                <a:cubicBezTo>
                  <a:pt x="22516" y="1568"/>
                  <a:pt x="22547" y="1615"/>
                  <a:pt x="22484" y="1615"/>
                </a:cubicBezTo>
                <a:cubicBezTo>
                  <a:pt x="22468" y="1647"/>
                  <a:pt x="22448" y="1663"/>
                  <a:pt x="22429" y="1663"/>
                </a:cubicBezTo>
                <a:cubicBezTo>
                  <a:pt x="22409" y="1663"/>
                  <a:pt x="22389" y="1647"/>
                  <a:pt x="22373" y="1615"/>
                </a:cubicBezTo>
                <a:lnTo>
                  <a:pt x="22326" y="1584"/>
                </a:lnTo>
                <a:cubicBezTo>
                  <a:pt x="22269" y="1584"/>
                  <a:pt x="22204" y="1543"/>
                  <a:pt x="22138" y="1543"/>
                </a:cubicBezTo>
                <a:cubicBezTo>
                  <a:pt x="22111" y="1543"/>
                  <a:pt x="22084" y="1550"/>
                  <a:pt x="22056" y="1568"/>
                </a:cubicBezTo>
                <a:lnTo>
                  <a:pt x="22056" y="1758"/>
                </a:lnTo>
                <a:cubicBezTo>
                  <a:pt x="21993" y="1710"/>
                  <a:pt x="21930" y="1726"/>
                  <a:pt x="21866" y="1710"/>
                </a:cubicBezTo>
                <a:cubicBezTo>
                  <a:pt x="21835" y="1702"/>
                  <a:pt x="21799" y="1698"/>
                  <a:pt x="21764" y="1698"/>
                </a:cubicBezTo>
                <a:cubicBezTo>
                  <a:pt x="21728" y="1698"/>
                  <a:pt x="21692" y="1702"/>
                  <a:pt x="21661" y="1710"/>
                </a:cubicBezTo>
                <a:lnTo>
                  <a:pt x="21597" y="1789"/>
                </a:lnTo>
                <a:lnTo>
                  <a:pt x="21629" y="1853"/>
                </a:lnTo>
                <a:cubicBezTo>
                  <a:pt x="21613" y="1884"/>
                  <a:pt x="21550" y="1916"/>
                  <a:pt x="21629" y="1948"/>
                </a:cubicBezTo>
                <a:lnTo>
                  <a:pt x="21708" y="1884"/>
                </a:lnTo>
                <a:lnTo>
                  <a:pt x="21676" y="1853"/>
                </a:lnTo>
                <a:cubicBezTo>
                  <a:pt x="21699" y="1835"/>
                  <a:pt x="21720" y="1828"/>
                  <a:pt x="21742" y="1828"/>
                </a:cubicBezTo>
                <a:cubicBezTo>
                  <a:pt x="21794" y="1828"/>
                  <a:pt x="21846" y="1869"/>
                  <a:pt x="21914" y="1869"/>
                </a:cubicBezTo>
                <a:lnTo>
                  <a:pt x="22009" y="1789"/>
                </a:lnTo>
                <a:lnTo>
                  <a:pt x="22136" y="1853"/>
                </a:lnTo>
                <a:cubicBezTo>
                  <a:pt x="22104" y="1948"/>
                  <a:pt x="22183" y="1979"/>
                  <a:pt x="22231" y="2027"/>
                </a:cubicBezTo>
                <a:cubicBezTo>
                  <a:pt x="22262" y="1979"/>
                  <a:pt x="22310" y="1948"/>
                  <a:pt x="22357" y="1916"/>
                </a:cubicBezTo>
                <a:lnTo>
                  <a:pt x="22357" y="2106"/>
                </a:lnTo>
                <a:lnTo>
                  <a:pt x="22246" y="2059"/>
                </a:lnTo>
                <a:cubicBezTo>
                  <a:pt x="22199" y="2090"/>
                  <a:pt x="22148" y="2106"/>
                  <a:pt x="22096" y="2106"/>
                </a:cubicBezTo>
                <a:cubicBezTo>
                  <a:pt x="22045" y="2106"/>
                  <a:pt x="21993" y="2090"/>
                  <a:pt x="21946" y="2059"/>
                </a:cubicBezTo>
                <a:lnTo>
                  <a:pt x="21803" y="2090"/>
                </a:lnTo>
                <a:lnTo>
                  <a:pt x="21661" y="2122"/>
                </a:lnTo>
                <a:cubicBezTo>
                  <a:pt x="21629" y="2106"/>
                  <a:pt x="21613" y="2106"/>
                  <a:pt x="21581" y="2090"/>
                </a:cubicBezTo>
                <a:cubicBezTo>
                  <a:pt x="21550" y="2090"/>
                  <a:pt x="21518" y="2106"/>
                  <a:pt x="21486" y="2122"/>
                </a:cubicBezTo>
                <a:lnTo>
                  <a:pt x="21455" y="2090"/>
                </a:lnTo>
                <a:cubicBezTo>
                  <a:pt x="21471" y="1964"/>
                  <a:pt x="21502" y="1853"/>
                  <a:pt x="21518" y="1726"/>
                </a:cubicBezTo>
                <a:lnTo>
                  <a:pt x="21518" y="1726"/>
                </a:lnTo>
                <a:lnTo>
                  <a:pt x="21391" y="1805"/>
                </a:lnTo>
                <a:cubicBezTo>
                  <a:pt x="21407" y="1837"/>
                  <a:pt x="21423" y="1869"/>
                  <a:pt x="21455" y="1916"/>
                </a:cubicBezTo>
                <a:lnTo>
                  <a:pt x="21376" y="1979"/>
                </a:lnTo>
                <a:cubicBezTo>
                  <a:pt x="21360" y="1916"/>
                  <a:pt x="21360" y="1869"/>
                  <a:pt x="21344" y="1789"/>
                </a:cubicBezTo>
                <a:lnTo>
                  <a:pt x="21249" y="1869"/>
                </a:lnTo>
                <a:lnTo>
                  <a:pt x="21249" y="2027"/>
                </a:lnTo>
                <a:lnTo>
                  <a:pt x="21328" y="2074"/>
                </a:lnTo>
                <a:lnTo>
                  <a:pt x="21312" y="2090"/>
                </a:lnTo>
                <a:lnTo>
                  <a:pt x="21201" y="2090"/>
                </a:lnTo>
                <a:cubicBezTo>
                  <a:pt x="21201" y="2074"/>
                  <a:pt x="21170" y="2043"/>
                  <a:pt x="21154" y="1995"/>
                </a:cubicBezTo>
                <a:cubicBezTo>
                  <a:pt x="21122" y="2059"/>
                  <a:pt x="21091" y="2090"/>
                  <a:pt x="21059" y="2154"/>
                </a:cubicBezTo>
                <a:lnTo>
                  <a:pt x="20948" y="2011"/>
                </a:lnTo>
                <a:cubicBezTo>
                  <a:pt x="20964" y="1948"/>
                  <a:pt x="21011" y="1884"/>
                  <a:pt x="21011" y="1805"/>
                </a:cubicBezTo>
                <a:lnTo>
                  <a:pt x="20821" y="1774"/>
                </a:lnTo>
                <a:lnTo>
                  <a:pt x="20821" y="1884"/>
                </a:lnTo>
                <a:cubicBezTo>
                  <a:pt x="20774" y="1916"/>
                  <a:pt x="20695" y="1932"/>
                  <a:pt x="20663" y="2011"/>
                </a:cubicBezTo>
                <a:cubicBezTo>
                  <a:pt x="20616" y="2090"/>
                  <a:pt x="20536" y="2106"/>
                  <a:pt x="20505" y="2154"/>
                </a:cubicBezTo>
                <a:cubicBezTo>
                  <a:pt x="20394" y="2154"/>
                  <a:pt x="20267" y="2169"/>
                  <a:pt x="20156" y="2217"/>
                </a:cubicBezTo>
                <a:cubicBezTo>
                  <a:pt x="20117" y="2241"/>
                  <a:pt x="20069" y="2253"/>
                  <a:pt x="20022" y="2253"/>
                </a:cubicBezTo>
                <a:cubicBezTo>
                  <a:pt x="19974" y="2253"/>
                  <a:pt x="19927" y="2241"/>
                  <a:pt x="19887" y="2217"/>
                </a:cubicBezTo>
                <a:lnTo>
                  <a:pt x="19840" y="2249"/>
                </a:lnTo>
                <a:cubicBezTo>
                  <a:pt x="19824" y="2233"/>
                  <a:pt x="19808" y="2201"/>
                  <a:pt x="19792" y="2169"/>
                </a:cubicBezTo>
                <a:lnTo>
                  <a:pt x="19697" y="2249"/>
                </a:lnTo>
                <a:lnTo>
                  <a:pt x="19555" y="2201"/>
                </a:lnTo>
                <a:lnTo>
                  <a:pt x="19555" y="2074"/>
                </a:lnTo>
                <a:lnTo>
                  <a:pt x="19650" y="2138"/>
                </a:lnTo>
                <a:cubicBezTo>
                  <a:pt x="19666" y="2122"/>
                  <a:pt x="19681" y="2090"/>
                  <a:pt x="19697" y="2074"/>
                </a:cubicBezTo>
                <a:lnTo>
                  <a:pt x="19666" y="2027"/>
                </a:lnTo>
                <a:lnTo>
                  <a:pt x="19729" y="2027"/>
                </a:lnTo>
                <a:cubicBezTo>
                  <a:pt x="19729" y="2059"/>
                  <a:pt x="19745" y="2090"/>
                  <a:pt x="19745" y="2138"/>
                </a:cubicBezTo>
                <a:cubicBezTo>
                  <a:pt x="19824" y="2059"/>
                  <a:pt x="19840" y="1979"/>
                  <a:pt x="19792" y="1948"/>
                </a:cubicBezTo>
                <a:lnTo>
                  <a:pt x="19792" y="1948"/>
                </a:lnTo>
                <a:lnTo>
                  <a:pt x="19729" y="1995"/>
                </a:lnTo>
                <a:lnTo>
                  <a:pt x="19776" y="1837"/>
                </a:lnTo>
                <a:cubicBezTo>
                  <a:pt x="19761" y="1821"/>
                  <a:pt x="19745" y="1805"/>
                  <a:pt x="19729" y="1789"/>
                </a:cubicBezTo>
                <a:cubicBezTo>
                  <a:pt x="19761" y="1726"/>
                  <a:pt x="19792" y="1694"/>
                  <a:pt x="19840" y="1615"/>
                </a:cubicBezTo>
                <a:lnTo>
                  <a:pt x="19650" y="1615"/>
                </a:lnTo>
                <a:lnTo>
                  <a:pt x="19681" y="1584"/>
                </a:lnTo>
                <a:cubicBezTo>
                  <a:pt x="19697" y="1568"/>
                  <a:pt x="19697" y="1568"/>
                  <a:pt x="19697" y="1568"/>
                </a:cubicBezTo>
                <a:cubicBezTo>
                  <a:pt x="19697" y="1568"/>
                  <a:pt x="19697" y="1552"/>
                  <a:pt x="19681" y="1536"/>
                </a:cubicBezTo>
                <a:lnTo>
                  <a:pt x="19539" y="1536"/>
                </a:lnTo>
                <a:cubicBezTo>
                  <a:pt x="19539" y="1584"/>
                  <a:pt x="19539" y="1615"/>
                  <a:pt x="19571" y="1647"/>
                </a:cubicBezTo>
                <a:cubicBezTo>
                  <a:pt x="19602" y="1663"/>
                  <a:pt x="19634" y="1710"/>
                  <a:pt x="19650" y="1742"/>
                </a:cubicBezTo>
                <a:cubicBezTo>
                  <a:pt x="19650" y="1774"/>
                  <a:pt x="19666" y="1837"/>
                  <a:pt x="19650" y="1837"/>
                </a:cubicBezTo>
                <a:cubicBezTo>
                  <a:pt x="19586" y="1869"/>
                  <a:pt x="19666" y="1900"/>
                  <a:pt x="19650" y="1916"/>
                </a:cubicBezTo>
                <a:cubicBezTo>
                  <a:pt x="19633" y="1925"/>
                  <a:pt x="19619" y="1928"/>
                  <a:pt x="19609" y="1928"/>
                </a:cubicBezTo>
                <a:cubicBezTo>
                  <a:pt x="19580" y="1928"/>
                  <a:pt x="19575" y="1899"/>
                  <a:pt x="19586" y="1853"/>
                </a:cubicBezTo>
                <a:lnTo>
                  <a:pt x="19476" y="1853"/>
                </a:lnTo>
                <a:cubicBezTo>
                  <a:pt x="19476" y="1837"/>
                  <a:pt x="19476" y="1821"/>
                  <a:pt x="19476" y="1805"/>
                </a:cubicBezTo>
                <a:cubicBezTo>
                  <a:pt x="19476" y="1710"/>
                  <a:pt x="19555" y="1694"/>
                  <a:pt x="19571" y="1647"/>
                </a:cubicBezTo>
                <a:lnTo>
                  <a:pt x="19476" y="1647"/>
                </a:lnTo>
                <a:lnTo>
                  <a:pt x="19507" y="1584"/>
                </a:lnTo>
                <a:lnTo>
                  <a:pt x="19428" y="1584"/>
                </a:lnTo>
                <a:lnTo>
                  <a:pt x="19365" y="1647"/>
                </a:lnTo>
                <a:cubicBezTo>
                  <a:pt x="19381" y="1694"/>
                  <a:pt x="19396" y="1726"/>
                  <a:pt x="19396" y="1758"/>
                </a:cubicBezTo>
                <a:cubicBezTo>
                  <a:pt x="19372" y="1758"/>
                  <a:pt x="19357" y="1831"/>
                  <a:pt x="19303" y="1831"/>
                </a:cubicBezTo>
                <a:cubicBezTo>
                  <a:pt x="19285" y="1831"/>
                  <a:pt x="19264" y="1824"/>
                  <a:pt x="19238" y="1805"/>
                </a:cubicBezTo>
                <a:cubicBezTo>
                  <a:pt x="19259" y="1790"/>
                  <a:pt x="19274" y="1778"/>
                  <a:pt x="19286" y="1768"/>
                </a:cubicBezTo>
                <a:lnTo>
                  <a:pt x="19286" y="1768"/>
                </a:lnTo>
                <a:cubicBezTo>
                  <a:pt x="19260" y="1785"/>
                  <a:pt x="19241" y="1796"/>
                  <a:pt x="19236" y="1801"/>
                </a:cubicBezTo>
                <a:lnTo>
                  <a:pt x="19236" y="1801"/>
                </a:lnTo>
                <a:cubicBezTo>
                  <a:pt x="19216" y="1769"/>
                  <a:pt x="19218" y="1738"/>
                  <a:pt x="19248" y="1738"/>
                </a:cubicBezTo>
                <a:cubicBezTo>
                  <a:pt x="19260" y="1738"/>
                  <a:pt x="19277" y="1743"/>
                  <a:pt x="19299" y="1756"/>
                </a:cubicBezTo>
                <a:lnTo>
                  <a:pt x="19299" y="1756"/>
                </a:lnTo>
                <a:cubicBezTo>
                  <a:pt x="19313" y="1743"/>
                  <a:pt x="19317" y="1735"/>
                  <a:pt x="19317" y="1726"/>
                </a:cubicBezTo>
                <a:cubicBezTo>
                  <a:pt x="19333" y="1694"/>
                  <a:pt x="19317" y="1647"/>
                  <a:pt x="19365" y="1647"/>
                </a:cubicBezTo>
                <a:lnTo>
                  <a:pt x="19365" y="1552"/>
                </a:lnTo>
                <a:lnTo>
                  <a:pt x="19206" y="1473"/>
                </a:lnTo>
                <a:cubicBezTo>
                  <a:pt x="19222" y="1457"/>
                  <a:pt x="19238" y="1441"/>
                  <a:pt x="19270" y="1409"/>
                </a:cubicBezTo>
                <a:lnTo>
                  <a:pt x="19270" y="1409"/>
                </a:lnTo>
                <a:lnTo>
                  <a:pt x="19064" y="1457"/>
                </a:lnTo>
                <a:cubicBezTo>
                  <a:pt x="19064" y="1441"/>
                  <a:pt x="19048" y="1425"/>
                  <a:pt x="19032" y="1425"/>
                </a:cubicBezTo>
                <a:lnTo>
                  <a:pt x="18969" y="1536"/>
                </a:lnTo>
                <a:lnTo>
                  <a:pt x="18842" y="1536"/>
                </a:lnTo>
                <a:cubicBezTo>
                  <a:pt x="18826" y="1504"/>
                  <a:pt x="18826" y="1489"/>
                  <a:pt x="18826" y="1473"/>
                </a:cubicBezTo>
                <a:lnTo>
                  <a:pt x="18731" y="1584"/>
                </a:lnTo>
                <a:lnTo>
                  <a:pt x="18747" y="1599"/>
                </a:lnTo>
                <a:cubicBezTo>
                  <a:pt x="18731" y="1663"/>
                  <a:pt x="18684" y="1726"/>
                  <a:pt x="18716" y="1789"/>
                </a:cubicBezTo>
                <a:lnTo>
                  <a:pt x="18811" y="1837"/>
                </a:lnTo>
                <a:lnTo>
                  <a:pt x="18890" y="1774"/>
                </a:lnTo>
                <a:lnTo>
                  <a:pt x="18906" y="1789"/>
                </a:lnTo>
                <a:lnTo>
                  <a:pt x="18842" y="1932"/>
                </a:lnTo>
                <a:lnTo>
                  <a:pt x="18747" y="1884"/>
                </a:lnTo>
                <a:lnTo>
                  <a:pt x="18747" y="2090"/>
                </a:lnTo>
                <a:lnTo>
                  <a:pt x="18700" y="2090"/>
                </a:lnTo>
                <a:lnTo>
                  <a:pt x="18636" y="1979"/>
                </a:lnTo>
                <a:lnTo>
                  <a:pt x="18668" y="1932"/>
                </a:lnTo>
                <a:lnTo>
                  <a:pt x="18557" y="1869"/>
                </a:lnTo>
                <a:cubicBezTo>
                  <a:pt x="18589" y="1821"/>
                  <a:pt x="18605" y="1774"/>
                  <a:pt x="18636" y="1742"/>
                </a:cubicBezTo>
                <a:cubicBezTo>
                  <a:pt x="18605" y="1710"/>
                  <a:pt x="18589" y="1679"/>
                  <a:pt x="18573" y="1631"/>
                </a:cubicBezTo>
                <a:lnTo>
                  <a:pt x="18446" y="1631"/>
                </a:lnTo>
                <a:lnTo>
                  <a:pt x="18494" y="1504"/>
                </a:lnTo>
                <a:lnTo>
                  <a:pt x="18494" y="1504"/>
                </a:lnTo>
                <a:cubicBezTo>
                  <a:pt x="18415" y="1536"/>
                  <a:pt x="18367" y="1631"/>
                  <a:pt x="18383" y="1726"/>
                </a:cubicBezTo>
                <a:lnTo>
                  <a:pt x="18494" y="1726"/>
                </a:lnTo>
                <a:cubicBezTo>
                  <a:pt x="18526" y="1853"/>
                  <a:pt x="18383" y="1964"/>
                  <a:pt x="18494" y="2074"/>
                </a:cubicBezTo>
                <a:cubicBezTo>
                  <a:pt x="18463" y="2106"/>
                  <a:pt x="18425" y="2144"/>
                  <a:pt x="18389" y="2144"/>
                </a:cubicBezTo>
                <a:cubicBezTo>
                  <a:pt x="18370" y="2144"/>
                  <a:pt x="18352" y="2133"/>
                  <a:pt x="18336" y="2106"/>
                </a:cubicBezTo>
                <a:cubicBezTo>
                  <a:pt x="18304" y="2027"/>
                  <a:pt x="18431" y="1964"/>
                  <a:pt x="18367" y="1884"/>
                </a:cubicBezTo>
                <a:lnTo>
                  <a:pt x="18367" y="1884"/>
                </a:lnTo>
                <a:cubicBezTo>
                  <a:pt x="18288" y="1932"/>
                  <a:pt x="18241" y="1995"/>
                  <a:pt x="18225" y="2090"/>
                </a:cubicBezTo>
                <a:lnTo>
                  <a:pt x="18288" y="2217"/>
                </a:lnTo>
                <a:lnTo>
                  <a:pt x="18367" y="2169"/>
                </a:lnTo>
                <a:lnTo>
                  <a:pt x="18399" y="2201"/>
                </a:lnTo>
                <a:lnTo>
                  <a:pt x="18431" y="2169"/>
                </a:lnTo>
                <a:lnTo>
                  <a:pt x="18541" y="2233"/>
                </a:lnTo>
                <a:lnTo>
                  <a:pt x="18336" y="2328"/>
                </a:lnTo>
                <a:lnTo>
                  <a:pt x="18241" y="2264"/>
                </a:lnTo>
                <a:cubicBezTo>
                  <a:pt x="18225" y="2312"/>
                  <a:pt x="18225" y="2328"/>
                  <a:pt x="18209" y="2359"/>
                </a:cubicBezTo>
                <a:lnTo>
                  <a:pt x="18114" y="2359"/>
                </a:lnTo>
                <a:lnTo>
                  <a:pt x="18098" y="2439"/>
                </a:lnTo>
                <a:lnTo>
                  <a:pt x="17940" y="2359"/>
                </a:lnTo>
                <a:cubicBezTo>
                  <a:pt x="17914" y="2385"/>
                  <a:pt x="17889" y="2401"/>
                  <a:pt x="17861" y="2401"/>
                </a:cubicBezTo>
                <a:cubicBezTo>
                  <a:pt x="17837" y="2401"/>
                  <a:pt x="17811" y="2389"/>
                  <a:pt x="17781" y="2359"/>
                </a:cubicBezTo>
                <a:lnTo>
                  <a:pt x="17702" y="2439"/>
                </a:lnTo>
                <a:cubicBezTo>
                  <a:pt x="17686" y="2391"/>
                  <a:pt x="17671" y="2359"/>
                  <a:pt x="17671" y="2328"/>
                </a:cubicBezTo>
                <a:lnTo>
                  <a:pt x="17623" y="2296"/>
                </a:lnTo>
                <a:lnTo>
                  <a:pt x="17623" y="2201"/>
                </a:lnTo>
                <a:lnTo>
                  <a:pt x="17718" y="2201"/>
                </a:lnTo>
                <a:lnTo>
                  <a:pt x="17718" y="2043"/>
                </a:lnTo>
                <a:lnTo>
                  <a:pt x="17607" y="1979"/>
                </a:lnTo>
                <a:lnTo>
                  <a:pt x="17528" y="2011"/>
                </a:lnTo>
                <a:cubicBezTo>
                  <a:pt x="17544" y="2090"/>
                  <a:pt x="17591" y="2169"/>
                  <a:pt x="17576" y="2185"/>
                </a:cubicBezTo>
                <a:cubicBezTo>
                  <a:pt x="17481" y="2264"/>
                  <a:pt x="17576" y="2328"/>
                  <a:pt x="17544" y="2375"/>
                </a:cubicBezTo>
                <a:lnTo>
                  <a:pt x="17512" y="2470"/>
                </a:lnTo>
                <a:lnTo>
                  <a:pt x="17370" y="2375"/>
                </a:lnTo>
                <a:lnTo>
                  <a:pt x="17275" y="2423"/>
                </a:lnTo>
                <a:lnTo>
                  <a:pt x="17275" y="2280"/>
                </a:lnTo>
                <a:lnTo>
                  <a:pt x="17449" y="2359"/>
                </a:lnTo>
                <a:cubicBezTo>
                  <a:pt x="17465" y="2328"/>
                  <a:pt x="17481" y="2280"/>
                  <a:pt x="17496" y="2249"/>
                </a:cubicBezTo>
                <a:lnTo>
                  <a:pt x="17401" y="2106"/>
                </a:lnTo>
                <a:lnTo>
                  <a:pt x="17291" y="2138"/>
                </a:lnTo>
                <a:lnTo>
                  <a:pt x="17180" y="2027"/>
                </a:lnTo>
                <a:lnTo>
                  <a:pt x="17037" y="2138"/>
                </a:lnTo>
                <a:cubicBezTo>
                  <a:pt x="17021" y="2090"/>
                  <a:pt x="17021" y="2059"/>
                  <a:pt x="17021" y="2027"/>
                </a:cubicBezTo>
                <a:lnTo>
                  <a:pt x="16926" y="1979"/>
                </a:lnTo>
                <a:cubicBezTo>
                  <a:pt x="16879" y="2043"/>
                  <a:pt x="16831" y="2106"/>
                  <a:pt x="16784" y="2169"/>
                </a:cubicBezTo>
                <a:cubicBezTo>
                  <a:pt x="16766" y="2146"/>
                  <a:pt x="16750" y="2137"/>
                  <a:pt x="16735" y="2137"/>
                </a:cubicBezTo>
                <a:cubicBezTo>
                  <a:pt x="16710" y="2137"/>
                  <a:pt x="16687" y="2160"/>
                  <a:pt x="16657" y="2169"/>
                </a:cubicBezTo>
                <a:cubicBezTo>
                  <a:pt x="16641" y="2106"/>
                  <a:pt x="16736" y="2043"/>
                  <a:pt x="16673" y="1979"/>
                </a:cubicBezTo>
                <a:lnTo>
                  <a:pt x="16673" y="1979"/>
                </a:lnTo>
                <a:cubicBezTo>
                  <a:pt x="16610" y="2027"/>
                  <a:pt x="16578" y="2106"/>
                  <a:pt x="16578" y="2169"/>
                </a:cubicBezTo>
                <a:cubicBezTo>
                  <a:pt x="16594" y="2185"/>
                  <a:pt x="16594" y="2185"/>
                  <a:pt x="16610" y="2201"/>
                </a:cubicBezTo>
                <a:lnTo>
                  <a:pt x="16594" y="2217"/>
                </a:lnTo>
                <a:lnTo>
                  <a:pt x="16578" y="2185"/>
                </a:lnTo>
                <a:cubicBezTo>
                  <a:pt x="16562" y="2169"/>
                  <a:pt x="16531" y="2154"/>
                  <a:pt x="16531" y="2138"/>
                </a:cubicBezTo>
                <a:cubicBezTo>
                  <a:pt x="16515" y="2074"/>
                  <a:pt x="16483" y="1995"/>
                  <a:pt x="16499" y="1964"/>
                </a:cubicBezTo>
                <a:cubicBezTo>
                  <a:pt x="16515" y="1948"/>
                  <a:pt x="16515" y="1916"/>
                  <a:pt x="16531" y="1900"/>
                </a:cubicBezTo>
                <a:cubicBezTo>
                  <a:pt x="16483" y="1900"/>
                  <a:pt x="16436" y="1884"/>
                  <a:pt x="16388" y="1869"/>
                </a:cubicBezTo>
                <a:cubicBezTo>
                  <a:pt x="16369" y="1862"/>
                  <a:pt x="16351" y="1860"/>
                  <a:pt x="16332" y="1860"/>
                </a:cubicBezTo>
                <a:cubicBezTo>
                  <a:pt x="16255" y="1860"/>
                  <a:pt x="16176" y="1903"/>
                  <a:pt x="16087" y="1916"/>
                </a:cubicBezTo>
                <a:cubicBezTo>
                  <a:pt x="16151" y="1964"/>
                  <a:pt x="16214" y="1995"/>
                  <a:pt x="16261" y="2043"/>
                </a:cubicBezTo>
                <a:cubicBezTo>
                  <a:pt x="16325" y="2090"/>
                  <a:pt x="16372" y="2154"/>
                  <a:pt x="16420" y="2201"/>
                </a:cubicBezTo>
                <a:cubicBezTo>
                  <a:pt x="16404" y="2249"/>
                  <a:pt x="16388" y="2280"/>
                  <a:pt x="16372" y="2344"/>
                </a:cubicBezTo>
                <a:cubicBezTo>
                  <a:pt x="16462" y="2344"/>
                  <a:pt x="16566" y="2329"/>
                  <a:pt x="16658" y="2301"/>
                </a:cubicBezTo>
                <a:lnTo>
                  <a:pt x="16658" y="2301"/>
                </a:lnTo>
                <a:cubicBezTo>
                  <a:pt x="16659" y="2316"/>
                  <a:pt x="16663" y="2333"/>
                  <a:pt x="16673" y="2344"/>
                </a:cubicBezTo>
                <a:cubicBezTo>
                  <a:pt x="16673" y="2333"/>
                  <a:pt x="16675" y="2324"/>
                  <a:pt x="16677" y="2317"/>
                </a:cubicBezTo>
                <a:lnTo>
                  <a:pt x="16677" y="2317"/>
                </a:lnTo>
                <a:cubicBezTo>
                  <a:pt x="16686" y="2363"/>
                  <a:pt x="16711" y="2401"/>
                  <a:pt x="16736" y="2439"/>
                </a:cubicBezTo>
                <a:cubicBezTo>
                  <a:pt x="16800" y="2328"/>
                  <a:pt x="16847" y="2233"/>
                  <a:pt x="16895" y="2138"/>
                </a:cubicBezTo>
                <a:cubicBezTo>
                  <a:pt x="16911" y="2185"/>
                  <a:pt x="16895" y="2217"/>
                  <a:pt x="16895" y="2264"/>
                </a:cubicBezTo>
                <a:cubicBezTo>
                  <a:pt x="16895" y="2312"/>
                  <a:pt x="16895" y="2359"/>
                  <a:pt x="16895" y="2423"/>
                </a:cubicBezTo>
                <a:cubicBezTo>
                  <a:pt x="16895" y="2423"/>
                  <a:pt x="16879" y="2439"/>
                  <a:pt x="16879" y="2454"/>
                </a:cubicBezTo>
                <a:lnTo>
                  <a:pt x="16800" y="2454"/>
                </a:lnTo>
                <a:cubicBezTo>
                  <a:pt x="16784" y="2454"/>
                  <a:pt x="16768" y="2470"/>
                  <a:pt x="16752" y="2486"/>
                </a:cubicBezTo>
                <a:lnTo>
                  <a:pt x="16721" y="2454"/>
                </a:lnTo>
                <a:lnTo>
                  <a:pt x="16610" y="2549"/>
                </a:lnTo>
                <a:lnTo>
                  <a:pt x="16515" y="2407"/>
                </a:lnTo>
                <a:lnTo>
                  <a:pt x="16436" y="2407"/>
                </a:lnTo>
                <a:lnTo>
                  <a:pt x="16420" y="2486"/>
                </a:lnTo>
                <a:lnTo>
                  <a:pt x="16277" y="2470"/>
                </a:lnTo>
                <a:lnTo>
                  <a:pt x="16277" y="2454"/>
                </a:lnTo>
                <a:cubicBezTo>
                  <a:pt x="16388" y="2344"/>
                  <a:pt x="16277" y="2249"/>
                  <a:pt x="16277" y="2138"/>
                </a:cubicBezTo>
                <a:cubicBezTo>
                  <a:pt x="16206" y="2123"/>
                  <a:pt x="16135" y="2115"/>
                  <a:pt x="16065" y="2115"/>
                </a:cubicBezTo>
                <a:cubicBezTo>
                  <a:pt x="15915" y="2115"/>
                  <a:pt x="15768" y="2147"/>
                  <a:pt x="15628" y="2201"/>
                </a:cubicBezTo>
                <a:lnTo>
                  <a:pt x="15596" y="2138"/>
                </a:lnTo>
                <a:lnTo>
                  <a:pt x="15391" y="2185"/>
                </a:lnTo>
                <a:lnTo>
                  <a:pt x="15454" y="2407"/>
                </a:lnTo>
                <a:lnTo>
                  <a:pt x="15533" y="2328"/>
                </a:lnTo>
                <a:lnTo>
                  <a:pt x="15644" y="2423"/>
                </a:lnTo>
                <a:lnTo>
                  <a:pt x="15691" y="2328"/>
                </a:lnTo>
                <a:lnTo>
                  <a:pt x="15834" y="2502"/>
                </a:lnTo>
                <a:cubicBezTo>
                  <a:pt x="15781" y="2502"/>
                  <a:pt x="15728" y="2530"/>
                  <a:pt x="15685" y="2530"/>
                </a:cubicBezTo>
                <a:cubicBezTo>
                  <a:pt x="15663" y="2530"/>
                  <a:pt x="15644" y="2523"/>
                  <a:pt x="15628" y="2502"/>
                </a:cubicBezTo>
                <a:cubicBezTo>
                  <a:pt x="15565" y="2502"/>
                  <a:pt x="15517" y="2549"/>
                  <a:pt x="15501" y="2613"/>
                </a:cubicBezTo>
                <a:cubicBezTo>
                  <a:pt x="15406" y="2613"/>
                  <a:pt x="15359" y="2549"/>
                  <a:pt x="15327" y="2502"/>
                </a:cubicBezTo>
                <a:cubicBezTo>
                  <a:pt x="15343" y="2439"/>
                  <a:pt x="15422" y="2375"/>
                  <a:pt x="15327" y="2328"/>
                </a:cubicBezTo>
                <a:lnTo>
                  <a:pt x="15248" y="2391"/>
                </a:lnTo>
                <a:cubicBezTo>
                  <a:pt x="15264" y="2439"/>
                  <a:pt x="15280" y="2502"/>
                  <a:pt x="15296" y="2549"/>
                </a:cubicBezTo>
                <a:lnTo>
                  <a:pt x="15232" y="2613"/>
                </a:lnTo>
                <a:lnTo>
                  <a:pt x="14868" y="2613"/>
                </a:lnTo>
                <a:cubicBezTo>
                  <a:pt x="14821" y="2597"/>
                  <a:pt x="14789" y="2581"/>
                  <a:pt x="14757" y="2565"/>
                </a:cubicBezTo>
                <a:cubicBezTo>
                  <a:pt x="14750" y="2607"/>
                  <a:pt x="14731" y="2615"/>
                  <a:pt x="14709" y="2615"/>
                </a:cubicBezTo>
                <a:cubicBezTo>
                  <a:pt x="14695" y="2615"/>
                  <a:pt x="14680" y="2612"/>
                  <a:pt x="14666" y="2612"/>
                </a:cubicBezTo>
                <a:cubicBezTo>
                  <a:pt x="14652" y="2612"/>
                  <a:pt x="14639" y="2615"/>
                  <a:pt x="14631" y="2629"/>
                </a:cubicBezTo>
                <a:cubicBezTo>
                  <a:pt x="14599" y="2676"/>
                  <a:pt x="14551" y="2708"/>
                  <a:pt x="14504" y="2724"/>
                </a:cubicBezTo>
                <a:cubicBezTo>
                  <a:pt x="14472" y="2676"/>
                  <a:pt x="14441" y="2629"/>
                  <a:pt x="14425" y="2565"/>
                </a:cubicBezTo>
                <a:lnTo>
                  <a:pt x="14140" y="2676"/>
                </a:lnTo>
                <a:cubicBezTo>
                  <a:pt x="14155" y="2597"/>
                  <a:pt x="14171" y="2518"/>
                  <a:pt x="14171" y="2439"/>
                </a:cubicBezTo>
                <a:cubicBezTo>
                  <a:pt x="14155" y="2407"/>
                  <a:pt x="14140" y="2391"/>
                  <a:pt x="14108" y="2359"/>
                </a:cubicBezTo>
                <a:cubicBezTo>
                  <a:pt x="14092" y="2344"/>
                  <a:pt x="14076" y="2328"/>
                  <a:pt x="14060" y="2312"/>
                </a:cubicBezTo>
                <a:cubicBezTo>
                  <a:pt x="14045" y="2407"/>
                  <a:pt x="14029" y="2502"/>
                  <a:pt x="14013" y="2581"/>
                </a:cubicBezTo>
                <a:cubicBezTo>
                  <a:pt x="14029" y="2613"/>
                  <a:pt x="14029" y="2629"/>
                  <a:pt x="14045" y="2676"/>
                </a:cubicBezTo>
                <a:cubicBezTo>
                  <a:pt x="14040" y="2675"/>
                  <a:pt x="14035" y="2674"/>
                  <a:pt x="14030" y="2674"/>
                </a:cubicBezTo>
                <a:cubicBezTo>
                  <a:pt x="13991" y="2674"/>
                  <a:pt x="13963" y="2714"/>
                  <a:pt x="13923" y="2714"/>
                </a:cubicBezTo>
                <a:cubicBezTo>
                  <a:pt x="13908" y="2714"/>
                  <a:pt x="13891" y="2708"/>
                  <a:pt x="13870" y="2692"/>
                </a:cubicBezTo>
                <a:cubicBezTo>
                  <a:pt x="13868" y="2690"/>
                  <a:pt x="13864" y="2689"/>
                  <a:pt x="13860" y="2689"/>
                </a:cubicBezTo>
                <a:cubicBezTo>
                  <a:pt x="13837" y="2689"/>
                  <a:pt x="13789" y="2711"/>
                  <a:pt x="13751" y="2711"/>
                </a:cubicBezTo>
                <a:cubicBezTo>
                  <a:pt x="13743" y="2711"/>
                  <a:pt x="13735" y="2710"/>
                  <a:pt x="13728" y="2708"/>
                </a:cubicBezTo>
                <a:cubicBezTo>
                  <a:pt x="13686" y="2708"/>
                  <a:pt x="13651" y="2750"/>
                  <a:pt x="13613" y="2750"/>
                </a:cubicBezTo>
                <a:cubicBezTo>
                  <a:pt x="13594" y="2750"/>
                  <a:pt x="13575" y="2739"/>
                  <a:pt x="13554" y="2708"/>
                </a:cubicBezTo>
                <a:cubicBezTo>
                  <a:pt x="13530" y="2739"/>
                  <a:pt x="13502" y="2747"/>
                  <a:pt x="13475" y="2747"/>
                </a:cubicBezTo>
                <a:cubicBezTo>
                  <a:pt x="13447" y="2747"/>
                  <a:pt x="13419" y="2739"/>
                  <a:pt x="13395" y="2739"/>
                </a:cubicBezTo>
                <a:lnTo>
                  <a:pt x="13332" y="2660"/>
                </a:lnTo>
                <a:lnTo>
                  <a:pt x="13427" y="2613"/>
                </a:lnTo>
                <a:lnTo>
                  <a:pt x="13348" y="2565"/>
                </a:lnTo>
                <a:cubicBezTo>
                  <a:pt x="13364" y="2502"/>
                  <a:pt x="13427" y="2439"/>
                  <a:pt x="13380" y="2359"/>
                </a:cubicBezTo>
                <a:lnTo>
                  <a:pt x="13205" y="2359"/>
                </a:lnTo>
                <a:lnTo>
                  <a:pt x="13316" y="2549"/>
                </a:lnTo>
                <a:cubicBezTo>
                  <a:pt x="13309" y="2550"/>
                  <a:pt x="13302" y="2551"/>
                  <a:pt x="13295" y="2551"/>
                </a:cubicBezTo>
                <a:cubicBezTo>
                  <a:pt x="13203" y="2551"/>
                  <a:pt x="13183" y="2453"/>
                  <a:pt x="13095" y="2439"/>
                </a:cubicBezTo>
                <a:cubicBezTo>
                  <a:pt x="13079" y="2470"/>
                  <a:pt x="13063" y="2486"/>
                  <a:pt x="13031" y="2502"/>
                </a:cubicBezTo>
                <a:cubicBezTo>
                  <a:pt x="13000" y="2518"/>
                  <a:pt x="12968" y="2534"/>
                  <a:pt x="12936" y="2534"/>
                </a:cubicBezTo>
                <a:cubicBezTo>
                  <a:pt x="12920" y="2549"/>
                  <a:pt x="12920" y="2581"/>
                  <a:pt x="12920" y="2581"/>
                </a:cubicBezTo>
                <a:lnTo>
                  <a:pt x="12746" y="2534"/>
                </a:lnTo>
                <a:lnTo>
                  <a:pt x="12588" y="2375"/>
                </a:lnTo>
                <a:lnTo>
                  <a:pt x="12493" y="2423"/>
                </a:lnTo>
                <a:lnTo>
                  <a:pt x="12651" y="2454"/>
                </a:lnTo>
                <a:lnTo>
                  <a:pt x="12303" y="2534"/>
                </a:lnTo>
                <a:lnTo>
                  <a:pt x="12271" y="2597"/>
                </a:lnTo>
                <a:cubicBezTo>
                  <a:pt x="12192" y="2549"/>
                  <a:pt x="12145" y="2518"/>
                  <a:pt x="12081" y="2486"/>
                </a:cubicBezTo>
                <a:lnTo>
                  <a:pt x="12050" y="2518"/>
                </a:lnTo>
                <a:cubicBezTo>
                  <a:pt x="12050" y="2502"/>
                  <a:pt x="12050" y="2486"/>
                  <a:pt x="12050" y="2486"/>
                </a:cubicBezTo>
                <a:lnTo>
                  <a:pt x="11986" y="2486"/>
                </a:lnTo>
                <a:cubicBezTo>
                  <a:pt x="11970" y="2454"/>
                  <a:pt x="11955" y="2423"/>
                  <a:pt x="11955" y="2407"/>
                </a:cubicBezTo>
                <a:cubicBezTo>
                  <a:pt x="11907" y="2423"/>
                  <a:pt x="11875" y="2470"/>
                  <a:pt x="11891" y="2518"/>
                </a:cubicBezTo>
                <a:cubicBezTo>
                  <a:pt x="11899" y="2518"/>
                  <a:pt x="11911" y="2510"/>
                  <a:pt x="11925" y="2510"/>
                </a:cubicBezTo>
                <a:cubicBezTo>
                  <a:pt x="11939" y="2510"/>
                  <a:pt x="11955" y="2518"/>
                  <a:pt x="11970" y="2549"/>
                </a:cubicBezTo>
                <a:cubicBezTo>
                  <a:pt x="11986" y="2597"/>
                  <a:pt x="12050" y="2629"/>
                  <a:pt x="12081" y="2676"/>
                </a:cubicBezTo>
                <a:cubicBezTo>
                  <a:pt x="12081" y="2681"/>
                  <a:pt x="12084" y="2683"/>
                  <a:pt x="12088" y="2683"/>
                </a:cubicBezTo>
                <a:cubicBezTo>
                  <a:pt x="12094" y="2683"/>
                  <a:pt x="12104" y="2679"/>
                  <a:pt x="12113" y="2673"/>
                </a:cubicBezTo>
                <a:lnTo>
                  <a:pt x="12113" y="2673"/>
                </a:lnTo>
                <a:lnTo>
                  <a:pt x="12113" y="2819"/>
                </a:lnTo>
                <a:lnTo>
                  <a:pt x="11986" y="2882"/>
                </a:lnTo>
                <a:cubicBezTo>
                  <a:pt x="11970" y="2850"/>
                  <a:pt x="11955" y="2819"/>
                  <a:pt x="11955" y="2803"/>
                </a:cubicBezTo>
                <a:lnTo>
                  <a:pt x="11891" y="2803"/>
                </a:lnTo>
                <a:cubicBezTo>
                  <a:pt x="11875" y="2850"/>
                  <a:pt x="11860" y="2898"/>
                  <a:pt x="11844" y="2945"/>
                </a:cubicBezTo>
                <a:lnTo>
                  <a:pt x="11670" y="2977"/>
                </a:lnTo>
                <a:lnTo>
                  <a:pt x="11622" y="2961"/>
                </a:lnTo>
                <a:cubicBezTo>
                  <a:pt x="11606" y="2945"/>
                  <a:pt x="11590" y="2945"/>
                  <a:pt x="11575" y="2929"/>
                </a:cubicBezTo>
                <a:cubicBezTo>
                  <a:pt x="11606" y="2866"/>
                  <a:pt x="11654" y="2803"/>
                  <a:pt x="11733" y="2787"/>
                </a:cubicBezTo>
                <a:lnTo>
                  <a:pt x="11733" y="2613"/>
                </a:lnTo>
                <a:lnTo>
                  <a:pt x="11654" y="2739"/>
                </a:lnTo>
                <a:lnTo>
                  <a:pt x="11606" y="2644"/>
                </a:lnTo>
                <a:lnTo>
                  <a:pt x="11527" y="2644"/>
                </a:lnTo>
                <a:lnTo>
                  <a:pt x="11432" y="2486"/>
                </a:lnTo>
                <a:cubicBezTo>
                  <a:pt x="11353" y="2439"/>
                  <a:pt x="11416" y="2344"/>
                  <a:pt x="11385" y="2296"/>
                </a:cubicBezTo>
                <a:lnTo>
                  <a:pt x="11290" y="2169"/>
                </a:lnTo>
                <a:lnTo>
                  <a:pt x="11147" y="2138"/>
                </a:lnTo>
                <a:lnTo>
                  <a:pt x="11210" y="2359"/>
                </a:lnTo>
                <a:lnTo>
                  <a:pt x="11274" y="2375"/>
                </a:lnTo>
                <a:cubicBezTo>
                  <a:pt x="11274" y="2534"/>
                  <a:pt x="11305" y="2708"/>
                  <a:pt x="11385" y="2850"/>
                </a:cubicBezTo>
                <a:cubicBezTo>
                  <a:pt x="11441" y="2822"/>
                  <a:pt x="11435" y="2719"/>
                  <a:pt x="11511" y="2719"/>
                </a:cubicBezTo>
                <a:cubicBezTo>
                  <a:pt x="11520" y="2719"/>
                  <a:pt x="11531" y="2720"/>
                  <a:pt x="11543" y="2724"/>
                </a:cubicBezTo>
                <a:lnTo>
                  <a:pt x="11543" y="2914"/>
                </a:lnTo>
                <a:lnTo>
                  <a:pt x="11464" y="2961"/>
                </a:lnTo>
                <a:lnTo>
                  <a:pt x="11369" y="2882"/>
                </a:lnTo>
                <a:lnTo>
                  <a:pt x="11337" y="2914"/>
                </a:lnTo>
                <a:lnTo>
                  <a:pt x="11274" y="2882"/>
                </a:lnTo>
                <a:cubicBezTo>
                  <a:pt x="11258" y="2898"/>
                  <a:pt x="11226" y="2914"/>
                  <a:pt x="11195" y="2945"/>
                </a:cubicBezTo>
                <a:lnTo>
                  <a:pt x="11290" y="3009"/>
                </a:lnTo>
                <a:cubicBezTo>
                  <a:pt x="11258" y="3024"/>
                  <a:pt x="11226" y="3040"/>
                  <a:pt x="11195" y="3040"/>
                </a:cubicBezTo>
                <a:cubicBezTo>
                  <a:pt x="11179" y="3040"/>
                  <a:pt x="11147" y="3056"/>
                  <a:pt x="11131" y="3072"/>
                </a:cubicBezTo>
                <a:lnTo>
                  <a:pt x="11100" y="2961"/>
                </a:lnTo>
                <a:lnTo>
                  <a:pt x="11179" y="2929"/>
                </a:lnTo>
                <a:lnTo>
                  <a:pt x="11052" y="2898"/>
                </a:lnTo>
                <a:lnTo>
                  <a:pt x="11052" y="2819"/>
                </a:lnTo>
                <a:lnTo>
                  <a:pt x="11131" y="2771"/>
                </a:lnTo>
                <a:cubicBezTo>
                  <a:pt x="11115" y="2724"/>
                  <a:pt x="11084" y="2676"/>
                  <a:pt x="11068" y="2644"/>
                </a:cubicBezTo>
                <a:lnTo>
                  <a:pt x="11005" y="2629"/>
                </a:lnTo>
                <a:cubicBezTo>
                  <a:pt x="11036" y="2549"/>
                  <a:pt x="11100" y="2565"/>
                  <a:pt x="11147" y="2549"/>
                </a:cubicBezTo>
                <a:cubicBezTo>
                  <a:pt x="11195" y="2534"/>
                  <a:pt x="11242" y="2454"/>
                  <a:pt x="11210" y="2423"/>
                </a:cubicBezTo>
                <a:lnTo>
                  <a:pt x="11210" y="2423"/>
                </a:lnTo>
                <a:lnTo>
                  <a:pt x="11100" y="2502"/>
                </a:lnTo>
                <a:lnTo>
                  <a:pt x="10941" y="2454"/>
                </a:lnTo>
                <a:cubicBezTo>
                  <a:pt x="10929" y="2473"/>
                  <a:pt x="10914" y="2480"/>
                  <a:pt x="10899" y="2480"/>
                </a:cubicBezTo>
                <a:cubicBezTo>
                  <a:pt x="10875" y="2480"/>
                  <a:pt x="10850" y="2464"/>
                  <a:pt x="10830" y="2454"/>
                </a:cubicBezTo>
                <a:cubicBezTo>
                  <a:pt x="10799" y="2470"/>
                  <a:pt x="10767" y="2502"/>
                  <a:pt x="10735" y="2518"/>
                </a:cubicBezTo>
                <a:cubicBezTo>
                  <a:pt x="10720" y="2470"/>
                  <a:pt x="10704" y="2439"/>
                  <a:pt x="10704" y="2407"/>
                </a:cubicBezTo>
                <a:lnTo>
                  <a:pt x="10751" y="2328"/>
                </a:lnTo>
                <a:lnTo>
                  <a:pt x="10625" y="2296"/>
                </a:lnTo>
                <a:cubicBezTo>
                  <a:pt x="10640" y="2264"/>
                  <a:pt x="10640" y="2233"/>
                  <a:pt x="10656" y="2201"/>
                </a:cubicBezTo>
                <a:lnTo>
                  <a:pt x="10593" y="2201"/>
                </a:lnTo>
                <a:lnTo>
                  <a:pt x="10545" y="2280"/>
                </a:lnTo>
                <a:lnTo>
                  <a:pt x="10450" y="2233"/>
                </a:lnTo>
                <a:lnTo>
                  <a:pt x="10450" y="2233"/>
                </a:lnTo>
                <a:lnTo>
                  <a:pt x="10498" y="2359"/>
                </a:lnTo>
                <a:lnTo>
                  <a:pt x="10450" y="2439"/>
                </a:lnTo>
                <a:lnTo>
                  <a:pt x="10498" y="2454"/>
                </a:lnTo>
                <a:lnTo>
                  <a:pt x="10482" y="2470"/>
                </a:lnTo>
                <a:lnTo>
                  <a:pt x="10450" y="2439"/>
                </a:lnTo>
                <a:cubicBezTo>
                  <a:pt x="10387" y="2439"/>
                  <a:pt x="10419" y="2486"/>
                  <a:pt x="10419" y="2518"/>
                </a:cubicBezTo>
                <a:lnTo>
                  <a:pt x="10561" y="2518"/>
                </a:lnTo>
                <a:cubicBezTo>
                  <a:pt x="10545" y="2565"/>
                  <a:pt x="10530" y="2613"/>
                  <a:pt x="10530" y="2644"/>
                </a:cubicBezTo>
                <a:cubicBezTo>
                  <a:pt x="10545" y="2676"/>
                  <a:pt x="10561" y="2708"/>
                  <a:pt x="10577" y="2724"/>
                </a:cubicBezTo>
                <a:lnTo>
                  <a:pt x="10609" y="2644"/>
                </a:lnTo>
                <a:lnTo>
                  <a:pt x="10735" y="2787"/>
                </a:lnTo>
                <a:lnTo>
                  <a:pt x="10720" y="2819"/>
                </a:lnTo>
                <a:lnTo>
                  <a:pt x="10783" y="2882"/>
                </a:lnTo>
                <a:cubicBezTo>
                  <a:pt x="10799" y="2850"/>
                  <a:pt x="10815" y="2819"/>
                  <a:pt x="10830" y="2771"/>
                </a:cubicBezTo>
                <a:cubicBezTo>
                  <a:pt x="10862" y="2803"/>
                  <a:pt x="10878" y="2819"/>
                  <a:pt x="10878" y="2819"/>
                </a:cubicBezTo>
                <a:lnTo>
                  <a:pt x="10783" y="3072"/>
                </a:lnTo>
                <a:lnTo>
                  <a:pt x="10672" y="2977"/>
                </a:lnTo>
                <a:cubicBezTo>
                  <a:pt x="10656" y="3009"/>
                  <a:pt x="10640" y="3024"/>
                  <a:pt x="10625" y="3072"/>
                </a:cubicBezTo>
                <a:lnTo>
                  <a:pt x="10545" y="3072"/>
                </a:lnTo>
                <a:cubicBezTo>
                  <a:pt x="10530" y="3088"/>
                  <a:pt x="10498" y="3088"/>
                  <a:pt x="10466" y="3104"/>
                </a:cubicBezTo>
                <a:lnTo>
                  <a:pt x="10371" y="3072"/>
                </a:lnTo>
                <a:lnTo>
                  <a:pt x="10340" y="3119"/>
                </a:lnTo>
                <a:cubicBezTo>
                  <a:pt x="10276" y="3088"/>
                  <a:pt x="10213" y="3024"/>
                  <a:pt x="10197" y="2945"/>
                </a:cubicBezTo>
                <a:lnTo>
                  <a:pt x="10102" y="2945"/>
                </a:lnTo>
                <a:lnTo>
                  <a:pt x="10197" y="2787"/>
                </a:lnTo>
                <a:cubicBezTo>
                  <a:pt x="10213" y="2819"/>
                  <a:pt x="10229" y="2834"/>
                  <a:pt x="10229" y="2866"/>
                </a:cubicBezTo>
                <a:lnTo>
                  <a:pt x="10403" y="2914"/>
                </a:lnTo>
                <a:cubicBezTo>
                  <a:pt x="10403" y="2882"/>
                  <a:pt x="10403" y="2866"/>
                  <a:pt x="10419" y="2834"/>
                </a:cubicBezTo>
                <a:cubicBezTo>
                  <a:pt x="10419" y="2803"/>
                  <a:pt x="10435" y="2787"/>
                  <a:pt x="10450" y="2771"/>
                </a:cubicBezTo>
                <a:lnTo>
                  <a:pt x="10371" y="2739"/>
                </a:lnTo>
                <a:lnTo>
                  <a:pt x="10403" y="2692"/>
                </a:lnTo>
                <a:lnTo>
                  <a:pt x="10371" y="2660"/>
                </a:lnTo>
                <a:cubicBezTo>
                  <a:pt x="10387" y="2613"/>
                  <a:pt x="10403" y="2565"/>
                  <a:pt x="10419" y="2518"/>
                </a:cubicBezTo>
                <a:lnTo>
                  <a:pt x="10308" y="2407"/>
                </a:lnTo>
                <a:cubicBezTo>
                  <a:pt x="10292" y="2502"/>
                  <a:pt x="10292" y="2565"/>
                  <a:pt x="10292" y="2613"/>
                </a:cubicBezTo>
                <a:cubicBezTo>
                  <a:pt x="10245" y="2629"/>
                  <a:pt x="10197" y="2644"/>
                  <a:pt x="10165" y="2676"/>
                </a:cubicBezTo>
                <a:cubicBezTo>
                  <a:pt x="10142" y="2699"/>
                  <a:pt x="10119" y="2714"/>
                  <a:pt x="10096" y="2714"/>
                </a:cubicBezTo>
                <a:cubicBezTo>
                  <a:pt x="10087" y="2714"/>
                  <a:pt x="10079" y="2712"/>
                  <a:pt x="10070" y="2708"/>
                </a:cubicBezTo>
                <a:lnTo>
                  <a:pt x="10070" y="2866"/>
                </a:lnTo>
                <a:lnTo>
                  <a:pt x="9960" y="2949"/>
                </a:lnTo>
                <a:lnTo>
                  <a:pt x="9960" y="2787"/>
                </a:lnTo>
                <a:cubicBezTo>
                  <a:pt x="9928" y="2755"/>
                  <a:pt x="9928" y="2724"/>
                  <a:pt x="9880" y="2724"/>
                </a:cubicBezTo>
                <a:cubicBezTo>
                  <a:pt x="9861" y="2724"/>
                  <a:pt x="9842" y="2721"/>
                  <a:pt x="9824" y="2721"/>
                </a:cubicBezTo>
                <a:cubicBezTo>
                  <a:pt x="9797" y="2721"/>
                  <a:pt x="9773" y="2727"/>
                  <a:pt x="9754" y="2755"/>
                </a:cubicBezTo>
                <a:lnTo>
                  <a:pt x="9643" y="2692"/>
                </a:lnTo>
                <a:cubicBezTo>
                  <a:pt x="9659" y="2644"/>
                  <a:pt x="9675" y="2581"/>
                  <a:pt x="9690" y="2518"/>
                </a:cubicBezTo>
                <a:lnTo>
                  <a:pt x="9690" y="2518"/>
                </a:lnTo>
                <a:cubicBezTo>
                  <a:pt x="9627" y="2534"/>
                  <a:pt x="9611" y="2597"/>
                  <a:pt x="9611" y="2644"/>
                </a:cubicBezTo>
                <a:cubicBezTo>
                  <a:pt x="9611" y="2676"/>
                  <a:pt x="9564" y="2692"/>
                  <a:pt x="9564" y="2708"/>
                </a:cubicBezTo>
                <a:lnTo>
                  <a:pt x="9421" y="2676"/>
                </a:lnTo>
                <a:lnTo>
                  <a:pt x="9532" y="2819"/>
                </a:lnTo>
                <a:lnTo>
                  <a:pt x="9326" y="2914"/>
                </a:lnTo>
                <a:lnTo>
                  <a:pt x="9231" y="2866"/>
                </a:lnTo>
                <a:cubicBezTo>
                  <a:pt x="9215" y="2819"/>
                  <a:pt x="9215" y="2771"/>
                  <a:pt x="9215" y="2708"/>
                </a:cubicBezTo>
                <a:lnTo>
                  <a:pt x="9168" y="2755"/>
                </a:lnTo>
                <a:lnTo>
                  <a:pt x="9120" y="2676"/>
                </a:lnTo>
                <a:cubicBezTo>
                  <a:pt x="9010" y="2739"/>
                  <a:pt x="8915" y="2787"/>
                  <a:pt x="8883" y="2914"/>
                </a:cubicBezTo>
                <a:cubicBezTo>
                  <a:pt x="8915" y="2977"/>
                  <a:pt x="8915" y="3056"/>
                  <a:pt x="8883" y="3119"/>
                </a:cubicBezTo>
                <a:cubicBezTo>
                  <a:pt x="8867" y="3183"/>
                  <a:pt x="8835" y="3230"/>
                  <a:pt x="8788" y="3278"/>
                </a:cubicBezTo>
                <a:lnTo>
                  <a:pt x="8614" y="3151"/>
                </a:lnTo>
                <a:lnTo>
                  <a:pt x="8614" y="2929"/>
                </a:lnTo>
                <a:lnTo>
                  <a:pt x="8550" y="2850"/>
                </a:lnTo>
                <a:lnTo>
                  <a:pt x="8455" y="2850"/>
                </a:lnTo>
                <a:cubicBezTo>
                  <a:pt x="8503" y="2961"/>
                  <a:pt x="8487" y="3040"/>
                  <a:pt x="8424" y="3040"/>
                </a:cubicBezTo>
                <a:cubicBezTo>
                  <a:pt x="8424" y="2977"/>
                  <a:pt x="8376" y="2929"/>
                  <a:pt x="8329" y="2929"/>
                </a:cubicBezTo>
                <a:lnTo>
                  <a:pt x="8250" y="2977"/>
                </a:lnTo>
                <a:cubicBezTo>
                  <a:pt x="8265" y="3040"/>
                  <a:pt x="8297" y="3072"/>
                  <a:pt x="8313" y="3151"/>
                </a:cubicBezTo>
                <a:cubicBezTo>
                  <a:pt x="8270" y="3109"/>
                  <a:pt x="8235" y="3094"/>
                  <a:pt x="8204" y="3094"/>
                </a:cubicBezTo>
                <a:cubicBezTo>
                  <a:pt x="8153" y="3094"/>
                  <a:pt x="8114" y="3132"/>
                  <a:pt x="8075" y="3151"/>
                </a:cubicBezTo>
                <a:lnTo>
                  <a:pt x="8075" y="3230"/>
                </a:lnTo>
                <a:cubicBezTo>
                  <a:pt x="8107" y="3214"/>
                  <a:pt x="8139" y="3214"/>
                  <a:pt x="8186" y="3199"/>
                </a:cubicBezTo>
                <a:lnTo>
                  <a:pt x="8186" y="3199"/>
                </a:lnTo>
                <a:cubicBezTo>
                  <a:pt x="8202" y="3278"/>
                  <a:pt x="8155" y="3309"/>
                  <a:pt x="8091" y="3325"/>
                </a:cubicBezTo>
                <a:cubicBezTo>
                  <a:pt x="8075" y="3294"/>
                  <a:pt x="8075" y="3262"/>
                  <a:pt x="8075" y="3246"/>
                </a:cubicBezTo>
                <a:lnTo>
                  <a:pt x="8012" y="3167"/>
                </a:lnTo>
                <a:lnTo>
                  <a:pt x="7965" y="3199"/>
                </a:lnTo>
                <a:lnTo>
                  <a:pt x="7775" y="3088"/>
                </a:lnTo>
                <a:lnTo>
                  <a:pt x="7775" y="3072"/>
                </a:lnTo>
                <a:lnTo>
                  <a:pt x="7664" y="3151"/>
                </a:lnTo>
                <a:lnTo>
                  <a:pt x="7775" y="3167"/>
                </a:lnTo>
                <a:cubicBezTo>
                  <a:pt x="7775" y="3309"/>
                  <a:pt x="7775" y="3309"/>
                  <a:pt x="7680" y="3357"/>
                </a:cubicBezTo>
                <a:cubicBezTo>
                  <a:pt x="7632" y="3278"/>
                  <a:pt x="7553" y="3214"/>
                  <a:pt x="7474" y="3167"/>
                </a:cubicBezTo>
                <a:lnTo>
                  <a:pt x="7474" y="3167"/>
                </a:lnTo>
                <a:lnTo>
                  <a:pt x="7553" y="3357"/>
                </a:lnTo>
                <a:lnTo>
                  <a:pt x="7442" y="3357"/>
                </a:lnTo>
                <a:cubicBezTo>
                  <a:pt x="7395" y="3246"/>
                  <a:pt x="7395" y="3135"/>
                  <a:pt x="7426" y="3009"/>
                </a:cubicBezTo>
                <a:cubicBezTo>
                  <a:pt x="7347" y="2993"/>
                  <a:pt x="7268" y="2993"/>
                  <a:pt x="7268" y="2882"/>
                </a:cubicBezTo>
                <a:lnTo>
                  <a:pt x="7078" y="2882"/>
                </a:lnTo>
                <a:cubicBezTo>
                  <a:pt x="7094" y="2945"/>
                  <a:pt x="7110" y="2993"/>
                  <a:pt x="7110" y="3056"/>
                </a:cubicBezTo>
                <a:lnTo>
                  <a:pt x="6983" y="2993"/>
                </a:lnTo>
                <a:cubicBezTo>
                  <a:pt x="6951" y="3056"/>
                  <a:pt x="6935" y="3119"/>
                  <a:pt x="6904" y="3167"/>
                </a:cubicBezTo>
                <a:lnTo>
                  <a:pt x="6856" y="3135"/>
                </a:lnTo>
                <a:cubicBezTo>
                  <a:pt x="6872" y="3088"/>
                  <a:pt x="6888" y="3024"/>
                  <a:pt x="6904" y="2977"/>
                </a:cubicBezTo>
                <a:lnTo>
                  <a:pt x="6698" y="2929"/>
                </a:lnTo>
                <a:cubicBezTo>
                  <a:pt x="6682" y="2961"/>
                  <a:pt x="6664" y="2972"/>
                  <a:pt x="6645" y="2972"/>
                </a:cubicBezTo>
                <a:cubicBezTo>
                  <a:pt x="6606" y="2972"/>
                  <a:pt x="6561" y="2929"/>
                  <a:pt x="6508" y="2929"/>
                </a:cubicBezTo>
                <a:cubicBezTo>
                  <a:pt x="6476" y="2977"/>
                  <a:pt x="6540" y="3088"/>
                  <a:pt x="6445" y="3104"/>
                </a:cubicBezTo>
                <a:cubicBezTo>
                  <a:pt x="6381" y="3056"/>
                  <a:pt x="6445" y="2961"/>
                  <a:pt x="6365" y="2914"/>
                </a:cubicBezTo>
                <a:cubicBezTo>
                  <a:pt x="6350" y="2945"/>
                  <a:pt x="6350" y="2993"/>
                  <a:pt x="6350" y="2993"/>
                </a:cubicBezTo>
                <a:lnTo>
                  <a:pt x="6191" y="3135"/>
                </a:lnTo>
                <a:lnTo>
                  <a:pt x="6175" y="3135"/>
                </a:lnTo>
                <a:lnTo>
                  <a:pt x="6112" y="3009"/>
                </a:lnTo>
                <a:lnTo>
                  <a:pt x="6017" y="2945"/>
                </a:lnTo>
                <a:cubicBezTo>
                  <a:pt x="6033" y="2898"/>
                  <a:pt x="6049" y="2866"/>
                  <a:pt x="6049" y="2834"/>
                </a:cubicBezTo>
                <a:lnTo>
                  <a:pt x="6049" y="2834"/>
                </a:lnTo>
                <a:lnTo>
                  <a:pt x="5922" y="2945"/>
                </a:lnTo>
                <a:lnTo>
                  <a:pt x="5859" y="2914"/>
                </a:lnTo>
                <a:lnTo>
                  <a:pt x="5811" y="2961"/>
                </a:lnTo>
                <a:cubicBezTo>
                  <a:pt x="5827" y="3024"/>
                  <a:pt x="5843" y="3056"/>
                  <a:pt x="5843" y="3104"/>
                </a:cubicBezTo>
                <a:cubicBezTo>
                  <a:pt x="5838" y="3104"/>
                  <a:pt x="5834" y="3105"/>
                  <a:pt x="5830" y="3105"/>
                </a:cubicBezTo>
                <a:cubicBezTo>
                  <a:pt x="5758" y="3105"/>
                  <a:pt x="5771" y="2989"/>
                  <a:pt x="5696" y="2989"/>
                </a:cubicBezTo>
                <a:cubicBezTo>
                  <a:pt x="5688" y="2989"/>
                  <a:pt x="5679" y="2990"/>
                  <a:pt x="5669" y="2993"/>
                </a:cubicBezTo>
                <a:cubicBezTo>
                  <a:pt x="5669" y="3009"/>
                  <a:pt x="5669" y="3024"/>
                  <a:pt x="5669" y="3040"/>
                </a:cubicBezTo>
                <a:cubicBezTo>
                  <a:pt x="5669" y="3056"/>
                  <a:pt x="5653" y="3088"/>
                  <a:pt x="5653" y="3119"/>
                </a:cubicBezTo>
                <a:cubicBezTo>
                  <a:pt x="5624" y="3049"/>
                  <a:pt x="5621" y="2990"/>
                  <a:pt x="5553" y="2990"/>
                </a:cubicBezTo>
                <a:cubicBezTo>
                  <a:pt x="5545" y="2990"/>
                  <a:pt x="5536" y="2991"/>
                  <a:pt x="5526" y="2993"/>
                </a:cubicBezTo>
                <a:cubicBezTo>
                  <a:pt x="5510" y="3040"/>
                  <a:pt x="5494" y="3072"/>
                  <a:pt x="5494" y="3119"/>
                </a:cubicBezTo>
                <a:lnTo>
                  <a:pt x="5384" y="2961"/>
                </a:lnTo>
                <a:lnTo>
                  <a:pt x="5304" y="2993"/>
                </a:lnTo>
                <a:cubicBezTo>
                  <a:pt x="5289" y="2945"/>
                  <a:pt x="5273" y="2898"/>
                  <a:pt x="5257" y="2834"/>
                </a:cubicBezTo>
                <a:cubicBezTo>
                  <a:pt x="5225" y="2882"/>
                  <a:pt x="5209" y="2898"/>
                  <a:pt x="5178" y="2945"/>
                </a:cubicBezTo>
                <a:lnTo>
                  <a:pt x="5051" y="3009"/>
                </a:lnTo>
                <a:lnTo>
                  <a:pt x="5099" y="3056"/>
                </a:lnTo>
                <a:lnTo>
                  <a:pt x="5035" y="3056"/>
                </a:lnTo>
                <a:cubicBezTo>
                  <a:pt x="5019" y="3024"/>
                  <a:pt x="5004" y="3009"/>
                  <a:pt x="4988" y="2977"/>
                </a:cubicBezTo>
                <a:lnTo>
                  <a:pt x="4909" y="2977"/>
                </a:lnTo>
                <a:lnTo>
                  <a:pt x="4750" y="2850"/>
                </a:lnTo>
                <a:lnTo>
                  <a:pt x="4687" y="2977"/>
                </a:lnTo>
                <a:cubicBezTo>
                  <a:pt x="4639" y="2993"/>
                  <a:pt x="4592" y="3009"/>
                  <a:pt x="4544" y="3009"/>
                </a:cubicBezTo>
                <a:cubicBezTo>
                  <a:pt x="4520" y="3021"/>
                  <a:pt x="4496" y="3051"/>
                  <a:pt x="4465" y="3051"/>
                </a:cubicBezTo>
                <a:cubicBezTo>
                  <a:pt x="4456" y="3051"/>
                  <a:pt x="4445" y="3048"/>
                  <a:pt x="4434" y="3040"/>
                </a:cubicBezTo>
                <a:cubicBezTo>
                  <a:pt x="4428" y="3035"/>
                  <a:pt x="4422" y="3033"/>
                  <a:pt x="4416" y="3033"/>
                </a:cubicBezTo>
                <a:cubicBezTo>
                  <a:pt x="4392" y="3033"/>
                  <a:pt x="4362" y="3064"/>
                  <a:pt x="4331" y="3064"/>
                </a:cubicBezTo>
                <a:cubicBezTo>
                  <a:pt x="4323" y="3064"/>
                  <a:pt x="4315" y="3062"/>
                  <a:pt x="4307" y="3056"/>
                </a:cubicBezTo>
                <a:cubicBezTo>
                  <a:pt x="4300" y="3084"/>
                  <a:pt x="4284" y="3090"/>
                  <a:pt x="4266" y="3090"/>
                </a:cubicBezTo>
                <a:cubicBezTo>
                  <a:pt x="4249" y="3090"/>
                  <a:pt x="4230" y="3084"/>
                  <a:pt x="4213" y="3084"/>
                </a:cubicBezTo>
                <a:cubicBezTo>
                  <a:pt x="4207" y="3084"/>
                  <a:pt x="4201" y="3085"/>
                  <a:pt x="4196" y="3088"/>
                </a:cubicBezTo>
                <a:cubicBezTo>
                  <a:pt x="4164" y="3088"/>
                  <a:pt x="4133" y="3056"/>
                  <a:pt x="4085" y="3056"/>
                </a:cubicBezTo>
                <a:lnTo>
                  <a:pt x="3943" y="3056"/>
                </a:lnTo>
                <a:cubicBezTo>
                  <a:pt x="3927" y="3135"/>
                  <a:pt x="3974" y="3214"/>
                  <a:pt x="3848" y="3262"/>
                </a:cubicBezTo>
                <a:lnTo>
                  <a:pt x="3547" y="2961"/>
                </a:lnTo>
                <a:lnTo>
                  <a:pt x="3547" y="3104"/>
                </a:lnTo>
                <a:lnTo>
                  <a:pt x="3404" y="3151"/>
                </a:lnTo>
                <a:lnTo>
                  <a:pt x="3341" y="3040"/>
                </a:lnTo>
                <a:lnTo>
                  <a:pt x="3246" y="3040"/>
                </a:lnTo>
                <a:lnTo>
                  <a:pt x="3246" y="3309"/>
                </a:lnTo>
                <a:lnTo>
                  <a:pt x="3183" y="3262"/>
                </a:lnTo>
                <a:cubicBezTo>
                  <a:pt x="3151" y="3278"/>
                  <a:pt x="3119" y="3294"/>
                  <a:pt x="3072" y="3309"/>
                </a:cubicBezTo>
                <a:lnTo>
                  <a:pt x="3040" y="3246"/>
                </a:lnTo>
                <a:lnTo>
                  <a:pt x="2882" y="3183"/>
                </a:lnTo>
                <a:cubicBezTo>
                  <a:pt x="2882" y="3135"/>
                  <a:pt x="2898" y="3088"/>
                  <a:pt x="2914" y="3024"/>
                </a:cubicBezTo>
                <a:lnTo>
                  <a:pt x="2914" y="3024"/>
                </a:lnTo>
                <a:lnTo>
                  <a:pt x="2819" y="3056"/>
                </a:lnTo>
                <a:lnTo>
                  <a:pt x="2771" y="3072"/>
                </a:lnTo>
                <a:cubicBezTo>
                  <a:pt x="2755" y="3040"/>
                  <a:pt x="2739" y="3009"/>
                  <a:pt x="2724" y="2977"/>
                </a:cubicBezTo>
                <a:cubicBezTo>
                  <a:pt x="2660" y="3040"/>
                  <a:pt x="2581" y="3024"/>
                  <a:pt x="2549" y="3119"/>
                </a:cubicBezTo>
                <a:cubicBezTo>
                  <a:pt x="2534" y="3199"/>
                  <a:pt x="2502" y="3262"/>
                  <a:pt x="2454" y="3325"/>
                </a:cubicBezTo>
                <a:lnTo>
                  <a:pt x="2328" y="3151"/>
                </a:lnTo>
                <a:lnTo>
                  <a:pt x="2280" y="3278"/>
                </a:lnTo>
                <a:lnTo>
                  <a:pt x="2201" y="3230"/>
                </a:lnTo>
                <a:lnTo>
                  <a:pt x="2154" y="3278"/>
                </a:lnTo>
                <a:lnTo>
                  <a:pt x="2074" y="3199"/>
                </a:lnTo>
                <a:lnTo>
                  <a:pt x="1948" y="3199"/>
                </a:lnTo>
                <a:cubicBezTo>
                  <a:pt x="1932" y="3294"/>
                  <a:pt x="1932" y="3373"/>
                  <a:pt x="1916" y="3468"/>
                </a:cubicBezTo>
                <a:lnTo>
                  <a:pt x="2090" y="3468"/>
                </a:lnTo>
                <a:cubicBezTo>
                  <a:pt x="2074" y="3452"/>
                  <a:pt x="2074" y="3420"/>
                  <a:pt x="2043" y="3389"/>
                </a:cubicBezTo>
                <a:lnTo>
                  <a:pt x="2154" y="3309"/>
                </a:lnTo>
                <a:lnTo>
                  <a:pt x="2169" y="3341"/>
                </a:lnTo>
                <a:lnTo>
                  <a:pt x="2122" y="3389"/>
                </a:lnTo>
                <a:cubicBezTo>
                  <a:pt x="2138" y="3404"/>
                  <a:pt x="2154" y="3436"/>
                  <a:pt x="2169" y="3484"/>
                </a:cubicBezTo>
                <a:cubicBezTo>
                  <a:pt x="2233" y="3468"/>
                  <a:pt x="2280" y="3452"/>
                  <a:pt x="2344" y="3420"/>
                </a:cubicBezTo>
                <a:lnTo>
                  <a:pt x="2391" y="3484"/>
                </a:lnTo>
                <a:lnTo>
                  <a:pt x="2312" y="3610"/>
                </a:lnTo>
                <a:lnTo>
                  <a:pt x="2154" y="3579"/>
                </a:lnTo>
                <a:cubicBezTo>
                  <a:pt x="2154" y="3547"/>
                  <a:pt x="2169" y="3515"/>
                  <a:pt x="2169" y="3484"/>
                </a:cubicBezTo>
                <a:lnTo>
                  <a:pt x="2090" y="3484"/>
                </a:lnTo>
                <a:lnTo>
                  <a:pt x="2090" y="3531"/>
                </a:lnTo>
                <a:lnTo>
                  <a:pt x="1948" y="3610"/>
                </a:lnTo>
                <a:lnTo>
                  <a:pt x="1995" y="3689"/>
                </a:lnTo>
                <a:lnTo>
                  <a:pt x="1916" y="3721"/>
                </a:lnTo>
                <a:lnTo>
                  <a:pt x="1884" y="3848"/>
                </a:lnTo>
                <a:cubicBezTo>
                  <a:pt x="1900" y="3895"/>
                  <a:pt x="1900" y="3927"/>
                  <a:pt x="1900" y="3959"/>
                </a:cubicBezTo>
                <a:lnTo>
                  <a:pt x="1979" y="3959"/>
                </a:lnTo>
                <a:cubicBezTo>
                  <a:pt x="1979" y="3895"/>
                  <a:pt x="1995" y="3832"/>
                  <a:pt x="1995" y="3753"/>
                </a:cubicBezTo>
                <a:cubicBezTo>
                  <a:pt x="2011" y="3816"/>
                  <a:pt x="2027" y="3832"/>
                  <a:pt x="2027" y="3864"/>
                </a:cubicBezTo>
                <a:lnTo>
                  <a:pt x="2122" y="3879"/>
                </a:lnTo>
                <a:cubicBezTo>
                  <a:pt x="2138" y="3911"/>
                  <a:pt x="2138" y="3927"/>
                  <a:pt x="2138" y="3959"/>
                </a:cubicBezTo>
                <a:cubicBezTo>
                  <a:pt x="2163" y="3925"/>
                  <a:pt x="2189" y="3909"/>
                  <a:pt x="2217" y="3909"/>
                </a:cubicBezTo>
                <a:cubicBezTo>
                  <a:pt x="2241" y="3909"/>
                  <a:pt x="2267" y="3921"/>
                  <a:pt x="2296" y="3943"/>
                </a:cubicBezTo>
                <a:cubicBezTo>
                  <a:pt x="2280" y="3990"/>
                  <a:pt x="2264" y="4038"/>
                  <a:pt x="2249" y="4101"/>
                </a:cubicBezTo>
                <a:lnTo>
                  <a:pt x="2391" y="4101"/>
                </a:lnTo>
                <a:cubicBezTo>
                  <a:pt x="2407" y="4149"/>
                  <a:pt x="2407" y="4164"/>
                  <a:pt x="2439" y="4228"/>
                </a:cubicBezTo>
                <a:cubicBezTo>
                  <a:pt x="2486" y="4164"/>
                  <a:pt x="2518" y="4117"/>
                  <a:pt x="2518" y="4101"/>
                </a:cubicBezTo>
                <a:lnTo>
                  <a:pt x="2629" y="4133"/>
                </a:lnTo>
                <a:lnTo>
                  <a:pt x="2359" y="4354"/>
                </a:lnTo>
                <a:lnTo>
                  <a:pt x="2312" y="4323"/>
                </a:lnTo>
                <a:lnTo>
                  <a:pt x="2249" y="4354"/>
                </a:lnTo>
                <a:cubicBezTo>
                  <a:pt x="2185" y="4307"/>
                  <a:pt x="2154" y="4259"/>
                  <a:pt x="2074" y="4259"/>
                </a:cubicBezTo>
                <a:cubicBezTo>
                  <a:pt x="2043" y="4259"/>
                  <a:pt x="2011" y="4228"/>
                  <a:pt x="1979" y="4196"/>
                </a:cubicBezTo>
                <a:cubicBezTo>
                  <a:pt x="1964" y="4117"/>
                  <a:pt x="1884" y="4149"/>
                  <a:pt x="1853" y="4117"/>
                </a:cubicBezTo>
                <a:cubicBezTo>
                  <a:pt x="1853" y="4114"/>
                  <a:pt x="1852" y="4113"/>
                  <a:pt x="1851" y="4113"/>
                </a:cubicBezTo>
                <a:cubicBezTo>
                  <a:pt x="1847" y="4113"/>
                  <a:pt x="1837" y="4133"/>
                  <a:pt x="1837" y="4133"/>
                </a:cubicBezTo>
                <a:cubicBezTo>
                  <a:pt x="1837" y="4149"/>
                  <a:pt x="1853" y="4164"/>
                  <a:pt x="1869" y="4180"/>
                </a:cubicBezTo>
                <a:cubicBezTo>
                  <a:pt x="1884" y="4196"/>
                  <a:pt x="1884" y="4196"/>
                  <a:pt x="1900" y="4212"/>
                </a:cubicBezTo>
                <a:lnTo>
                  <a:pt x="1884" y="4228"/>
                </a:lnTo>
                <a:lnTo>
                  <a:pt x="1869" y="4196"/>
                </a:lnTo>
                <a:cubicBezTo>
                  <a:pt x="1860" y="4193"/>
                  <a:pt x="1852" y="4192"/>
                  <a:pt x="1844" y="4192"/>
                </a:cubicBezTo>
                <a:cubicBezTo>
                  <a:pt x="1805" y="4192"/>
                  <a:pt x="1771" y="4220"/>
                  <a:pt x="1758" y="4259"/>
                </a:cubicBezTo>
                <a:cubicBezTo>
                  <a:pt x="1789" y="4323"/>
                  <a:pt x="1884" y="4307"/>
                  <a:pt x="1900" y="4386"/>
                </a:cubicBezTo>
                <a:lnTo>
                  <a:pt x="2011" y="4449"/>
                </a:lnTo>
                <a:lnTo>
                  <a:pt x="1964" y="4529"/>
                </a:lnTo>
                <a:lnTo>
                  <a:pt x="2090" y="4592"/>
                </a:lnTo>
                <a:cubicBezTo>
                  <a:pt x="2106" y="4529"/>
                  <a:pt x="2138" y="4481"/>
                  <a:pt x="2154" y="4434"/>
                </a:cubicBezTo>
                <a:lnTo>
                  <a:pt x="2328" y="4434"/>
                </a:lnTo>
                <a:lnTo>
                  <a:pt x="2328" y="4497"/>
                </a:lnTo>
                <a:lnTo>
                  <a:pt x="2249" y="4529"/>
                </a:lnTo>
                <a:lnTo>
                  <a:pt x="2296" y="4560"/>
                </a:lnTo>
                <a:lnTo>
                  <a:pt x="2264" y="4624"/>
                </a:lnTo>
                <a:lnTo>
                  <a:pt x="2375" y="4624"/>
                </a:lnTo>
                <a:cubicBezTo>
                  <a:pt x="2359" y="4814"/>
                  <a:pt x="2344" y="4972"/>
                  <a:pt x="2138" y="5004"/>
                </a:cubicBezTo>
                <a:cubicBezTo>
                  <a:pt x="2201" y="5051"/>
                  <a:pt x="2185" y="5083"/>
                  <a:pt x="2138" y="5130"/>
                </a:cubicBezTo>
                <a:lnTo>
                  <a:pt x="2233" y="5194"/>
                </a:lnTo>
                <a:cubicBezTo>
                  <a:pt x="2249" y="5162"/>
                  <a:pt x="2264" y="5130"/>
                  <a:pt x="2280" y="5099"/>
                </a:cubicBezTo>
                <a:cubicBezTo>
                  <a:pt x="2344" y="5130"/>
                  <a:pt x="2423" y="5114"/>
                  <a:pt x="2470" y="5178"/>
                </a:cubicBezTo>
                <a:cubicBezTo>
                  <a:pt x="2486" y="5194"/>
                  <a:pt x="2502" y="5209"/>
                  <a:pt x="2502" y="5209"/>
                </a:cubicBezTo>
                <a:lnTo>
                  <a:pt x="2502" y="5225"/>
                </a:lnTo>
                <a:lnTo>
                  <a:pt x="2470" y="5194"/>
                </a:lnTo>
                <a:lnTo>
                  <a:pt x="2344" y="5194"/>
                </a:lnTo>
                <a:cubicBezTo>
                  <a:pt x="2359" y="5289"/>
                  <a:pt x="2375" y="5384"/>
                  <a:pt x="2407" y="5463"/>
                </a:cubicBezTo>
                <a:lnTo>
                  <a:pt x="2439" y="5479"/>
                </a:lnTo>
                <a:lnTo>
                  <a:pt x="2407" y="5558"/>
                </a:lnTo>
                <a:lnTo>
                  <a:pt x="2375" y="5510"/>
                </a:lnTo>
                <a:lnTo>
                  <a:pt x="2359" y="5526"/>
                </a:lnTo>
                <a:lnTo>
                  <a:pt x="2264" y="5653"/>
                </a:lnTo>
                <a:cubicBezTo>
                  <a:pt x="2239" y="5659"/>
                  <a:pt x="2213" y="5666"/>
                  <a:pt x="2188" y="5666"/>
                </a:cubicBezTo>
                <a:cubicBezTo>
                  <a:pt x="2152" y="5666"/>
                  <a:pt x="2118" y="5652"/>
                  <a:pt x="2090" y="5605"/>
                </a:cubicBezTo>
                <a:lnTo>
                  <a:pt x="2154" y="5574"/>
                </a:lnTo>
                <a:cubicBezTo>
                  <a:pt x="2138" y="5526"/>
                  <a:pt x="2122" y="5479"/>
                  <a:pt x="2106" y="5431"/>
                </a:cubicBezTo>
                <a:lnTo>
                  <a:pt x="1979" y="5415"/>
                </a:lnTo>
                <a:lnTo>
                  <a:pt x="1979" y="5384"/>
                </a:lnTo>
                <a:lnTo>
                  <a:pt x="2122" y="5384"/>
                </a:lnTo>
                <a:cubicBezTo>
                  <a:pt x="2109" y="5296"/>
                  <a:pt x="2077" y="5268"/>
                  <a:pt x="2025" y="5268"/>
                </a:cubicBezTo>
                <a:cubicBezTo>
                  <a:pt x="2011" y="5268"/>
                  <a:pt x="1996" y="5270"/>
                  <a:pt x="1979" y="5273"/>
                </a:cubicBezTo>
                <a:cubicBezTo>
                  <a:pt x="1932" y="5431"/>
                  <a:pt x="1900" y="5574"/>
                  <a:pt x="1884" y="5732"/>
                </a:cubicBezTo>
                <a:lnTo>
                  <a:pt x="1948" y="5669"/>
                </a:lnTo>
                <a:cubicBezTo>
                  <a:pt x="1979" y="5716"/>
                  <a:pt x="1995" y="5779"/>
                  <a:pt x="2027" y="5843"/>
                </a:cubicBezTo>
                <a:lnTo>
                  <a:pt x="2138" y="5748"/>
                </a:lnTo>
                <a:lnTo>
                  <a:pt x="2185" y="5779"/>
                </a:lnTo>
                <a:cubicBezTo>
                  <a:pt x="2201" y="5748"/>
                  <a:pt x="2217" y="5732"/>
                  <a:pt x="2217" y="5700"/>
                </a:cubicBezTo>
                <a:lnTo>
                  <a:pt x="2359" y="5795"/>
                </a:lnTo>
                <a:lnTo>
                  <a:pt x="2312" y="5843"/>
                </a:lnTo>
                <a:cubicBezTo>
                  <a:pt x="2375" y="5906"/>
                  <a:pt x="2344" y="5969"/>
                  <a:pt x="2344" y="6033"/>
                </a:cubicBezTo>
                <a:lnTo>
                  <a:pt x="2296" y="6033"/>
                </a:lnTo>
                <a:lnTo>
                  <a:pt x="2217" y="5874"/>
                </a:lnTo>
                <a:lnTo>
                  <a:pt x="2090" y="6001"/>
                </a:lnTo>
                <a:cubicBezTo>
                  <a:pt x="2122" y="6049"/>
                  <a:pt x="2154" y="6096"/>
                  <a:pt x="2185" y="6144"/>
                </a:cubicBezTo>
                <a:lnTo>
                  <a:pt x="2312" y="6175"/>
                </a:lnTo>
                <a:lnTo>
                  <a:pt x="2185" y="6254"/>
                </a:lnTo>
                <a:lnTo>
                  <a:pt x="1995" y="6207"/>
                </a:lnTo>
                <a:lnTo>
                  <a:pt x="2043" y="6080"/>
                </a:lnTo>
                <a:lnTo>
                  <a:pt x="1884" y="6049"/>
                </a:lnTo>
                <a:lnTo>
                  <a:pt x="1758" y="6033"/>
                </a:lnTo>
                <a:cubicBezTo>
                  <a:pt x="1742" y="6049"/>
                  <a:pt x="1726" y="6080"/>
                  <a:pt x="1710" y="6112"/>
                </a:cubicBezTo>
                <a:lnTo>
                  <a:pt x="1615" y="6064"/>
                </a:lnTo>
                <a:cubicBezTo>
                  <a:pt x="1615" y="6128"/>
                  <a:pt x="1615" y="6191"/>
                  <a:pt x="1536" y="6223"/>
                </a:cubicBezTo>
                <a:lnTo>
                  <a:pt x="1314" y="6112"/>
                </a:lnTo>
                <a:lnTo>
                  <a:pt x="1283" y="6144"/>
                </a:lnTo>
                <a:lnTo>
                  <a:pt x="1235" y="6096"/>
                </a:lnTo>
                <a:cubicBezTo>
                  <a:pt x="1219" y="6144"/>
                  <a:pt x="1204" y="6191"/>
                  <a:pt x="1172" y="6270"/>
                </a:cubicBezTo>
                <a:lnTo>
                  <a:pt x="1299" y="6365"/>
                </a:lnTo>
                <a:cubicBezTo>
                  <a:pt x="1314" y="6413"/>
                  <a:pt x="1314" y="6429"/>
                  <a:pt x="1314" y="6476"/>
                </a:cubicBezTo>
                <a:lnTo>
                  <a:pt x="1409" y="6429"/>
                </a:lnTo>
                <a:cubicBezTo>
                  <a:pt x="1425" y="6444"/>
                  <a:pt x="1441" y="6476"/>
                  <a:pt x="1457" y="6508"/>
                </a:cubicBezTo>
                <a:cubicBezTo>
                  <a:pt x="1473" y="6508"/>
                  <a:pt x="1489" y="6524"/>
                  <a:pt x="1489" y="6524"/>
                </a:cubicBezTo>
                <a:lnTo>
                  <a:pt x="1489" y="6539"/>
                </a:lnTo>
                <a:cubicBezTo>
                  <a:pt x="1473" y="6524"/>
                  <a:pt x="1457" y="6524"/>
                  <a:pt x="1457" y="6508"/>
                </a:cubicBezTo>
                <a:lnTo>
                  <a:pt x="1394" y="6508"/>
                </a:lnTo>
                <a:cubicBezTo>
                  <a:pt x="1330" y="6555"/>
                  <a:pt x="1299" y="6587"/>
                  <a:pt x="1267" y="6603"/>
                </a:cubicBezTo>
                <a:cubicBezTo>
                  <a:pt x="1283" y="6634"/>
                  <a:pt x="1299" y="6666"/>
                  <a:pt x="1299" y="6714"/>
                </a:cubicBezTo>
                <a:lnTo>
                  <a:pt x="1378" y="6650"/>
                </a:lnTo>
                <a:lnTo>
                  <a:pt x="1346" y="6777"/>
                </a:lnTo>
                <a:lnTo>
                  <a:pt x="1473" y="6840"/>
                </a:lnTo>
                <a:cubicBezTo>
                  <a:pt x="1441" y="6919"/>
                  <a:pt x="1457" y="7014"/>
                  <a:pt x="1457" y="7109"/>
                </a:cubicBezTo>
                <a:lnTo>
                  <a:pt x="1536" y="7157"/>
                </a:lnTo>
                <a:lnTo>
                  <a:pt x="1504" y="7299"/>
                </a:lnTo>
                <a:cubicBezTo>
                  <a:pt x="1663" y="7284"/>
                  <a:pt x="1679" y="7268"/>
                  <a:pt x="1615" y="7125"/>
                </a:cubicBezTo>
                <a:lnTo>
                  <a:pt x="1679" y="7046"/>
                </a:lnTo>
                <a:lnTo>
                  <a:pt x="1789" y="7094"/>
                </a:lnTo>
                <a:cubicBezTo>
                  <a:pt x="1774" y="7189"/>
                  <a:pt x="1758" y="7268"/>
                  <a:pt x="1758" y="7331"/>
                </a:cubicBezTo>
                <a:lnTo>
                  <a:pt x="1631" y="7458"/>
                </a:lnTo>
                <a:lnTo>
                  <a:pt x="1536" y="7426"/>
                </a:lnTo>
                <a:lnTo>
                  <a:pt x="1536" y="7426"/>
                </a:lnTo>
                <a:cubicBezTo>
                  <a:pt x="1568" y="7458"/>
                  <a:pt x="1599" y="7505"/>
                  <a:pt x="1631" y="7553"/>
                </a:cubicBezTo>
                <a:cubicBezTo>
                  <a:pt x="1647" y="7584"/>
                  <a:pt x="1647" y="7616"/>
                  <a:pt x="1631" y="7648"/>
                </a:cubicBezTo>
                <a:lnTo>
                  <a:pt x="1536" y="7695"/>
                </a:lnTo>
                <a:cubicBezTo>
                  <a:pt x="1520" y="7664"/>
                  <a:pt x="1504" y="7648"/>
                  <a:pt x="1504" y="7616"/>
                </a:cubicBezTo>
                <a:lnTo>
                  <a:pt x="1489" y="7616"/>
                </a:lnTo>
                <a:lnTo>
                  <a:pt x="1489" y="7774"/>
                </a:lnTo>
                <a:lnTo>
                  <a:pt x="1568" y="7790"/>
                </a:lnTo>
                <a:lnTo>
                  <a:pt x="1568" y="7917"/>
                </a:lnTo>
                <a:lnTo>
                  <a:pt x="1615" y="7980"/>
                </a:lnTo>
                <a:lnTo>
                  <a:pt x="1694" y="7980"/>
                </a:lnTo>
                <a:cubicBezTo>
                  <a:pt x="1774" y="7885"/>
                  <a:pt x="1774" y="7885"/>
                  <a:pt x="1742" y="7870"/>
                </a:cubicBezTo>
                <a:lnTo>
                  <a:pt x="1742" y="7870"/>
                </a:lnTo>
                <a:lnTo>
                  <a:pt x="1631" y="7901"/>
                </a:lnTo>
                <a:lnTo>
                  <a:pt x="1631" y="7838"/>
                </a:lnTo>
                <a:cubicBezTo>
                  <a:pt x="1758" y="7806"/>
                  <a:pt x="1758" y="7806"/>
                  <a:pt x="1837" y="7679"/>
                </a:cubicBezTo>
                <a:lnTo>
                  <a:pt x="1900" y="7759"/>
                </a:lnTo>
                <a:lnTo>
                  <a:pt x="1821" y="7870"/>
                </a:lnTo>
                <a:lnTo>
                  <a:pt x="1900" y="7917"/>
                </a:lnTo>
                <a:lnTo>
                  <a:pt x="1900" y="8012"/>
                </a:lnTo>
                <a:lnTo>
                  <a:pt x="1837" y="7980"/>
                </a:lnTo>
                <a:lnTo>
                  <a:pt x="1837" y="8044"/>
                </a:lnTo>
                <a:lnTo>
                  <a:pt x="1995" y="8107"/>
                </a:lnTo>
                <a:lnTo>
                  <a:pt x="2106" y="7949"/>
                </a:lnTo>
                <a:cubicBezTo>
                  <a:pt x="2043" y="7901"/>
                  <a:pt x="2074" y="7838"/>
                  <a:pt x="2074" y="7774"/>
                </a:cubicBezTo>
                <a:lnTo>
                  <a:pt x="2074" y="7774"/>
                </a:lnTo>
                <a:lnTo>
                  <a:pt x="2185" y="7790"/>
                </a:lnTo>
                <a:lnTo>
                  <a:pt x="2154" y="7838"/>
                </a:lnTo>
                <a:lnTo>
                  <a:pt x="2280" y="7933"/>
                </a:lnTo>
                <a:lnTo>
                  <a:pt x="2328" y="7885"/>
                </a:lnTo>
                <a:cubicBezTo>
                  <a:pt x="2344" y="7933"/>
                  <a:pt x="2344" y="7965"/>
                  <a:pt x="2344" y="7965"/>
                </a:cubicBezTo>
                <a:lnTo>
                  <a:pt x="2439" y="8091"/>
                </a:lnTo>
                <a:lnTo>
                  <a:pt x="2565" y="8060"/>
                </a:lnTo>
                <a:lnTo>
                  <a:pt x="2629" y="8170"/>
                </a:lnTo>
                <a:cubicBezTo>
                  <a:pt x="2692" y="8170"/>
                  <a:pt x="2755" y="8220"/>
                  <a:pt x="2819" y="8220"/>
                </a:cubicBezTo>
                <a:cubicBezTo>
                  <a:pt x="2850" y="8220"/>
                  <a:pt x="2882" y="8207"/>
                  <a:pt x="2914" y="8170"/>
                </a:cubicBezTo>
                <a:cubicBezTo>
                  <a:pt x="2945" y="8201"/>
                  <a:pt x="2975" y="8226"/>
                  <a:pt x="3006" y="8226"/>
                </a:cubicBezTo>
                <a:cubicBezTo>
                  <a:pt x="3023" y="8226"/>
                  <a:pt x="3040" y="8219"/>
                  <a:pt x="3056" y="8202"/>
                </a:cubicBezTo>
                <a:lnTo>
                  <a:pt x="3024" y="8123"/>
                </a:lnTo>
                <a:lnTo>
                  <a:pt x="3151" y="8060"/>
                </a:lnTo>
                <a:lnTo>
                  <a:pt x="3151" y="8234"/>
                </a:lnTo>
                <a:cubicBezTo>
                  <a:pt x="3192" y="8220"/>
                  <a:pt x="3245" y="8183"/>
                  <a:pt x="3269" y="8183"/>
                </a:cubicBezTo>
                <a:cubicBezTo>
                  <a:pt x="3272" y="8183"/>
                  <a:pt x="3276" y="8184"/>
                  <a:pt x="3278" y="8186"/>
                </a:cubicBezTo>
                <a:cubicBezTo>
                  <a:pt x="3318" y="8208"/>
                  <a:pt x="3355" y="8217"/>
                  <a:pt x="3391" y="8217"/>
                </a:cubicBezTo>
                <a:cubicBezTo>
                  <a:pt x="3483" y="8217"/>
                  <a:pt x="3562" y="8161"/>
                  <a:pt x="3642" y="8139"/>
                </a:cubicBezTo>
                <a:cubicBezTo>
                  <a:pt x="3642" y="8123"/>
                  <a:pt x="3658" y="8123"/>
                  <a:pt x="3658" y="8107"/>
                </a:cubicBezTo>
                <a:lnTo>
                  <a:pt x="3674" y="8123"/>
                </a:lnTo>
                <a:lnTo>
                  <a:pt x="3642" y="8139"/>
                </a:lnTo>
                <a:lnTo>
                  <a:pt x="3642" y="8250"/>
                </a:lnTo>
                <a:lnTo>
                  <a:pt x="3531" y="8281"/>
                </a:lnTo>
                <a:cubicBezTo>
                  <a:pt x="3531" y="8313"/>
                  <a:pt x="3531" y="8329"/>
                  <a:pt x="3531" y="8329"/>
                </a:cubicBezTo>
                <a:lnTo>
                  <a:pt x="3753" y="8360"/>
                </a:lnTo>
                <a:cubicBezTo>
                  <a:pt x="3769" y="8313"/>
                  <a:pt x="3800" y="8250"/>
                  <a:pt x="3816" y="8186"/>
                </a:cubicBezTo>
                <a:lnTo>
                  <a:pt x="3990" y="8234"/>
                </a:lnTo>
                <a:lnTo>
                  <a:pt x="3990" y="8329"/>
                </a:lnTo>
                <a:cubicBezTo>
                  <a:pt x="4038" y="8408"/>
                  <a:pt x="4133" y="8392"/>
                  <a:pt x="4180" y="8471"/>
                </a:cubicBezTo>
                <a:lnTo>
                  <a:pt x="4275" y="8471"/>
                </a:lnTo>
                <a:lnTo>
                  <a:pt x="4339" y="8392"/>
                </a:lnTo>
                <a:cubicBezTo>
                  <a:pt x="4391" y="8392"/>
                  <a:pt x="4444" y="8371"/>
                  <a:pt x="4492" y="8371"/>
                </a:cubicBezTo>
                <a:cubicBezTo>
                  <a:pt x="4516" y="8371"/>
                  <a:pt x="4539" y="8376"/>
                  <a:pt x="4560" y="8392"/>
                </a:cubicBezTo>
                <a:cubicBezTo>
                  <a:pt x="4576" y="8404"/>
                  <a:pt x="4590" y="8408"/>
                  <a:pt x="4604" y="8408"/>
                </a:cubicBezTo>
                <a:cubicBezTo>
                  <a:pt x="4637" y="8408"/>
                  <a:pt x="4666" y="8384"/>
                  <a:pt x="4693" y="8384"/>
                </a:cubicBezTo>
                <a:cubicBezTo>
                  <a:pt x="4702" y="8384"/>
                  <a:pt x="4710" y="8386"/>
                  <a:pt x="4719" y="8392"/>
                </a:cubicBezTo>
                <a:cubicBezTo>
                  <a:pt x="4766" y="8440"/>
                  <a:pt x="4845" y="8408"/>
                  <a:pt x="4909" y="8455"/>
                </a:cubicBezTo>
                <a:cubicBezTo>
                  <a:pt x="4924" y="8434"/>
                  <a:pt x="4940" y="8427"/>
                  <a:pt x="4957" y="8427"/>
                </a:cubicBezTo>
                <a:cubicBezTo>
                  <a:pt x="4990" y="8427"/>
                  <a:pt x="5025" y="8455"/>
                  <a:pt x="5067" y="8455"/>
                </a:cubicBezTo>
                <a:cubicBezTo>
                  <a:pt x="5130" y="8471"/>
                  <a:pt x="5178" y="8487"/>
                  <a:pt x="5241" y="8519"/>
                </a:cubicBezTo>
                <a:cubicBezTo>
                  <a:pt x="5241" y="8503"/>
                  <a:pt x="5257" y="8487"/>
                  <a:pt x="5257" y="8471"/>
                </a:cubicBezTo>
                <a:cubicBezTo>
                  <a:pt x="5346" y="8471"/>
                  <a:pt x="5419" y="8525"/>
                  <a:pt x="5498" y="8525"/>
                </a:cubicBezTo>
                <a:cubicBezTo>
                  <a:pt x="5532" y="8525"/>
                  <a:pt x="5567" y="8516"/>
                  <a:pt x="5605" y="8487"/>
                </a:cubicBezTo>
                <a:cubicBezTo>
                  <a:pt x="5631" y="8521"/>
                  <a:pt x="5670" y="8537"/>
                  <a:pt x="5708" y="8537"/>
                </a:cubicBezTo>
                <a:cubicBezTo>
                  <a:pt x="5741" y="8537"/>
                  <a:pt x="5773" y="8525"/>
                  <a:pt x="5795" y="8503"/>
                </a:cubicBezTo>
                <a:lnTo>
                  <a:pt x="5985" y="8535"/>
                </a:lnTo>
                <a:lnTo>
                  <a:pt x="6096" y="8440"/>
                </a:lnTo>
                <a:lnTo>
                  <a:pt x="6223" y="8598"/>
                </a:lnTo>
                <a:lnTo>
                  <a:pt x="6429" y="8566"/>
                </a:lnTo>
                <a:cubicBezTo>
                  <a:pt x="6445" y="8598"/>
                  <a:pt x="6445" y="8614"/>
                  <a:pt x="6445" y="8645"/>
                </a:cubicBezTo>
                <a:lnTo>
                  <a:pt x="6666" y="8693"/>
                </a:lnTo>
                <a:cubicBezTo>
                  <a:pt x="6682" y="8677"/>
                  <a:pt x="6698" y="8645"/>
                  <a:pt x="6714" y="8614"/>
                </a:cubicBezTo>
                <a:lnTo>
                  <a:pt x="6840" y="8614"/>
                </a:lnTo>
                <a:cubicBezTo>
                  <a:pt x="6872" y="8630"/>
                  <a:pt x="6904" y="8630"/>
                  <a:pt x="6951" y="8645"/>
                </a:cubicBezTo>
                <a:lnTo>
                  <a:pt x="7030" y="8677"/>
                </a:lnTo>
                <a:lnTo>
                  <a:pt x="7189" y="8582"/>
                </a:lnTo>
                <a:lnTo>
                  <a:pt x="7300" y="8645"/>
                </a:lnTo>
                <a:lnTo>
                  <a:pt x="7410" y="8598"/>
                </a:lnTo>
                <a:cubicBezTo>
                  <a:pt x="7442" y="8645"/>
                  <a:pt x="7474" y="8661"/>
                  <a:pt x="7490" y="8693"/>
                </a:cubicBezTo>
                <a:cubicBezTo>
                  <a:pt x="7505" y="8725"/>
                  <a:pt x="7521" y="8740"/>
                  <a:pt x="7537" y="8772"/>
                </a:cubicBezTo>
                <a:cubicBezTo>
                  <a:pt x="7615" y="8705"/>
                  <a:pt x="7677" y="8631"/>
                  <a:pt x="7746" y="8631"/>
                </a:cubicBezTo>
                <a:cubicBezTo>
                  <a:pt x="7775" y="8631"/>
                  <a:pt x="7805" y="8644"/>
                  <a:pt x="7838" y="8677"/>
                </a:cubicBezTo>
                <a:lnTo>
                  <a:pt x="8044" y="8598"/>
                </a:lnTo>
                <a:lnTo>
                  <a:pt x="7917" y="8519"/>
                </a:lnTo>
                <a:lnTo>
                  <a:pt x="8060" y="8519"/>
                </a:lnTo>
                <a:lnTo>
                  <a:pt x="8123" y="8630"/>
                </a:lnTo>
                <a:lnTo>
                  <a:pt x="8376" y="8519"/>
                </a:lnTo>
                <a:lnTo>
                  <a:pt x="8566" y="8693"/>
                </a:lnTo>
                <a:lnTo>
                  <a:pt x="8614" y="8630"/>
                </a:lnTo>
                <a:lnTo>
                  <a:pt x="8709" y="8725"/>
                </a:lnTo>
                <a:lnTo>
                  <a:pt x="8804" y="8661"/>
                </a:lnTo>
                <a:lnTo>
                  <a:pt x="8915" y="8772"/>
                </a:lnTo>
                <a:cubicBezTo>
                  <a:pt x="8942" y="8737"/>
                  <a:pt x="8973" y="8724"/>
                  <a:pt x="9003" y="8724"/>
                </a:cubicBezTo>
                <a:cubicBezTo>
                  <a:pt x="9041" y="8724"/>
                  <a:pt x="9078" y="8745"/>
                  <a:pt x="9105" y="8772"/>
                </a:cubicBezTo>
                <a:lnTo>
                  <a:pt x="9168" y="8725"/>
                </a:lnTo>
                <a:cubicBezTo>
                  <a:pt x="9200" y="8725"/>
                  <a:pt x="9231" y="8767"/>
                  <a:pt x="9258" y="8767"/>
                </a:cubicBezTo>
                <a:cubicBezTo>
                  <a:pt x="9272" y="8767"/>
                  <a:pt x="9284" y="8756"/>
                  <a:pt x="9295" y="8725"/>
                </a:cubicBezTo>
                <a:lnTo>
                  <a:pt x="9263" y="8693"/>
                </a:lnTo>
                <a:cubicBezTo>
                  <a:pt x="9263" y="8693"/>
                  <a:pt x="9263" y="8693"/>
                  <a:pt x="9279" y="8677"/>
                </a:cubicBezTo>
                <a:lnTo>
                  <a:pt x="9295" y="8709"/>
                </a:lnTo>
                <a:lnTo>
                  <a:pt x="9405" y="8709"/>
                </a:lnTo>
                <a:lnTo>
                  <a:pt x="9437" y="8582"/>
                </a:lnTo>
                <a:lnTo>
                  <a:pt x="9564" y="8709"/>
                </a:lnTo>
                <a:lnTo>
                  <a:pt x="9532" y="8788"/>
                </a:lnTo>
                <a:lnTo>
                  <a:pt x="9627" y="8788"/>
                </a:lnTo>
                <a:cubicBezTo>
                  <a:pt x="9643" y="8740"/>
                  <a:pt x="9675" y="8677"/>
                  <a:pt x="9690" y="8630"/>
                </a:cubicBezTo>
                <a:lnTo>
                  <a:pt x="9738" y="8677"/>
                </a:lnTo>
                <a:cubicBezTo>
                  <a:pt x="9785" y="8661"/>
                  <a:pt x="9817" y="8645"/>
                  <a:pt x="9865" y="8630"/>
                </a:cubicBezTo>
                <a:lnTo>
                  <a:pt x="9912" y="8630"/>
                </a:lnTo>
                <a:cubicBezTo>
                  <a:pt x="9912" y="8677"/>
                  <a:pt x="9928" y="8709"/>
                  <a:pt x="9928" y="8756"/>
                </a:cubicBezTo>
                <a:lnTo>
                  <a:pt x="10007" y="8661"/>
                </a:lnTo>
                <a:lnTo>
                  <a:pt x="10102" y="8788"/>
                </a:lnTo>
                <a:lnTo>
                  <a:pt x="10308" y="8598"/>
                </a:lnTo>
                <a:cubicBezTo>
                  <a:pt x="10296" y="8575"/>
                  <a:pt x="10293" y="8560"/>
                  <a:pt x="10292" y="8560"/>
                </a:cubicBezTo>
                <a:cubicBezTo>
                  <a:pt x="10292" y="8560"/>
                  <a:pt x="10292" y="8560"/>
                  <a:pt x="10292" y="8560"/>
                </a:cubicBezTo>
                <a:lnTo>
                  <a:pt x="10292" y="8560"/>
                </a:lnTo>
                <a:cubicBezTo>
                  <a:pt x="10294" y="8530"/>
                  <a:pt x="10308" y="8501"/>
                  <a:pt x="10308" y="8471"/>
                </a:cubicBezTo>
                <a:lnTo>
                  <a:pt x="10340" y="8487"/>
                </a:lnTo>
                <a:cubicBezTo>
                  <a:pt x="10340" y="8550"/>
                  <a:pt x="10340" y="8614"/>
                  <a:pt x="10340" y="8693"/>
                </a:cubicBezTo>
                <a:lnTo>
                  <a:pt x="10466" y="8630"/>
                </a:lnTo>
                <a:lnTo>
                  <a:pt x="10530" y="8677"/>
                </a:lnTo>
                <a:lnTo>
                  <a:pt x="10593" y="8630"/>
                </a:lnTo>
                <a:lnTo>
                  <a:pt x="10751" y="8677"/>
                </a:lnTo>
                <a:cubicBezTo>
                  <a:pt x="10767" y="8645"/>
                  <a:pt x="10767" y="8630"/>
                  <a:pt x="10767" y="8614"/>
                </a:cubicBezTo>
                <a:lnTo>
                  <a:pt x="11052" y="8519"/>
                </a:lnTo>
                <a:lnTo>
                  <a:pt x="11084" y="8598"/>
                </a:lnTo>
                <a:lnTo>
                  <a:pt x="11147" y="8598"/>
                </a:lnTo>
                <a:cubicBezTo>
                  <a:pt x="11131" y="8566"/>
                  <a:pt x="11115" y="8550"/>
                  <a:pt x="11115" y="8519"/>
                </a:cubicBezTo>
                <a:lnTo>
                  <a:pt x="11210" y="8440"/>
                </a:lnTo>
                <a:cubicBezTo>
                  <a:pt x="11226" y="8519"/>
                  <a:pt x="11226" y="8550"/>
                  <a:pt x="11226" y="8598"/>
                </a:cubicBezTo>
                <a:lnTo>
                  <a:pt x="11448" y="8471"/>
                </a:lnTo>
                <a:cubicBezTo>
                  <a:pt x="11464" y="8455"/>
                  <a:pt x="11464" y="8455"/>
                  <a:pt x="11480" y="8440"/>
                </a:cubicBezTo>
                <a:lnTo>
                  <a:pt x="11495" y="8455"/>
                </a:lnTo>
                <a:lnTo>
                  <a:pt x="11464" y="8471"/>
                </a:lnTo>
                <a:cubicBezTo>
                  <a:pt x="11464" y="8550"/>
                  <a:pt x="11432" y="8630"/>
                  <a:pt x="11511" y="8677"/>
                </a:cubicBezTo>
                <a:lnTo>
                  <a:pt x="11622" y="8677"/>
                </a:lnTo>
                <a:lnTo>
                  <a:pt x="11717" y="8535"/>
                </a:lnTo>
                <a:lnTo>
                  <a:pt x="11717" y="8677"/>
                </a:lnTo>
                <a:cubicBezTo>
                  <a:pt x="11670" y="8709"/>
                  <a:pt x="11622" y="8740"/>
                  <a:pt x="11559" y="8756"/>
                </a:cubicBezTo>
                <a:lnTo>
                  <a:pt x="11495" y="8709"/>
                </a:lnTo>
                <a:lnTo>
                  <a:pt x="11495" y="8788"/>
                </a:lnTo>
                <a:lnTo>
                  <a:pt x="11812" y="8851"/>
                </a:lnTo>
                <a:cubicBezTo>
                  <a:pt x="11854" y="8893"/>
                  <a:pt x="11904" y="8915"/>
                  <a:pt x="11955" y="8915"/>
                </a:cubicBezTo>
                <a:cubicBezTo>
                  <a:pt x="11981" y="8915"/>
                  <a:pt x="12007" y="8909"/>
                  <a:pt x="12034" y="8899"/>
                </a:cubicBezTo>
                <a:cubicBezTo>
                  <a:pt x="12050" y="8851"/>
                  <a:pt x="12129" y="8851"/>
                  <a:pt x="12113" y="8756"/>
                </a:cubicBezTo>
                <a:cubicBezTo>
                  <a:pt x="12084" y="8756"/>
                  <a:pt x="12068" y="8756"/>
                  <a:pt x="12030" y="8792"/>
                </a:cubicBezTo>
                <a:lnTo>
                  <a:pt x="12030" y="8792"/>
                </a:lnTo>
                <a:cubicBezTo>
                  <a:pt x="12025" y="8777"/>
                  <a:pt x="12018" y="8767"/>
                  <a:pt x="12018" y="8756"/>
                </a:cubicBezTo>
                <a:cubicBezTo>
                  <a:pt x="12018" y="8772"/>
                  <a:pt x="12014" y="8784"/>
                  <a:pt x="12012" y="8792"/>
                </a:cubicBezTo>
                <a:lnTo>
                  <a:pt x="12012" y="8792"/>
                </a:lnTo>
                <a:cubicBezTo>
                  <a:pt x="11998" y="8736"/>
                  <a:pt x="11980" y="8719"/>
                  <a:pt x="11939" y="8677"/>
                </a:cubicBezTo>
                <a:lnTo>
                  <a:pt x="12034" y="8630"/>
                </a:lnTo>
                <a:lnTo>
                  <a:pt x="11923" y="8550"/>
                </a:lnTo>
                <a:cubicBezTo>
                  <a:pt x="11955" y="8487"/>
                  <a:pt x="11970" y="8424"/>
                  <a:pt x="12002" y="8360"/>
                </a:cubicBezTo>
                <a:lnTo>
                  <a:pt x="12097" y="8471"/>
                </a:lnTo>
                <a:cubicBezTo>
                  <a:pt x="12081" y="8487"/>
                  <a:pt x="12081" y="8519"/>
                  <a:pt x="12065" y="8566"/>
                </a:cubicBezTo>
                <a:lnTo>
                  <a:pt x="12208" y="8519"/>
                </a:lnTo>
                <a:cubicBezTo>
                  <a:pt x="12224" y="8535"/>
                  <a:pt x="12255" y="8550"/>
                  <a:pt x="12271" y="8582"/>
                </a:cubicBezTo>
                <a:cubicBezTo>
                  <a:pt x="12255" y="8661"/>
                  <a:pt x="12240" y="8725"/>
                  <a:pt x="12224" y="8804"/>
                </a:cubicBezTo>
                <a:cubicBezTo>
                  <a:pt x="12287" y="8915"/>
                  <a:pt x="12414" y="8867"/>
                  <a:pt x="12477" y="8962"/>
                </a:cubicBezTo>
                <a:cubicBezTo>
                  <a:pt x="12588" y="8946"/>
                  <a:pt x="12715" y="8978"/>
                  <a:pt x="12810" y="8883"/>
                </a:cubicBezTo>
                <a:cubicBezTo>
                  <a:pt x="12794" y="8835"/>
                  <a:pt x="12730" y="8788"/>
                  <a:pt x="12778" y="8725"/>
                </a:cubicBezTo>
                <a:lnTo>
                  <a:pt x="12920" y="8725"/>
                </a:lnTo>
                <a:cubicBezTo>
                  <a:pt x="12920" y="8804"/>
                  <a:pt x="12920" y="8883"/>
                  <a:pt x="12920" y="8962"/>
                </a:cubicBezTo>
                <a:lnTo>
                  <a:pt x="13110" y="8835"/>
                </a:lnTo>
                <a:cubicBezTo>
                  <a:pt x="13126" y="8835"/>
                  <a:pt x="13146" y="8834"/>
                  <a:pt x="13165" y="8834"/>
                </a:cubicBezTo>
                <a:cubicBezTo>
                  <a:pt x="13204" y="8834"/>
                  <a:pt x="13242" y="8841"/>
                  <a:pt x="13253" y="8883"/>
                </a:cubicBezTo>
                <a:cubicBezTo>
                  <a:pt x="13237" y="8930"/>
                  <a:pt x="13237" y="8962"/>
                  <a:pt x="13237" y="8994"/>
                </a:cubicBezTo>
                <a:lnTo>
                  <a:pt x="13253" y="8994"/>
                </a:lnTo>
                <a:lnTo>
                  <a:pt x="13285" y="8915"/>
                </a:lnTo>
                <a:lnTo>
                  <a:pt x="13348" y="8962"/>
                </a:lnTo>
                <a:cubicBezTo>
                  <a:pt x="13380" y="8930"/>
                  <a:pt x="13395" y="8915"/>
                  <a:pt x="13411" y="8899"/>
                </a:cubicBezTo>
                <a:lnTo>
                  <a:pt x="13380" y="8851"/>
                </a:lnTo>
                <a:lnTo>
                  <a:pt x="13443" y="8851"/>
                </a:lnTo>
                <a:cubicBezTo>
                  <a:pt x="13459" y="8883"/>
                  <a:pt x="13475" y="8915"/>
                  <a:pt x="13475" y="8962"/>
                </a:cubicBezTo>
                <a:lnTo>
                  <a:pt x="13522" y="8899"/>
                </a:lnTo>
                <a:cubicBezTo>
                  <a:pt x="13506" y="8867"/>
                  <a:pt x="13506" y="8835"/>
                  <a:pt x="13490" y="8804"/>
                </a:cubicBezTo>
                <a:lnTo>
                  <a:pt x="13601" y="8804"/>
                </a:lnTo>
                <a:cubicBezTo>
                  <a:pt x="13633" y="8851"/>
                  <a:pt x="13665" y="8899"/>
                  <a:pt x="13696" y="8946"/>
                </a:cubicBezTo>
                <a:cubicBezTo>
                  <a:pt x="13696" y="8962"/>
                  <a:pt x="13712" y="8962"/>
                  <a:pt x="13728" y="8962"/>
                </a:cubicBezTo>
                <a:lnTo>
                  <a:pt x="13807" y="8915"/>
                </a:lnTo>
                <a:lnTo>
                  <a:pt x="13918" y="9010"/>
                </a:lnTo>
                <a:lnTo>
                  <a:pt x="14029" y="8899"/>
                </a:lnTo>
                <a:lnTo>
                  <a:pt x="14219" y="8994"/>
                </a:lnTo>
                <a:lnTo>
                  <a:pt x="14266" y="8930"/>
                </a:lnTo>
                <a:cubicBezTo>
                  <a:pt x="14250" y="8915"/>
                  <a:pt x="14203" y="8915"/>
                  <a:pt x="14250" y="8867"/>
                </a:cubicBezTo>
                <a:lnTo>
                  <a:pt x="14250" y="8867"/>
                </a:lnTo>
                <a:lnTo>
                  <a:pt x="14377" y="8930"/>
                </a:lnTo>
                <a:cubicBezTo>
                  <a:pt x="14377" y="8978"/>
                  <a:pt x="14377" y="9010"/>
                  <a:pt x="14377" y="9041"/>
                </a:cubicBezTo>
                <a:lnTo>
                  <a:pt x="14520" y="9010"/>
                </a:lnTo>
                <a:lnTo>
                  <a:pt x="14615" y="9041"/>
                </a:lnTo>
                <a:lnTo>
                  <a:pt x="14615" y="8915"/>
                </a:lnTo>
                <a:lnTo>
                  <a:pt x="14757" y="8915"/>
                </a:lnTo>
                <a:cubicBezTo>
                  <a:pt x="14741" y="9041"/>
                  <a:pt x="14836" y="9025"/>
                  <a:pt x="14884" y="9041"/>
                </a:cubicBezTo>
                <a:cubicBezTo>
                  <a:pt x="14931" y="9089"/>
                  <a:pt x="14947" y="9120"/>
                  <a:pt x="14995" y="9184"/>
                </a:cubicBezTo>
                <a:cubicBezTo>
                  <a:pt x="15011" y="9136"/>
                  <a:pt x="15026" y="9105"/>
                  <a:pt x="15042" y="9089"/>
                </a:cubicBezTo>
                <a:lnTo>
                  <a:pt x="15201" y="9041"/>
                </a:lnTo>
                <a:cubicBezTo>
                  <a:pt x="15216" y="9057"/>
                  <a:pt x="15216" y="9089"/>
                  <a:pt x="15232" y="9105"/>
                </a:cubicBezTo>
                <a:lnTo>
                  <a:pt x="15454" y="8978"/>
                </a:lnTo>
                <a:lnTo>
                  <a:pt x="15375" y="8915"/>
                </a:lnTo>
                <a:lnTo>
                  <a:pt x="15248" y="9010"/>
                </a:lnTo>
                <a:lnTo>
                  <a:pt x="15169" y="8915"/>
                </a:lnTo>
                <a:cubicBezTo>
                  <a:pt x="15153" y="8946"/>
                  <a:pt x="15137" y="8978"/>
                  <a:pt x="15121" y="9010"/>
                </a:cubicBezTo>
                <a:lnTo>
                  <a:pt x="15026" y="8946"/>
                </a:lnTo>
                <a:lnTo>
                  <a:pt x="15074" y="8883"/>
                </a:lnTo>
                <a:lnTo>
                  <a:pt x="15359" y="8851"/>
                </a:lnTo>
                <a:lnTo>
                  <a:pt x="15391" y="8867"/>
                </a:lnTo>
                <a:lnTo>
                  <a:pt x="15486" y="8788"/>
                </a:lnTo>
                <a:cubicBezTo>
                  <a:pt x="15581" y="8867"/>
                  <a:pt x="15565" y="8962"/>
                  <a:pt x="15596" y="9041"/>
                </a:cubicBezTo>
                <a:lnTo>
                  <a:pt x="15676" y="9168"/>
                </a:lnTo>
                <a:lnTo>
                  <a:pt x="15786" y="9073"/>
                </a:lnTo>
                <a:cubicBezTo>
                  <a:pt x="15800" y="9086"/>
                  <a:pt x="15812" y="9091"/>
                  <a:pt x="15824" y="9091"/>
                </a:cubicBezTo>
                <a:cubicBezTo>
                  <a:pt x="15862" y="9091"/>
                  <a:pt x="15898" y="9046"/>
                  <a:pt x="15949" y="9046"/>
                </a:cubicBezTo>
                <a:cubicBezTo>
                  <a:pt x="15962" y="9046"/>
                  <a:pt x="15977" y="9049"/>
                  <a:pt x="15992" y="9057"/>
                </a:cubicBezTo>
                <a:cubicBezTo>
                  <a:pt x="15999" y="9059"/>
                  <a:pt x="16007" y="9060"/>
                  <a:pt x="16015" y="9060"/>
                </a:cubicBezTo>
                <a:cubicBezTo>
                  <a:pt x="16066" y="9060"/>
                  <a:pt x="16144" y="9025"/>
                  <a:pt x="16198" y="9025"/>
                </a:cubicBezTo>
                <a:lnTo>
                  <a:pt x="16261" y="9200"/>
                </a:lnTo>
                <a:lnTo>
                  <a:pt x="16356" y="9200"/>
                </a:lnTo>
                <a:cubicBezTo>
                  <a:pt x="16356" y="9120"/>
                  <a:pt x="16420" y="9105"/>
                  <a:pt x="16483" y="9073"/>
                </a:cubicBezTo>
                <a:cubicBezTo>
                  <a:pt x="16499" y="9105"/>
                  <a:pt x="16531" y="9136"/>
                  <a:pt x="16531" y="9168"/>
                </a:cubicBezTo>
                <a:lnTo>
                  <a:pt x="16721" y="9120"/>
                </a:lnTo>
                <a:lnTo>
                  <a:pt x="16736" y="9089"/>
                </a:lnTo>
                <a:cubicBezTo>
                  <a:pt x="16736" y="9089"/>
                  <a:pt x="16752" y="9105"/>
                  <a:pt x="16752" y="9120"/>
                </a:cubicBezTo>
                <a:cubicBezTo>
                  <a:pt x="16833" y="9167"/>
                  <a:pt x="16931" y="9196"/>
                  <a:pt x="17034" y="9196"/>
                </a:cubicBezTo>
                <a:cubicBezTo>
                  <a:pt x="17072" y="9196"/>
                  <a:pt x="17110" y="9192"/>
                  <a:pt x="17148" y="9184"/>
                </a:cubicBezTo>
                <a:lnTo>
                  <a:pt x="17211" y="9136"/>
                </a:lnTo>
                <a:lnTo>
                  <a:pt x="17053" y="9073"/>
                </a:lnTo>
                <a:lnTo>
                  <a:pt x="17069" y="9025"/>
                </a:lnTo>
                <a:lnTo>
                  <a:pt x="17227" y="9073"/>
                </a:lnTo>
                <a:lnTo>
                  <a:pt x="17291" y="9025"/>
                </a:lnTo>
                <a:lnTo>
                  <a:pt x="17291" y="9168"/>
                </a:lnTo>
                <a:cubicBezTo>
                  <a:pt x="17306" y="9152"/>
                  <a:pt x="17322" y="9136"/>
                  <a:pt x="17338" y="9120"/>
                </a:cubicBezTo>
                <a:cubicBezTo>
                  <a:pt x="17372" y="9148"/>
                  <a:pt x="17407" y="9154"/>
                  <a:pt x="17441" y="9154"/>
                </a:cubicBezTo>
                <a:cubicBezTo>
                  <a:pt x="17473" y="9154"/>
                  <a:pt x="17505" y="9149"/>
                  <a:pt x="17537" y="9149"/>
                </a:cubicBezTo>
                <a:cubicBezTo>
                  <a:pt x="17550" y="9149"/>
                  <a:pt x="17563" y="9149"/>
                  <a:pt x="17576" y="9152"/>
                </a:cubicBezTo>
                <a:cubicBezTo>
                  <a:pt x="17576" y="9152"/>
                  <a:pt x="17591" y="9136"/>
                  <a:pt x="17591" y="9120"/>
                </a:cubicBezTo>
                <a:lnTo>
                  <a:pt x="17481" y="9105"/>
                </a:lnTo>
                <a:cubicBezTo>
                  <a:pt x="17512" y="9025"/>
                  <a:pt x="17401" y="8962"/>
                  <a:pt x="17481" y="8867"/>
                </a:cubicBezTo>
                <a:lnTo>
                  <a:pt x="17481" y="8867"/>
                </a:lnTo>
                <a:lnTo>
                  <a:pt x="17623" y="9041"/>
                </a:lnTo>
                <a:cubicBezTo>
                  <a:pt x="17639" y="8994"/>
                  <a:pt x="17655" y="8978"/>
                  <a:pt x="17655" y="8962"/>
                </a:cubicBezTo>
                <a:cubicBezTo>
                  <a:pt x="17718" y="9010"/>
                  <a:pt x="17781" y="9057"/>
                  <a:pt x="17845" y="9120"/>
                </a:cubicBezTo>
                <a:lnTo>
                  <a:pt x="18019" y="9120"/>
                </a:lnTo>
                <a:cubicBezTo>
                  <a:pt x="18082" y="9120"/>
                  <a:pt x="18146" y="9120"/>
                  <a:pt x="18209" y="9105"/>
                </a:cubicBezTo>
                <a:cubicBezTo>
                  <a:pt x="18272" y="9073"/>
                  <a:pt x="18320" y="9073"/>
                  <a:pt x="18367" y="9073"/>
                </a:cubicBezTo>
                <a:lnTo>
                  <a:pt x="18383" y="9200"/>
                </a:lnTo>
                <a:lnTo>
                  <a:pt x="18462" y="9168"/>
                </a:lnTo>
                <a:lnTo>
                  <a:pt x="18906" y="9231"/>
                </a:lnTo>
                <a:lnTo>
                  <a:pt x="19001" y="9073"/>
                </a:lnTo>
                <a:lnTo>
                  <a:pt x="19080" y="9073"/>
                </a:lnTo>
                <a:lnTo>
                  <a:pt x="19159" y="8946"/>
                </a:lnTo>
                <a:lnTo>
                  <a:pt x="19143" y="8946"/>
                </a:lnTo>
                <a:lnTo>
                  <a:pt x="19143" y="8867"/>
                </a:lnTo>
                <a:lnTo>
                  <a:pt x="19175" y="8867"/>
                </a:lnTo>
                <a:lnTo>
                  <a:pt x="19175" y="8946"/>
                </a:lnTo>
                <a:lnTo>
                  <a:pt x="19159" y="8946"/>
                </a:lnTo>
                <a:cubicBezTo>
                  <a:pt x="19191" y="9010"/>
                  <a:pt x="19191" y="9073"/>
                  <a:pt x="19270" y="9073"/>
                </a:cubicBezTo>
                <a:cubicBezTo>
                  <a:pt x="19365" y="9073"/>
                  <a:pt x="19444" y="9120"/>
                  <a:pt x="19476" y="9215"/>
                </a:cubicBezTo>
                <a:lnTo>
                  <a:pt x="19539" y="9105"/>
                </a:lnTo>
                <a:lnTo>
                  <a:pt x="19776" y="9168"/>
                </a:lnTo>
                <a:cubicBezTo>
                  <a:pt x="19792" y="9184"/>
                  <a:pt x="19840" y="9215"/>
                  <a:pt x="19871" y="9231"/>
                </a:cubicBezTo>
                <a:lnTo>
                  <a:pt x="19871" y="9025"/>
                </a:lnTo>
                <a:cubicBezTo>
                  <a:pt x="19982" y="9041"/>
                  <a:pt x="19998" y="9152"/>
                  <a:pt x="20061" y="9200"/>
                </a:cubicBezTo>
                <a:lnTo>
                  <a:pt x="19966" y="9263"/>
                </a:lnTo>
                <a:cubicBezTo>
                  <a:pt x="19935" y="9247"/>
                  <a:pt x="19903" y="9231"/>
                  <a:pt x="19871" y="9215"/>
                </a:cubicBezTo>
                <a:lnTo>
                  <a:pt x="19871" y="9215"/>
                </a:lnTo>
                <a:cubicBezTo>
                  <a:pt x="19887" y="9263"/>
                  <a:pt x="19919" y="9295"/>
                  <a:pt x="19935" y="9342"/>
                </a:cubicBezTo>
                <a:cubicBezTo>
                  <a:pt x="19856" y="9263"/>
                  <a:pt x="19713" y="9358"/>
                  <a:pt x="19650" y="9215"/>
                </a:cubicBezTo>
                <a:lnTo>
                  <a:pt x="19618" y="9326"/>
                </a:lnTo>
                <a:lnTo>
                  <a:pt x="19507" y="9231"/>
                </a:lnTo>
                <a:lnTo>
                  <a:pt x="19301" y="9358"/>
                </a:lnTo>
                <a:lnTo>
                  <a:pt x="19175" y="9247"/>
                </a:lnTo>
                <a:cubicBezTo>
                  <a:pt x="19111" y="9348"/>
                  <a:pt x="19078" y="9379"/>
                  <a:pt x="18979" y="9379"/>
                </a:cubicBezTo>
                <a:cubicBezTo>
                  <a:pt x="18954" y="9379"/>
                  <a:pt x="18925" y="9377"/>
                  <a:pt x="18890" y="9374"/>
                </a:cubicBezTo>
                <a:cubicBezTo>
                  <a:pt x="18874" y="9326"/>
                  <a:pt x="18842" y="9295"/>
                  <a:pt x="18826" y="9279"/>
                </a:cubicBezTo>
                <a:lnTo>
                  <a:pt x="18636" y="9374"/>
                </a:lnTo>
                <a:lnTo>
                  <a:pt x="18462" y="9310"/>
                </a:lnTo>
                <a:lnTo>
                  <a:pt x="18462" y="9358"/>
                </a:lnTo>
                <a:lnTo>
                  <a:pt x="18288" y="9390"/>
                </a:lnTo>
                <a:lnTo>
                  <a:pt x="18209" y="9310"/>
                </a:lnTo>
                <a:lnTo>
                  <a:pt x="18193" y="9326"/>
                </a:lnTo>
                <a:lnTo>
                  <a:pt x="18035" y="9310"/>
                </a:lnTo>
                <a:lnTo>
                  <a:pt x="18035" y="9310"/>
                </a:lnTo>
                <a:cubicBezTo>
                  <a:pt x="18051" y="9326"/>
                  <a:pt x="18066" y="9358"/>
                  <a:pt x="18082" y="9374"/>
                </a:cubicBezTo>
                <a:lnTo>
                  <a:pt x="18114" y="9405"/>
                </a:lnTo>
                <a:lnTo>
                  <a:pt x="18098" y="9421"/>
                </a:lnTo>
                <a:lnTo>
                  <a:pt x="18066" y="9390"/>
                </a:lnTo>
                <a:lnTo>
                  <a:pt x="18019" y="9390"/>
                </a:lnTo>
                <a:lnTo>
                  <a:pt x="17940" y="9516"/>
                </a:lnTo>
                <a:cubicBezTo>
                  <a:pt x="17924" y="9485"/>
                  <a:pt x="17908" y="9453"/>
                  <a:pt x="17908" y="9437"/>
                </a:cubicBezTo>
                <a:cubicBezTo>
                  <a:pt x="17845" y="9437"/>
                  <a:pt x="17797" y="9405"/>
                  <a:pt x="17766" y="9358"/>
                </a:cubicBezTo>
                <a:cubicBezTo>
                  <a:pt x="17755" y="9358"/>
                  <a:pt x="17751" y="9351"/>
                  <a:pt x="17746" y="9351"/>
                </a:cubicBezTo>
                <a:cubicBezTo>
                  <a:pt x="17743" y="9351"/>
                  <a:pt x="17739" y="9353"/>
                  <a:pt x="17734" y="9358"/>
                </a:cubicBezTo>
                <a:cubicBezTo>
                  <a:pt x="17734" y="9390"/>
                  <a:pt x="17702" y="9421"/>
                  <a:pt x="17702" y="9437"/>
                </a:cubicBezTo>
                <a:lnTo>
                  <a:pt x="17623" y="9437"/>
                </a:lnTo>
                <a:cubicBezTo>
                  <a:pt x="17607" y="9453"/>
                  <a:pt x="17607" y="9469"/>
                  <a:pt x="17607" y="9485"/>
                </a:cubicBezTo>
                <a:lnTo>
                  <a:pt x="17528" y="9453"/>
                </a:lnTo>
                <a:cubicBezTo>
                  <a:pt x="17544" y="9405"/>
                  <a:pt x="17560" y="9390"/>
                  <a:pt x="17576" y="9358"/>
                </a:cubicBezTo>
                <a:cubicBezTo>
                  <a:pt x="17481" y="9358"/>
                  <a:pt x="17465" y="9421"/>
                  <a:pt x="17417" y="9469"/>
                </a:cubicBezTo>
                <a:cubicBezTo>
                  <a:pt x="17417" y="9516"/>
                  <a:pt x="17433" y="9580"/>
                  <a:pt x="17449" y="9627"/>
                </a:cubicBezTo>
                <a:lnTo>
                  <a:pt x="17338" y="9627"/>
                </a:lnTo>
                <a:lnTo>
                  <a:pt x="17386" y="9564"/>
                </a:lnTo>
                <a:lnTo>
                  <a:pt x="17275" y="9437"/>
                </a:lnTo>
                <a:lnTo>
                  <a:pt x="17069" y="9532"/>
                </a:lnTo>
                <a:lnTo>
                  <a:pt x="16974" y="9405"/>
                </a:lnTo>
                <a:lnTo>
                  <a:pt x="16926" y="9485"/>
                </a:lnTo>
                <a:lnTo>
                  <a:pt x="16768" y="9485"/>
                </a:lnTo>
                <a:lnTo>
                  <a:pt x="16626" y="9580"/>
                </a:lnTo>
                <a:lnTo>
                  <a:pt x="16705" y="9675"/>
                </a:lnTo>
                <a:lnTo>
                  <a:pt x="16546" y="9675"/>
                </a:lnTo>
                <a:cubicBezTo>
                  <a:pt x="16562" y="9627"/>
                  <a:pt x="16578" y="9580"/>
                  <a:pt x="16578" y="9532"/>
                </a:cubicBezTo>
                <a:lnTo>
                  <a:pt x="16467" y="9532"/>
                </a:lnTo>
                <a:cubicBezTo>
                  <a:pt x="16467" y="9564"/>
                  <a:pt x="16451" y="9580"/>
                  <a:pt x="16451" y="9595"/>
                </a:cubicBezTo>
                <a:cubicBezTo>
                  <a:pt x="16359" y="9549"/>
                  <a:pt x="16257" y="9520"/>
                  <a:pt x="16160" y="9520"/>
                </a:cubicBezTo>
                <a:cubicBezTo>
                  <a:pt x="16125" y="9520"/>
                  <a:pt x="16089" y="9524"/>
                  <a:pt x="16056" y="9532"/>
                </a:cubicBezTo>
                <a:lnTo>
                  <a:pt x="15992" y="9643"/>
                </a:lnTo>
                <a:cubicBezTo>
                  <a:pt x="15976" y="9611"/>
                  <a:pt x="15961" y="9595"/>
                  <a:pt x="15961" y="9580"/>
                </a:cubicBezTo>
                <a:cubicBezTo>
                  <a:pt x="15850" y="9548"/>
                  <a:pt x="15850" y="9548"/>
                  <a:pt x="15802" y="9453"/>
                </a:cubicBezTo>
                <a:lnTo>
                  <a:pt x="15596" y="9421"/>
                </a:lnTo>
                <a:cubicBezTo>
                  <a:pt x="15596" y="9437"/>
                  <a:pt x="15581" y="9453"/>
                  <a:pt x="15581" y="9485"/>
                </a:cubicBezTo>
                <a:lnTo>
                  <a:pt x="15517" y="9437"/>
                </a:lnTo>
                <a:lnTo>
                  <a:pt x="15438" y="9485"/>
                </a:lnTo>
                <a:lnTo>
                  <a:pt x="15375" y="9437"/>
                </a:lnTo>
                <a:cubicBezTo>
                  <a:pt x="15359" y="9485"/>
                  <a:pt x="15343" y="9516"/>
                  <a:pt x="15343" y="9564"/>
                </a:cubicBezTo>
                <a:lnTo>
                  <a:pt x="15232" y="9564"/>
                </a:lnTo>
                <a:cubicBezTo>
                  <a:pt x="15190" y="9592"/>
                  <a:pt x="15160" y="9645"/>
                  <a:pt x="15109" y="9645"/>
                </a:cubicBezTo>
                <a:cubicBezTo>
                  <a:pt x="15103" y="9645"/>
                  <a:pt x="15097" y="9645"/>
                  <a:pt x="15090" y="9643"/>
                </a:cubicBezTo>
                <a:cubicBezTo>
                  <a:pt x="15081" y="9639"/>
                  <a:pt x="15072" y="9637"/>
                  <a:pt x="15062" y="9637"/>
                </a:cubicBezTo>
                <a:cubicBezTo>
                  <a:pt x="15035" y="9637"/>
                  <a:pt x="15006" y="9651"/>
                  <a:pt x="14995" y="9675"/>
                </a:cubicBezTo>
                <a:cubicBezTo>
                  <a:pt x="14995" y="9690"/>
                  <a:pt x="14995" y="9690"/>
                  <a:pt x="14979" y="9706"/>
                </a:cubicBezTo>
                <a:lnTo>
                  <a:pt x="15011" y="9754"/>
                </a:lnTo>
                <a:lnTo>
                  <a:pt x="14900" y="9865"/>
                </a:lnTo>
                <a:cubicBezTo>
                  <a:pt x="14884" y="9801"/>
                  <a:pt x="14868" y="9706"/>
                  <a:pt x="14836" y="9595"/>
                </a:cubicBezTo>
                <a:cubicBezTo>
                  <a:pt x="14828" y="9564"/>
                  <a:pt x="14805" y="9556"/>
                  <a:pt x="14775" y="9556"/>
                </a:cubicBezTo>
                <a:cubicBezTo>
                  <a:pt x="14745" y="9556"/>
                  <a:pt x="14710" y="9564"/>
                  <a:pt x="14678" y="9564"/>
                </a:cubicBezTo>
                <a:cubicBezTo>
                  <a:pt x="14662" y="9595"/>
                  <a:pt x="14631" y="9643"/>
                  <a:pt x="14599" y="9675"/>
                </a:cubicBezTo>
                <a:lnTo>
                  <a:pt x="14472" y="9627"/>
                </a:lnTo>
                <a:lnTo>
                  <a:pt x="14377" y="9738"/>
                </a:lnTo>
                <a:lnTo>
                  <a:pt x="14298" y="9595"/>
                </a:lnTo>
                <a:lnTo>
                  <a:pt x="14140" y="9675"/>
                </a:lnTo>
                <a:cubicBezTo>
                  <a:pt x="14140" y="9659"/>
                  <a:pt x="14124" y="9643"/>
                  <a:pt x="14124" y="9627"/>
                </a:cubicBezTo>
                <a:lnTo>
                  <a:pt x="13981" y="9643"/>
                </a:lnTo>
                <a:lnTo>
                  <a:pt x="13807" y="9532"/>
                </a:lnTo>
                <a:lnTo>
                  <a:pt x="13807" y="9532"/>
                </a:lnTo>
                <a:cubicBezTo>
                  <a:pt x="13839" y="9611"/>
                  <a:pt x="13855" y="9643"/>
                  <a:pt x="13855" y="9675"/>
                </a:cubicBezTo>
                <a:lnTo>
                  <a:pt x="13617" y="9706"/>
                </a:lnTo>
                <a:cubicBezTo>
                  <a:pt x="13570" y="9675"/>
                  <a:pt x="13490" y="9675"/>
                  <a:pt x="13490" y="9611"/>
                </a:cubicBezTo>
                <a:lnTo>
                  <a:pt x="13411" y="9611"/>
                </a:lnTo>
                <a:lnTo>
                  <a:pt x="13411" y="9754"/>
                </a:lnTo>
                <a:cubicBezTo>
                  <a:pt x="13375" y="9732"/>
                  <a:pt x="13334" y="9720"/>
                  <a:pt x="13296" y="9720"/>
                </a:cubicBezTo>
                <a:cubicBezTo>
                  <a:pt x="13251" y="9720"/>
                  <a:pt x="13208" y="9736"/>
                  <a:pt x="13174" y="9770"/>
                </a:cubicBezTo>
                <a:cubicBezTo>
                  <a:pt x="13115" y="9711"/>
                  <a:pt x="13039" y="9678"/>
                  <a:pt x="12958" y="9678"/>
                </a:cubicBezTo>
                <a:cubicBezTo>
                  <a:pt x="12930" y="9678"/>
                  <a:pt x="12902" y="9682"/>
                  <a:pt x="12873" y="9690"/>
                </a:cubicBezTo>
                <a:lnTo>
                  <a:pt x="12873" y="9706"/>
                </a:lnTo>
                <a:lnTo>
                  <a:pt x="12952" y="9738"/>
                </a:lnTo>
                <a:cubicBezTo>
                  <a:pt x="12928" y="9750"/>
                  <a:pt x="12908" y="9755"/>
                  <a:pt x="12890" y="9755"/>
                </a:cubicBezTo>
                <a:cubicBezTo>
                  <a:pt x="12840" y="9755"/>
                  <a:pt x="12813" y="9714"/>
                  <a:pt x="12778" y="9690"/>
                </a:cubicBezTo>
                <a:lnTo>
                  <a:pt x="12730" y="9690"/>
                </a:lnTo>
                <a:cubicBezTo>
                  <a:pt x="12715" y="9738"/>
                  <a:pt x="12715" y="9801"/>
                  <a:pt x="12699" y="9880"/>
                </a:cubicBezTo>
                <a:lnTo>
                  <a:pt x="12588" y="9722"/>
                </a:lnTo>
                <a:lnTo>
                  <a:pt x="12540" y="9754"/>
                </a:lnTo>
                <a:lnTo>
                  <a:pt x="12382" y="9722"/>
                </a:lnTo>
                <a:lnTo>
                  <a:pt x="12382" y="9722"/>
                </a:lnTo>
                <a:cubicBezTo>
                  <a:pt x="12414" y="9738"/>
                  <a:pt x="12430" y="9770"/>
                  <a:pt x="12430" y="9801"/>
                </a:cubicBezTo>
                <a:lnTo>
                  <a:pt x="12287" y="9770"/>
                </a:lnTo>
                <a:lnTo>
                  <a:pt x="12208" y="9849"/>
                </a:lnTo>
                <a:lnTo>
                  <a:pt x="12160" y="9770"/>
                </a:lnTo>
                <a:cubicBezTo>
                  <a:pt x="12129" y="9785"/>
                  <a:pt x="12113" y="9817"/>
                  <a:pt x="12081" y="9833"/>
                </a:cubicBezTo>
                <a:cubicBezTo>
                  <a:pt x="12069" y="9816"/>
                  <a:pt x="12058" y="9811"/>
                  <a:pt x="12047" y="9811"/>
                </a:cubicBezTo>
                <a:cubicBezTo>
                  <a:pt x="12022" y="9811"/>
                  <a:pt x="12001" y="9840"/>
                  <a:pt x="11975" y="9840"/>
                </a:cubicBezTo>
                <a:cubicBezTo>
                  <a:pt x="11969" y="9840"/>
                  <a:pt x="11962" y="9838"/>
                  <a:pt x="11955" y="9833"/>
                </a:cubicBezTo>
                <a:lnTo>
                  <a:pt x="11955" y="9912"/>
                </a:lnTo>
                <a:lnTo>
                  <a:pt x="11923" y="9928"/>
                </a:lnTo>
                <a:cubicBezTo>
                  <a:pt x="11923" y="9896"/>
                  <a:pt x="11907" y="9865"/>
                  <a:pt x="11891" y="9849"/>
                </a:cubicBezTo>
                <a:lnTo>
                  <a:pt x="11955" y="9849"/>
                </a:lnTo>
                <a:cubicBezTo>
                  <a:pt x="11934" y="9812"/>
                  <a:pt x="11914" y="9799"/>
                  <a:pt x="11896" y="9799"/>
                </a:cubicBezTo>
                <a:cubicBezTo>
                  <a:pt x="11860" y="9799"/>
                  <a:pt x="11828" y="9849"/>
                  <a:pt x="11796" y="9849"/>
                </a:cubicBezTo>
                <a:cubicBezTo>
                  <a:pt x="11733" y="9817"/>
                  <a:pt x="11697" y="9801"/>
                  <a:pt x="11668" y="9801"/>
                </a:cubicBezTo>
                <a:cubicBezTo>
                  <a:pt x="11638" y="9801"/>
                  <a:pt x="11614" y="9817"/>
                  <a:pt x="11575" y="9849"/>
                </a:cubicBezTo>
                <a:lnTo>
                  <a:pt x="11685" y="9849"/>
                </a:lnTo>
                <a:lnTo>
                  <a:pt x="11685" y="9912"/>
                </a:lnTo>
                <a:lnTo>
                  <a:pt x="11575" y="9912"/>
                </a:lnTo>
                <a:lnTo>
                  <a:pt x="11575" y="9849"/>
                </a:lnTo>
                <a:cubicBezTo>
                  <a:pt x="11562" y="9844"/>
                  <a:pt x="11550" y="9841"/>
                  <a:pt x="11540" y="9841"/>
                </a:cubicBezTo>
                <a:cubicBezTo>
                  <a:pt x="11489" y="9841"/>
                  <a:pt x="11472" y="9899"/>
                  <a:pt x="11432" y="9912"/>
                </a:cubicBezTo>
                <a:lnTo>
                  <a:pt x="11400" y="9833"/>
                </a:lnTo>
                <a:lnTo>
                  <a:pt x="11321" y="9865"/>
                </a:lnTo>
                <a:lnTo>
                  <a:pt x="11210" y="9833"/>
                </a:lnTo>
                <a:lnTo>
                  <a:pt x="11100" y="9928"/>
                </a:lnTo>
                <a:lnTo>
                  <a:pt x="11036" y="9817"/>
                </a:lnTo>
                <a:lnTo>
                  <a:pt x="10910" y="9991"/>
                </a:lnTo>
                <a:lnTo>
                  <a:pt x="10577" y="9991"/>
                </a:lnTo>
                <a:lnTo>
                  <a:pt x="10561" y="9928"/>
                </a:lnTo>
                <a:lnTo>
                  <a:pt x="10514" y="9928"/>
                </a:lnTo>
                <a:lnTo>
                  <a:pt x="10466" y="10007"/>
                </a:lnTo>
                <a:lnTo>
                  <a:pt x="10355" y="9960"/>
                </a:lnTo>
                <a:lnTo>
                  <a:pt x="10308" y="10055"/>
                </a:lnTo>
                <a:lnTo>
                  <a:pt x="10134" y="9960"/>
                </a:lnTo>
                <a:lnTo>
                  <a:pt x="10134" y="9960"/>
                </a:lnTo>
                <a:cubicBezTo>
                  <a:pt x="10150" y="10007"/>
                  <a:pt x="10165" y="10039"/>
                  <a:pt x="10181" y="10070"/>
                </a:cubicBezTo>
                <a:lnTo>
                  <a:pt x="10070" y="10086"/>
                </a:lnTo>
                <a:cubicBezTo>
                  <a:pt x="10086" y="10118"/>
                  <a:pt x="10102" y="10134"/>
                  <a:pt x="10102" y="10150"/>
                </a:cubicBezTo>
                <a:lnTo>
                  <a:pt x="10039" y="10181"/>
                </a:lnTo>
                <a:lnTo>
                  <a:pt x="10039" y="10260"/>
                </a:lnTo>
                <a:lnTo>
                  <a:pt x="9896" y="10403"/>
                </a:lnTo>
                <a:lnTo>
                  <a:pt x="9849" y="10292"/>
                </a:lnTo>
                <a:lnTo>
                  <a:pt x="9991" y="10165"/>
                </a:lnTo>
                <a:cubicBezTo>
                  <a:pt x="10007" y="10134"/>
                  <a:pt x="10007" y="10086"/>
                  <a:pt x="10023" y="10039"/>
                </a:cubicBezTo>
                <a:cubicBezTo>
                  <a:pt x="9912" y="10039"/>
                  <a:pt x="9849" y="10102"/>
                  <a:pt x="9785" y="10150"/>
                </a:cubicBezTo>
                <a:lnTo>
                  <a:pt x="9722" y="10118"/>
                </a:lnTo>
                <a:cubicBezTo>
                  <a:pt x="9664" y="10176"/>
                  <a:pt x="9580" y="10247"/>
                  <a:pt x="9482" y="10247"/>
                </a:cubicBezTo>
                <a:cubicBezTo>
                  <a:pt x="9472" y="10247"/>
                  <a:pt x="9463" y="10246"/>
                  <a:pt x="9453" y="10245"/>
                </a:cubicBezTo>
                <a:lnTo>
                  <a:pt x="9326" y="10150"/>
                </a:lnTo>
                <a:lnTo>
                  <a:pt x="9295" y="10165"/>
                </a:lnTo>
                <a:lnTo>
                  <a:pt x="9326" y="10260"/>
                </a:lnTo>
                <a:lnTo>
                  <a:pt x="9279" y="10355"/>
                </a:lnTo>
                <a:cubicBezTo>
                  <a:pt x="9263" y="10324"/>
                  <a:pt x="9231" y="10292"/>
                  <a:pt x="9215" y="10245"/>
                </a:cubicBezTo>
                <a:cubicBezTo>
                  <a:pt x="9200" y="10213"/>
                  <a:pt x="9184" y="10165"/>
                  <a:pt x="9184" y="10134"/>
                </a:cubicBezTo>
                <a:lnTo>
                  <a:pt x="9025" y="10086"/>
                </a:lnTo>
                <a:cubicBezTo>
                  <a:pt x="9010" y="10134"/>
                  <a:pt x="8994" y="10181"/>
                  <a:pt x="8978" y="10245"/>
                </a:cubicBezTo>
                <a:lnTo>
                  <a:pt x="8820" y="10245"/>
                </a:lnTo>
                <a:cubicBezTo>
                  <a:pt x="8788" y="10276"/>
                  <a:pt x="8756" y="10308"/>
                  <a:pt x="8725" y="10355"/>
                </a:cubicBezTo>
                <a:cubicBezTo>
                  <a:pt x="8725" y="10355"/>
                  <a:pt x="8713" y="10390"/>
                  <a:pt x="8730" y="10390"/>
                </a:cubicBezTo>
                <a:cubicBezTo>
                  <a:pt x="8732" y="10390"/>
                  <a:pt x="8736" y="10389"/>
                  <a:pt x="8740" y="10387"/>
                </a:cubicBezTo>
                <a:cubicBezTo>
                  <a:pt x="8772" y="10371"/>
                  <a:pt x="8804" y="10371"/>
                  <a:pt x="8835" y="10340"/>
                </a:cubicBezTo>
                <a:lnTo>
                  <a:pt x="8835" y="10435"/>
                </a:lnTo>
                <a:lnTo>
                  <a:pt x="8693" y="10435"/>
                </a:lnTo>
                <a:cubicBezTo>
                  <a:pt x="8693" y="10387"/>
                  <a:pt x="8677" y="10340"/>
                  <a:pt x="8677" y="10276"/>
                </a:cubicBezTo>
                <a:cubicBezTo>
                  <a:pt x="8633" y="10250"/>
                  <a:pt x="8585" y="10238"/>
                  <a:pt x="8537" y="10238"/>
                </a:cubicBezTo>
                <a:cubicBezTo>
                  <a:pt x="8498" y="10238"/>
                  <a:pt x="8459" y="10246"/>
                  <a:pt x="8424" y="10260"/>
                </a:cubicBezTo>
                <a:cubicBezTo>
                  <a:pt x="8424" y="10276"/>
                  <a:pt x="8424" y="10292"/>
                  <a:pt x="8424" y="10324"/>
                </a:cubicBezTo>
                <a:cubicBezTo>
                  <a:pt x="8397" y="10297"/>
                  <a:pt x="8370" y="10287"/>
                  <a:pt x="8345" y="10287"/>
                </a:cubicBezTo>
                <a:cubicBezTo>
                  <a:pt x="8310" y="10287"/>
                  <a:pt x="8277" y="10305"/>
                  <a:pt x="8250" y="10324"/>
                </a:cubicBezTo>
                <a:cubicBezTo>
                  <a:pt x="8234" y="10229"/>
                  <a:pt x="8234" y="10229"/>
                  <a:pt x="8170" y="10213"/>
                </a:cubicBezTo>
                <a:lnTo>
                  <a:pt x="8107" y="10403"/>
                </a:lnTo>
                <a:lnTo>
                  <a:pt x="7980" y="10340"/>
                </a:lnTo>
                <a:lnTo>
                  <a:pt x="7854" y="10450"/>
                </a:lnTo>
                <a:cubicBezTo>
                  <a:pt x="7743" y="10387"/>
                  <a:pt x="7600" y="10403"/>
                  <a:pt x="7521" y="10308"/>
                </a:cubicBezTo>
                <a:lnTo>
                  <a:pt x="7474" y="10340"/>
                </a:lnTo>
                <a:lnTo>
                  <a:pt x="7426" y="10355"/>
                </a:lnTo>
                <a:cubicBezTo>
                  <a:pt x="7442" y="10371"/>
                  <a:pt x="7458" y="10387"/>
                  <a:pt x="7474" y="10403"/>
                </a:cubicBezTo>
                <a:cubicBezTo>
                  <a:pt x="7457" y="10406"/>
                  <a:pt x="7441" y="10407"/>
                  <a:pt x="7425" y="10407"/>
                </a:cubicBezTo>
                <a:cubicBezTo>
                  <a:pt x="7352" y="10407"/>
                  <a:pt x="7291" y="10379"/>
                  <a:pt x="7252" y="10340"/>
                </a:cubicBezTo>
                <a:cubicBezTo>
                  <a:pt x="7236" y="10371"/>
                  <a:pt x="7220" y="10419"/>
                  <a:pt x="7220" y="10482"/>
                </a:cubicBezTo>
                <a:lnTo>
                  <a:pt x="7157" y="10387"/>
                </a:lnTo>
                <a:lnTo>
                  <a:pt x="7015" y="10387"/>
                </a:lnTo>
                <a:cubicBezTo>
                  <a:pt x="6983" y="10435"/>
                  <a:pt x="6951" y="10466"/>
                  <a:pt x="6920" y="10530"/>
                </a:cubicBezTo>
                <a:cubicBezTo>
                  <a:pt x="6904" y="10482"/>
                  <a:pt x="6888" y="10450"/>
                  <a:pt x="6872" y="10419"/>
                </a:cubicBezTo>
                <a:lnTo>
                  <a:pt x="6761" y="10419"/>
                </a:lnTo>
                <a:cubicBezTo>
                  <a:pt x="6745" y="10435"/>
                  <a:pt x="6730" y="10466"/>
                  <a:pt x="6698" y="10530"/>
                </a:cubicBezTo>
                <a:cubicBezTo>
                  <a:pt x="6666" y="10466"/>
                  <a:pt x="6650" y="10435"/>
                  <a:pt x="6635" y="10371"/>
                </a:cubicBezTo>
                <a:cubicBezTo>
                  <a:pt x="6571" y="10450"/>
                  <a:pt x="6492" y="10482"/>
                  <a:pt x="6508" y="10577"/>
                </a:cubicBezTo>
                <a:cubicBezTo>
                  <a:pt x="6413" y="10577"/>
                  <a:pt x="6397" y="10514"/>
                  <a:pt x="6365" y="10435"/>
                </a:cubicBezTo>
                <a:cubicBezTo>
                  <a:pt x="6286" y="10514"/>
                  <a:pt x="6159" y="10498"/>
                  <a:pt x="6112" y="10609"/>
                </a:cubicBezTo>
                <a:lnTo>
                  <a:pt x="6159" y="10688"/>
                </a:lnTo>
                <a:cubicBezTo>
                  <a:pt x="6068" y="10688"/>
                  <a:pt x="6020" y="10613"/>
                  <a:pt x="5953" y="10613"/>
                </a:cubicBezTo>
                <a:cubicBezTo>
                  <a:pt x="5938" y="10613"/>
                  <a:pt x="5923" y="10616"/>
                  <a:pt x="5906" y="10625"/>
                </a:cubicBezTo>
                <a:cubicBezTo>
                  <a:pt x="5890" y="10672"/>
                  <a:pt x="5859" y="10720"/>
                  <a:pt x="5843" y="10767"/>
                </a:cubicBezTo>
                <a:cubicBezTo>
                  <a:pt x="5827" y="10767"/>
                  <a:pt x="5811" y="10751"/>
                  <a:pt x="5811" y="10751"/>
                </a:cubicBezTo>
                <a:cubicBezTo>
                  <a:pt x="5748" y="10735"/>
                  <a:pt x="5681" y="10727"/>
                  <a:pt x="5613" y="10727"/>
                </a:cubicBezTo>
                <a:cubicBezTo>
                  <a:pt x="5546" y="10727"/>
                  <a:pt x="5479" y="10735"/>
                  <a:pt x="5415" y="10751"/>
                </a:cubicBezTo>
                <a:lnTo>
                  <a:pt x="5225" y="10751"/>
                </a:lnTo>
                <a:lnTo>
                  <a:pt x="5099" y="10878"/>
                </a:lnTo>
                <a:cubicBezTo>
                  <a:pt x="5083" y="10878"/>
                  <a:pt x="5083" y="10878"/>
                  <a:pt x="5083" y="10862"/>
                </a:cubicBezTo>
                <a:cubicBezTo>
                  <a:pt x="5083" y="10846"/>
                  <a:pt x="5067" y="10830"/>
                  <a:pt x="5067" y="10799"/>
                </a:cubicBezTo>
                <a:cubicBezTo>
                  <a:pt x="5035" y="10795"/>
                  <a:pt x="5005" y="10793"/>
                  <a:pt x="4975" y="10793"/>
                </a:cubicBezTo>
                <a:cubicBezTo>
                  <a:pt x="4885" y="10793"/>
                  <a:pt x="4802" y="10811"/>
                  <a:pt x="4719" y="10846"/>
                </a:cubicBezTo>
                <a:cubicBezTo>
                  <a:pt x="4734" y="10783"/>
                  <a:pt x="4750" y="10751"/>
                  <a:pt x="4766" y="10720"/>
                </a:cubicBezTo>
                <a:lnTo>
                  <a:pt x="4671" y="10720"/>
                </a:lnTo>
                <a:cubicBezTo>
                  <a:pt x="4655" y="10799"/>
                  <a:pt x="4624" y="10846"/>
                  <a:pt x="4544" y="10846"/>
                </a:cubicBezTo>
                <a:lnTo>
                  <a:pt x="4497" y="10878"/>
                </a:lnTo>
                <a:cubicBezTo>
                  <a:pt x="4485" y="10889"/>
                  <a:pt x="4474" y="10893"/>
                  <a:pt x="4463" y="10893"/>
                </a:cubicBezTo>
                <a:cubicBezTo>
                  <a:pt x="4436" y="10893"/>
                  <a:pt x="4410" y="10870"/>
                  <a:pt x="4388" y="10870"/>
                </a:cubicBezTo>
                <a:cubicBezTo>
                  <a:pt x="4382" y="10870"/>
                  <a:pt x="4376" y="10872"/>
                  <a:pt x="4370" y="10878"/>
                </a:cubicBezTo>
                <a:cubicBezTo>
                  <a:pt x="4339" y="10910"/>
                  <a:pt x="4275" y="10894"/>
                  <a:pt x="4212" y="10910"/>
                </a:cubicBezTo>
                <a:cubicBezTo>
                  <a:pt x="4172" y="10925"/>
                  <a:pt x="4129" y="10933"/>
                  <a:pt x="4085" y="10933"/>
                </a:cubicBezTo>
                <a:cubicBezTo>
                  <a:pt x="4042" y="10933"/>
                  <a:pt x="3998" y="10925"/>
                  <a:pt x="3959" y="10910"/>
                </a:cubicBezTo>
                <a:cubicBezTo>
                  <a:pt x="3936" y="10898"/>
                  <a:pt x="3922" y="10887"/>
                  <a:pt x="3904" y="10887"/>
                </a:cubicBezTo>
                <a:cubicBezTo>
                  <a:pt x="3897" y="10887"/>
                  <a:pt x="3889" y="10889"/>
                  <a:pt x="3879" y="10894"/>
                </a:cubicBezTo>
                <a:cubicBezTo>
                  <a:pt x="3816" y="10910"/>
                  <a:pt x="3753" y="10941"/>
                  <a:pt x="3689" y="10973"/>
                </a:cubicBezTo>
                <a:cubicBezTo>
                  <a:pt x="3719" y="11003"/>
                  <a:pt x="3735" y="11060"/>
                  <a:pt x="3737" y="11107"/>
                </a:cubicBezTo>
                <a:lnTo>
                  <a:pt x="3737" y="11107"/>
                </a:lnTo>
                <a:cubicBezTo>
                  <a:pt x="3715" y="11093"/>
                  <a:pt x="3702" y="11078"/>
                  <a:pt x="3689" y="11052"/>
                </a:cubicBezTo>
                <a:lnTo>
                  <a:pt x="3547" y="11020"/>
                </a:lnTo>
                <a:lnTo>
                  <a:pt x="3468" y="11179"/>
                </a:lnTo>
                <a:lnTo>
                  <a:pt x="3515" y="11242"/>
                </a:lnTo>
                <a:cubicBezTo>
                  <a:pt x="3497" y="11246"/>
                  <a:pt x="3480" y="11248"/>
                  <a:pt x="3464" y="11248"/>
                </a:cubicBezTo>
                <a:cubicBezTo>
                  <a:pt x="3415" y="11248"/>
                  <a:pt x="3381" y="11227"/>
                  <a:pt x="3357" y="11179"/>
                </a:cubicBezTo>
                <a:lnTo>
                  <a:pt x="3389" y="11163"/>
                </a:lnTo>
                <a:lnTo>
                  <a:pt x="3278" y="11068"/>
                </a:lnTo>
                <a:lnTo>
                  <a:pt x="3167" y="11179"/>
                </a:lnTo>
                <a:lnTo>
                  <a:pt x="3009" y="11068"/>
                </a:lnTo>
                <a:lnTo>
                  <a:pt x="3009" y="11321"/>
                </a:lnTo>
                <a:cubicBezTo>
                  <a:pt x="2898" y="11290"/>
                  <a:pt x="2945" y="11195"/>
                  <a:pt x="2929" y="11131"/>
                </a:cubicBezTo>
                <a:lnTo>
                  <a:pt x="2929" y="11131"/>
                </a:lnTo>
                <a:lnTo>
                  <a:pt x="2739" y="11179"/>
                </a:lnTo>
                <a:cubicBezTo>
                  <a:pt x="2755" y="11131"/>
                  <a:pt x="2771" y="11115"/>
                  <a:pt x="2771" y="11100"/>
                </a:cubicBezTo>
                <a:lnTo>
                  <a:pt x="2676" y="11052"/>
                </a:lnTo>
                <a:cubicBezTo>
                  <a:pt x="2629" y="11226"/>
                  <a:pt x="2470" y="11242"/>
                  <a:pt x="2312" y="11305"/>
                </a:cubicBezTo>
                <a:lnTo>
                  <a:pt x="2280" y="11210"/>
                </a:lnTo>
                <a:lnTo>
                  <a:pt x="2122" y="11369"/>
                </a:lnTo>
                <a:lnTo>
                  <a:pt x="2122" y="11464"/>
                </a:lnTo>
                <a:lnTo>
                  <a:pt x="1979" y="11274"/>
                </a:lnTo>
                <a:lnTo>
                  <a:pt x="1758" y="11464"/>
                </a:lnTo>
                <a:lnTo>
                  <a:pt x="1726" y="11543"/>
                </a:lnTo>
                <a:lnTo>
                  <a:pt x="1837" y="11559"/>
                </a:lnTo>
                <a:lnTo>
                  <a:pt x="1821" y="11575"/>
                </a:lnTo>
                <a:lnTo>
                  <a:pt x="1726" y="11575"/>
                </a:lnTo>
                <a:cubicBezTo>
                  <a:pt x="1726" y="11622"/>
                  <a:pt x="1694" y="11670"/>
                  <a:pt x="1694" y="11685"/>
                </a:cubicBezTo>
                <a:lnTo>
                  <a:pt x="1742" y="11780"/>
                </a:lnTo>
                <a:lnTo>
                  <a:pt x="1884" y="11717"/>
                </a:lnTo>
                <a:lnTo>
                  <a:pt x="1884" y="11717"/>
                </a:lnTo>
                <a:lnTo>
                  <a:pt x="1821" y="11875"/>
                </a:lnTo>
                <a:lnTo>
                  <a:pt x="1631" y="11923"/>
                </a:lnTo>
                <a:lnTo>
                  <a:pt x="1552" y="11875"/>
                </a:lnTo>
                <a:cubicBezTo>
                  <a:pt x="1520" y="11923"/>
                  <a:pt x="1489" y="11970"/>
                  <a:pt x="1457" y="12002"/>
                </a:cubicBezTo>
                <a:cubicBezTo>
                  <a:pt x="1457" y="12113"/>
                  <a:pt x="1489" y="12192"/>
                  <a:pt x="1568" y="12255"/>
                </a:cubicBezTo>
                <a:cubicBezTo>
                  <a:pt x="1584" y="12287"/>
                  <a:pt x="1599" y="12319"/>
                  <a:pt x="1615" y="12366"/>
                </a:cubicBezTo>
                <a:lnTo>
                  <a:pt x="1346" y="12366"/>
                </a:lnTo>
                <a:cubicBezTo>
                  <a:pt x="1346" y="12350"/>
                  <a:pt x="1346" y="12350"/>
                  <a:pt x="1346" y="12335"/>
                </a:cubicBezTo>
                <a:lnTo>
                  <a:pt x="1457" y="12319"/>
                </a:lnTo>
                <a:cubicBezTo>
                  <a:pt x="1489" y="12176"/>
                  <a:pt x="1394" y="12160"/>
                  <a:pt x="1314" y="12160"/>
                </a:cubicBezTo>
                <a:lnTo>
                  <a:pt x="1267" y="12050"/>
                </a:lnTo>
                <a:cubicBezTo>
                  <a:pt x="1283" y="12018"/>
                  <a:pt x="1299" y="11986"/>
                  <a:pt x="1314" y="11955"/>
                </a:cubicBezTo>
                <a:lnTo>
                  <a:pt x="1235" y="11923"/>
                </a:lnTo>
                <a:cubicBezTo>
                  <a:pt x="1219" y="11875"/>
                  <a:pt x="1219" y="11844"/>
                  <a:pt x="1188" y="11780"/>
                </a:cubicBezTo>
                <a:lnTo>
                  <a:pt x="1045" y="11955"/>
                </a:lnTo>
                <a:lnTo>
                  <a:pt x="855" y="11860"/>
                </a:lnTo>
                <a:cubicBezTo>
                  <a:pt x="871" y="11844"/>
                  <a:pt x="887" y="11828"/>
                  <a:pt x="903" y="11812"/>
                </a:cubicBezTo>
                <a:cubicBezTo>
                  <a:pt x="919" y="11796"/>
                  <a:pt x="934" y="11765"/>
                  <a:pt x="966" y="11733"/>
                </a:cubicBezTo>
                <a:lnTo>
                  <a:pt x="966" y="11733"/>
                </a:lnTo>
                <a:cubicBezTo>
                  <a:pt x="914" y="11753"/>
                  <a:pt x="883" y="11764"/>
                  <a:pt x="859" y="11764"/>
                </a:cubicBezTo>
                <a:cubicBezTo>
                  <a:pt x="826" y="11764"/>
                  <a:pt x="807" y="11741"/>
                  <a:pt x="760" y="11685"/>
                </a:cubicBezTo>
                <a:lnTo>
                  <a:pt x="808" y="11590"/>
                </a:lnTo>
                <a:lnTo>
                  <a:pt x="586" y="11527"/>
                </a:lnTo>
                <a:lnTo>
                  <a:pt x="586" y="11527"/>
                </a:lnTo>
                <a:cubicBezTo>
                  <a:pt x="539" y="11590"/>
                  <a:pt x="602" y="11670"/>
                  <a:pt x="523" y="11685"/>
                </a:cubicBezTo>
                <a:lnTo>
                  <a:pt x="491" y="11796"/>
                </a:lnTo>
                <a:lnTo>
                  <a:pt x="539" y="11891"/>
                </a:lnTo>
                <a:cubicBezTo>
                  <a:pt x="523" y="11955"/>
                  <a:pt x="523" y="12002"/>
                  <a:pt x="523" y="12050"/>
                </a:cubicBezTo>
                <a:lnTo>
                  <a:pt x="634" y="12050"/>
                </a:lnTo>
                <a:cubicBezTo>
                  <a:pt x="649" y="12113"/>
                  <a:pt x="649" y="12160"/>
                  <a:pt x="649" y="12208"/>
                </a:cubicBezTo>
                <a:lnTo>
                  <a:pt x="713" y="12192"/>
                </a:lnTo>
                <a:cubicBezTo>
                  <a:pt x="697" y="12160"/>
                  <a:pt x="681" y="12129"/>
                  <a:pt x="665" y="12081"/>
                </a:cubicBezTo>
                <a:lnTo>
                  <a:pt x="665" y="12081"/>
                </a:lnTo>
                <a:lnTo>
                  <a:pt x="744" y="12129"/>
                </a:lnTo>
                <a:cubicBezTo>
                  <a:pt x="786" y="12108"/>
                  <a:pt x="809" y="12096"/>
                  <a:pt x="838" y="12096"/>
                </a:cubicBezTo>
                <a:cubicBezTo>
                  <a:pt x="876" y="12096"/>
                  <a:pt x="922" y="12116"/>
                  <a:pt x="1029" y="12160"/>
                </a:cubicBezTo>
                <a:cubicBezTo>
                  <a:pt x="1014" y="12192"/>
                  <a:pt x="1014" y="12240"/>
                  <a:pt x="998" y="12287"/>
                </a:cubicBezTo>
                <a:lnTo>
                  <a:pt x="1140" y="12287"/>
                </a:lnTo>
                <a:lnTo>
                  <a:pt x="1140" y="12176"/>
                </a:lnTo>
                <a:lnTo>
                  <a:pt x="1204" y="12176"/>
                </a:lnTo>
                <a:lnTo>
                  <a:pt x="1204" y="12287"/>
                </a:lnTo>
                <a:lnTo>
                  <a:pt x="1140" y="12287"/>
                </a:lnTo>
                <a:cubicBezTo>
                  <a:pt x="1124" y="12319"/>
                  <a:pt x="1109" y="12350"/>
                  <a:pt x="1093" y="12382"/>
                </a:cubicBezTo>
                <a:cubicBezTo>
                  <a:pt x="1109" y="12366"/>
                  <a:pt x="1124" y="12350"/>
                  <a:pt x="1140" y="12350"/>
                </a:cubicBezTo>
                <a:cubicBezTo>
                  <a:pt x="1156" y="12382"/>
                  <a:pt x="1156" y="12414"/>
                  <a:pt x="1156" y="12445"/>
                </a:cubicBezTo>
                <a:lnTo>
                  <a:pt x="1204" y="12398"/>
                </a:lnTo>
                <a:lnTo>
                  <a:pt x="1251" y="12477"/>
                </a:lnTo>
                <a:cubicBezTo>
                  <a:pt x="1219" y="12525"/>
                  <a:pt x="1204" y="12540"/>
                  <a:pt x="1188" y="12572"/>
                </a:cubicBezTo>
                <a:lnTo>
                  <a:pt x="1061" y="12509"/>
                </a:lnTo>
                <a:cubicBezTo>
                  <a:pt x="1029" y="12430"/>
                  <a:pt x="1029" y="12335"/>
                  <a:pt x="919" y="12319"/>
                </a:cubicBezTo>
                <a:cubicBezTo>
                  <a:pt x="919" y="12335"/>
                  <a:pt x="919" y="12366"/>
                  <a:pt x="919" y="12382"/>
                </a:cubicBezTo>
                <a:lnTo>
                  <a:pt x="982" y="12414"/>
                </a:lnTo>
                <a:lnTo>
                  <a:pt x="982" y="12525"/>
                </a:lnTo>
                <a:lnTo>
                  <a:pt x="839" y="12398"/>
                </a:lnTo>
                <a:lnTo>
                  <a:pt x="839" y="12398"/>
                </a:lnTo>
                <a:cubicBezTo>
                  <a:pt x="824" y="12477"/>
                  <a:pt x="871" y="12477"/>
                  <a:pt x="919" y="12540"/>
                </a:cubicBezTo>
                <a:cubicBezTo>
                  <a:pt x="966" y="12604"/>
                  <a:pt x="839" y="12635"/>
                  <a:pt x="903" y="12683"/>
                </a:cubicBezTo>
                <a:lnTo>
                  <a:pt x="808" y="12778"/>
                </a:lnTo>
                <a:lnTo>
                  <a:pt x="950" y="12810"/>
                </a:lnTo>
                <a:cubicBezTo>
                  <a:pt x="934" y="12825"/>
                  <a:pt x="934" y="12857"/>
                  <a:pt x="934" y="12873"/>
                </a:cubicBezTo>
                <a:lnTo>
                  <a:pt x="792" y="12841"/>
                </a:lnTo>
                <a:lnTo>
                  <a:pt x="839" y="12984"/>
                </a:lnTo>
                <a:lnTo>
                  <a:pt x="982" y="12952"/>
                </a:lnTo>
                <a:lnTo>
                  <a:pt x="982" y="12968"/>
                </a:lnTo>
                <a:lnTo>
                  <a:pt x="871" y="13063"/>
                </a:lnTo>
                <a:lnTo>
                  <a:pt x="871" y="13142"/>
                </a:lnTo>
                <a:lnTo>
                  <a:pt x="729" y="13190"/>
                </a:lnTo>
                <a:cubicBezTo>
                  <a:pt x="744" y="13221"/>
                  <a:pt x="760" y="13253"/>
                  <a:pt x="760" y="13285"/>
                </a:cubicBezTo>
                <a:cubicBezTo>
                  <a:pt x="760" y="13332"/>
                  <a:pt x="744" y="13364"/>
                  <a:pt x="729" y="13395"/>
                </a:cubicBezTo>
                <a:lnTo>
                  <a:pt x="760" y="13411"/>
                </a:lnTo>
                <a:lnTo>
                  <a:pt x="744" y="13427"/>
                </a:lnTo>
                <a:lnTo>
                  <a:pt x="729" y="13395"/>
                </a:lnTo>
                <a:cubicBezTo>
                  <a:pt x="713" y="13395"/>
                  <a:pt x="681" y="13380"/>
                  <a:pt x="681" y="13380"/>
                </a:cubicBezTo>
                <a:cubicBezTo>
                  <a:pt x="681" y="13300"/>
                  <a:pt x="665" y="13221"/>
                  <a:pt x="618" y="13158"/>
                </a:cubicBezTo>
                <a:cubicBezTo>
                  <a:pt x="602" y="13095"/>
                  <a:pt x="586" y="13031"/>
                  <a:pt x="586" y="12968"/>
                </a:cubicBezTo>
                <a:lnTo>
                  <a:pt x="444" y="13095"/>
                </a:lnTo>
                <a:lnTo>
                  <a:pt x="444" y="13364"/>
                </a:lnTo>
                <a:cubicBezTo>
                  <a:pt x="380" y="13316"/>
                  <a:pt x="349" y="13237"/>
                  <a:pt x="333" y="13158"/>
                </a:cubicBezTo>
                <a:cubicBezTo>
                  <a:pt x="333" y="13117"/>
                  <a:pt x="297" y="13076"/>
                  <a:pt x="246" y="13076"/>
                </a:cubicBezTo>
                <a:cubicBezTo>
                  <a:pt x="239" y="13076"/>
                  <a:pt x="230" y="13077"/>
                  <a:pt x="222" y="13079"/>
                </a:cubicBezTo>
                <a:lnTo>
                  <a:pt x="222" y="13174"/>
                </a:lnTo>
                <a:cubicBezTo>
                  <a:pt x="317" y="13269"/>
                  <a:pt x="396" y="13411"/>
                  <a:pt x="412" y="13538"/>
                </a:cubicBezTo>
                <a:lnTo>
                  <a:pt x="554" y="13554"/>
                </a:lnTo>
                <a:cubicBezTo>
                  <a:pt x="570" y="13633"/>
                  <a:pt x="523" y="13680"/>
                  <a:pt x="554" y="13760"/>
                </a:cubicBezTo>
                <a:lnTo>
                  <a:pt x="444" y="13760"/>
                </a:lnTo>
                <a:cubicBezTo>
                  <a:pt x="459" y="13807"/>
                  <a:pt x="459" y="13839"/>
                  <a:pt x="491" y="13902"/>
                </a:cubicBezTo>
                <a:lnTo>
                  <a:pt x="333" y="13791"/>
                </a:lnTo>
                <a:lnTo>
                  <a:pt x="190" y="13791"/>
                </a:lnTo>
                <a:lnTo>
                  <a:pt x="127" y="13680"/>
                </a:lnTo>
                <a:lnTo>
                  <a:pt x="0" y="13744"/>
                </a:lnTo>
                <a:cubicBezTo>
                  <a:pt x="95" y="13855"/>
                  <a:pt x="238" y="13934"/>
                  <a:pt x="380" y="13965"/>
                </a:cubicBezTo>
                <a:cubicBezTo>
                  <a:pt x="333" y="13997"/>
                  <a:pt x="269" y="13981"/>
                  <a:pt x="301" y="14060"/>
                </a:cubicBezTo>
                <a:cubicBezTo>
                  <a:pt x="349" y="14060"/>
                  <a:pt x="412" y="14092"/>
                  <a:pt x="444" y="14124"/>
                </a:cubicBezTo>
                <a:cubicBezTo>
                  <a:pt x="475" y="14166"/>
                  <a:pt x="514" y="14187"/>
                  <a:pt x="560" y="14187"/>
                </a:cubicBezTo>
                <a:cubicBezTo>
                  <a:pt x="583" y="14187"/>
                  <a:pt x="607" y="14182"/>
                  <a:pt x="634" y="14171"/>
                </a:cubicBezTo>
                <a:cubicBezTo>
                  <a:pt x="649" y="14171"/>
                  <a:pt x="649" y="14155"/>
                  <a:pt x="665" y="14140"/>
                </a:cubicBezTo>
                <a:cubicBezTo>
                  <a:pt x="681" y="14203"/>
                  <a:pt x="681" y="14266"/>
                  <a:pt x="681" y="14314"/>
                </a:cubicBezTo>
                <a:lnTo>
                  <a:pt x="887" y="14266"/>
                </a:lnTo>
                <a:lnTo>
                  <a:pt x="824" y="14409"/>
                </a:lnTo>
                <a:lnTo>
                  <a:pt x="570" y="14409"/>
                </a:lnTo>
                <a:cubicBezTo>
                  <a:pt x="523" y="14425"/>
                  <a:pt x="475" y="14440"/>
                  <a:pt x="444" y="14472"/>
                </a:cubicBezTo>
                <a:cubicBezTo>
                  <a:pt x="459" y="14488"/>
                  <a:pt x="459" y="14520"/>
                  <a:pt x="475" y="14520"/>
                </a:cubicBezTo>
                <a:lnTo>
                  <a:pt x="618" y="14520"/>
                </a:lnTo>
                <a:cubicBezTo>
                  <a:pt x="618" y="14551"/>
                  <a:pt x="634" y="14599"/>
                  <a:pt x="649" y="14630"/>
                </a:cubicBezTo>
                <a:cubicBezTo>
                  <a:pt x="681" y="14662"/>
                  <a:pt x="713" y="14678"/>
                  <a:pt x="744" y="14694"/>
                </a:cubicBezTo>
                <a:cubicBezTo>
                  <a:pt x="729" y="14725"/>
                  <a:pt x="697" y="14757"/>
                  <a:pt x="681" y="14773"/>
                </a:cubicBezTo>
                <a:cubicBezTo>
                  <a:pt x="649" y="14789"/>
                  <a:pt x="602" y="14805"/>
                  <a:pt x="570" y="14820"/>
                </a:cubicBezTo>
                <a:cubicBezTo>
                  <a:pt x="592" y="14850"/>
                  <a:pt x="611" y="14862"/>
                  <a:pt x="629" y="14862"/>
                </a:cubicBezTo>
                <a:cubicBezTo>
                  <a:pt x="651" y="14862"/>
                  <a:pt x="671" y="14846"/>
                  <a:pt x="697" y="14820"/>
                </a:cubicBezTo>
                <a:lnTo>
                  <a:pt x="792" y="14915"/>
                </a:lnTo>
                <a:lnTo>
                  <a:pt x="871" y="14820"/>
                </a:lnTo>
                <a:lnTo>
                  <a:pt x="760" y="14694"/>
                </a:lnTo>
                <a:lnTo>
                  <a:pt x="1077" y="14757"/>
                </a:lnTo>
                <a:lnTo>
                  <a:pt x="1156" y="14836"/>
                </a:lnTo>
                <a:lnTo>
                  <a:pt x="1219" y="14725"/>
                </a:lnTo>
                <a:lnTo>
                  <a:pt x="1299" y="14868"/>
                </a:lnTo>
                <a:lnTo>
                  <a:pt x="1394" y="14757"/>
                </a:lnTo>
                <a:lnTo>
                  <a:pt x="1394" y="14615"/>
                </a:lnTo>
                <a:cubicBezTo>
                  <a:pt x="1394" y="14599"/>
                  <a:pt x="1409" y="14599"/>
                  <a:pt x="1409" y="14599"/>
                </a:cubicBezTo>
                <a:lnTo>
                  <a:pt x="1489" y="14710"/>
                </a:lnTo>
                <a:lnTo>
                  <a:pt x="1536" y="14662"/>
                </a:lnTo>
                <a:cubicBezTo>
                  <a:pt x="1552" y="14710"/>
                  <a:pt x="1552" y="14757"/>
                  <a:pt x="1552" y="14773"/>
                </a:cubicBezTo>
                <a:lnTo>
                  <a:pt x="1789" y="14773"/>
                </a:lnTo>
                <a:lnTo>
                  <a:pt x="1647" y="14710"/>
                </a:lnTo>
                <a:lnTo>
                  <a:pt x="1789" y="14710"/>
                </a:lnTo>
                <a:cubicBezTo>
                  <a:pt x="1821" y="14725"/>
                  <a:pt x="1837" y="14757"/>
                  <a:pt x="1853" y="14773"/>
                </a:cubicBezTo>
                <a:cubicBezTo>
                  <a:pt x="1884" y="14789"/>
                  <a:pt x="1916" y="14789"/>
                  <a:pt x="1948" y="14789"/>
                </a:cubicBezTo>
                <a:cubicBezTo>
                  <a:pt x="1948" y="14820"/>
                  <a:pt x="1964" y="14836"/>
                  <a:pt x="1964" y="14868"/>
                </a:cubicBezTo>
                <a:cubicBezTo>
                  <a:pt x="2059" y="14773"/>
                  <a:pt x="2185" y="14725"/>
                  <a:pt x="2296" y="14694"/>
                </a:cubicBezTo>
                <a:lnTo>
                  <a:pt x="2391" y="14789"/>
                </a:lnTo>
                <a:lnTo>
                  <a:pt x="2470" y="14710"/>
                </a:lnTo>
                <a:lnTo>
                  <a:pt x="2613" y="14710"/>
                </a:lnTo>
                <a:lnTo>
                  <a:pt x="2803" y="14805"/>
                </a:lnTo>
                <a:cubicBezTo>
                  <a:pt x="2787" y="14725"/>
                  <a:pt x="2771" y="14678"/>
                  <a:pt x="2755" y="14599"/>
                </a:cubicBezTo>
                <a:lnTo>
                  <a:pt x="2755" y="14599"/>
                </a:lnTo>
                <a:lnTo>
                  <a:pt x="2866" y="14662"/>
                </a:lnTo>
                <a:lnTo>
                  <a:pt x="2914" y="14615"/>
                </a:lnTo>
                <a:cubicBezTo>
                  <a:pt x="2961" y="14646"/>
                  <a:pt x="2977" y="14678"/>
                  <a:pt x="2993" y="14694"/>
                </a:cubicBezTo>
                <a:lnTo>
                  <a:pt x="3167" y="14535"/>
                </a:lnTo>
                <a:cubicBezTo>
                  <a:pt x="3218" y="14567"/>
                  <a:pt x="3248" y="14584"/>
                  <a:pt x="3270" y="14584"/>
                </a:cubicBezTo>
                <a:cubicBezTo>
                  <a:pt x="3301" y="14584"/>
                  <a:pt x="3313" y="14548"/>
                  <a:pt x="3341" y="14472"/>
                </a:cubicBezTo>
                <a:cubicBezTo>
                  <a:pt x="3325" y="14472"/>
                  <a:pt x="3309" y="14456"/>
                  <a:pt x="3294" y="14425"/>
                </a:cubicBezTo>
                <a:cubicBezTo>
                  <a:pt x="3246" y="14456"/>
                  <a:pt x="3214" y="14488"/>
                  <a:pt x="3167" y="14520"/>
                </a:cubicBezTo>
                <a:lnTo>
                  <a:pt x="3167" y="14472"/>
                </a:lnTo>
                <a:lnTo>
                  <a:pt x="3341" y="14298"/>
                </a:lnTo>
                <a:cubicBezTo>
                  <a:pt x="3341" y="14361"/>
                  <a:pt x="3341" y="14409"/>
                  <a:pt x="3341" y="14472"/>
                </a:cubicBezTo>
                <a:cubicBezTo>
                  <a:pt x="3389" y="14488"/>
                  <a:pt x="3420" y="14488"/>
                  <a:pt x="3436" y="14520"/>
                </a:cubicBezTo>
                <a:cubicBezTo>
                  <a:pt x="3452" y="14488"/>
                  <a:pt x="3468" y="14456"/>
                  <a:pt x="3468" y="14440"/>
                </a:cubicBezTo>
                <a:lnTo>
                  <a:pt x="3626" y="14393"/>
                </a:lnTo>
                <a:lnTo>
                  <a:pt x="3674" y="14425"/>
                </a:lnTo>
                <a:lnTo>
                  <a:pt x="3705" y="14393"/>
                </a:lnTo>
                <a:cubicBezTo>
                  <a:pt x="3737" y="14425"/>
                  <a:pt x="3784" y="14440"/>
                  <a:pt x="3816" y="14472"/>
                </a:cubicBezTo>
                <a:cubicBezTo>
                  <a:pt x="3832" y="14440"/>
                  <a:pt x="3848" y="14409"/>
                  <a:pt x="3864" y="14377"/>
                </a:cubicBezTo>
                <a:lnTo>
                  <a:pt x="3990" y="14488"/>
                </a:lnTo>
                <a:lnTo>
                  <a:pt x="3990" y="14393"/>
                </a:lnTo>
                <a:lnTo>
                  <a:pt x="3959" y="14361"/>
                </a:lnTo>
                <a:lnTo>
                  <a:pt x="3974" y="14345"/>
                </a:lnTo>
                <a:lnTo>
                  <a:pt x="4006" y="14377"/>
                </a:lnTo>
                <a:lnTo>
                  <a:pt x="4149" y="14266"/>
                </a:lnTo>
                <a:cubicBezTo>
                  <a:pt x="4149" y="14282"/>
                  <a:pt x="4164" y="14314"/>
                  <a:pt x="4180" y="14345"/>
                </a:cubicBezTo>
                <a:cubicBezTo>
                  <a:pt x="4275" y="14266"/>
                  <a:pt x="4434" y="14345"/>
                  <a:pt x="4481" y="14187"/>
                </a:cubicBezTo>
                <a:lnTo>
                  <a:pt x="4497" y="14187"/>
                </a:lnTo>
                <a:lnTo>
                  <a:pt x="4624" y="14266"/>
                </a:lnTo>
                <a:cubicBezTo>
                  <a:pt x="4719" y="14187"/>
                  <a:pt x="4719" y="14187"/>
                  <a:pt x="4893" y="14155"/>
                </a:cubicBezTo>
                <a:lnTo>
                  <a:pt x="4893" y="14155"/>
                </a:lnTo>
                <a:cubicBezTo>
                  <a:pt x="4877" y="14187"/>
                  <a:pt x="4877" y="14219"/>
                  <a:pt x="4861" y="14266"/>
                </a:cubicBezTo>
                <a:lnTo>
                  <a:pt x="5035" y="14203"/>
                </a:lnTo>
                <a:cubicBezTo>
                  <a:pt x="5035" y="14187"/>
                  <a:pt x="5051" y="14171"/>
                  <a:pt x="5051" y="14140"/>
                </a:cubicBezTo>
                <a:lnTo>
                  <a:pt x="5684" y="14266"/>
                </a:lnTo>
                <a:cubicBezTo>
                  <a:pt x="5716" y="14124"/>
                  <a:pt x="5843" y="14140"/>
                  <a:pt x="5906" y="14076"/>
                </a:cubicBezTo>
                <a:lnTo>
                  <a:pt x="5954" y="14108"/>
                </a:lnTo>
                <a:lnTo>
                  <a:pt x="6033" y="14076"/>
                </a:lnTo>
                <a:lnTo>
                  <a:pt x="6049" y="14187"/>
                </a:lnTo>
                <a:lnTo>
                  <a:pt x="6112" y="14187"/>
                </a:lnTo>
                <a:cubicBezTo>
                  <a:pt x="6128" y="14140"/>
                  <a:pt x="6128" y="14108"/>
                  <a:pt x="6128" y="14076"/>
                </a:cubicBezTo>
                <a:lnTo>
                  <a:pt x="6207" y="14076"/>
                </a:lnTo>
                <a:cubicBezTo>
                  <a:pt x="6223" y="14076"/>
                  <a:pt x="6239" y="14045"/>
                  <a:pt x="6270" y="14029"/>
                </a:cubicBezTo>
                <a:lnTo>
                  <a:pt x="6365" y="14235"/>
                </a:lnTo>
                <a:lnTo>
                  <a:pt x="6540" y="14235"/>
                </a:lnTo>
                <a:lnTo>
                  <a:pt x="6540" y="14155"/>
                </a:lnTo>
                <a:cubicBezTo>
                  <a:pt x="6524" y="14155"/>
                  <a:pt x="6524" y="14140"/>
                  <a:pt x="6508" y="14140"/>
                </a:cubicBezTo>
                <a:lnTo>
                  <a:pt x="6524" y="14124"/>
                </a:lnTo>
                <a:lnTo>
                  <a:pt x="6540" y="14155"/>
                </a:lnTo>
                <a:cubicBezTo>
                  <a:pt x="6571" y="14171"/>
                  <a:pt x="6587" y="14171"/>
                  <a:pt x="6603" y="14187"/>
                </a:cubicBezTo>
                <a:cubicBezTo>
                  <a:pt x="6619" y="14155"/>
                  <a:pt x="6635" y="14124"/>
                  <a:pt x="6635" y="14076"/>
                </a:cubicBezTo>
                <a:lnTo>
                  <a:pt x="6793" y="14076"/>
                </a:lnTo>
                <a:cubicBezTo>
                  <a:pt x="6820" y="14009"/>
                  <a:pt x="6846" y="13942"/>
                  <a:pt x="6911" y="13942"/>
                </a:cubicBezTo>
                <a:cubicBezTo>
                  <a:pt x="6923" y="13942"/>
                  <a:pt x="6936" y="13945"/>
                  <a:pt x="6951" y="13950"/>
                </a:cubicBezTo>
                <a:lnTo>
                  <a:pt x="7030" y="14171"/>
                </a:lnTo>
                <a:lnTo>
                  <a:pt x="7094" y="14124"/>
                </a:lnTo>
                <a:lnTo>
                  <a:pt x="7189" y="14155"/>
                </a:lnTo>
                <a:cubicBezTo>
                  <a:pt x="7205" y="14060"/>
                  <a:pt x="7205" y="13981"/>
                  <a:pt x="7205" y="13918"/>
                </a:cubicBezTo>
                <a:lnTo>
                  <a:pt x="7347" y="13918"/>
                </a:lnTo>
                <a:cubicBezTo>
                  <a:pt x="7347" y="13997"/>
                  <a:pt x="7347" y="14060"/>
                  <a:pt x="7442" y="14076"/>
                </a:cubicBezTo>
                <a:lnTo>
                  <a:pt x="7553" y="13965"/>
                </a:lnTo>
                <a:cubicBezTo>
                  <a:pt x="7616" y="13981"/>
                  <a:pt x="7648" y="13989"/>
                  <a:pt x="7676" y="13989"/>
                </a:cubicBezTo>
                <a:cubicBezTo>
                  <a:pt x="7703" y="13989"/>
                  <a:pt x="7727" y="13981"/>
                  <a:pt x="7775" y="13965"/>
                </a:cubicBezTo>
                <a:cubicBezTo>
                  <a:pt x="7775" y="13950"/>
                  <a:pt x="7790" y="13918"/>
                  <a:pt x="7790" y="13918"/>
                </a:cubicBezTo>
                <a:lnTo>
                  <a:pt x="8155" y="13902"/>
                </a:lnTo>
                <a:lnTo>
                  <a:pt x="8202" y="13934"/>
                </a:lnTo>
                <a:cubicBezTo>
                  <a:pt x="8218" y="13886"/>
                  <a:pt x="8234" y="13870"/>
                  <a:pt x="8250" y="13839"/>
                </a:cubicBezTo>
                <a:lnTo>
                  <a:pt x="8392" y="13981"/>
                </a:lnTo>
                <a:lnTo>
                  <a:pt x="8313" y="14013"/>
                </a:lnTo>
                <a:lnTo>
                  <a:pt x="8313" y="14060"/>
                </a:lnTo>
                <a:lnTo>
                  <a:pt x="8471" y="14060"/>
                </a:lnTo>
                <a:lnTo>
                  <a:pt x="8424" y="13950"/>
                </a:lnTo>
                <a:lnTo>
                  <a:pt x="8519" y="13791"/>
                </a:lnTo>
                <a:cubicBezTo>
                  <a:pt x="8593" y="13876"/>
                  <a:pt x="8681" y="13890"/>
                  <a:pt x="8773" y="13890"/>
                </a:cubicBezTo>
                <a:cubicBezTo>
                  <a:pt x="8820" y="13890"/>
                  <a:pt x="8867" y="13886"/>
                  <a:pt x="8915" y="13886"/>
                </a:cubicBezTo>
                <a:lnTo>
                  <a:pt x="8915" y="13712"/>
                </a:lnTo>
                <a:lnTo>
                  <a:pt x="8994" y="13712"/>
                </a:lnTo>
                <a:lnTo>
                  <a:pt x="8994" y="13807"/>
                </a:lnTo>
                <a:lnTo>
                  <a:pt x="9089" y="13870"/>
                </a:lnTo>
                <a:cubicBezTo>
                  <a:pt x="9105" y="13934"/>
                  <a:pt x="9105" y="13981"/>
                  <a:pt x="9105" y="14029"/>
                </a:cubicBezTo>
                <a:cubicBezTo>
                  <a:pt x="9200" y="14029"/>
                  <a:pt x="9200" y="13950"/>
                  <a:pt x="9263" y="13886"/>
                </a:cubicBezTo>
                <a:lnTo>
                  <a:pt x="9326" y="13997"/>
                </a:lnTo>
                <a:cubicBezTo>
                  <a:pt x="9342" y="13950"/>
                  <a:pt x="9342" y="13918"/>
                  <a:pt x="9342" y="13886"/>
                </a:cubicBezTo>
                <a:lnTo>
                  <a:pt x="9485" y="13839"/>
                </a:lnTo>
                <a:lnTo>
                  <a:pt x="9516" y="13886"/>
                </a:lnTo>
                <a:lnTo>
                  <a:pt x="9485" y="13950"/>
                </a:lnTo>
                <a:cubicBezTo>
                  <a:pt x="9532" y="13981"/>
                  <a:pt x="9580" y="13989"/>
                  <a:pt x="9627" y="13989"/>
                </a:cubicBezTo>
                <a:cubicBezTo>
                  <a:pt x="9675" y="13989"/>
                  <a:pt x="9722" y="13981"/>
                  <a:pt x="9770" y="13981"/>
                </a:cubicBezTo>
                <a:cubicBezTo>
                  <a:pt x="9780" y="13968"/>
                  <a:pt x="9790" y="13963"/>
                  <a:pt x="9799" y="13963"/>
                </a:cubicBezTo>
                <a:cubicBezTo>
                  <a:pt x="9826" y="13963"/>
                  <a:pt x="9850" y="14000"/>
                  <a:pt x="9866" y="14000"/>
                </a:cubicBezTo>
                <a:cubicBezTo>
                  <a:pt x="9872" y="14000"/>
                  <a:pt x="9877" y="13995"/>
                  <a:pt x="9880" y="13981"/>
                </a:cubicBezTo>
                <a:lnTo>
                  <a:pt x="9975" y="13870"/>
                </a:lnTo>
                <a:cubicBezTo>
                  <a:pt x="10027" y="13901"/>
                  <a:pt x="10065" y="13926"/>
                  <a:pt x="10107" y="13926"/>
                </a:cubicBezTo>
                <a:cubicBezTo>
                  <a:pt x="10130" y="13926"/>
                  <a:pt x="10154" y="13919"/>
                  <a:pt x="10181" y="13902"/>
                </a:cubicBezTo>
                <a:cubicBezTo>
                  <a:pt x="10192" y="13892"/>
                  <a:pt x="10206" y="13888"/>
                  <a:pt x="10222" y="13888"/>
                </a:cubicBezTo>
                <a:cubicBezTo>
                  <a:pt x="10253" y="13888"/>
                  <a:pt x="10292" y="13902"/>
                  <a:pt x="10324" y="13902"/>
                </a:cubicBezTo>
                <a:lnTo>
                  <a:pt x="10387" y="13839"/>
                </a:lnTo>
                <a:cubicBezTo>
                  <a:pt x="10387" y="13855"/>
                  <a:pt x="10403" y="13855"/>
                  <a:pt x="10419" y="13855"/>
                </a:cubicBezTo>
                <a:lnTo>
                  <a:pt x="10545" y="13886"/>
                </a:lnTo>
                <a:lnTo>
                  <a:pt x="10577" y="13950"/>
                </a:lnTo>
                <a:lnTo>
                  <a:pt x="10767" y="13823"/>
                </a:lnTo>
                <a:lnTo>
                  <a:pt x="10830" y="13918"/>
                </a:lnTo>
                <a:cubicBezTo>
                  <a:pt x="10873" y="13918"/>
                  <a:pt x="10915" y="13925"/>
                  <a:pt x="10948" y="13925"/>
                </a:cubicBezTo>
                <a:cubicBezTo>
                  <a:pt x="10964" y="13925"/>
                  <a:pt x="10978" y="13923"/>
                  <a:pt x="10989" y="13918"/>
                </a:cubicBezTo>
                <a:cubicBezTo>
                  <a:pt x="11021" y="13891"/>
                  <a:pt x="11052" y="13880"/>
                  <a:pt x="11082" y="13880"/>
                </a:cubicBezTo>
                <a:cubicBezTo>
                  <a:pt x="11138" y="13880"/>
                  <a:pt x="11190" y="13918"/>
                  <a:pt x="11242" y="13950"/>
                </a:cubicBezTo>
                <a:lnTo>
                  <a:pt x="11305" y="13886"/>
                </a:lnTo>
                <a:lnTo>
                  <a:pt x="11353" y="13918"/>
                </a:lnTo>
                <a:lnTo>
                  <a:pt x="11385" y="13886"/>
                </a:lnTo>
                <a:cubicBezTo>
                  <a:pt x="11400" y="13886"/>
                  <a:pt x="11416" y="13918"/>
                  <a:pt x="11432" y="13918"/>
                </a:cubicBezTo>
                <a:cubicBezTo>
                  <a:pt x="11527" y="13902"/>
                  <a:pt x="11638" y="13870"/>
                  <a:pt x="11717" y="13855"/>
                </a:cubicBezTo>
                <a:lnTo>
                  <a:pt x="12002" y="13918"/>
                </a:lnTo>
                <a:lnTo>
                  <a:pt x="12065" y="13839"/>
                </a:lnTo>
                <a:cubicBezTo>
                  <a:pt x="12050" y="13807"/>
                  <a:pt x="12034" y="13791"/>
                  <a:pt x="12018" y="13760"/>
                </a:cubicBezTo>
                <a:lnTo>
                  <a:pt x="12081" y="13760"/>
                </a:lnTo>
                <a:cubicBezTo>
                  <a:pt x="12097" y="13791"/>
                  <a:pt x="12113" y="13823"/>
                  <a:pt x="12113" y="13839"/>
                </a:cubicBezTo>
                <a:lnTo>
                  <a:pt x="12255" y="13791"/>
                </a:lnTo>
                <a:lnTo>
                  <a:pt x="12255" y="13791"/>
                </a:lnTo>
                <a:cubicBezTo>
                  <a:pt x="12240" y="13839"/>
                  <a:pt x="12224" y="13870"/>
                  <a:pt x="12208" y="13918"/>
                </a:cubicBezTo>
                <a:lnTo>
                  <a:pt x="12430" y="13918"/>
                </a:lnTo>
                <a:cubicBezTo>
                  <a:pt x="12445" y="13886"/>
                  <a:pt x="12461" y="13855"/>
                  <a:pt x="12461" y="13839"/>
                </a:cubicBezTo>
                <a:lnTo>
                  <a:pt x="12620" y="13870"/>
                </a:lnTo>
                <a:lnTo>
                  <a:pt x="12683" y="13807"/>
                </a:lnTo>
                <a:lnTo>
                  <a:pt x="12857" y="13807"/>
                </a:lnTo>
                <a:cubicBezTo>
                  <a:pt x="12873" y="13855"/>
                  <a:pt x="12889" y="13886"/>
                  <a:pt x="12889" y="13950"/>
                </a:cubicBezTo>
                <a:cubicBezTo>
                  <a:pt x="12926" y="13903"/>
                  <a:pt x="12963" y="13879"/>
                  <a:pt x="12999" y="13879"/>
                </a:cubicBezTo>
                <a:cubicBezTo>
                  <a:pt x="13026" y="13879"/>
                  <a:pt x="13052" y="13891"/>
                  <a:pt x="13079" y="13918"/>
                </a:cubicBezTo>
                <a:lnTo>
                  <a:pt x="13126" y="13855"/>
                </a:lnTo>
                <a:cubicBezTo>
                  <a:pt x="13253" y="13855"/>
                  <a:pt x="13364" y="13902"/>
                  <a:pt x="13443" y="13981"/>
                </a:cubicBezTo>
                <a:lnTo>
                  <a:pt x="13443" y="13775"/>
                </a:lnTo>
                <a:cubicBezTo>
                  <a:pt x="13538" y="13807"/>
                  <a:pt x="13601" y="13823"/>
                  <a:pt x="13712" y="13870"/>
                </a:cubicBezTo>
                <a:cubicBezTo>
                  <a:pt x="13734" y="13880"/>
                  <a:pt x="13754" y="13883"/>
                  <a:pt x="13773" y="13883"/>
                </a:cubicBezTo>
                <a:cubicBezTo>
                  <a:pt x="13854" y="13883"/>
                  <a:pt x="13917" y="13817"/>
                  <a:pt x="13981" y="13791"/>
                </a:cubicBezTo>
                <a:lnTo>
                  <a:pt x="14045" y="13839"/>
                </a:lnTo>
                <a:cubicBezTo>
                  <a:pt x="14085" y="13829"/>
                  <a:pt x="14125" y="13800"/>
                  <a:pt x="14161" y="13800"/>
                </a:cubicBezTo>
                <a:cubicBezTo>
                  <a:pt x="14182" y="13800"/>
                  <a:pt x="14201" y="13810"/>
                  <a:pt x="14219" y="13839"/>
                </a:cubicBezTo>
                <a:lnTo>
                  <a:pt x="14266" y="13791"/>
                </a:lnTo>
                <a:cubicBezTo>
                  <a:pt x="14320" y="13821"/>
                  <a:pt x="14378" y="13835"/>
                  <a:pt x="14436" y="13835"/>
                </a:cubicBezTo>
                <a:cubicBezTo>
                  <a:pt x="14531" y="13835"/>
                  <a:pt x="14625" y="13797"/>
                  <a:pt x="14694" y="13728"/>
                </a:cubicBezTo>
                <a:cubicBezTo>
                  <a:pt x="14710" y="13744"/>
                  <a:pt x="14710" y="13760"/>
                  <a:pt x="14710" y="13791"/>
                </a:cubicBezTo>
                <a:lnTo>
                  <a:pt x="14805" y="13839"/>
                </a:lnTo>
                <a:cubicBezTo>
                  <a:pt x="14852" y="13803"/>
                  <a:pt x="14900" y="13759"/>
                  <a:pt x="14954" y="13759"/>
                </a:cubicBezTo>
                <a:cubicBezTo>
                  <a:pt x="14972" y="13759"/>
                  <a:pt x="14991" y="13764"/>
                  <a:pt x="15011" y="13775"/>
                </a:cubicBezTo>
                <a:lnTo>
                  <a:pt x="15011" y="13823"/>
                </a:lnTo>
                <a:lnTo>
                  <a:pt x="15264" y="13870"/>
                </a:lnTo>
                <a:cubicBezTo>
                  <a:pt x="15308" y="13845"/>
                  <a:pt x="15347" y="13832"/>
                  <a:pt x="15399" y="13832"/>
                </a:cubicBezTo>
                <a:cubicBezTo>
                  <a:pt x="15476" y="13832"/>
                  <a:pt x="15581" y="13861"/>
                  <a:pt x="15771" y="13918"/>
                </a:cubicBezTo>
                <a:cubicBezTo>
                  <a:pt x="15771" y="13886"/>
                  <a:pt x="15786" y="13870"/>
                  <a:pt x="15786" y="13839"/>
                </a:cubicBezTo>
                <a:lnTo>
                  <a:pt x="15976" y="13839"/>
                </a:lnTo>
                <a:cubicBezTo>
                  <a:pt x="16056" y="13839"/>
                  <a:pt x="16119" y="13823"/>
                  <a:pt x="16182" y="13791"/>
                </a:cubicBezTo>
                <a:cubicBezTo>
                  <a:pt x="16185" y="13790"/>
                  <a:pt x="16189" y="13790"/>
                  <a:pt x="16192" y="13790"/>
                </a:cubicBezTo>
                <a:cubicBezTo>
                  <a:pt x="16227" y="13790"/>
                  <a:pt x="16269" y="13843"/>
                  <a:pt x="16306" y="13843"/>
                </a:cubicBezTo>
                <a:cubicBezTo>
                  <a:pt x="16318" y="13843"/>
                  <a:pt x="16330" y="13837"/>
                  <a:pt x="16341" y="13823"/>
                </a:cubicBezTo>
                <a:cubicBezTo>
                  <a:pt x="16368" y="13796"/>
                  <a:pt x="16398" y="13789"/>
                  <a:pt x="16429" y="13789"/>
                </a:cubicBezTo>
                <a:cubicBezTo>
                  <a:pt x="16458" y="13789"/>
                  <a:pt x="16487" y="13795"/>
                  <a:pt x="16515" y="13795"/>
                </a:cubicBezTo>
                <a:cubicBezTo>
                  <a:pt x="16526" y="13795"/>
                  <a:pt x="16536" y="13794"/>
                  <a:pt x="16546" y="13791"/>
                </a:cubicBezTo>
                <a:cubicBezTo>
                  <a:pt x="16562" y="13823"/>
                  <a:pt x="16578" y="13855"/>
                  <a:pt x="16626" y="13918"/>
                </a:cubicBezTo>
                <a:cubicBezTo>
                  <a:pt x="16641" y="13855"/>
                  <a:pt x="16657" y="13823"/>
                  <a:pt x="16673" y="13791"/>
                </a:cubicBezTo>
                <a:cubicBezTo>
                  <a:pt x="16760" y="13824"/>
                  <a:pt x="16840" y="13879"/>
                  <a:pt x="16918" y="13879"/>
                </a:cubicBezTo>
                <a:cubicBezTo>
                  <a:pt x="16953" y="13879"/>
                  <a:pt x="16987" y="13868"/>
                  <a:pt x="17021" y="13839"/>
                </a:cubicBezTo>
                <a:cubicBezTo>
                  <a:pt x="17032" y="13866"/>
                  <a:pt x="17043" y="13875"/>
                  <a:pt x="17055" y="13875"/>
                </a:cubicBezTo>
                <a:cubicBezTo>
                  <a:pt x="17074" y="13875"/>
                  <a:pt x="17094" y="13852"/>
                  <a:pt x="17119" y="13852"/>
                </a:cubicBezTo>
                <a:cubicBezTo>
                  <a:pt x="17123" y="13852"/>
                  <a:pt x="17128" y="13853"/>
                  <a:pt x="17132" y="13855"/>
                </a:cubicBezTo>
                <a:cubicBezTo>
                  <a:pt x="17188" y="13878"/>
                  <a:pt x="17243" y="13890"/>
                  <a:pt x="17298" y="13890"/>
                </a:cubicBezTo>
                <a:cubicBezTo>
                  <a:pt x="17354" y="13890"/>
                  <a:pt x="17409" y="13878"/>
                  <a:pt x="17465" y="13855"/>
                </a:cubicBezTo>
                <a:cubicBezTo>
                  <a:pt x="17469" y="13852"/>
                  <a:pt x="17475" y="13851"/>
                  <a:pt x="17480" y="13851"/>
                </a:cubicBezTo>
                <a:cubicBezTo>
                  <a:pt x="17501" y="13851"/>
                  <a:pt x="17525" y="13866"/>
                  <a:pt x="17542" y="13866"/>
                </a:cubicBezTo>
                <a:cubicBezTo>
                  <a:pt x="17549" y="13866"/>
                  <a:pt x="17556" y="13863"/>
                  <a:pt x="17560" y="13855"/>
                </a:cubicBezTo>
                <a:cubicBezTo>
                  <a:pt x="17568" y="13839"/>
                  <a:pt x="17591" y="13835"/>
                  <a:pt x="17617" y="13835"/>
                </a:cubicBezTo>
                <a:cubicBezTo>
                  <a:pt x="17643" y="13835"/>
                  <a:pt x="17671" y="13839"/>
                  <a:pt x="17686" y="13839"/>
                </a:cubicBezTo>
                <a:cubicBezTo>
                  <a:pt x="17718" y="13839"/>
                  <a:pt x="17750" y="13870"/>
                  <a:pt x="17781" y="13870"/>
                </a:cubicBezTo>
                <a:cubicBezTo>
                  <a:pt x="17861" y="13870"/>
                  <a:pt x="17940" y="13855"/>
                  <a:pt x="18003" y="13855"/>
                </a:cubicBezTo>
                <a:cubicBezTo>
                  <a:pt x="18043" y="13874"/>
                  <a:pt x="18085" y="13883"/>
                  <a:pt x="18127" y="13883"/>
                </a:cubicBezTo>
                <a:cubicBezTo>
                  <a:pt x="18185" y="13883"/>
                  <a:pt x="18242" y="13866"/>
                  <a:pt x="18288" y="13839"/>
                </a:cubicBezTo>
                <a:lnTo>
                  <a:pt x="18336" y="13870"/>
                </a:lnTo>
                <a:cubicBezTo>
                  <a:pt x="18383" y="13870"/>
                  <a:pt x="18431" y="13855"/>
                  <a:pt x="18478" y="13839"/>
                </a:cubicBezTo>
                <a:cubicBezTo>
                  <a:pt x="18486" y="13833"/>
                  <a:pt x="18494" y="13831"/>
                  <a:pt x="18502" y="13831"/>
                </a:cubicBezTo>
                <a:cubicBezTo>
                  <a:pt x="18527" y="13831"/>
                  <a:pt x="18550" y="13854"/>
                  <a:pt x="18579" y="13854"/>
                </a:cubicBezTo>
                <a:cubicBezTo>
                  <a:pt x="18592" y="13854"/>
                  <a:pt x="18605" y="13850"/>
                  <a:pt x="18621" y="13839"/>
                </a:cubicBezTo>
                <a:cubicBezTo>
                  <a:pt x="18624" y="13836"/>
                  <a:pt x="18628" y="13834"/>
                  <a:pt x="18634" y="13834"/>
                </a:cubicBezTo>
                <a:cubicBezTo>
                  <a:pt x="18660" y="13834"/>
                  <a:pt x="18709" y="13858"/>
                  <a:pt x="18747" y="13870"/>
                </a:cubicBezTo>
                <a:cubicBezTo>
                  <a:pt x="18771" y="13839"/>
                  <a:pt x="18803" y="13823"/>
                  <a:pt x="18832" y="13823"/>
                </a:cubicBezTo>
                <a:cubicBezTo>
                  <a:pt x="18862" y="13823"/>
                  <a:pt x="18890" y="13839"/>
                  <a:pt x="18906" y="13870"/>
                </a:cubicBezTo>
                <a:lnTo>
                  <a:pt x="18953" y="13823"/>
                </a:lnTo>
                <a:cubicBezTo>
                  <a:pt x="18987" y="13857"/>
                  <a:pt x="19026" y="13873"/>
                  <a:pt x="19061" y="13873"/>
                </a:cubicBezTo>
                <a:cubicBezTo>
                  <a:pt x="19092" y="13873"/>
                  <a:pt x="19121" y="13861"/>
                  <a:pt x="19143" y="13839"/>
                </a:cubicBezTo>
                <a:cubicBezTo>
                  <a:pt x="19194" y="13852"/>
                  <a:pt x="19246" y="13875"/>
                  <a:pt x="19272" y="13875"/>
                </a:cubicBezTo>
                <a:cubicBezTo>
                  <a:pt x="19278" y="13875"/>
                  <a:pt x="19283" y="13873"/>
                  <a:pt x="19286" y="13870"/>
                </a:cubicBezTo>
                <a:cubicBezTo>
                  <a:pt x="19314" y="13836"/>
                  <a:pt x="19341" y="13824"/>
                  <a:pt x="19365" y="13824"/>
                </a:cubicBezTo>
                <a:cubicBezTo>
                  <a:pt x="19409" y="13824"/>
                  <a:pt x="19445" y="13860"/>
                  <a:pt x="19476" y="13870"/>
                </a:cubicBezTo>
                <a:lnTo>
                  <a:pt x="19555" y="13807"/>
                </a:lnTo>
                <a:lnTo>
                  <a:pt x="19618" y="13870"/>
                </a:lnTo>
                <a:cubicBezTo>
                  <a:pt x="19653" y="13859"/>
                  <a:pt x="19688" y="13821"/>
                  <a:pt x="19736" y="13821"/>
                </a:cubicBezTo>
                <a:cubicBezTo>
                  <a:pt x="19753" y="13821"/>
                  <a:pt x="19771" y="13826"/>
                  <a:pt x="19792" y="13839"/>
                </a:cubicBezTo>
                <a:cubicBezTo>
                  <a:pt x="19797" y="13844"/>
                  <a:pt x="19803" y="13845"/>
                  <a:pt x="19810" y="13845"/>
                </a:cubicBezTo>
                <a:cubicBezTo>
                  <a:pt x="19834" y="13845"/>
                  <a:pt x="19868" y="13822"/>
                  <a:pt x="19900" y="13822"/>
                </a:cubicBezTo>
                <a:cubicBezTo>
                  <a:pt x="19918" y="13822"/>
                  <a:pt x="19936" y="13830"/>
                  <a:pt x="19951" y="13855"/>
                </a:cubicBezTo>
                <a:lnTo>
                  <a:pt x="20109" y="13744"/>
                </a:lnTo>
                <a:cubicBezTo>
                  <a:pt x="20131" y="13746"/>
                  <a:pt x="20152" y="13748"/>
                  <a:pt x="20174" y="13748"/>
                </a:cubicBezTo>
                <a:cubicBezTo>
                  <a:pt x="20278" y="13748"/>
                  <a:pt x="20379" y="13717"/>
                  <a:pt x="20457" y="13665"/>
                </a:cubicBezTo>
                <a:lnTo>
                  <a:pt x="20521" y="13744"/>
                </a:lnTo>
                <a:lnTo>
                  <a:pt x="20631" y="13744"/>
                </a:lnTo>
                <a:cubicBezTo>
                  <a:pt x="20663" y="13760"/>
                  <a:pt x="20679" y="13760"/>
                  <a:pt x="20711" y="13775"/>
                </a:cubicBezTo>
                <a:lnTo>
                  <a:pt x="20711" y="13649"/>
                </a:lnTo>
                <a:cubicBezTo>
                  <a:pt x="20742" y="13696"/>
                  <a:pt x="20742" y="13712"/>
                  <a:pt x="20774" y="13775"/>
                </a:cubicBezTo>
                <a:cubicBezTo>
                  <a:pt x="20806" y="13712"/>
                  <a:pt x="20821" y="13696"/>
                  <a:pt x="20837" y="13649"/>
                </a:cubicBezTo>
                <a:lnTo>
                  <a:pt x="20996" y="13696"/>
                </a:lnTo>
                <a:cubicBezTo>
                  <a:pt x="21011" y="13665"/>
                  <a:pt x="21011" y="13633"/>
                  <a:pt x="21011" y="13585"/>
                </a:cubicBezTo>
                <a:lnTo>
                  <a:pt x="21233" y="13585"/>
                </a:lnTo>
                <a:lnTo>
                  <a:pt x="21233" y="13680"/>
                </a:lnTo>
                <a:lnTo>
                  <a:pt x="21360" y="13744"/>
                </a:lnTo>
                <a:lnTo>
                  <a:pt x="21439" y="13696"/>
                </a:lnTo>
                <a:lnTo>
                  <a:pt x="21486" y="13728"/>
                </a:lnTo>
                <a:lnTo>
                  <a:pt x="21645" y="13617"/>
                </a:lnTo>
                <a:lnTo>
                  <a:pt x="21676" y="13712"/>
                </a:lnTo>
                <a:lnTo>
                  <a:pt x="21787" y="13680"/>
                </a:lnTo>
                <a:lnTo>
                  <a:pt x="21882" y="13696"/>
                </a:lnTo>
                <a:cubicBezTo>
                  <a:pt x="21898" y="13680"/>
                  <a:pt x="21898" y="13680"/>
                  <a:pt x="21914" y="13665"/>
                </a:cubicBezTo>
                <a:lnTo>
                  <a:pt x="21930" y="13680"/>
                </a:lnTo>
                <a:lnTo>
                  <a:pt x="21898" y="13712"/>
                </a:lnTo>
                <a:lnTo>
                  <a:pt x="22025" y="13791"/>
                </a:lnTo>
                <a:lnTo>
                  <a:pt x="22072" y="13744"/>
                </a:lnTo>
                <a:lnTo>
                  <a:pt x="22151" y="13791"/>
                </a:lnTo>
                <a:cubicBezTo>
                  <a:pt x="22167" y="13760"/>
                  <a:pt x="22167" y="13728"/>
                  <a:pt x="22183" y="13712"/>
                </a:cubicBezTo>
                <a:lnTo>
                  <a:pt x="22389" y="13712"/>
                </a:lnTo>
                <a:lnTo>
                  <a:pt x="22389" y="13680"/>
                </a:lnTo>
                <a:lnTo>
                  <a:pt x="22642" y="13601"/>
                </a:lnTo>
                <a:lnTo>
                  <a:pt x="22642" y="13554"/>
                </a:lnTo>
                <a:lnTo>
                  <a:pt x="22706" y="13585"/>
                </a:lnTo>
                <a:lnTo>
                  <a:pt x="22801" y="13538"/>
                </a:lnTo>
                <a:lnTo>
                  <a:pt x="22880" y="13633"/>
                </a:lnTo>
                <a:lnTo>
                  <a:pt x="22832" y="13696"/>
                </a:lnTo>
                <a:cubicBezTo>
                  <a:pt x="22861" y="13735"/>
                  <a:pt x="22890" y="13756"/>
                  <a:pt x="22922" y="13756"/>
                </a:cubicBezTo>
                <a:cubicBezTo>
                  <a:pt x="22943" y="13756"/>
                  <a:pt x="22966" y="13747"/>
                  <a:pt x="22991" y="13728"/>
                </a:cubicBezTo>
                <a:lnTo>
                  <a:pt x="22943" y="13633"/>
                </a:lnTo>
                <a:lnTo>
                  <a:pt x="23054" y="13633"/>
                </a:lnTo>
                <a:cubicBezTo>
                  <a:pt x="23054" y="13665"/>
                  <a:pt x="23070" y="13680"/>
                  <a:pt x="23070" y="13728"/>
                </a:cubicBezTo>
                <a:lnTo>
                  <a:pt x="23212" y="13665"/>
                </a:lnTo>
                <a:lnTo>
                  <a:pt x="23339" y="13712"/>
                </a:lnTo>
                <a:lnTo>
                  <a:pt x="23418" y="13585"/>
                </a:lnTo>
                <a:cubicBezTo>
                  <a:pt x="23489" y="13596"/>
                  <a:pt x="23553" y="13631"/>
                  <a:pt x="23615" y="13631"/>
                </a:cubicBezTo>
                <a:cubicBezTo>
                  <a:pt x="23650" y="13631"/>
                  <a:pt x="23685" y="13620"/>
                  <a:pt x="23719" y="13585"/>
                </a:cubicBezTo>
                <a:lnTo>
                  <a:pt x="23782" y="13649"/>
                </a:lnTo>
                <a:cubicBezTo>
                  <a:pt x="23814" y="13617"/>
                  <a:pt x="23830" y="13585"/>
                  <a:pt x="23862" y="13522"/>
                </a:cubicBezTo>
                <a:cubicBezTo>
                  <a:pt x="23862" y="13585"/>
                  <a:pt x="23877" y="13633"/>
                  <a:pt x="23877" y="13649"/>
                </a:cubicBezTo>
                <a:lnTo>
                  <a:pt x="23988" y="13696"/>
                </a:lnTo>
                <a:lnTo>
                  <a:pt x="24321" y="13601"/>
                </a:lnTo>
                <a:cubicBezTo>
                  <a:pt x="24321" y="13649"/>
                  <a:pt x="24337" y="13680"/>
                  <a:pt x="24337" y="13744"/>
                </a:cubicBezTo>
                <a:cubicBezTo>
                  <a:pt x="24384" y="13696"/>
                  <a:pt x="24400" y="13665"/>
                  <a:pt x="24416" y="13633"/>
                </a:cubicBezTo>
                <a:cubicBezTo>
                  <a:pt x="24438" y="13629"/>
                  <a:pt x="24461" y="13627"/>
                  <a:pt x="24485" y="13627"/>
                </a:cubicBezTo>
                <a:cubicBezTo>
                  <a:pt x="24560" y="13627"/>
                  <a:pt x="24636" y="13648"/>
                  <a:pt x="24685" y="13696"/>
                </a:cubicBezTo>
                <a:cubicBezTo>
                  <a:pt x="24724" y="13690"/>
                  <a:pt x="24747" y="13686"/>
                  <a:pt x="24766" y="13686"/>
                </a:cubicBezTo>
                <a:cubicBezTo>
                  <a:pt x="24793" y="13686"/>
                  <a:pt x="24813" y="13694"/>
                  <a:pt x="24859" y="13712"/>
                </a:cubicBezTo>
                <a:lnTo>
                  <a:pt x="24907" y="13649"/>
                </a:lnTo>
                <a:lnTo>
                  <a:pt x="25112" y="13728"/>
                </a:lnTo>
                <a:cubicBezTo>
                  <a:pt x="25141" y="13700"/>
                  <a:pt x="25169" y="13646"/>
                  <a:pt x="25220" y="13646"/>
                </a:cubicBezTo>
                <a:cubicBezTo>
                  <a:pt x="25226" y="13646"/>
                  <a:pt x="25232" y="13647"/>
                  <a:pt x="25239" y="13649"/>
                </a:cubicBezTo>
                <a:cubicBezTo>
                  <a:pt x="25253" y="13613"/>
                  <a:pt x="25274" y="13603"/>
                  <a:pt x="25297" y="13603"/>
                </a:cubicBezTo>
                <a:cubicBezTo>
                  <a:pt x="25325" y="13603"/>
                  <a:pt x="25356" y="13617"/>
                  <a:pt x="25382" y="13617"/>
                </a:cubicBezTo>
                <a:cubicBezTo>
                  <a:pt x="25424" y="13617"/>
                  <a:pt x="25466" y="13659"/>
                  <a:pt x="25508" y="13659"/>
                </a:cubicBezTo>
                <a:cubicBezTo>
                  <a:pt x="25529" y="13659"/>
                  <a:pt x="25550" y="13649"/>
                  <a:pt x="25572" y="13617"/>
                </a:cubicBezTo>
                <a:cubicBezTo>
                  <a:pt x="25614" y="13659"/>
                  <a:pt x="25663" y="13659"/>
                  <a:pt x="25710" y="13659"/>
                </a:cubicBezTo>
                <a:lnTo>
                  <a:pt x="25710" y="13659"/>
                </a:lnTo>
                <a:cubicBezTo>
                  <a:pt x="25733" y="13659"/>
                  <a:pt x="25756" y="13659"/>
                  <a:pt x="25777" y="13665"/>
                </a:cubicBezTo>
                <a:lnTo>
                  <a:pt x="25999" y="13696"/>
                </a:lnTo>
                <a:lnTo>
                  <a:pt x="26031" y="13665"/>
                </a:lnTo>
                <a:lnTo>
                  <a:pt x="26094" y="13712"/>
                </a:lnTo>
                <a:lnTo>
                  <a:pt x="26205" y="13601"/>
                </a:lnTo>
                <a:cubicBezTo>
                  <a:pt x="26242" y="13612"/>
                  <a:pt x="26279" y="13614"/>
                  <a:pt x="26315" y="13614"/>
                </a:cubicBezTo>
                <a:cubicBezTo>
                  <a:pt x="26332" y="13614"/>
                  <a:pt x="26350" y="13613"/>
                  <a:pt x="26367" y="13613"/>
                </a:cubicBezTo>
                <a:cubicBezTo>
                  <a:pt x="26419" y="13613"/>
                  <a:pt x="26466" y="13617"/>
                  <a:pt x="26506" y="13649"/>
                </a:cubicBezTo>
                <a:lnTo>
                  <a:pt x="26775" y="13554"/>
                </a:lnTo>
                <a:cubicBezTo>
                  <a:pt x="26775" y="13538"/>
                  <a:pt x="26791" y="13522"/>
                  <a:pt x="26807" y="13459"/>
                </a:cubicBezTo>
                <a:lnTo>
                  <a:pt x="26870" y="13585"/>
                </a:lnTo>
                <a:lnTo>
                  <a:pt x="26981" y="13538"/>
                </a:lnTo>
                <a:lnTo>
                  <a:pt x="27044" y="13570"/>
                </a:lnTo>
                <a:cubicBezTo>
                  <a:pt x="27044" y="13570"/>
                  <a:pt x="27060" y="13554"/>
                  <a:pt x="27076" y="13538"/>
                </a:cubicBezTo>
                <a:lnTo>
                  <a:pt x="27076" y="13554"/>
                </a:lnTo>
                <a:lnTo>
                  <a:pt x="27044" y="13585"/>
                </a:lnTo>
                <a:cubicBezTo>
                  <a:pt x="27076" y="13601"/>
                  <a:pt x="27076" y="13617"/>
                  <a:pt x="27107" y="13617"/>
                </a:cubicBezTo>
                <a:lnTo>
                  <a:pt x="27266" y="13617"/>
                </a:lnTo>
                <a:cubicBezTo>
                  <a:pt x="27282" y="13617"/>
                  <a:pt x="27297" y="13649"/>
                  <a:pt x="27313" y="13649"/>
                </a:cubicBezTo>
                <a:lnTo>
                  <a:pt x="27392" y="13570"/>
                </a:lnTo>
                <a:cubicBezTo>
                  <a:pt x="27427" y="13581"/>
                  <a:pt x="27471" y="13619"/>
                  <a:pt x="27517" y="13619"/>
                </a:cubicBezTo>
                <a:cubicBezTo>
                  <a:pt x="27533" y="13619"/>
                  <a:pt x="27550" y="13614"/>
                  <a:pt x="27567" y="13601"/>
                </a:cubicBezTo>
                <a:cubicBezTo>
                  <a:pt x="27575" y="13597"/>
                  <a:pt x="27583" y="13595"/>
                  <a:pt x="27591" y="13595"/>
                </a:cubicBezTo>
                <a:cubicBezTo>
                  <a:pt x="27629" y="13595"/>
                  <a:pt x="27666" y="13630"/>
                  <a:pt x="27698" y="13630"/>
                </a:cubicBezTo>
                <a:cubicBezTo>
                  <a:pt x="27714" y="13630"/>
                  <a:pt x="27728" y="13623"/>
                  <a:pt x="27741" y="13601"/>
                </a:cubicBezTo>
                <a:cubicBezTo>
                  <a:pt x="27758" y="13606"/>
                  <a:pt x="27775" y="13607"/>
                  <a:pt x="27791" y="13607"/>
                </a:cubicBezTo>
                <a:cubicBezTo>
                  <a:pt x="27837" y="13607"/>
                  <a:pt x="27880" y="13593"/>
                  <a:pt x="27915" y="13570"/>
                </a:cubicBezTo>
                <a:lnTo>
                  <a:pt x="27947" y="13601"/>
                </a:lnTo>
                <a:lnTo>
                  <a:pt x="28263" y="13506"/>
                </a:lnTo>
                <a:cubicBezTo>
                  <a:pt x="28311" y="13538"/>
                  <a:pt x="28358" y="13554"/>
                  <a:pt x="28453" y="13585"/>
                </a:cubicBezTo>
                <a:lnTo>
                  <a:pt x="28406" y="13522"/>
                </a:lnTo>
                <a:lnTo>
                  <a:pt x="28453" y="13427"/>
                </a:lnTo>
                <a:cubicBezTo>
                  <a:pt x="28469" y="13554"/>
                  <a:pt x="28548" y="13554"/>
                  <a:pt x="28596" y="13585"/>
                </a:cubicBezTo>
                <a:cubicBezTo>
                  <a:pt x="28659" y="13538"/>
                  <a:pt x="28707" y="13506"/>
                  <a:pt x="28754" y="13459"/>
                </a:cubicBezTo>
                <a:cubicBezTo>
                  <a:pt x="28802" y="13490"/>
                  <a:pt x="28849" y="13522"/>
                  <a:pt x="28897" y="13538"/>
                </a:cubicBezTo>
                <a:cubicBezTo>
                  <a:pt x="28928" y="13506"/>
                  <a:pt x="28944" y="13475"/>
                  <a:pt x="28960" y="13443"/>
                </a:cubicBezTo>
                <a:lnTo>
                  <a:pt x="29150" y="13585"/>
                </a:lnTo>
                <a:lnTo>
                  <a:pt x="29229" y="13522"/>
                </a:lnTo>
                <a:cubicBezTo>
                  <a:pt x="29245" y="13538"/>
                  <a:pt x="29261" y="13570"/>
                  <a:pt x="29277" y="13570"/>
                </a:cubicBezTo>
                <a:cubicBezTo>
                  <a:pt x="29340" y="13554"/>
                  <a:pt x="29403" y="13538"/>
                  <a:pt x="29451" y="13538"/>
                </a:cubicBezTo>
                <a:cubicBezTo>
                  <a:pt x="29498" y="13538"/>
                  <a:pt x="29528" y="13565"/>
                  <a:pt x="29573" y="13565"/>
                </a:cubicBezTo>
                <a:cubicBezTo>
                  <a:pt x="29588" y="13565"/>
                  <a:pt x="29605" y="13562"/>
                  <a:pt x="29625" y="13554"/>
                </a:cubicBezTo>
                <a:cubicBezTo>
                  <a:pt x="29684" y="13532"/>
                  <a:pt x="29743" y="13520"/>
                  <a:pt x="29801" y="13520"/>
                </a:cubicBezTo>
                <a:cubicBezTo>
                  <a:pt x="29869" y="13520"/>
                  <a:pt x="29937" y="13536"/>
                  <a:pt x="30005" y="13570"/>
                </a:cubicBezTo>
                <a:lnTo>
                  <a:pt x="30163" y="13490"/>
                </a:lnTo>
                <a:cubicBezTo>
                  <a:pt x="30179" y="13506"/>
                  <a:pt x="30195" y="13522"/>
                  <a:pt x="30211" y="13538"/>
                </a:cubicBezTo>
                <a:cubicBezTo>
                  <a:pt x="30290" y="13443"/>
                  <a:pt x="30417" y="13475"/>
                  <a:pt x="30496" y="13395"/>
                </a:cubicBezTo>
                <a:lnTo>
                  <a:pt x="30496" y="13395"/>
                </a:lnTo>
                <a:cubicBezTo>
                  <a:pt x="30496" y="13411"/>
                  <a:pt x="30480" y="13459"/>
                  <a:pt x="30464" y="13490"/>
                </a:cubicBezTo>
                <a:lnTo>
                  <a:pt x="30591" y="13490"/>
                </a:lnTo>
                <a:lnTo>
                  <a:pt x="30670" y="13427"/>
                </a:lnTo>
                <a:lnTo>
                  <a:pt x="31050" y="13475"/>
                </a:lnTo>
                <a:lnTo>
                  <a:pt x="31240" y="13364"/>
                </a:lnTo>
                <a:lnTo>
                  <a:pt x="31288" y="13459"/>
                </a:lnTo>
                <a:lnTo>
                  <a:pt x="31430" y="13411"/>
                </a:lnTo>
                <a:lnTo>
                  <a:pt x="31509" y="13316"/>
                </a:lnTo>
                <a:cubicBezTo>
                  <a:pt x="31541" y="13364"/>
                  <a:pt x="31557" y="13395"/>
                  <a:pt x="31588" y="13427"/>
                </a:cubicBezTo>
                <a:lnTo>
                  <a:pt x="31668" y="13348"/>
                </a:lnTo>
                <a:cubicBezTo>
                  <a:pt x="31717" y="13376"/>
                  <a:pt x="31769" y="13382"/>
                  <a:pt x="31821" y="13382"/>
                </a:cubicBezTo>
                <a:cubicBezTo>
                  <a:pt x="31866" y="13382"/>
                  <a:pt x="31912" y="13377"/>
                  <a:pt x="31957" y="13377"/>
                </a:cubicBezTo>
                <a:cubicBezTo>
                  <a:pt x="32009" y="13377"/>
                  <a:pt x="32061" y="13384"/>
                  <a:pt x="32111" y="13411"/>
                </a:cubicBezTo>
                <a:cubicBezTo>
                  <a:pt x="32166" y="13419"/>
                  <a:pt x="32222" y="13423"/>
                  <a:pt x="32277" y="13423"/>
                </a:cubicBezTo>
                <a:cubicBezTo>
                  <a:pt x="32333" y="13423"/>
                  <a:pt x="32388" y="13419"/>
                  <a:pt x="32443" y="13411"/>
                </a:cubicBezTo>
                <a:lnTo>
                  <a:pt x="32475" y="13316"/>
                </a:lnTo>
                <a:lnTo>
                  <a:pt x="32618" y="13380"/>
                </a:lnTo>
                <a:lnTo>
                  <a:pt x="32649" y="13316"/>
                </a:lnTo>
                <a:lnTo>
                  <a:pt x="32903" y="13285"/>
                </a:lnTo>
                <a:cubicBezTo>
                  <a:pt x="32934" y="13253"/>
                  <a:pt x="32966" y="13221"/>
                  <a:pt x="32998" y="13205"/>
                </a:cubicBezTo>
                <a:cubicBezTo>
                  <a:pt x="33029" y="13269"/>
                  <a:pt x="33061" y="13332"/>
                  <a:pt x="33093" y="13411"/>
                </a:cubicBezTo>
                <a:lnTo>
                  <a:pt x="33124" y="13364"/>
                </a:lnTo>
                <a:lnTo>
                  <a:pt x="33156" y="13395"/>
                </a:lnTo>
                <a:lnTo>
                  <a:pt x="33251" y="13348"/>
                </a:lnTo>
                <a:lnTo>
                  <a:pt x="33283" y="13443"/>
                </a:lnTo>
                <a:cubicBezTo>
                  <a:pt x="33314" y="13403"/>
                  <a:pt x="33350" y="13395"/>
                  <a:pt x="33385" y="13395"/>
                </a:cubicBezTo>
                <a:cubicBezTo>
                  <a:pt x="33409" y="13395"/>
                  <a:pt x="33433" y="13399"/>
                  <a:pt x="33456" y="13399"/>
                </a:cubicBezTo>
                <a:cubicBezTo>
                  <a:pt x="33467" y="13399"/>
                  <a:pt x="33478" y="13398"/>
                  <a:pt x="33488" y="13395"/>
                </a:cubicBezTo>
                <a:cubicBezTo>
                  <a:pt x="33488" y="13332"/>
                  <a:pt x="33520" y="13285"/>
                  <a:pt x="33599" y="13269"/>
                </a:cubicBezTo>
                <a:cubicBezTo>
                  <a:pt x="33599" y="13300"/>
                  <a:pt x="33599" y="13316"/>
                  <a:pt x="33615" y="13348"/>
                </a:cubicBezTo>
                <a:cubicBezTo>
                  <a:pt x="33631" y="13364"/>
                  <a:pt x="33647" y="13395"/>
                  <a:pt x="33678" y="13395"/>
                </a:cubicBezTo>
                <a:lnTo>
                  <a:pt x="33710" y="13364"/>
                </a:lnTo>
                <a:lnTo>
                  <a:pt x="33742" y="13427"/>
                </a:lnTo>
                <a:lnTo>
                  <a:pt x="33805" y="13395"/>
                </a:lnTo>
                <a:lnTo>
                  <a:pt x="33916" y="13475"/>
                </a:lnTo>
                <a:cubicBezTo>
                  <a:pt x="33916" y="13427"/>
                  <a:pt x="33932" y="13395"/>
                  <a:pt x="33932" y="13364"/>
                </a:cubicBezTo>
                <a:lnTo>
                  <a:pt x="34058" y="13364"/>
                </a:lnTo>
                <a:lnTo>
                  <a:pt x="34153" y="13459"/>
                </a:lnTo>
                <a:cubicBezTo>
                  <a:pt x="34185" y="13395"/>
                  <a:pt x="34217" y="13348"/>
                  <a:pt x="34264" y="13300"/>
                </a:cubicBezTo>
                <a:lnTo>
                  <a:pt x="34454" y="13395"/>
                </a:lnTo>
                <a:lnTo>
                  <a:pt x="34486" y="13364"/>
                </a:lnTo>
                <a:lnTo>
                  <a:pt x="34486" y="13395"/>
                </a:lnTo>
                <a:lnTo>
                  <a:pt x="34565" y="13348"/>
                </a:lnTo>
                <a:lnTo>
                  <a:pt x="34533" y="13285"/>
                </a:lnTo>
                <a:cubicBezTo>
                  <a:pt x="34542" y="13283"/>
                  <a:pt x="34549" y="13283"/>
                  <a:pt x="34557" y="13283"/>
                </a:cubicBezTo>
                <a:cubicBezTo>
                  <a:pt x="34629" y="13283"/>
                  <a:pt x="34631" y="13352"/>
                  <a:pt x="34660" y="13395"/>
                </a:cubicBezTo>
                <a:lnTo>
                  <a:pt x="34723" y="13348"/>
                </a:lnTo>
                <a:lnTo>
                  <a:pt x="34803" y="13395"/>
                </a:lnTo>
                <a:lnTo>
                  <a:pt x="34882" y="13348"/>
                </a:lnTo>
                <a:cubicBezTo>
                  <a:pt x="34898" y="13390"/>
                  <a:pt x="34919" y="13402"/>
                  <a:pt x="34942" y="13402"/>
                </a:cubicBezTo>
                <a:cubicBezTo>
                  <a:pt x="34975" y="13402"/>
                  <a:pt x="35012" y="13378"/>
                  <a:pt x="35046" y="13378"/>
                </a:cubicBezTo>
                <a:cubicBezTo>
                  <a:pt x="35061" y="13378"/>
                  <a:pt x="35075" y="13383"/>
                  <a:pt x="35088" y="13395"/>
                </a:cubicBezTo>
                <a:lnTo>
                  <a:pt x="35167" y="13316"/>
                </a:lnTo>
                <a:cubicBezTo>
                  <a:pt x="35188" y="13351"/>
                  <a:pt x="35212" y="13364"/>
                  <a:pt x="35237" y="13364"/>
                </a:cubicBezTo>
                <a:cubicBezTo>
                  <a:pt x="35270" y="13364"/>
                  <a:pt x="35305" y="13343"/>
                  <a:pt x="35341" y="13316"/>
                </a:cubicBezTo>
                <a:lnTo>
                  <a:pt x="35499" y="13411"/>
                </a:lnTo>
                <a:cubicBezTo>
                  <a:pt x="35525" y="13377"/>
                  <a:pt x="35555" y="13362"/>
                  <a:pt x="35587" y="13362"/>
                </a:cubicBezTo>
                <a:cubicBezTo>
                  <a:pt x="35615" y="13362"/>
                  <a:pt x="35644" y="13373"/>
                  <a:pt x="35673" y="13395"/>
                </a:cubicBezTo>
                <a:lnTo>
                  <a:pt x="35800" y="13316"/>
                </a:lnTo>
                <a:cubicBezTo>
                  <a:pt x="35864" y="13342"/>
                  <a:pt x="35907" y="13408"/>
                  <a:pt x="35971" y="13408"/>
                </a:cubicBezTo>
                <a:cubicBezTo>
                  <a:pt x="35987" y="13408"/>
                  <a:pt x="36003" y="13405"/>
                  <a:pt x="36022" y="13395"/>
                </a:cubicBezTo>
                <a:cubicBezTo>
                  <a:pt x="36022" y="13348"/>
                  <a:pt x="36038" y="13300"/>
                  <a:pt x="36038" y="13237"/>
                </a:cubicBezTo>
                <a:cubicBezTo>
                  <a:pt x="36117" y="13348"/>
                  <a:pt x="36133" y="13348"/>
                  <a:pt x="36180" y="13348"/>
                </a:cubicBezTo>
                <a:cubicBezTo>
                  <a:pt x="36164" y="13332"/>
                  <a:pt x="36148" y="13316"/>
                  <a:pt x="36133" y="13285"/>
                </a:cubicBezTo>
                <a:lnTo>
                  <a:pt x="36133" y="13285"/>
                </a:lnTo>
                <a:lnTo>
                  <a:pt x="36449" y="13332"/>
                </a:lnTo>
                <a:cubicBezTo>
                  <a:pt x="36465" y="13300"/>
                  <a:pt x="36481" y="13285"/>
                  <a:pt x="36497" y="13253"/>
                </a:cubicBezTo>
                <a:cubicBezTo>
                  <a:pt x="36528" y="13300"/>
                  <a:pt x="36560" y="13332"/>
                  <a:pt x="36592" y="13380"/>
                </a:cubicBezTo>
                <a:cubicBezTo>
                  <a:pt x="36623" y="13395"/>
                  <a:pt x="36671" y="13427"/>
                  <a:pt x="36703" y="13443"/>
                </a:cubicBezTo>
                <a:cubicBezTo>
                  <a:pt x="36742" y="13419"/>
                  <a:pt x="36762" y="13407"/>
                  <a:pt x="36784" y="13407"/>
                </a:cubicBezTo>
                <a:cubicBezTo>
                  <a:pt x="36806" y="13407"/>
                  <a:pt x="36829" y="13419"/>
                  <a:pt x="36877" y="13443"/>
                </a:cubicBezTo>
                <a:cubicBezTo>
                  <a:pt x="37010" y="13365"/>
                  <a:pt x="37088" y="13327"/>
                  <a:pt x="37151" y="13327"/>
                </a:cubicBezTo>
                <a:cubicBezTo>
                  <a:pt x="37178" y="13327"/>
                  <a:pt x="37201" y="13334"/>
                  <a:pt x="37225" y="13348"/>
                </a:cubicBezTo>
                <a:lnTo>
                  <a:pt x="37320" y="13316"/>
                </a:lnTo>
                <a:cubicBezTo>
                  <a:pt x="37336" y="13364"/>
                  <a:pt x="37336" y="13395"/>
                  <a:pt x="37336" y="13427"/>
                </a:cubicBezTo>
                <a:cubicBezTo>
                  <a:pt x="37415" y="13416"/>
                  <a:pt x="37478" y="13364"/>
                  <a:pt x="37548" y="13364"/>
                </a:cubicBezTo>
                <a:cubicBezTo>
                  <a:pt x="37576" y="13364"/>
                  <a:pt x="37605" y="13373"/>
                  <a:pt x="37637" y="13395"/>
                </a:cubicBezTo>
                <a:cubicBezTo>
                  <a:pt x="37661" y="13403"/>
                  <a:pt x="37680" y="13407"/>
                  <a:pt x="37698" y="13407"/>
                </a:cubicBezTo>
                <a:cubicBezTo>
                  <a:pt x="37716" y="13407"/>
                  <a:pt x="37732" y="13403"/>
                  <a:pt x="37748" y="13395"/>
                </a:cubicBezTo>
                <a:cubicBezTo>
                  <a:pt x="37795" y="13367"/>
                  <a:pt x="37843" y="13361"/>
                  <a:pt x="37890" y="13361"/>
                </a:cubicBezTo>
                <a:cubicBezTo>
                  <a:pt x="37922" y="13361"/>
                  <a:pt x="37953" y="13364"/>
                  <a:pt x="37985" y="13364"/>
                </a:cubicBezTo>
                <a:cubicBezTo>
                  <a:pt x="38001" y="13348"/>
                  <a:pt x="38033" y="13348"/>
                  <a:pt x="38033" y="13332"/>
                </a:cubicBezTo>
                <a:lnTo>
                  <a:pt x="38238" y="13459"/>
                </a:lnTo>
                <a:lnTo>
                  <a:pt x="38318" y="13348"/>
                </a:lnTo>
                <a:lnTo>
                  <a:pt x="38587" y="13427"/>
                </a:lnTo>
                <a:cubicBezTo>
                  <a:pt x="38625" y="13399"/>
                  <a:pt x="38669" y="13393"/>
                  <a:pt x="38715" y="13393"/>
                </a:cubicBezTo>
                <a:cubicBezTo>
                  <a:pt x="38745" y="13393"/>
                  <a:pt x="38777" y="13395"/>
                  <a:pt x="38808" y="13395"/>
                </a:cubicBezTo>
                <a:cubicBezTo>
                  <a:pt x="38888" y="13411"/>
                  <a:pt x="38967" y="13411"/>
                  <a:pt x="39046" y="13427"/>
                </a:cubicBezTo>
                <a:lnTo>
                  <a:pt x="39094" y="13395"/>
                </a:lnTo>
                <a:lnTo>
                  <a:pt x="39173" y="13443"/>
                </a:lnTo>
                <a:lnTo>
                  <a:pt x="39331" y="13348"/>
                </a:lnTo>
                <a:lnTo>
                  <a:pt x="39584" y="13395"/>
                </a:lnTo>
                <a:cubicBezTo>
                  <a:pt x="39600" y="13380"/>
                  <a:pt x="39600" y="13364"/>
                  <a:pt x="39616" y="13348"/>
                </a:cubicBezTo>
                <a:cubicBezTo>
                  <a:pt x="39632" y="13395"/>
                  <a:pt x="39632" y="13411"/>
                  <a:pt x="39632" y="13427"/>
                </a:cubicBezTo>
                <a:cubicBezTo>
                  <a:pt x="39648" y="13423"/>
                  <a:pt x="39663" y="13422"/>
                  <a:pt x="39677" y="13422"/>
                </a:cubicBezTo>
                <a:cubicBezTo>
                  <a:pt x="39691" y="13422"/>
                  <a:pt x="39705" y="13423"/>
                  <a:pt x="39719" y="13423"/>
                </a:cubicBezTo>
                <a:cubicBezTo>
                  <a:pt x="39747" y="13423"/>
                  <a:pt x="39774" y="13419"/>
                  <a:pt x="39806" y="13395"/>
                </a:cubicBezTo>
                <a:cubicBezTo>
                  <a:pt x="39838" y="13364"/>
                  <a:pt x="39873" y="13356"/>
                  <a:pt x="39907" y="13356"/>
                </a:cubicBezTo>
                <a:cubicBezTo>
                  <a:pt x="39941" y="13356"/>
                  <a:pt x="39972" y="13364"/>
                  <a:pt x="39996" y="13364"/>
                </a:cubicBezTo>
                <a:cubicBezTo>
                  <a:pt x="40028" y="13364"/>
                  <a:pt x="40059" y="13356"/>
                  <a:pt x="40091" y="13356"/>
                </a:cubicBezTo>
                <a:cubicBezTo>
                  <a:pt x="40123" y="13356"/>
                  <a:pt x="40154" y="13364"/>
                  <a:pt x="40186" y="13395"/>
                </a:cubicBezTo>
                <a:cubicBezTo>
                  <a:pt x="40202" y="13372"/>
                  <a:pt x="40230" y="13360"/>
                  <a:pt x="40259" y="13360"/>
                </a:cubicBezTo>
                <a:cubicBezTo>
                  <a:pt x="40289" y="13360"/>
                  <a:pt x="40321" y="13372"/>
                  <a:pt x="40344" y="13395"/>
                </a:cubicBezTo>
                <a:cubicBezTo>
                  <a:pt x="40439" y="13372"/>
                  <a:pt x="40534" y="13360"/>
                  <a:pt x="40629" y="13360"/>
                </a:cubicBezTo>
                <a:cubicBezTo>
                  <a:pt x="40724" y="13360"/>
                  <a:pt x="40819" y="13372"/>
                  <a:pt x="40914" y="13395"/>
                </a:cubicBezTo>
                <a:cubicBezTo>
                  <a:pt x="40946" y="13380"/>
                  <a:pt x="40978" y="13364"/>
                  <a:pt x="41009" y="13364"/>
                </a:cubicBezTo>
                <a:cubicBezTo>
                  <a:pt x="41037" y="13364"/>
                  <a:pt x="41075" y="13399"/>
                  <a:pt x="41096" y="13399"/>
                </a:cubicBezTo>
                <a:cubicBezTo>
                  <a:pt x="41099" y="13399"/>
                  <a:pt x="41102" y="13398"/>
                  <a:pt x="41104" y="13395"/>
                </a:cubicBezTo>
                <a:cubicBezTo>
                  <a:pt x="41142" y="13367"/>
                  <a:pt x="41175" y="13361"/>
                  <a:pt x="41205" y="13361"/>
                </a:cubicBezTo>
                <a:cubicBezTo>
                  <a:pt x="41225" y="13361"/>
                  <a:pt x="41244" y="13364"/>
                  <a:pt x="41263" y="13364"/>
                </a:cubicBezTo>
                <a:cubicBezTo>
                  <a:pt x="41302" y="13364"/>
                  <a:pt x="41346" y="13360"/>
                  <a:pt x="41387" y="13360"/>
                </a:cubicBezTo>
                <a:cubicBezTo>
                  <a:pt x="41429" y="13360"/>
                  <a:pt x="41469" y="13364"/>
                  <a:pt x="41500" y="13380"/>
                </a:cubicBezTo>
                <a:cubicBezTo>
                  <a:pt x="41524" y="13399"/>
                  <a:pt x="41544" y="13406"/>
                  <a:pt x="41563" y="13406"/>
                </a:cubicBezTo>
                <a:cubicBezTo>
                  <a:pt x="41612" y="13406"/>
                  <a:pt x="41649" y="13359"/>
                  <a:pt x="41696" y="13359"/>
                </a:cubicBezTo>
                <a:cubicBezTo>
                  <a:pt x="41704" y="13359"/>
                  <a:pt x="41713" y="13360"/>
                  <a:pt x="41722" y="13364"/>
                </a:cubicBezTo>
                <a:cubicBezTo>
                  <a:pt x="41754" y="13380"/>
                  <a:pt x="41785" y="13380"/>
                  <a:pt x="41817" y="13380"/>
                </a:cubicBezTo>
                <a:cubicBezTo>
                  <a:pt x="41849" y="13395"/>
                  <a:pt x="41880" y="13403"/>
                  <a:pt x="41912" y="13403"/>
                </a:cubicBezTo>
                <a:cubicBezTo>
                  <a:pt x="41944" y="13403"/>
                  <a:pt x="41975" y="13395"/>
                  <a:pt x="42007" y="13380"/>
                </a:cubicBezTo>
                <a:cubicBezTo>
                  <a:pt x="42061" y="13366"/>
                  <a:pt x="42128" y="13329"/>
                  <a:pt x="42175" y="13329"/>
                </a:cubicBezTo>
                <a:cubicBezTo>
                  <a:pt x="42183" y="13329"/>
                  <a:pt x="42190" y="13330"/>
                  <a:pt x="42197" y="13332"/>
                </a:cubicBezTo>
                <a:cubicBezTo>
                  <a:pt x="42230" y="13352"/>
                  <a:pt x="42266" y="13361"/>
                  <a:pt x="42302" y="13361"/>
                </a:cubicBezTo>
                <a:cubicBezTo>
                  <a:pt x="42353" y="13361"/>
                  <a:pt x="42404" y="13344"/>
                  <a:pt x="42450" y="13316"/>
                </a:cubicBezTo>
                <a:cubicBezTo>
                  <a:pt x="42450" y="13269"/>
                  <a:pt x="42434" y="13237"/>
                  <a:pt x="42434" y="13174"/>
                </a:cubicBezTo>
                <a:lnTo>
                  <a:pt x="42434" y="13174"/>
                </a:lnTo>
                <a:lnTo>
                  <a:pt x="42577" y="13285"/>
                </a:lnTo>
                <a:cubicBezTo>
                  <a:pt x="42624" y="13269"/>
                  <a:pt x="42672" y="13253"/>
                  <a:pt x="42719" y="13253"/>
                </a:cubicBezTo>
                <a:cubicBezTo>
                  <a:pt x="42767" y="13253"/>
                  <a:pt x="42814" y="13269"/>
                  <a:pt x="42846" y="13300"/>
                </a:cubicBezTo>
                <a:lnTo>
                  <a:pt x="42878" y="13380"/>
                </a:lnTo>
                <a:lnTo>
                  <a:pt x="42894" y="13285"/>
                </a:lnTo>
                <a:lnTo>
                  <a:pt x="43020" y="13221"/>
                </a:lnTo>
                <a:cubicBezTo>
                  <a:pt x="43052" y="13269"/>
                  <a:pt x="43068" y="13300"/>
                  <a:pt x="43084" y="13332"/>
                </a:cubicBezTo>
                <a:cubicBezTo>
                  <a:pt x="43115" y="13380"/>
                  <a:pt x="43147" y="13411"/>
                  <a:pt x="43147" y="13411"/>
                </a:cubicBezTo>
                <a:lnTo>
                  <a:pt x="43464" y="13459"/>
                </a:lnTo>
                <a:cubicBezTo>
                  <a:pt x="43495" y="13316"/>
                  <a:pt x="43353" y="13221"/>
                  <a:pt x="43353" y="13063"/>
                </a:cubicBezTo>
                <a:lnTo>
                  <a:pt x="43353" y="13063"/>
                </a:lnTo>
                <a:lnTo>
                  <a:pt x="43654" y="13110"/>
                </a:lnTo>
                <a:cubicBezTo>
                  <a:pt x="43764" y="13063"/>
                  <a:pt x="43717" y="12968"/>
                  <a:pt x="43749" y="12920"/>
                </a:cubicBezTo>
                <a:lnTo>
                  <a:pt x="43844" y="12905"/>
                </a:lnTo>
                <a:cubicBezTo>
                  <a:pt x="43859" y="12857"/>
                  <a:pt x="43875" y="12794"/>
                  <a:pt x="43907" y="12746"/>
                </a:cubicBezTo>
                <a:lnTo>
                  <a:pt x="44002" y="12746"/>
                </a:lnTo>
                <a:lnTo>
                  <a:pt x="44002" y="12683"/>
                </a:lnTo>
                <a:lnTo>
                  <a:pt x="43891" y="12667"/>
                </a:lnTo>
                <a:cubicBezTo>
                  <a:pt x="43859" y="12556"/>
                  <a:pt x="43986" y="12461"/>
                  <a:pt x="43891" y="12335"/>
                </a:cubicBezTo>
                <a:lnTo>
                  <a:pt x="43891" y="12335"/>
                </a:lnTo>
                <a:lnTo>
                  <a:pt x="43764" y="12461"/>
                </a:lnTo>
                <a:cubicBezTo>
                  <a:pt x="43796" y="12540"/>
                  <a:pt x="43828" y="12604"/>
                  <a:pt x="43859" y="12683"/>
                </a:cubicBezTo>
                <a:cubicBezTo>
                  <a:pt x="43833" y="12670"/>
                  <a:pt x="43809" y="12665"/>
                  <a:pt x="43789" y="12665"/>
                </a:cubicBezTo>
                <a:cubicBezTo>
                  <a:pt x="43762" y="12665"/>
                  <a:pt x="43742" y="12674"/>
                  <a:pt x="43733" y="12683"/>
                </a:cubicBezTo>
                <a:cubicBezTo>
                  <a:pt x="43733" y="12683"/>
                  <a:pt x="43717" y="12667"/>
                  <a:pt x="43669" y="12651"/>
                </a:cubicBezTo>
                <a:lnTo>
                  <a:pt x="43780" y="12588"/>
                </a:lnTo>
                <a:lnTo>
                  <a:pt x="43717" y="12525"/>
                </a:lnTo>
                <a:cubicBezTo>
                  <a:pt x="43703" y="12528"/>
                  <a:pt x="43687" y="12529"/>
                  <a:pt x="43672" y="12529"/>
                </a:cubicBezTo>
                <a:cubicBezTo>
                  <a:pt x="43644" y="12529"/>
                  <a:pt x="43616" y="12526"/>
                  <a:pt x="43590" y="12526"/>
                </a:cubicBezTo>
                <a:cubicBezTo>
                  <a:pt x="43566" y="12526"/>
                  <a:pt x="43544" y="12529"/>
                  <a:pt x="43527" y="12540"/>
                </a:cubicBezTo>
                <a:cubicBezTo>
                  <a:pt x="43515" y="12548"/>
                  <a:pt x="43501" y="12551"/>
                  <a:pt x="43486" y="12551"/>
                </a:cubicBezTo>
                <a:cubicBezTo>
                  <a:pt x="43440" y="12551"/>
                  <a:pt x="43380" y="12525"/>
                  <a:pt x="43321" y="12525"/>
                </a:cubicBezTo>
                <a:cubicBezTo>
                  <a:pt x="43337" y="12556"/>
                  <a:pt x="43353" y="12604"/>
                  <a:pt x="43353" y="12635"/>
                </a:cubicBezTo>
                <a:lnTo>
                  <a:pt x="43321" y="12635"/>
                </a:lnTo>
                <a:lnTo>
                  <a:pt x="43226" y="12493"/>
                </a:lnTo>
                <a:lnTo>
                  <a:pt x="43052" y="12477"/>
                </a:lnTo>
                <a:cubicBezTo>
                  <a:pt x="43052" y="12525"/>
                  <a:pt x="43036" y="12556"/>
                  <a:pt x="43036" y="12604"/>
                </a:cubicBezTo>
                <a:cubicBezTo>
                  <a:pt x="42969" y="12581"/>
                  <a:pt x="42910" y="12512"/>
                  <a:pt x="42836" y="12512"/>
                </a:cubicBezTo>
                <a:cubicBezTo>
                  <a:pt x="42806" y="12512"/>
                  <a:pt x="42772" y="12524"/>
                  <a:pt x="42735" y="12556"/>
                </a:cubicBezTo>
                <a:lnTo>
                  <a:pt x="42735" y="12445"/>
                </a:lnTo>
                <a:cubicBezTo>
                  <a:pt x="42640" y="12430"/>
                  <a:pt x="42545" y="12335"/>
                  <a:pt x="42450" y="12319"/>
                </a:cubicBezTo>
                <a:cubicBezTo>
                  <a:pt x="42339" y="12303"/>
                  <a:pt x="42229" y="12240"/>
                  <a:pt x="42149" y="12145"/>
                </a:cubicBezTo>
                <a:lnTo>
                  <a:pt x="42324" y="12034"/>
                </a:lnTo>
                <a:cubicBezTo>
                  <a:pt x="42358" y="12057"/>
                  <a:pt x="42393" y="12072"/>
                  <a:pt x="42434" y="12072"/>
                </a:cubicBezTo>
                <a:cubicBezTo>
                  <a:pt x="42449" y="12072"/>
                  <a:pt x="42465" y="12070"/>
                  <a:pt x="42482" y="12065"/>
                </a:cubicBezTo>
                <a:cubicBezTo>
                  <a:pt x="42509" y="12056"/>
                  <a:pt x="42547" y="12037"/>
                  <a:pt x="42583" y="12037"/>
                </a:cubicBezTo>
                <a:cubicBezTo>
                  <a:pt x="42610" y="12037"/>
                  <a:pt x="42636" y="12048"/>
                  <a:pt x="42656" y="12081"/>
                </a:cubicBezTo>
                <a:lnTo>
                  <a:pt x="42814" y="11970"/>
                </a:lnTo>
                <a:lnTo>
                  <a:pt x="42751" y="11891"/>
                </a:lnTo>
                <a:cubicBezTo>
                  <a:pt x="42751" y="11891"/>
                  <a:pt x="42767" y="11875"/>
                  <a:pt x="42767" y="11875"/>
                </a:cubicBezTo>
                <a:cubicBezTo>
                  <a:pt x="42735" y="11828"/>
                  <a:pt x="42719" y="11780"/>
                  <a:pt x="42688" y="11749"/>
                </a:cubicBezTo>
                <a:cubicBezTo>
                  <a:pt x="42637" y="11769"/>
                  <a:pt x="42593" y="11796"/>
                  <a:pt x="42547" y="11796"/>
                </a:cubicBezTo>
                <a:cubicBezTo>
                  <a:pt x="42521" y="11796"/>
                  <a:pt x="42495" y="11787"/>
                  <a:pt x="42466" y="11765"/>
                </a:cubicBezTo>
                <a:lnTo>
                  <a:pt x="42561" y="11685"/>
                </a:lnTo>
                <a:lnTo>
                  <a:pt x="42514" y="11622"/>
                </a:lnTo>
                <a:lnTo>
                  <a:pt x="42545" y="11575"/>
                </a:lnTo>
                <a:lnTo>
                  <a:pt x="42498" y="11400"/>
                </a:lnTo>
                <a:cubicBezTo>
                  <a:pt x="42466" y="11432"/>
                  <a:pt x="42450" y="11511"/>
                  <a:pt x="42403" y="11511"/>
                </a:cubicBezTo>
                <a:cubicBezTo>
                  <a:pt x="42353" y="11511"/>
                  <a:pt x="42362" y="11599"/>
                  <a:pt x="42330" y="11599"/>
                </a:cubicBezTo>
                <a:cubicBezTo>
                  <a:pt x="42321" y="11599"/>
                  <a:pt x="42309" y="11592"/>
                  <a:pt x="42292" y="11575"/>
                </a:cubicBezTo>
                <a:lnTo>
                  <a:pt x="42324" y="11527"/>
                </a:lnTo>
                <a:lnTo>
                  <a:pt x="42244" y="11527"/>
                </a:lnTo>
                <a:cubicBezTo>
                  <a:pt x="42229" y="11575"/>
                  <a:pt x="42213" y="11622"/>
                  <a:pt x="42197" y="11685"/>
                </a:cubicBezTo>
                <a:lnTo>
                  <a:pt x="42039" y="11400"/>
                </a:lnTo>
                <a:cubicBezTo>
                  <a:pt x="42023" y="11416"/>
                  <a:pt x="42007" y="11432"/>
                  <a:pt x="41975" y="11432"/>
                </a:cubicBezTo>
                <a:cubicBezTo>
                  <a:pt x="41975" y="11437"/>
                  <a:pt x="41972" y="11439"/>
                  <a:pt x="41966" y="11439"/>
                </a:cubicBezTo>
                <a:cubicBezTo>
                  <a:pt x="41956" y="11439"/>
                  <a:pt x="41938" y="11432"/>
                  <a:pt x="41928" y="11432"/>
                </a:cubicBezTo>
                <a:cubicBezTo>
                  <a:pt x="41944" y="11369"/>
                  <a:pt x="41959" y="11337"/>
                  <a:pt x="41975" y="11274"/>
                </a:cubicBezTo>
                <a:lnTo>
                  <a:pt x="41975" y="11274"/>
                </a:lnTo>
                <a:lnTo>
                  <a:pt x="41928" y="11305"/>
                </a:lnTo>
                <a:lnTo>
                  <a:pt x="41743" y="11244"/>
                </a:lnTo>
                <a:lnTo>
                  <a:pt x="41743" y="11244"/>
                </a:lnTo>
                <a:cubicBezTo>
                  <a:pt x="41757" y="11204"/>
                  <a:pt x="41769" y="11175"/>
                  <a:pt x="41769" y="11147"/>
                </a:cubicBezTo>
                <a:lnTo>
                  <a:pt x="41611" y="11100"/>
                </a:lnTo>
                <a:lnTo>
                  <a:pt x="41532" y="11163"/>
                </a:lnTo>
                <a:lnTo>
                  <a:pt x="40978" y="11084"/>
                </a:lnTo>
                <a:lnTo>
                  <a:pt x="41009" y="10957"/>
                </a:lnTo>
                <a:lnTo>
                  <a:pt x="40883" y="10894"/>
                </a:lnTo>
                <a:lnTo>
                  <a:pt x="40835" y="10925"/>
                </a:lnTo>
                <a:lnTo>
                  <a:pt x="40629" y="10783"/>
                </a:lnTo>
                <a:cubicBezTo>
                  <a:pt x="40614" y="10799"/>
                  <a:pt x="40598" y="10799"/>
                  <a:pt x="40598" y="10846"/>
                </a:cubicBezTo>
                <a:cubicBezTo>
                  <a:pt x="40598" y="10894"/>
                  <a:pt x="40582" y="10957"/>
                  <a:pt x="40550" y="10989"/>
                </a:cubicBezTo>
                <a:lnTo>
                  <a:pt x="40471" y="10925"/>
                </a:lnTo>
                <a:lnTo>
                  <a:pt x="40519" y="10767"/>
                </a:lnTo>
                <a:cubicBezTo>
                  <a:pt x="40550" y="10815"/>
                  <a:pt x="40598" y="10846"/>
                  <a:pt x="40598" y="10846"/>
                </a:cubicBezTo>
                <a:cubicBezTo>
                  <a:pt x="40566" y="10767"/>
                  <a:pt x="40534" y="10672"/>
                  <a:pt x="40519" y="10593"/>
                </a:cubicBezTo>
                <a:cubicBezTo>
                  <a:pt x="40519" y="10561"/>
                  <a:pt x="40534" y="10545"/>
                  <a:pt x="40534" y="10530"/>
                </a:cubicBezTo>
                <a:cubicBezTo>
                  <a:pt x="40519" y="10530"/>
                  <a:pt x="40519" y="10530"/>
                  <a:pt x="40503" y="10514"/>
                </a:cubicBezTo>
                <a:lnTo>
                  <a:pt x="40519" y="10498"/>
                </a:lnTo>
                <a:lnTo>
                  <a:pt x="40550" y="10530"/>
                </a:lnTo>
                <a:lnTo>
                  <a:pt x="40598" y="10450"/>
                </a:lnTo>
                <a:cubicBezTo>
                  <a:pt x="40613" y="10448"/>
                  <a:pt x="40628" y="10447"/>
                  <a:pt x="40643" y="10447"/>
                </a:cubicBezTo>
                <a:cubicBezTo>
                  <a:pt x="40682" y="10447"/>
                  <a:pt x="40721" y="10453"/>
                  <a:pt x="40759" y="10453"/>
                </a:cubicBezTo>
                <a:cubicBezTo>
                  <a:pt x="40800" y="10453"/>
                  <a:pt x="40842" y="10446"/>
                  <a:pt x="40883" y="10419"/>
                </a:cubicBezTo>
                <a:cubicBezTo>
                  <a:pt x="40891" y="10411"/>
                  <a:pt x="40899" y="10407"/>
                  <a:pt x="40906" y="10407"/>
                </a:cubicBezTo>
                <a:cubicBezTo>
                  <a:pt x="40914" y="10407"/>
                  <a:pt x="40922" y="10411"/>
                  <a:pt x="40930" y="10419"/>
                </a:cubicBezTo>
                <a:cubicBezTo>
                  <a:pt x="40959" y="10441"/>
                  <a:pt x="40985" y="10450"/>
                  <a:pt x="41011" y="10450"/>
                </a:cubicBezTo>
                <a:cubicBezTo>
                  <a:pt x="41057" y="10450"/>
                  <a:pt x="41101" y="10423"/>
                  <a:pt x="41152" y="10403"/>
                </a:cubicBezTo>
                <a:lnTo>
                  <a:pt x="41310" y="10498"/>
                </a:lnTo>
                <a:lnTo>
                  <a:pt x="41659" y="10340"/>
                </a:lnTo>
                <a:lnTo>
                  <a:pt x="41659" y="10435"/>
                </a:lnTo>
                <a:lnTo>
                  <a:pt x="41548" y="10498"/>
                </a:lnTo>
                <a:lnTo>
                  <a:pt x="41564" y="10545"/>
                </a:lnTo>
                <a:cubicBezTo>
                  <a:pt x="41564" y="10577"/>
                  <a:pt x="41548" y="10609"/>
                  <a:pt x="41548" y="10656"/>
                </a:cubicBezTo>
                <a:lnTo>
                  <a:pt x="41659" y="10656"/>
                </a:lnTo>
                <a:lnTo>
                  <a:pt x="41659" y="10514"/>
                </a:lnTo>
                <a:lnTo>
                  <a:pt x="41769" y="10625"/>
                </a:lnTo>
                <a:cubicBezTo>
                  <a:pt x="41864" y="10530"/>
                  <a:pt x="41991" y="10545"/>
                  <a:pt x="42086" y="10498"/>
                </a:cubicBezTo>
                <a:lnTo>
                  <a:pt x="42308" y="10609"/>
                </a:lnTo>
                <a:lnTo>
                  <a:pt x="42308" y="10450"/>
                </a:lnTo>
                <a:lnTo>
                  <a:pt x="42498" y="10387"/>
                </a:lnTo>
                <a:lnTo>
                  <a:pt x="42529" y="10419"/>
                </a:lnTo>
                <a:lnTo>
                  <a:pt x="42498" y="10561"/>
                </a:lnTo>
                <a:lnTo>
                  <a:pt x="42640" y="10609"/>
                </a:lnTo>
                <a:cubicBezTo>
                  <a:pt x="42640" y="10593"/>
                  <a:pt x="42656" y="10577"/>
                  <a:pt x="42656" y="10561"/>
                </a:cubicBezTo>
                <a:cubicBezTo>
                  <a:pt x="42609" y="10561"/>
                  <a:pt x="42624" y="10514"/>
                  <a:pt x="42624" y="10498"/>
                </a:cubicBezTo>
                <a:lnTo>
                  <a:pt x="42593" y="10466"/>
                </a:lnTo>
                <a:lnTo>
                  <a:pt x="42593" y="10450"/>
                </a:lnTo>
                <a:lnTo>
                  <a:pt x="42624" y="10482"/>
                </a:lnTo>
                <a:cubicBezTo>
                  <a:pt x="42688" y="10482"/>
                  <a:pt x="42672" y="10530"/>
                  <a:pt x="42672" y="10561"/>
                </a:cubicBezTo>
                <a:lnTo>
                  <a:pt x="42783" y="10561"/>
                </a:lnTo>
                <a:cubicBezTo>
                  <a:pt x="42783" y="10545"/>
                  <a:pt x="42799" y="10545"/>
                  <a:pt x="42799" y="10530"/>
                </a:cubicBezTo>
                <a:lnTo>
                  <a:pt x="42814" y="10545"/>
                </a:lnTo>
                <a:lnTo>
                  <a:pt x="42783" y="10561"/>
                </a:lnTo>
                <a:cubicBezTo>
                  <a:pt x="42767" y="10625"/>
                  <a:pt x="42799" y="10672"/>
                  <a:pt x="42846" y="10688"/>
                </a:cubicBezTo>
                <a:cubicBezTo>
                  <a:pt x="42878" y="10625"/>
                  <a:pt x="42846" y="10545"/>
                  <a:pt x="42925" y="10545"/>
                </a:cubicBezTo>
                <a:lnTo>
                  <a:pt x="42973" y="10577"/>
                </a:lnTo>
                <a:lnTo>
                  <a:pt x="42973" y="10514"/>
                </a:lnTo>
                <a:cubicBezTo>
                  <a:pt x="43004" y="10514"/>
                  <a:pt x="43022" y="10500"/>
                  <a:pt x="43044" y="10500"/>
                </a:cubicBezTo>
                <a:cubicBezTo>
                  <a:pt x="43055" y="10500"/>
                  <a:pt x="43068" y="10503"/>
                  <a:pt x="43084" y="10514"/>
                </a:cubicBezTo>
                <a:cubicBezTo>
                  <a:pt x="43102" y="10526"/>
                  <a:pt x="43118" y="10531"/>
                  <a:pt x="43134" y="10531"/>
                </a:cubicBezTo>
                <a:cubicBezTo>
                  <a:pt x="43158" y="10531"/>
                  <a:pt x="43182" y="10520"/>
                  <a:pt x="43216" y="10503"/>
                </a:cubicBezTo>
                <a:lnTo>
                  <a:pt x="43216" y="10503"/>
                </a:lnTo>
                <a:cubicBezTo>
                  <a:pt x="43216" y="10503"/>
                  <a:pt x="43216" y="10503"/>
                  <a:pt x="43216" y="10504"/>
                </a:cubicBezTo>
                <a:lnTo>
                  <a:pt x="43216" y="10504"/>
                </a:lnTo>
                <a:lnTo>
                  <a:pt x="43217" y="10502"/>
                </a:lnTo>
                <a:lnTo>
                  <a:pt x="43217" y="10502"/>
                </a:lnTo>
                <a:cubicBezTo>
                  <a:pt x="43217" y="10503"/>
                  <a:pt x="43216" y="10503"/>
                  <a:pt x="43216" y="10503"/>
                </a:cubicBezTo>
                <a:lnTo>
                  <a:pt x="43216" y="10503"/>
                </a:lnTo>
                <a:cubicBezTo>
                  <a:pt x="43213" y="10495"/>
                  <a:pt x="43210" y="10489"/>
                  <a:pt x="43210" y="10482"/>
                </a:cubicBezTo>
                <a:cubicBezTo>
                  <a:pt x="43210" y="10474"/>
                  <a:pt x="43214" y="10470"/>
                  <a:pt x="43218" y="10470"/>
                </a:cubicBezTo>
                <a:cubicBezTo>
                  <a:pt x="43222" y="10470"/>
                  <a:pt x="43226" y="10474"/>
                  <a:pt x="43226" y="10482"/>
                </a:cubicBezTo>
                <a:lnTo>
                  <a:pt x="43217" y="10502"/>
                </a:lnTo>
                <a:lnTo>
                  <a:pt x="43217" y="10502"/>
                </a:lnTo>
                <a:cubicBezTo>
                  <a:pt x="43220" y="10501"/>
                  <a:pt x="43223" y="10499"/>
                  <a:pt x="43226" y="10498"/>
                </a:cubicBezTo>
                <a:cubicBezTo>
                  <a:pt x="43242" y="10498"/>
                  <a:pt x="43226" y="10514"/>
                  <a:pt x="43226" y="10545"/>
                </a:cubicBezTo>
                <a:cubicBezTo>
                  <a:pt x="43226" y="10527"/>
                  <a:pt x="43221" y="10514"/>
                  <a:pt x="43216" y="10504"/>
                </a:cubicBezTo>
                <a:lnTo>
                  <a:pt x="43216" y="10504"/>
                </a:lnTo>
                <a:lnTo>
                  <a:pt x="43163" y="10625"/>
                </a:lnTo>
                <a:cubicBezTo>
                  <a:pt x="43194" y="10656"/>
                  <a:pt x="43226" y="10704"/>
                  <a:pt x="43274" y="10767"/>
                </a:cubicBezTo>
                <a:cubicBezTo>
                  <a:pt x="43274" y="10735"/>
                  <a:pt x="43274" y="10688"/>
                  <a:pt x="43289" y="10640"/>
                </a:cubicBezTo>
                <a:cubicBezTo>
                  <a:pt x="43305" y="10625"/>
                  <a:pt x="43321" y="10593"/>
                  <a:pt x="43353" y="10561"/>
                </a:cubicBezTo>
                <a:cubicBezTo>
                  <a:pt x="43384" y="10640"/>
                  <a:pt x="43384" y="10640"/>
                  <a:pt x="43448" y="10672"/>
                </a:cubicBezTo>
                <a:cubicBezTo>
                  <a:pt x="43432" y="10609"/>
                  <a:pt x="43416" y="10545"/>
                  <a:pt x="43384" y="10466"/>
                </a:cubicBezTo>
                <a:lnTo>
                  <a:pt x="43511" y="10387"/>
                </a:lnTo>
                <a:cubicBezTo>
                  <a:pt x="43464" y="10371"/>
                  <a:pt x="43416" y="10355"/>
                  <a:pt x="43369" y="10340"/>
                </a:cubicBezTo>
                <a:cubicBezTo>
                  <a:pt x="43353" y="10324"/>
                  <a:pt x="43337" y="10308"/>
                  <a:pt x="43305" y="10260"/>
                </a:cubicBezTo>
                <a:lnTo>
                  <a:pt x="43559" y="10260"/>
                </a:lnTo>
                <a:cubicBezTo>
                  <a:pt x="43559" y="10213"/>
                  <a:pt x="43559" y="10181"/>
                  <a:pt x="43559" y="10150"/>
                </a:cubicBezTo>
                <a:lnTo>
                  <a:pt x="43717" y="10150"/>
                </a:lnTo>
                <a:lnTo>
                  <a:pt x="43717" y="10276"/>
                </a:lnTo>
                <a:cubicBezTo>
                  <a:pt x="43701" y="10308"/>
                  <a:pt x="43701" y="10324"/>
                  <a:pt x="43701" y="10355"/>
                </a:cubicBezTo>
                <a:lnTo>
                  <a:pt x="43764" y="10371"/>
                </a:lnTo>
                <a:lnTo>
                  <a:pt x="43764" y="10450"/>
                </a:lnTo>
                <a:cubicBezTo>
                  <a:pt x="43800" y="10415"/>
                  <a:pt x="43845" y="10397"/>
                  <a:pt x="43891" y="10397"/>
                </a:cubicBezTo>
                <a:cubicBezTo>
                  <a:pt x="43907" y="10397"/>
                  <a:pt x="43923" y="10399"/>
                  <a:pt x="43939" y="10403"/>
                </a:cubicBezTo>
                <a:cubicBezTo>
                  <a:pt x="43954" y="10403"/>
                  <a:pt x="43954" y="10387"/>
                  <a:pt x="43954" y="10371"/>
                </a:cubicBezTo>
                <a:lnTo>
                  <a:pt x="43875" y="10355"/>
                </a:lnTo>
                <a:lnTo>
                  <a:pt x="44049" y="10197"/>
                </a:lnTo>
                <a:lnTo>
                  <a:pt x="44081" y="10292"/>
                </a:lnTo>
                <a:cubicBezTo>
                  <a:pt x="44097" y="10276"/>
                  <a:pt x="44113" y="10245"/>
                  <a:pt x="44129" y="10245"/>
                </a:cubicBezTo>
                <a:lnTo>
                  <a:pt x="44239" y="10245"/>
                </a:lnTo>
                <a:cubicBezTo>
                  <a:pt x="44192" y="10371"/>
                  <a:pt x="44129" y="10482"/>
                  <a:pt x="44049" y="10593"/>
                </a:cubicBezTo>
                <a:cubicBezTo>
                  <a:pt x="44034" y="10530"/>
                  <a:pt x="44018" y="10482"/>
                  <a:pt x="44018" y="10435"/>
                </a:cubicBezTo>
                <a:lnTo>
                  <a:pt x="43844" y="10514"/>
                </a:lnTo>
                <a:lnTo>
                  <a:pt x="43939" y="10577"/>
                </a:lnTo>
                <a:cubicBezTo>
                  <a:pt x="43923" y="10625"/>
                  <a:pt x="43907" y="10672"/>
                  <a:pt x="43907" y="10704"/>
                </a:cubicBezTo>
                <a:lnTo>
                  <a:pt x="43796" y="10783"/>
                </a:lnTo>
                <a:lnTo>
                  <a:pt x="43939" y="10830"/>
                </a:lnTo>
                <a:lnTo>
                  <a:pt x="44081" y="10735"/>
                </a:lnTo>
                <a:lnTo>
                  <a:pt x="44144" y="10767"/>
                </a:lnTo>
                <a:lnTo>
                  <a:pt x="44208" y="10720"/>
                </a:lnTo>
                <a:lnTo>
                  <a:pt x="44176" y="10625"/>
                </a:lnTo>
                <a:cubicBezTo>
                  <a:pt x="44204" y="10613"/>
                  <a:pt x="44232" y="10608"/>
                  <a:pt x="44260" y="10608"/>
                </a:cubicBezTo>
                <a:cubicBezTo>
                  <a:pt x="44309" y="10608"/>
                  <a:pt x="44357" y="10626"/>
                  <a:pt x="44398" y="10656"/>
                </a:cubicBezTo>
                <a:cubicBezTo>
                  <a:pt x="44414" y="10688"/>
                  <a:pt x="44414" y="10704"/>
                  <a:pt x="44429" y="10735"/>
                </a:cubicBezTo>
                <a:cubicBezTo>
                  <a:pt x="44445" y="10672"/>
                  <a:pt x="44493" y="10609"/>
                  <a:pt x="44477" y="10577"/>
                </a:cubicBezTo>
                <a:cubicBezTo>
                  <a:pt x="44461" y="10545"/>
                  <a:pt x="44445" y="10514"/>
                  <a:pt x="44429" y="10482"/>
                </a:cubicBezTo>
                <a:lnTo>
                  <a:pt x="44334" y="10482"/>
                </a:lnTo>
                <a:lnTo>
                  <a:pt x="44414" y="10308"/>
                </a:lnTo>
                <a:lnTo>
                  <a:pt x="44334" y="10276"/>
                </a:lnTo>
                <a:lnTo>
                  <a:pt x="44398" y="10165"/>
                </a:lnTo>
                <a:lnTo>
                  <a:pt x="44493" y="10213"/>
                </a:lnTo>
                <a:cubicBezTo>
                  <a:pt x="44556" y="10086"/>
                  <a:pt x="44619" y="9944"/>
                  <a:pt x="44683" y="9817"/>
                </a:cubicBezTo>
                <a:cubicBezTo>
                  <a:pt x="44683" y="9801"/>
                  <a:pt x="44699" y="9801"/>
                  <a:pt x="44730" y="9801"/>
                </a:cubicBezTo>
                <a:lnTo>
                  <a:pt x="44809" y="9928"/>
                </a:lnTo>
                <a:lnTo>
                  <a:pt x="44904" y="9944"/>
                </a:lnTo>
                <a:lnTo>
                  <a:pt x="44904" y="10039"/>
                </a:lnTo>
                <a:lnTo>
                  <a:pt x="44936" y="10070"/>
                </a:lnTo>
                <a:lnTo>
                  <a:pt x="44920" y="10086"/>
                </a:lnTo>
                <a:lnTo>
                  <a:pt x="44904" y="10055"/>
                </a:lnTo>
                <a:lnTo>
                  <a:pt x="44794" y="10134"/>
                </a:lnTo>
                <a:lnTo>
                  <a:pt x="44825" y="10102"/>
                </a:lnTo>
                <a:lnTo>
                  <a:pt x="44730" y="10070"/>
                </a:lnTo>
                <a:lnTo>
                  <a:pt x="44778" y="9991"/>
                </a:lnTo>
                <a:lnTo>
                  <a:pt x="44683" y="9928"/>
                </a:lnTo>
                <a:cubicBezTo>
                  <a:pt x="44683" y="9928"/>
                  <a:pt x="44667" y="9944"/>
                  <a:pt x="44667" y="9944"/>
                </a:cubicBezTo>
                <a:lnTo>
                  <a:pt x="44667" y="10039"/>
                </a:lnTo>
                <a:lnTo>
                  <a:pt x="44588" y="10070"/>
                </a:lnTo>
                <a:cubicBezTo>
                  <a:pt x="44588" y="10102"/>
                  <a:pt x="44588" y="10134"/>
                  <a:pt x="44588" y="10150"/>
                </a:cubicBezTo>
                <a:cubicBezTo>
                  <a:pt x="44588" y="10165"/>
                  <a:pt x="44604" y="10197"/>
                  <a:pt x="44604" y="10229"/>
                </a:cubicBezTo>
                <a:lnTo>
                  <a:pt x="44699" y="10181"/>
                </a:lnTo>
                <a:lnTo>
                  <a:pt x="44699" y="10276"/>
                </a:lnTo>
                <a:lnTo>
                  <a:pt x="44825" y="10340"/>
                </a:lnTo>
                <a:cubicBezTo>
                  <a:pt x="44857" y="10308"/>
                  <a:pt x="44889" y="10276"/>
                  <a:pt x="44936" y="10245"/>
                </a:cubicBezTo>
                <a:lnTo>
                  <a:pt x="45063" y="10245"/>
                </a:lnTo>
                <a:lnTo>
                  <a:pt x="45110" y="10165"/>
                </a:lnTo>
                <a:lnTo>
                  <a:pt x="45142" y="10213"/>
                </a:lnTo>
                <a:lnTo>
                  <a:pt x="45189" y="10181"/>
                </a:lnTo>
                <a:lnTo>
                  <a:pt x="45269" y="10213"/>
                </a:lnTo>
                <a:cubicBezTo>
                  <a:pt x="45284" y="10181"/>
                  <a:pt x="45316" y="10150"/>
                  <a:pt x="45332" y="10118"/>
                </a:cubicBezTo>
                <a:lnTo>
                  <a:pt x="45284" y="10070"/>
                </a:lnTo>
                <a:lnTo>
                  <a:pt x="45427" y="9960"/>
                </a:lnTo>
                <a:cubicBezTo>
                  <a:pt x="45443" y="9865"/>
                  <a:pt x="45459" y="9770"/>
                  <a:pt x="45490" y="9659"/>
                </a:cubicBezTo>
                <a:lnTo>
                  <a:pt x="45728" y="9564"/>
                </a:lnTo>
                <a:cubicBezTo>
                  <a:pt x="45744" y="9595"/>
                  <a:pt x="45775" y="9627"/>
                  <a:pt x="45791" y="9659"/>
                </a:cubicBezTo>
                <a:cubicBezTo>
                  <a:pt x="45807" y="9643"/>
                  <a:pt x="45823" y="9643"/>
                  <a:pt x="45839" y="9627"/>
                </a:cubicBezTo>
                <a:cubicBezTo>
                  <a:pt x="45862" y="9651"/>
                  <a:pt x="45894" y="9663"/>
                  <a:pt x="45928" y="9663"/>
                </a:cubicBezTo>
                <a:cubicBezTo>
                  <a:pt x="45961" y="9663"/>
                  <a:pt x="45997" y="9651"/>
                  <a:pt x="46029" y="9627"/>
                </a:cubicBezTo>
                <a:lnTo>
                  <a:pt x="46234" y="9690"/>
                </a:lnTo>
                <a:lnTo>
                  <a:pt x="46314" y="9643"/>
                </a:lnTo>
                <a:cubicBezTo>
                  <a:pt x="46329" y="9675"/>
                  <a:pt x="46345" y="9706"/>
                  <a:pt x="46345" y="9722"/>
                </a:cubicBezTo>
                <a:cubicBezTo>
                  <a:pt x="46377" y="9690"/>
                  <a:pt x="46409" y="9643"/>
                  <a:pt x="46456" y="9580"/>
                </a:cubicBezTo>
                <a:lnTo>
                  <a:pt x="46504" y="9690"/>
                </a:lnTo>
                <a:lnTo>
                  <a:pt x="46646" y="9706"/>
                </a:lnTo>
                <a:lnTo>
                  <a:pt x="46504" y="9801"/>
                </a:lnTo>
                <a:lnTo>
                  <a:pt x="46678" y="9801"/>
                </a:lnTo>
                <a:lnTo>
                  <a:pt x="46884" y="9706"/>
                </a:lnTo>
                <a:cubicBezTo>
                  <a:pt x="46899" y="9643"/>
                  <a:pt x="46852" y="9564"/>
                  <a:pt x="46915" y="9500"/>
                </a:cubicBezTo>
                <a:lnTo>
                  <a:pt x="46804" y="9485"/>
                </a:lnTo>
                <a:lnTo>
                  <a:pt x="46614" y="9247"/>
                </a:lnTo>
                <a:lnTo>
                  <a:pt x="46599" y="9374"/>
                </a:lnTo>
                <a:lnTo>
                  <a:pt x="46488" y="9295"/>
                </a:lnTo>
                <a:lnTo>
                  <a:pt x="46488" y="9374"/>
                </a:lnTo>
                <a:lnTo>
                  <a:pt x="46424" y="9374"/>
                </a:lnTo>
                <a:lnTo>
                  <a:pt x="46488" y="9279"/>
                </a:lnTo>
                <a:lnTo>
                  <a:pt x="46504" y="9295"/>
                </a:lnTo>
                <a:cubicBezTo>
                  <a:pt x="46488" y="9279"/>
                  <a:pt x="46472" y="9247"/>
                  <a:pt x="46440" y="9215"/>
                </a:cubicBezTo>
                <a:lnTo>
                  <a:pt x="46409" y="9263"/>
                </a:lnTo>
                <a:lnTo>
                  <a:pt x="46329" y="9136"/>
                </a:lnTo>
                <a:cubicBezTo>
                  <a:pt x="46314" y="9168"/>
                  <a:pt x="46298" y="9184"/>
                  <a:pt x="46298" y="9215"/>
                </a:cubicBezTo>
                <a:lnTo>
                  <a:pt x="46155" y="9168"/>
                </a:lnTo>
                <a:lnTo>
                  <a:pt x="46250" y="9105"/>
                </a:lnTo>
                <a:cubicBezTo>
                  <a:pt x="46213" y="9105"/>
                  <a:pt x="46180" y="9103"/>
                  <a:pt x="46149" y="9103"/>
                </a:cubicBezTo>
                <a:cubicBezTo>
                  <a:pt x="46088" y="9103"/>
                  <a:pt x="46039" y="9110"/>
                  <a:pt x="45997" y="9152"/>
                </a:cubicBezTo>
                <a:lnTo>
                  <a:pt x="45870" y="8994"/>
                </a:lnTo>
                <a:cubicBezTo>
                  <a:pt x="45831" y="9013"/>
                  <a:pt x="45780" y="9027"/>
                  <a:pt x="45728" y="9027"/>
                </a:cubicBezTo>
                <a:cubicBezTo>
                  <a:pt x="45696" y="9027"/>
                  <a:pt x="45663" y="9022"/>
                  <a:pt x="45633" y="9010"/>
                </a:cubicBezTo>
                <a:lnTo>
                  <a:pt x="45744" y="8962"/>
                </a:lnTo>
                <a:lnTo>
                  <a:pt x="45680" y="8788"/>
                </a:lnTo>
                <a:lnTo>
                  <a:pt x="45538" y="8820"/>
                </a:lnTo>
                <a:lnTo>
                  <a:pt x="45538" y="8725"/>
                </a:lnTo>
                <a:lnTo>
                  <a:pt x="45680" y="8645"/>
                </a:lnTo>
                <a:cubicBezTo>
                  <a:pt x="45696" y="8582"/>
                  <a:pt x="45712" y="8535"/>
                  <a:pt x="45744" y="8455"/>
                </a:cubicBezTo>
                <a:lnTo>
                  <a:pt x="45649" y="8408"/>
                </a:lnTo>
                <a:lnTo>
                  <a:pt x="45728" y="8360"/>
                </a:lnTo>
                <a:lnTo>
                  <a:pt x="45728" y="8265"/>
                </a:lnTo>
                <a:lnTo>
                  <a:pt x="45807" y="8281"/>
                </a:lnTo>
                <a:cubicBezTo>
                  <a:pt x="45791" y="8313"/>
                  <a:pt x="45775" y="8345"/>
                  <a:pt x="45759" y="8408"/>
                </a:cubicBezTo>
                <a:lnTo>
                  <a:pt x="45886" y="8345"/>
                </a:lnTo>
                <a:lnTo>
                  <a:pt x="46013" y="8408"/>
                </a:lnTo>
                <a:lnTo>
                  <a:pt x="45981" y="8471"/>
                </a:lnTo>
                <a:lnTo>
                  <a:pt x="45886" y="8424"/>
                </a:lnTo>
                <a:lnTo>
                  <a:pt x="45886" y="8535"/>
                </a:lnTo>
                <a:cubicBezTo>
                  <a:pt x="45949" y="8550"/>
                  <a:pt x="45997" y="8550"/>
                  <a:pt x="46044" y="8614"/>
                </a:cubicBezTo>
                <a:cubicBezTo>
                  <a:pt x="46060" y="8630"/>
                  <a:pt x="46092" y="8630"/>
                  <a:pt x="46108" y="8630"/>
                </a:cubicBezTo>
                <a:cubicBezTo>
                  <a:pt x="46124" y="8614"/>
                  <a:pt x="46124" y="8598"/>
                  <a:pt x="46139" y="8582"/>
                </a:cubicBezTo>
                <a:lnTo>
                  <a:pt x="46155" y="8598"/>
                </a:lnTo>
                <a:lnTo>
                  <a:pt x="46124" y="8630"/>
                </a:lnTo>
                <a:cubicBezTo>
                  <a:pt x="46108" y="8645"/>
                  <a:pt x="46092" y="8677"/>
                  <a:pt x="46092" y="8693"/>
                </a:cubicBezTo>
                <a:lnTo>
                  <a:pt x="46345" y="8709"/>
                </a:lnTo>
                <a:lnTo>
                  <a:pt x="46424" y="8835"/>
                </a:lnTo>
                <a:lnTo>
                  <a:pt x="46456" y="8709"/>
                </a:lnTo>
                <a:cubicBezTo>
                  <a:pt x="46465" y="8707"/>
                  <a:pt x="46472" y="8707"/>
                  <a:pt x="46479" y="8707"/>
                </a:cubicBezTo>
                <a:cubicBezTo>
                  <a:pt x="46549" y="8707"/>
                  <a:pt x="46540" y="8776"/>
                  <a:pt x="46583" y="8820"/>
                </a:cubicBezTo>
                <a:cubicBezTo>
                  <a:pt x="46630" y="8851"/>
                  <a:pt x="46678" y="8867"/>
                  <a:pt x="46725" y="8899"/>
                </a:cubicBezTo>
                <a:lnTo>
                  <a:pt x="46884" y="8835"/>
                </a:lnTo>
                <a:lnTo>
                  <a:pt x="46789" y="8804"/>
                </a:lnTo>
                <a:cubicBezTo>
                  <a:pt x="46804" y="8756"/>
                  <a:pt x="46820" y="8693"/>
                  <a:pt x="46836" y="8645"/>
                </a:cubicBezTo>
                <a:cubicBezTo>
                  <a:pt x="46757" y="8566"/>
                  <a:pt x="46599" y="8614"/>
                  <a:pt x="46583" y="8471"/>
                </a:cubicBezTo>
                <a:lnTo>
                  <a:pt x="46314" y="8329"/>
                </a:lnTo>
                <a:lnTo>
                  <a:pt x="46409" y="8281"/>
                </a:lnTo>
                <a:lnTo>
                  <a:pt x="46298" y="8107"/>
                </a:lnTo>
                <a:lnTo>
                  <a:pt x="46409" y="8091"/>
                </a:lnTo>
                <a:cubicBezTo>
                  <a:pt x="46393" y="8060"/>
                  <a:pt x="46377" y="8028"/>
                  <a:pt x="46361" y="7996"/>
                </a:cubicBezTo>
                <a:lnTo>
                  <a:pt x="46440" y="7996"/>
                </a:lnTo>
                <a:lnTo>
                  <a:pt x="46440" y="8218"/>
                </a:lnTo>
                <a:lnTo>
                  <a:pt x="46551" y="8107"/>
                </a:lnTo>
                <a:lnTo>
                  <a:pt x="46725" y="8155"/>
                </a:lnTo>
                <a:lnTo>
                  <a:pt x="46725" y="8155"/>
                </a:lnTo>
                <a:lnTo>
                  <a:pt x="46709" y="8107"/>
                </a:lnTo>
                <a:lnTo>
                  <a:pt x="46820" y="8028"/>
                </a:lnTo>
                <a:lnTo>
                  <a:pt x="46725" y="8012"/>
                </a:lnTo>
                <a:lnTo>
                  <a:pt x="46725" y="7917"/>
                </a:lnTo>
                <a:lnTo>
                  <a:pt x="46820" y="7885"/>
                </a:lnTo>
                <a:lnTo>
                  <a:pt x="46630" y="7854"/>
                </a:lnTo>
                <a:lnTo>
                  <a:pt x="46678" y="7790"/>
                </a:lnTo>
                <a:lnTo>
                  <a:pt x="46551" y="7790"/>
                </a:lnTo>
                <a:cubicBezTo>
                  <a:pt x="46551" y="7790"/>
                  <a:pt x="46535" y="7806"/>
                  <a:pt x="46535" y="7822"/>
                </a:cubicBezTo>
                <a:lnTo>
                  <a:pt x="46519" y="7806"/>
                </a:lnTo>
                <a:lnTo>
                  <a:pt x="46551" y="7774"/>
                </a:lnTo>
                <a:cubicBezTo>
                  <a:pt x="46504" y="7695"/>
                  <a:pt x="46456" y="7616"/>
                  <a:pt x="46409" y="7537"/>
                </a:cubicBezTo>
                <a:lnTo>
                  <a:pt x="46377" y="7584"/>
                </a:lnTo>
                <a:cubicBezTo>
                  <a:pt x="46377" y="7648"/>
                  <a:pt x="46393" y="7711"/>
                  <a:pt x="46393" y="7759"/>
                </a:cubicBezTo>
                <a:lnTo>
                  <a:pt x="46282" y="7822"/>
                </a:lnTo>
                <a:cubicBezTo>
                  <a:pt x="46250" y="7759"/>
                  <a:pt x="46234" y="7711"/>
                  <a:pt x="46219" y="7664"/>
                </a:cubicBezTo>
                <a:lnTo>
                  <a:pt x="46139" y="7664"/>
                </a:lnTo>
                <a:lnTo>
                  <a:pt x="46108" y="7743"/>
                </a:lnTo>
                <a:lnTo>
                  <a:pt x="46044" y="7743"/>
                </a:lnTo>
                <a:lnTo>
                  <a:pt x="46044" y="7537"/>
                </a:lnTo>
                <a:lnTo>
                  <a:pt x="45902" y="7489"/>
                </a:lnTo>
                <a:lnTo>
                  <a:pt x="45870" y="7410"/>
                </a:lnTo>
                <a:lnTo>
                  <a:pt x="45554" y="7616"/>
                </a:lnTo>
                <a:cubicBezTo>
                  <a:pt x="45554" y="7537"/>
                  <a:pt x="45569" y="7474"/>
                  <a:pt x="45522" y="7410"/>
                </a:cubicBezTo>
                <a:lnTo>
                  <a:pt x="45379" y="7410"/>
                </a:lnTo>
                <a:lnTo>
                  <a:pt x="45364" y="7347"/>
                </a:lnTo>
                <a:lnTo>
                  <a:pt x="45110" y="7299"/>
                </a:lnTo>
                <a:lnTo>
                  <a:pt x="45047" y="7363"/>
                </a:lnTo>
                <a:lnTo>
                  <a:pt x="44999" y="7252"/>
                </a:lnTo>
                <a:lnTo>
                  <a:pt x="44984" y="7268"/>
                </a:lnTo>
                <a:lnTo>
                  <a:pt x="44984" y="7379"/>
                </a:lnTo>
                <a:cubicBezTo>
                  <a:pt x="44984" y="7379"/>
                  <a:pt x="44999" y="7394"/>
                  <a:pt x="45015" y="7394"/>
                </a:cubicBezTo>
                <a:lnTo>
                  <a:pt x="44999" y="7410"/>
                </a:lnTo>
                <a:lnTo>
                  <a:pt x="44968" y="7379"/>
                </a:lnTo>
                <a:lnTo>
                  <a:pt x="44857" y="7299"/>
                </a:lnTo>
                <a:lnTo>
                  <a:pt x="44762" y="7379"/>
                </a:lnTo>
                <a:cubicBezTo>
                  <a:pt x="44746" y="7347"/>
                  <a:pt x="44730" y="7331"/>
                  <a:pt x="44730" y="7299"/>
                </a:cubicBezTo>
                <a:lnTo>
                  <a:pt x="44667" y="7299"/>
                </a:lnTo>
                <a:lnTo>
                  <a:pt x="44699" y="7363"/>
                </a:lnTo>
                <a:lnTo>
                  <a:pt x="44588" y="7363"/>
                </a:lnTo>
                <a:lnTo>
                  <a:pt x="44619" y="7315"/>
                </a:lnTo>
                <a:cubicBezTo>
                  <a:pt x="44588" y="7268"/>
                  <a:pt x="44572" y="7204"/>
                  <a:pt x="44524" y="7125"/>
                </a:cubicBezTo>
                <a:lnTo>
                  <a:pt x="44445" y="7204"/>
                </a:lnTo>
                <a:cubicBezTo>
                  <a:pt x="44445" y="7284"/>
                  <a:pt x="44556" y="7236"/>
                  <a:pt x="44509" y="7347"/>
                </a:cubicBezTo>
                <a:lnTo>
                  <a:pt x="44350" y="7347"/>
                </a:lnTo>
                <a:lnTo>
                  <a:pt x="44303" y="7426"/>
                </a:lnTo>
                <a:lnTo>
                  <a:pt x="44065" y="7284"/>
                </a:lnTo>
                <a:lnTo>
                  <a:pt x="44129" y="7204"/>
                </a:lnTo>
                <a:cubicBezTo>
                  <a:pt x="44076" y="7162"/>
                  <a:pt x="44044" y="7141"/>
                  <a:pt x="44020" y="7141"/>
                </a:cubicBezTo>
                <a:cubicBezTo>
                  <a:pt x="44007" y="7141"/>
                  <a:pt x="43997" y="7146"/>
                  <a:pt x="43986" y="7157"/>
                </a:cubicBezTo>
                <a:cubicBezTo>
                  <a:pt x="44002" y="7189"/>
                  <a:pt x="44018" y="7204"/>
                  <a:pt x="44034" y="7252"/>
                </a:cubicBezTo>
                <a:lnTo>
                  <a:pt x="43891" y="7299"/>
                </a:lnTo>
                <a:lnTo>
                  <a:pt x="43764" y="7236"/>
                </a:lnTo>
                <a:lnTo>
                  <a:pt x="43859" y="7204"/>
                </a:lnTo>
                <a:lnTo>
                  <a:pt x="43859" y="7141"/>
                </a:lnTo>
                <a:lnTo>
                  <a:pt x="43764" y="7173"/>
                </a:lnTo>
                <a:lnTo>
                  <a:pt x="43701" y="7078"/>
                </a:lnTo>
                <a:lnTo>
                  <a:pt x="43495" y="7046"/>
                </a:lnTo>
                <a:lnTo>
                  <a:pt x="43479" y="7220"/>
                </a:lnTo>
                <a:lnTo>
                  <a:pt x="43321" y="7141"/>
                </a:lnTo>
                <a:cubicBezTo>
                  <a:pt x="43305" y="7157"/>
                  <a:pt x="43305" y="7173"/>
                  <a:pt x="43305" y="7173"/>
                </a:cubicBezTo>
                <a:lnTo>
                  <a:pt x="43337" y="7204"/>
                </a:lnTo>
                <a:lnTo>
                  <a:pt x="43321" y="7220"/>
                </a:lnTo>
                <a:lnTo>
                  <a:pt x="43289" y="7189"/>
                </a:lnTo>
                <a:lnTo>
                  <a:pt x="43226" y="7189"/>
                </a:lnTo>
                <a:cubicBezTo>
                  <a:pt x="43210" y="7141"/>
                  <a:pt x="43210" y="7094"/>
                  <a:pt x="43210" y="7062"/>
                </a:cubicBezTo>
                <a:lnTo>
                  <a:pt x="43147" y="7062"/>
                </a:lnTo>
                <a:cubicBezTo>
                  <a:pt x="43147" y="7094"/>
                  <a:pt x="43131" y="7125"/>
                  <a:pt x="43131" y="7125"/>
                </a:cubicBezTo>
                <a:lnTo>
                  <a:pt x="43004" y="7109"/>
                </a:lnTo>
                <a:cubicBezTo>
                  <a:pt x="42989" y="7141"/>
                  <a:pt x="42973" y="7173"/>
                  <a:pt x="42957" y="7204"/>
                </a:cubicBezTo>
                <a:lnTo>
                  <a:pt x="42894" y="7157"/>
                </a:lnTo>
                <a:lnTo>
                  <a:pt x="42767" y="7189"/>
                </a:lnTo>
                <a:lnTo>
                  <a:pt x="42735" y="7109"/>
                </a:lnTo>
                <a:cubicBezTo>
                  <a:pt x="42718" y="7105"/>
                  <a:pt x="42701" y="7103"/>
                  <a:pt x="42685" y="7103"/>
                </a:cubicBezTo>
                <a:cubicBezTo>
                  <a:pt x="42639" y="7103"/>
                  <a:pt x="42596" y="7118"/>
                  <a:pt x="42561" y="7141"/>
                </a:cubicBezTo>
                <a:cubicBezTo>
                  <a:pt x="42553" y="7181"/>
                  <a:pt x="42533" y="7189"/>
                  <a:pt x="42512" y="7189"/>
                </a:cubicBezTo>
                <a:cubicBezTo>
                  <a:pt x="42497" y="7189"/>
                  <a:pt x="42482" y="7185"/>
                  <a:pt x="42468" y="7185"/>
                </a:cubicBezTo>
                <a:cubicBezTo>
                  <a:pt x="42462" y="7185"/>
                  <a:pt x="42456" y="7186"/>
                  <a:pt x="42450" y="7189"/>
                </a:cubicBezTo>
                <a:cubicBezTo>
                  <a:pt x="42450" y="7212"/>
                  <a:pt x="42446" y="7216"/>
                  <a:pt x="42434" y="7216"/>
                </a:cubicBezTo>
                <a:cubicBezTo>
                  <a:pt x="42428" y="7216"/>
                  <a:pt x="42421" y="7215"/>
                  <a:pt x="42410" y="7215"/>
                </a:cubicBezTo>
                <a:cubicBezTo>
                  <a:pt x="42400" y="7215"/>
                  <a:pt x="42387" y="7216"/>
                  <a:pt x="42371" y="7220"/>
                </a:cubicBezTo>
                <a:cubicBezTo>
                  <a:pt x="42359" y="7229"/>
                  <a:pt x="42345" y="7231"/>
                  <a:pt x="42331" y="7231"/>
                </a:cubicBezTo>
                <a:cubicBezTo>
                  <a:pt x="42301" y="7231"/>
                  <a:pt x="42268" y="7217"/>
                  <a:pt x="42245" y="7217"/>
                </a:cubicBezTo>
                <a:cubicBezTo>
                  <a:pt x="42239" y="7217"/>
                  <a:pt x="42233" y="7218"/>
                  <a:pt x="42229" y="7220"/>
                </a:cubicBezTo>
                <a:cubicBezTo>
                  <a:pt x="42218" y="7231"/>
                  <a:pt x="42202" y="7234"/>
                  <a:pt x="42184" y="7234"/>
                </a:cubicBezTo>
                <a:cubicBezTo>
                  <a:pt x="42148" y="7234"/>
                  <a:pt x="42102" y="7220"/>
                  <a:pt x="42070" y="7220"/>
                </a:cubicBezTo>
                <a:lnTo>
                  <a:pt x="41991" y="7363"/>
                </a:lnTo>
                <a:lnTo>
                  <a:pt x="41991" y="7204"/>
                </a:lnTo>
                <a:lnTo>
                  <a:pt x="41959" y="7220"/>
                </a:lnTo>
                <a:cubicBezTo>
                  <a:pt x="41896" y="7157"/>
                  <a:pt x="41849" y="7094"/>
                  <a:pt x="41785" y="7030"/>
                </a:cubicBezTo>
                <a:lnTo>
                  <a:pt x="41706" y="7141"/>
                </a:lnTo>
                <a:lnTo>
                  <a:pt x="41405" y="7109"/>
                </a:lnTo>
                <a:cubicBezTo>
                  <a:pt x="41396" y="7128"/>
                  <a:pt x="41383" y="7133"/>
                  <a:pt x="41369" y="7133"/>
                </a:cubicBezTo>
                <a:cubicBezTo>
                  <a:pt x="41350" y="7133"/>
                  <a:pt x="41329" y="7124"/>
                  <a:pt x="41311" y="7124"/>
                </a:cubicBezTo>
                <a:cubicBezTo>
                  <a:pt x="41296" y="7124"/>
                  <a:pt x="41284" y="7131"/>
                  <a:pt x="41279" y="7157"/>
                </a:cubicBezTo>
                <a:lnTo>
                  <a:pt x="41089" y="7109"/>
                </a:lnTo>
                <a:lnTo>
                  <a:pt x="40962" y="7236"/>
                </a:lnTo>
                <a:cubicBezTo>
                  <a:pt x="40946" y="7189"/>
                  <a:pt x="40946" y="7141"/>
                  <a:pt x="40946" y="7109"/>
                </a:cubicBezTo>
                <a:lnTo>
                  <a:pt x="40851" y="7109"/>
                </a:lnTo>
                <a:cubicBezTo>
                  <a:pt x="40819" y="7189"/>
                  <a:pt x="40772" y="7236"/>
                  <a:pt x="40709" y="7284"/>
                </a:cubicBezTo>
                <a:lnTo>
                  <a:pt x="40645" y="7204"/>
                </a:lnTo>
                <a:lnTo>
                  <a:pt x="40724" y="7078"/>
                </a:lnTo>
                <a:lnTo>
                  <a:pt x="40724" y="7078"/>
                </a:lnTo>
                <a:cubicBezTo>
                  <a:pt x="40672" y="7097"/>
                  <a:pt x="40641" y="7109"/>
                  <a:pt x="40618" y="7109"/>
                </a:cubicBezTo>
                <a:cubicBezTo>
                  <a:pt x="40584" y="7109"/>
                  <a:pt x="40565" y="7086"/>
                  <a:pt x="40519" y="7030"/>
                </a:cubicBezTo>
                <a:lnTo>
                  <a:pt x="40487" y="7014"/>
                </a:lnTo>
                <a:lnTo>
                  <a:pt x="40503" y="6999"/>
                </a:lnTo>
                <a:lnTo>
                  <a:pt x="40519" y="7030"/>
                </a:lnTo>
                <a:lnTo>
                  <a:pt x="40598" y="7030"/>
                </a:lnTo>
                <a:lnTo>
                  <a:pt x="40550" y="6904"/>
                </a:lnTo>
                <a:lnTo>
                  <a:pt x="40471" y="6904"/>
                </a:lnTo>
                <a:lnTo>
                  <a:pt x="40424" y="7014"/>
                </a:lnTo>
                <a:lnTo>
                  <a:pt x="40313" y="6888"/>
                </a:lnTo>
                <a:lnTo>
                  <a:pt x="40249" y="6951"/>
                </a:lnTo>
                <a:lnTo>
                  <a:pt x="40186" y="6904"/>
                </a:lnTo>
                <a:lnTo>
                  <a:pt x="40139" y="6935"/>
                </a:lnTo>
                <a:cubicBezTo>
                  <a:pt x="40091" y="6888"/>
                  <a:pt x="40059" y="6840"/>
                  <a:pt x="40012" y="6793"/>
                </a:cubicBezTo>
                <a:cubicBezTo>
                  <a:pt x="40007" y="6788"/>
                  <a:pt x="40000" y="6786"/>
                  <a:pt x="39993" y="6786"/>
                </a:cubicBezTo>
                <a:cubicBezTo>
                  <a:pt x="39978" y="6786"/>
                  <a:pt x="39964" y="6793"/>
                  <a:pt x="39964" y="6793"/>
                </a:cubicBezTo>
                <a:cubicBezTo>
                  <a:pt x="39980" y="6824"/>
                  <a:pt x="39996" y="6856"/>
                  <a:pt x="40012" y="6919"/>
                </a:cubicBezTo>
                <a:lnTo>
                  <a:pt x="39949" y="6856"/>
                </a:lnTo>
                <a:cubicBezTo>
                  <a:pt x="39917" y="6872"/>
                  <a:pt x="39885" y="6888"/>
                  <a:pt x="39869" y="6904"/>
                </a:cubicBezTo>
                <a:cubicBezTo>
                  <a:pt x="39860" y="6908"/>
                  <a:pt x="39851" y="6910"/>
                  <a:pt x="39842" y="6910"/>
                </a:cubicBezTo>
                <a:cubicBezTo>
                  <a:pt x="39807" y="6910"/>
                  <a:pt x="39777" y="6881"/>
                  <a:pt x="39749" y="6881"/>
                </a:cubicBezTo>
                <a:cubicBezTo>
                  <a:pt x="39736" y="6881"/>
                  <a:pt x="39723" y="6887"/>
                  <a:pt x="39711" y="6904"/>
                </a:cubicBezTo>
                <a:cubicBezTo>
                  <a:pt x="39695" y="6888"/>
                  <a:pt x="39695" y="6872"/>
                  <a:pt x="39679" y="6872"/>
                </a:cubicBezTo>
                <a:cubicBezTo>
                  <a:pt x="39668" y="6866"/>
                  <a:pt x="39656" y="6863"/>
                  <a:pt x="39646" y="6863"/>
                </a:cubicBezTo>
                <a:cubicBezTo>
                  <a:pt x="39629" y="6863"/>
                  <a:pt x="39616" y="6874"/>
                  <a:pt x="39616" y="6904"/>
                </a:cubicBezTo>
                <a:lnTo>
                  <a:pt x="39648" y="6935"/>
                </a:lnTo>
                <a:lnTo>
                  <a:pt x="39616" y="6935"/>
                </a:lnTo>
                <a:lnTo>
                  <a:pt x="39489" y="7030"/>
                </a:lnTo>
                <a:cubicBezTo>
                  <a:pt x="39474" y="6983"/>
                  <a:pt x="39426" y="6951"/>
                  <a:pt x="39442" y="6919"/>
                </a:cubicBezTo>
                <a:cubicBezTo>
                  <a:pt x="39442" y="6904"/>
                  <a:pt x="39458" y="6888"/>
                  <a:pt x="39474" y="6840"/>
                </a:cubicBezTo>
                <a:lnTo>
                  <a:pt x="39474" y="6840"/>
                </a:lnTo>
                <a:lnTo>
                  <a:pt x="39347" y="6904"/>
                </a:lnTo>
                <a:lnTo>
                  <a:pt x="39347" y="6840"/>
                </a:lnTo>
                <a:cubicBezTo>
                  <a:pt x="39394" y="6824"/>
                  <a:pt x="39442" y="6809"/>
                  <a:pt x="39489" y="6777"/>
                </a:cubicBezTo>
                <a:cubicBezTo>
                  <a:pt x="39494" y="6775"/>
                  <a:pt x="39498" y="6775"/>
                  <a:pt x="39503" y="6775"/>
                </a:cubicBezTo>
                <a:cubicBezTo>
                  <a:pt x="39532" y="6775"/>
                  <a:pt x="39561" y="6802"/>
                  <a:pt x="39590" y="6802"/>
                </a:cubicBezTo>
                <a:cubicBezTo>
                  <a:pt x="39604" y="6802"/>
                  <a:pt x="39618" y="6796"/>
                  <a:pt x="39632" y="6777"/>
                </a:cubicBezTo>
                <a:cubicBezTo>
                  <a:pt x="39648" y="6793"/>
                  <a:pt x="39648" y="6793"/>
                  <a:pt x="39664" y="6809"/>
                </a:cubicBezTo>
                <a:lnTo>
                  <a:pt x="39964" y="6682"/>
                </a:lnTo>
                <a:cubicBezTo>
                  <a:pt x="40002" y="6682"/>
                  <a:pt x="40040" y="6702"/>
                  <a:pt x="40062" y="6702"/>
                </a:cubicBezTo>
                <a:cubicBezTo>
                  <a:pt x="40068" y="6702"/>
                  <a:pt x="40072" y="6701"/>
                  <a:pt x="40075" y="6698"/>
                </a:cubicBezTo>
                <a:cubicBezTo>
                  <a:pt x="40107" y="6672"/>
                  <a:pt x="40139" y="6662"/>
                  <a:pt x="40169" y="6662"/>
                </a:cubicBezTo>
                <a:cubicBezTo>
                  <a:pt x="40215" y="6662"/>
                  <a:pt x="40259" y="6685"/>
                  <a:pt x="40297" y="6714"/>
                </a:cubicBezTo>
                <a:cubicBezTo>
                  <a:pt x="40329" y="6737"/>
                  <a:pt x="40360" y="6749"/>
                  <a:pt x="40392" y="6749"/>
                </a:cubicBezTo>
                <a:cubicBezTo>
                  <a:pt x="40424" y="6749"/>
                  <a:pt x="40455" y="6737"/>
                  <a:pt x="40487" y="6714"/>
                </a:cubicBezTo>
                <a:lnTo>
                  <a:pt x="40629" y="6793"/>
                </a:lnTo>
                <a:cubicBezTo>
                  <a:pt x="40661" y="6745"/>
                  <a:pt x="40661" y="6666"/>
                  <a:pt x="40756" y="6666"/>
                </a:cubicBezTo>
                <a:cubicBezTo>
                  <a:pt x="40772" y="6666"/>
                  <a:pt x="40804" y="6619"/>
                  <a:pt x="40835" y="6587"/>
                </a:cubicBezTo>
                <a:cubicBezTo>
                  <a:pt x="40835" y="6571"/>
                  <a:pt x="40835" y="6571"/>
                  <a:pt x="40835" y="6555"/>
                </a:cubicBezTo>
                <a:lnTo>
                  <a:pt x="40756" y="6539"/>
                </a:lnTo>
                <a:cubicBezTo>
                  <a:pt x="40788" y="6476"/>
                  <a:pt x="40804" y="6413"/>
                  <a:pt x="40819" y="6349"/>
                </a:cubicBezTo>
                <a:lnTo>
                  <a:pt x="40994" y="6349"/>
                </a:lnTo>
                <a:cubicBezTo>
                  <a:pt x="40994" y="6270"/>
                  <a:pt x="41025" y="6239"/>
                  <a:pt x="41104" y="6239"/>
                </a:cubicBezTo>
                <a:cubicBezTo>
                  <a:pt x="41111" y="6197"/>
                  <a:pt x="41131" y="6189"/>
                  <a:pt x="41151" y="6189"/>
                </a:cubicBezTo>
                <a:cubicBezTo>
                  <a:pt x="41164" y="6189"/>
                  <a:pt x="41178" y="6192"/>
                  <a:pt x="41190" y="6192"/>
                </a:cubicBezTo>
                <a:cubicBezTo>
                  <a:pt x="41201" y="6192"/>
                  <a:pt x="41211" y="6189"/>
                  <a:pt x="41215" y="6175"/>
                </a:cubicBezTo>
                <a:lnTo>
                  <a:pt x="41104" y="5938"/>
                </a:lnTo>
                <a:lnTo>
                  <a:pt x="41184" y="5859"/>
                </a:lnTo>
                <a:lnTo>
                  <a:pt x="41263" y="5922"/>
                </a:lnTo>
                <a:cubicBezTo>
                  <a:pt x="41231" y="5764"/>
                  <a:pt x="41358" y="5827"/>
                  <a:pt x="41421" y="5764"/>
                </a:cubicBezTo>
                <a:lnTo>
                  <a:pt x="41389" y="5684"/>
                </a:lnTo>
                <a:lnTo>
                  <a:pt x="41564" y="5589"/>
                </a:lnTo>
                <a:lnTo>
                  <a:pt x="41659" y="5637"/>
                </a:lnTo>
                <a:cubicBezTo>
                  <a:pt x="41674" y="5605"/>
                  <a:pt x="41690" y="5589"/>
                  <a:pt x="41690" y="5558"/>
                </a:cubicBezTo>
                <a:lnTo>
                  <a:pt x="41880" y="5666"/>
                </a:lnTo>
                <a:lnTo>
                  <a:pt x="41880" y="5666"/>
                </a:lnTo>
                <a:lnTo>
                  <a:pt x="41880" y="5605"/>
                </a:lnTo>
                <a:lnTo>
                  <a:pt x="41928" y="5684"/>
                </a:lnTo>
                <a:lnTo>
                  <a:pt x="41912" y="5684"/>
                </a:lnTo>
                <a:cubicBezTo>
                  <a:pt x="41912" y="5732"/>
                  <a:pt x="41896" y="5779"/>
                  <a:pt x="41896" y="5811"/>
                </a:cubicBezTo>
                <a:lnTo>
                  <a:pt x="41991" y="5985"/>
                </a:lnTo>
                <a:lnTo>
                  <a:pt x="41928" y="6033"/>
                </a:lnTo>
                <a:lnTo>
                  <a:pt x="41833" y="5938"/>
                </a:lnTo>
                <a:lnTo>
                  <a:pt x="41754" y="6033"/>
                </a:lnTo>
                <a:cubicBezTo>
                  <a:pt x="41801" y="6064"/>
                  <a:pt x="41833" y="6112"/>
                  <a:pt x="41864" y="6159"/>
                </a:cubicBezTo>
                <a:cubicBezTo>
                  <a:pt x="41912" y="6144"/>
                  <a:pt x="41944" y="6128"/>
                  <a:pt x="41991" y="6112"/>
                </a:cubicBezTo>
                <a:lnTo>
                  <a:pt x="41991" y="6239"/>
                </a:lnTo>
                <a:cubicBezTo>
                  <a:pt x="41944" y="6207"/>
                  <a:pt x="41896" y="6191"/>
                  <a:pt x="41864" y="6159"/>
                </a:cubicBezTo>
                <a:lnTo>
                  <a:pt x="41769" y="6159"/>
                </a:lnTo>
                <a:lnTo>
                  <a:pt x="41801" y="6175"/>
                </a:lnTo>
                <a:lnTo>
                  <a:pt x="41706" y="6286"/>
                </a:lnTo>
                <a:cubicBezTo>
                  <a:pt x="41723" y="6314"/>
                  <a:pt x="41742" y="6324"/>
                  <a:pt x="41762" y="6324"/>
                </a:cubicBezTo>
                <a:cubicBezTo>
                  <a:pt x="41798" y="6324"/>
                  <a:pt x="41839" y="6291"/>
                  <a:pt x="41880" y="6270"/>
                </a:cubicBezTo>
                <a:cubicBezTo>
                  <a:pt x="41912" y="6313"/>
                  <a:pt x="41951" y="6313"/>
                  <a:pt x="41987" y="6313"/>
                </a:cubicBezTo>
                <a:lnTo>
                  <a:pt x="41987" y="6313"/>
                </a:lnTo>
                <a:cubicBezTo>
                  <a:pt x="42005" y="6313"/>
                  <a:pt x="42023" y="6313"/>
                  <a:pt x="42039" y="6318"/>
                </a:cubicBezTo>
                <a:cubicBezTo>
                  <a:pt x="42086" y="6334"/>
                  <a:pt x="42134" y="6365"/>
                  <a:pt x="42165" y="6397"/>
                </a:cubicBezTo>
                <a:lnTo>
                  <a:pt x="42181" y="6365"/>
                </a:lnTo>
                <a:cubicBezTo>
                  <a:pt x="42149" y="6334"/>
                  <a:pt x="42134" y="6286"/>
                  <a:pt x="42102" y="6239"/>
                </a:cubicBezTo>
                <a:cubicBezTo>
                  <a:pt x="42224" y="6239"/>
                  <a:pt x="42319" y="6125"/>
                  <a:pt x="42443" y="6125"/>
                </a:cubicBezTo>
                <a:cubicBezTo>
                  <a:pt x="42479" y="6125"/>
                  <a:pt x="42518" y="6134"/>
                  <a:pt x="42561" y="6159"/>
                </a:cubicBezTo>
                <a:cubicBezTo>
                  <a:pt x="42577" y="6128"/>
                  <a:pt x="42593" y="6096"/>
                  <a:pt x="42609" y="6064"/>
                </a:cubicBezTo>
                <a:cubicBezTo>
                  <a:pt x="42686" y="6087"/>
                  <a:pt x="42755" y="6116"/>
                  <a:pt x="42822" y="6116"/>
                </a:cubicBezTo>
                <a:cubicBezTo>
                  <a:pt x="42852" y="6116"/>
                  <a:pt x="42881" y="6111"/>
                  <a:pt x="42909" y="6096"/>
                </a:cubicBezTo>
                <a:lnTo>
                  <a:pt x="42878" y="6017"/>
                </a:lnTo>
                <a:cubicBezTo>
                  <a:pt x="42923" y="5979"/>
                  <a:pt x="42976" y="5959"/>
                  <a:pt x="43027" y="5959"/>
                </a:cubicBezTo>
                <a:cubicBezTo>
                  <a:pt x="43083" y="5959"/>
                  <a:pt x="43137" y="5983"/>
                  <a:pt x="43179" y="6033"/>
                </a:cubicBezTo>
                <a:lnTo>
                  <a:pt x="43084" y="6096"/>
                </a:lnTo>
                <a:cubicBezTo>
                  <a:pt x="43105" y="6107"/>
                  <a:pt x="43122" y="6111"/>
                  <a:pt x="43137" y="6111"/>
                </a:cubicBezTo>
                <a:cubicBezTo>
                  <a:pt x="43187" y="6111"/>
                  <a:pt x="43202" y="6061"/>
                  <a:pt x="43226" y="6049"/>
                </a:cubicBezTo>
                <a:lnTo>
                  <a:pt x="43337" y="6112"/>
                </a:lnTo>
                <a:lnTo>
                  <a:pt x="43432" y="6064"/>
                </a:lnTo>
                <a:cubicBezTo>
                  <a:pt x="43416" y="6033"/>
                  <a:pt x="43400" y="6001"/>
                  <a:pt x="43384" y="5969"/>
                </a:cubicBezTo>
                <a:lnTo>
                  <a:pt x="43274" y="5969"/>
                </a:lnTo>
                <a:lnTo>
                  <a:pt x="43289" y="5938"/>
                </a:lnTo>
                <a:lnTo>
                  <a:pt x="43210" y="5906"/>
                </a:lnTo>
                <a:lnTo>
                  <a:pt x="43226" y="5890"/>
                </a:lnTo>
                <a:lnTo>
                  <a:pt x="43369" y="5890"/>
                </a:lnTo>
                <a:cubicBezTo>
                  <a:pt x="43432" y="5938"/>
                  <a:pt x="43495" y="6001"/>
                  <a:pt x="43559" y="6001"/>
                </a:cubicBezTo>
                <a:cubicBezTo>
                  <a:pt x="43669" y="6017"/>
                  <a:pt x="43764" y="6064"/>
                  <a:pt x="43844" y="6144"/>
                </a:cubicBezTo>
                <a:lnTo>
                  <a:pt x="43891" y="6049"/>
                </a:lnTo>
                <a:lnTo>
                  <a:pt x="43780" y="5874"/>
                </a:lnTo>
                <a:cubicBezTo>
                  <a:pt x="43731" y="5905"/>
                  <a:pt x="43677" y="5919"/>
                  <a:pt x="43623" y="5919"/>
                </a:cubicBezTo>
                <a:cubicBezTo>
                  <a:pt x="43540" y="5919"/>
                  <a:pt x="43458" y="5885"/>
                  <a:pt x="43400" y="5827"/>
                </a:cubicBezTo>
                <a:lnTo>
                  <a:pt x="43559" y="5732"/>
                </a:lnTo>
                <a:lnTo>
                  <a:pt x="43400" y="5732"/>
                </a:lnTo>
                <a:cubicBezTo>
                  <a:pt x="43400" y="5732"/>
                  <a:pt x="43384" y="5748"/>
                  <a:pt x="43384" y="5764"/>
                </a:cubicBezTo>
                <a:lnTo>
                  <a:pt x="43369" y="5748"/>
                </a:lnTo>
                <a:lnTo>
                  <a:pt x="43400" y="5716"/>
                </a:lnTo>
                <a:cubicBezTo>
                  <a:pt x="43384" y="5700"/>
                  <a:pt x="43369" y="5684"/>
                  <a:pt x="43353" y="5684"/>
                </a:cubicBezTo>
                <a:cubicBezTo>
                  <a:pt x="43258" y="5653"/>
                  <a:pt x="43163" y="5653"/>
                  <a:pt x="43115" y="5558"/>
                </a:cubicBezTo>
                <a:cubicBezTo>
                  <a:pt x="43084" y="5600"/>
                  <a:pt x="43052" y="5607"/>
                  <a:pt x="43020" y="5607"/>
                </a:cubicBezTo>
                <a:cubicBezTo>
                  <a:pt x="43004" y="5607"/>
                  <a:pt x="42989" y="5605"/>
                  <a:pt x="42973" y="5605"/>
                </a:cubicBezTo>
                <a:cubicBezTo>
                  <a:pt x="42941" y="5637"/>
                  <a:pt x="42909" y="5684"/>
                  <a:pt x="42878" y="5732"/>
                </a:cubicBezTo>
                <a:lnTo>
                  <a:pt x="42799" y="5605"/>
                </a:lnTo>
                <a:lnTo>
                  <a:pt x="42656" y="5605"/>
                </a:lnTo>
                <a:cubicBezTo>
                  <a:pt x="42624" y="5621"/>
                  <a:pt x="42593" y="5653"/>
                  <a:pt x="42561" y="5653"/>
                </a:cubicBezTo>
                <a:cubicBezTo>
                  <a:pt x="42545" y="5732"/>
                  <a:pt x="42545" y="5779"/>
                  <a:pt x="42529" y="5827"/>
                </a:cubicBezTo>
                <a:lnTo>
                  <a:pt x="42624" y="5811"/>
                </a:lnTo>
                <a:lnTo>
                  <a:pt x="42624" y="5985"/>
                </a:lnTo>
                <a:lnTo>
                  <a:pt x="42466" y="6033"/>
                </a:lnTo>
                <a:cubicBezTo>
                  <a:pt x="42466" y="5969"/>
                  <a:pt x="42466" y="5922"/>
                  <a:pt x="42466" y="5859"/>
                </a:cubicBezTo>
                <a:lnTo>
                  <a:pt x="42355" y="5795"/>
                </a:lnTo>
                <a:cubicBezTo>
                  <a:pt x="42403" y="5779"/>
                  <a:pt x="42434" y="5748"/>
                  <a:pt x="42466" y="5732"/>
                </a:cubicBezTo>
                <a:cubicBezTo>
                  <a:pt x="42498" y="5716"/>
                  <a:pt x="42514" y="5684"/>
                  <a:pt x="42545" y="5653"/>
                </a:cubicBezTo>
                <a:cubicBezTo>
                  <a:pt x="42514" y="5637"/>
                  <a:pt x="42498" y="5621"/>
                  <a:pt x="42482" y="5589"/>
                </a:cubicBezTo>
                <a:lnTo>
                  <a:pt x="42403" y="5637"/>
                </a:lnTo>
                <a:lnTo>
                  <a:pt x="42308" y="5558"/>
                </a:lnTo>
                <a:cubicBezTo>
                  <a:pt x="42278" y="5548"/>
                  <a:pt x="42249" y="5526"/>
                  <a:pt x="42223" y="5526"/>
                </a:cubicBezTo>
                <a:cubicBezTo>
                  <a:pt x="42207" y="5526"/>
                  <a:pt x="42193" y="5534"/>
                  <a:pt x="42181" y="5558"/>
                </a:cubicBezTo>
                <a:cubicBezTo>
                  <a:pt x="42086" y="5494"/>
                  <a:pt x="41975" y="5447"/>
                  <a:pt x="41864" y="5415"/>
                </a:cubicBezTo>
                <a:cubicBezTo>
                  <a:pt x="41738" y="5415"/>
                  <a:pt x="41659" y="5289"/>
                  <a:pt x="41548" y="5273"/>
                </a:cubicBezTo>
                <a:lnTo>
                  <a:pt x="41595" y="5194"/>
                </a:lnTo>
                <a:lnTo>
                  <a:pt x="41421" y="5114"/>
                </a:lnTo>
                <a:lnTo>
                  <a:pt x="41500" y="5035"/>
                </a:lnTo>
                <a:cubicBezTo>
                  <a:pt x="41573" y="5084"/>
                  <a:pt x="41627" y="5151"/>
                  <a:pt x="41699" y="5151"/>
                </a:cubicBezTo>
                <a:cubicBezTo>
                  <a:pt x="41720" y="5151"/>
                  <a:pt x="41744" y="5145"/>
                  <a:pt x="41769" y="5130"/>
                </a:cubicBezTo>
                <a:cubicBezTo>
                  <a:pt x="41811" y="5158"/>
                  <a:pt x="41859" y="5171"/>
                  <a:pt x="41906" y="5171"/>
                </a:cubicBezTo>
                <a:cubicBezTo>
                  <a:pt x="41966" y="5171"/>
                  <a:pt x="42026" y="5150"/>
                  <a:pt x="42070" y="5114"/>
                </a:cubicBezTo>
                <a:cubicBezTo>
                  <a:pt x="42102" y="5035"/>
                  <a:pt x="42149" y="4972"/>
                  <a:pt x="42260" y="4972"/>
                </a:cubicBezTo>
                <a:lnTo>
                  <a:pt x="42371" y="5114"/>
                </a:lnTo>
                <a:lnTo>
                  <a:pt x="42419" y="5067"/>
                </a:lnTo>
                <a:lnTo>
                  <a:pt x="42387" y="5004"/>
                </a:lnTo>
                <a:lnTo>
                  <a:pt x="42561" y="4814"/>
                </a:lnTo>
                <a:lnTo>
                  <a:pt x="42609" y="4845"/>
                </a:lnTo>
                <a:lnTo>
                  <a:pt x="42640" y="4766"/>
                </a:lnTo>
                <a:lnTo>
                  <a:pt x="42656" y="4766"/>
                </a:lnTo>
                <a:lnTo>
                  <a:pt x="42640" y="4972"/>
                </a:lnTo>
                <a:lnTo>
                  <a:pt x="42672" y="5051"/>
                </a:lnTo>
                <a:lnTo>
                  <a:pt x="42735" y="5051"/>
                </a:lnTo>
                <a:cubicBezTo>
                  <a:pt x="42735" y="4988"/>
                  <a:pt x="42735" y="4940"/>
                  <a:pt x="42719" y="4893"/>
                </a:cubicBezTo>
                <a:cubicBezTo>
                  <a:pt x="42704" y="4861"/>
                  <a:pt x="42704" y="4845"/>
                  <a:pt x="42704" y="4814"/>
                </a:cubicBezTo>
                <a:lnTo>
                  <a:pt x="42719" y="4814"/>
                </a:lnTo>
                <a:cubicBezTo>
                  <a:pt x="42735" y="4845"/>
                  <a:pt x="42735" y="4861"/>
                  <a:pt x="42735" y="4893"/>
                </a:cubicBezTo>
                <a:lnTo>
                  <a:pt x="42909" y="4893"/>
                </a:lnTo>
                <a:lnTo>
                  <a:pt x="42989" y="5019"/>
                </a:lnTo>
                <a:lnTo>
                  <a:pt x="43194" y="4956"/>
                </a:lnTo>
                <a:lnTo>
                  <a:pt x="43131" y="4893"/>
                </a:lnTo>
                <a:lnTo>
                  <a:pt x="43321" y="4814"/>
                </a:lnTo>
                <a:cubicBezTo>
                  <a:pt x="43350" y="4843"/>
                  <a:pt x="43353" y="4926"/>
                  <a:pt x="43428" y="4926"/>
                </a:cubicBezTo>
                <a:cubicBezTo>
                  <a:pt x="43434" y="4926"/>
                  <a:pt x="43441" y="4926"/>
                  <a:pt x="43448" y="4924"/>
                </a:cubicBezTo>
                <a:lnTo>
                  <a:pt x="43495" y="4703"/>
                </a:lnTo>
                <a:lnTo>
                  <a:pt x="43337" y="4576"/>
                </a:lnTo>
                <a:lnTo>
                  <a:pt x="43337" y="4497"/>
                </a:lnTo>
                <a:lnTo>
                  <a:pt x="43194" y="4529"/>
                </a:lnTo>
                <a:cubicBezTo>
                  <a:pt x="43194" y="4497"/>
                  <a:pt x="43210" y="4481"/>
                  <a:pt x="43226" y="4449"/>
                </a:cubicBezTo>
                <a:lnTo>
                  <a:pt x="42973" y="4449"/>
                </a:lnTo>
                <a:lnTo>
                  <a:pt x="42894" y="4354"/>
                </a:lnTo>
                <a:lnTo>
                  <a:pt x="42719" y="4418"/>
                </a:lnTo>
                <a:cubicBezTo>
                  <a:pt x="42656" y="4339"/>
                  <a:pt x="42514" y="4354"/>
                  <a:pt x="42498" y="4228"/>
                </a:cubicBezTo>
                <a:cubicBezTo>
                  <a:pt x="42536" y="4228"/>
                  <a:pt x="42584" y="4248"/>
                  <a:pt x="42610" y="4248"/>
                </a:cubicBezTo>
                <a:cubicBezTo>
                  <a:pt x="42616" y="4248"/>
                  <a:pt x="42621" y="4247"/>
                  <a:pt x="42624" y="4244"/>
                </a:cubicBezTo>
                <a:cubicBezTo>
                  <a:pt x="42659" y="4218"/>
                  <a:pt x="42690" y="4208"/>
                  <a:pt x="42719" y="4208"/>
                </a:cubicBezTo>
                <a:cubicBezTo>
                  <a:pt x="42798" y="4208"/>
                  <a:pt x="42865" y="4275"/>
                  <a:pt x="42957" y="4275"/>
                </a:cubicBezTo>
                <a:lnTo>
                  <a:pt x="43131" y="4196"/>
                </a:lnTo>
                <a:lnTo>
                  <a:pt x="43036" y="4149"/>
                </a:lnTo>
                <a:cubicBezTo>
                  <a:pt x="43068" y="4054"/>
                  <a:pt x="43210" y="4117"/>
                  <a:pt x="43226" y="4006"/>
                </a:cubicBezTo>
                <a:cubicBezTo>
                  <a:pt x="43163" y="3895"/>
                  <a:pt x="43226" y="3769"/>
                  <a:pt x="43179" y="3642"/>
                </a:cubicBezTo>
                <a:lnTo>
                  <a:pt x="43179" y="3642"/>
                </a:lnTo>
                <a:lnTo>
                  <a:pt x="43068" y="3689"/>
                </a:lnTo>
                <a:lnTo>
                  <a:pt x="42989" y="3484"/>
                </a:lnTo>
                <a:lnTo>
                  <a:pt x="42909" y="3499"/>
                </a:lnTo>
                <a:lnTo>
                  <a:pt x="42989" y="3674"/>
                </a:lnTo>
                <a:lnTo>
                  <a:pt x="42973" y="3705"/>
                </a:lnTo>
                <a:lnTo>
                  <a:pt x="42989" y="3737"/>
                </a:lnTo>
                <a:cubicBezTo>
                  <a:pt x="42941" y="3832"/>
                  <a:pt x="42894" y="3895"/>
                  <a:pt x="42830" y="3974"/>
                </a:cubicBezTo>
                <a:lnTo>
                  <a:pt x="42957" y="4069"/>
                </a:lnTo>
                <a:lnTo>
                  <a:pt x="42957" y="4164"/>
                </a:lnTo>
                <a:lnTo>
                  <a:pt x="42894" y="4164"/>
                </a:lnTo>
                <a:cubicBezTo>
                  <a:pt x="42894" y="4149"/>
                  <a:pt x="42878" y="4117"/>
                  <a:pt x="42878" y="4085"/>
                </a:cubicBezTo>
                <a:lnTo>
                  <a:pt x="42783" y="4133"/>
                </a:lnTo>
                <a:lnTo>
                  <a:pt x="42704" y="4022"/>
                </a:lnTo>
                <a:cubicBezTo>
                  <a:pt x="42640" y="4022"/>
                  <a:pt x="42577" y="4022"/>
                  <a:pt x="42545" y="3959"/>
                </a:cubicBezTo>
                <a:cubicBezTo>
                  <a:pt x="42529" y="3911"/>
                  <a:pt x="42545" y="3848"/>
                  <a:pt x="42609" y="3832"/>
                </a:cubicBezTo>
                <a:lnTo>
                  <a:pt x="42640" y="3911"/>
                </a:lnTo>
                <a:lnTo>
                  <a:pt x="42767" y="3848"/>
                </a:lnTo>
                <a:cubicBezTo>
                  <a:pt x="42751" y="3800"/>
                  <a:pt x="42735" y="3769"/>
                  <a:pt x="42735" y="3737"/>
                </a:cubicBezTo>
                <a:lnTo>
                  <a:pt x="42735" y="3737"/>
                </a:lnTo>
                <a:lnTo>
                  <a:pt x="42814" y="3753"/>
                </a:lnTo>
                <a:cubicBezTo>
                  <a:pt x="42814" y="3784"/>
                  <a:pt x="42830" y="3816"/>
                  <a:pt x="42830" y="3864"/>
                </a:cubicBezTo>
                <a:lnTo>
                  <a:pt x="42878" y="3800"/>
                </a:lnTo>
                <a:lnTo>
                  <a:pt x="42878" y="3705"/>
                </a:lnTo>
                <a:lnTo>
                  <a:pt x="42814" y="3689"/>
                </a:lnTo>
                <a:lnTo>
                  <a:pt x="42814" y="3626"/>
                </a:lnTo>
                <a:lnTo>
                  <a:pt x="42719" y="3515"/>
                </a:lnTo>
                <a:cubicBezTo>
                  <a:pt x="42704" y="3579"/>
                  <a:pt x="42688" y="3626"/>
                  <a:pt x="42688" y="3674"/>
                </a:cubicBezTo>
                <a:cubicBezTo>
                  <a:pt x="42656" y="3626"/>
                  <a:pt x="42640" y="3594"/>
                  <a:pt x="42624" y="3563"/>
                </a:cubicBezTo>
                <a:lnTo>
                  <a:pt x="42656" y="3515"/>
                </a:lnTo>
                <a:lnTo>
                  <a:pt x="42640" y="3499"/>
                </a:lnTo>
                <a:lnTo>
                  <a:pt x="42545" y="3547"/>
                </a:lnTo>
                <a:lnTo>
                  <a:pt x="42593" y="3610"/>
                </a:lnTo>
                <a:lnTo>
                  <a:pt x="42529" y="3626"/>
                </a:lnTo>
                <a:cubicBezTo>
                  <a:pt x="42484" y="3566"/>
                  <a:pt x="42511" y="3477"/>
                  <a:pt x="42418" y="3468"/>
                </a:cubicBezTo>
                <a:lnTo>
                  <a:pt x="42418" y="3468"/>
                </a:lnTo>
                <a:cubicBezTo>
                  <a:pt x="42419" y="3473"/>
                  <a:pt x="42419" y="3478"/>
                  <a:pt x="42419" y="3484"/>
                </a:cubicBezTo>
                <a:cubicBezTo>
                  <a:pt x="42419" y="3484"/>
                  <a:pt x="42412" y="3491"/>
                  <a:pt x="42407" y="3491"/>
                </a:cubicBezTo>
                <a:cubicBezTo>
                  <a:pt x="42404" y="3491"/>
                  <a:pt x="42403" y="3489"/>
                  <a:pt x="42403" y="3484"/>
                </a:cubicBezTo>
                <a:cubicBezTo>
                  <a:pt x="42404" y="3478"/>
                  <a:pt x="42405" y="3473"/>
                  <a:pt x="42407" y="3468"/>
                </a:cubicBezTo>
                <a:lnTo>
                  <a:pt x="42407" y="3468"/>
                </a:lnTo>
                <a:cubicBezTo>
                  <a:pt x="42405" y="3468"/>
                  <a:pt x="42404" y="3468"/>
                  <a:pt x="42403" y="3468"/>
                </a:cubicBezTo>
                <a:cubicBezTo>
                  <a:pt x="42403" y="3468"/>
                  <a:pt x="42403" y="3452"/>
                  <a:pt x="42403" y="3420"/>
                </a:cubicBezTo>
                <a:cubicBezTo>
                  <a:pt x="42409" y="3426"/>
                  <a:pt x="42412" y="3432"/>
                  <a:pt x="42415" y="3439"/>
                </a:cubicBezTo>
                <a:lnTo>
                  <a:pt x="42415" y="3439"/>
                </a:lnTo>
                <a:cubicBezTo>
                  <a:pt x="42427" y="3396"/>
                  <a:pt x="42438" y="3361"/>
                  <a:pt x="42450" y="3325"/>
                </a:cubicBezTo>
                <a:lnTo>
                  <a:pt x="42355" y="3294"/>
                </a:lnTo>
                <a:cubicBezTo>
                  <a:pt x="42355" y="3278"/>
                  <a:pt x="42339" y="3246"/>
                  <a:pt x="42339" y="3230"/>
                </a:cubicBezTo>
                <a:lnTo>
                  <a:pt x="42244" y="3230"/>
                </a:lnTo>
                <a:cubicBezTo>
                  <a:pt x="42229" y="3183"/>
                  <a:pt x="42213" y="3151"/>
                  <a:pt x="42197" y="3119"/>
                </a:cubicBezTo>
                <a:lnTo>
                  <a:pt x="42308" y="3072"/>
                </a:lnTo>
                <a:lnTo>
                  <a:pt x="42324" y="3151"/>
                </a:lnTo>
                <a:lnTo>
                  <a:pt x="42387" y="3104"/>
                </a:lnTo>
                <a:lnTo>
                  <a:pt x="42450" y="3151"/>
                </a:lnTo>
                <a:lnTo>
                  <a:pt x="42498" y="3104"/>
                </a:lnTo>
                <a:cubicBezTo>
                  <a:pt x="42498" y="3167"/>
                  <a:pt x="42514" y="3199"/>
                  <a:pt x="42514" y="3246"/>
                </a:cubicBezTo>
                <a:cubicBezTo>
                  <a:pt x="42561" y="3214"/>
                  <a:pt x="42593" y="3199"/>
                  <a:pt x="42624" y="3183"/>
                </a:cubicBezTo>
                <a:lnTo>
                  <a:pt x="42704" y="3230"/>
                </a:lnTo>
                <a:lnTo>
                  <a:pt x="42830" y="3135"/>
                </a:lnTo>
                <a:lnTo>
                  <a:pt x="42894" y="3230"/>
                </a:lnTo>
                <a:lnTo>
                  <a:pt x="43004" y="3230"/>
                </a:lnTo>
                <a:cubicBezTo>
                  <a:pt x="43036" y="3214"/>
                  <a:pt x="43052" y="3214"/>
                  <a:pt x="43068" y="3199"/>
                </a:cubicBezTo>
                <a:lnTo>
                  <a:pt x="43147" y="3309"/>
                </a:lnTo>
                <a:lnTo>
                  <a:pt x="43242" y="3199"/>
                </a:lnTo>
                <a:cubicBezTo>
                  <a:pt x="43210" y="3088"/>
                  <a:pt x="43084" y="3119"/>
                  <a:pt x="43084" y="3009"/>
                </a:cubicBezTo>
                <a:cubicBezTo>
                  <a:pt x="43084" y="2993"/>
                  <a:pt x="43099" y="2977"/>
                  <a:pt x="43115" y="2961"/>
                </a:cubicBezTo>
                <a:lnTo>
                  <a:pt x="42973" y="2929"/>
                </a:lnTo>
                <a:cubicBezTo>
                  <a:pt x="42941" y="2977"/>
                  <a:pt x="42830" y="2929"/>
                  <a:pt x="42814" y="3024"/>
                </a:cubicBezTo>
                <a:cubicBezTo>
                  <a:pt x="42830" y="3024"/>
                  <a:pt x="42830" y="3040"/>
                  <a:pt x="42862" y="3088"/>
                </a:cubicBezTo>
                <a:lnTo>
                  <a:pt x="42672" y="3040"/>
                </a:lnTo>
                <a:lnTo>
                  <a:pt x="42577" y="3072"/>
                </a:lnTo>
                <a:lnTo>
                  <a:pt x="42577" y="3009"/>
                </a:lnTo>
                <a:lnTo>
                  <a:pt x="42751" y="2977"/>
                </a:lnTo>
                <a:lnTo>
                  <a:pt x="42672" y="2834"/>
                </a:lnTo>
                <a:lnTo>
                  <a:pt x="42482" y="3024"/>
                </a:lnTo>
                <a:lnTo>
                  <a:pt x="42387" y="3024"/>
                </a:lnTo>
                <a:cubicBezTo>
                  <a:pt x="42434" y="2977"/>
                  <a:pt x="42514" y="2929"/>
                  <a:pt x="42466" y="2850"/>
                </a:cubicBezTo>
                <a:lnTo>
                  <a:pt x="42339" y="2787"/>
                </a:lnTo>
                <a:cubicBezTo>
                  <a:pt x="42324" y="2819"/>
                  <a:pt x="42324" y="2834"/>
                  <a:pt x="42324" y="2834"/>
                </a:cubicBezTo>
                <a:lnTo>
                  <a:pt x="42355" y="2866"/>
                </a:lnTo>
                <a:lnTo>
                  <a:pt x="42339" y="2866"/>
                </a:lnTo>
                <a:lnTo>
                  <a:pt x="42308" y="2834"/>
                </a:lnTo>
                <a:cubicBezTo>
                  <a:pt x="42292" y="2842"/>
                  <a:pt x="42276" y="2846"/>
                  <a:pt x="42260" y="2846"/>
                </a:cubicBezTo>
                <a:cubicBezTo>
                  <a:pt x="42244" y="2846"/>
                  <a:pt x="42229" y="2842"/>
                  <a:pt x="42213" y="2834"/>
                </a:cubicBezTo>
                <a:cubicBezTo>
                  <a:pt x="42197" y="2834"/>
                  <a:pt x="42181" y="2819"/>
                  <a:pt x="42165" y="2803"/>
                </a:cubicBezTo>
                <a:lnTo>
                  <a:pt x="41944" y="2850"/>
                </a:lnTo>
                <a:lnTo>
                  <a:pt x="41944" y="2850"/>
                </a:lnTo>
                <a:lnTo>
                  <a:pt x="42007" y="2787"/>
                </a:lnTo>
                <a:lnTo>
                  <a:pt x="41944" y="2708"/>
                </a:lnTo>
                <a:lnTo>
                  <a:pt x="41928" y="2803"/>
                </a:lnTo>
                <a:cubicBezTo>
                  <a:pt x="41874" y="2814"/>
                  <a:pt x="41827" y="2846"/>
                  <a:pt x="41778" y="2846"/>
                </a:cubicBezTo>
                <a:cubicBezTo>
                  <a:pt x="41755" y="2846"/>
                  <a:pt x="41731" y="2839"/>
                  <a:pt x="41706" y="2819"/>
                </a:cubicBezTo>
                <a:lnTo>
                  <a:pt x="41706" y="2771"/>
                </a:lnTo>
                <a:lnTo>
                  <a:pt x="41801" y="2755"/>
                </a:lnTo>
                <a:lnTo>
                  <a:pt x="41801" y="2644"/>
                </a:lnTo>
                <a:lnTo>
                  <a:pt x="41738" y="2597"/>
                </a:lnTo>
                <a:lnTo>
                  <a:pt x="41722" y="2454"/>
                </a:lnTo>
                <a:lnTo>
                  <a:pt x="41611" y="2739"/>
                </a:lnTo>
                <a:lnTo>
                  <a:pt x="41548" y="2708"/>
                </a:lnTo>
                <a:lnTo>
                  <a:pt x="41579" y="2676"/>
                </a:lnTo>
                <a:lnTo>
                  <a:pt x="41484" y="2534"/>
                </a:lnTo>
                <a:lnTo>
                  <a:pt x="41437" y="2534"/>
                </a:lnTo>
                <a:lnTo>
                  <a:pt x="41437" y="2644"/>
                </a:lnTo>
                <a:lnTo>
                  <a:pt x="41405" y="2629"/>
                </a:lnTo>
                <a:lnTo>
                  <a:pt x="41374" y="2739"/>
                </a:lnTo>
                <a:cubicBezTo>
                  <a:pt x="41358" y="2644"/>
                  <a:pt x="41342" y="2613"/>
                  <a:pt x="41342" y="2565"/>
                </a:cubicBezTo>
                <a:lnTo>
                  <a:pt x="41215" y="2629"/>
                </a:lnTo>
                <a:lnTo>
                  <a:pt x="41152" y="2787"/>
                </a:lnTo>
                <a:lnTo>
                  <a:pt x="41073" y="2739"/>
                </a:lnTo>
                <a:lnTo>
                  <a:pt x="41025" y="2771"/>
                </a:lnTo>
                <a:lnTo>
                  <a:pt x="40899" y="2597"/>
                </a:lnTo>
                <a:lnTo>
                  <a:pt x="40804" y="2739"/>
                </a:lnTo>
                <a:lnTo>
                  <a:pt x="40740" y="2565"/>
                </a:lnTo>
                <a:lnTo>
                  <a:pt x="40661" y="2565"/>
                </a:lnTo>
                <a:lnTo>
                  <a:pt x="40709" y="2660"/>
                </a:lnTo>
                <a:lnTo>
                  <a:pt x="40550" y="2629"/>
                </a:lnTo>
                <a:lnTo>
                  <a:pt x="40550" y="2692"/>
                </a:lnTo>
                <a:lnTo>
                  <a:pt x="40487" y="2692"/>
                </a:lnTo>
                <a:lnTo>
                  <a:pt x="40360" y="2581"/>
                </a:lnTo>
                <a:cubicBezTo>
                  <a:pt x="40381" y="2550"/>
                  <a:pt x="40414" y="2533"/>
                  <a:pt x="40448" y="2533"/>
                </a:cubicBezTo>
                <a:cubicBezTo>
                  <a:pt x="40467" y="2533"/>
                  <a:pt x="40486" y="2538"/>
                  <a:pt x="40503" y="2549"/>
                </a:cubicBezTo>
                <a:cubicBezTo>
                  <a:pt x="40512" y="2552"/>
                  <a:pt x="40521" y="2554"/>
                  <a:pt x="40532" y="2554"/>
                </a:cubicBezTo>
                <a:cubicBezTo>
                  <a:pt x="40574" y="2554"/>
                  <a:pt x="40626" y="2531"/>
                  <a:pt x="40677" y="2518"/>
                </a:cubicBezTo>
                <a:lnTo>
                  <a:pt x="40677" y="2375"/>
                </a:lnTo>
                <a:lnTo>
                  <a:pt x="40788" y="2359"/>
                </a:lnTo>
                <a:lnTo>
                  <a:pt x="40724" y="2296"/>
                </a:lnTo>
                <a:lnTo>
                  <a:pt x="40519" y="2312"/>
                </a:lnTo>
                <a:cubicBezTo>
                  <a:pt x="40503" y="2296"/>
                  <a:pt x="40487" y="2280"/>
                  <a:pt x="40487" y="2264"/>
                </a:cubicBezTo>
                <a:lnTo>
                  <a:pt x="40519" y="2233"/>
                </a:lnTo>
                <a:lnTo>
                  <a:pt x="40439" y="2169"/>
                </a:lnTo>
                <a:lnTo>
                  <a:pt x="40439" y="2249"/>
                </a:lnTo>
                <a:lnTo>
                  <a:pt x="40424" y="2249"/>
                </a:lnTo>
                <a:cubicBezTo>
                  <a:pt x="40408" y="2217"/>
                  <a:pt x="40439" y="2169"/>
                  <a:pt x="40408" y="2169"/>
                </a:cubicBezTo>
                <a:cubicBezTo>
                  <a:pt x="40397" y="2169"/>
                  <a:pt x="40385" y="2171"/>
                  <a:pt x="40373" y="2171"/>
                </a:cubicBezTo>
                <a:cubicBezTo>
                  <a:pt x="40350" y="2171"/>
                  <a:pt x="40329" y="2164"/>
                  <a:pt x="40329" y="2122"/>
                </a:cubicBezTo>
                <a:lnTo>
                  <a:pt x="40265" y="2154"/>
                </a:lnTo>
                <a:lnTo>
                  <a:pt x="40360" y="2280"/>
                </a:lnTo>
                <a:cubicBezTo>
                  <a:pt x="40360" y="2280"/>
                  <a:pt x="40360" y="2296"/>
                  <a:pt x="40360" y="2296"/>
                </a:cubicBezTo>
                <a:lnTo>
                  <a:pt x="40202" y="2423"/>
                </a:lnTo>
                <a:lnTo>
                  <a:pt x="40123" y="2280"/>
                </a:lnTo>
                <a:lnTo>
                  <a:pt x="40170" y="2233"/>
                </a:lnTo>
                <a:cubicBezTo>
                  <a:pt x="40139" y="2169"/>
                  <a:pt x="40044" y="2138"/>
                  <a:pt x="40059" y="2043"/>
                </a:cubicBezTo>
                <a:lnTo>
                  <a:pt x="40059" y="2043"/>
                </a:lnTo>
                <a:cubicBezTo>
                  <a:pt x="40091" y="2059"/>
                  <a:pt x="40107" y="2059"/>
                  <a:pt x="40123" y="2074"/>
                </a:cubicBezTo>
                <a:lnTo>
                  <a:pt x="40249" y="2011"/>
                </a:lnTo>
                <a:lnTo>
                  <a:pt x="40329" y="2122"/>
                </a:lnTo>
                <a:cubicBezTo>
                  <a:pt x="40339" y="2122"/>
                  <a:pt x="40351" y="2120"/>
                  <a:pt x="40363" y="2120"/>
                </a:cubicBezTo>
                <a:cubicBezTo>
                  <a:pt x="40387" y="2120"/>
                  <a:pt x="40408" y="2127"/>
                  <a:pt x="40408" y="2169"/>
                </a:cubicBezTo>
                <a:lnTo>
                  <a:pt x="40455" y="2169"/>
                </a:lnTo>
                <a:lnTo>
                  <a:pt x="40455" y="2074"/>
                </a:lnTo>
                <a:lnTo>
                  <a:pt x="40550" y="2074"/>
                </a:lnTo>
                <a:lnTo>
                  <a:pt x="40677" y="1979"/>
                </a:lnTo>
                <a:lnTo>
                  <a:pt x="40677" y="1679"/>
                </a:lnTo>
                <a:lnTo>
                  <a:pt x="40566" y="1710"/>
                </a:lnTo>
                <a:lnTo>
                  <a:pt x="40534" y="1679"/>
                </a:lnTo>
                <a:lnTo>
                  <a:pt x="40455" y="1869"/>
                </a:lnTo>
                <a:cubicBezTo>
                  <a:pt x="40424" y="1837"/>
                  <a:pt x="40408" y="1805"/>
                  <a:pt x="40392" y="1789"/>
                </a:cubicBezTo>
                <a:lnTo>
                  <a:pt x="40234" y="1805"/>
                </a:lnTo>
                <a:lnTo>
                  <a:pt x="40123" y="1679"/>
                </a:lnTo>
                <a:lnTo>
                  <a:pt x="40028" y="1679"/>
                </a:lnTo>
                <a:cubicBezTo>
                  <a:pt x="40028" y="1647"/>
                  <a:pt x="40012" y="1631"/>
                  <a:pt x="40012" y="1599"/>
                </a:cubicBezTo>
                <a:lnTo>
                  <a:pt x="39949" y="1599"/>
                </a:lnTo>
                <a:cubicBezTo>
                  <a:pt x="39933" y="1679"/>
                  <a:pt x="39854" y="1631"/>
                  <a:pt x="39838" y="1663"/>
                </a:cubicBezTo>
                <a:cubicBezTo>
                  <a:pt x="39822" y="1694"/>
                  <a:pt x="39822" y="1726"/>
                  <a:pt x="39822" y="1758"/>
                </a:cubicBezTo>
                <a:lnTo>
                  <a:pt x="39743" y="1710"/>
                </a:lnTo>
                <a:cubicBezTo>
                  <a:pt x="39727" y="1758"/>
                  <a:pt x="39711" y="1774"/>
                  <a:pt x="39695" y="1805"/>
                </a:cubicBezTo>
                <a:cubicBezTo>
                  <a:pt x="39689" y="1806"/>
                  <a:pt x="39684" y="1807"/>
                  <a:pt x="39678" y="1807"/>
                </a:cubicBezTo>
                <a:cubicBezTo>
                  <a:pt x="39616" y="1807"/>
                  <a:pt x="39614" y="1724"/>
                  <a:pt x="39584" y="1694"/>
                </a:cubicBezTo>
                <a:lnTo>
                  <a:pt x="39537" y="1726"/>
                </a:lnTo>
                <a:cubicBezTo>
                  <a:pt x="39521" y="1710"/>
                  <a:pt x="39521" y="1694"/>
                  <a:pt x="39521" y="1694"/>
                </a:cubicBezTo>
                <a:cubicBezTo>
                  <a:pt x="39537" y="1663"/>
                  <a:pt x="39553" y="1631"/>
                  <a:pt x="39569" y="1615"/>
                </a:cubicBezTo>
                <a:lnTo>
                  <a:pt x="39569" y="1378"/>
                </a:lnTo>
                <a:lnTo>
                  <a:pt x="39806" y="1314"/>
                </a:lnTo>
                <a:lnTo>
                  <a:pt x="39806" y="1314"/>
                </a:lnTo>
                <a:cubicBezTo>
                  <a:pt x="39774" y="1394"/>
                  <a:pt x="39759" y="1457"/>
                  <a:pt x="39759" y="1504"/>
                </a:cubicBezTo>
                <a:lnTo>
                  <a:pt x="39806" y="1568"/>
                </a:lnTo>
                <a:lnTo>
                  <a:pt x="39854" y="1536"/>
                </a:lnTo>
                <a:lnTo>
                  <a:pt x="39917" y="1568"/>
                </a:lnTo>
                <a:cubicBezTo>
                  <a:pt x="39933" y="1536"/>
                  <a:pt x="39933" y="1489"/>
                  <a:pt x="39949" y="1441"/>
                </a:cubicBezTo>
                <a:cubicBezTo>
                  <a:pt x="39949" y="1409"/>
                  <a:pt x="39933" y="1378"/>
                  <a:pt x="39917" y="1346"/>
                </a:cubicBezTo>
                <a:lnTo>
                  <a:pt x="39838" y="1314"/>
                </a:lnTo>
                <a:lnTo>
                  <a:pt x="39838" y="1299"/>
                </a:lnTo>
                <a:lnTo>
                  <a:pt x="40091" y="1299"/>
                </a:lnTo>
                <a:lnTo>
                  <a:pt x="40107" y="1362"/>
                </a:lnTo>
                <a:cubicBezTo>
                  <a:pt x="40123" y="1370"/>
                  <a:pt x="40139" y="1374"/>
                  <a:pt x="40154" y="1374"/>
                </a:cubicBezTo>
                <a:cubicBezTo>
                  <a:pt x="40225" y="1374"/>
                  <a:pt x="40282" y="1296"/>
                  <a:pt x="40360" y="1283"/>
                </a:cubicBezTo>
                <a:lnTo>
                  <a:pt x="40582" y="1520"/>
                </a:lnTo>
                <a:cubicBezTo>
                  <a:pt x="40598" y="1489"/>
                  <a:pt x="40598" y="1457"/>
                  <a:pt x="40598" y="1425"/>
                </a:cubicBezTo>
                <a:lnTo>
                  <a:pt x="40661" y="1394"/>
                </a:lnTo>
                <a:cubicBezTo>
                  <a:pt x="40645" y="1362"/>
                  <a:pt x="40645" y="1330"/>
                  <a:pt x="40629" y="1299"/>
                </a:cubicBezTo>
                <a:lnTo>
                  <a:pt x="40772" y="1283"/>
                </a:lnTo>
                <a:lnTo>
                  <a:pt x="40709" y="1219"/>
                </a:lnTo>
                <a:cubicBezTo>
                  <a:pt x="40677" y="1235"/>
                  <a:pt x="40661" y="1235"/>
                  <a:pt x="40629" y="1251"/>
                </a:cubicBezTo>
                <a:cubicBezTo>
                  <a:pt x="40598" y="1251"/>
                  <a:pt x="40582" y="1251"/>
                  <a:pt x="40550" y="1235"/>
                </a:cubicBezTo>
                <a:cubicBezTo>
                  <a:pt x="40598" y="1140"/>
                  <a:pt x="40582" y="1014"/>
                  <a:pt x="40503" y="934"/>
                </a:cubicBezTo>
                <a:lnTo>
                  <a:pt x="40503" y="934"/>
                </a:lnTo>
                <a:cubicBezTo>
                  <a:pt x="40503" y="982"/>
                  <a:pt x="40519" y="1029"/>
                  <a:pt x="40519" y="1109"/>
                </a:cubicBezTo>
                <a:cubicBezTo>
                  <a:pt x="40490" y="1096"/>
                  <a:pt x="40463" y="1091"/>
                  <a:pt x="40437" y="1091"/>
                </a:cubicBezTo>
                <a:cubicBezTo>
                  <a:pt x="40332" y="1091"/>
                  <a:pt x="40240" y="1175"/>
                  <a:pt x="40139" y="1188"/>
                </a:cubicBezTo>
                <a:cubicBezTo>
                  <a:pt x="40139" y="1204"/>
                  <a:pt x="40123" y="1235"/>
                  <a:pt x="40107" y="1283"/>
                </a:cubicBezTo>
                <a:lnTo>
                  <a:pt x="40044" y="1061"/>
                </a:lnTo>
                <a:lnTo>
                  <a:pt x="39949" y="1109"/>
                </a:lnTo>
                <a:lnTo>
                  <a:pt x="39949" y="1014"/>
                </a:lnTo>
                <a:lnTo>
                  <a:pt x="39917" y="982"/>
                </a:lnTo>
                <a:lnTo>
                  <a:pt x="39949" y="982"/>
                </a:lnTo>
                <a:cubicBezTo>
                  <a:pt x="39933" y="903"/>
                  <a:pt x="39917" y="839"/>
                  <a:pt x="39901" y="760"/>
                </a:cubicBezTo>
                <a:lnTo>
                  <a:pt x="39901" y="760"/>
                </a:lnTo>
                <a:lnTo>
                  <a:pt x="40012" y="808"/>
                </a:lnTo>
                <a:cubicBezTo>
                  <a:pt x="40028" y="760"/>
                  <a:pt x="40028" y="697"/>
                  <a:pt x="40028" y="649"/>
                </a:cubicBezTo>
                <a:lnTo>
                  <a:pt x="40075" y="697"/>
                </a:lnTo>
                <a:lnTo>
                  <a:pt x="40107" y="665"/>
                </a:lnTo>
                <a:cubicBezTo>
                  <a:pt x="40134" y="687"/>
                  <a:pt x="40160" y="696"/>
                  <a:pt x="40185" y="696"/>
                </a:cubicBezTo>
                <a:cubicBezTo>
                  <a:pt x="40232" y="696"/>
                  <a:pt x="40277" y="665"/>
                  <a:pt x="40329" y="634"/>
                </a:cubicBezTo>
                <a:lnTo>
                  <a:pt x="40170" y="539"/>
                </a:lnTo>
                <a:lnTo>
                  <a:pt x="40123" y="618"/>
                </a:lnTo>
                <a:lnTo>
                  <a:pt x="39964" y="507"/>
                </a:lnTo>
                <a:lnTo>
                  <a:pt x="39869" y="602"/>
                </a:lnTo>
                <a:lnTo>
                  <a:pt x="39774" y="475"/>
                </a:lnTo>
                <a:lnTo>
                  <a:pt x="39600" y="507"/>
                </a:lnTo>
                <a:lnTo>
                  <a:pt x="39648" y="808"/>
                </a:lnTo>
                <a:cubicBezTo>
                  <a:pt x="39727" y="808"/>
                  <a:pt x="39822" y="824"/>
                  <a:pt x="39885" y="839"/>
                </a:cubicBezTo>
                <a:lnTo>
                  <a:pt x="39759" y="982"/>
                </a:lnTo>
                <a:lnTo>
                  <a:pt x="39648" y="919"/>
                </a:lnTo>
                <a:lnTo>
                  <a:pt x="39648" y="919"/>
                </a:lnTo>
                <a:cubicBezTo>
                  <a:pt x="39664" y="998"/>
                  <a:pt x="39664" y="1045"/>
                  <a:pt x="39679" y="1093"/>
                </a:cubicBezTo>
                <a:lnTo>
                  <a:pt x="39600" y="1093"/>
                </a:lnTo>
                <a:cubicBezTo>
                  <a:pt x="39600" y="1045"/>
                  <a:pt x="39584" y="1014"/>
                  <a:pt x="39584" y="966"/>
                </a:cubicBezTo>
                <a:cubicBezTo>
                  <a:pt x="39569" y="1014"/>
                  <a:pt x="39553" y="1029"/>
                  <a:pt x="39521" y="1077"/>
                </a:cubicBezTo>
                <a:cubicBezTo>
                  <a:pt x="39505" y="1109"/>
                  <a:pt x="39474" y="1140"/>
                  <a:pt x="39442" y="1188"/>
                </a:cubicBezTo>
                <a:lnTo>
                  <a:pt x="39394" y="1109"/>
                </a:lnTo>
                <a:lnTo>
                  <a:pt x="39236" y="1140"/>
                </a:lnTo>
                <a:lnTo>
                  <a:pt x="39204" y="1045"/>
                </a:lnTo>
                <a:lnTo>
                  <a:pt x="38999" y="1045"/>
                </a:lnTo>
                <a:cubicBezTo>
                  <a:pt x="38999" y="1014"/>
                  <a:pt x="38983" y="998"/>
                  <a:pt x="38983" y="982"/>
                </a:cubicBezTo>
                <a:lnTo>
                  <a:pt x="38919" y="982"/>
                </a:lnTo>
                <a:lnTo>
                  <a:pt x="38888" y="1014"/>
                </a:lnTo>
                <a:lnTo>
                  <a:pt x="38888" y="998"/>
                </a:lnTo>
                <a:lnTo>
                  <a:pt x="38919" y="966"/>
                </a:lnTo>
                <a:cubicBezTo>
                  <a:pt x="38935" y="934"/>
                  <a:pt x="38951" y="887"/>
                  <a:pt x="38951" y="871"/>
                </a:cubicBezTo>
                <a:lnTo>
                  <a:pt x="39173" y="729"/>
                </a:lnTo>
                <a:lnTo>
                  <a:pt x="39394" y="808"/>
                </a:lnTo>
                <a:lnTo>
                  <a:pt x="39474" y="681"/>
                </a:lnTo>
                <a:cubicBezTo>
                  <a:pt x="39584" y="713"/>
                  <a:pt x="39489" y="760"/>
                  <a:pt x="39489" y="792"/>
                </a:cubicBezTo>
                <a:cubicBezTo>
                  <a:pt x="39600" y="776"/>
                  <a:pt x="39600" y="776"/>
                  <a:pt x="39584" y="649"/>
                </a:cubicBezTo>
                <a:lnTo>
                  <a:pt x="39426" y="523"/>
                </a:lnTo>
                <a:cubicBezTo>
                  <a:pt x="39268" y="523"/>
                  <a:pt x="39109" y="554"/>
                  <a:pt x="38951" y="602"/>
                </a:cubicBezTo>
                <a:lnTo>
                  <a:pt x="38777" y="539"/>
                </a:lnTo>
                <a:cubicBezTo>
                  <a:pt x="38808" y="459"/>
                  <a:pt x="38840" y="396"/>
                  <a:pt x="38856" y="349"/>
                </a:cubicBezTo>
                <a:lnTo>
                  <a:pt x="38618" y="206"/>
                </a:lnTo>
                <a:cubicBezTo>
                  <a:pt x="38603" y="238"/>
                  <a:pt x="38587" y="254"/>
                  <a:pt x="38587" y="285"/>
                </a:cubicBezTo>
                <a:cubicBezTo>
                  <a:pt x="38523" y="222"/>
                  <a:pt x="38571" y="190"/>
                  <a:pt x="38587" y="143"/>
                </a:cubicBezTo>
                <a:cubicBezTo>
                  <a:pt x="38555" y="95"/>
                  <a:pt x="38523" y="48"/>
                  <a:pt x="385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5" name="Google Shape;335;p23"/>
          <p:cNvGrpSpPr/>
          <p:nvPr/>
        </p:nvGrpSpPr>
        <p:grpSpPr>
          <a:xfrm>
            <a:off x="9234706" y="671870"/>
            <a:ext cx="3295791" cy="2202849"/>
            <a:chOff x="6926028" y="503901"/>
            <a:chExt cx="2471843" cy="1652137"/>
          </a:xfrm>
        </p:grpSpPr>
        <p:sp>
          <p:nvSpPr>
            <p:cNvPr id="336" name="Google Shape;336;p23"/>
            <p:cNvSpPr/>
            <p:nvPr/>
          </p:nvSpPr>
          <p:spPr>
            <a:xfrm rot="-8804544" flipH="1">
              <a:off x="6902073" y="823188"/>
              <a:ext cx="1249808" cy="285921"/>
            </a:xfrm>
            <a:custGeom>
              <a:avLst/>
              <a:gdLst/>
              <a:ahLst/>
              <a:cxnLst/>
              <a:rect l="l" t="t" r="r" b="b"/>
              <a:pathLst>
                <a:path w="21392" h="4894" extrusionOk="0">
                  <a:moveTo>
                    <a:pt x="20631" y="2391"/>
                  </a:moveTo>
                  <a:cubicBezTo>
                    <a:pt x="20647" y="2407"/>
                    <a:pt x="20647" y="2423"/>
                    <a:pt x="20663" y="2455"/>
                  </a:cubicBezTo>
                  <a:cubicBezTo>
                    <a:pt x="20663" y="2455"/>
                    <a:pt x="20647" y="2486"/>
                    <a:pt x="20631" y="2486"/>
                  </a:cubicBezTo>
                  <a:lnTo>
                    <a:pt x="20600" y="2423"/>
                  </a:lnTo>
                  <a:lnTo>
                    <a:pt x="20631" y="2391"/>
                  </a:lnTo>
                  <a:close/>
                  <a:moveTo>
                    <a:pt x="21091" y="2312"/>
                  </a:moveTo>
                  <a:cubicBezTo>
                    <a:pt x="21154" y="2360"/>
                    <a:pt x="21122" y="2423"/>
                    <a:pt x="20901" y="2787"/>
                  </a:cubicBezTo>
                  <a:cubicBezTo>
                    <a:pt x="21075" y="2486"/>
                    <a:pt x="21011" y="2486"/>
                    <a:pt x="20948" y="2486"/>
                  </a:cubicBezTo>
                  <a:cubicBezTo>
                    <a:pt x="20964" y="2407"/>
                    <a:pt x="21011" y="2344"/>
                    <a:pt x="21091" y="2312"/>
                  </a:cubicBezTo>
                  <a:close/>
                  <a:moveTo>
                    <a:pt x="20948" y="2486"/>
                  </a:moveTo>
                  <a:cubicBezTo>
                    <a:pt x="20980" y="2613"/>
                    <a:pt x="20901" y="2740"/>
                    <a:pt x="20758" y="2756"/>
                  </a:cubicBezTo>
                  <a:cubicBezTo>
                    <a:pt x="20774" y="2819"/>
                    <a:pt x="20742" y="2851"/>
                    <a:pt x="20679" y="2851"/>
                  </a:cubicBezTo>
                  <a:cubicBezTo>
                    <a:pt x="20679" y="2914"/>
                    <a:pt x="20647" y="2946"/>
                    <a:pt x="20600" y="2946"/>
                  </a:cubicBezTo>
                  <a:cubicBezTo>
                    <a:pt x="20568" y="3009"/>
                    <a:pt x="20521" y="3056"/>
                    <a:pt x="20457" y="3104"/>
                  </a:cubicBezTo>
                  <a:lnTo>
                    <a:pt x="20236" y="2882"/>
                  </a:lnTo>
                  <a:lnTo>
                    <a:pt x="20362" y="2756"/>
                  </a:lnTo>
                  <a:cubicBezTo>
                    <a:pt x="20441" y="2819"/>
                    <a:pt x="20473" y="2914"/>
                    <a:pt x="20600" y="2946"/>
                  </a:cubicBezTo>
                  <a:cubicBezTo>
                    <a:pt x="20584" y="2882"/>
                    <a:pt x="20616" y="2851"/>
                    <a:pt x="20679" y="2851"/>
                  </a:cubicBezTo>
                  <a:cubicBezTo>
                    <a:pt x="20679" y="2787"/>
                    <a:pt x="20711" y="2756"/>
                    <a:pt x="20758" y="2756"/>
                  </a:cubicBezTo>
                  <a:cubicBezTo>
                    <a:pt x="20726" y="2629"/>
                    <a:pt x="20821" y="2502"/>
                    <a:pt x="20948" y="2486"/>
                  </a:cubicBezTo>
                  <a:close/>
                  <a:moveTo>
                    <a:pt x="12113" y="1"/>
                  </a:moveTo>
                  <a:lnTo>
                    <a:pt x="12002" y="96"/>
                  </a:lnTo>
                  <a:lnTo>
                    <a:pt x="11210" y="96"/>
                  </a:lnTo>
                  <a:lnTo>
                    <a:pt x="11131" y="175"/>
                  </a:lnTo>
                  <a:lnTo>
                    <a:pt x="10688" y="175"/>
                  </a:lnTo>
                  <a:lnTo>
                    <a:pt x="10577" y="270"/>
                  </a:lnTo>
                  <a:lnTo>
                    <a:pt x="10387" y="286"/>
                  </a:lnTo>
                  <a:lnTo>
                    <a:pt x="10308" y="365"/>
                  </a:lnTo>
                  <a:lnTo>
                    <a:pt x="9817" y="365"/>
                  </a:lnTo>
                  <a:cubicBezTo>
                    <a:pt x="9785" y="412"/>
                    <a:pt x="9722" y="491"/>
                    <a:pt x="9690" y="539"/>
                  </a:cubicBezTo>
                  <a:lnTo>
                    <a:pt x="9516" y="444"/>
                  </a:lnTo>
                  <a:lnTo>
                    <a:pt x="9374" y="555"/>
                  </a:lnTo>
                  <a:lnTo>
                    <a:pt x="9025" y="555"/>
                  </a:lnTo>
                  <a:lnTo>
                    <a:pt x="8946" y="634"/>
                  </a:lnTo>
                  <a:lnTo>
                    <a:pt x="8772" y="634"/>
                  </a:lnTo>
                  <a:lnTo>
                    <a:pt x="8677" y="729"/>
                  </a:lnTo>
                  <a:lnTo>
                    <a:pt x="8313" y="729"/>
                  </a:lnTo>
                  <a:lnTo>
                    <a:pt x="8218" y="824"/>
                  </a:lnTo>
                  <a:lnTo>
                    <a:pt x="7949" y="824"/>
                  </a:lnTo>
                  <a:lnTo>
                    <a:pt x="7854" y="919"/>
                  </a:lnTo>
                  <a:lnTo>
                    <a:pt x="7648" y="919"/>
                  </a:lnTo>
                  <a:cubicBezTo>
                    <a:pt x="7641" y="917"/>
                    <a:pt x="7634" y="916"/>
                    <a:pt x="7628" y="916"/>
                  </a:cubicBezTo>
                  <a:cubicBezTo>
                    <a:pt x="7577" y="916"/>
                    <a:pt x="7548" y="970"/>
                    <a:pt x="7505" y="998"/>
                  </a:cubicBezTo>
                  <a:cubicBezTo>
                    <a:pt x="7481" y="1006"/>
                    <a:pt x="7450" y="1006"/>
                    <a:pt x="7418" y="1006"/>
                  </a:cubicBezTo>
                  <a:cubicBezTo>
                    <a:pt x="7386" y="1006"/>
                    <a:pt x="7355" y="1006"/>
                    <a:pt x="7331" y="1014"/>
                  </a:cubicBezTo>
                  <a:cubicBezTo>
                    <a:pt x="7284" y="1046"/>
                    <a:pt x="7236" y="1061"/>
                    <a:pt x="7204" y="1109"/>
                  </a:cubicBezTo>
                  <a:cubicBezTo>
                    <a:pt x="7141" y="1109"/>
                    <a:pt x="7083" y="1099"/>
                    <a:pt x="7030" y="1099"/>
                  </a:cubicBezTo>
                  <a:cubicBezTo>
                    <a:pt x="6990" y="1099"/>
                    <a:pt x="6953" y="1104"/>
                    <a:pt x="6919" y="1125"/>
                  </a:cubicBezTo>
                  <a:lnTo>
                    <a:pt x="6856" y="1188"/>
                  </a:lnTo>
                  <a:cubicBezTo>
                    <a:pt x="6832" y="1192"/>
                    <a:pt x="6808" y="1193"/>
                    <a:pt x="6782" y="1193"/>
                  </a:cubicBezTo>
                  <a:cubicBezTo>
                    <a:pt x="6757" y="1193"/>
                    <a:pt x="6730" y="1192"/>
                    <a:pt x="6704" y="1192"/>
                  </a:cubicBezTo>
                  <a:cubicBezTo>
                    <a:pt x="6650" y="1192"/>
                    <a:pt x="6595" y="1196"/>
                    <a:pt x="6539" y="1220"/>
                  </a:cubicBezTo>
                  <a:lnTo>
                    <a:pt x="6492" y="1299"/>
                  </a:lnTo>
                  <a:lnTo>
                    <a:pt x="6191" y="1299"/>
                  </a:lnTo>
                  <a:lnTo>
                    <a:pt x="6096" y="1378"/>
                  </a:lnTo>
                  <a:lnTo>
                    <a:pt x="5922" y="1378"/>
                  </a:lnTo>
                  <a:lnTo>
                    <a:pt x="5827" y="1473"/>
                  </a:lnTo>
                  <a:cubicBezTo>
                    <a:pt x="5779" y="1473"/>
                    <a:pt x="5732" y="1470"/>
                    <a:pt x="5686" y="1470"/>
                  </a:cubicBezTo>
                  <a:cubicBezTo>
                    <a:pt x="5595" y="1470"/>
                    <a:pt x="5510" y="1484"/>
                    <a:pt x="5447" y="1568"/>
                  </a:cubicBezTo>
                  <a:cubicBezTo>
                    <a:pt x="5431" y="1564"/>
                    <a:pt x="5416" y="1562"/>
                    <a:pt x="5402" y="1562"/>
                  </a:cubicBezTo>
                  <a:cubicBezTo>
                    <a:pt x="5313" y="1562"/>
                    <a:pt x="5243" y="1634"/>
                    <a:pt x="5162" y="1647"/>
                  </a:cubicBezTo>
                  <a:cubicBezTo>
                    <a:pt x="5083" y="1663"/>
                    <a:pt x="4988" y="1695"/>
                    <a:pt x="4924" y="1742"/>
                  </a:cubicBezTo>
                  <a:cubicBezTo>
                    <a:pt x="4845" y="1790"/>
                    <a:pt x="4719" y="1742"/>
                    <a:pt x="4655" y="1837"/>
                  </a:cubicBezTo>
                  <a:cubicBezTo>
                    <a:pt x="4637" y="1835"/>
                    <a:pt x="4618" y="1833"/>
                    <a:pt x="4600" y="1833"/>
                  </a:cubicBezTo>
                  <a:cubicBezTo>
                    <a:pt x="4509" y="1833"/>
                    <a:pt x="4423" y="1866"/>
                    <a:pt x="4370" y="1932"/>
                  </a:cubicBezTo>
                  <a:cubicBezTo>
                    <a:pt x="4356" y="1930"/>
                    <a:pt x="4341" y="1928"/>
                    <a:pt x="4328" y="1928"/>
                  </a:cubicBezTo>
                  <a:cubicBezTo>
                    <a:pt x="4191" y="1928"/>
                    <a:pt x="4090" y="2047"/>
                    <a:pt x="3954" y="2047"/>
                  </a:cubicBezTo>
                  <a:cubicBezTo>
                    <a:pt x="3940" y="2047"/>
                    <a:pt x="3926" y="2046"/>
                    <a:pt x="3911" y="2043"/>
                  </a:cubicBezTo>
                  <a:cubicBezTo>
                    <a:pt x="3784" y="2154"/>
                    <a:pt x="3626" y="2217"/>
                    <a:pt x="3452" y="2233"/>
                  </a:cubicBezTo>
                  <a:cubicBezTo>
                    <a:pt x="3404" y="2328"/>
                    <a:pt x="3293" y="2281"/>
                    <a:pt x="3230" y="2376"/>
                  </a:cubicBezTo>
                  <a:cubicBezTo>
                    <a:pt x="3214" y="2403"/>
                    <a:pt x="3185" y="2410"/>
                    <a:pt x="3154" y="2410"/>
                  </a:cubicBezTo>
                  <a:cubicBezTo>
                    <a:pt x="3126" y="2410"/>
                    <a:pt x="3096" y="2405"/>
                    <a:pt x="3069" y="2405"/>
                  </a:cubicBezTo>
                  <a:cubicBezTo>
                    <a:pt x="3037" y="2405"/>
                    <a:pt x="3009" y="2411"/>
                    <a:pt x="2993" y="2439"/>
                  </a:cubicBezTo>
                  <a:cubicBezTo>
                    <a:pt x="2929" y="2518"/>
                    <a:pt x="2818" y="2471"/>
                    <a:pt x="2771" y="2566"/>
                  </a:cubicBezTo>
                  <a:cubicBezTo>
                    <a:pt x="2755" y="2581"/>
                    <a:pt x="2708" y="2581"/>
                    <a:pt x="2692" y="2581"/>
                  </a:cubicBezTo>
                  <a:cubicBezTo>
                    <a:pt x="2678" y="2578"/>
                    <a:pt x="2666" y="2576"/>
                    <a:pt x="2654" y="2576"/>
                  </a:cubicBezTo>
                  <a:cubicBezTo>
                    <a:pt x="2572" y="2576"/>
                    <a:pt x="2538" y="2663"/>
                    <a:pt x="2454" y="2676"/>
                  </a:cubicBezTo>
                  <a:cubicBezTo>
                    <a:pt x="2359" y="2676"/>
                    <a:pt x="2328" y="2787"/>
                    <a:pt x="2217" y="2787"/>
                  </a:cubicBezTo>
                  <a:cubicBezTo>
                    <a:pt x="2153" y="2787"/>
                    <a:pt x="2090" y="2898"/>
                    <a:pt x="2027" y="2961"/>
                  </a:cubicBezTo>
                  <a:lnTo>
                    <a:pt x="1789" y="2961"/>
                  </a:lnTo>
                  <a:lnTo>
                    <a:pt x="1536" y="3088"/>
                  </a:lnTo>
                  <a:lnTo>
                    <a:pt x="1536" y="3183"/>
                  </a:lnTo>
                  <a:lnTo>
                    <a:pt x="1298" y="3294"/>
                  </a:lnTo>
                  <a:lnTo>
                    <a:pt x="1219" y="3231"/>
                  </a:lnTo>
                  <a:lnTo>
                    <a:pt x="1029" y="3405"/>
                  </a:lnTo>
                  <a:cubicBezTo>
                    <a:pt x="1009" y="3401"/>
                    <a:pt x="989" y="3400"/>
                    <a:pt x="970" y="3400"/>
                  </a:cubicBezTo>
                  <a:cubicBezTo>
                    <a:pt x="812" y="3400"/>
                    <a:pt x="696" y="3510"/>
                    <a:pt x="554" y="3595"/>
                  </a:cubicBezTo>
                  <a:lnTo>
                    <a:pt x="127" y="3595"/>
                  </a:lnTo>
                  <a:lnTo>
                    <a:pt x="0" y="3721"/>
                  </a:lnTo>
                  <a:lnTo>
                    <a:pt x="127" y="3864"/>
                  </a:lnTo>
                  <a:lnTo>
                    <a:pt x="348" y="3864"/>
                  </a:lnTo>
                  <a:lnTo>
                    <a:pt x="475" y="4070"/>
                  </a:lnTo>
                  <a:lnTo>
                    <a:pt x="586" y="3959"/>
                  </a:lnTo>
                  <a:lnTo>
                    <a:pt x="744" y="3959"/>
                  </a:lnTo>
                  <a:cubicBezTo>
                    <a:pt x="784" y="3967"/>
                    <a:pt x="827" y="3971"/>
                    <a:pt x="873" y="3971"/>
                  </a:cubicBezTo>
                  <a:cubicBezTo>
                    <a:pt x="918" y="3971"/>
                    <a:pt x="966" y="3967"/>
                    <a:pt x="1013" y="3959"/>
                  </a:cubicBezTo>
                  <a:cubicBezTo>
                    <a:pt x="1093" y="3911"/>
                    <a:pt x="1188" y="3880"/>
                    <a:pt x="1298" y="3864"/>
                  </a:cubicBezTo>
                  <a:cubicBezTo>
                    <a:pt x="1354" y="3864"/>
                    <a:pt x="1397" y="3779"/>
                    <a:pt x="1460" y="3779"/>
                  </a:cubicBezTo>
                  <a:cubicBezTo>
                    <a:pt x="1469" y="3779"/>
                    <a:pt x="1479" y="3781"/>
                    <a:pt x="1488" y="3785"/>
                  </a:cubicBezTo>
                  <a:cubicBezTo>
                    <a:pt x="1552" y="3674"/>
                    <a:pt x="1694" y="3674"/>
                    <a:pt x="1789" y="3611"/>
                  </a:cubicBezTo>
                  <a:cubicBezTo>
                    <a:pt x="1884" y="3531"/>
                    <a:pt x="2011" y="3484"/>
                    <a:pt x="2122" y="3436"/>
                  </a:cubicBezTo>
                  <a:cubicBezTo>
                    <a:pt x="2312" y="3326"/>
                    <a:pt x="2502" y="3246"/>
                    <a:pt x="2708" y="3136"/>
                  </a:cubicBezTo>
                  <a:lnTo>
                    <a:pt x="2929" y="3136"/>
                  </a:lnTo>
                  <a:cubicBezTo>
                    <a:pt x="3024" y="3072"/>
                    <a:pt x="3119" y="3025"/>
                    <a:pt x="3198" y="2961"/>
                  </a:cubicBezTo>
                  <a:cubicBezTo>
                    <a:pt x="3225" y="2946"/>
                    <a:pt x="3253" y="2942"/>
                    <a:pt x="3282" y="2942"/>
                  </a:cubicBezTo>
                  <a:cubicBezTo>
                    <a:pt x="3305" y="2942"/>
                    <a:pt x="3328" y="2944"/>
                    <a:pt x="3351" y="2944"/>
                  </a:cubicBezTo>
                  <a:cubicBezTo>
                    <a:pt x="3386" y="2944"/>
                    <a:pt x="3420" y="2939"/>
                    <a:pt x="3452" y="2914"/>
                  </a:cubicBezTo>
                  <a:cubicBezTo>
                    <a:pt x="3531" y="2851"/>
                    <a:pt x="3610" y="2803"/>
                    <a:pt x="3705" y="2771"/>
                  </a:cubicBezTo>
                  <a:cubicBezTo>
                    <a:pt x="3816" y="2771"/>
                    <a:pt x="3927" y="2771"/>
                    <a:pt x="4038" y="2756"/>
                  </a:cubicBezTo>
                  <a:lnTo>
                    <a:pt x="4117" y="2676"/>
                  </a:lnTo>
                  <a:lnTo>
                    <a:pt x="4339" y="2676"/>
                  </a:lnTo>
                  <a:lnTo>
                    <a:pt x="4497" y="2471"/>
                  </a:lnTo>
                  <a:cubicBezTo>
                    <a:pt x="4531" y="2492"/>
                    <a:pt x="4561" y="2501"/>
                    <a:pt x="4588" y="2501"/>
                  </a:cubicBezTo>
                  <a:cubicBezTo>
                    <a:pt x="4660" y="2501"/>
                    <a:pt x="4713" y="2438"/>
                    <a:pt x="4782" y="2391"/>
                  </a:cubicBezTo>
                  <a:lnTo>
                    <a:pt x="5004" y="2391"/>
                  </a:lnTo>
                  <a:lnTo>
                    <a:pt x="5368" y="2186"/>
                  </a:lnTo>
                  <a:lnTo>
                    <a:pt x="5479" y="2296"/>
                  </a:lnTo>
                  <a:lnTo>
                    <a:pt x="5779" y="2106"/>
                  </a:lnTo>
                  <a:lnTo>
                    <a:pt x="6112" y="2106"/>
                  </a:lnTo>
                  <a:lnTo>
                    <a:pt x="6207" y="2027"/>
                  </a:lnTo>
                  <a:lnTo>
                    <a:pt x="6476" y="2027"/>
                  </a:lnTo>
                  <a:lnTo>
                    <a:pt x="6571" y="1932"/>
                  </a:lnTo>
                  <a:lnTo>
                    <a:pt x="6935" y="1932"/>
                  </a:lnTo>
                  <a:lnTo>
                    <a:pt x="7014" y="1837"/>
                  </a:lnTo>
                  <a:lnTo>
                    <a:pt x="7204" y="1837"/>
                  </a:lnTo>
                  <a:lnTo>
                    <a:pt x="7299" y="1742"/>
                  </a:lnTo>
                  <a:lnTo>
                    <a:pt x="7474" y="1742"/>
                  </a:lnTo>
                  <a:lnTo>
                    <a:pt x="7569" y="1647"/>
                  </a:lnTo>
                  <a:lnTo>
                    <a:pt x="7933" y="1647"/>
                  </a:lnTo>
                  <a:lnTo>
                    <a:pt x="8012" y="1568"/>
                  </a:lnTo>
                  <a:lnTo>
                    <a:pt x="8376" y="1568"/>
                  </a:lnTo>
                  <a:lnTo>
                    <a:pt x="8471" y="1473"/>
                  </a:lnTo>
                  <a:lnTo>
                    <a:pt x="8819" y="1473"/>
                  </a:lnTo>
                  <a:lnTo>
                    <a:pt x="8962" y="1362"/>
                  </a:lnTo>
                  <a:lnTo>
                    <a:pt x="9199" y="1362"/>
                  </a:lnTo>
                  <a:lnTo>
                    <a:pt x="9294" y="1283"/>
                  </a:lnTo>
                  <a:lnTo>
                    <a:pt x="9659" y="1283"/>
                  </a:lnTo>
                  <a:lnTo>
                    <a:pt x="9738" y="1188"/>
                  </a:lnTo>
                  <a:lnTo>
                    <a:pt x="10007" y="1188"/>
                  </a:lnTo>
                  <a:lnTo>
                    <a:pt x="10118" y="1093"/>
                  </a:lnTo>
                  <a:lnTo>
                    <a:pt x="10466" y="1093"/>
                  </a:lnTo>
                  <a:lnTo>
                    <a:pt x="10545" y="1014"/>
                  </a:lnTo>
                  <a:lnTo>
                    <a:pt x="11194" y="1014"/>
                  </a:lnTo>
                  <a:cubicBezTo>
                    <a:pt x="11242" y="939"/>
                    <a:pt x="11300" y="919"/>
                    <a:pt x="11363" y="919"/>
                  </a:cubicBezTo>
                  <a:cubicBezTo>
                    <a:pt x="11405" y="919"/>
                    <a:pt x="11450" y="928"/>
                    <a:pt x="11495" y="935"/>
                  </a:cubicBezTo>
                  <a:cubicBezTo>
                    <a:pt x="11495" y="982"/>
                    <a:pt x="11511" y="1014"/>
                    <a:pt x="11511" y="1046"/>
                  </a:cubicBezTo>
                  <a:lnTo>
                    <a:pt x="10735" y="1837"/>
                  </a:lnTo>
                  <a:lnTo>
                    <a:pt x="10640" y="1837"/>
                  </a:lnTo>
                  <a:lnTo>
                    <a:pt x="10102" y="2391"/>
                  </a:lnTo>
                  <a:lnTo>
                    <a:pt x="10007" y="2391"/>
                  </a:lnTo>
                  <a:cubicBezTo>
                    <a:pt x="9959" y="2471"/>
                    <a:pt x="9864" y="2502"/>
                    <a:pt x="9880" y="2629"/>
                  </a:cubicBezTo>
                  <a:cubicBezTo>
                    <a:pt x="9801" y="2708"/>
                    <a:pt x="9706" y="2803"/>
                    <a:pt x="9595" y="2914"/>
                  </a:cubicBezTo>
                  <a:cubicBezTo>
                    <a:pt x="9484" y="3009"/>
                    <a:pt x="9484" y="3199"/>
                    <a:pt x="9342" y="3246"/>
                  </a:cubicBezTo>
                  <a:lnTo>
                    <a:pt x="9342" y="3452"/>
                  </a:lnTo>
                  <a:cubicBezTo>
                    <a:pt x="9279" y="3547"/>
                    <a:pt x="9152" y="3579"/>
                    <a:pt x="9152" y="3706"/>
                  </a:cubicBezTo>
                  <a:lnTo>
                    <a:pt x="9231" y="3832"/>
                  </a:lnTo>
                  <a:lnTo>
                    <a:pt x="9073" y="4006"/>
                  </a:lnTo>
                  <a:lnTo>
                    <a:pt x="9073" y="4276"/>
                  </a:lnTo>
                  <a:cubicBezTo>
                    <a:pt x="9057" y="4386"/>
                    <a:pt x="9057" y="4497"/>
                    <a:pt x="9089" y="4608"/>
                  </a:cubicBezTo>
                  <a:cubicBezTo>
                    <a:pt x="9168" y="4624"/>
                    <a:pt x="9247" y="4656"/>
                    <a:pt x="9310" y="4735"/>
                  </a:cubicBezTo>
                  <a:cubicBezTo>
                    <a:pt x="9389" y="4798"/>
                    <a:pt x="9484" y="4846"/>
                    <a:pt x="9579" y="4893"/>
                  </a:cubicBezTo>
                  <a:lnTo>
                    <a:pt x="10229" y="4893"/>
                  </a:lnTo>
                  <a:cubicBezTo>
                    <a:pt x="10260" y="4893"/>
                    <a:pt x="10292" y="4893"/>
                    <a:pt x="10308" y="4877"/>
                  </a:cubicBezTo>
                  <a:cubicBezTo>
                    <a:pt x="10324" y="4846"/>
                    <a:pt x="10355" y="4830"/>
                    <a:pt x="10371" y="4814"/>
                  </a:cubicBezTo>
                  <a:lnTo>
                    <a:pt x="10909" y="4814"/>
                  </a:lnTo>
                  <a:lnTo>
                    <a:pt x="11020" y="4719"/>
                  </a:lnTo>
                  <a:lnTo>
                    <a:pt x="11733" y="4719"/>
                  </a:lnTo>
                  <a:lnTo>
                    <a:pt x="11812" y="4624"/>
                  </a:lnTo>
                  <a:lnTo>
                    <a:pt x="12176" y="4624"/>
                  </a:lnTo>
                  <a:lnTo>
                    <a:pt x="12271" y="4529"/>
                  </a:lnTo>
                  <a:lnTo>
                    <a:pt x="12540" y="4529"/>
                  </a:lnTo>
                  <a:lnTo>
                    <a:pt x="12635" y="4434"/>
                  </a:lnTo>
                  <a:lnTo>
                    <a:pt x="13000" y="4434"/>
                  </a:lnTo>
                  <a:lnTo>
                    <a:pt x="13095" y="4339"/>
                  </a:lnTo>
                  <a:lnTo>
                    <a:pt x="13554" y="4339"/>
                  </a:lnTo>
                  <a:lnTo>
                    <a:pt x="13617" y="4260"/>
                  </a:lnTo>
                  <a:lnTo>
                    <a:pt x="13981" y="4260"/>
                  </a:lnTo>
                  <a:lnTo>
                    <a:pt x="14076" y="4165"/>
                  </a:lnTo>
                  <a:cubicBezTo>
                    <a:pt x="14250" y="4149"/>
                    <a:pt x="14425" y="4086"/>
                    <a:pt x="14551" y="3975"/>
                  </a:cubicBezTo>
                  <a:lnTo>
                    <a:pt x="15153" y="3975"/>
                  </a:lnTo>
                  <a:cubicBezTo>
                    <a:pt x="15232" y="3864"/>
                    <a:pt x="15359" y="3896"/>
                    <a:pt x="15470" y="3864"/>
                  </a:cubicBezTo>
                  <a:cubicBezTo>
                    <a:pt x="15470" y="3848"/>
                    <a:pt x="15501" y="3832"/>
                    <a:pt x="15501" y="3832"/>
                  </a:cubicBezTo>
                  <a:lnTo>
                    <a:pt x="15533" y="3785"/>
                  </a:lnTo>
                  <a:lnTo>
                    <a:pt x="15707" y="3785"/>
                  </a:lnTo>
                  <a:lnTo>
                    <a:pt x="15802" y="3690"/>
                  </a:lnTo>
                  <a:lnTo>
                    <a:pt x="15976" y="3690"/>
                  </a:lnTo>
                  <a:lnTo>
                    <a:pt x="16087" y="3595"/>
                  </a:lnTo>
                  <a:lnTo>
                    <a:pt x="16340" y="3595"/>
                  </a:lnTo>
                  <a:cubicBezTo>
                    <a:pt x="16388" y="3563"/>
                    <a:pt x="16420" y="3516"/>
                    <a:pt x="16451" y="3516"/>
                  </a:cubicBezTo>
                  <a:cubicBezTo>
                    <a:pt x="16460" y="3516"/>
                    <a:pt x="16468" y="3517"/>
                    <a:pt x="16476" y="3517"/>
                  </a:cubicBezTo>
                  <a:cubicBezTo>
                    <a:pt x="16624" y="3517"/>
                    <a:pt x="16735" y="3407"/>
                    <a:pt x="16874" y="3407"/>
                  </a:cubicBezTo>
                  <a:cubicBezTo>
                    <a:pt x="16901" y="3407"/>
                    <a:pt x="16928" y="3411"/>
                    <a:pt x="16958" y="3421"/>
                  </a:cubicBezTo>
                  <a:cubicBezTo>
                    <a:pt x="16990" y="3421"/>
                    <a:pt x="17037" y="3373"/>
                    <a:pt x="17085" y="3326"/>
                  </a:cubicBezTo>
                  <a:lnTo>
                    <a:pt x="17401" y="3326"/>
                  </a:lnTo>
                  <a:lnTo>
                    <a:pt x="17924" y="3056"/>
                  </a:lnTo>
                  <a:lnTo>
                    <a:pt x="18161" y="3056"/>
                  </a:lnTo>
                  <a:cubicBezTo>
                    <a:pt x="18193" y="2985"/>
                    <a:pt x="18240" y="2977"/>
                    <a:pt x="18290" y="2977"/>
                  </a:cubicBezTo>
                  <a:cubicBezTo>
                    <a:pt x="18304" y="2977"/>
                    <a:pt x="18318" y="2978"/>
                    <a:pt x="18333" y="2978"/>
                  </a:cubicBezTo>
                  <a:cubicBezTo>
                    <a:pt x="18368" y="2978"/>
                    <a:pt x="18402" y="2974"/>
                    <a:pt x="18430" y="2946"/>
                  </a:cubicBezTo>
                  <a:cubicBezTo>
                    <a:pt x="18510" y="2866"/>
                    <a:pt x="18605" y="2898"/>
                    <a:pt x="18684" y="2866"/>
                  </a:cubicBezTo>
                  <a:cubicBezTo>
                    <a:pt x="18763" y="2803"/>
                    <a:pt x="18858" y="2771"/>
                    <a:pt x="18969" y="2771"/>
                  </a:cubicBezTo>
                  <a:lnTo>
                    <a:pt x="19064" y="2692"/>
                  </a:lnTo>
                  <a:lnTo>
                    <a:pt x="19238" y="2692"/>
                  </a:lnTo>
                  <a:lnTo>
                    <a:pt x="19333" y="2597"/>
                  </a:lnTo>
                  <a:lnTo>
                    <a:pt x="19523" y="2597"/>
                  </a:lnTo>
                  <a:cubicBezTo>
                    <a:pt x="19570" y="2439"/>
                    <a:pt x="19745" y="2550"/>
                    <a:pt x="19824" y="2455"/>
                  </a:cubicBezTo>
                  <a:cubicBezTo>
                    <a:pt x="19876" y="2409"/>
                    <a:pt x="19934" y="2398"/>
                    <a:pt x="19993" y="2398"/>
                  </a:cubicBezTo>
                  <a:cubicBezTo>
                    <a:pt x="20043" y="2398"/>
                    <a:pt x="20094" y="2406"/>
                    <a:pt x="20143" y="2406"/>
                  </a:cubicBezTo>
                  <a:cubicBezTo>
                    <a:pt x="20175" y="2406"/>
                    <a:pt x="20206" y="2403"/>
                    <a:pt x="20236" y="2391"/>
                  </a:cubicBezTo>
                  <a:lnTo>
                    <a:pt x="20346" y="2312"/>
                  </a:lnTo>
                  <a:cubicBezTo>
                    <a:pt x="20362" y="2360"/>
                    <a:pt x="20378" y="2391"/>
                    <a:pt x="20378" y="2423"/>
                  </a:cubicBezTo>
                  <a:cubicBezTo>
                    <a:pt x="20331" y="2502"/>
                    <a:pt x="20283" y="2566"/>
                    <a:pt x="20204" y="2613"/>
                  </a:cubicBezTo>
                  <a:cubicBezTo>
                    <a:pt x="20141" y="2676"/>
                    <a:pt x="20093" y="2756"/>
                    <a:pt x="20077" y="2835"/>
                  </a:cubicBezTo>
                  <a:cubicBezTo>
                    <a:pt x="20030" y="2914"/>
                    <a:pt x="19919" y="2946"/>
                    <a:pt x="19919" y="3056"/>
                  </a:cubicBezTo>
                  <a:cubicBezTo>
                    <a:pt x="20061" y="3326"/>
                    <a:pt x="20172" y="3626"/>
                    <a:pt x="20457" y="3801"/>
                  </a:cubicBezTo>
                  <a:lnTo>
                    <a:pt x="20711" y="3769"/>
                  </a:lnTo>
                  <a:cubicBezTo>
                    <a:pt x="20711" y="3769"/>
                    <a:pt x="20726" y="3753"/>
                    <a:pt x="20726" y="3737"/>
                  </a:cubicBezTo>
                  <a:lnTo>
                    <a:pt x="20647" y="3642"/>
                  </a:lnTo>
                  <a:cubicBezTo>
                    <a:pt x="20711" y="3595"/>
                    <a:pt x="20758" y="3531"/>
                    <a:pt x="20806" y="3468"/>
                  </a:cubicBezTo>
                  <a:cubicBezTo>
                    <a:pt x="20837" y="3405"/>
                    <a:pt x="20869" y="3341"/>
                    <a:pt x="20885" y="3278"/>
                  </a:cubicBezTo>
                  <a:cubicBezTo>
                    <a:pt x="20806" y="3215"/>
                    <a:pt x="20726" y="3167"/>
                    <a:pt x="20869" y="2803"/>
                  </a:cubicBezTo>
                  <a:lnTo>
                    <a:pt x="20901" y="2787"/>
                  </a:lnTo>
                  <a:lnTo>
                    <a:pt x="20901" y="2787"/>
                  </a:lnTo>
                  <a:cubicBezTo>
                    <a:pt x="20861" y="2849"/>
                    <a:pt x="20852" y="2873"/>
                    <a:pt x="20861" y="2873"/>
                  </a:cubicBezTo>
                  <a:cubicBezTo>
                    <a:pt x="20878" y="2873"/>
                    <a:pt x="20956" y="2795"/>
                    <a:pt x="21027" y="2724"/>
                  </a:cubicBezTo>
                  <a:cubicBezTo>
                    <a:pt x="21027" y="2534"/>
                    <a:pt x="21201" y="2471"/>
                    <a:pt x="21296" y="2344"/>
                  </a:cubicBezTo>
                  <a:cubicBezTo>
                    <a:pt x="21312" y="2281"/>
                    <a:pt x="21312" y="2201"/>
                    <a:pt x="21312" y="2154"/>
                  </a:cubicBezTo>
                  <a:cubicBezTo>
                    <a:pt x="21360" y="2106"/>
                    <a:pt x="21376" y="2091"/>
                    <a:pt x="21391" y="2075"/>
                  </a:cubicBezTo>
                  <a:cubicBezTo>
                    <a:pt x="21281" y="1885"/>
                    <a:pt x="21043" y="1901"/>
                    <a:pt x="20901" y="1742"/>
                  </a:cubicBezTo>
                  <a:lnTo>
                    <a:pt x="20362" y="1742"/>
                  </a:lnTo>
                  <a:lnTo>
                    <a:pt x="20251" y="1837"/>
                  </a:lnTo>
                  <a:lnTo>
                    <a:pt x="19808" y="1837"/>
                  </a:lnTo>
                  <a:cubicBezTo>
                    <a:pt x="19745" y="1996"/>
                    <a:pt x="19539" y="1869"/>
                    <a:pt x="19460" y="2011"/>
                  </a:cubicBezTo>
                  <a:lnTo>
                    <a:pt x="19190" y="2027"/>
                  </a:lnTo>
                  <a:lnTo>
                    <a:pt x="19080" y="2106"/>
                  </a:lnTo>
                  <a:lnTo>
                    <a:pt x="18826" y="2106"/>
                  </a:lnTo>
                  <a:cubicBezTo>
                    <a:pt x="18684" y="2233"/>
                    <a:pt x="18494" y="2265"/>
                    <a:pt x="18351" y="2391"/>
                  </a:cubicBezTo>
                  <a:lnTo>
                    <a:pt x="18082" y="2391"/>
                  </a:lnTo>
                  <a:cubicBezTo>
                    <a:pt x="18035" y="2502"/>
                    <a:pt x="17940" y="2471"/>
                    <a:pt x="17845" y="2486"/>
                  </a:cubicBezTo>
                  <a:cubicBezTo>
                    <a:pt x="17778" y="2486"/>
                    <a:pt x="17767" y="2576"/>
                    <a:pt x="17700" y="2576"/>
                  </a:cubicBezTo>
                  <a:cubicBezTo>
                    <a:pt x="17687" y="2576"/>
                    <a:pt x="17672" y="2573"/>
                    <a:pt x="17655" y="2566"/>
                  </a:cubicBezTo>
                  <a:cubicBezTo>
                    <a:pt x="17641" y="2562"/>
                    <a:pt x="17628" y="2560"/>
                    <a:pt x="17616" y="2560"/>
                  </a:cubicBezTo>
                  <a:cubicBezTo>
                    <a:pt x="17532" y="2560"/>
                    <a:pt x="17486" y="2647"/>
                    <a:pt x="17417" y="2661"/>
                  </a:cubicBezTo>
                  <a:lnTo>
                    <a:pt x="17195" y="2661"/>
                  </a:lnTo>
                  <a:lnTo>
                    <a:pt x="17085" y="2756"/>
                  </a:lnTo>
                  <a:lnTo>
                    <a:pt x="16831" y="2756"/>
                  </a:lnTo>
                  <a:lnTo>
                    <a:pt x="16720" y="2851"/>
                  </a:lnTo>
                  <a:lnTo>
                    <a:pt x="16467" y="2851"/>
                  </a:lnTo>
                  <a:lnTo>
                    <a:pt x="16340" y="2961"/>
                  </a:lnTo>
                  <a:cubicBezTo>
                    <a:pt x="16310" y="2940"/>
                    <a:pt x="16284" y="2931"/>
                    <a:pt x="16259" y="2931"/>
                  </a:cubicBezTo>
                  <a:cubicBezTo>
                    <a:pt x="16193" y="2931"/>
                    <a:pt x="16141" y="2994"/>
                    <a:pt x="16071" y="3041"/>
                  </a:cubicBezTo>
                  <a:cubicBezTo>
                    <a:pt x="16040" y="3033"/>
                    <a:pt x="16004" y="3029"/>
                    <a:pt x="15966" y="3029"/>
                  </a:cubicBezTo>
                  <a:cubicBezTo>
                    <a:pt x="15929" y="3029"/>
                    <a:pt x="15889" y="3033"/>
                    <a:pt x="15850" y="3041"/>
                  </a:cubicBezTo>
                  <a:cubicBezTo>
                    <a:pt x="15776" y="3041"/>
                    <a:pt x="15743" y="3137"/>
                    <a:pt x="15675" y="3137"/>
                  </a:cubicBezTo>
                  <a:cubicBezTo>
                    <a:pt x="15670" y="3137"/>
                    <a:pt x="15665" y="3137"/>
                    <a:pt x="15660" y="3136"/>
                  </a:cubicBezTo>
                  <a:cubicBezTo>
                    <a:pt x="15620" y="3128"/>
                    <a:pt x="15584" y="3124"/>
                    <a:pt x="15551" y="3124"/>
                  </a:cubicBezTo>
                  <a:cubicBezTo>
                    <a:pt x="15517" y="3124"/>
                    <a:pt x="15485" y="3128"/>
                    <a:pt x="15454" y="3136"/>
                  </a:cubicBezTo>
                  <a:lnTo>
                    <a:pt x="15375" y="3215"/>
                  </a:lnTo>
                  <a:lnTo>
                    <a:pt x="15090" y="3231"/>
                  </a:lnTo>
                  <a:lnTo>
                    <a:pt x="15010" y="3310"/>
                  </a:lnTo>
                  <a:lnTo>
                    <a:pt x="14820" y="3310"/>
                  </a:lnTo>
                  <a:lnTo>
                    <a:pt x="14725" y="3405"/>
                  </a:lnTo>
                  <a:lnTo>
                    <a:pt x="14282" y="3405"/>
                  </a:lnTo>
                  <a:lnTo>
                    <a:pt x="14171" y="3500"/>
                  </a:lnTo>
                  <a:lnTo>
                    <a:pt x="13823" y="3500"/>
                  </a:lnTo>
                  <a:lnTo>
                    <a:pt x="13744" y="3595"/>
                  </a:lnTo>
                  <a:lnTo>
                    <a:pt x="13380" y="3595"/>
                  </a:lnTo>
                  <a:lnTo>
                    <a:pt x="13285" y="3690"/>
                  </a:lnTo>
                  <a:lnTo>
                    <a:pt x="12920" y="3690"/>
                  </a:lnTo>
                  <a:lnTo>
                    <a:pt x="12841" y="3769"/>
                  </a:lnTo>
                  <a:lnTo>
                    <a:pt x="12556" y="3785"/>
                  </a:lnTo>
                  <a:lnTo>
                    <a:pt x="12461" y="3864"/>
                  </a:lnTo>
                  <a:lnTo>
                    <a:pt x="12018" y="3864"/>
                  </a:lnTo>
                  <a:cubicBezTo>
                    <a:pt x="11986" y="3896"/>
                    <a:pt x="11955" y="3927"/>
                    <a:pt x="11923" y="3959"/>
                  </a:cubicBezTo>
                  <a:lnTo>
                    <a:pt x="11479" y="3959"/>
                  </a:lnTo>
                  <a:lnTo>
                    <a:pt x="11384" y="4038"/>
                  </a:lnTo>
                  <a:lnTo>
                    <a:pt x="10292" y="4038"/>
                  </a:lnTo>
                  <a:cubicBezTo>
                    <a:pt x="10249" y="3977"/>
                    <a:pt x="10204" y="3956"/>
                    <a:pt x="10156" y="3956"/>
                  </a:cubicBezTo>
                  <a:cubicBezTo>
                    <a:pt x="10079" y="3956"/>
                    <a:pt x="9993" y="4009"/>
                    <a:pt x="9896" y="4038"/>
                  </a:cubicBezTo>
                  <a:lnTo>
                    <a:pt x="9896" y="3706"/>
                  </a:lnTo>
                  <a:cubicBezTo>
                    <a:pt x="9928" y="3611"/>
                    <a:pt x="9959" y="3516"/>
                    <a:pt x="10007" y="3436"/>
                  </a:cubicBezTo>
                  <a:cubicBezTo>
                    <a:pt x="10039" y="3373"/>
                    <a:pt x="10118" y="3341"/>
                    <a:pt x="10149" y="3278"/>
                  </a:cubicBezTo>
                  <a:cubicBezTo>
                    <a:pt x="10339" y="2993"/>
                    <a:pt x="10577" y="2740"/>
                    <a:pt x="10846" y="2566"/>
                  </a:cubicBezTo>
                  <a:cubicBezTo>
                    <a:pt x="11036" y="2455"/>
                    <a:pt x="11210" y="2312"/>
                    <a:pt x="11369" y="2138"/>
                  </a:cubicBezTo>
                  <a:cubicBezTo>
                    <a:pt x="11416" y="2091"/>
                    <a:pt x="11464" y="2027"/>
                    <a:pt x="11527" y="1980"/>
                  </a:cubicBezTo>
                  <a:lnTo>
                    <a:pt x="11527" y="1885"/>
                  </a:lnTo>
                  <a:cubicBezTo>
                    <a:pt x="11622" y="1774"/>
                    <a:pt x="11733" y="1695"/>
                    <a:pt x="11860" y="1616"/>
                  </a:cubicBezTo>
                  <a:cubicBezTo>
                    <a:pt x="11986" y="1536"/>
                    <a:pt x="12097" y="1426"/>
                    <a:pt x="12192" y="1299"/>
                  </a:cubicBezTo>
                  <a:cubicBezTo>
                    <a:pt x="12303" y="1188"/>
                    <a:pt x="12398" y="1061"/>
                    <a:pt x="12493" y="919"/>
                  </a:cubicBezTo>
                  <a:cubicBezTo>
                    <a:pt x="12556" y="792"/>
                    <a:pt x="12635" y="681"/>
                    <a:pt x="12699" y="555"/>
                  </a:cubicBezTo>
                  <a:lnTo>
                    <a:pt x="12699" y="444"/>
                  </a:lnTo>
                  <a:lnTo>
                    <a:pt x="122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3"/>
            <p:cNvSpPr/>
            <p:nvPr/>
          </p:nvSpPr>
          <p:spPr>
            <a:xfrm rot="-8804544" flipH="1">
              <a:off x="8177594" y="1683523"/>
              <a:ext cx="1290529" cy="129231"/>
            </a:xfrm>
            <a:custGeom>
              <a:avLst/>
              <a:gdLst/>
              <a:ahLst/>
              <a:cxnLst/>
              <a:rect l="l" t="t" r="r" b="b"/>
              <a:pathLst>
                <a:path w="22089" h="2212" extrusionOk="0">
                  <a:moveTo>
                    <a:pt x="12351" y="0"/>
                  </a:moveTo>
                  <a:cubicBezTo>
                    <a:pt x="12319" y="32"/>
                    <a:pt x="12288" y="64"/>
                    <a:pt x="12256" y="95"/>
                  </a:cubicBezTo>
                  <a:lnTo>
                    <a:pt x="10736" y="95"/>
                  </a:lnTo>
                  <a:lnTo>
                    <a:pt x="10593" y="190"/>
                  </a:lnTo>
                  <a:lnTo>
                    <a:pt x="10435" y="111"/>
                  </a:lnTo>
                  <a:lnTo>
                    <a:pt x="10324" y="190"/>
                  </a:lnTo>
                  <a:lnTo>
                    <a:pt x="9438" y="190"/>
                  </a:lnTo>
                  <a:lnTo>
                    <a:pt x="9374" y="269"/>
                  </a:lnTo>
                  <a:cubicBezTo>
                    <a:pt x="9331" y="273"/>
                    <a:pt x="9287" y="274"/>
                    <a:pt x="9243" y="274"/>
                  </a:cubicBezTo>
                  <a:cubicBezTo>
                    <a:pt x="9165" y="274"/>
                    <a:pt x="9085" y="271"/>
                    <a:pt x="9008" y="271"/>
                  </a:cubicBezTo>
                  <a:cubicBezTo>
                    <a:pt x="8937" y="271"/>
                    <a:pt x="8869" y="274"/>
                    <a:pt x="8804" y="285"/>
                  </a:cubicBezTo>
                  <a:lnTo>
                    <a:pt x="8725" y="364"/>
                  </a:lnTo>
                  <a:lnTo>
                    <a:pt x="8187" y="364"/>
                  </a:lnTo>
                  <a:lnTo>
                    <a:pt x="8123" y="428"/>
                  </a:lnTo>
                  <a:cubicBezTo>
                    <a:pt x="8091" y="448"/>
                    <a:pt x="8064" y="456"/>
                    <a:pt x="8042" y="456"/>
                  </a:cubicBezTo>
                  <a:cubicBezTo>
                    <a:pt x="7978" y="456"/>
                    <a:pt x="7949" y="392"/>
                    <a:pt x="7902" y="380"/>
                  </a:cubicBezTo>
                  <a:lnTo>
                    <a:pt x="7807" y="475"/>
                  </a:lnTo>
                  <a:lnTo>
                    <a:pt x="7538" y="475"/>
                  </a:lnTo>
                  <a:cubicBezTo>
                    <a:pt x="7524" y="489"/>
                    <a:pt x="7522" y="516"/>
                    <a:pt x="7500" y="544"/>
                  </a:cubicBezTo>
                  <a:lnTo>
                    <a:pt x="7500" y="544"/>
                  </a:lnTo>
                  <a:cubicBezTo>
                    <a:pt x="7496" y="542"/>
                    <a:pt x="7493" y="540"/>
                    <a:pt x="7490" y="539"/>
                  </a:cubicBezTo>
                  <a:lnTo>
                    <a:pt x="7490" y="539"/>
                  </a:lnTo>
                  <a:cubicBezTo>
                    <a:pt x="7491" y="543"/>
                    <a:pt x="7492" y="547"/>
                    <a:pt x="7493" y="551"/>
                  </a:cubicBezTo>
                  <a:lnTo>
                    <a:pt x="7493" y="551"/>
                  </a:lnTo>
                  <a:cubicBezTo>
                    <a:pt x="7495" y="549"/>
                    <a:pt x="7498" y="546"/>
                    <a:pt x="7500" y="544"/>
                  </a:cubicBezTo>
                  <a:lnTo>
                    <a:pt x="7500" y="544"/>
                  </a:lnTo>
                  <a:cubicBezTo>
                    <a:pt x="7528" y="561"/>
                    <a:pt x="7557" y="588"/>
                    <a:pt x="7585" y="602"/>
                  </a:cubicBezTo>
                  <a:cubicBezTo>
                    <a:pt x="7562" y="620"/>
                    <a:pt x="7546" y="628"/>
                    <a:pt x="7534" y="628"/>
                  </a:cubicBezTo>
                  <a:cubicBezTo>
                    <a:pt x="7507" y="628"/>
                    <a:pt x="7502" y="591"/>
                    <a:pt x="7493" y="551"/>
                  </a:cubicBezTo>
                  <a:lnTo>
                    <a:pt x="7493" y="551"/>
                  </a:lnTo>
                  <a:cubicBezTo>
                    <a:pt x="7492" y="552"/>
                    <a:pt x="7491" y="553"/>
                    <a:pt x="7490" y="554"/>
                  </a:cubicBezTo>
                  <a:lnTo>
                    <a:pt x="7490" y="539"/>
                  </a:lnTo>
                  <a:cubicBezTo>
                    <a:pt x="7443" y="523"/>
                    <a:pt x="7395" y="491"/>
                    <a:pt x="7363" y="459"/>
                  </a:cubicBezTo>
                  <a:lnTo>
                    <a:pt x="7253" y="554"/>
                  </a:lnTo>
                  <a:lnTo>
                    <a:pt x="6809" y="554"/>
                  </a:lnTo>
                  <a:lnTo>
                    <a:pt x="6730" y="649"/>
                  </a:lnTo>
                  <a:lnTo>
                    <a:pt x="6192" y="649"/>
                  </a:lnTo>
                  <a:cubicBezTo>
                    <a:pt x="6144" y="681"/>
                    <a:pt x="6128" y="697"/>
                    <a:pt x="6097" y="744"/>
                  </a:cubicBezTo>
                  <a:lnTo>
                    <a:pt x="5638" y="744"/>
                  </a:lnTo>
                  <a:lnTo>
                    <a:pt x="5543" y="839"/>
                  </a:lnTo>
                  <a:lnTo>
                    <a:pt x="5083" y="839"/>
                  </a:lnTo>
                  <a:lnTo>
                    <a:pt x="5004" y="919"/>
                  </a:lnTo>
                  <a:lnTo>
                    <a:pt x="4292" y="919"/>
                  </a:lnTo>
                  <a:lnTo>
                    <a:pt x="4181" y="1014"/>
                  </a:lnTo>
                  <a:lnTo>
                    <a:pt x="3595" y="1014"/>
                  </a:lnTo>
                  <a:lnTo>
                    <a:pt x="3263" y="1219"/>
                  </a:lnTo>
                  <a:lnTo>
                    <a:pt x="2851" y="1219"/>
                  </a:lnTo>
                  <a:lnTo>
                    <a:pt x="2724" y="1314"/>
                  </a:lnTo>
                  <a:lnTo>
                    <a:pt x="2487" y="1314"/>
                  </a:lnTo>
                  <a:lnTo>
                    <a:pt x="2392" y="1394"/>
                  </a:lnTo>
                  <a:lnTo>
                    <a:pt x="2122" y="1394"/>
                  </a:lnTo>
                  <a:lnTo>
                    <a:pt x="2043" y="1473"/>
                  </a:lnTo>
                  <a:lnTo>
                    <a:pt x="1584" y="1473"/>
                  </a:lnTo>
                  <a:lnTo>
                    <a:pt x="1489" y="1568"/>
                  </a:lnTo>
                  <a:lnTo>
                    <a:pt x="1220" y="1568"/>
                  </a:lnTo>
                  <a:lnTo>
                    <a:pt x="1125" y="1663"/>
                  </a:lnTo>
                  <a:lnTo>
                    <a:pt x="856" y="1663"/>
                  </a:lnTo>
                  <a:lnTo>
                    <a:pt x="777" y="1742"/>
                  </a:lnTo>
                  <a:lnTo>
                    <a:pt x="412" y="1742"/>
                  </a:lnTo>
                  <a:lnTo>
                    <a:pt x="317" y="1679"/>
                  </a:lnTo>
                  <a:lnTo>
                    <a:pt x="17" y="1679"/>
                  </a:lnTo>
                  <a:cubicBezTo>
                    <a:pt x="1" y="1742"/>
                    <a:pt x="1" y="1805"/>
                    <a:pt x="1" y="1869"/>
                  </a:cubicBezTo>
                  <a:lnTo>
                    <a:pt x="222" y="2122"/>
                  </a:lnTo>
                  <a:lnTo>
                    <a:pt x="492" y="2122"/>
                  </a:lnTo>
                  <a:lnTo>
                    <a:pt x="587" y="2027"/>
                  </a:lnTo>
                  <a:lnTo>
                    <a:pt x="682" y="2106"/>
                  </a:lnTo>
                  <a:lnTo>
                    <a:pt x="792" y="2027"/>
                  </a:lnTo>
                  <a:lnTo>
                    <a:pt x="840" y="2201"/>
                  </a:lnTo>
                  <a:cubicBezTo>
                    <a:pt x="886" y="2208"/>
                    <a:pt x="932" y="2212"/>
                    <a:pt x="977" y="2212"/>
                  </a:cubicBezTo>
                  <a:cubicBezTo>
                    <a:pt x="1040" y="2212"/>
                    <a:pt x="1101" y="2204"/>
                    <a:pt x="1157" y="2185"/>
                  </a:cubicBezTo>
                  <a:lnTo>
                    <a:pt x="1220" y="2011"/>
                  </a:lnTo>
                  <a:lnTo>
                    <a:pt x="1315" y="2122"/>
                  </a:lnTo>
                  <a:lnTo>
                    <a:pt x="1774" y="2122"/>
                  </a:lnTo>
                  <a:cubicBezTo>
                    <a:pt x="1837" y="1964"/>
                    <a:pt x="1996" y="2074"/>
                    <a:pt x="2075" y="1979"/>
                  </a:cubicBezTo>
                  <a:cubicBezTo>
                    <a:pt x="2122" y="1932"/>
                    <a:pt x="2186" y="1932"/>
                    <a:pt x="2249" y="1932"/>
                  </a:cubicBezTo>
                  <a:cubicBezTo>
                    <a:pt x="2281" y="1932"/>
                    <a:pt x="2312" y="1944"/>
                    <a:pt x="2344" y="1944"/>
                  </a:cubicBezTo>
                  <a:cubicBezTo>
                    <a:pt x="2376" y="1944"/>
                    <a:pt x="2407" y="1932"/>
                    <a:pt x="2439" y="1884"/>
                  </a:cubicBezTo>
                  <a:cubicBezTo>
                    <a:pt x="2464" y="1848"/>
                    <a:pt x="2495" y="1839"/>
                    <a:pt x="2530" y="1839"/>
                  </a:cubicBezTo>
                  <a:cubicBezTo>
                    <a:pt x="2558" y="1839"/>
                    <a:pt x="2587" y="1845"/>
                    <a:pt x="2616" y="1845"/>
                  </a:cubicBezTo>
                  <a:cubicBezTo>
                    <a:pt x="2643" y="1845"/>
                    <a:pt x="2669" y="1840"/>
                    <a:pt x="2693" y="1821"/>
                  </a:cubicBezTo>
                  <a:cubicBezTo>
                    <a:pt x="2708" y="1805"/>
                    <a:pt x="2724" y="1774"/>
                    <a:pt x="2772" y="1742"/>
                  </a:cubicBezTo>
                  <a:lnTo>
                    <a:pt x="3120" y="1742"/>
                  </a:lnTo>
                  <a:lnTo>
                    <a:pt x="3199" y="1663"/>
                  </a:lnTo>
                  <a:lnTo>
                    <a:pt x="3563" y="1663"/>
                  </a:lnTo>
                  <a:lnTo>
                    <a:pt x="3658" y="1568"/>
                  </a:lnTo>
                  <a:lnTo>
                    <a:pt x="4197" y="1568"/>
                  </a:lnTo>
                  <a:lnTo>
                    <a:pt x="4292" y="1473"/>
                  </a:lnTo>
                  <a:lnTo>
                    <a:pt x="4735" y="1473"/>
                  </a:lnTo>
                  <a:lnTo>
                    <a:pt x="4830" y="1394"/>
                  </a:lnTo>
                  <a:lnTo>
                    <a:pt x="5210" y="1394"/>
                  </a:lnTo>
                  <a:lnTo>
                    <a:pt x="5273" y="1473"/>
                  </a:lnTo>
                  <a:lnTo>
                    <a:pt x="5400" y="1362"/>
                  </a:lnTo>
                  <a:lnTo>
                    <a:pt x="5653" y="1362"/>
                  </a:lnTo>
                  <a:lnTo>
                    <a:pt x="5733" y="1283"/>
                  </a:lnTo>
                  <a:lnTo>
                    <a:pt x="6556" y="1283"/>
                  </a:lnTo>
                  <a:lnTo>
                    <a:pt x="6651" y="1188"/>
                  </a:lnTo>
                  <a:lnTo>
                    <a:pt x="7553" y="1188"/>
                  </a:lnTo>
                  <a:lnTo>
                    <a:pt x="7648" y="1093"/>
                  </a:lnTo>
                  <a:lnTo>
                    <a:pt x="8361" y="1093"/>
                  </a:lnTo>
                  <a:lnTo>
                    <a:pt x="8472" y="998"/>
                  </a:lnTo>
                  <a:lnTo>
                    <a:pt x="8725" y="998"/>
                  </a:lnTo>
                  <a:lnTo>
                    <a:pt x="8820" y="934"/>
                  </a:lnTo>
                  <a:cubicBezTo>
                    <a:pt x="8862" y="977"/>
                    <a:pt x="8919" y="1005"/>
                    <a:pt x="8966" y="1005"/>
                  </a:cubicBezTo>
                  <a:cubicBezTo>
                    <a:pt x="8989" y="1005"/>
                    <a:pt x="9010" y="998"/>
                    <a:pt x="9026" y="982"/>
                  </a:cubicBezTo>
                  <a:cubicBezTo>
                    <a:pt x="9065" y="943"/>
                    <a:pt x="9104" y="914"/>
                    <a:pt x="9152" y="914"/>
                  </a:cubicBezTo>
                  <a:cubicBezTo>
                    <a:pt x="9162" y="914"/>
                    <a:pt x="9173" y="916"/>
                    <a:pt x="9184" y="919"/>
                  </a:cubicBezTo>
                  <a:lnTo>
                    <a:pt x="9279" y="1014"/>
                  </a:lnTo>
                  <a:lnTo>
                    <a:pt x="9628" y="1014"/>
                  </a:lnTo>
                  <a:lnTo>
                    <a:pt x="9738" y="919"/>
                  </a:lnTo>
                  <a:lnTo>
                    <a:pt x="12082" y="919"/>
                  </a:lnTo>
                  <a:cubicBezTo>
                    <a:pt x="12116" y="861"/>
                    <a:pt x="12176" y="820"/>
                    <a:pt x="12242" y="820"/>
                  </a:cubicBezTo>
                  <a:cubicBezTo>
                    <a:pt x="12267" y="820"/>
                    <a:pt x="12293" y="826"/>
                    <a:pt x="12319" y="839"/>
                  </a:cubicBezTo>
                  <a:lnTo>
                    <a:pt x="12494" y="934"/>
                  </a:lnTo>
                  <a:lnTo>
                    <a:pt x="12620" y="824"/>
                  </a:lnTo>
                  <a:lnTo>
                    <a:pt x="15502" y="824"/>
                  </a:lnTo>
                  <a:cubicBezTo>
                    <a:pt x="15518" y="824"/>
                    <a:pt x="15534" y="808"/>
                    <a:pt x="15534" y="808"/>
                  </a:cubicBezTo>
                  <a:lnTo>
                    <a:pt x="15597" y="729"/>
                  </a:lnTo>
                  <a:lnTo>
                    <a:pt x="16230" y="729"/>
                  </a:lnTo>
                  <a:lnTo>
                    <a:pt x="16341" y="634"/>
                  </a:lnTo>
                  <a:lnTo>
                    <a:pt x="16864" y="634"/>
                  </a:lnTo>
                  <a:lnTo>
                    <a:pt x="16974" y="554"/>
                  </a:lnTo>
                  <a:cubicBezTo>
                    <a:pt x="16991" y="552"/>
                    <a:pt x="17007" y="550"/>
                    <a:pt x="17023" y="550"/>
                  </a:cubicBezTo>
                  <a:cubicBezTo>
                    <a:pt x="17102" y="550"/>
                    <a:pt x="17178" y="581"/>
                    <a:pt x="17244" y="634"/>
                  </a:cubicBezTo>
                  <a:lnTo>
                    <a:pt x="17592" y="634"/>
                  </a:lnTo>
                  <a:lnTo>
                    <a:pt x="17687" y="554"/>
                  </a:lnTo>
                  <a:lnTo>
                    <a:pt x="18146" y="554"/>
                  </a:lnTo>
                  <a:lnTo>
                    <a:pt x="18225" y="634"/>
                  </a:lnTo>
                  <a:cubicBezTo>
                    <a:pt x="18289" y="642"/>
                    <a:pt x="18352" y="645"/>
                    <a:pt x="18413" y="645"/>
                  </a:cubicBezTo>
                  <a:cubicBezTo>
                    <a:pt x="18475" y="645"/>
                    <a:pt x="18534" y="642"/>
                    <a:pt x="18589" y="634"/>
                  </a:cubicBezTo>
                  <a:lnTo>
                    <a:pt x="18684" y="554"/>
                  </a:lnTo>
                  <a:lnTo>
                    <a:pt x="18779" y="634"/>
                  </a:lnTo>
                  <a:lnTo>
                    <a:pt x="19318" y="634"/>
                  </a:lnTo>
                  <a:lnTo>
                    <a:pt x="19413" y="554"/>
                  </a:lnTo>
                  <a:lnTo>
                    <a:pt x="19698" y="554"/>
                  </a:lnTo>
                  <a:lnTo>
                    <a:pt x="19761" y="618"/>
                  </a:lnTo>
                  <a:cubicBezTo>
                    <a:pt x="20178" y="646"/>
                    <a:pt x="20625" y="658"/>
                    <a:pt x="21018" y="658"/>
                  </a:cubicBezTo>
                  <a:cubicBezTo>
                    <a:pt x="21522" y="658"/>
                    <a:pt x="21938" y="638"/>
                    <a:pt x="22089" y="602"/>
                  </a:cubicBezTo>
                  <a:lnTo>
                    <a:pt x="21725" y="412"/>
                  </a:lnTo>
                  <a:cubicBezTo>
                    <a:pt x="21756" y="364"/>
                    <a:pt x="21788" y="349"/>
                    <a:pt x="21804" y="301"/>
                  </a:cubicBezTo>
                  <a:cubicBezTo>
                    <a:pt x="21748" y="277"/>
                    <a:pt x="21697" y="273"/>
                    <a:pt x="21647" y="273"/>
                  </a:cubicBezTo>
                  <a:cubicBezTo>
                    <a:pt x="21623" y="273"/>
                    <a:pt x="21598" y="274"/>
                    <a:pt x="21574" y="274"/>
                  </a:cubicBezTo>
                  <a:cubicBezTo>
                    <a:pt x="21550" y="274"/>
                    <a:pt x="21527" y="273"/>
                    <a:pt x="21503" y="269"/>
                  </a:cubicBezTo>
                  <a:lnTo>
                    <a:pt x="21408" y="190"/>
                  </a:lnTo>
                  <a:lnTo>
                    <a:pt x="20949" y="190"/>
                  </a:lnTo>
                  <a:cubicBezTo>
                    <a:pt x="20902" y="256"/>
                    <a:pt x="20850" y="277"/>
                    <a:pt x="20792" y="277"/>
                  </a:cubicBezTo>
                  <a:cubicBezTo>
                    <a:pt x="20752" y="277"/>
                    <a:pt x="20709" y="267"/>
                    <a:pt x="20664" y="254"/>
                  </a:cubicBezTo>
                  <a:lnTo>
                    <a:pt x="20505" y="95"/>
                  </a:lnTo>
                  <a:lnTo>
                    <a:pt x="20410" y="174"/>
                  </a:lnTo>
                  <a:lnTo>
                    <a:pt x="20236" y="174"/>
                  </a:lnTo>
                  <a:lnTo>
                    <a:pt x="20141" y="95"/>
                  </a:lnTo>
                  <a:lnTo>
                    <a:pt x="20046" y="174"/>
                  </a:lnTo>
                  <a:lnTo>
                    <a:pt x="19777" y="174"/>
                  </a:lnTo>
                  <a:lnTo>
                    <a:pt x="19698" y="95"/>
                  </a:lnTo>
                  <a:lnTo>
                    <a:pt x="19350" y="95"/>
                  </a:lnTo>
                  <a:lnTo>
                    <a:pt x="19175" y="190"/>
                  </a:lnTo>
                  <a:lnTo>
                    <a:pt x="19049" y="95"/>
                  </a:lnTo>
                  <a:lnTo>
                    <a:pt x="17608" y="95"/>
                  </a:lnTo>
                  <a:cubicBezTo>
                    <a:pt x="17608" y="95"/>
                    <a:pt x="17592" y="64"/>
                    <a:pt x="17576" y="64"/>
                  </a:cubicBezTo>
                  <a:lnTo>
                    <a:pt x="17513" y="0"/>
                  </a:lnTo>
                  <a:lnTo>
                    <a:pt x="17418" y="95"/>
                  </a:lnTo>
                  <a:lnTo>
                    <a:pt x="16705" y="95"/>
                  </a:lnTo>
                  <a:lnTo>
                    <a:pt x="16594" y="0"/>
                  </a:lnTo>
                  <a:cubicBezTo>
                    <a:pt x="16493" y="13"/>
                    <a:pt x="16412" y="97"/>
                    <a:pt x="16318" y="97"/>
                  </a:cubicBezTo>
                  <a:cubicBezTo>
                    <a:pt x="16295" y="97"/>
                    <a:pt x="16271" y="92"/>
                    <a:pt x="16246" y="79"/>
                  </a:cubicBezTo>
                  <a:cubicBezTo>
                    <a:pt x="16199" y="48"/>
                    <a:pt x="16167" y="16"/>
                    <a:pt x="16151" y="16"/>
                  </a:cubicBezTo>
                  <a:lnTo>
                    <a:pt x="15644" y="16"/>
                  </a:lnTo>
                  <a:cubicBezTo>
                    <a:pt x="15549" y="64"/>
                    <a:pt x="15486" y="79"/>
                    <a:pt x="15439" y="111"/>
                  </a:cubicBezTo>
                  <a:lnTo>
                    <a:pt x="153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3"/>
            <p:cNvSpPr/>
            <p:nvPr/>
          </p:nvSpPr>
          <p:spPr>
            <a:xfrm rot="-8804544" flipH="1">
              <a:off x="8055025" y="1252386"/>
              <a:ext cx="37041" cy="22726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11" y="1"/>
                  </a:moveTo>
                  <a:cubicBezTo>
                    <a:pt x="72" y="1"/>
                    <a:pt x="32" y="13"/>
                    <a:pt x="1" y="60"/>
                  </a:cubicBezTo>
                  <a:cubicBezTo>
                    <a:pt x="48" y="92"/>
                    <a:pt x="96" y="139"/>
                    <a:pt x="143" y="187"/>
                  </a:cubicBezTo>
                  <a:cubicBezTo>
                    <a:pt x="175" y="250"/>
                    <a:pt x="206" y="313"/>
                    <a:pt x="238" y="377"/>
                  </a:cubicBezTo>
                  <a:cubicBezTo>
                    <a:pt x="301" y="385"/>
                    <a:pt x="369" y="389"/>
                    <a:pt x="436" y="389"/>
                  </a:cubicBezTo>
                  <a:cubicBezTo>
                    <a:pt x="503" y="389"/>
                    <a:pt x="571" y="385"/>
                    <a:pt x="634" y="377"/>
                  </a:cubicBezTo>
                  <a:lnTo>
                    <a:pt x="634" y="361"/>
                  </a:lnTo>
                  <a:cubicBezTo>
                    <a:pt x="586" y="282"/>
                    <a:pt x="586" y="282"/>
                    <a:pt x="396" y="282"/>
                  </a:cubicBezTo>
                  <a:lnTo>
                    <a:pt x="222" y="13"/>
                  </a:lnTo>
                  <a:cubicBezTo>
                    <a:pt x="191" y="13"/>
                    <a:pt x="15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3"/>
            <p:cNvSpPr/>
            <p:nvPr/>
          </p:nvSpPr>
          <p:spPr>
            <a:xfrm rot="-8804544" flipH="1">
              <a:off x="8069416" y="1242215"/>
              <a:ext cx="26875" cy="6368"/>
            </a:xfrm>
            <a:custGeom>
              <a:avLst/>
              <a:gdLst/>
              <a:ahLst/>
              <a:cxnLst/>
              <a:rect l="l" t="t" r="r" b="b"/>
              <a:pathLst>
                <a:path w="460" h="109" extrusionOk="0">
                  <a:moveTo>
                    <a:pt x="221" y="0"/>
                  </a:moveTo>
                  <a:cubicBezTo>
                    <a:pt x="136" y="0"/>
                    <a:pt x="98" y="30"/>
                    <a:pt x="0" y="108"/>
                  </a:cubicBezTo>
                  <a:cubicBezTo>
                    <a:pt x="174" y="61"/>
                    <a:pt x="285" y="108"/>
                    <a:pt x="459" y="29"/>
                  </a:cubicBezTo>
                  <a:cubicBezTo>
                    <a:pt x="345" y="11"/>
                    <a:pt x="274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3"/>
            <p:cNvSpPr/>
            <p:nvPr/>
          </p:nvSpPr>
          <p:spPr>
            <a:xfrm rot="-8804544" flipH="1">
              <a:off x="8332955" y="1348842"/>
              <a:ext cx="16709" cy="5083"/>
            </a:xfrm>
            <a:custGeom>
              <a:avLst/>
              <a:gdLst/>
              <a:ahLst/>
              <a:cxnLst/>
              <a:rect l="l" t="t" r="r" b="b"/>
              <a:pathLst>
                <a:path w="286" h="87" extrusionOk="0">
                  <a:moveTo>
                    <a:pt x="109" y="0"/>
                  </a:moveTo>
                  <a:cubicBezTo>
                    <a:pt x="54" y="0"/>
                    <a:pt x="39" y="21"/>
                    <a:pt x="1" y="59"/>
                  </a:cubicBezTo>
                  <a:cubicBezTo>
                    <a:pt x="32" y="78"/>
                    <a:pt x="68" y="87"/>
                    <a:pt x="106" y="87"/>
                  </a:cubicBezTo>
                  <a:cubicBezTo>
                    <a:pt x="165" y="87"/>
                    <a:pt x="228" y="66"/>
                    <a:pt x="286" y="28"/>
                  </a:cubicBezTo>
                  <a:cubicBezTo>
                    <a:pt x="198" y="9"/>
                    <a:pt x="145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3"/>
            <p:cNvSpPr/>
            <p:nvPr/>
          </p:nvSpPr>
          <p:spPr>
            <a:xfrm rot="-8804544" flipH="1">
              <a:off x="8059884" y="1227399"/>
              <a:ext cx="13029" cy="10224"/>
            </a:xfrm>
            <a:custGeom>
              <a:avLst/>
              <a:gdLst/>
              <a:ahLst/>
              <a:cxnLst/>
              <a:rect l="l" t="t" r="r" b="b"/>
              <a:pathLst>
                <a:path w="223" h="175" extrusionOk="0">
                  <a:moveTo>
                    <a:pt x="48" y="1"/>
                  </a:moveTo>
                  <a:cubicBezTo>
                    <a:pt x="1" y="64"/>
                    <a:pt x="1" y="111"/>
                    <a:pt x="64" y="175"/>
                  </a:cubicBezTo>
                  <a:lnTo>
                    <a:pt x="222" y="143"/>
                  </a:lnTo>
                  <a:cubicBezTo>
                    <a:pt x="159" y="96"/>
                    <a:pt x="127" y="16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3"/>
            <p:cNvSpPr/>
            <p:nvPr/>
          </p:nvSpPr>
          <p:spPr>
            <a:xfrm rot="-8804544" flipH="1">
              <a:off x="8134572" y="1319774"/>
              <a:ext cx="5609" cy="3739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0"/>
                  </a:moveTo>
                  <a:lnTo>
                    <a:pt x="0" y="32"/>
                  </a:lnTo>
                  <a:lnTo>
                    <a:pt x="32" y="64"/>
                  </a:lnTo>
                  <a:cubicBezTo>
                    <a:pt x="48" y="64"/>
                    <a:pt x="80" y="48"/>
                    <a:pt x="95" y="3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3"/>
            <p:cNvSpPr/>
            <p:nvPr/>
          </p:nvSpPr>
          <p:spPr>
            <a:xfrm rot="-8804544" flipH="1">
              <a:off x="8159752" y="1302578"/>
              <a:ext cx="3739" cy="467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cubicBezTo>
                    <a:pt x="16" y="16"/>
                    <a:pt x="0" y="32"/>
                    <a:pt x="0" y="64"/>
                  </a:cubicBezTo>
                  <a:cubicBezTo>
                    <a:pt x="0" y="64"/>
                    <a:pt x="32" y="80"/>
                    <a:pt x="32" y="80"/>
                  </a:cubicBezTo>
                  <a:lnTo>
                    <a:pt x="64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3"/>
            <p:cNvSpPr/>
            <p:nvPr/>
          </p:nvSpPr>
          <p:spPr>
            <a:xfrm rot="-8804544" flipH="1">
              <a:off x="8241879" y="1350014"/>
              <a:ext cx="4674" cy="3739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48" y="0"/>
                  </a:moveTo>
                  <a:cubicBezTo>
                    <a:pt x="32" y="0"/>
                    <a:pt x="16" y="16"/>
                    <a:pt x="0" y="32"/>
                  </a:cubicBezTo>
                  <a:lnTo>
                    <a:pt x="32" y="64"/>
                  </a:lnTo>
                  <a:lnTo>
                    <a:pt x="79" y="32"/>
                  </a:lnTo>
                  <a:cubicBezTo>
                    <a:pt x="79" y="16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5" name="Google Shape;345;p23"/>
          <p:cNvSpPr/>
          <p:nvPr/>
        </p:nvSpPr>
        <p:spPr>
          <a:xfrm rot="-8100000">
            <a:off x="10129647" y="257831"/>
            <a:ext cx="1705652" cy="828924"/>
          </a:xfrm>
          <a:custGeom>
            <a:avLst/>
            <a:gdLst/>
            <a:ahLst/>
            <a:cxnLst/>
            <a:rect l="l" t="t" r="r" b="b"/>
            <a:pathLst>
              <a:path w="29721" h="14444" extrusionOk="0">
                <a:moveTo>
                  <a:pt x="8376" y="193"/>
                </a:moveTo>
                <a:lnTo>
                  <a:pt x="8376" y="193"/>
                </a:lnTo>
                <a:cubicBezTo>
                  <a:pt x="8345" y="225"/>
                  <a:pt x="8329" y="240"/>
                  <a:pt x="8297" y="272"/>
                </a:cubicBezTo>
                <a:cubicBezTo>
                  <a:pt x="8234" y="193"/>
                  <a:pt x="8313" y="209"/>
                  <a:pt x="8376" y="193"/>
                </a:cubicBezTo>
                <a:close/>
                <a:moveTo>
                  <a:pt x="9073" y="114"/>
                </a:moveTo>
                <a:lnTo>
                  <a:pt x="9073" y="114"/>
                </a:lnTo>
                <a:cubicBezTo>
                  <a:pt x="9137" y="193"/>
                  <a:pt x="9057" y="177"/>
                  <a:pt x="8994" y="209"/>
                </a:cubicBezTo>
                <a:cubicBezTo>
                  <a:pt x="8975" y="257"/>
                  <a:pt x="8967" y="276"/>
                  <a:pt x="8935" y="276"/>
                </a:cubicBezTo>
                <a:cubicBezTo>
                  <a:pt x="8915" y="276"/>
                  <a:pt x="8885" y="268"/>
                  <a:pt x="8836" y="256"/>
                </a:cubicBezTo>
                <a:cubicBezTo>
                  <a:pt x="8852" y="201"/>
                  <a:pt x="8883" y="189"/>
                  <a:pt x="8917" y="189"/>
                </a:cubicBezTo>
                <a:cubicBezTo>
                  <a:pt x="8942" y="189"/>
                  <a:pt x="8968" y="196"/>
                  <a:pt x="8990" y="196"/>
                </a:cubicBezTo>
                <a:cubicBezTo>
                  <a:pt x="8997" y="196"/>
                  <a:pt x="9004" y="195"/>
                  <a:pt x="9010" y="193"/>
                </a:cubicBezTo>
                <a:cubicBezTo>
                  <a:pt x="9026" y="161"/>
                  <a:pt x="9042" y="130"/>
                  <a:pt x="9073" y="114"/>
                </a:cubicBezTo>
                <a:close/>
                <a:moveTo>
                  <a:pt x="9627" y="209"/>
                </a:moveTo>
                <a:cubicBezTo>
                  <a:pt x="9685" y="281"/>
                  <a:pt x="9625" y="287"/>
                  <a:pt x="9566" y="300"/>
                </a:cubicBezTo>
                <a:lnTo>
                  <a:pt x="9566" y="300"/>
                </a:lnTo>
                <a:cubicBezTo>
                  <a:pt x="9581" y="269"/>
                  <a:pt x="9597" y="239"/>
                  <a:pt x="9627" y="209"/>
                </a:cubicBezTo>
                <a:close/>
                <a:moveTo>
                  <a:pt x="9548" y="304"/>
                </a:moveTo>
                <a:cubicBezTo>
                  <a:pt x="9548" y="399"/>
                  <a:pt x="9485" y="430"/>
                  <a:pt x="9406" y="478"/>
                </a:cubicBezTo>
                <a:lnTo>
                  <a:pt x="9295" y="462"/>
                </a:lnTo>
                <a:lnTo>
                  <a:pt x="9295" y="304"/>
                </a:lnTo>
                <a:close/>
                <a:moveTo>
                  <a:pt x="12493" y="684"/>
                </a:moveTo>
                <a:lnTo>
                  <a:pt x="12493" y="684"/>
                </a:lnTo>
                <a:cubicBezTo>
                  <a:pt x="12547" y="751"/>
                  <a:pt x="12497" y="761"/>
                  <a:pt x="12432" y="773"/>
                </a:cubicBezTo>
                <a:lnTo>
                  <a:pt x="12432" y="773"/>
                </a:lnTo>
                <a:cubicBezTo>
                  <a:pt x="12447" y="730"/>
                  <a:pt x="12463" y="714"/>
                  <a:pt x="12493" y="684"/>
                </a:cubicBezTo>
                <a:close/>
                <a:moveTo>
                  <a:pt x="10736" y="668"/>
                </a:moveTo>
                <a:lnTo>
                  <a:pt x="10736" y="715"/>
                </a:lnTo>
                <a:cubicBezTo>
                  <a:pt x="10622" y="744"/>
                  <a:pt x="10533" y="862"/>
                  <a:pt x="10413" y="862"/>
                </a:cubicBezTo>
                <a:cubicBezTo>
                  <a:pt x="10399" y="862"/>
                  <a:pt x="10386" y="861"/>
                  <a:pt x="10372" y="858"/>
                </a:cubicBezTo>
                <a:cubicBezTo>
                  <a:pt x="10372" y="921"/>
                  <a:pt x="10340" y="953"/>
                  <a:pt x="10277" y="953"/>
                </a:cubicBezTo>
                <a:cubicBezTo>
                  <a:pt x="10261" y="890"/>
                  <a:pt x="10292" y="858"/>
                  <a:pt x="10372" y="858"/>
                </a:cubicBezTo>
                <a:cubicBezTo>
                  <a:pt x="10356" y="747"/>
                  <a:pt x="10498" y="731"/>
                  <a:pt x="10498" y="668"/>
                </a:cubicBezTo>
                <a:close/>
                <a:moveTo>
                  <a:pt x="12398" y="779"/>
                </a:moveTo>
                <a:cubicBezTo>
                  <a:pt x="12430" y="858"/>
                  <a:pt x="12335" y="890"/>
                  <a:pt x="12287" y="953"/>
                </a:cubicBezTo>
                <a:lnTo>
                  <a:pt x="12161" y="953"/>
                </a:lnTo>
                <a:cubicBezTo>
                  <a:pt x="12161" y="858"/>
                  <a:pt x="12256" y="826"/>
                  <a:pt x="12287" y="779"/>
                </a:cubicBezTo>
                <a:close/>
                <a:moveTo>
                  <a:pt x="10277" y="953"/>
                </a:moveTo>
                <a:lnTo>
                  <a:pt x="10277" y="953"/>
                </a:lnTo>
                <a:cubicBezTo>
                  <a:pt x="10261" y="985"/>
                  <a:pt x="10229" y="1016"/>
                  <a:pt x="10213" y="1032"/>
                </a:cubicBezTo>
                <a:cubicBezTo>
                  <a:pt x="10150" y="953"/>
                  <a:pt x="10229" y="969"/>
                  <a:pt x="10277" y="953"/>
                </a:cubicBezTo>
                <a:close/>
                <a:moveTo>
                  <a:pt x="14108" y="2869"/>
                </a:moveTo>
                <a:cubicBezTo>
                  <a:pt x="14172" y="2948"/>
                  <a:pt x="14092" y="2932"/>
                  <a:pt x="14029" y="2964"/>
                </a:cubicBezTo>
                <a:cubicBezTo>
                  <a:pt x="14010" y="3012"/>
                  <a:pt x="14002" y="3031"/>
                  <a:pt x="13970" y="3031"/>
                </a:cubicBezTo>
                <a:cubicBezTo>
                  <a:pt x="13950" y="3031"/>
                  <a:pt x="13920" y="3024"/>
                  <a:pt x="13871" y="3011"/>
                </a:cubicBezTo>
                <a:cubicBezTo>
                  <a:pt x="13887" y="2956"/>
                  <a:pt x="13918" y="2944"/>
                  <a:pt x="13952" y="2944"/>
                </a:cubicBezTo>
                <a:cubicBezTo>
                  <a:pt x="13977" y="2944"/>
                  <a:pt x="14004" y="2951"/>
                  <a:pt x="14025" y="2951"/>
                </a:cubicBezTo>
                <a:cubicBezTo>
                  <a:pt x="14032" y="2951"/>
                  <a:pt x="14039" y="2950"/>
                  <a:pt x="14045" y="2948"/>
                </a:cubicBezTo>
                <a:cubicBezTo>
                  <a:pt x="14061" y="2916"/>
                  <a:pt x="14077" y="2885"/>
                  <a:pt x="14108" y="2869"/>
                </a:cubicBezTo>
                <a:close/>
                <a:moveTo>
                  <a:pt x="10292" y="3613"/>
                </a:moveTo>
                <a:lnTo>
                  <a:pt x="10292" y="3613"/>
                </a:lnTo>
                <a:cubicBezTo>
                  <a:pt x="10277" y="3645"/>
                  <a:pt x="10245" y="3676"/>
                  <a:pt x="10229" y="3692"/>
                </a:cubicBezTo>
                <a:cubicBezTo>
                  <a:pt x="10166" y="3613"/>
                  <a:pt x="10245" y="3629"/>
                  <a:pt x="10292" y="3613"/>
                </a:cubicBezTo>
                <a:close/>
                <a:moveTo>
                  <a:pt x="1362" y="3803"/>
                </a:moveTo>
                <a:lnTo>
                  <a:pt x="1489" y="3819"/>
                </a:lnTo>
                <a:cubicBezTo>
                  <a:pt x="1489" y="3914"/>
                  <a:pt x="1410" y="3930"/>
                  <a:pt x="1362" y="3993"/>
                </a:cubicBezTo>
                <a:lnTo>
                  <a:pt x="1220" y="3993"/>
                </a:lnTo>
                <a:cubicBezTo>
                  <a:pt x="1204" y="4025"/>
                  <a:pt x="1188" y="4056"/>
                  <a:pt x="1172" y="4072"/>
                </a:cubicBezTo>
                <a:cubicBezTo>
                  <a:pt x="1109" y="3993"/>
                  <a:pt x="1172" y="4009"/>
                  <a:pt x="1251" y="3977"/>
                </a:cubicBezTo>
                <a:cubicBezTo>
                  <a:pt x="1220" y="3898"/>
                  <a:pt x="1315" y="3882"/>
                  <a:pt x="1362" y="3803"/>
                </a:cubicBezTo>
                <a:close/>
                <a:moveTo>
                  <a:pt x="8977" y="4637"/>
                </a:moveTo>
                <a:cubicBezTo>
                  <a:pt x="8997" y="4637"/>
                  <a:pt x="9018" y="4643"/>
                  <a:pt x="9041" y="4658"/>
                </a:cubicBezTo>
                <a:lnTo>
                  <a:pt x="9041" y="4658"/>
                </a:lnTo>
                <a:cubicBezTo>
                  <a:pt x="9034" y="4746"/>
                  <a:pt x="8973" y="4817"/>
                  <a:pt x="8883" y="4832"/>
                </a:cubicBezTo>
                <a:cubicBezTo>
                  <a:pt x="8793" y="4832"/>
                  <a:pt x="8734" y="4948"/>
                  <a:pt x="8638" y="4948"/>
                </a:cubicBezTo>
                <a:cubicBezTo>
                  <a:pt x="8617" y="4948"/>
                  <a:pt x="8595" y="4942"/>
                  <a:pt x="8569" y="4929"/>
                </a:cubicBezTo>
                <a:lnTo>
                  <a:pt x="8569" y="4929"/>
                </a:lnTo>
                <a:cubicBezTo>
                  <a:pt x="8589" y="4840"/>
                  <a:pt x="8650" y="4768"/>
                  <a:pt x="8725" y="4753"/>
                </a:cubicBezTo>
                <a:cubicBezTo>
                  <a:pt x="8828" y="4753"/>
                  <a:pt x="8889" y="4637"/>
                  <a:pt x="8977" y="4637"/>
                </a:cubicBezTo>
                <a:close/>
                <a:moveTo>
                  <a:pt x="8568" y="4934"/>
                </a:moveTo>
                <a:lnTo>
                  <a:pt x="8568" y="4934"/>
                </a:lnTo>
                <a:cubicBezTo>
                  <a:pt x="8577" y="4986"/>
                  <a:pt x="8544" y="5025"/>
                  <a:pt x="8496" y="5025"/>
                </a:cubicBezTo>
                <a:cubicBezTo>
                  <a:pt x="8488" y="5025"/>
                  <a:pt x="8480" y="5024"/>
                  <a:pt x="8472" y="5022"/>
                </a:cubicBezTo>
                <a:lnTo>
                  <a:pt x="8472" y="5022"/>
                </a:lnTo>
                <a:cubicBezTo>
                  <a:pt x="8477" y="4969"/>
                  <a:pt x="8509" y="4943"/>
                  <a:pt x="8566" y="4943"/>
                </a:cubicBezTo>
                <a:cubicBezTo>
                  <a:pt x="8567" y="4940"/>
                  <a:pt x="8567" y="4937"/>
                  <a:pt x="8568" y="4934"/>
                </a:cubicBezTo>
                <a:close/>
                <a:moveTo>
                  <a:pt x="8414" y="5026"/>
                </a:moveTo>
                <a:cubicBezTo>
                  <a:pt x="8433" y="5026"/>
                  <a:pt x="8451" y="5029"/>
                  <a:pt x="8465" y="5035"/>
                </a:cubicBezTo>
                <a:lnTo>
                  <a:pt x="8465" y="5035"/>
                </a:lnTo>
                <a:cubicBezTo>
                  <a:pt x="8451" y="5066"/>
                  <a:pt x="8436" y="5103"/>
                  <a:pt x="8408" y="5117"/>
                </a:cubicBezTo>
                <a:cubicBezTo>
                  <a:pt x="8392" y="5125"/>
                  <a:pt x="8373" y="5129"/>
                  <a:pt x="8353" y="5129"/>
                </a:cubicBezTo>
                <a:cubicBezTo>
                  <a:pt x="8333" y="5129"/>
                  <a:pt x="8313" y="5125"/>
                  <a:pt x="8297" y="5117"/>
                </a:cubicBezTo>
                <a:cubicBezTo>
                  <a:pt x="8313" y="5085"/>
                  <a:pt x="8313" y="5038"/>
                  <a:pt x="8345" y="5038"/>
                </a:cubicBezTo>
                <a:cubicBezTo>
                  <a:pt x="8369" y="5030"/>
                  <a:pt x="8392" y="5026"/>
                  <a:pt x="8414" y="5026"/>
                </a:cubicBezTo>
                <a:close/>
                <a:moveTo>
                  <a:pt x="8297" y="5117"/>
                </a:moveTo>
                <a:lnTo>
                  <a:pt x="8297" y="5117"/>
                </a:lnTo>
                <a:cubicBezTo>
                  <a:pt x="8281" y="5149"/>
                  <a:pt x="8250" y="5180"/>
                  <a:pt x="8234" y="5212"/>
                </a:cubicBezTo>
                <a:cubicBezTo>
                  <a:pt x="8171" y="5117"/>
                  <a:pt x="8234" y="5133"/>
                  <a:pt x="8297" y="5117"/>
                </a:cubicBezTo>
                <a:close/>
                <a:moveTo>
                  <a:pt x="15818" y="5418"/>
                </a:moveTo>
                <a:lnTo>
                  <a:pt x="15913" y="5450"/>
                </a:lnTo>
                <a:lnTo>
                  <a:pt x="15787" y="5624"/>
                </a:lnTo>
                <a:lnTo>
                  <a:pt x="15692" y="5592"/>
                </a:lnTo>
                <a:lnTo>
                  <a:pt x="15818" y="5418"/>
                </a:lnTo>
                <a:close/>
                <a:moveTo>
                  <a:pt x="776" y="6653"/>
                </a:moveTo>
                <a:lnTo>
                  <a:pt x="776" y="6653"/>
                </a:lnTo>
                <a:cubicBezTo>
                  <a:pt x="761" y="6685"/>
                  <a:pt x="729" y="6716"/>
                  <a:pt x="713" y="6732"/>
                </a:cubicBezTo>
                <a:cubicBezTo>
                  <a:pt x="650" y="6653"/>
                  <a:pt x="713" y="6669"/>
                  <a:pt x="776" y="6653"/>
                </a:cubicBezTo>
                <a:close/>
                <a:moveTo>
                  <a:pt x="16737" y="7904"/>
                </a:moveTo>
                <a:lnTo>
                  <a:pt x="16784" y="7951"/>
                </a:lnTo>
                <a:lnTo>
                  <a:pt x="16737" y="7983"/>
                </a:lnTo>
                <a:cubicBezTo>
                  <a:pt x="16737" y="7967"/>
                  <a:pt x="16721" y="7951"/>
                  <a:pt x="16721" y="7935"/>
                </a:cubicBezTo>
                <a:cubicBezTo>
                  <a:pt x="16705" y="7920"/>
                  <a:pt x="16737" y="7904"/>
                  <a:pt x="16737" y="7904"/>
                </a:cubicBezTo>
                <a:close/>
                <a:moveTo>
                  <a:pt x="17327" y="8013"/>
                </a:moveTo>
                <a:cubicBezTo>
                  <a:pt x="17337" y="8013"/>
                  <a:pt x="17346" y="8013"/>
                  <a:pt x="17354" y="8015"/>
                </a:cubicBezTo>
                <a:lnTo>
                  <a:pt x="17354" y="8046"/>
                </a:lnTo>
                <a:cubicBezTo>
                  <a:pt x="17275" y="8126"/>
                  <a:pt x="17196" y="8205"/>
                  <a:pt x="17133" y="8268"/>
                </a:cubicBezTo>
                <a:cubicBezTo>
                  <a:pt x="17119" y="8270"/>
                  <a:pt x="17107" y="8270"/>
                  <a:pt x="17096" y="8270"/>
                </a:cubicBezTo>
                <a:cubicBezTo>
                  <a:pt x="17000" y="8270"/>
                  <a:pt x="16976" y="8214"/>
                  <a:pt x="16990" y="8157"/>
                </a:cubicBezTo>
                <a:cubicBezTo>
                  <a:pt x="17005" y="8099"/>
                  <a:pt x="17209" y="8013"/>
                  <a:pt x="17327" y="8013"/>
                </a:cubicBezTo>
                <a:close/>
                <a:moveTo>
                  <a:pt x="15312" y="8189"/>
                </a:moveTo>
                <a:lnTo>
                  <a:pt x="15359" y="8236"/>
                </a:lnTo>
                <a:lnTo>
                  <a:pt x="15312" y="8284"/>
                </a:lnTo>
                <a:cubicBezTo>
                  <a:pt x="15312" y="8252"/>
                  <a:pt x="15296" y="8236"/>
                  <a:pt x="15296" y="8221"/>
                </a:cubicBezTo>
                <a:cubicBezTo>
                  <a:pt x="15280" y="8205"/>
                  <a:pt x="15312" y="8189"/>
                  <a:pt x="15312" y="8189"/>
                </a:cubicBezTo>
                <a:close/>
                <a:moveTo>
                  <a:pt x="7537" y="9202"/>
                </a:moveTo>
                <a:cubicBezTo>
                  <a:pt x="7506" y="9234"/>
                  <a:pt x="7490" y="9250"/>
                  <a:pt x="7458" y="9281"/>
                </a:cubicBezTo>
                <a:cubicBezTo>
                  <a:pt x="7395" y="9202"/>
                  <a:pt x="7474" y="9218"/>
                  <a:pt x="7537" y="9202"/>
                </a:cubicBezTo>
                <a:close/>
                <a:moveTo>
                  <a:pt x="4529" y="9519"/>
                </a:moveTo>
                <a:cubicBezTo>
                  <a:pt x="4545" y="9582"/>
                  <a:pt x="4545" y="9630"/>
                  <a:pt x="4545" y="9693"/>
                </a:cubicBezTo>
                <a:lnTo>
                  <a:pt x="4355" y="9708"/>
                </a:lnTo>
                <a:lnTo>
                  <a:pt x="4355" y="9708"/>
                </a:lnTo>
                <a:cubicBezTo>
                  <a:pt x="4371" y="9613"/>
                  <a:pt x="4434" y="9566"/>
                  <a:pt x="4529" y="9519"/>
                </a:cubicBezTo>
                <a:close/>
                <a:moveTo>
                  <a:pt x="18447" y="9899"/>
                </a:moveTo>
                <a:lnTo>
                  <a:pt x="18494" y="9946"/>
                </a:lnTo>
                <a:cubicBezTo>
                  <a:pt x="18494" y="9946"/>
                  <a:pt x="18463" y="9962"/>
                  <a:pt x="18463" y="9962"/>
                </a:cubicBezTo>
                <a:cubicBezTo>
                  <a:pt x="18447" y="9962"/>
                  <a:pt x="18431" y="9946"/>
                  <a:pt x="18399" y="9946"/>
                </a:cubicBezTo>
                <a:cubicBezTo>
                  <a:pt x="18415" y="9931"/>
                  <a:pt x="18431" y="9915"/>
                  <a:pt x="18447" y="9899"/>
                </a:cubicBezTo>
                <a:close/>
                <a:moveTo>
                  <a:pt x="11163" y="9982"/>
                </a:moveTo>
                <a:cubicBezTo>
                  <a:pt x="11181" y="9982"/>
                  <a:pt x="11199" y="9985"/>
                  <a:pt x="11220" y="9992"/>
                </a:cubicBezTo>
                <a:lnTo>
                  <a:pt x="11220" y="9992"/>
                </a:lnTo>
                <a:cubicBezTo>
                  <a:pt x="11206" y="10022"/>
                  <a:pt x="11191" y="10059"/>
                  <a:pt x="11163" y="10073"/>
                </a:cubicBezTo>
                <a:cubicBezTo>
                  <a:pt x="11147" y="10081"/>
                  <a:pt x="11128" y="10085"/>
                  <a:pt x="11108" y="10085"/>
                </a:cubicBezTo>
                <a:cubicBezTo>
                  <a:pt x="11088" y="10085"/>
                  <a:pt x="11068" y="10081"/>
                  <a:pt x="11052" y="10073"/>
                </a:cubicBezTo>
                <a:cubicBezTo>
                  <a:pt x="11052" y="10057"/>
                  <a:pt x="11068" y="10010"/>
                  <a:pt x="11100" y="9994"/>
                </a:cubicBezTo>
                <a:cubicBezTo>
                  <a:pt x="11124" y="9986"/>
                  <a:pt x="11143" y="9982"/>
                  <a:pt x="11163" y="9982"/>
                </a:cubicBezTo>
                <a:close/>
                <a:moveTo>
                  <a:pt x="11052" y="10073"/>
                </a:moveTo>
                <a:cubicBezTo>
                  <a:pt x="11021" y="10105"/>
                  <a:pt x="11005" y="10136"/>
                  <a:pt x="10973" y="10168"/>
                </a:cubicBezTo>
                <a:cubicBezTo>
                  <a:pt x="10910" y="10073"/>
                  <a:pt x="10989" y="10089"/>
                  <a:pt x="11052" y="10073"/>
                </a:cubicBezTo>
                <a:close/>
                <a:moveTo>
                  <a:pt x="12177" y="11039"/>
                </a:moveTo>
                <a:lnTo>
                  <a:pt x="12177" y="11039"/>
                </a:lnTo>
                <a:cubicBezTo>
                  <a:pt x="12240" y="11134"/>
                  <a:pt x="12161" y="11118"/>
                  <a:pt x="12097" y="11134"/>
                </a:cubicBezTo>
                <a:cubicBezTo>
                  <a:pt x="12097" y="11166"/>
                  <a:pt x="12082" y="11213"/>
                  <a:pt x="12050" y="11213"/>
                </a:cubicBezTo>
                <a:cubicBezTo>
                  <a:pt x="12034" y="11221"/>
                  <a:pt x="12014" y="11225"/>
                  <a:pt x="11993" y="11225"/>
                </a:cubicBezTo>
                <a:cubicBezTo>
                  <a:pt x="11974" y="11225"/>
                  <a:pt x="11954" y="11222"/>
                  <a:pt x="11934" y="11216"/>
                </a:cubicBezTo>
                <a:lnTo>
                  <a:pt x="11934" y="11216"/>
                </a:lnTo>
                <a:cubicBezTo>
                  <a:pt x="11955" y="11186"/>
                  <a:pt x="11959" y="11148"/>
                  <a:pt x="11987" y="11134"/>
                </a:cubicBezTo>
                <a:cubicBezTo>
                  <a:pt x="12010" y="11126"/>
                  <a:pt x="12030" y="11122"/>
                  <a:pt x="12048" y="11122"/>
                </a:cubicBezTo>
                <a:cubicBezTo>
                  <a:pt x="12066" y="11122"/>
                  <a:pt x="12082" y="11126"/>
                  <a:pt x="12097" y="11134"/>
                </a:cubicBezTo>
                <a:cubicBezTo>
                  <a:pt x="12129" y="11102"/>
                  <a:pt x="12145" y="11071"/>
                  <a:pt x="12177" y="11039"/>
                </a:cubicBezTo>
                <a:close/>
                <a:moveTo>
                  <a:pt x="14045" y="11561"/>
                </a:moveTo>
                <a:lnTo>
                  <a:pt x="14045" y="11561"/>
                </a:lnTo>
                <a:cubicBezTo>
                  <a:pt x="14077" y="11577"/>
                  <a:pt x="14108" y="11609"/>
                  <a:pt x="14124" y="11625"/>
                </a:cubicBezTo>
                <a:cubicBezTo>
                  <a:pt x="14101" y="11643"/>
                  <a:pt x="14086" y="11651"/>
                  <a:pt x="14076" y="11651"/>
                </a:cubicBezTo>
                <a:cubicBezTo>
                  <a:pt x="14052" y="11651"/>
                  <a:pt x="14056" y="11606"/>
                  <a:pt x="14045" y="11561"/>
                </a:cubicBezTo>
                <a:close/>
                <a:moveTo>
                  <a:pt x="13748" y="11571"/>
                </a:moveTo>
                <a:cubicBezTo>
                  <a:pt x="13774" y="11571"/>
                  <a:pt x="13803" y="11580"/>
                  <a:pt x="13831" y="11580"/>
                </a:cubicBezTo>
                <a:cubicBezTo>
                  <a:pt x="13839" y="11580"/>
                  <a:pt x="13847" y="11579"/>
                  <a:pt x="13855" y="11577"/>
                </a:cubicBezTo>
                <a:lnTo>
                  <a:pt x="13855" y="11577"/>
                </a:lnTo>
                <a:cubicBezTo>
                  <a:pt x="13818" y="11633"/>
                  <a:pt x="13802" y="11656"/>
                  <a:pt x="13774" y="11656"/>
                </a:cubicBezTo>
                <a:cubicBezTo>
                  <a:pt x="13754" y="11656"/>
                  <a:pt x="13727" y="11644"/>
                  <a:pt x="13681" y="11625"/>
                </a:cubicBezTo>
                <a:cubicBezTo>
                  <a:pt x="13695" y="11581"/>
                  <a:pt x="13720" y="11571"/>
                  <a:pt x="13748" y="11571"/>
                </a:cubicBezTo>
                <a:close/>
                <a:moveTo>
                  <a:pt x="26712" y="11894"/>
                </a:moveTo>
                <a:lnTo>
                  <a:pt x="26759" y="11926"/>
                </a:lnTo>
                <a:cubicBezTo>
                  <a:pt x="26744" y="11941"/>
                  <a:pt x="26728" y="11957"/>
                  <a:pt x="26712" y="11989"/>
                </a:cubicBezTo>
                <a:cubicBezTo>
                  <a:pt x="26712" y="11973"/>
                  <a:pt x="26696" y="11957"/>
                  <a:pt x="26696" y="11957"/>
                </a:cubicBezTo>
                <a:cubicBezTo>
                  <a:pt x="26696" y="11926"/>
                  <a:pt x="26712" y="11910"/>
                  <a:pt x="26712" y="11894"/>
                </a:cubicBezTo>
                <a:close/>
                <a:moveTo>
                  <a:pt x="29047" y="12167"/>
                </a:moveTo>
                <a:cubicBezTo>
                  <a:pt x="29087" y="12167"/>
                  <a:pt x="29127" y="12187"/>
                  <a:pt x="29150" y="12226"/>
                </a:cubicBezTo>
                <a:cubicBezTo>
                  <a:pt x="29127" y="12258"/>
                  <a:pt x="29087" y="12274"/>
                  <a:pt x="29047" y="12274"/>
                </a:cubicBezTo>
                <a:cubicBezTo>
                  <a:pt x="29008" y="12274"/>
                  <a:pt x="28968" y="12258"/>
                  <a:pt x="28944" y="12226"/>
                </a:cubicBezTo>
                <a:cubicBezTo>
                  <a:pt x="28968" y="12187"/>
                  <a:pt x="29008" y="12167"/>
                  <a:pt x="29047" y="12167"/>
                </a:cubicBezTo>
                <a:close/>
                <a:moveTo>
                  <a:pt x="4988" y="12654"/>
                </a:moveTo>
                <a:lnTo>
                  <a:pt x="4988" y="12654"/>
                </a:lnTo>
                <a:cubicBezTo>
                  <a:pt x="5051" y="12733"/>
                  <a:pt x="4972" y="12733"/>
                  <a:pt x="4925" y="12733"/>
                </a:cubicBezTo>
                <a:cubicBezTo>
                  <a:pt x="4941" y="12701"/>
                  <a:pt x="4972" y="12686"/>
                  <a:pt x="4988" y="12654"/>
                </a:cubicBezTo>
                <a:close/>
                <a:moveTo>
                  <a:pt x="17006" y="12907"/>
                </a:moveTo>
                <a:lnTo>
                  <a:pt x="17006" y="12907"/>
                </a:lnTo>
                <a:cubicBezTo>
                  <a:pt x="16990" y="12939"/>
                  <a:pt x="16958" y="12971"/>
                  <a:pt x="16943" y="13002"/>
                </a:cubicBezTo>
                <a:cubicBezTo>
                  <a:pt x="16879" y="12907"/>
                  <a:pt x="16943" y="12923"/>
                  <a:pt x="17006" y="12907"/>
                </a:cubicBezTo>
                <a:close/>
                <a:moveTo>
                  <a:pt x="8123" y="1"/>
                </a:moveTo>
                <a:cubicBezTo>
                  <a:pt x="8113" y="1"/>
                  <a:pt x="8102" y="2"/>
                  <a:pt x="8091" y="3"/>
                </a:cubicBezTo>
                <a:lnTo>
                  <a:pt x="7775" y="383"/>
                </a:lnTo>
                <a:cubicBezTo>
                  <a:pt x="7664" y="399"/>
                  <a:pt x="7601" y="399"/>
                  <a:pt x="7537" y="399"/>
                </a:cubicBezTo>
                <a:cubicBezTo>
                  <a:pt x="7537" y="399"/>
                  <a:pt x="7521" y="415"/>
                  <a:pt x="7506" y="430"/>
                </a:cubicBezTo>
                <a:lnTo>
                  <a:pt x="7601" y="525"/>
                </a:lnTo>
                <a:cubicBezTo>
                  <a:pt x="7563" y="569"/>
                  <a:pt x="7518" y="578"/>
                  <a:pt x="7471" y="578"/>
                </a:cubicBezTo>
                <a:cubicBezTo>
                  <a:pt x="7436" y="578"/>
                  <a:pt x="7400" y="573"/>
                  <a:pt x="7365" y="573"/>
                </a:cubicBezTo>
                <a:cubicBezTo>
                  <a:pt x="7326" y="573"/>
                  <a:pt x="7288" y="579"/>
                  <a:pt x="7252" y="605"/>
                </a:cubicBezTo>
                <a:lnTo>
                  <a:pt x="6841" y="795"/>
                </a:lnTo>
                <a:lnTo>
                  <a:pt x="6920" y="905"/>
                </a:lnTo>
                <a:cubicBezTo>
                  <a:pt x="6904" y="921"/>
                  <a:pt x="6888" y="937"/>
                  <a:pt x="6888" y="937"/>
                </a:cubicBezTo>
                <a:lnTo>
                  <a:pt x="6603" y="937"/>
                </a:lnTo>
                <a:cubicBezTo>
                  <a:pt x="6492" y="1032"/>
                  <a:pt x="6350" y="1095"/>
                  <a:pt x="6207" y="1111"/>
                </a:cubicBezTo>
                <a:cubicBezTo>
                  <a:pt x="6191" y="1111"/>
                  <a:pt x="6191" y="1095"/>
                  <a:pt x="6176" y="1080"/>
                </a:cubicBezTo>
                <a:lnTo>
                  <a:pt x="6271" y="985"/>
                </a:lnTo>
                <a:cubicBezTo>
                  <a:pt x="6230" y="954"/>
                  <a:pt x="6182" y="936"/>
                  <a:pt x="6137" y="936"/>
                </a:cubicBezTo>
                <a:cubicBezTo>
                  <a:pt x="6112" y="936"/>
                  <a:pt x="6087" y="942"/>
                  <a:pt x="6065" y="953"/>
                </a:cubicBezTo>
                <a:lnTo>
                  <a:pt x="5875" y="1064"/>
                </a:lnTo>
                <a:lnTo>
                  <a:pt x="5669" y="810"/>
                </a:lnTo>
                <a:cubicBezTo>
                  <a:pt x="5590" y="905"/>
                  <a:pt x="5526" y="969"/>
                  <a:pt x="5479" y="1048"/>
                </a:cubicBezTo>
                <a:lnTo>
                  <a:pt x="5336" y="1000"/>
                </a:lnTo>
                <a:cubicBezTo>
                  <a:pt x="5368" y="937"/>
                  <a:pt x="5400" y="890"/>
                  <a:pt x="5431" y="842"/>
                </a:cubicBezTo>
                <a:cubicBezTo>
                  <a:pt x="5305" y="842"/>
                  <a:pt x="5273" y="700"/>
                  <a:pt x="5162" y="652"/>
                </a:cubicBezTo>
                <a:cubicBezTo>
                  <a:pt x="5146" y="747"/>
                  <a:pt x="5131" y="842"/>
                  <a:pt x="5115" y="937"/>
                </a:cubicBezTo>
                <a:lnTo>
                  <a:pt x="4941" y="905"/>
                </a:lnTo>
                <a:lnTo>
                  <a:pt x="5036" y="795"/>
                </a:lnTo>
                <a:cubicBezTo>
                  <a:pt x="5000" y="751"/>
                  <a:pt x="4955" y="741"/>
                  <a:pt x="4912" y="741"/>
                </a:cubicBezTo>
                <a:cubicBezTo>
                  <a:pt x="4876" y="741"/>
                  <a:pt x="4842" y="747"/>
                  <a:pt x="4814" y="747"/>
                </a:cubicBezTo>
                <a:cubicBezTo>
                  <a:pt x="4766" y="763"/>
                  <a:pt x="4703" y="842"/>
                  <a:pt x="4671" y="842"/>
                </a:cubicBezTo>
                <a:cubicBezTo>
                  <a:pt x="4667" y="841"/>
                  <a:pt x="4663" y="841"/>
                  <a:pt x="4659" y="841"/>
                </a:cubicBezTo>
                <a:cubicBezTo>
                  <a:pt x="4604" y="841"/>
                  <a:pt x="4581" y="922"/>
                  <a:pt x="4535" y="922"/>
                </a:cubicBezTo>
                <a:cubicBezTo>
                  <a:pt x="4524" y="922"/>
                  <a:pt x="4512" y="917"/>
                  <a:pt x="4497" y="905"/>
                </a:cubicBezTo>
                <a:cubicBezTo>
                  <a:pt x="4466" y="858"/>
                  <a:pt x="4497" y="779"/>
                  <a:pt x="4402" y="763"/>
                </a:cubicBezTo>
                <a:cubicBezTo>
                  <a:pt x="4339" y="858"/>
                  <a:pt x="4228" y="953"/>
                  <a:pt x="4101" y="985"/>
                </a:cubicBezTo>
                <a:cubicBezTo>
                  <a:pt x="4086" y="1032"/>
                  <a:pt x="4086" y="1080"/>
                  <a:pt x="4070" y="1127"/>
                </a:cubicBezTo>
                <a:lnTo>
                  <a:pt x="3864" y="1127"/>
                </a:lnTo>
                <a:cubicBezTo>
                  <a:pt x="3769" y="1190"/>
                  <a:pt x="3690" y="1301"/>
                  <a:pt x="3658" y="1412"/>
                </a:cubicBezTo>
                <a:lnTo>
                  <a:pt x="3500" y="1412"/>
                </a:lnTo>
                <a:cubicBezTo>
                  <a:pt x="3405" y="1460"/>
                  <a:pt x="3326" y="1491"/>
                  <a:pt x="3246" y="1555"/>
                </a:cubicBezTo>
                <a:cubicBezTo>
                  <a:pt x="3167" y="1602"/>
                  <a:pt x="3120" y="1697"/>
                  <a:pt x="3041" y="1745"/>
                </a:cubicBezTo>
                <a:cubicBezTo>
                  <a:pt x="3009" y="1776"/>
                  <a:pt x="2961" y="1792"/>
                  <a:pt x="2914" y="1792"/>
                </a:cubicBezTo>
                <a:cubicBezTo>
                  <a:pt x="2819" y="1855"/>
                  <a:pt x="2787" y="1982"/>
                  <a:pt x="2661" y="1998"/>
                </a:cubicBezTo>
                <a:cubicBezTo>
                  <a:pt x="2550" y="2014"/>
                  <a:pt x="2518" y="2172"/>
                  <a:pt x="2407" y="2172"/>
                </a:cubicBezTo>
                <a:cubicBezTo>
                  <a:pt x="2281" y="2204"/>
                  <a:pt x="2233" y="2299"/>
                  <a:pt x="2154" y="2378"/>
                </a:cubicBezTo>
                <a:cubicBezTo>
                  <a:pt x="2091" y="2425"/>
                  <a:pt x="2011" y="2473"/>
                  <a:pt x="1932" y="2505"/>
                </a:cubicBezTo>
                <a:cubicBezTo>
                  <a:pt x="1806" y="2552"/>
                  <a:pt x="1695" y="2631"/>
                  <a:pt x="1600" y="2742"/>
                </a:cubicBezTo>
                <a:cubicBezTo>
                  <a:pt x="1568" y="2790"/>
                  <a:pt x="1505" y="2853"/>
                  <a:pt x="1457" y="2853"/>
                </a:cubicBezTo>
                <a:cubicBezTo>
                  <a:pt x="1331" y="2853"/>
                  <a:pt x="1299" y="3011"/>
                  <a:pt x="1204" y="3027"/>
                </a:cubicBezTo>
                <a:cubicBezTo>
                  <a:pt x="1061" y="3043"/>
                  <a:pt x="982" y="3170"/>
                  <a:pt x="903" y="3249"/>
                </a:cubicBezTo>
                <a:cubicBezTo>
                  <a:pt x="824" y="3312"/>
                  <a:pt x="761" y="3407"/>
                  <a:pt x="666" y="3470"/>
                </a:cubicBezTo>
                <a:cubicBezTo>
                  <a:pt x="555" y="3581"/>
                  <a:pt x="460" y="3724"/>
                  <a:pt x="412" y="3866"/>
                </a:cubicBezTo>
                <a:cubicBezTo>
                  <a:pt x="440" y="3894"/>
                  <a:pt x="470" y="3900"/>
                  <a:pt x="501" y="3900"/>
                </a:cubicBezTo>
                <a:cubicBezTo>
                  <a:pt x="530" y="3900"/>
                  <a:pt x="559" y="3894"/>
                  <a:pt x="586" y="3894"/>
                </a:cubicBezTo>
                <a:cubicBezTo>
                  <a:pt x="597" y="3894"/>
                  <a:pt x="608" y="3895"/>
                  <a:pt x="618" y="3898"/>
                </a:cubicBezTo>
                <a:lnTo>
                  <a:pt x="697" y="3977"/>
                </a:lnTo>
                <a:cubicBezTo>
                  <a:pt x="739" y="3995"/>
                  <a:pt x="776" y="3997"/>
                  <a:pt x="809" y="3997"/>
                </a:cubicBezTo>
                <a:cubicBezTo>
                  <a:pt x="820" y="3997"/>
                  <a:pt x="831" y="3997"/>
                  <a:pt x="842" y="3997"/>
                </a:cubicBezTo>
                <a:cubicBezTo>
                  <a:pt x="883" y="3997"/>
                  <a:pt x="919" y="4001"/>
                  <a:pt x="951" y="4040"/>
                </a:cubicBezTo>
                <a:lnTo>
                  <a:pt x="871" y="4135"/>
                </a:lnTo>
                <a:cubicBezTo>
                  <a:pt x="871" y="4215"/>
                  <a:pt x="840" y="4294"/>
                  <a:pt x="887" y="4357"/>
                </a:cubicBezTo>
                <a:cubicBezTo>
                  <a:pt x="935" y="4373"/>
                  <a:pt x="982" y="4373"/>
                  <a:pt x="1030" y="4389"/>
                </a:cubicBezTo>
                <a:cubicBezTo>
                  <a:pt x="1030" y="4405"/>
                  <a:pt x="1046" y="4420"/>
                  <a:pt x="1046" y="4420"/>
                </a:cubicBezTo>
                <a:cubicBezTo>
                  <a:pt x="871" y="4705"/>
                  <a:pt x="871" y="4705"/>
                  <a:pt x="871" y="5006"/>
                </a:cubicBezTo>
                <a:cubicBezTo>
                  <a:pt x="951" y="5054"/>
                  <a:pt x="1061" y="5054"/>
                  <a:pt x="1109" y="5133"/>
                </a:cubicBezTo>
                <a:cubicBezTo>
                  <a:pt x="1122" y="5136"/>
                  <a:pt x="1135" y="5136"/>
                  <a:pt x="1148" y="5136"/>
                </a:cubicBezTo>
                <a:cubicBezTo>
                  <a:pt x="1175" y="5136"/>
                  <a:pt x="1201" y="5133"/>
                  <a:pt x="1226" y="5133"/>
                </a:cubicBezTo>
                <a:cubicBezTo>
                  <a:pt x="1263" y="5133"/>
                  <a:pt x="1299" y="5141"/>
                  <a:pt x="1331" y="5180"/>
                </a:cubicBezTo>
                <a:cubicBezTo>
                  <a:pt x="1346" y="5212"/>
                  <a:pt x="1346" y="5291"/>
                  <a:pt x="1362" y="5291"/>
                </a:cubicBezTo>
                <a:cubicBezTo>
                  <a:pt x="1378" y="5307"/>
                  <a:pt x="1394" y="5323"/>
                  <a:pt x="1394" y="5323"/>
                </a:cubicBezTo>
                <a:lnTo>
                  <a:pt x="1758" y="5323"/>
                </a:lnTo>
                <a:lnTo>
                  <a:pt x="1869" y="5228"/>
                </a:lnTo>
                <a:cubicBezTo>
                  <a:pt x="1932" y="5291"/>
                  <a:pt x="1916" y="5355"/>
                  <a:pt x="1916" y="5418"/>
                </a:cubicBezTo>
                <a:lnTo>
                  <a:pt x="2186" y="5291"/>
                </a:lnTo>
                <a:cubicBezTo>
                  <a:pt x="2201" y="5260"/>
                  <a:pt x="2265" y="5212"/>
                  <a:pt x="2328" y="5149"/>
                </a:cubicBezTo>
                <a:lnTo>
                  <a:pt x="2518" y="5149"/>
                </a:lnTo>
                <a:cubicBezTo>
                  <a:pt x="2581" y="5165"/>
                  <a:pt x="2566" y="5180"/>
                  <a:pt x="2534" y="5212"/>
                </a:cubicBezTo>
                <a:cubicBezTo>
                  <a:pt x="2455" y="5307"/>
                  <a:pt x="2360" y="5402"/>
                  <a:pt x="2249" y="5497"/>
                </a:cubicBezTo>
                <a:lnTo>
                  <a:pt x="2122" y="5529"/>
                </a:lnTo>
                <a:lnTo>
                  <a:pt x="2075" y="5687"/>
                </a:lnTo>
                <a:lnTo>
                  <a:pt x="1916" y="5719"/>
                </a:lnTo>
                <a:lnTo>
                  <a:pt x="1457" y="6178"/>
                </a:lnTo>
                <a:lnTo>
                  <a:pt x="1378" y="6178"/>
                </a:lnTo>
                <a:lnTo>
                  <a:pt x="903" y="6653"/>
                </a:lnTo>
                <a:lnTo>
                  <a:pt x="776" y="6653"/>
                </a:lnTo>
                <a:cubicBezTo>
                  <a:pt x="776" y="6621"/>
                  <a:pt x="776" y="6590"/>
                  <a:pt x="792" y="6574"/>
                </a:cubicBezTo>
                <a:cubicBezTo>
                  <a:pt x="808" y="6542"/>
                  <a:pt x="840" y="6495"/>
                  <a:pt x="856" y="6463"/>
                </a:cubicBezTo>
                <a:lnTo>
                  <a:pt x="713" y="6463"/>
                </a:lnTo>
                <a:lnTo>
                  <a:pt x="380" y="6795"/>
                </a:lnTo>
                <a:lnTo>
                  <a:pt x="380" y="6890"/>
                </a:lnTo>
                <a:lnTo>
                  <a:pt x="285" y="7001"/>
                </a:lnTo>
                <a:cubicBezTo>
                  <a:pt x="285" y="7033"/>
                  <a:pt x="301" y="7080"/>
                  <a:pt x="317" y="7128"/>
                </a:cubicBezTo>
                <a:lnTo>
                  <a:pt x="428" y="7033"/>
                </a:lnTo>
                <a:cubicBezTo>
                  <a:pt x="444" y="7065"/>
                  <a:pt x="475" y="7080"/>
                  <a:pt x="475" y="7096"/>
                </a:cubicBezTo>
                <a:cubicBezTo>
                  <a:pt x="507" y="7191"/>
                  <a:pt x="396" y="7223"/>
                  <a:pt x="380" y="7302"/>
                </a:cubicBezTo>
                <a:cubicBezTo>
                  <a:pt x="365" y="7365"/>
                  <a:pt x="428" y="7445"/>
                  <a:pt x="333" y="7508"/>
                </a:cubicBezTo>
                <a:cubicBezTo>
                  <a:pt x="254" y="7587"/>
                  <a:pt x="285" y="7682"/>
                  <a:pt x="301" y="7777"/>
                </a:cubicBezTo>
                <a:cubicBezTo>
                  <a:pt x="365" y="7809"/>
                  <a:pt x="460" y="7809"/>
                  <a:pt x="507" y="7856"/>
                </a:cubicBezTo>
                <a:cubicBezTo>
                  <a:pt x="555" y="7920"/>
                  <a:pt x="666" y="7904"/>
                  <a:pt x="745" y="7920"/>
                </a:cubicBezTo>
                <a:cubicBezTo>
                  <a:pt x="761" y="7999"/>
                  <a:pt x="776" y="8078"/>
                  <a:pt x="776" y="8157"/>
                </a:cubicBezTo>
                <a:lnTo>
                  <a:pt x="1109" y="8157"/>
                </a:lnTo>
                <a:lnTo>
                  <a:pt x="1188" y="8078"/>
                </a:lnTo>
                <a:lnTo>
                  <a:pt x="1552" y="8078"/>
                </a:lnTo>
                <a:lnTo>
                  <a:pt x="1679" y="7983"/>
                </a:lnTo>
                <a:cubicBezTo>
                  <a:pt x="1742" y="8046"/>
                  <a:pt x="1711" y="8110"/>
                  <a:pt x="1711" y="8173"/>
                </a:cubicBezTo>
                <a:cubicBezTo>
                  <a:pt x="1742" y="8173"/>
                  <a:pt x="1774" y="8157"/>
                  <a:pt x="1790" y="8141"/>
                </a:cubicBezTo>
                <a:cubicBezTo>
                  <a:pt x="1821" y="8126"/>
                  <a:pt x="1837" y="8110"/>
                  <a:pt x="1869" y="8078"/>
                </a:cubicBezTo>
                <a:lnTo>
                  <a:pt x="2043" y="8078"/>
                </a:lnTo>
                <a:lnTo>
                  <a:pt x="2154" y="7983"/>
                </a:lnTo>
                <a:lnTo>
                  <a:pt x="2312" y="8031"/>
                </a:lnTo>
                <a:cubicBezTo>
                  <a:pt x="2170" y="8126"/>
                  <a:pt x="2043" y="8205"/>
                  <a:pt x="1932" y="8300"/>
                </a:cubicBezTo>
                <a:cubicBezTo>
                  <a:pt x="1806" y="8379"/>
                  <a:pt x="1711" y="8506"/>
                  <a:pt x="1663" y="8648"/>
                </a:cubicBezTo>
                <a:lnTo>
                  <a:pt x="1568" y="8648"/>
                </a:lnTo>
                <a:cubicBezTo>
                  <a:pt x="1426" y="8791"/>
                  <a:pt x="1299" y="8949"/>
                  <a:pt x="1188" y="9107"/>
                </a:cubicBezTo>
                <a:cubicBezTo>
                  <a:pt x="1061" y="9281"/>
                  <a:pt x="919" y="9424"/>
                  <a:pt x="761" y="9551"/>
                </a:cubicBezTo>
                <a:lnTo>
                  <a:pt x="761" y="9646"/>
                </a:lnTo>
                <a:lnTo>
                  <a:pt x="571" y="9741"/>
                </a:lnTo>
                <a:lnTo>
                  <a:pt x="571" y="9836"/>
                </a:lnTo>
                <a:cubicBezTo>
                  <a:pt x="491" y="9915"/>
                  <a:pt x="349" y="9931"/>
                  <a:pt x="301" y="10010"/>
                </a:cubicBezTo>
                <a:cubicBezTo>
                  <a:pt x="238" y="10073"/>
                  <a:pt x="190" y="10168"/>
                  <a:pt x="95" y="10168"/>
                </a:cubicBezTo>
                <a:lnTo>
                  <a:pt x="95" y="10406"/>
                </a:lnTo>
                <a:cubicBezTo>
                  <a:pt x="64" y="10437"/>
                  <a:pt x="32" y="10469"/>
                  <a:pt x="0" y="10516"/>
                </a:cubicBezTo>
                <a:lnTo>
                  <a:pt x="0" y="10991"/>
                </a:lnTo>
                <a:lnTo>
                  <a:pt x="127" y="11118"/>
                </a:lnTo>
                <a:lnTo>
                  <a:pt x="301" y="11118"/>
                </a:lnTo>
                <a:cubicBezTo>
                  <a:pt x="412" y="11197"/>
                  <a:pt x="491" y="11292"/>
                  <a:pt x="523" y="11419"/>
                </a:cubicBezTo>
                <a:lnTo>
                  <a:pt x="808" y="11419"/>
                </a:lnTo>
                <a:lnTo>
                  <a:pt x="903" y="11324"/>
                </a:lnTo>
                <a:lnTo>
                  <a:pt x="1283" y="11324"/>
                </a:lnTo>
                <a:lnTo>
                  <a:pt x="1378" y="11213"/>
                </a:lnTo>
                <a:lnTo>
                  <a:pt x="1932" y="11213"/>
                </a:lnTo>
                <a:cubicBezTo>
                  <a:pt x="2106" y="11086"/>
                  <a:pt x="2328" y="11039"/>
                  <a:pt x="2471" y="10896"/>
                </a:cubicBezTo>
                <a:cubicBezTo>
                  <a:pt x="2613" y="10754"/>
                  <a:pt x="2866" y="10754"/>
                  <a:pt x="2977" y="10564"/>
                </a:cubicBezTo>
                <a:cubicBezTo>
                  <a:pt x="3001" y="10556"/>
                  <a:pt x="3025" y="10552"/>
                  <a:pt x="3048" y="10552"/>
                </a:cubicBezTo>
                <a:cubicBezTo>
                  <a:pt x="3072" y="10552"/>
                  <a:pt x="3096" y="10556"/>
                  <a:pt x="3120" y="10564"/>
                </a:cubicBezTo>
                <a:cubicBezTo>
                  <a:pt x="3136" y="10532"/>
                  <a:pt x="3167" y="10501"/>
                  <a:pt x="3183" y="10469"/>
                </a:cubicBezTo>
                <a:lnTo>
                  <a:pt x="3183" y="10469"/>
                </a:lnTo>
                <a:cubicBezTo>
                  <a:pt x="3246" y="10564"/>
                  <a:pt x="3183" y="10548"/>
                  <a:pt x="3120" y="10564"/>
                </a:cubicBezTo>
                <a:cubicBezTo>
                  <a:pt x="3120" y="10675"/>
                  <a:pt x="3009" y="10706"/>
                  <a:pt x="2946" y="10786"/>
                </a:cubicBezTo>
                <a:cubicBezTo>
                  <a:pt x="2866" y="10865"/>
                  <a:pt x="2756" y="10912"/>
                  <a:pt x="2740" y="11023"/>
                </a:cubicBezTo>
                <a:lnTo>
                  <a:pt x="2882" y="11023"/>
                </a:lnTo>
                <a:lnTo>
                  <a:pt x="3484" y="10437"/>
                </a:lnTo>
                <a:lnTo>
                  <a:pt x="3468" y="10421"/>
                </a:lnTo>
                <a:lnTo>
                  <a:pt x="3626" y="10184"/>
                </a:lnTo>
                <a:lnTo>
                  <a:pt x="3737" y="10184"/>
                </a:lnTo>
                <a:lnTo>
                  <a:pt x="4212" y="9709"/>
                </a:lnTo>
                <a:lnTo>
                  <a:pt x="4339" y="9709"/>
                </a:lnTo>
                <a:cubicBezTo>
                  <a:pt x="4276" y="9899"/>
                  <a:pt x="4086" y="9978"/>
                  <a:pt x="3975" y="10136"/>
                </a:cubicBezTo>
                <a:cubicBezTo>
                  <a:pt x="3975" y="10168"/>
                  <a:pt x="3959" y="10216"/>
                  <a:pt x="3943" y="10263"/>
                </a:cubicBezTo>
                <a:lnTo>
                  <a:pt x="3801" y="10295"/>
                </a:lnTo>
                <a:cubicBezTo>
                  <a:pt x="3785" y="10342"/>
                  <a:pt x="3769" y="10390"/>
                  <a:pt x="3753" y="10453"/>
                </a:cubicBezTo>
                <a:lnTo>
                  <a:pt x="3595" y="10501"/>
                </a:lnTo>
                <a:lnTo>
                  <a:pt x="3595" y="10611"/>
                </a:lnTo>
                <a:lnTo>
                  <a:pt x="3056" y="11118"/>
                </a:lnTo>
                <a:lnTo>
                  <a:pt x="2961" y="11150"/>
                </a:lnTo>
                <a:lnTo>
                  <a:pt x="2898" y="11308"/>
                </a:lnTo>
                <a:lnTo>
                  <a:pt x="2740" y="11356"/>
                </a:lnTo>
                <a:lnTo>
                  <a:pt x="2740" y="11498"/>
                </a:lnTo>
                <a:cubicBezTo>
                  <a:pt x="2661" y="11561"/>
                  <a:pt x="2550" y="11656"/>
                  <a:pt x="2486" y="11704"/>
                </a:cubicBezTo>
                <a:cubicBezTo>
                  <a:pt x="2455" y="11799"/>
                  <a:pt x="2439" y="11846"/>
                  <a:pt x="2423" y="11878"/>
                </a:cubicBezTo>
                <a:lnTo>
                  <a:pt x="2328" y="11878"/>
                </a:lnTo>
                <a:cubicBezTo>
                  <a:pt x="2265" y="12036"/>
                  <a:pt x="2154" y="12163"/>
                  <a:pt x="2011" y="12258"/>
                </a:cubicBezTo>
                <a:lnTo>
                  <a:pt x="1980" y="12131"/>
                </a:lnTo>
                <a:lnTo>
                  <a:pt x="2075" y="12021"/>
                </a:lnTo>
                <a:lnTo>
                  <a:pt x="2075" y="11878"/>
                </a:lnTo>
                <a:cubicBezTo>
                  <a:pt x="1901" y="12005"/>
                  <a:pt x="1901" y="12005"/>
                  <a:pt x="1790" y="12306"/>
                </a:cubicBezTo>
                <a:lnTo>
                  <a:pt x="1885" y="12401"/>
                </a:lnTo>
                <a:lnTo>
                  <a:pt x="1885" y="12876"/>
                </a:lnTo>
                <a:lnTo>
                  <a:pt x="1790" y="12986"/>
                </a:lnTo>
                <a:cubicBezTo>
                  <a:pt x="1790" y="13113"/>
                  <a:pt x="1885" y="13145"/>
                  <a:pt x="1932" y="13208"/>
                </a:cubicBezTo>
                <a:lnTo>
                  <a:pt x="2106" y="13208"/>
                </a:lnTo>
                <a:cubicBezTo>
                  <a:pt x="2217" y="13271"/>
                  <a:pt x="2281" y="13382"/>
                  <a:pt x="2312" y="13493"/>
                </a:cubicBezTo>
                <a:lnTo>
                  <a:pt x="2882" y="13493"/>
                </a:lnTo>
                <a:cubicBezTo>
                  <a:pt x="2914" y="13461"/>
                  <a:pt x="2946" y="13430"/>
                  <a:pt x="2993" y="13398"/>
                </a:cubicBezTo>
                <a:lnTo>
                  <a:pt x="3626" y="13398"/>
                </a:lnTo>
                <a:cubicBezTo>
                  <a:pt x="3753" y="13335"/>
                  <a:pt x="3848" y="13271"/>
                  <a:pt x="3943" y="13208"/>
                </a:cubicBezTo>
                <a:cubicBezTo>
                  <a:pt x="4022" y="13176"/>
                  <a:pt x="4101" y="13145"/>
                  <a:pt x="4181" y="13113"/>
                </a:cubicBezTo>
                <a:cubicBezTo>
                  <a:pt x="4260" y="13097"/>
                  <a:pt x="4307" y="13034"/>
                  <a:pt x="4386" y="13018"/>
                </a:cubicBezTo>
                <a:cubicBezTo>
                  <a:pt x="4466" y="13002"/>
                  <a:pt x="4513" y="12860"/>
                  <a:pt x="4592" y="12844"/>
                </a:cubicBezTo>
                <a:cubicBezTo>
                  <a:pt x="4696" y="12831"/>
                  <a:pt x="4768" y="12733"/>
                  <a:pt x="4860" y="12733"/>
                </a:cubicBezTo>
                <a:cubicBezTo>
                  <a:pt x="4879" y="12733"/>
                  <a:pt x="4898" y="12737"/>
                  <a:pt x="4918" y="12746"/>
                </a:cubicBezTo>
                <a:lnTo>
                  <a:pt x="4918" y="12746"/>
                </a:lnTo>
                <a:cubicBezTo>
                  <a:pt x="4891" y="12803"/>
                  <a:pt x="4875" y="12848"/>
                  <a:pt x="4846" y="12907"/>
                </a:cubicBezTo>
                <a:lnTo>
                  <a:pt x="4846" y="13018"/>
                </a:lnTo>
                <a:cubicBezTo>
                  <a:pt x="4956" y="13002"/>
                  <a:pt x="5004" y="12891"/>
                  <a:pt x="5083" y="12828"/>
                </a:cubicBezTo>
                <a:cubicBezTo>
                  <a:pt x="5162" y="12765"/>
                  <a:pt x="5210" y="12686"/>
                  <a:pt x="5226" y="12606"/>
                </a:cubicBezTo>
                <a:cubicBezTo>
                  <a:pt x="5257" y="12496"/>
                  <a:pt x="5352" y="12416"/>
                  <a:pt x="5447" y="12369"/>
                </a:cubicBezTo>
                <a:cubicBezTo>
                  <a:pt x="5637" y="12337"/>
                  <a:pt x="5701" y="12163"/>
                  <a:pt x="5843" y="12068"/>
                </a:cubicBezTo>
                <a:lnTo>
                  <a:pt x="5970" y="12068"/>
                </a:lnTo>
                <a:cubicBezTo>
                  <a:pt x="6007" y="12012"/>
                  <a:pt x="6022" y="11989"/>
                  <a:pt x="6054" y="11989"/>
                </a:cubicBezTo>
                <a:cubicBezTo>
                  <a:pt x="6077" y="11989"/>
                  <a:pt x="6107" y="12001"/>
                  <a:pt x="6160" y="12021"/>
                </a:cubicBezTo>
                <a:cubicBezTo>
                  <a:pt x="6145" y="12064"/>
                  <a:pt x="6118" y="12074"/>
                  <a:pt x="6086" y="12074"/>
                </a:cubicBezTo>
                <a:cubicBezTo>
                  <a:pt x="6057" y="12074"/>
                  <a:pt x="6024" y="12065"/>
                  <a:pt x="5994" y="12065"/>
                </a:cubicBezTo>
                <a:cubicBezTo>
                  <a:pt x="5986" y="12065"/>
                  <a:pt x="5978" y="12066"/>
                  <a:pt x="5970" y="12068"/>
                </a:cubicBezTo>
                <a:cubicBezTo>
                  <a:pt x="5954" y="12116"/>
                  <a:pt x="5938" y="12147"/>
                  <a:pt x="5906" y="12179"/>
                </a:cubicBezTo>
                <a:cubicBezTo>
                  <a:pt x="5590" y="12511"/>
                  <a:pt x="5273" y="12828"/>
                  <a:pt x="4941" y="13145"/>
                </a:cubicBezTo>
                <a:cubicBezTo>
                  <a:pt x="4909" y="13176"/>
                  <a:pt x="4877" y="13192"/>
                  <a:pt x="4830" y="13208"/>
                </a:cubicBezTo>
                <a:cubicBezTo>
                  <a:pt x="4844" y="13263"/>
                  <a:pt x="4809" y="13306"/>
                  <a:pt x="4759" y="13306"/>
                </a:cubicBezTo>
                <a:cubicBezTo>
                  <a:pt x="4751" y="13306"/>
                  <a:pt x="4743" y="13305"/>
                  <a:pt x="4735" y="13303"/>
                </a:cubicBezTo>
                <a:lnTo>
                  <a:pt x="4735" y="13446"/>
                </a:lnTo>
                <a:lnTo>
                  <a:pt x="4640" y="13541"/>
                </a:lnTo>
                <a:lnTo>
                  <a:pt x="4640" y="14031"/>
                </a:lnTo>
                <a:lnTo>
                  <a:pt x="4972" y="14174"/>
                </a:lnTo>
                <a:lnTo>
                  <a:pt x="5146" y="14443"/>
                </a:lnTo>
                <a:lnTo>
                  <a:pt x="5447" y="14443"/>
                </a:lnTo>
                <a:lnTo>
                  <a:pt x="5558" y="14348"/>
                </a:lnTo>
                <a:lnTo>
                  <a:pt x="6271" y="14348"/>
                </a:lnTo>
                <a:cubicBezTo>
                  <a:pt x="6318" y="14316"/>
                  <a:pt x="6350" y="14269"/>
                  <a:pt x="6381" y="14269"/>
                </a:cubicBezTo>
                <a:cubicBezTo>
                  <a:pt x="6635" y="14206"/>
                  <a:pt x="6856" y="14095"/>
                  <a:pt x="7062" y="13952"/>
                </a:cubicBezTo>
                <a:cubicBezTo>
                  <a:pt x="7078" y="13936"/>
                  <a:pt x="7110" y="13889"/>
                  <a:pt x="7126" y="13889"/>
                </a:cubicBezTo>
                <a:cubicBezTo>
                  <a:pt x="7134" y="13890"/>
                  <a:pt x="7142" y="13891"/>
                  <a:pt x="7150" y="13891"/>
                </a:cubicBezTo>
                <a:cubicBezTo>
                  <a:pt x="7246" y="13891"/>
                  <a:pt x="7305" y="13807"/>
                  <a:pt x="7363" y="13778"/>
                </a:cubicBezTo>
                <a:cubicBezTo>
                  <a:pt x="7569" y="13699"/>
                  <a:pt x="7775" y="13588"/>
                  <a:pt x="7949" y="13461"/>
                </a:cubicBezTo>
                <a:cubicBezTo>
                  <a:pt x="8012" y="13382"/>
                  <a:pt x="8107" y="13335"/>
                  <a:pt x="8218" y="13319"/>
                </a:cubicBezTo>
                <a:cubicBezTo>
                  <a:pt x="8345" y="13303"/>
                  <a:pt x="8376" y="13161"/>
                  <a:pt x="8503" y="13113"/>
                </a:cubicBezTo>
                <a:cubicBezTo>
                  <a:pt x="8646" y="13081"/>
                  <a:pt x="8757" y="13018"/>
                  <a:pt x="8852" y="12923"/>
                </a:cubicBezTo>
                <a:cubicBezTo>
                  <a:pt x="8962" y="12796"/>
                  <a:pt x="9121" y="12796"/>
                  <a:pt x="9247" y="12717"/>
                </a:cubicBezTo>
                <a:cubicBezTo>
                  <a:pt x="9279" y="12701"/>
                  <a:pt x="9295" y="12686"/>
                  <a:pt x="9311" y="12654"/>
                </a:cubicBezTo>
                <a:cubicBezTo>
                  <a:pt x="9374" y="12527"/>
                  <a:pt x="9548" y="12575"/>
                  <a:pt x="9612" y="12464"/>
                </a:cubicBezTo>
                <a:cubicBezTo>
                  <a:pt x="9770" y="12401"/>
                  <a:pt x="9912" y="12321"/>
                  <a:pt x="10039" y="12226"/>
                </a:cubicBezTo>
                <a:cubicBezTo>
                  <a:pt x="10245" y="12100"/>
                  <a:pt x="10467" y="11989"/>
                  <a:pt x="10704" y="11894"/>
                </a:cubicBezTo>
                <a:cubicBezTo>
                  <a:pt x="10709" y="11889"/>
                  <a:pt x="10718" y="11887"/>
                  <a:pt x="10729" y="11887"/>
                </a:cubicBezTo>
                <a:cubicBezTo>
                  <a:pt x="10750" y="11887"/>
                  <a:pt x="10778" y="11894"/>
                  <a:pt x="10799" y="11894"/>
                </a:cubicBezTo>
                <a:cubicBezTo>
                  <a:pt x="10799" y="11831"/>
                  <a:pt x="10831" y="11799"/>
                  <a:pt x="10878" y="11799"/>
                </a:cubicBezTo>
                <a:cubicBezTo>
                  <a:pt x="10894" y="11767"/>
                  <a:pt x="10926" y="11736"/>
                  <a:pt x="10942" y="11704"/>
                </a:cubicBezTo>
                <a:lnTo>
                  <a:pt x="10942" y="11704"/>
                </a:lnTo>
                <a:cubicBezTo>
                  <a:pt x="11005" y="11799"/>
                  <a:pt x="10942" y="11783"/>
                  <a:pt x="10878" y="11799"/>
                </a:cubicBezTo>
                <a:cubicBezTo>
                  <a:pt x="10894" y="11831"/>
                  <a:pt x="10894" y="11862"/>
                  <a:pt x="10894" y="11894"/>
                </a:cubicBezTo>
                <a:lnTo>
                  <a:pt x="11037" y="11894"/>
                </a:lnTo>
                <a:lnTo>
                  <a:pt x="11401" y="11530"/>
                </a:lnTo>
                <a:cubicBezTo>
                  <a:pt x="11591" y="11498"/>
                  <a:pt x="11654" y="11324"/>
                  <a:pt x="11797" y="11229"/>
                </a:cubicBezTo>
                <a:lnTo>
                  <a:pt x="11916" y="11229"/>
                </a:lnTo>
                <a:cubicBezTo>
                  <a:pt x="11802" y="11456"/>
                  <a:pt x="11572" y="11566"/>
                  <a:pt x="11448" y="11767"/>
                </a:cubicBezTo>
                <a:lnTo>
                  <a:pt x="11258" y="11815"/>
                </a:lnTo>
                <a:lnTo>
                  <a:pt x="10720" y="12353"/>
                </a:lnTo>
                <a:lnTo>
                  <a:pt x="10593" y="12385"/>
                </a:lnTo>
                <a:lnTo>
                  <a:pt x="10593" y="12511"/>
                </a:lnTo>
                <a:lnTo>
                  <a:pt x="10435" y="12575"/>
                </a:lnTo>
                <a:cubicBezTo>
                  <a:pt x="10419" y="12606"/>
                  <a:pt x="10419" y="12654"/>
                  <a:pt x="10403" y="12701"/>
                </a:cubicBezTo>
                <a:cubicBezTo>
                  <a:pt x="10340" y="12781"/>
                  <a:pt x="10245" y="12828"/>
                  <a:pt x="10150" y="12860"/>
                </a:cubicBezTo>
                <a:cubicBezTo>
                  <a:pt x="10071" y="12891"/>
                  <a:pt x="10039" y="13018"/>
                  <a:pt x="9944" y="13018"/>
                </a:cubicBezTo>
                <a:cubicBezTo>
                  <a:pt x="9944" y="13097"/>
                  <a:pt x="9865" y="13113"/>
                  <a:pt x="9849" y="13176"/>
                </a:cubicBezTo>
                <a:lnTo>
                  <a:pt x="9849" y="13651"/>
                </a:lnTo>
                <a:lnTo>
                  <a:pt x="9976" y="13778"/>
                </a:lnTo>
                <a:lnTo>
                  <a:pt x="10102" y="13794"/>
                </a:lnTo>
                <a:cubicBezTo>
                  <a:pt x="10134" y="13873"/>
                  <a:pt x="10150" y="13921"/>
                  <a:pt x="10150" y="13952"/>
                </a:cubicBezTo>
                <a:lnTo>
                  <a:pt x="10451" y="14079"/>
                </a:lnTo>
                <a:lnTo>
                  <a:pt x="10577" y="13968"/>
                </a:lnTo>
                <a:lnTo>
                  <a:pt x="11417" y="13968"/>
                </a:lnTo>
                <a:cubicBezTo>
                  <a:pt x="11448" y="13936"/>
                  <a:pt x="11464" y="13905"/>
                  <a:pt x="11480" y="13905"/>
                </a:cubicBezTo>
                <a:cubicBezTo>
                  <a:pt x="11490" y="13906"/>
                  <a:pt x="11500" y="13906"/>
                  <a:pt x="11510" y="13906"/>
                </a:cubicBezTo>
                <a:cubicBezTo>
                  <a:pt x="11667" y="13906"/>
                  <a:pt x="11773" y="13793"/>
                  <a:pt x="11907" y="13778"/>
                </a:cubicBezTo>
                <a:cubicBezTo>
                  <a:pt x="12050" y="13731"/>
                  <a:pt x="12192" y="13667"/>
                  <a:pt x="12303" y="13588"/>
                </a:cubicBezTo>
                <a:cubicBezTo>
                  <a:pt x="12398" y="13556"/>
                  <a:pt x="12493" y="13509"/>
                  <a:pt x="12588" y="13461"/>
                </a:cubicBezTo>
                <a:lnTo>
                  <a:pt x="13047" y="13208"/>
                </a:lnTo>
                <a:cubicBezTo>
                  <a:pt x="13074" y="13216"/>
                  <a:pt x="13099" y="13220"/>
                  <a:pt x="13122" y="13220"/>
                </a:cubicBezTo>
                <a:cubicBezTo>
                  <a:pt x="13239" y="13220"/>
                  <a:pt x="13322" y="13134"/>
                  <a:pt x="13427" y="13081"/>
                </a:cubicBezTo>
                <a:cubicBezTo>
                  <a:pt x="13570" y="13050"/>
                  <a:pt x="13697" y="12955"/>
                  <a:pt x="13792" y="12828"/>
                </a:cubicBezTo>
                <a:lnTo>
                  <a:pt x="13966" y="12828"/>
                </a:lnTo>
                <a:cubicBezTo>
                  <a:pt x="14029" y="12765"/>
                  <a:pt x="14108" y="12701"/>
                  <a:pt x="14187" y="12654"/>
                </a:cubicBezTo>
                <a:cubicBezTo>
                  <a:pt x="14457" y="12511"/>
                  <a:pt x="14726" y="12385"/>
                  <a:pt x="14979" y="12258"/>
                </a:cubicBezTo>
                <a:cubicBezTo>
                  <a:pt x="15137" y="12163"/>
                  <a:pt x="15327" y="12084"/>
                  <a:pt x="15517" y="12068"/>
                </a:cubicBezTo>
                <a:cubicBezTo>
                  <a:pt x="15676" y="11957"/>
                  <a:pt x="15850" y="11878"/>
                  <a:pt x="16024" y="11799"/>
                </a:cubicBezTo>
                <a:cubicBezTo>
                  <a:pt x="16103" y="11733"/>
                  <a:pt x="16193" y="11700"/>
                  <a:pt x="16295" y="11700"/>
                </a:cubicBezTo>
                <a:cubicBezTo>
                  <a:pt x="16315" y="11700"/>
                  <a:pt x="16336" y="11701"/>
                  <a:pt x="16357" y="11704"/>
                </a:cubicBezTo>
                <a:cubicBezTo>
                  <a:pt x="16404" y="11641"/>
                  <a:pt x="16467" y="11577"/>
                  <a:pt x="16531" y="11530"/>
                </a:cubicBezTo>
                <a:cubicBezTo>
                  <a:pt x="16610" y="11482"/>
                  <a:pt x="16705" y="11451"/>
                  <a:pt x="16800" y="11419"/>
                </a:cubicBezTo>
                <a:lnTo>
                  <a:pt x="16863" y="11466"/>
                </a:lnTo>
                <a:cubicBezTo>
                  <a:pt x="16610" y="11736"/>
                  <a:pt x="16341" y="12005"/>
                  <a:pt x="16072" y="12274"/>
                </a:cubicBezTo>
                <a:lnTo>
                  <a:pt x="15961" y="12274"/>
                </a:lnTo>
                <a:lnTo>
                  <a:pt x="15913" y="12448"/>
                </a:lnTo>
                <a:lnTo>
                  <a:pt x="15787" y="12464"/>
                </a:lnTo>
                <a:lnTo>
                  <a:pt x="15660" y="12591"/>
                </a:lnTo>
                <a:cubicBezTo>
                  <a:pt x="15644" y="12654"/>
                  <a:pt x="15628" y="12686"/>
                  <a:pt x="15628" y="12733"/>
                </a:cubicBezTo>
                <a:lnTo>
                  <a:pt x="15486" y="12765"/>
                </a:lnTo>
                <a:cubicBezTo>
                  <a:pt x="15391" y="12844"/>
                  <a:pt x="15296" y="12939"/>
                  <a:pt x="15232" y="13034"/>
                </a:cubicBezTo>
                <a:cubicBezTo>
                  <a:pt x="15169" y="13129"/>
                  <a:pt x="15106" y="13208"/>
                  <a:pt x="15027" y="13335"/>
                </a:cubicBezTo>
                <a:cubicBezTo>
                  <a:pt x="14947" y="13446"/>
                  <a:pt x="14837" y="13572"/>
                  <a:pt x="14900" y="13746"/>
                </a:cubicBezTo>
                <a:cubicBezTo>
                  <a:pt x="14963" y="13889"/>
                  <a:pt x="15137" y="13873"/>
                  <a:pt x="15217" y="13984"/>
                </a:cubicBezTo>
                <a:lnTo>
                  <a:pt x="15407" y="13984"/>
                </a:lnTo>
                <a:lnTo>
                  <a:pt x="15517" y="14079"/>
                </a:lnTo>
                <a:lnTo>
                  <a:pt x="16357" y="14079"/>
                </a:lnTo>
                <a:lnTo>
                  <a:pt x="16467" y="13968"/>
                </a:lnTo>
                <a:lnTo>
                  <a:pt x="16737" y="13968"/>
                </a:lnTo>
                <a:cubicBezTo>
                  <a:pt x="16784" y="13936"/>
                  <a:pt x="16816" y="13889"/>
                  <a:pt x="16863" y="13889"/>
                </a:cubicBezTo>
                <a:cubicBezTo>
                  <a:pt x="16875" y="13891"/>
                  <a:pt x="16887" y="13891"/>
                  <a:pt x="16898" y="13891"/>
                </a:cubicBezTo>
                <a:cubicBezTo>
                  <a:pt x="16991" y="13891"/>
                  <a:pt x="17063" y="13836"/>
                  <a:pt x="17148" y="13794"/>
                </a:cubicBezTo>
                <a:cubicBezTo>
                  <a:pt x="17238" y="13768"/>
                  <a:pt x="17316" y="13681"/>
                  <a:pt x="17418" y="13681"/>
                </a:cubicBezTo>
                <a:cubicBezTo>
                  <a:pt x="17443" y="13681"/>
                  <a:pt x="17469" y="13687"/>
                  <a:pt x="17497" y="13699"/>
                </a:cubicBezTo>
                <a:cubicBezTo>
                  <a:pt x="17560" y="13541"/>
                  <a:pt x="17750" y="13636"/>
                  <a:pt x="17861" y="13541"/>
                </a:cubicBezTo>
                <a:cubicBezTo>
                  <a:pt x="17940" y="13461"/>
                  <a:pt x="18051" y="13414"/>
                  <a:pt x="18178" y="13398"/>
                </a:cubicBezTo>
                <a:cubicBezTo>
                  <a:pt x="18241" y="13287"/>
                  <a:pt x="18383" y="13351"/>
                  <a:pt x="18463" y="13303"/>
                </a:cubicBezTo>
                <a:cubicBezTo>
                  <a:pt x="18558" y="13240"/>
                  <a:pt x="18668" y="13176"/>
                  <a:pt x="18763" y="13129"/>
                </a:cubicBezTo>
                <a:cubicBezTo>
                  <a:pt x="18779" y="13124"/>
                  <a:pt x="18799" y="13122"/>
                  <a:pt x="18818" y="13122"/>
                </a:cubicBezTo>
                <a:cubicBezTo>
                  <a:pt x="18858" y="13122"/>
                  <a:pt x="18901" y="13129"/>
                  <a:pt x="18922" y="13129"/>
                </a:cubicBezTo>
                <a:lnTo>
                  <a:pt x="19112" y="12939"/>
                </a:lnTo>
                <a:cubicBezTo>
                  <a:pt x="19135" y="12931"/>
                  <a:pt x="19159" y="12927"/>
                  <a:pt x="19181" y="12927"/>
                </a:cubicBezTo>
                <a:cubicBezTo>
                  <a:pt x="19203" y="12927"/>
                  <a:pt x="19223" y="12931"/>
                  <a:pt x="19238" y="12939"/>
                </a:cubicBezTo>
                <a:cubicBezTo>
                  <a:pt x="19270" y="12907"/>
                  <a:pt x="19286" y="12876"/>
                  <a:pt x="19318" y="12844"/>
                </a:cubicBezTo>
                <a:lnTo>
                  <a:pt x="19318" y="12844"/>
                </a:lnTo>
                <a:cubicBezTo>
                  <a:pt x="19381" y="12939"/>
                  <a:pt x="19302" y="12923"/>
                  <a:pt x="19238" y="12939"/>
                </a:cubicBezTo>
                <a:cubicBezTo>
                  <a:pt x="19270" y="12986"/>
                  <a:pt x="19223" y="13018"/>
                  <a:pt x="19191" y="13050"/>
                </a:cubicBezTo>
                <a:lnTo>
                  <a:pt x="18589" y="13636"/>
                </a:lnTo>
                <a:lnTo>
                  <a:pt x="18589" y="13810"/>
                </a:lnTo>
                <a:lnTo>
                  <a:pt x="18510" y="13936"/>
                </a:lnTo>
                <a:cubicBezTo>
                  <a:pt x="18605" y="14047"/>
                  <a:pt x="18684" y="14158"/>
                  <a:pt x="18763" y="14253"/>
                </a:cubicBezTo>
                <a:lnTo>
                  <a:pt x="19001" y="14253"/>
                </a:lnTo>
                <a:lnTo>
                  <a:pt x="19318" y="14427"/>
                </a:lnTo>
                <a:lnTo>
                  <a:pt x="19603" y="14427"/>
                </a:lnTo>
                <a:lnTo>
                  <a:pt x="19682" y="14348"/>
                </a:lnTo>
                <a:lnTo>
                  <a:pt x="20252" y="14348"/>
                </a:lnTo>
                <a:lnTo>
                  <a:pt x="20363" y="14253"/>
                </a:lnTo>
                <a:lnTo>
                  <a:pt x="20632" y="14253"/>
                </a:lnTo>
                <a:lnTo>
                  <a:pt x="20743" y="14158"/>
                </a:lnTo>
                <a:lnTo>
                  <a:pt x="21028" y="14158"/>
                </a:lnTo>
                <a:cubicBezTo>
                  <a:pt x="21091" y="13984"/>
                  <a:pt x="21313" y="14126"/>
                  <a:pt x="21392" y="13984"/>
                </a:cubicBezTo>
                <a:cubicBezTo>
                  <a:pt x="21503" y="13968"/>
                  <a:pt x="21629" y="13936"/>
                  <a:pt x="21724" y="13873"/>
                </a:cubicBezTo>
                <a:cubicBezTo>
                  <a:pt x="21835" y="13794"/>
                  <a:pt x="21962" y="13762"/>
                  <a:pt x="22088" y="13746"/>
                </a:cubicBezTo>
                <a:lnTo>
                  <a:pt x="22168" y="13683"/>
                </a:lnTo>
                <a:lnTo>
                  <a:pt x="22358" y="13683"/>
                </a:lnTo>
                <a:lnTo>
                  <a:pt x="22468" y="13572"/>
                </a:lnTo>
                <a:lnTo>
                  <a:pt x="22722" y="13572"/>
                </a:lnTo>
                <a:lnTo>
                  <a:pt x="23054" y="13398"/>
                </a:lnTo>
                <a:cubicBezTo>
                  <a:pt x="23073" y="13401"/>
                  <a:pt x="23091" y="13402"/>
                  <a:pt x="23109" y="13402"/>
                </a:cubicBezTo>
                <a:cubicBezTo>
                  <a:pt x="23289" y="13402"/>
                  <a:pt x="23437" y="13271"/>
                  <a:pt x="23624" y="13271"/>
                </a:cubicBezTo>
                <a:cubicBezTo>
                  <a:pt x="23640" y="13271"/>
                  <a:pt x="23672" y="13224"/>
                  <a:pt x="23688" y="13208"/>
                </a:cubicBezTo>
                <a:lnTo>
                  <a:pt x="23878" y="13208"/>
                </a:lnTo>
                <a:lnTo>
                  <a:pt x="23973" y="13113"/>
                </a:lnTo>
                <a:lnTo>
                  <a:pt x="24163" y="13113"/>
                </a:lnTo>
                <a:lnTo>
                  <a:pt x="24273" y="13002"/>
                </a:lnTo>
                <a:lnTo>
                  <a:pt x="24558" y="13002"/>
                </a:lnTo>
                <a:cubicBezTo>
                  <a:pt x="24622" y="12860"/>
                  <a:pt x="24796" y="12971"/>
                  <a:pt x="24875" y="12876"/>
                </a:cubicBezTo>
                <a:cubicBezTo>
                  <a:pt x="24923" y="12828"/>
                  <a:pt x="24970" y="12828"/>
                  <a:pt x="25049" y="12828"/>
                </a:cubicBezTo>
                <a:cubicBezTo>
                  <a:pt x="25063" y="12825"/>
                  <a:pt x="25077" y="12824"/>
                  <a:pt x="25091" y="12824"/>
                </a:cubicBezTo>
                <a:cubicBezTo>
                  <a:pt x="25111" y="12824"/>
                  <a:pt x="25132" y="12826"/>
                  <a:pt x="25151" y="12826"/>
                </a:cubicBezTo>
                <a:cubicBezTo>
                  <a:pt x="25192" y="12826"/>
                  <a:pt x="25229" y="12818"/>
                  <a:pt x="25255" y="12765"/>
                </a:cubicBezTo>
                <a:cubicBezTo>
                  <a:pt x="25281" y="12732"/>
                  <a:pt x="25318" y="12726"/>
                  <a:pt x="25357" y="12726"/>
                </a:cubicBezTo>
                <a:cubicBezTo>
                  <a:pt x="25380" y="12726"/>
                  <a:pt x="25403" y="12728"/>
                  <a:pt x="25427" y="12728"/>
                </a:cubicBezTo>
                <a:cubicBezTo>
                  <a:pt x="25462" y="12728"/>
                  <a:pt x="25496" y="12724"/>
                  <a:pt x="25524" y="12701"/>
                </a:cubicBezTo>
                <a:lnTo>
                  <a:pt x="25604" y="12622"/>
                </a:lnTo>
                <a:lnTo>
                  <a:pt x="25984" y="12622"/>
                </a:lnTo>
                <a:lnTo>
                  <a:pt x="26063" y="12543"/>
                </a:lnTo>
                <a:lnTo>
                  <a:pt x="26633" y="12543"/>
                </a:lnTo>
                <a:lnTo>
                  <a:pt x="26744" y="12448"/>
                </a:lnTo>
                <a:lnTo>
                  <a:pt x="27488" y="12448"/>
                </a:lnTo>
                <a:lnTo>
                  <a:pt x="27583" y="12527"/>
                </a:lnTo>
                <a:lnTo>
                  <a:pt x="28248" y="12527"/>
                </a:lnTo>
                <a:lnTo>
                  <a:pt x="28343" y="12638"/>
                </a:lnTo>
                <a:lnTo>
                  <a:pt x="28723" y="12638"/>
                </a:lnTo>
                <a:lnTo>
                  <a:pt x="28818" y="12717"/>
                </a:lnTo>
                <a:lnTo>
                  <a:pt x="29372" y="12717"/>
                </a:lnTo>
                <a:lnTo>
                  <a:pt x="29483" y="12812"/>
                </a:lnTo>
                <a:cubicBezTo>
                  <a:pt x="29528" y="12812"/>
                  <a:pt x="29573" y="12823"/>
                  <a:pt x="29616" y="12823"/>
                </a:cubicBezTo>
                <a:cubicBezTo>
                  <a:pt x="29647" y="12823"/>
                  <a:pt x="29677" y="12817"/>
                  <a:pt x="29704" y="12796"/>
                </a:cubicBezTo>
                <a:lnTo>
                  <a:pt x="29641" y="12670"/>
                </a:lnTo>
                <a:lnTo>
                  <a:pt x="29720" y="12591"/>
                </a:lnTo>
                <a:cubicBezTo>
                  <a:pt x="29641" y="12559"/>
                  <a:pt x="29562" y="12511"/>
                  <a:pt x="29499" y="12448"/>
                </a:cubicBezTo>
                <a:cubicBezTo>
                  <a:pt x="29435" y="12369"/>
                  <a:pt x="29324" y="12369"/>
                  <a:pt x="29245" y="12290"/>
                </a:cubicBezTo>
                <a:lnTo>
                  <a:pt x="29467" y="12211"/>
                </a:lnTo>
                <a:cubicBezTo>
                  <a:pt x="29356" y="12163"/>
                  <a:pt x="29245" y="12147"/>
                  <a:pt x="29182" y="12052"/>
                </a:cubicBezTo>
                <a:lnTo>
                  <a:pt x="28913" y="12052"/>
                </a:lnTo>
                <a:lnTo>
                  <a:pt x="28818" y="11973"/>
                </a:lnTo>
                <a:lnTo>
                  <a:pt x="28454" y="11973"/>
                </a:lnTo>
                <a:lnTo>
                  <a:pt x="28327" y="11862"/>
                </a:lnTo>
                <a:lnTo>
                  <a:pt x="27773" y="11862"/>
                </a:lnTo>
                <a:lnTo>
                  <a:pt x="27694" y="11783"/>
                </a:lnTo>
                <a:lnTo>
                  <a:pt x="26522" y="11783"/>
                </a:lnTo>
                <a:cubicBezTo>
                  <a:pt x="26490" y="11783"/>
                  <a:pt x="26459" y="11783"/>
                  <a:pt x="26427" y="11799"/>
                </a:cubicBezTo>
                <a:lnTo>
                  <a:pt x="26364" y="11862"/>
                </a:lnTo>
                <a:lnTo>
                  <a:pt x="26237" y="11767"/>
                </a:lnTo>
                <a:cubicBezTo>
                  <a:pt x="26189" y="11831"/>
                  <a:pt x="26126" y="11910"/>
                  <a:pt x="26079" y="11973"/>
                </a:cubicBezTo>
                <a:lnTo>
                  <a:pt x="25604" y="11973"/>
                </a:lnTo>
                <a:lnTo>
                  <a:pt x="25477" y="12068"/>
                </a:lnTo>
                <a:lnTo>
                  <a:pt x="25113" y="12068"/>
                </a:lnTo>
                <a:cubicBezTo>
                  <a:pt x="25081" y="12100"/>
                  <a:pt x="25065" y="12131"/>
                  <a:pt x="25034" y="12147"/>
                </a:cubicBezTo>
                <a:lnTo>
                  <a:pt x="24828" y="12163"/>
                </a:lnTo>
                <a:lnTo>
                  <a:pt x="24748" y="12258"/>
                </a:lnTo>
                <a:lnTo>
                  <a:pt x="24463" y="12258"/>
                </a:lnTo>
                <a:lnTo>
                  <a:pt x="24353" y="12353"/>
                </a:lnTo>
                <a:lnTo>
                  <a:pt x="24178" y="12353"/>
                </a:lnTo>
                <a:cubicBezTo>
                  <a:pt x="24147" y="12369"/>
                  <a:pt x="24131" y="12401"/>
                  <a:pt x="24099" y="12416"/>
                </a:cubicBezTo>
                <a:cubicBezTo>
                  <a:pt x="24004" y="12464"/>
                  <a:pt x="23862" y="12416"/>
                  <a:pt x="23783" y="12543"/>
                </a:cubicBezTo>
                <a:cubicBezTo>
                  <a:pt x="23747" y="12529"/>
                  <a:pt x="23714" y="12524"/>
                  <a:pt x="23682" y="12524"/>
                </a:cubicBezTo>
                <a:cubicBezTo>
                  <a:pt x="23538" y="12524"/>
                  <a:pt x="23426" y="12639"/>
                  <a:pt x="23269" y="12639"/>
                </a:cubicBezTo>
                <a:cubicBezTo>
                  <a:pt x="23261" y="12639"/>
                  <a:pt x="23253" y="12639"/>
                  <a:pt x="23244" y="12638"/>
                </a:cubicBezTo>
                <a:cubicBezTo>
                  <a:pt x="23197" y="12638"/>
                  <a:pt x="23149" y="12701"/>
                  <a:pt x="23118" y="12733"/>
                </a:cubicBezTo>
                <a:lnTo>
                  <a:pt x="22848" y="12733"/>
                </a:lnTo>
                <a:lnTo>
                  <a:pt x="22753" y="12828"/>
                </a:lnTo>
                <a:cubicBezTo>
                  <a:pt x="22658" y="12828"/>
                  <a:pt x="22548" y="12828"/>
                  <a:pt x="22484" y="12891"/>
                </a:cubicBezTo>
                <a:cubicBezTo>
                  <a:pt x="22437" y="12939"/>
                  <a:pt x="22326" y="12939"/>
                  <a:pt x="22263" y="13018"/>
                </a:cubicBezTo>
                <a:cubicBezTo>
                  <a:pt x="22245" y="13013"/>
                  <a:pt x="22227" y="13011"/>
                  <a:pt x="22210" y="13011"/>
                </a:cubicBezTo>
                <a:cubicBezTo>
                  <a:pt x="22121" y="13011"/>
                  <a:pt x="22041" y="13071"/>
                  <a:pt x="21962" y="13097"/>
                </a:cubicBezTo>
                <a:cubicBezTo>
                  <a:pt x="21922" y="13105"/>
                  <a:pt x="21883" y="13109"/>
                  <a:pt x="21843" y="13109"/>
                </a:cubicBezTo>
                <a:cubicBezTo>
                  <a:pt x="21803" y="13109"/>
                  <a:pt x="21764" y="13105"/>
                  <a:pt x="21724" y="13097"/>
                </a:cubicBezTo>
                <a:cubicBezTo>
                  <a:pt x="21661" y="13145"/>
                  <a:pt x="21613" y="13192"/>
                  <a:pt x="21582" y="13192"/>
                </a:cubicBezTo>
                <a:cubicBezTo>
                  <a:pt x="21576" y="13191"/>
                  <a:pt x="21571" y="13191"/>
                  <a:pt x="21566" y="13191"/>
                </a:cubicBezTo>
                <a:cubicBezTo>
                  <a:pt x="21481" y="13191"/>
                  <a:pt x="21444" y="13296"/>
                  <a:pt x="21368" y="13296"/>
                </a:cubicBezTo>
                <a:cubicBezTo>
                  <a:pt x="21356" y="13296"/>
                  <a:pt x="21343" y="13293"/>
                  <a:pt x="21328" y="13287"/>
                </a:cubicBezTo>
                <a:cubicBezTo>
                  <a:pt x="21316" y="13284"/>
                  <a:pt x="21304" y="13282"/>
                  <a:pt x="21293" y="13282"/>
                </a:cubicBezTo>
                <a:cubicBezTo>
                  <a:pt x="21204" y="13282"/>
                  <a:pt x="21147" y="13382"/>
                  <a:pt x="21091" y="13382"/>
                </a:cubicBezTo>
                <a:cubicBezTo>
                  <a:pt x="21028" y="13398"/>
                  <a:pt x="20964" y="13477"/>
                  <a:pt x="20885" y="13477"/>
                </a:cubicBezTo>
                <a:cubicBezTo>
                  <a:pt x="20878" y="13476"/>
                  <a:pt x="20870" y="13476"/>
                  <a:pt x="20863" y="13476"/>
                </a:cubicBezTo>
                <a:cubicBezTo>
                  <a:pt x="20730" y="13476"/>
                  <a:pt x="20629" y="13592"/>
                  <a:pt x="20500" y="13592"/>
                </a:cubicBezTo>
                <a:cubicBezTo>
                  <a:pt x="20486" y="13592"/>
                  <a:pt x="20472" y="13591"/>
                  <a:pt x="20458" y="13588"/>
                </a:cubicBezTo>
                <a:cubicBezTo>
                  <a:pt x="20305" y="13642"/>
                  <a:pt x="20239" y="13670"/>
                  <a:pt x="20167" y="13670"/>
                </a:cubicBezTo>
                <a:cubicBezTo>
                  <a:pt x="20112" y="13670"/>
                  <a:pt x="20054" y="13654"/>
                  <a:pt x="19951" y="13620"/>
                </a:cubicBezTo>
                <a:lnTo>
                  <a:pt x="20315" y="13256"/>
                </a:lnTo>
                <a:lnTo>
                  <a:pt x="20663" y="12907"/>
                </a:lnTo>
                <a:cubicBezTo>
                  <a:pt x="20853" y="12907"/>
                  <a:pt x="20917" y="12717"/>
                  <a:pt x="21059" y="12606"/>
                </a:cubicBezTo>
                <a:cubicBezTo>
                  <a:pt x="21186" y="12496"/>
                  <a:pt x="21313" y="12369"/>
                  <a:pt x="21423" y="12242"/>
                </a:cubicBezTo>
                <a:cubicBezTo>
                  <a:pt x="21503" y="12147"/>
                  <a:pt x="21613" y="12084"/>
                  <a:pt x="21661" y="11989"/>
                </a:cubicBezTo>
                <a:lnTo>
                  <a:pt x="21661" y="11910"/>
                </a:lnTo>
                <a:cubicBezTo>
                  <a:pt x="21582" y="11831"/>
                  <a:pt x="21503" y="11751"/>
                  <a:pt x="21423" y="11672"/>
                </a:cubicBezTo>
                <a:lnTo>
                  <a:pt x="21328" y="11767"/>
                </a:lnTo>
                <a:lnTo>
                  <a:pt x="21218" y="11767"/>
                </a:lnTo>
                <a:cubicBezTo>
                  <a:pt x="21202" y="11720"/>
                  <a:pt x="21186" y="11656"/>
                  <a:pt x="21154" y="11593"/>
                </a:cubicBezTo>
                <a:lnTo>
                  <a:pt x="20933" y="11577"/>
                </a:lnTo>
                <a:cubicBezTo>
                  <a:pt x="20892" y="11526"/>
                  <a:pt x="20851" y="11482"/>
                  <a:pt x="20802" y="11482"/>
                </a:cubicBezTo>
                <a:cubicBezTo>
                  <a:pt x="20775" y="11482"/>
                  <a:pt x="20745" y="11496"/>
                  <a:pt x="20711" y="11530"/>
                </a:cubicBezTo>
                <a:lnTo>
                  <a:pt x="20806" y="11641"/>
                </a:lnTo>
                <a:lnTo>
                  <a:pt x="20679" y="11688"/>
                </a:lnTo>
                <a:lnTo>
                  <a:pt x="20473" y="11482"/>
                </a:lnTo>
                <a:lnTo>
                  <a:pt x="20378" y="11561"/>
                </a:lnTo>
                <a:lnTo>
                  <a:pt x="20268" y="11466"/>
                </a:lnTo>
                <a:cubicBezTo>
                  <a:pt x="20252" y="11530"/>
                  <a:pt x="20236" y="11577"/>
                  <a:pt x="20236" y="11641"/>
                </a:cubicBezTo>
                <a:cubicBezTo>
                  <a:pt x="20173" y="11656"/>
                  <a:pt x="20125" y="11672"/>
                  <a:pt x="20078" y="11688"/>
                </a:cubicBezTo>
                <a:cubicBezTo>
                  <a:pt x="20036" y="11729"/>
                  <a:pt x="20007" y="11770"/>
                  <a:pt x="19949" y="11770"/>
                </a:cubicBezTo>
                <a:cubicBezTo>
                  <a:pt x="19940" y="11770"/>
                  <a:pt x="19930" y="11769"/>
                  <a:pt x="19919" y="11767"/>
                </a:cubicBezTo>
                <a:lnTo>
                  <a:pt x="19808" y="11672"/>
                </a:lnTo>
                <a:cubicBezTo>
                  <a:pt x="19777" y="11736"/>
                  <a:pt x="19745" y="11799"/>
                  <a:pt x="19713" y="11862"/>
                </a:cubicBezTo>
                <a:lnTo>
                  <a:pt x="19523" y="11862"/>
                </a:lnTo>
                <a:lnTo>
                  <a:pt x="19413" y="11957"/>
                </a:lnTo>
                <a:lnTo>
                  <a:pt x="19159" y="11957"/>
                </a:lnTo>
                <a:cubicBezTo>
                  <a:pt x="19064" y="12005"/>
                  <a:pt x="18969" y="12052"/>
                  <a:pt x="18890" y="12116"/>
                </a:cubicBezTo>
                <a:cubicBezTo>
                  <a:pt x="18861" y="12145"/>
                  <a:pt x="18825" y="12150"/>
                  <a:pt x="18786" y="12150"/>
                </a:cubicBezTo>
                <a:cubicBezTo>
                  <a:pt x="18764" y="12150"/>
                  <a:pt x="18741" y="12149"/>
                  <a:pt x="18718" y="12149"/>
                </a:cubicBezTo>
                <a:cubicBezTo>
                  <a:pt x="18674" y="12149"/>
                  <a:pt x="18629" y="12155"/>
                  <a:pt x="18589" y="12195"/>
                </a:cubicBezTo>
                <a:cubicBezTo>
                  <a:pt x="18526" y="12258"/>
                  <a:pt x="18447" y="12290"/>
                  <a:pt x="18336" y="12337"/>
                </a:cubicBezTo>
                <a:lnTo>
                  <a:pt x="18130" y="12337"/>
                </a:lnTo>
                <a:cubicBezTo>
                  <a:pt x="18098" y="12385"/>
                  <a:pt x="18051" y="12464"/>
                  <a:pt x="18003" y="12527"/>
                </a:cubicBezTo>
                <a:cubicBezTo>
                  <a:pt x="17964" y="12527"/>
                  <a:pt x="17924" y="12523"/>
                  <a:pt x="17889" y="12523"/>
                </a:cubicBezTo>
                <a:cubicBezTo>
                  <a:pt x="17853" y="12523"/>
                  <a:pt x="17821" y="12527"/>
                  <a:pt x="17798" y="12543"/>
                </a:cubicBezTo>
                <a:cubicBezTo>
                  <a:pt x="17592" y="12670"/>
                  <a:pt x="17370" y="12749"/>
                  <a:pt x="17180" y="12876"/>
                </a:cubicBezTo>
                <a:cubicBezTo>
                  <a:pt x="17142" y="12904"/>
                  <a:pt x="17104" y="12910"/>
                  <a:pt x="17069" y="12910"/>
                </a:cubicBezTo>
                <a:cubicBezTo>
                  <a:pt x="17046" y="12910"/>
                  <a:pt x="17025" y="12907"/>
                  <a:pt x="17006" y="12907"/>
                </a:cubicBezTo>
                <a:cubicBezTo>
                  <a:pt x="16990" y="12828"/>
                  <a:pt x="17053" y="12812"/>
                  <a:pt x="17101" y="12765"/>
                </a:cubicBezTo>
                <a:cubicBezTo>
                  <a:pt x="17259" y="12591"/>
                  <a:pt x="17433" y="12432"/>
                  <a:pt x="17592" y="12258"/>
                </a:cubicBezTo>
                <a:cubicBezTo>
                  <a:pt x="17766" y="12068"/>
                  <a:pt x="17940" y="11894"/>
                  <a:pt x="18146" y="11736"/>
                </a:cubicBezTo>
                <a:cubicBezTo>
                  <a:pt x="18320" y="11593"/>
                  <a:pt x="18494" y="11451"/>
                  <a:pt x="18668" y="11292"/>
                </a:cubicBezTo>
                <a:cubicBezTo>
                  <a:pt x="18795" y="11181"/>
                  <a:pt x="18858" y="11007"/>
                  <a:pt x="19064" y="10991"/>
                </a:cubicBezTo>
                <a:cubicBezTo>
                  <a:pt x="19128" y="10896"/>
                  <a:pt x="19270" y="10849"/>
                  <a:pt x="19270" y="10691"/>
                </a:cubicBezTo>
                <a:cubicBezTo>
                  <a:pt x="19397" y="10580"/>
                  <a:pt x="19476" y="10437"/>
                  <a:pt x="19555" y="10295"/>
                </a:cubicBezTo>
                <a:lnTo>
                  <a:pt x="19381" y="10200"/>
                </a:lnTo>
                <a:cubicBezTo>
                  <a:pt x="19349" y="10121"/>
                  <a:pt x="19413" y="10026"/>
                  <a:pt x="19333" y="9962"/>
                </a:cubicBezTo>
                <a:lnTo>
                  <a:pt x="19223" y="10057"/>
                </a:lnTo>
                <a:cubicBezTo>
                  <a:pt x="19207" y="10055"/>
                  <a:pt x="19192" y="10054"/>
                  <a:pt x="19176" y="10054"/>
                </a:cubicBezTo>
                <a:cubicBezTo>
                  <a:pt x="19135" y="10054"/>
                  <a:pt x="19092" y="10060"/>
                  <a:pt x="19049" y="10060"/>
                </a:cubicBezTo>
                <a:cubicBezTo>
                  <a:pt x="19002" y="10060"/>
                  <a:pt x="18954" y="10053"/>
                  <a:pt x="18906" y="10026"/>
                </a:cubicBezTo>
                <a:lnTo>
                  <a:pt x="18985" y="9883"/>
                </a:lnTo>
                <a:cubicBezTo>
                  <a:pt x="18922" y="9867"/>
                  <a:pt x="18874" y="9867"/>
                  <a:pt x="18843" y="9867"/>
                </a:cubicBezTo>
                <a:cubicBezTo>
                  <a:pt x="18795" y="9867"/>
                  <a:pt x="18748" y="9851"/>
                  <a:pt x="18700" y="9836"/>
                </a:cubicBezTo>
                <a:cubicBezTo>
                  <a:pt x="18732" y="9788"/>
                  <a:pt x="18763" y="9756"/>
                  <a:pt x="18795" y="9725"/>
                </a:cubicBezTo>
                <a:cubicBezTo>
                  <a:pt x="18681" y="9696"/>
                  <a:pt x="18630" y="9673"/>
                  <a:pt x="18597" y="9673"/>
                </a:cubicBezTo>
                <a:cubicBezTo>
                  <a:pt x="18575" y="9673"/>
                  <a:pt x="18561" y="9684"/>
                  <a:pt x="18542" y="9709"/>
                </a:cubicBezTo>
                <a:cubicBezTo>
                  <a:pt x="18478" y="9788"/>
                  <a:pt x="18368" y="9741"/>
                  <a:pt x="18320" y="9836"/>
                </a:cubicBezTo>
                <a:cubicBezTo>
                  <a:pt x="18304" y="9851"/>
                  <a:pt x="18292" y="9859"/>
                  <a:pt x="18280" y="9859"/>
                </a:cubicBezTo>
                <a:cubicBezTo>
                  <a:pt x="18269" y="9859"/>
                  <a:pt x="18257" y="9851"/>
                  <a:pt x="18241" y="9836"/>
                </a:cubicBezTo>
                <a:lnTo>
                  <a:pt x="18193" y="9661"/>
                </a:lnTo>
                <a:cubicBezTo>
                  <a:pt x="18114" y="9804"/>
                  <a:pt x="17940" y="9772"/>
                  <a:pt x="17877" y="9883"/>
                </a:cubicBezTo>
                <a:cubicBezTo>
                  <a:pt x="17813" y="9978"/>
                  <a:pt x="17687" y="9994"/>
                  <a:pt x="17592" y="10041"/>
                </a:cubicBezTo>
                <a:lnTo>
                  <a:pt x="17528" y="9962"/>
                </a:lnTo>
                <a:lnTo>
                  <a:pt x="17418" y="10057"/>
                </a:lnTo>
                <a:lnTo>
                  <a:pt x="17228" y="10057"/>
                </a:lnTo>
                <a:lnTo>
                  <a:pt x="17133" y="10152"/>
                </a:lnTo>
                <a:cubicBezTo>
                  <a:pt x="17111" y="10148"/>
                  <a:pt x="17091" y="10147"/>
                  <a:pt x="17072" y="10147"/>
                </a:cubicBezTo>
                <a:cubicBezTo>
                  <a:pt x="16931" y="10147"/>
                  <a:pt x="16832" y="10239"/>
                  <a:pt x="16721" y="10295"/>
                </a:cubicBezTo>
                <a:cubicBezTo>
                  <a:pt x="16705" y="10342"/>
                  <a:pt x="16689" y="10374"/>
                  <a:pt x="16689" y="10421"/>
                </a:cubicBezTo>
                <a:lnTo>
                  <a:pt x="16499" y="10326"/>
                </a:lnTo>
                <a:cubicBezTo>
                  <a:pt x="16404" y="10453"/>
                  <a:pt x="16277" y="10548"/>
                  <a:pt x="16119" y="10596"/>
                </a:cubicBezTo>
                <a:cubicBezTo>
                  <a:pt x="15929" y="10643"/>
                  <a:pt x="15755" y="10706"/>
                  <a:pt x="15597" y="10817"/>
                </a:cubicBezTo>
                <a:lnTo>
                  <a:pt x="15549" y="10817"/>
                </a:lnTo>
                <a:cubicBezTo>
                  <a:pt x="15359" y="10849"/>
                  <a:pt x="15185" y="10944"/>
                  <a:pt x="15058" y="11102"/>
                </a:cubicBezTo>
                <a:lnTo>
                  <a:pt x="14852" y="11102"/>
                </a:lnTo>
                <a:lnTo>
                  <a:pt x="14757" y="11181"/>
                </a:lnTo>
                <a:lnTo>
                  <a:pt x="14631" y="11213"/>
                </a:lnTo>
                <a:cubicBezTo>
                  <a:pt x="14615" y="11276"/>
                  <a:pt x="14599" y="11324"/>
                  <a:pt x="14599" y="11371"/>
                </a:cubicBezTo>
                <a:lnTo>
                  <a:pt x="14330" y="11387"/>
                </a:lnTo>
                <a:cubicBezTo>
                  <a:pt x="14219" y="11435"/>
                  <a:pt x="14140" y="11466"/>
                  <a:pt x="14077" y="11498"/>
                </a:cubicBezTo>
                <a:cubicBezTo>
                  <a:pt x="14061" y="11514"/>
                  <a:pt x="14061" y="11546"/>
                  <a:pt x="14045" y="11561"/>
                </a:cubicBezTo>
                <a:cubicBezTo>
                  <a:pt x="13982" y="11577"/>
                  <a:pt x="13918" y="11577"/>
                  <a:pt x="13855" y="11577"/>
                </a:cubicBezTo>
                <a:cubicBezTo>
                  <a:pt x="13871" y="11482"/>
                  <a:pt x="13934" y="11403"/>
                  <a:pt x="14029" y="11387"/>
                </a:cubicBezTo>
                <a:cubicBezTo>
                  <a:pt x="14092" y="11371"/>
                  <a:pt x="14140" y="11340"/>
                  <a:pt x="14187" y="11292"/>
                </a:cubicBezTo>
                <a:cubicBezTo>
                  <a:pt x="14219" y="11261"/>
                  <a:pt x="14251" y="11197"/>
                  <a:pt x="14282" y="11197"/>
                </a:cubicBezTo>
                <a:cubicBezTo>
                  <a:pt x="14346" y="11197"/>
                  <a:pt x="14409" y="11166"/>
                  <a:pt x="14457" y="11134"/>
                </a:cubicBezTo>
                <a:cubicBezTo>
                  <a:pt x="14520" y="11071"/>
                  <a:pt x="14488" y="10944"/>
                  <a:pt x="14552" y="10928"/>
                </a:cubicBezTo>
                <a:cubicBezTo>
                  <a:pt x="14647" y="10896"/>
                  <a:pt x="14742" y="10833"/>
                  <a:pt x="14805" y="10754"/>
                </a:cubicBezTo>
                <a:cubicBezTo>
                  <a:pt x="14868" y="10659"/>
                  <a:pt x="15011" y="10643"/>
                  <a:pt x="15074" y="10580"/>
                </a:cubicBezTo>
                <a:cubicBezTo>
                  <a:pt x="15248" y="10390"/>
                  <a:pt x="15502" y="10279"/>
                  <a:pt x="15676" y="10089"/>
                </a:cubicBezTo>
                <a:cubicBezTo>
                  <a:pt x="15707" y="10041"/>
                  <a:pt x="15771" y="10057"/>
                  <a:pt x="15834" y="10010"/>
                </a:cubicBezTo>
                <a:cubicBezTo>
                  <a:pt x="15897" y="9962"/>
                  <a:pt x="15945" y="9867"/>
                  <a:pt x="16008" y="9867"/>
                </a:cubicBezTo>
                <a:cubicBezTo>
                  <a:pt x="16151" y="9867"/>
                  <a:pt x="16167" y="9693"/>
                  <a:pt x="16309" y="9661"/>
                </a:cubicBezTo>
                <a:cubicBezTo>
                  <a:pt x="16452" y="9646"/>
                  <a:pt x="16499" y="9503"/>
                  <a:pt x="16594" y="9440"/>
                </a:cubicBezTo>
                <a:cubicBezTo>
                  <a:pt x="16626" y="9408"/>
                  <a:pt x="16673" y="9392"/>
                  <a:pt x="16705" y="9376"/>
                </a:cubicBezTo>
                <a:cubicBezTo>
                  <a:pt x="16832" y="9361"/>
                  <a:pt x="16832" y="9202"/>
                  <a:pt x="16958" y="9186"/>
                </a:cubicBezTo>
                <a:cubicBezTo>
                  <a:pt x="17101" y="9186"/>
                  <a:pt x="17148" y="9076"/>
                  <a:pt x="17212" y="9012"/>
                </a:cubicBezTo>
                <a:cubicBezTo>
                  <a:pt x="17386" y="8838"/>
                  <a:pt x="17560" y="8680"/>
                  <a:pt x="17718" y="8506"/>
                </a:cubicBezTo>
                <a:cubicBezTo>
                  <a:pt x="17734" y="8490"/>
                  <a:pt x="17734" y="8442"/>
                  <a:pt x="17750" y="8426"/>
                </a:cubicBezTo>
                <a:cubicBezTo>
                  <a:pt x="17766" y="8284"/>
                  <a:pt x="17623" y="8363"/>
                  <a:pt x="17576" y="8284"/>
                </a:cubicBezTo>
                <a:cubicBezTo>
                  <a:pt x="17560" y="8221"/>
                  <a:pt x="17528" y="8157"/>
                  <a:pt x="17481" y="8110"/>
                </a:cubicBezTo>
                <a:cubicBezTo>
                  <a:pt x="17449" y="8031"/>
                  <a:pt x="17433" y="7951"/>
                  <a:pt x="17433" y="7856"/>
                </a:cubicBezTo>
                <a:lnTo>
                  <a:pt x="17148" y="7856"/>
                </a:lnTo>
                <a:lnTo>
                  <a:pt x="17053" y="7951"/>
                </a:lnTo>
                <a:cubicBezTo>
                  <a:pt x="16990" y="7856"/>
                  <a:pt x="17006" y="7714"/>
                  <a:pt x="16847" y="7682"/>
                </a:cubicBezTo>
                <a:lnTo>
                  <a:pt x="16784" y="7761"/>
                </a:lnTo>
                <a:lnTo>
                  <a:pt x="16531" y="7761"/>
                </a:lnTo>
                <a:lnTo>
                  <a:pt x="16198" y="7951"/>
                </a:lnTo>
                <a:lnTo>
                  <a:pt x="16119" y="7761"/>
                </a:lnTo>
                <a:cubicBezTo>
                  <a:pt x="16106" y="7760"/>
                  <a:pt x="16093" y="7760"/>
                  <a:pt x="16081" y="7760"/>
                </a:cubicBezTo>
                <a:cubicBezTo>
                  <a:pt x="15926" y="7760"/>
                  <a:pt x="15809" y="7845"/>
                  <a:pt x="15692" y="7904"/>
                </a:cubicBezTo>
                <a:cubicBezTo>
                  <a:pt x="15692" y="7951"/>
                  <a:pt x="15660" y="7999"/>
                  <a:pt x="15660" y="8046"/>
                </a:cubicBezTo>
                <a:lnTo>
                  <a:pt x="15470" y="7935"/>
                </a:lnTo>
                <a:cubicBezTo>
                  <a:pt x="15422" y="7983"/>
                  <a:pt x="15391" y="8015"/>
                  <a:pt x="15343" y="8046"/>
                </a:cubicBezTo>
                <a:lnTo>
                  <a:pt x="15169" y="8046"/>
                </a:lnTo>
                <a:lnTo>
                  <a:pt x="14963" y="8252"/>
                </a:lnTo>
                <a:cubicBezTo>
                  <a:pt x="14944" y="8248"/>
                  <a:pt x="14925" y="8247"/>
                  <a:pt x="14906" y="8247"/>
                </a:cubicBezTo>
                <a:cubicBezTo>
                  <a:pt x="14701" y="8247"/>
                  <a:pt x="14546" y="8448"/>
                  <a:pt x="14352" y="8448"/>
                </a:cubicBezTo>
                <a:cubicBezTo>
                  <a:pt x="14335" y="8448"/>
                  <a:pt x="14317" y="8446"/>
                  <a:pt x="14298" y="8442"/>
                </a:cubicBezTo>
                <a:lnTo>
                  <a:pt x="14124" y="8616"/>
                </a:lnTo>
                <a:lnTo>
                  <a:pt x="13902" y="8632"/>
                </a:lnTo>
                <a:cubicBezTo>
                  <a:pt x="13887" y="8711"/>
                  <a:pt x="13855" y="8775"/>
                  <a:pt x="13839" y="8822"/>
                </a:cubicBezTo>
                <a:lnTo>
                  <a:pt x="13744" y="8743"/>
                </a:lnTo>
                <a:cubicBezTo>
                  <a:pt x="13570" y="8822"/>
                  <a:pt x="13443" y="8949"/>
                  <a:pt x="13237" y="8949"/>
                </a:cubicBezTo>
                <a:cubicBezTo>
                  <a:pt x="13127" y="9060"/>
                  <a:pt x="13000" y="9155"/>
                  <a:pt x="12842" y="9218"/>
                </a:cubicBezTo>
                <a:lnTo>
                  <a:pt x="12667" y="9218"/>
                </a:lnTo>
                <a:lnTo>
                  <a:pt x="12509" y="9408"/>
                </a:lnTo>
                <a:lnTo>
                  <a:pt x="12319" y="9408"/>
                </a:lnTo>
                <a:lnTo>
                  <a:pt x="12145" y="9582"/>
                </a:lnTo>
                <a:lnTo>
                  <a:pt x="11971" y="9582"/>
                </a:lnTo>
                <a:lnTo>
                  <a:pt x="11781" y="9788"/>
                </a:lnTo>
                <a:lnTo>
                  <a:pt x="11512" y="9788"/>
                </a:lnTo>
                <a:cubicBezTo>
                  <a:pt x="11498" y="9910"/>
                  <a:pt x="11404" y="9985"/>
                  <a:pt x="11288" y="9985"/>
                </a:cubicBezTo>
                <a:cubicBezTo>
                  <a:pt x="11269" y="9985"/>
                  <a:pt x="11249" y="9983"/>
                  <a:pt x="11229" y="9979"/>
                </a:cubicBezTo>
                <a:lnTo>
                  <a:pt x="11229" y="9979"/>
                </a:lnTo>
                <a:cubicBezTo>
                  <a:pt x="11249" y="9863"/>
                  <a:pt x="11343" y="9782"/>
                  <a:pt x="11457" y="9782"/>
                </a:cubicBezTo>
                <a:cubicBezTo>
                  <a:pt x="11475" y="9782"/>
                  <a:pt x="11493" y="9784"/>
                  <a:pt x="11512" y="9788"/>
                </a:cubicBezTo>
                <a:cubicBezTo>
                  <a:pt x="11527" y="9693"/>
                  <a:pt x="11591" y="9614"/>
                  <a:pt x="11686" y="9598"/>
                </a:cubicBezTo>
                <a:cubicBezTo>
                  <a:pt x="11781" y="9519"/>
                  <a:pt x="11907" y="9487"/>
                  <a:pt x="12050" y="9487"/>
                </a:cubicBezTo>
                <a:lnTo>
                  <a:pt x="12208" y="9329"/>
                </a:lnTo>
                <a:cubicBezTo>
                  <a:pt x="12272" y="9297"/>
                  <a:pt x="12319" y="9266"/>
                  <a:pt x="12367" y="9218"/>
                </a:cubicBezTo>
                <a:cubicBezTo>
                  <a:pt x="12335" y="9202"/>
                  <a:pt x="12303" y="9186"/>
                  <a:pt x="12287" y="9155"/>
                </a:cubicBezTo>
                <a:cubicBezTo>
                  <a:pt x="12308" y="9138"/>
                  <a:pt x="12323" y="9131"/>
                  <a:pt x="12333" y="9131"/>
                </a:cubicBezTo>
                <a:cubicBezTo>
                  <a:pt x="12360" y="9131"/>
                  <a:pt x="12355" y="9183"/>
                  <a:pt x="12367" y="9218"/>
                </a:cubicBezTo>
                <a:cubicBezTo>
                  <a:pt x="12462" y="9202"/>
                  <a:pt x="12525" y="9091"/>
                  <a:pt x="12620" y="9091"/>
                </a:cubicBezTo>
                <a:cubicBezTo>
                  <a:pt x="12636" y="9091"/>
                  <a:pt x="12652" y="9044"/>
                  <a:pt x="12652" y="9028"/>
                </a:cubicBezTo>
                <a:cubicBezTo>
                  <a:pt x="12641" y="9025"/>
                  <a:pt x="12629" y="9024"/>
                  <a:pt x="12617" y="9024"/>
                </a:cubicBezTo>
                <a:cubicBezTo>
                  <a:pt x="12599" y="9024"/>
                  <a:pt x="12581" y="9026"/>
                  <a:pt x="12563" y="9026"/>
                </a:cubicBezTo>
                <a:cubicBezTo>
                  <a:pt x="12525" y="9026"/>
                  <a:pt x="12488" y="9018"/>
                  <a:pt x="12462" y="8965"/>
                </a:cubicBezTo>
                <a:cubicBezTo>
                  <a:pt x="12541" y="8901"/>
                  <a:pt x="12588" y="8791"/>
                  <a:pt x="12715" y="8743"/>
                </a:cubicBezTo>
                <a:cubicBezTo>
                  <a:pt x="12842" y="8711"/>
                  <a:pt x="12873" y="8569"/>
                  <a:pt x="12968" y="8569"/>
                </a:cubicBezTo>
                <a:cubicBezTo>
                  <a:pt x="13095" y="8537"/>
                  <a:pt x="13158" y="8442"/>
                  <a:pt x="13237" y="8379"/>
                </a:cubicBezTo>
                <a:cubicBezTo>
                  <a:pt x="13285" y="8331"/>
                  <a:pt x="13348" y="8284"/>
                  <a:pt x="13412" y="8252"/>
                </a:cubicBezTo>
                <a:cubicBezTo>
                  <a:pt x="13491" y="8236"/>
                  <a:pt x="13554" y="8126"/>
                  <a:pt x="13633" y="8094"/>
                </a:cubicBezTo>
                <a:cubicBezTo>
                  <a:pt x="13712" y="8062"/>
                  <a:pt x="13776" y="8078"/>
                  <a:pt x="13823" y="7983"/>
                </a:cubicBezTo>
                <a:cubicBezTo>
                  <a:pt x="13887" y="7888"/>
                  <a:pt x="13966" y="7920"/>
                  <a:pt x="14061" y="7840"/>
                </a:cubicBezTo>
                <a:cubicBezTo>
                  <a:pt x="14156" y="7777"/>
                  <a:pt x="14235" y="7635"/>
                  <a:pt x="14346" y="7603"/>
                </a:cubicBezTo>
                <a:cubicBezTo>
                  <a:pt x="14441" y="7571"/>
                  <a:pt x="14520" y="7508"/>
                  <a:pt x="14583" y="7413"/>
                </a:cubicBezTo>
                <a:cubicBezTo>
                  <a:pt x="14662" y="7302"/>
                  <a:pt x="14837" y="7302"/>
                  <a:pt x="14884" y="7207"/>
                </a:cubicBezTo>
                <a:cubicBezTo>
                  <a:pt x="14932" y="7112"/>
                  <a:pt x="15058" y="7144"/>
                  <a:pt x="15122" y="7080"/>
                </a:cubicBezTo>
                <a:lnTo>
                  <a:pt x="15359" y="6843"/>
                </a:lnTo>
                <a:cubicBezTo>
                  <a:pt x="15367" y="6844"/>
                  <a:pt x="15375" y="6845"/>
                  <a:pt x="15383" y="6845"/>
                </a:cubicBezTo>
                <a:cubicBezTo>
                  <a:pt x="15492" y="6845"/>
                  <a:pt x="15538" y="6743"/>
                  <a:pt x="15612" y="6669"/>
                </a:cubicBezTo>
                <a:cubicBezTo>
                  <a:pt x="15707" y="6605"/>
                  <a:pt x="15771" y="6495"/>
                  <a:pt x="15897" y="6447"/>
                </a:cubicBezTo>
                <a:cubicBezTo>
                  <a:pt x="15992" y="6415"/>
                  <a:pt x="16072" y="6320"/>
                  <a:pt x="16151" y="6241"/>
                </a:cubicBezTo>
                <a:cubicBezTo>
                  <a:pt x="16277" y="6115"/>
                  <a:pt x="16388" y="5988"/>
                  <a:pt x="16515" y="5861"/>
                </a:cubicBezTo>
                <a:cubicBezTo>
                  <a:pt x="16531" y="5845"/>
                  <a:pt x="16547" y="5798"/>
                  <a:pt x="16547" y="5766"/>
                </a:cubicBezTo>
                <a:cubicBezTo>
                  <a:pt x="16499" y="5671"/>
                  <a:pt x="16388" y="5608"/>
                  <a:pt x="16309" y="5513"/>
                </a:cubicBezTo>
                <a:lnTo>
                  <a:pt x="16151" y="5481"/>
                </a:lnTo>
                <a:cubicBezTo>
                  <a:pt x="16214" y="5402"/>
                  <a:pt x="16325" y="5339"/>
                  <a:pt x="16230" y="5244"/>
                </a:cubicBezTo>
                <a:cubicBezTo>
                  <a:pt x="16194" y="5230"/>
                  <a:pt x="16156" y="5222"/>
                  <a:pt x="16117" y="5222"/>
                </a:cubicBezTo>
                <a:cubicBezTo>
                  <a:pt x="16069" y="5222"/>
                  <a:pt x="16020" y="5233"/>
                  <a:pt x="15977" y="5260"/>
                </a:cubicBezTo>
                <a:cubicBezTo>
                  <a:pt x="15924" y="5297"/>
                  <a:pt x="15893" y="5313"/>
                  <a:pt x="15858" y="5313"/>
                </a:cubicBezTo>
                <a:cubicBezTo>
                  <a:pt x="15819" y="5313"/>
                  <a:pt x="15775" y="5293"/>
                  <a:pt x="15692" y="5260"/>
                </a:cubicBezTo>
                <a:lnTo>
                  <a:pt x="15802" y="5149"/>
                </a:lnTo>
                <a:cubicBezTo>
                  <a:pt x="15644" y="5117"/>
                  <a:pt x="15502" y="5117"/>
                  <a:pt x="15359" y="5117"/>
                </a:cubicBezTo>
                <a:lnTo>
                  <a:pt x="15264" y="5022"/>
                </a:lnTo>
                <a:lnTo>
                  <a:pt x="15058" y="5022"/>
                </a:lnTo>
                <a:cubicBezTo>
                  <a:pt x="15011" y="5133"/>
                  <a:pt x="14979" y="5260"/>
                  <a:pt x="14852" y="5323"/>
                </a:cubicBezTo>
                <a:lnTo>
                  <a:pt x="14726" y="5275"/>
                </a:lnTo>
                <a:lnTo>
                  <a:pt x="14821" y="5165"/>
                </a:lnTo>
                <a:lnTo>
                  <a:pt x="14694" y="5038"/>
                </a:lnTo>
                <a:cubicBezTo>
                  <a:pt x="14649" y="5038"/>
                  <a:pt x="14598" y="5028"/>
                  <a:pt x="14555" y="5028"/>
                </a:cubicBezTo>
                <a:cubicBezTo>
                  <a:pt x="14522" y="5028"/>
                  <a:pt x="14493" y="5033"/>
                  <a:pt x="14472" y="5054"/>
                </a:cubicBezTo>
                <a:cubicBezTo>
                  <a:pt x="14428" y="5099"/>
                  <a:pt x="14481" y="5213"/>
                  <a:pt x="14369" y="5213"/>
                </a:cubicBezTo>
                <a:cubicBezTo>
                  <a:pt x="14362" y="5213"/>
                  <a:pt x="14354" y="5213"/>
                  <a:pt x="14346" y="5212"/>
                </a:cubicBezTo>
                <a:cubicBezTo>
                  <a:pt x="14346" y="5244"/>
                  <a:pt x="14330" y="5291"/>
                  <a:pt x="14314" y="5291"/>
                </a:cubicBezTo>
                <a:cubicBezTo>
                  <a:pt x="14267" y="5323"/>
                  <a:pt x="14219" y="5339"/>
                  <a:pt x="14172" y="5355"/>
                </a:cubicBezTo>
                <a:cubicBezTo>
                  <a:pt x="14156" y="5418"/>
                  <a:pt x="14140" y="5450"/>
                  <a:pt x="14140" y="5481"/>
                </a:cubicBezTo>
                <a:cubicBezTo>
                  <a:pt x="14061" y="5481"/>
                  <a:pt x="13982" y="5497"/>
                  <a:pt x="13902" y="5529"/>
                </a:cubicBezTo>
                <a:cubicBezTo>
                  <a:pt x="13760" y="5624"/>
                  <a:pt x="13602" y="5671"/>
                  <a:pt x="13475" y="5766"/>
                </a:cubicBezTo>
                <a:cubicBezTo>
                  <a:pt x="13396" y="5814"/>
                  <a:pt x="13301" y="5798"/>
                  <a:pt x="13253" y="5893"/>
                </a:cubicBezTo>
                <a:cubicBezTo>
                  <a:pt x="13190" y="5988"/>
                  <a:pt x="13079" y="5956"/>
                  <a:pt x="13016" y="6035"/>
                </a:cubicBezTo>
                <a:cubicBezTo>
                  <a:pt x="12968" y="6067"/>
                  <a:pt x="12905" y="6067"/>
                  <a:pt x="12857" y="6099"/>
                </a:cubicBezTo>
                <a:cubicBezTo>
                  <a:pt x="12794" y="6146"/>
                  <a:pt x="12747" y="6210"/>
                  <a:pt x="12699" y="6273"/>
                </a:cubicBezTo>
                <a:lnTo>
                  <a:pt x="12509" y="6273"/>
                </a:lnTo>
                <a:cubicBezTo>
                  <a:pt x="12382" y="6431"/>
                  <a:pt x="12161" y="6463"/>
                  <a:pt x="12034" y="6637"/>
                </a:cubicBezTo>
                <a:cubicBezTo>
                  <a:pt x="12022" y="6634"/>
                  <a:pt x="12010" y="6632"/>
                  <a:pt x="12000" y="6632"/>
                </a:cubicBezTo>
                <a:cubicBezTo>
                  <a:pt x="11915" y="6632"/>
                  <a:pt x="11881" y="6732"/>
                  <a:pt x="11797" y="6732"/>
                </a:cubicBezTo>
                <a:cubicBezTo>
                  <a:pt x="11711" y="6732"/>
                  <a:pt x="11664" y="6848"/>
                  <a:pt x="11575" y="6848"/>
                </a:cubicBezTo>
                <a:cubicBezTo>
                  <a:pt x="11565" y="6848"/>
                  <a:pt x="11554" y="6846"/>
                  <a:pt x="11543" y="6843"/>
                </a:cubicBezTo>
                <a:cubicBezTo>
                  <a:pt x="11527" y="6843"/>
                  <a:pt x="11512" y="6906"/>
                  <a:pt x="11480" y="6906"/>
                </a:cubicBezTo>
                <a:cubicBezTo>
                  <a:pt x="11353" y="6922"/>
                  <a:pt x="11290" y="7033"/>
                  <a:pt x="11179" y="7096"/>
                </a:cubicBezTo>
                <a:cubicBezTo>
                  <a:pt x="11084" y="7160"/>
                  <a:pt x="10973" y="7207"/>
                  <a:pt x="10862" y="7239"/>
                </a:cubicBezTo>
                <a:cubicBezTo>
                  <a:pt x="10847" y="7239"/>
                  <a:pt x="10831" y="7255"/>
                  <a:pt x="10831" y="7270"/>
                </a:cubicBezTo>
                <a:cubicBezTo>
                  <a:pt x="10736" y="7397"/>
                  <a:pt x="10577" y="7429"/>
                  <a:pt x="10451" y="7492"/>
                </a:cubicBezTo>
                <a:cubicBezTo>
                  <a:pt x="10292" y="7571"/>
                  <a:pt x="10134" y="7650"/>
                  <a:pt x="9992" y="7745"/>
                </a:cubicBezTo>
                <a:cubicBezTo>
                  <a:pt x="9897" y="7809"/>
                  <a:pt x="9802" y="7856"/>
                  <a:pt x="9722" y="7920"/>
                </a:cubicBezTo>
                <a:cubicBezTo>
                  <a:pt x="9643" y="7983"/>
                  <a:pt x="9548" y="7935"/>
                  <a:pt x="9485" y="8046"/>
                </a:cubicBezTo>
                <a:cubicBezTo>
                  <a:pt x="9437" y="8157"/>
                  <a:pt x="9311" y="8157"/>
                  <a:pt x="9216" y="8205"/>
                </a:cubicBezTo>
                <a:cubicBezTo>
                  <a:pt x="9121" y="8252"/>
                  <a:pt x="9010" y="8331"/>
                  <a:pt x="8931" y="8411"/>
                </a:cubicBezTo>
                <a:cubicBezTo>
                  <a:pt x="8867" y="8474"/>
                  <a:pt x="8741" y="8442"/>
                  <a:pt x="8693" y="8537"/>
                </a:cubicBezTo>
                <a:cubicBezTo>
                  <a:pt x="8646" y="8632"/>
                  <a:pt x="8566" y="8616"/>
                  <a:pt x="8471" y="8680"/>
                </a:cubicBezTo>
                <a:cubicBezTo>
                  <a:pt x="8361" y="8727"/>
                  <a:pt x="8281" y="8806"/>
                  <a:pt x="8171" y="8870"/>
                </a:cubicBezTo>
                <a:cubicBezTo>
                  <a:pt x="8073" y="8925"/>
                  <a:pt x="7976" y="9018"/>
                  <a:pt x="7857" y="9018"/>
                </a:cubicBezTo>
                <a:cubicBezTo>
                  <a:pt x="7840" y="9018"/>
                  <a:pt x="7824" y="9016"/>
                  <a:pt x="7806" y="9012"/>
                </a:cubicBezTo>
                <a:cubicBezTo>
                  <a:pt x="7775" y="9044"/>
                  <a:pt x="7775" y="9091"/>
                  <a:pt x="7743" y="9107"/>
                </a:cubicBezTo>
                <a:lnTo>
                  <a:pt x="7616" y="9107"/>
                </a:lnTo>
                <a:cubicBezTo>
                  <a:pt x="7616" y="9171"/>
                  <a:pt x="7585" y="9202"/>
                  <a:pt x="7537" y="9202"/>
                </a:cubicBezTo>
                <a:cubicBezTo>
                  <a:pt x="7521" y="9139"/>
                  <a:pt x="7553" y="9107"/>
                  <a:pt x="7616" y="9107"/>
                </a:cubicBezTo>
                <a:cubicBezTo>
                  <a:pt x="7632" y="9076"/>
                  <a:pt x="7648" y="9028"/>
                  <a:pt x="7680" y="9012"/>
                </a:cubicBezTo>
                <a:lnTo>
                  <a:pt x="7806" y="9012"/>
                </a:lnTo>
                <a:cubicBezTo>
                  <a:pt x="7854" y="8854"/>
                  <a:pt x="7996" y="8743"/>
                  <a:pt x="8155" y="8711"/>
                </a:cubicBezTo>
                <a:cubicBezTo>
                  <a:pt x="8202" y="8616"/>
                  <a:pt x="8313" y="8664"/>
                  <a:pt x="8361" y="8601"/>
                </a:cubicBezTo>
                <a:cubicBezTo>
                  <a:pt x="8471" y="8458"/>
                  <a:pt x="8677" y="8442"/>
                  <a:pt x="8788" y="8284"/>
                </a:cubicBezTo>
                <a:cubicBezTo>
                  <a:pt x="8962" y="8252"/>
                  <a:pt x="9057" y="8062"/>
                  <a:pt x="9232" y="8015"/>
                </a:cubicBezTo>
                <a:cubicBezTo>
                  <a:pt x="9295" y="7999"/>
                  <a:pt x="9342" y="7935"/>
                  <a:pt x="9327" y="7872"/>
                </a:cubicBezTo>
                <a:cubicBezTo>
                  <a:pt x="9316" y="7870"/>
                  <a:pt x="9305" y="7869"/>
                  <a:pt x="9295" y="7869"/>
                </a:cubicBezTo>
                <a:cubicBezTo>
                  <a:pt x="9274" y="7869"/>
                  <a:pt x="9253" y="7872"/>
                  <a:pt x="9232" y="7872"/>
                </a:cubicBezTo>
                <a:cubicBezTo>
                  <a:pt x="9200" y="7872"/>
                  <a:pt x="9168" y="7864"/>
                  <a:pt x="9137" y="7825"/>
                </a:cubicBezTo>
                <a:cubicBezTo>
                  <a:pt x="9263" y="7682"/>
                  <a:pt x="9422" y="7555"/>
                  <a:pt x="9580" y="7460"/>
                </a:cubicBezTo>
                <a:cubicBezTo>
                  <a:pt x="9754" y="7397"/>
                  <a:pt x="9833" y="7191"/>
                  <a:pt x="10007" y="7112"/>
                </a:cubicBezTo>
                <a:cubicBezTo>
                  <a:pt x="10166" y="7001"/>
                  <a:pt x="10308" y="6875"/>
                  <a:pt x="10435" y="6732"/>
                </a:cubicBezTo>
                <a:lnTo>
                  <a:pt x="10514" y="6732"/>
                </a:lnTo>
                <a:cubicBezTo>
                  <a:pt x="10593" y="6653"/>
                  <a:pt x="10672" y="6574"/>
                  <a:pt x="10752" y="6495"/>
                </a:cubicBezTo>
                <a:cubicBezTo>
                  <a:pt x="10831" y="6400"/>
                  <a:pt x="10957" y="6368"/>
                  <a:pt x="11052" y="6305"/>
                </a:cubicBezTo>
                <a:cubicBezTo>
                  <a:pt x="11132" y="6225"/>
                  <a:pt x="11211" y="6146"/>
                  <a:pt x="11274" y="6067"/>
                </a:cubicBezTo>
                <a:cubicBezTo>
                  <a:pt x="11369" y="5972"/>
                  <a:pt x="11512" y="5940"/>
                  <a:pt x="11575" y="5861"/>
                </a:cubicBezTo>
                <a:cubicBezTo>
                  <a:pt x="11649" y="5787"/>
                  <a:pt x="11695" y="5686"/>
                  <a:pt x="11817" y="5686"/>
                </a:cubicBezTo>
                <a:cubicBezTo>
                  <a:pt x="11826" y="5686"/>
                  <a:pt x="11835" y="5686"/>
                  <a:pt x="11844" y="5687"/>
                </a:cubicBezTo>
                <a:cubicBezTo>
                  <a:pt x="11939" y="5576"/>
                  <a:pt x="12050" y="5465"/>
                  <a:pt x="12177" y="5370"/>
                </a:cubicBezTo>
                <a:cubicBezTo>
                  <a:pt x="12319" y="5275"/>
                  <a:pt x="12462" y="5180"/>
                  <a:pt x="12572" y="5054"/>
                </a:cubicBezTo>
                <a:cubicBezTo>
                  <a:pt x="12604" y="5038"/>
                  <a:pt x="12683" y="5054"/>
                  <a:pt x="12699" y="5022"/>
                </a:cubicBezTo>
                <a:cubicBezTo>
                  <a:pt x="12842" y="4848"/>
                  <a:pt x="13095" y="4785"/>
                  <a:pt x="13237" y="4595"/>
                </a:cubicBezTo>
                <a:cubicBezTo>
                  <a:pt x="13285" y="4515"/>
                  <a:pt x="13364" y="4468"/>
                  <a:pt x="13459" y="4436"/>
                </a:cubicBezTo>
                <a:cubicBezTo>
                  <a:pt x="13554" y="4420"/>
                  <a:pt x="13649" y="4278"/>
                  <a:pt x="13760" y="4246"/>
                </a:cubicBezTo>
                <a:cubicBezTo>
                  <a:pt x="13871" y="4199"/>
                  <a:pt x="13966" y="4056"/>
                  <a:pt x="14029" y="3993"/>
                </a:cubicBezTo>
                <a:cubicBezTo>
                  <a:pt x="14092" y="3914"/>
                  <a:pt x="14156" y="3835"/>
                  <a:pt x="14156" y="3835"/>
                </a:cubicBezTo>
                <a:lnTo>
                  <a:pt x="14362" y="3755"/>
                </a:lnTo>
                <a:lnTo>
                  <a:pt x="14362" y="3660"/>
                </a:lnTo>
                <a:cubicBezTo>
                  <a:pt x="14425" y="3597"/>
                  <a:pt x="14504" y="3518"/>
                  <a:pt x="14552" y="3455"/>
                </a:cubicBezTo>
                <a:cubicBezTo>
                  <a:pt x="14615" y="3391"/>
                  <a:pt x="14710" y="3344"/>
                  <a:pt x="14726" y="3265"/>
                </a:cubicBezTo>
                <a:cubicBezTo>
                  <a:pt x="14615" y="3138"/>
                  <a:pt x="14504" y="3027"/>
                  <a:pt x="14393" y="2916"/>
                </a:cubicBezTo>
                <a:cubicBezTo>
                  <a:pt x="14362" y="2900"/>
                  <a:pt x="14377" y="2869"/>
                  <a:pt x="14362" y="2837"/>
                </a:cubicBezTo>
                <a:lnTo>
                  <a:pt x="14457" y="2663"/>
                </a:lnTo>
                <a:lnTo>
                  <a:pt x="14124" y="2663"/>
                </a:lnTo>
                <a:lnTo>
                  <a:pt x="14029" y="2758"/>
                </a:lnTo>
                <a:cubicBezTo>
                  <a:pt x="14016" y="2755"/>
                  <a:pt x="14002" y="2754"/>
                  <a:pt x="13988" y="2754"/>
                </a:cubicBezTo>
                <a:cubicBezTo>
                  <a:pt x="13961" y="2754"/>
                  <a:pt x="13932" y="2758"/>
                  <a:pt x="13904" y="2758"/>
                </a:cubicBezTo>
                <a:cubicBezTo>
                  <a:pt x="13863" y="2758"/>
                  <a:pt x="13823" y="2750"/>
                  <a:pt x="13792" y="2710"/>
                </a:cubicBezTo>
                <a:cubicBezTo>
                  <a:pt x="13823" y="2679"/>
                  <a:pt x="13855" y="2647"/>
                  <a:pt x="13887" y="2600"/>
                </a:cubicBezTo>
                <a:cubicBezTo>
                  <a:pt x="13822" y="2572"/>
                  <a:pt x="13752" y="2555"/>
                  <a:pt x="13684" y="2555"/>
                </a:cubicBezTo>
                <a:cubicBezTo>
                  <a:pt x="13634" y="2555"/>
                  <a:pt x="13585" y="2564"/>
                  <a:pt x="13538" y="2584"/>
                </a:cubicBezTo>
                <a:cubicBezTo>
                  <a:pt x="13507" y="2600"/>
                  <a:pt x="13491" y="2631"/>
                  <a:pt x="13459" y="2647"/>
                </a:cubicBezTo>
                <a:lnTo>
                  <a:pt x="13269" y="2473"/>
                </a:lnTo>
                <a:lnTo>
                  <a:pt x="13158" y="2568"/>
                </a:lnTo>
                <a:cubicBezTo>
                  <a:pt x="13146" y="2570"/>
                  <a:pt x="13133" y="2571"/>
                  <a:pt x="13120" y="2571"/>
                </a:cubicBezTo>
                <a:cubicBezTo>
                  <a:pt x="13088" y="2571"/>
                  <a:pt x="13057" y="2566"/>
                  <a:pt x="13026" y="2566"/>
                </a:cubicBezTo>
                <a:cubicBezTo>
                  <a:pt x="12994" y="2566"/>
                  <a:pt x="12964" y="2572"/>
                  <a:pt x="12937" y="2600"/>
                </a:cubicBezTo>
                <a:cubicBezTo>
                  <a:pt x="12968" y="2647"/>
                  <a:pt x="13000" y="2679"/>
                  <a:pt x="13032" y="2710"/>
                </a:cubicBezTo>
                <a:lnTo>
                  <a:pt x="12889" y="2837"/>
                </a:lnTo>
                <a:cubicBezTo>
                  <a:pt x="12826" y="2790"/>
                  <a:pt x="12731" y="2758"/>
                  <a:pt x="12747" y="2647"/>
                </a:cubicBezTo>
                <a:lnTo>
                  <a:pt x="12826" y="2505"/>
                </a:lnTo>
                <a:cubicBezTo>
                  <a:pt x="12802" y="2481"/>
                  <a:pt x="12770" y="2469"/>
                  <a:pt x="12739" y="2469"/>
                </a:cubicBezTo>
                <a:cubicBezTo>
                  <a:pt x="12707" y="2469"/>
                  <a:pt x="12675" y="2481"/>
                  <a:pt x="12652" y="2505"/>
                </a:cubicBezTo>
                <a:cubicBezTo>
                  <a:pt x="12620" y="2536"/>
                  <a:pt x="12572" y="2552"/>
                  <a:pt x="12525" y="2552"/>
                </a:cubicBezTo>
                <a:cubicBezTo>
                  <a:pt x="12509" y="2557"/>
                  <a:pt x="12490" y="2557"/>
                  <a:pt x="12470" y="2557"/>
                </a:cubicBezTo>
                <a:lnTo>
                  <a:pt x="12470" y="2557"/>
                </a:lnTo>
                <a:cubicBezTo>
                  <a:pt x="12430" y="2557"/>
                  <a:pt x="12388" y="2557"/>
                  <a:pt x="12367" y="2600"/>
                </a:cubicBezTo>
                <a:lnTo>
                  <a:pt x="12446" y="2695"/>
                </a:lnTo>
                <a:lnTo>
                  <a:pt x="12192" y="2964"/>
                </a:lnTo>
                <a:cubicBezTo>
                  <a:pt x="12034" y="3059"/>
                  <a:pt x="11971" y="3122"/>
                  <a:pt x="11907" y="3122"/>
                </a:cubicBezTo>
                <a:cubicBezTo>
                  <a:pt x="11828" y="3138"/>
                  <a:pt x="11765" y="3185"/>
                  <a:pt x="11733" y="3249"/>
                </a:cubicBezTo>
                <a:cubicBezTo>
                  <a:pt x="11670" y="3328"/>
                  <a:pt x="11591" y="3296"/>
                  <a:pt x="11527" y="3344"/>
                </a:cubicBezTo>
                <a:cubicBezTo>
                  <a:pt x="11480" y="3391"/>
                  <a:pt x="11432" y="3455"/>
                  <a:pt x="11385" y="3518"/>
                </a:cubicBezTo>
                <a:lnTo>
                  <a:pt x="11179" y="3518"/>
                </a:lnTo>
                <a:cubicBezTo>
                  <a:pt x="11163" y="3518"/>
                  <a:pt x="11163" y="3534"/>
                  <a:pt x="11147" y="3550"/>
                </a:cubicBezTo>
                <a:cubicBezTo>
                  <a:pt x="11021" y="3597"/>
                  <a:pt x="10910" y="3660"/>
                  <a:pt x="10799" y="3724"/>
                </a:cubicBezTo>
                <a:cubicBezTo>
                  <a:pt x="10641" y="3835"/>
                  <a:pt x="10451" y="3835"/>
                  <a:pt x="10324" y="3977"/>
                </a:cubicBezTo>
                <a:cubicBezTo>
                  <a:pt x="10213" y="4120"/>
                  <a:pt x="9992" y="4120"/>
                  <a:pt x="9865" y="4246"/>
                </a:cubicBezTo>
                <a:cubicBezTo>
                  <a:pt x="9722" y="4246"/>
                  <a:pt x="9659" y="4373"/>
                  <a:pt x="9580" y="4452"/>
                </a:cubicBezTo>
                <a:lnTo>
                  <a:pt x="9358" y="4468"/>
                </a:lnTo>
                <a:cubicBezTo>
                  <a:pt x="9327" y="4547"/>
                  <a:pt x="9311" y="4595"/>
                  <a:pt x="9295" y="4642"/>
                </a:cubicBezTo>
                <a:lnTo>
                  <a:pt x="9050" y="4642"/>
                </a:lnTo>
                <a:cubicBezTo>
                  <a:pt x="9113" y="4522"/>
                  <a:pt x="9205" y="4418"/>
                  <a:pt x="9327" y="4373"/>
                </a:cubicBezTo>
                <a:cubicBezTo>
                  <a:pt x="9453" y="4310"/>
                  <a:pt x="9580" y="4230"/>
                  <a:pt x="9707" y="4151"/>
                </a:cubicBezTo>
                <a:cubicBezTo>
                  <a:pt x="9802" y="4056"/>
                  <a:pt x="9960" y="4025"/>
                  <a:pt x="10039" y="3882"/>
                </a:cubicBezTo>
                <a:lnTo>
                  <a:pt x="10245" y="3882"/>
                </a:lnTo>
                <a:lnTo>
                  <a:pt x="10403" y="3724"/>
                </a:lnTo>
                <a:cubicBezTo>
                  <a:pt x="10467" y="3676"/>
                  <a:pt x="10577" y="3740"/>
                  <a:pt x="10577" y="3613"/>
                </a:cubicBezTo>
                <a:lnTo>
                  <a:pt x="10292" y="3613"/>
                </a:lnTo>
                <a:cubicBezTo>
                  <a:pt x="10277" y="3534"/>
                  <a:pt x="10324" y="3518"/>
                  <a:pt x="10387" y="3470"/>
                </a:cubicBezTo>
                <a:cubicBezTo>
                  <a:pt x="10451" y="3423"/>
                  <a:pt x="10530" y="3407"/>
                  <a:pt x="10577" y="3360"/>
                </a:cubicBezTo>
                <a:cubicBezTo>
                  <a:pt x="10641" y="3312"/>
                  <a:pt x="10704" y="3249"/>
                  <a:pt x="10752" y="3201"/>
                </a:cubicBezTo>
                <a:cubicBezTo>
                  <a:pt x="10783" y="3170"/>
                  <a:pt x="10799" y="3138"/>
                  <a:pt x="10831" y="3138"/>
                </a:cubicBezTo>
                <a:cubicBezTo>
                  <a:pt x="10839" y="3139"/>
                  <a:pt x="10847" y="3140"/>
                  <a:pt x="10854" y="3140"/>
                </a:cubicBezTo>
                <a:cubicBezTo>
                  <a:pt x="10947" y="3140"/>
                  <a:pt x="10979" y="3054"/>
                  <a:pt x="11052" y="2995"/>
                </a:cubicBezTo>
                <a:cubicBezTo>
                  <a:pt x="11116" y="2948"/>
                  <a:pt x="11163" y="2869"/>
                  <a:pt x="11274" y="2837"/>
                </a:cubicBezTo>
                <a:cubicBezTo>
                  <a:pt x="11353" y="2837"/>
                  <a:pt x="11417" y="2726"/>
                  <a:pt x="11480" y="2663"/>
                </a:cubicBezTo>
                <a:lnTo>
                  <a:pt x="11559" y="2663"/>
                </a:lnTo>
                <a:cubicBezTo>
                  <a:pt x="11686" y="2520"/>
                  <a:pt x="11828" y="2394"/>
                  <a:pt x="11987" y="2299"/>
                </a:cubicBezTo>
                <a:cubicBezTo>
                  <a:pt x="12161" y="2204"/>
                  <a:pt x="12256" y="2030"/>
                  <a:pt x="12398" y="1935"/>
                </a:cubicBezTo>
                <a:cubicBezTo>
                  <a:pt x="12414" y="1919"/>
                  <a:pt x="12430" y="1903"/>
                  <a:pt x="12446" y="1903"/>
                </a:cubicBezTo>
                <a:cubicBezTo>
                  <a:pt x="12667" y="1840"/>
                  <a:pt x="12762" y="1618"/>
                  <a:pt x="12937" y="1491"/>
                </a:cubicBezTo>
                <a:cubicBezTo>
                  <a:pt x="12937" y="1349"/>
                  <a:pt x="13047" y="1285"/>
                  <a:pt x="13127" y="1190"/>
                </a:cubicBezTo>
                <a:cubicBezTo>
                  <a:pt x="13127" y="1127"/>
                  <a:pt x="13158" y="1048"/>
                  <a:pt x="13111" y="969"/>
                </a:cubicBezTo>
                <a:cubicBezTo>
                  <a:pt x="13055" y="969"/>
                  <a:pt x="12998" y="1056"/>
                  <a:pt x="12937" y="1056"/>
                </a:cubicBezTo>
                <a:cubicBezTo>
                  <a:pt x="12911" y="1056"/>
                  <a:pt x="12885" y="1042"/>
                  <a:pt x="12857" y="1000"/>
                </a:cubicBezTo>
                <a:lnTo>
                  <a:pt x="12952" y="890"/>
                </a:lnTo>
                <a:lnTo>
                  <a:pt x="12778" y="826"/>
                </a:lnTo>
                <a:cubicBezTo>
                  <a:pt x="12778" y="747"/>
                  <a:pt x="12905" y="700"/>
                  <a:pt x="12826" y="605"/>
                </a:cubicBezTo>
                <a:cubicBezTo>
                  <a:pt x="12826" y="589"/>
                  <a:pt x="12810" y="573"/>
                  <a:pt x="12794" y="573"/>
                </a:cubicBezTo>
                <a:lnTo>
                  <a:pt x="12335" y="573"/>
                </a:lnTo>
                <a:lnTo>
                  <a:pt x="12224" y="668"/>
                </a:lnTo>
                <a:cubicBezTo>
                  <a:pt x="12208" y="636"/>
                  <a:pt x="12192" y="605"/>
                  <a:pt x="12192" y="573"/>
                </a:cubicBezTo>
                <a:cubicBezTo>
                  <a:pt x="12177" y="557"/>
                  <a:pt x="12161" y="525"/>
                  <a:pt x="12145" y="478"/>
                </a:cubicBezTo>
                <a:lnTo>
                  <a:pt x="11749" y="478"/>
                </a:lnTo>
                <a:cubicBezTo>
                  <a:pt x="11675" y="422"/>
                  <a:pt x="11644" y="399"/>
                  <a:pt x="11609" y="399"/>
                </a:cubicBezTo>
                <a:cubicBezTo>
                  <a:pt x="11584" y="399"/>
                  <a:pt x="11557" y="411"/>
                  <a:pt x="11512" y="430"/>
                </a:cubicBezTo>
                <a:lnTo>
                  <a:pt x="11607" y="525"/>
                </a:lnTo>
                <a:cubicBezTo>
                  <a:pt x="11480" y="620"/>
                  <a:pt x="11337" y="700"/>
                  <a:pt x="11211" y="763"/>
                </a:cubicBezTo>
                <a:cubicBezTo>
                  <a:pt x="11179" y="747"/>
                  <a:pt x="11147" y="731"/>
                  <a:pt x="11132" y="715"/>
                </a:cubicBezTo>
                <a:lnTo>
                  <a:pt x="11211" y="636"/>
                </a:lnTo>
                <a:lnTo>
                  <a:pt x="11084" y="399"/>
                </a:lnTo>
                <a:lnTo>
                  <a:pt x="10862" y="510"/>
                </a:lnTo>
                <a:cubicBezTo>
                  <a:pt x="10817" y="555"/>
                  <a:pt x="10873" y="659"/>
                  <a:pt x="10751" y="667"/>
                </a:cubicBezTo>
                <a:lnTo>
                  <a:pt x="10751" y="667"/>
                </a:lnTo>
                <a:cubicBezTo>
                  <a:pt x="10736" y="604"/>
                  <a:pt x="10767" y="541"/>
                  <a:pt x="10704" y="478"/>
                </a:cubicBezTo>
                <a:cubicBezTo>
                  <a:pt x="10666" y="563"/>
                  <a:pt x="10594" y="563"/>
                  <a:pt x="10522" y="563"/>
                </a:cubicBezTo>
                <a:lnTo>
                  <a:pt x="10522" y="563"/>
                </a:lnTo>
                <a:cubicBezTo>
                  <a:pt x="10474" y="563"/>
                  <a:pt x="10425" y="563"/>
                  <a:pt x="10387" y="589"/>
                </a:cubicBezTo>
                <a:lnTo>
                  <a:pt x="10324" y="652"/>
                </a:lnTo>
                <a:lnTo>
                  <a:pt x="10213" y="573"/>
                </a:lnTo>
                <a:lnTo>
                  <a:pt x="10023" y="573"/>
                </a:lnTo>
                <a:lnTo>
                  <a:pt x="9944" y="383"/>
                </a:lnTo>
                <a:lnTo>
                  <a:pt x="9786" y="351"/>
                </a:lnTo>
                <a:cubicBezTo>
                  <a:pt x="9817" y="256"/>
                  <a:pt x="9976" y="225"/>
                  <a:pt x="9849" y="98"/>
                </a:cubicBezTo>
                <a:lnTo>
                  <a:pt x="9453" y="98"/>
                </a:lnTo>
                <a:lnTo>
                  <a:pt x="9342" y="177"/>
                </a:lnTo>
                <a:lnTo>
                  <a:pt x="9279" y="3"/>
                </a:lnTo>
                <a:lnTo>
                  <a:pt x="8772" y="3"/>
                </a:lnTo>
                <a:lnTo>
                  <a:pt x="8598" y="193"/>
                </a:lnTo>
                <a:lnTo>
                  <a:pt x="8376" y="193"/>
                </a:lnTo>
                <a:cubicBezTo>
                  <a:pt x="8333" y="77"/>
                  <a:pt x="8237" y="1"/>
                  <a:pt x="81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3"/>
          <p:cNvSpPr/>
          <p:nvPr/>
        </p:nvSpPr>
        <p:spPr>
          <a:xfrm>
            <a:off x="93869" y="6287969"/>
            <a:ext cx="4299567" cy="650671"/>
          </a:xfrm>
          <a:custGeom>
            <a:avLst/>
            <a:gdLst/>
            <a:ahLst/>
            <a:cxnLst/>
            <a:rect l="l" t="t" r="r" b="b"/>
            <a:pathLst>
              <a:path w="40345" h="5349" extrusionOk="0">
                <a:moveTo>
                  <a:pt x="7838" y="95"/>
                </a:moveTo>
                <a:lnTo>
                  <a:pt x="7838" y="95"/>
                </a:lnTo>
                <a:cubicBezTo>
                  <a:pt x="7850" y="101"/>
                  <a:pt x="7863" y="103"/>
                  <a:pt x="7876" y="103"/>
                </a:cubicBezTo>
                <a:cubicBezTo>
                  <a:pt x="7900" y="103"/>
                  <a:pt x="7924" y="97"/>
                  <a:pt x="7945" y="97"/>
                </a:cubicBezTo>
                <a:cubicBezTo>
                  <a:pt x="7974" y="97"/>
                  <a:pt x="7998" y="108"/>
                  <a:pt x="8012" y="159"/>
                </a:cubicBezTo>
                <a:cubicBezTo>
                  <a:pt x="7962" y="177"/>
                  <a:pt x="7932" y="189"/>
                  <a:pt x="7911" y="189"/>
                </a:cubicBezTo>
                <a:cubicBezTo>
                  <a:pt x="7878" y="189"/>
                  <a:pt x="7867" y="162"/>
                  <a:pt x="7838" y="95"/>
                </a:cubicBezTo>
                <a:close/>
                <a:moveTo>
                  <a:pt x="7601" y="95"/>
                </a:moveTo>
                <a:lnTo>
                  <a:pt x="7632" y="127"/>
                </a:lnTo>
                <a:lnTo>
                  <a:pt x="7601" y="190"/>
                </a:lnTo>
                <a:cubicBezTo>
                  <a:pt x="7585" y="174"/>
                  <a:pt x="7569" y="159"/>
                  <a:pt x="7569" y="159"/>
                </a:cubicBezTo>
                <a:cubicBezTo>
                  <a:pt x="7569" y="127"/>
                  <a:pt x="7585" y="111"/>
                  <a:pt x="7601" y="95"/>
                </a:cubicBezTo>
                <a:close/>
                <a:moveTo>
                  <a:pt x="8076" y="380"/>
                </a:moveTo>
                <a:cubicBezTo>
                  <a:pt x="8092" y="396"/>
                  <a:pt x="8092" y="412"/>
                  <a:pt x="8107" y="444"/>
                </a:cubicBezTo>
                <a:cubicBezTo>
                  <a:pt x="8107" y="444"/>
                  <a:pt x="8092" y="459"/>
                  <a:pt x="8076" y="475"/>
                </a:cubicBezTo>
                <a:cubicBezTo>
                  <a:pt x="8060" y="459"/>
                  <a:pt x="8044" y="428"/>
                  <a:pt x="8044" y="412"/>
                </a:cubicBezTo>
                <a:cubicBezTo>
                  <a:pt x="8044" y="396"/>
                  <a:pt x="8076" y="380"/>
                  <a:pt x="8076" y="380"/>
                </a:cubicBezTo>
                <a:close/>
                <a:moveTo>
                  <a:pt x="26490" y="491"/>
                </a:moveTo>
                <a:lnTo>
                  <a:pt x="26554" y="523"/>
                </a:lnTo>
                <a:cubicBezTo>
                  <a:pt x="26538" y="539"/>
                  <a:pt x="26522" y="554"/>
                  <a:pt x="26522" y="554"/>
                </a:cubicBezTo>
                <a:cubicBezTo>
                  <a:pt x="26490" y="539"/>
                  <a:pt x="26474" y="539"/>
                  <a:pt x="26459" y="523"/>
                </a:cubicBezTo>
                <a:lnTo>
                  <a:pt x="26490" y="491"/>
                </a:lnTo>
                <a:close/>
                <a:moveTo>
                  <a:pt x="8155" y="776"/>
                </a:moveTo>
                <a:lnTo>
                  <a:pt x="8155" y="776"/>
                </a:lnTo>
                <a:cubicBezTo>
                  <a:pt x="8218" y="855"/>
                  <a:pt x="8218" y="855"/>
                  <a:pt x="8171" y="1077"/>
                </a:cubicBezTo>
                <a:cubicBezTo>
                  <a:pt x="8107" y="982"/>
                  <a:pt x="8107" y="871"/>
                  <a:pt x="8155" y="776"/>
                </a:cubicBezTo>
                <a:close/>
                <a:moveTo>
                  <a:pt x="17589" y="1149"/>
                </a:moveTo>
                <a:cubicBezTo>
                  <a:pt x="17601" y="1149"/>
                  <a:pt x="17608" y="1158"/>
                  <a:pt x="17613" y="1173"/>
                </a:cubicBezTo>
                <a:lnTo>
                  <a:pt x="17613" y="1173"/>
                </a:lnTo>
                <a:cubicBezTo>
                  <a:pt x="17602" y="1189"/>
                  <a:pt x="17592" y="1194"/>
                  <a:pt x="17582" y="1194"/>
                </a:cubicBezTo>
                <a:cubicBezTo>
                  <a:pt x="17566" y="1194"/>
                  <a:pt x="17553" y="1181"/>
                  <a:pt x="17544" y="1172"/>
                </a:cubicBezTo>
                <a:cubicBezTo>
                  <a:pt x="17565" y="1155"/>
                  <a:pt x="17579" y="1149"/>
                  <a:pt x="17589" y="1149"/>
                </a:cubicBezTo>
                <a:close/>
                <a:moveTo>
                  <a:pt x="37146" y="1330"/>
                </a:moveTo>
                <a:lnTo>
                  <a:pt x="37178" y="1362"/>
                </a:lnTo>
                <a:lnTo>
                  <a:pt x="37146" y="1425"/>
                </a:lnTo>
                <a:cubicBezTo>
                  <a:pt x="37130" y="1409"/>
                  <a:pt x="37115" y="1394"/>
                  <a:pt x="37115" y="1394"/>
                </a:cubicBezTo>
                <a:cubicBezTo>
                  <a:pt x="37115" y="1362"/>
                  <a:pt x="37130" y="1346"/>
                  <a:pt x="37146" y="1330"/>
                </a:cubicBezTo>
                <a:close/>
                <a:moveTo>
                  <a:pt x="26585" y="966"/>
                </a:moveTo>
                <a:cubicBezTo>
                  <a:pt x="26664" y="1061"/>
                  <a:pt x="26664" y="1061"/>
                  <a:pt x="26617" y="1441"/>
                </a:cubicBezTo>
                <a:cubicBezTo>
                  <a:pt x="26554" y="1378"/>
                  <a:pt x="26538" y="1283"/>
                  <a:pt x="26554" y="1188"/>
                </a:cubicBezTo>
                <a:cubicBezTo>
                  <a:pt x="26554" y="1109"/>
                  <a:pt x="26522" y="1029"/>
                  <a:pt x="26585" y="966"/>
                </a:cubicBezTo>
                <a:close/>
                <a:moveTo>
                  <a:pt x="37350" y="1434"/>
                </a:moveTo>
                <a:cubicBezTo>
                  <a:pt x="37379" y="1434"/>
                  <a:pt x="37376" y="1489"/>
                  <a:pt x="37400" y="1536"/>
                </a:cubicBezTo>
                <a:cubicBezTo>
                  <a:pt x="37403" y="1533"/>
                  <a:pt x="37406" y="1532"/>
                  <a:pt x="37410" y="1532"/>
                </a:cubicBezTo>
                <a:cubicBezTo>
                  <a:pt x="37427" y="1532"/>
                  <a:pt x="37450" y="1555"/>
                  <a:pt x="37463" y="1568"/>
                </a:cubicBezTo>
                <a:cubicBezTo>
                  <a:pt x="37440" y="1586"/>
                  <a:pt x="37425" y="1594"/>
                  <a:pt x="37415" y="1594"/>
                </a:cubicBezTo>
                <a:cubicBezTo>
                  <a:pt x="37389" y="1594"/>
                  <a:pt x="37391" y="1545"/>
                  <a:pt x="37368" y="1489"/>
                </a:cubicBezTo>
                <a:cubicBezTo>
                  <a:pt x="37365" y="1492"/>
                  <a:pt x="37361" y="1493"/>
                  <a:pt x="37357" y="1493"/>
                </a:cubicBezTo>
                <a:cubicBezTo>
                  <a:pt x="37341" y="1493"/>
                  <a:pt x="37317" y="1470"/>
                  <a:pt x="37305" y="1457"/>
                </a:cubicBezTo>
                <a:cubicBezTo>
                  <a:pt x="37325" y="1440"/>
                  <a:pt x="37339" y="1434"/>
                  <a:pt x="37350" y="1434"/>
                </a:cubicBezTo>
                <a:close/>
                <a:moveTo>
                  <a:pt x="17386" y="1710"/>
                </a:moveTo>
                <a:cubicBezTo>
                  <a:pt x="17402" y="1726"/>
                  <a:pt x="17402" y="1742"/>
                  <a:pt x="17418" y="1774"/>
                </a:cubicBezTo>
                <a:cubicBezTo>
                  <a:pt x="17418" y="1774"/>
                  <a:pt x="17386" y="1789"/>
                  <a:pt x="17386" y="1805"/>
                </a:cubicBezTo>
                <a:cubicBezTo>
                  <a:pt x="17370" y="1789"/>
                  <a:pt x="17370" y="1758"/>
                  <a:pt x="17354" y="1742"/>
                </a:cubicBezTo>
                <a:cubicBezTo>
                  <a:pt x="17354" y="1726"/>
                  <a:pt x="17370" y="1710"/>
                  <a:pt x="17386" y="1710"/>
                </a:cubicBezTo>
                <a:close/>
                <a:moveTo>
                  <a:pt x="17623" y="1208"/>
                </a:moveTo>
                <a:lnTo>
                  <a:pt x="17623" y="1208"/>
                </a:lnTo>
                <a:cubicBezTo>
                  <a:pt x="17627" y="1222"/>
                  <a:pt x="17632" y="1237"/>
                  <a:pt x="17639" y="1251"/>
                </a:cubicBezTo>
                <a:lnTo>
                  <a:pt x="17639" y="1267"/>
                </a:lnTo>
                <a:cubicBezTo>
                  <a:pt x="17687" y="1267"/>
                  <a:pt x="17718" y="1283"/>
                  <a:pt x="17718" y="1314"/>
                </a:cubicBezTo>
                <a:cubicBezTo>
                  <a:pt x="17718" y="1758"/>
                  <a:pt x="17703" y="2185"/>
                  <a:pt x="17703" y="2629"/>
                </a:cubicBezTo>
                <a:cubicBezTo>
                  <a:pt x="17703" y="2641"/>
                  <a:pt x="17682" y="2665"/>
                  <a:pt x="17674" y="2665"/>
                </a:cubicBezTo>
                <a:cubicBezTo>
                  <a:pt x="17672" y="2665"/>
                  <a:pt x="17671" y="2663"/>
                  <a:pt x="17671" y="2660"/>
                </a:cubicBezTo>
                <a:cubicBezTo>
                  <a:pt x="17655" y="2644"/>
                  <a:pt x="17639" y="2629"/>
                  <a:pt x="17639" y="2629"/>
                </a:cubicBezTo>
                <a:lnTo>
                  <a:pt x="17639" y="2154"/>
                </a:lnTo>
                <a:lnTo>
                  <a:pt x="17528" y="2043"/>
                </a:lnTo>
                <a:lnTo>
                  <a:pt x="17623" y="1948"/>
                </a:lnTo>
                <a:lnTo>
                  <a:pt x="17623" y="1208"/>
                </a:lnTo>
                <a:close/>
                <a:moveTo>
                  <a:pt x="17481" y="2660"/>
                </a:moveTo>
                <a:lnTo>
                  <a:pt x="17513" y="2724"/>
                </a:lnTo>
                <a:lnTo>
                  <a:pt x="17481" y="2755"/>
                </a:lnTo>
                <a:cubicBezTo>
                  <a:pt x="17465" y="2739"/>
                  <a:pt x="17465" y="2708"/>
                  <a:pt x="17449" y="2692"/>
                </a:cubicBezTo>
                <a:cubicBezTo>
                  <a:pt x="17449" y="2676"/>
                  <a:pt x="17465" y="2676"/>
                  <a:pt x="17481" y="2660"/>
                </a:cubicBezTo>
                <a:close/>
                <a:moveTo>
                  <a:pt x="39901" y="3610"/>
                </a:moveTo>
                <a:lnTo>
                  <a:pt x="39933" y="3674"/>
                </a:lnTo>
                <a:cubicBezTo>
                  <a:pt x="39917" y="3689"/>
                  <a:pt x="39901" y="3689"/>
                  <a:pt x="39901" y="3705"/>
                </a:cubicBezTo>
                <a:cubicBezTo>
                  <a:pt x="39886" y="3689"/>
                  <a:pt x="39886" y="3658"/>
                  <a:pt x="39870" y="3642"/>
                </a:cubicBezTo>
                <a:cubicBezTo>
                  <a:pt x="39870" y="3626"/>
                  <a:pt x="39886" y="3610"/>
                  <a:pt x="39901" y="3610"/>
                </a:cubicBezTo>
                <a:close/>
                <a:moveTo>
                  <a:pt x="7347" y="3721"/>
                </a:moveTo>
                <a:cubicBezTo>
                  <a:pt x="7347" y="3753"/>
                  <a:pt x="7363" y="3800"/>
                  <a:pt x="7363" y="3848"/>
                </a:cubicBezTo>
                <a:cubicBezTo>
                  <a:pt x="7363" y="3848"/>
                  <a:pt x="7300" y="3879"/>
                  <a:pt x="7300" y="3879"/>
                </a:cubicBezTo>
                <a:cubicBezTo>
                  <a:pt x="7284" y="3879"/>
                  <a:pt x="7268" y="3848"/>
                  <a:pt x="7268" y="3848"/>
                </a:cubicBezTo>
                <a:cubicBezTo>
                  <a:pt x="7268" y="3800"/>
                  <a:pt x="7268" y="3769"/>
                  <a:pt x="7284" y="3721"/>
                </a:cubicBezTo>
                <a:close/>
                <a:moveTo>
                  <a:pt x="7411" y="3990"/>
                </a:moveTo>
                <a:cubicBezTo>
                  <a:pt x="7427" y="4006"/>
                  <a:pt x="7442" y="4022"/>
                  <a:pt x="7442" y="4022"/>
                </a:cubicBezTo>
                <a:cubicBezTo>
                  <a:pt x="7427" y="4038"/>
                  <a:pt x="7427" y="4069"/>
                  <a:pt x="7411" y="4085"/>
                </a:cubicBezTo>
                <a:lnTo>
                  <a:pt x="7379" y="4054"/>
                </a:lnTo>
                <a:lnTo>
                  <a:pt x="7411" y="3990"/>
                </a:lnTo>
                <a:close/>
                <a:moveTo>
                  <a:pt x="6936" y="0"/>
                </a:moveTo>
                <a:lnTo>
                  <a:pt x="6825" y="111"/>
                </a:lnTo>
                <a:lnTo>
                  <a:pt x="6382" y="111"/>
                </a:lnTo>
                <a:cubicBezTo>
                  <a:pt x="6271" y="174"/>
                  <a:pt x="6192" y="222"/>
                  <a:pt x="6097" y="269"/>
                </a:cubicBezTo>
                <a:cubicBezTo>
                  <a:pt x="6049" y="285"/>
                  <a:pt x="6002" y="285"/>
                  <a:pt x="5954" y="285"/>
                </a:cubicBezTo>
                <a:cubicBezTo>
                  <a:pt x="5843" y="349"/>
                  <a:pt x="5716" y="380"/>
                  <a:pt x="5590" y="412"/>
                </a:cubicBezTo>
                <a:cubicBezTo>
                  <a:pt x="5511" y="412"/>
                  <a:pt x="5431" y="491"/>
                  <a:pt x="5368" y="539"/>
                </a:cubicBezTo>
                <a:lnTo>
                  <a:pt x="5447" y="634"/>
                </a:lnTo>
                <a:lnTo>
                  <a:pt x="5083" y="808"/>
                </a:lnTo>
                <a:cubicBezTo>
                  <a:pt x="5067" y="855"/>
                  <a:pt x="5051" y="903"/>
                  <a:pt x="5036" y="950"/>
                </a:cubicBezTo>
                <a:cubicBezTo>
                  <a:pt x="5016" y="959"/>
                  <a:pt x="4999" y="962"/>
                  <a:pt x="4984" y="962"/>
                </a:cubicBezTo>
                <a:cubicBezTo>
                  <a:pt x="4914" y="962"/>
                  <a:pt x="4888" y="887"/>
                  <a:pt x="4861" y="887"/>
                </a:cubicBezTo>
                <a:cubicBezTo>
                  <a:pt x="4782" y="903"/>
                  <a:pt x="4703" y="934"/>
                  <a:pt x="4640" y="966"/>
                </a:cubicBezTo>
                <a:cubicBezTo>
                  <a:pt x="4624" y="982"/>
                  <a:pt x="4608" y="1029"/>
                  <a:pt x="4608" y="1045"/>
                </a:cubicBezTo>
                <a:cubicBezTo>
                  <a:pt x="4656" y="1045"/>
                  <a:pt x="4687" y="1061"/>
                  <a:pt x="4671" y="1109"/>
                </a:cubicBezTo>
                <a:cubicBezTo>
                  <a:pt x="4671" y="1124"/>
                  <a:pt x="4624" y="1140"/>
                  <a:pt x="4608" y="1140"/>
                </a:cubicBezTo>
                <a:cubicBezTo>
                  <a:pt x="4608" y="1181"/>
                  <a:pt x="4596" y="1222"/>
                  <a:pt x="4562" y="1222"/>
                </a:cubicBezTo>
                <a:cubicBezTo>
                  <a:pt x="4557" y="1222"/>
                  <a:pt x="4551" y="1222"/>
                  <a:pt x="4545" y="1219"/>
                </a:cubicBezTo>
                <a:cubicBezTo>
                  <a:pt x="4529" y="1219"/>
                  <a:pt x="4513" y="1172"/>
                  <a:pt x="4513" y="1140"/>
                </a:cubicBezTo>
                <a:cubicBezTo>
                  <a:pt x="4481" y="1156"/>
                  <a:pt x="4434" y="1156"/>
                  <a:pt x="4434" y="1172"/>
                </a:cubicBezTo>
                <a:cubicBezTo>
                  <a:pt x="4402" y="1235"/>
                  <a:pt x="4386" y="1283"/>
                  <a:pt x="4371" y="1346"/>
                </a:cubicBezTo>
                <a:cubicBezTo>
                  <a:pt x="4351" y="1334"/>
                  <a:pt x="4334" y="1329"/>
                  <a:pt x="4318" y="1329"/>
                </a:cubicBezTo>
                <a:cubicBezTo>
                  <a:pt x="4245" y="1329"/>
                  <a:pt x="4206" y="1437"/>
                  <a:pt x="4130" y="1437"/>
                </a:cubicBezTo>
                <a:cubicBezTo>
                  <a:pt x="4116" y="1437"/>
                  <a:pt x="4102" y="1433"/>
                  <a:pt x="4086" y="1425"/>
                </a:cubicBezTo>
                <a:cubicBezTo>
                  <a:pt x="4038" y="1520"/>
                  <a:pt x="3911" y="1504"/>
                  <a:pt x="3848" y="1584"/>
                </a:cubicBezTo>
                <a:lnTo>
                  <a:pt x="3927" y="1679"/>
                </a:lnTo>
                <a:cubicBezTo>
                  <a:pt x="3896" y="1710"/>
                  <a:pt x="3864" y="1718"/>
                  <a:pt x="3834" y="1718"/>
                </a:cubicBezTo>
                <a:cubicBezTo>
                  <a:pt x="3805" y="1718"/>
                  <a:pt x="3777" y="1710"/>
                  <a:pt x="3753" y="1710"/>
                </a:cubicBezTo>
                <a:cubicBezTo>
                  <a:pt x="3753" y="1765"/>
                  <a:pt x="3717" y="1808"/>
                  <a:pt x="3677" y="1808"/>
                </a:cubicBezTo>
                <a:cubicBezTo>
                  <a:pt x="3671" y="1808"/>
                  <a:pt x="3664" y="1807"/>
                  <a:pt x="3658" y="1805"/>
                </a:cubicBezTo>
                <a:lnTo>
                  <a:pt x="3658" y="1853"/>
                </a:lnTo>
                <a:cubicBezTo>
                  <a:pt x="3547" y="1916"/>
                  <a:pt x="3436" y="1979"/>
                  <a:pt x="3357" y="2059"/>
                </a:cubicBezTo>
                <a:cubicBezTo>
                  <a:pt x="3246" y="2106"/>
                  <a:pt x="3136" y="2169"/>
                  <a:pt x="3056" y="2264"/>
                </a:cubicBezTo>
                <a:cubicBezTo>
                  <a:pt x="2977" y="2359"/>
                  <a:pt x="2866" y="2423"/>
                  <a:pt x="2756" y="2470"/>
                </a:cubicBezTo>
                <a:cubicBezTo>
                  <a:pt x="2597" y="2518"/>
                  <a:pt x="2471" y="2644"/>
                  <a:pt x="2407" y="2787"/>
                </a:cubicBezTo>
                <a:cubicBezTo>
                  <a:pt x="2376" y="2882"/>
                  <a:pt x="2312" y="2945"/>
                  <a:pt x="2217" y="2961"/>
                </a:cubicBezTo>
                <a:cubicBezTo>
                  <a:pt x="2122" y="3009"/>
                  <a:pt x="2027" y="3040"/>
                  <a:pt x="1948" y="3104"/>
                </a:cubicBezTo>
                <a:lnTo>
                  <a:pt x="1948" y="3214"/>
                </a:lnTo>
                <a:lnTo>
                  <a:pt x="1758" y="3294"/>
                </a:lnTo>
                <a:cubicBezTo>
                  <a:pt x="1742" y="3357"/>
                  <a:pt x="1742" y="3404"/>
                  <a:pt x="1726" y="3436"/>
                </a:cubicBezTo>
                <a:lnTo>
                  <a:pt x="1616" y="3436"/>
                </a:lnTo>
                <a:cubicBezTo>
                  <a:pt x="1536" y="3515"/>
                  <a:pt x="1457" y="3594"/>
                  <a:pt x="1378" y="3658"/>
                </a:cubicBezTo>
                <a:cubicBezTo>
                  <a:pt x="1283" y="3721"/>
                  <a:pt x="1156" y="3753"/>
                  <a:pt x="1093" y="3864"/>
                </a:cubicBezTo>
                <a:cubicBezTo>
                  <a:pt x="1077" y="3927"/>
                  <a:pt x="1125" y="4022"/>
                  <a:pt x="1046" y="4085"/>
                </a:cubicBezTo>
                <a:lnTo>
                  <a:pt x="824" y="4117"/>
                </a:lnTo>
                <a:cubicBezTo>
                  <a:pt x="792" y="4164"/>
                  <a:pt x="792" y="4259"/>
                  <a:pt x="729" y="4307"/>
                </a:cubicBezTo>
                <a:cubicBezTo>
                  <a:pt x="571" y="4449"/>
                  <a:pt x="428" y="4624"/>
                  <a:pt x="254" y="4766"/>
                </a:cubicBezTo>
                <a:cubicBezTo>
                  <a:pt x="159" y="4861"/>
                  <a:pt x="127" y="4988"/>
                  <a:pt x="64" y="5083"/>
                </a:cubicBezTo>
                <a:cubicBezTo>
                  <a:pt x="1" y="5146"/>
                  <a:pt x="16" y="5257"/>
                  <a:pt x="80" y="5320"/>
                </a:cubicBezTo>
                <a:cubicBezTo>
                  <a:pt x="101" y="5329"/>
                  <a:pt x="120" y="5333"/>
                  <a:pt x="136" y="5333"/>
                </a:cubicBezTo>
                <a:cubicBezTo>
                  <a:pt x="205" y="5333"/>
                  <a:pt x="238" y="5267"/>
                  <a:pt x="301" y="5241"/>
                </a:cubicBezTo>
                <a:cubicBezTo>
                  <a:pt x="321" y="5310"/>
                  <a:pt x="384" y="5348"/>
                  <a:pt x="451" y="5348"/>
                </a:cubicBezTo>
                <a:cubicBezTo>
                  <a:pt x="492" y="5348"/>
                  <a:pt x="535" y="5334"/>
                  <a:pt x="571" y="5304"/>
                </a:cubicBezTo>
                <a:cubicBezTo>
                  <a:pt x="697" y="5225"/>
                  <a:pt x="824" y="5162"/>
                  <a:pt x="966" y="5099"/>
                </a:cubicBezTo>
                <a:cubicBezTo>
                  <a:pt x="1077" y="4988"/>
                  <a:pt x="1220" y="4893"/>
                  <a:pt x="1362" y="4798"/>
                </a:cubicBezTo>
                <a:cubicBezTo>
                  <a:pt x="1521" y="4734"/>
                  <a:pt x="1600" y="4513"/>
                  <a:pt x="1821" y="4449"/>
                </a:cubicBezTo>
                <a:cubicBezTo>
                  <a:pt x="1901" y="4370"/>
                  <a:pt x="1980" y="4275"/>
                  <a:pt x="2091" y="4180"/>
                </a:cubicBezTo>
                <a:cubicBezTo>
                  <a:pt x="2217" y="4085"/>
                  <a:pt x="2281" y="3911"/>
                  <a:pt x="2471" y="3895"/>
                </a:cubicBezTo>
                <a:lnTo>
                  <a:pt x="2930" y="3436"/>
                </a:lnTo>
                <a:cubicBezTo>
                  <a:pt x="3183" y="3389"/>
                  <a:pt x="3262" y="3119"/>
                  <a:pt x="3452" y="3009"/>
                </a:cubicBezTo>
                <a:cubicBezTo>
                  <a:pt x="3595" y="2929"/>
                  <a:pt x="3737" y="2819"/>
                  <a:pt x="3848" y="2708"/>
                </a:cubicBezTo>
                <a:cubicBezTo>
                  <a:pt x="3880" y="2676"/>
                  <a:pt x="3911" y="2692"/>
                  <a:pt x="3927" y="2676"/>
                </a:cubicBezTo>
                <a:cubicBezTo>
                  <a:pt x="3991" y="2629"/>
                  <a:pt x="4054" y="2581"/>
                  <a:pt x="4117" y="2534"/>
                </a:cubicBezTo>
                <a:cubicBezTo>
                  <a:pt x="4181" y="2502"/>
                  <a:pt x="4244" y="2470"/>
                  <a:pt x="4307" y="2423"/>
                </a:cubicBezTo>
                <a:cubicBezTo>
                  <a:pt x="4402" y="2359"/>
                  <a:pt x="4466" y="2280"/>
                  <a:pt x="4545" y="2201"/>
                </a:cubicBezTo>
                <a:cubicBezTo>
                  <a:pt x="4552" y="2202"/>
                  <a:pt x="4559" y="2202"/>
                  <a:pt x="4566" y="2202"/>
                </a:cubicBezTo>
                <a:cubicBezTo>
                  <a:pt x="4691" y="2202"/>
                  <a:pt x="4724" y="2073"/>
                  <a:pt x="4814" y="2043"/>
                </a:cubicBezTo>
                <a:cubicBezTo>
                  <a:pt x="4909" y="1995"/>
                  <a:pt x="5004" y="1948"/>
                  <a:pt x="5083" y="1869"/>
                </a:cubicBezTo>
                <a:cubicBezTo>
                  <a:pt x="5146" y="1789"/>
                  <a:pt x="5257" y="1837"/>
                  <a:pt x="5305" y="1726"/>
                </a:cubicBezTo>
                <a:cubicBezTo>
                  <a:pt x="5352" y="1615"/>
                  <a:pt x="5511" y="1615"/>
                  <a:pt x="5574" y="1568"/>
                </a:cubicBezTo>
                <a:cubicBezTo>
                  <a:pt x="5637" y="1504"/>
                  <a:pt x="5732" y="1504"/>
                  <a:pt x="5796" y="1425"/>
                </a:cubicBezTo>
                <a:cubicBezTo>
                  <a:pt x="5875" y="1346"/>
                  <a:pt x="5954" y="1299"/>
                  <a:pt x="6065" y="1267"/>
                </a:cubicBezTo>
                <a:cubicBezTo>
                  <a:pt x="6160" y="1251"/>
                  <a:pt x="6223" y="1188"/>
                  <a:pt x="6302" y="1156"/>
                </a:cubicBezTo>
                <a:cubicBezTo>
                  <a:pt x="6429" y="1109"/>
                  <a:pt x="6540" y="1045"/>
                  <a:pt x="6651" y="966"/>
                </a:cubicBezTo>
                <a:lnTo>
                  <a:pt x="7221" y="966"/>
                </a:lnTo>
                <a:cubicBezTo>
                  <a:pt x="7221" y="966"/>
                  <a:pt x="7237" y="998"/>
                  <a:pt x="7252" y="998"/>
                </a:cubicBezTo>
                <a:cubicBezTo>
                  <a:pt x="7252" y="1061"/>
                  <a:pt x="7284" y="1124"/>
                  <a:pt x="7205" y="1140"/>
                </a:cubicBezTo>
                <a:lnTo>
                  <a:pt x="7110" y="1061"/>
                </a:lnTo>
                <a:lnTo>
                  <a:pt x="7110" y="1061"/>
                </a:lnTo>
                <a:cubicBezTo>
                  <a:pt x="6983" y="1188"/>
                  <a:pt x="7142" y="1235"/>
                  <a:pt x="7157" y="1314"/>
                </a:cubicBezTo>
                <a:lnTo>
                  <a:pt x="7157" y="1394"/>
                </a:lnTo>
                <a:cubicBezTo>
                  <a:pt x="7173" y="1520"/>
                  <a:pt x="6999" y="1599"/>
                  <a:pt x="7062" y="1742"/>
                </a:cubicBezTo>
                <a:cubicBezTo>
                  <a:pt x="7078" y="1758"/>
                  <a:pt x="7031" y="1789"/>
                  <a:pt x="7015" y="1821"/>
                </a:cubicBezTo>
                <a:lnTo>
                  <a:pt x="6872" y="2090"/>
                </a:lnTo>
                <a:cubicBezTo>
                  <a:pt x="6936" y="2233"/>
                  <a:pt x="6762" y="2296"/>
                  <a:pt x="6777" y="2423"/>
                </a:cubicBezTo>
                <a:cubicBezTo>
                  <a:pt x="6619" y="2486"/>
                  <a:pt x="6714" y="2660"/>
                  <a:pt x="6651" y="2755"/>
                </a:cubicBezTo>
                <a:cubicBezTo>
                  <a:pt x="6556" y="2882"/>
                  <a:pt x="6492" y="3040"/>
                  <a:pt x="6477" y="3214"/>
                </a:cubicBezTo>
                <a:cubicBezTo>
                  <a:pt x="6477" y="3214"/>
                  <a:pt x="6429" y="3230"/>
                  <a:pt x="6397" y="3246"/>
                </a:cubicBezTo>
                <a:lnTo>
                  <a:pt x="6397" y="3389"/>
                </a:lnTo>
                <a:lnTo>
                  <a:pt x="6318" y="3484"/>
                </a:lnTo>
                <a:lnTo>
                  <a:pt x="6318" y="3959"/>
                </a:lnTo>
                <a:lnTo>
                  <a:pt x="6413" y="4069"/>
                </a:lnTo>
                <a:lnTo>
                  <a:pt x="6413" y="4307"/>
                </a:lnTo>
                <a:cubicBezTo>
                  <a:pt x="6477" y="4418"/>
                  <a:pt x="6540" y="4529"/>
                  <a:pt x="6587" y="4655"/>
                </a:cubicBezTo>
                <a:cubicBezTo>
                  <a:pt x="6619" y="4782"/>
                  <a:pt x="6746" y="4829"/>
                  <a:pt x="6809" y="4940"/>
                </a:cubicBezTo>
                <a:cubicBezTo>
                  <a:pt x="6888" y="5051"/>
                  <a:pt x="7047" y="5019"/>
                  <a:pt x="7110" y="5130"/>
                </a:cubicBezTo>
                <a:lnTo>
                  <a:pt x="7300" y="5130"/>
                </a:lnTo>
                <a:lnTo>
                  <a:pt x="7411" y="5225"/>
                </a:lnTo>
                <a:lnTo>
                  <a:pt x="8345" y="5225"/>
                </a:lnTo>
                <a:lnTo>
                  <a:pt x="8456" y="5130"/>
                </a:lnTo>
                <a:lnTo>
                  <a:pt x="8741" y="5130"/>
                </a:lnTo>
                <a:cubicBezTo>
                  <a:pt x="8757" y="5114"/>
                  <a:pt x="8788" y="5083"/>
                  <a:pt x="8804" y="5067"/>
                </a:cubicBezTo>
                <a:cubicBezTo>
                  <a:pt x="8829" y="5042"/>
                  <a:pt x="8858" y="5036"/>
                  <a:pt x="8887" y="5036"/>
                </a:cubicBezTo>
                <a:cubicBezTo>
                  <a:pt x="8913" y="5036"/>
                  <a:pt x="8940" y="5041"/>
                  <a:pt x="8965" y="5041"/>
                </a:cubicBezTo>
                <a:cubicBezTo>
                  <a:pt x="9000" y="5041"/>
                  <a:pt x="9032" y="5032"/>
                  <a:pt x="9057" y="4988"/>
                </a:cubicBezTo>
                <a:cubicBezTo>
                  <a:pt x="9088" y="4951"/>
                  <a:pt x="9127" y="4945"/>
                  <a:pt x="9169" y="4945"/>
                </a:cubicBezTo>
                <a:cubicBezTo>
                  <a:pt x="9191" y="4945"/>
                  <a:pt x="9213" y="4947"/>
                  <a:pt x="9234" y="4947"/>
                </a:cubicBezTo>
                <a:cubicBezTo>
                  <a:pt x="9280" y="4947"/>
                  <a:pt x="9325" y="4939"/>
                  <a:pt x="9358" y="4893"/>
                </a:cubicBezTo>
                <a:cubicBezTo>
                  <a:pt x="9406" y="4829"/>
                  <a:pt x="9532" y="4861"/>
                  <a:pt x="9580" y="4766"/>
                </a:cubicBezTo>
                <a:lnTo>
                  <a:pt x="9627" y="4766"/>
                </a:lnTo>
                <a:cubicBezTo>
                  <a:pt x="9722" y="4766"/>
                  <a:pt x="9786" y="4719"/>
                  <a:pt x="9881" y="4671"/>
                </a:cubicBezTo>
                <a:cubicBezTo>
                  <a:pt x="9976" y="4639"/>
                  <a:pt x="10087" y="4671"/>
                  <a:pt x="10166" y="4576"/>
                </a:cubicBezTo>
                <a:cubicBezTo>
                  <a:pt x="10186" y="4582"/>
                  <a:pt x="10206" y="4585"/>
                  <a:pt x="10225" y="4585"/>
                </a:cubicBezTo>
                <a:cubicBezTo>
                  <a:pt x="10349" y="4585"/>
                  <a:pt x="10436" y="4465"/>
                  <a:pt x="10546" y="4465"/>
                </a:cubicBezTo>
                <a:cubicBezTo>
                  <a:pt x="10625" y="4307"/>
                  <a:pt x="10831" y="4449"/>
                  <a:pt x="10910" y="4291"/>
                </a:cubicBezTo>
                <a:cubicBezTo>
                  <a:pt x="11021" y="4275"/>
                  <a:pt x="11132" y="4228"/>
                  <a:pt x="11227" y="4149"/>
                </a:cubicBezTo>
                <a:cubicBezTo>
                  <a:pt x="11337" y="4117"/>
                  <a:pt x="11448" y="4054"/>
                  <a:pt x="11543" y="4006"/>
                </a:cubicBezTo>
                <a:cubicBezTo>
                  <a:pt x="11654" y="3943"/>
                  <a:pt x="11749" y="3895"/>
                  <a:pt x="11860" y="3832"/>
                </a:cubicBezTo>
                <a:cubicBezTo>
                  <a:pt x="11923" y="3784"/>
                  <a:pt x="12018" y="3800"/>
                  <a:pt x="12050" y="3721"/>
                </a:cubicBezTo>
                <a:cubicBezTo>
                  <a:pt x="12113" y="3610"/>
                  <a:pt x="12287" y="3642"/>
                  <a:pt x="12351" y="3531"/>
                </a:cubicBezTo>
                <a:cubicBezTo>
                  <a:pt x="12509" y="3484"/>
                  <a:pt x="12667" y="3404"/>
                  <a:pt x="12778" y="3294"/>
                </a:cubicBezTo>
                <a:cubicBezTo>
                  <a:pt x="12842" y="3246"/>
                  <a:pt x="12905" y="3214"/>
                  <a:pt x="12984" y="3183"/>
                </a:cubicBezTo>
                <a:cubicBezTo>
                  <a:pt x="13043" y="3153"/>
                  <a:pt x="13061" y="3055"/>
                  <a:pt x="13140" y="3055"/>
                </a:cubicBezTo>
                <a:cubicBezTo>
                  <a:pt x="13146" y="3055"/>
                  <a:pt x="13152" y="3055"/>
                  <a:pt x="13158" y="3056"/>
                </a:cubicBezTo>
                <a:cubicBezTo>
                  <a:pt x="13253" y="3056"/>
                  <a:pt x="13317" y="2945"/>
                  <a:pt x="13396" y="2945"/>
                </a:cubicBezTo>
                <a:cubicBezTo>
                  <a:pt x="13491" y="2929"/>
                  <a:pt x="13522" y="2771"/>
                  <a:pt x="13649" y="2755"/>
                </a:cubicBezTo>
                <a:cubicBezTo>
                  <a:pt x="13744" y="2755"/>
                  <a:pt x="13807" y="2660"/>
                  <a:pt x="13902" y="2644"/>
                </a:cubicBezTo>
                <a:cubicBezTo>
                  <a:pt x="13918" y="2644"/>
                  <a:pt x="13950" y="2613"/>
                  <a:pt x="13966" y="2581"/>
                </a:cubicBezTo>
                <a:cubicBezTo>
                  <a:pt x="14013" y="2470"/>
                  <a:pt x="14140" y="2486"/>
                  <a:pt x="14235" y="2423"/>
                </a:cubicBezTo>
                <a:cubicBezTo>
                  <a:pt x="14314" y="2375"/>
                  <a:pt x="14409" y="2312"/>
                  <a:pt x="14488" y="2249"/>
                </a:cubicBezTo>
                <a:cubicBezTo>
                  <a:pt x="14568" y="2185"/>
                  <a:pt x="14663" y="2138"/>
                  <a:pt x="14758" y="2106"/>
                </a:cubicBezTo>
                <a:cubicBezTo>
                  <a:pt x="14868" y="2059"/>
                  <a:pt x="14963" y="2011"/>
                  <a:pt x="15074" y="1948"/>
                </a:cubicBezTo>
                <a:cubicBezTo>
                  <a:pt x="15122" y="1900"/>
                  <a:pt x="15217" y="1932"/>
                  <a:pt x="15264" y="1853"/>
                </a:cubicBezTo>
                <a:cubicBezTo>
                  <a:pt x="15312" y="1789"/>
                  <a:pt x="15375" y="1742"/>
                  <a:pt x="15454" y="1710"/>
                </a:cubicBezTo>
                <a:cubicBezTo>
                  <a:pt x="15644" y="1631"/>
                  <a:pt x="15850" y="1504"/>
                  <a:pt x="16040" y="1425"/>
                </a:cubicBezTo>
                <a:cubicBezTo>
                  <a:pt x="16119" y="1394"/>
                  <a:pt x="16198" y="1362"/>
                  <a:pt x="16293" y="1330"/>
                </a:cubicBezTo>
                <a:cubicBezTo>
                  <a:pt x="16404" y="1299"/>
                  <a:pt x="16531" y="1235"/>
                  <a:pt x="16642" y="1156"/>
                </a:cubicBezTo>
                <a:lnTo>
                  <a:pt x="17101" y="1156"/>
                </a:lnTo>
                <a:cubicBezTo>
                  <a:pt x="17117" y="1156"/>
                  <a:pt x="17133" y="1172"/>
                  <a:pt x="17148" y="1188"/>
                </a:cubicBezTo>
                <a:lnTo>
                  <a:pt x="17148" y="1378"/>
                </a:lnTo>
                <a:lnTo>
                  <a:pt x="17243" y="1489"/>
                </a:lnTo>
                <a:lnTo>
                  <a:pt x="17243" y="1663"/>
                </a:lnTo>
                <a:lnTo>
                  <a:pt x="17148" y="1774"/>
                </a:lnTo>
                <a:lnTo>
                  <a:pt x="17148" y="2597"/>
                </a:lnTo>
                <a:cubicBezTo>
                  <a:pt x="17243" y="2755"/>
                  <a:pt x="17307" y="2914"/>
                  <a:pt x="17370" y="3009"/>
                </a:cubicBezTo>
                <a:lnTo>
                  <a:pt x="17798" y="3230"/>
                </a:lnTo>
                <a:lnTo>
                  <a:pt x="18019" y="3230"/>
                </a:lnTo>
                <a:lnTo>
                  <a:pt x="18114" y="3151"/>
                </a:lnTo>
                <a:lnTo>
                  <a:pt x="18209" y="3230"/>
                </a:lnTo>
                <a:lnTo>
                  <a:pt x="18399" y="3230"/>
                </a:lnTo>
                <a:lnTo>
                  <a:pt x="18494" y="3151"/>
                </a:lnTo>
                <a:lnTo>
                  <a:pt x="18779" y="3151"/>
                </a:lnTo>
                <a:lnTo>
                  <a:pt x="18874" y="3040"/>
                </a:lnTo>
                <a:lnTo>
                  <a:pt x="19033" y="3040"/>
                </a:lnTo>
                <a:cubicBezTo>
                  <a:pt x="19112" y="3009"/>
                  <a:pt x="19175" y="2977"/>
                  <a:pt x="19223" y="2945"/>
                </a:cubicBezTo>
                <a:cubicBezTo>
                  <a:pt x="19270" y="2914"/>
                  <a:pt x="19318" y="2882"/>
                  <a:pt x="19365" y="2866"/>
                </a:cubicBezTo>
                <a:cubicBezTo>
                  <a:pt x="19444" y="2834"/>
                  <a:pt x="19508" y="2866"/>
                  <a:pt x="19587" y="2819"/>
                </a:cubicBezTo>
                <a:cubicBezTo>
                  <a:pt x="19700" y="2733"/>
                  <a:pt x="19827" y="2674"/>
                  <a:pt x="19954" y="2674"/>
                </a:cubicBezTo>
                <a:cubicBezTo>
                  <a:pt x="19969" y="2674"/>
                  <a:pt x="19984" y="2674"/>
                  <a:pt x="19998" y="2676"/>
                </a:cubicBezTo>
                <a:cubicBezTo>
                  <a:pt x="20058" y="2605"/>
                  <a:pt x="20135" y="2569"/>
                  <a:pt x="20217" y="2569"/>
                </a:cubicBezTo>
                <a:cubicBezTo>
                  <a:pt x="20244" y="2569"/>
                  <a:pt x="20272" y="2573"/>
                  <a:pt x="20299" y="2581"/>
                </a:cubicBezTo>
                <a:cubicBezTo>
                  <a:pt x="20347" y="2470"/>
                  <a:pt x="20489" y="2502"/>
                  <a:pt x="20568" y="2407"/>
                </a:cubicBezTo>
                <a:cubicBezTo>
                  <a:pt x="20584" y="2391"/>
                  <a:pt x="20648" y="2391"/>
                  <a:pt x="20695" y="2391"/>
                </a:cubicBezTo>
                <a:cubicBezTo>
                  <a:pt x="20802" y="2391"/>
                  <a:pt x="20864" y="2266"/>
                  <a:pt x="20967" y="2266"/>
                </a:cubicBezTo>
                <a:cubicBezTo>
                  <a:pt x="20986" y="2266"/>
                  <a:pt x="21006" y="2270"/>
                  <a:pt x="21028" y="2280"/>
                </a:cubicBezTo>
                <a:cubicBezTo>
                  <a:pt x="21030" y="2282"/>
                  <a:pt x="21032" y="2283"/>
                  <a:pt x="21035" y="2283"/>
                </a:cubicBezTo>
                <a:cubicBezTo>
                  <a:pt x="21053" y="2283"/>
                  <a:pt x="21080" y="2249"/>
                  <a:pt x="21107" y="2249"/>
                </a:cubicBezTo>
                <a:cubicBezTo>
                  <a:pt x="21221" y="2220"/>
                  <a:pt x="21284" y="2101"/>
                  <a:pt x="21388" y="2101"/>
                </a:cubicBezTo>
                <a:cubicBezTo>
                  <a:pt x="21399" y="2101"/>
                  <a:pt x="21411" y="2103"/>
                  <a:pt x="21423" y="2106"/>
                </a:cubicBezTo>
                <a:cubicBezTo>
                  <a:pt x="21435" y="2109"/>
                  <a:pt x="21447" y="2110"/>
                  <a:pt x="21457" y="2110"/>
                </a:cubicBezTo>
                <a:cubicBezTo>
                  <a:pt x="21561" y="2110"/>
                  <a:pt x="21601" y="1991"/>
                  <a:pt x="21694" y="1991"/>
                </a:cubicBezTo>
                <a:cubicBezTo>
                  <a:pt x="21704" y="1991"/>
                  <a:pt x="21714" y="1993"/>
                  <a:pt x="21724" y="1995"/>
                </a:cubicBezTo>
                <a:cubicBezTo>
                  <a:pt x="21741" y="2001"/>
                  <a:pt x="21757" y="2004"/>
                  <a:pt x="21772" y="2004"/>
                </a:cubicBezTo>
                <a:cubicBezTo>
                  <a:pt x="21867" y="2004"/>
                  <a:pt x="21939" y="1899"/>
                  <a:pt x="22039" y="1899"/>
                </a:cubicBezTo>
                <a:cubicBezTo>
                  <a:pt x="22045" y="1899"/>
                  <a:pt x="22051" y="1899"/>
                  <a:pt x="22057" y="1900"/>
                </a:cubicBezTo>
                <a:cubicBezTo>
                  <a:pt x="22062" y="1901"/>
                  <a:pt x="22067" y="1901"/>
                  <a:pt x="22072" y="1901"/>
                </a:cubicBezTo>
                <a:cubicBezTo>
                  <a:pt x="22151" y="1901"/>
                  <a:pt x="22221" y="1801"/>
                  <a:pt x="22321" y="1801"/>
                </a:cubicBezTo>
                <a:cubicBezTo>
                  <a:pt x="22333" y="1801"/>
                  <a:pt x="22345" y="1802"/>
                  <a:pt x="22358" y="1805"/>
                </a:cubicBezTo>
                <a:cubicBezTo>
                  <a:pt x="22361" y="1807"/>
                  <a:pt x="22365" y="1808"/>
                  <a:pt x="22368" y="1808"/>
                </a:cubicBezTo>
                <a:cubicBezTo>
                  <a:pt x="22396" y="1808"/>
                  <a:pt x="22426" y="1756"/>
                  <a:pt x="22469" y="1742"/>
                </a:cubicBezTo>
                <a:cubicBezTo>
                  <a:pt x="22548" y="1679"/>
                  <a:pt x="22643" y="1647"/>
                  <a:pt x="22754" y="1631"/>
                </a:cubicBezTo>
                <a:cubicBezTo>
                  <a:pt x="22896" y="1631"/>
                  <a:pt x="22959" y="1520"/>
                  <a:pt x="23086" y="1520"/>
                </a:cubicBezTo>
                <a:cubicBezTo>
                  <a:pt x="23213" y="1520"/>
                  <a:pt x="23339" y="1409"/>
                  <a:pt x="23482" y="1346"/>
                </a:cubicBezTo>
                <a:lnTo>
                  <a:pt x="23719" y="1346"/>
                </a:lnTo>
                <a:cubicBezTo>
                  <a:pt x="23767" y="1299"/>
                  <a:pt x="23799" y="1267"/>
                  <a:pt x="23830" y="1251"/>
                </a:cubicBezTo>
                <a:cubicBezTo>
                  <a:pt x="23842" y="1252"/>
                  <a:pt x="23854" y="1252"/>
                  <a:pt x="23865" y="1252"/>
                </a:cubicBezTo>
                <a:cubicBezTo>
                  <a:pt x="24051" y="1252"/>
                  <a:pt x="24173" y="1135"/>
                  <a:pt x="24337" y="1045"/>
                </a:cubicBezTo>
                <a:lnTo>
                  <a:pt x="24685" y="1045"/>
                </a:lnTo>
                <a:cubicBezTo>
                  <a:pt x="24717" y="1014"/>
                  <a:pt x="24733" y="998"/>
                  <a:pt x="24780" y="950"/>
                </a:cubicBezTo>
                <a:lnTo>
                  <a:pt x="25160" y="950"/>
                </a:lnTo>
                <a:lnTo>
                  <a:pt x="25239" y="871"/>
                </a:lnTo>
                <a:lnTo>
                  <a:pt x="25445" y="871"/>
                </a:lnTo>
                <a:lnTo>
                  <a:pt x="25588" y="1029"/>
                </a:lnTo>
                <a:lnTo>
                  <a:pt x="25588" y="1489"/>
                </a:lnTo>
                <a:lnTo>
                  <a:pt x="25683" y="1584"/>
                </a:lnTo>
                <a:lnTo>
                  <a:pt x="25683" y="1979"/>
                </a:lnTo>
                <a:cubicBezTo>
                  <a:pt x="25794" y="2043"/>
                  <a:pt x="25762" y="2201"/>
                  <a:pt x="25873" y="2249"/>
                </a:cubicBezTo>
                <a:cubicBezTo>
                  <a:pt x="25984" y="2296"/>
                  <a:pt x="26079" y="2375"/>
                  <a:pt x="26174" y="2439"/>
                </a:cubicBezTo>
                <a:cubicBezTo>
                  <a:pt x="26269" y="2502"/>
                  <a:pt x="26379" y="2565"/>
                  <a:pt x="26490" y="2597"/>
                </a:cubicBezTo>
                <a:cubicBezTo>
                  <a:pt x="26601" y="2644"/>
                  <a:pt x="26712" y="2708"/>
                  <a:pt x="26807" y="2771"/>
                </a:cubicBezTo>
                <a:lnTo>
                  <a:pt x="27519" y="2771"/>
                </a:lnTo>
                <a:lnTo>
                  <a:pt x="27630" y="2850"/>
                </a:lnTo>
                <a:lnTo>
                  <a:pt x="27709" y="2771"/>
                </a:lnTo>
                <a:lnTo>
                  <a:pt x="28469" y="2771"/>
                </a:lnTo>
                <a:cubicBezTo>
                  <a:pt x="28485" y="2771"/>
                  <a:pt x="28501" y="2755"/>
                  <a:pt x="28517" y="2724"/>
                </a:cubicBezTo>
                <a:lnTo>
                  <a:pt x="28564" y="2676"/>
                </a:lnTo>
                <a:lnTo>
                  <a:pt x="29229" y="2676"/>
                </a:lnTo>
                <a:lnTo>
                  <a:pt x="29340" y="2581"/>
                </a:lnTo>
                <a:lnTo>
                  <a:pt x="29815" y="2581"/>
                </a:lnTo>
                <a:lnTo>
                  <a:pt x="29894" y="2486"/>
                </a:lnTo>
                <a:lnTo>
                  <a:pt x="30369" y="2486"/>
                </a:lnTo>
                <a:lnTo>
                  <a:pt x="30464" y="2391"/>
                </a:lnTo>
                <a:lnTo>
                  <a:pt x="30845" y="2391"/>
                </a:lnTo>
                <a:lnTo>
                  <a:pt x="30971" y="2280"/>
                </a:lnTo>
                <a:lnTo>
                  <a:pt x="31240" y="2280"/>
                </a:lnTo>
                <a:lnTo>
                  <a:pt x="31335" y="2185"/>
                </a:lnTo>
                <a:lnTo>
                  <a:pt x="31715" y="2185"/>
                </a:lnTo>
                <a:lnTo>
                  <a:pt x="31795" y="2106"/>
                </a:lnTo>
                <a:lnTo>
                  <a:pt x="32175" y="2106"/>
                </a:lnTo>
                <a:lnTo>
                  <a:pt x="32285" y="2011"/>
                </a:lnTo>
                <a:lnTo>
                  <a:pt x="32570" y="2011"/>
                </a:lnTo>
                <a:lnTo>
                  <a:pt x="32650" y="1916"/>
                </a:lnTo>
                <a:lnTo>
                  <a:pt x="33030" y="1916"/>
                </a:lnTo>
                <a:lnTo>
                  <a:pt x="33125" y="1821"/>
                </a:lnTo>
                <a:lnTo>
                  <a:pt x="33695" y="1821"/>
                </a:lnTo>
                <a:lnTo>
                  <a:pt x="33790" y="1742"/>
                </a:lnTo>
                <a:lnTo>
                  <a:pt x="35325" y="1742"/>
                </a:lnTo>
                <a:lnTo>
                  <a:pt x="35420" y="1837"/>
                </a:lnTo>
                <a:lnTo>
                  <a:pt x="35816" y="1837"/>
                </a:lnTo>
                <a:cubicBezTo>
                  <a:pt x="35864" y="1948"/>
                  <a:pt x="36006" y="1916"/>
                  <a:pt x="36070" y="1979"/>
                </a:cubicBezTo>
                <a:cubicBezTo>
                  <a:pt x="36117" y="2043"/>
                  <a:pt x="36228" y="2043"/>
                  <a:pt x="36291" y="2106"/>
                </a:cubicBezTo>
                <a:cubicBezTo>
                  <a:pt x="36355" y="2169"/>
                  <a:pt x="36434" y="2217"/>
                  <a:pt x="36513" y="2249"/>
                </a:cubicBezTo>
                <a:lnTo>
                  <a:pt x="36513" y="2344"/>
                </a:lnTo>
                <a:cubicBezTo>
                  <a:pt x="36782" y="2565"/>
                  <a:pt x="36956" y="2866"/>
                  <a:pt x="37273" y="3024"/>
                </a:cubicBezTo>
                <a:cubicBezTo>
                  <a:pt x="37384" y="3088"/>
                  <a:pt x="37479" y="3183"/>
                  <a:pt x="37542" y="3294"/>
                </a:cubicBezTo>
                <a:cubicBezTo>
                  <a:pt x="37637" y="3420"/>
                  <a:pt x="37795" y="3404"/>
                  <a:pt x="37875" y="3515"/>
                </a:cubicBezTo>
                <a:cubicBezTo>
                  <a:pt x="37954" y="3642"/>
                  <a:pt x="38112" y="3642"/>
                  <a:pt x="38223" y="3753"/>
                </a:cubicBezTo>
                <a:cubicBezTo>
                  <a:pt x="38318" y="3848"/>
                  <a:pt x="38508" y="3895"/>
                  <a:pt x="38603" y="3959"/>
                </a:cubicBezTo>
                <a:cubicBezTo>
                  <a:pt x="38682" y="4022"/>
                  <a:pt x="38777" y="3974"/>
                  <a:pt x="38856" y="4022"/>
                </a:cubicBezTo>
                <a:lnTo>
                  <a:pt x="39031" y="4196"/>
                </a:lnTo>
                <a:lnTo>
                  <a:pt x="39205" y="4196"/>
                </a:lnTo>
                <a:cubicBezTo>
                  <a:pt x="39263" y="4211"/>
                  <a:pt x="39281" y="4293"/>
                  <a:pt x="39346" y="4293"/>
                </a:cubicBezTo>
                <a:cubicBezTo>
                  <a:pt x="39351" y="4293"/>
                  <a:pt x="39357" y="4292"/>
                  <a:pt x="39363" y="4291"/>
                </a:cubicBezTo>
                <a:lnTo>
                  <a:pt x="39379" y="4275"/>
                </a:lnTo>
                <a:cubicBezTo>
                  <a:pt x="39363" y="4228"/>
                  <a:pt x="39395" y="4180"/>
                  <a:pt x="39458" y="4180"/>
                </a:cubicBezTo>
                <a:cubicBezTo>
                  <a:pt x="39490" y="4180"/>
                  <a:pt x="39537" y="4196"/>
                  <a:pt x="39569" y="4228"/>
                </a:cubicBezTo>
                <a:cubicBezTo>
                  <a:pt x="39605" y="4264"/>
                  <a:pt x="39641" y="4274"/>
                  <a:pt x="39678" y="4274"/>
                </a:cubicBezTo>
                <a:cubicBezTo>
                  <a:pt x="39723" y="4274"/>
                  <a:pt x="39770" y="4259"/>
                  <a:pt x="39822" y="4259"/>
                </a:cubicBezTo>
                <a:lnTo>
                  <a:pt x="39886" y="4196"/>
                </a:lnTo>
                <a:cubicBezTo>
                  <a:pt x="39961" y="4218"/>
                  <a:pt x="40036" y="4276"/>
                  <a:pt x="40117" y="4276"/>
                </a:cubicBezTo>
                <a:cubicBezTo>
                  <a:pt x="40155" y="4276"/>
                  <a:pt x="40193" y="4263"/>
                  <a:pt x="40234" y="4228"/>
                </a:cubicBezTo>
                <a:lnTo>
                  <a:pt x="40139" y="4085"/>
                </a:lnTo>
                <a:cubicBezTo>
                  <a:pt x="40076" y="4085"/>
                  <a:pt x="40044" y="4054"/>
                  <a:pt x="40044" y="3990"/>
                </a:cubicBezTo>
                <a:cubicBezTo>
                  <a:pt x="40012" y="3974"/>
                  <a:pt x="39981" y="3959"/>
                  <a:pt x="39965" y="3927"/>
                </a:cubicBezTo>
                <a:cubicBezTo>
                  <a:pt x="39986" y="3910"/>
                  <a:pt x="40000" y="3903"/>
                  <a:pt x="40010" y="3903"/>
                </a:cubicBezTo>
                <a:cubicBezTo>
                  <a:pt x="40038" y="3903"/>
                  <a:pt x="40032" y="3955"/>
                  <a:pt x="40044" y="3990"/>
                </a:cubicBezTo>
                <a:cubicBezTo>
                  <a:pt x="40054" y="3988"/>
                  <a:pt x="40064" y="3986"/>
                  <a:pt x="40073" y="3986"/>
                </a:cubicBezTo>
                <a:cubicBezTo>
                  <a:pt x="40117" y="3986"/>
                  <a:pt x="40139" y="4019"/>
                  <a:pt x="40139" y="4085"/>
                </a:cubicBezTo>
                <a:cubicBezTo>
                  <a:pt x="40202" y="4069"/>
                  <a:pt x="40266" y="4101"/>
                  <a:pt x="40345" y="4022"/>
                </a:cubicBezTo>
                <a:lnTo>
                  <a:pt x="40107" y="3864"/>
                </a:lnTo>
                <a:lnTo>
                  <a:pt x="40234" y="3737"/>
                </a:lnTo>
                <a:lnTo>
                  <a:pt x="40234" y="3642"/>
                </a:lnTo>
                <a:lnTo>
                  <a:pt x="40076" y="3579"/>
                </a:lnTo>
                <a:cubicBezTo>
                  <a:pt x="40012" y="3531"/>
                  <a:pt x="39949" y="3468"/>
                  <a:pt x="39901" y="3404"/>
                </a:cubicBezTo>
                <a:cubicBezTo>
                  <a:pt x="39838" y="3325"/>
                  <a:pt x="39743" y="3341"/>
                  <a:pt x="39664" y="3278"/>
                </a:cubicBezTo>
                <a:cubicBezTo>
                  <a:pt x="39601" y="3199"/>
                  <a:pt x="39506" y="3151"/>
                  <a:pt x="39411" y="3104"/>
                </a:cubicBezTo>
                <a:cubicBezTo>
                  <a:pt x="39316" y="3056"/>
                  <a:pt x="39221" y="2961"/>
                  <a:pt x="39110" y="2898"/>
                </a:cubicBezTo>
                <a:cubicBezTo>
                  <a:pt x="38951" y="2803"/>
                  <a:pt x="38872" y="2581"/>
                  <a:pt x="38651" y="2534"/>
                </a:cubicBezTo>
                <a:lnTo>
                  <a:pt x="38175" y="2074"/>
                </a:lnTo>
                <a:lnTo>
                  <a:pt x="37415" y="1314"/>
                </a:lnTo>
                <a:cubicBezTo>
                  <a:pt x="37396" y="1334"/>
                  <a:pt x="37380" y="1342"/>
                  <a:pt x="37365" y="1342"/>
                </a:cubicBezTo>
                <a:cubicBezTo>
                  <a:pt x="37306" y="1342"/>
                  <a:pt x="37275" y="1220"/>
                  <a:pt x="37197" y="1220"/>
                </a:cubicBezTo>
                <a:cubicBezTo>
                  <a:pt x="37182" y="1220"/>
                  <a:pt x="37165" y="1225"/>
                  <a:pt x="37146" y="1235"/>
                </a:cubicBezTo>
                <a:lnTo>
                  <a:pt x="36956" y="1029"/>
                </a:lnTo>
                <a:cubicBezTo>
                  <a:pt x="36925" y="1037"/>
                  <a:pt x="36897" y="1041"/>
                  <a:pt x="36871" y="1041"/>
                </a:cubicBezTo>
                <a:cubicBezTo>
                  <a:pt x="36845" y="1041"/>
                  <a:pt x="36822" y="1037"/>
                  <a:pt x="36798" y="1029"/>
                </a:cubicBezTo>
                <a:cubicBezTo>
                  <a:pt x="36750" y="1014"/>
                  <a:pt x="36687" y="950"/>
                  <a:pt x="36655" y="950"/>
                </a:cubicBezTo>
                <a:cubicBezTo>
                  <a:pt x="36624" y="950"/>
                  <a:pt x="36585" y="957"/>
                  <a:pt x="36553" y="957"/>
                </a:cubicBezTo>
                <a:cubicBezTo>
                  <a:pt x="36538" y="957"/>
                  <a:pt x="36524" y="955"/>
                  <a:pt x="36513" y="950"/>
                </a:cubicBezTo>
                <a:cubicBezTo>
                  <a:pt x="36450" y="919"/>
                  <a:pt x="36386" y="887"/>
                  <a:pt x="36339" y="839"/>
                </a:cubicBezTo>
                <a:lnTo>
                  <a:pt x="35895" y="839"/>
                </a:lnTo>
                <a:lnTo>
                  <a:pt x="35816" y="760"/>
                </a:lnTo>
                <a:cubicBezTo>
                  <a:pt x="35780" y="757"/>
                  <a:pt x="35744" y="755"/>
                  <a:pt x="35707" y="755"/>
                </a:cubicBezTo>
                <a:cubicBezTo>
                  <a:pt x="35640" y="755"/>
                  <a:pt x="35573" y="759"/>
                  <a:pt x="35506" y="759"/>
                </a:cubicBezTo>
                <a:cubicBezTo>
                  <a:pt x="35445" y="759"/>
                  <a:pt x="35384" y="756"/>
                  <a:pt x="35325" y="744"/>
                </a:cubicBezTo>
                <a:lnTo>
                  <a:pt x="35246" y="665"/>
                </a:lnTo>
                <a:lnTo>
                  <a:pt x="35151" y="744"/>
                </a:lnTo>
                <a:lnTo>
                  <a:pt x="35056" y="665"/>
                </a:lnTo>
                <a:lnTo>
                  <a:pt x="34090" y="665"/>
                </a:lnTo>
                <a:lnTo>
                  <a:pt x="34011" y="760"/>
                </a:lnTo>
                <a:lnTo>
                  <a:pt x="33251" y="760"/>
                </a:lnTo>
                <a:lnTo>
                  <a:pt x="33156" y="855"/>
                </a:lnTo>
                <a:lnTo>
                  <a:pt x="32776" y="855"/>
                </a:lnTo>
                <a:lnTo>
                  <a:pt x="32665" y="950"/>
                </a:lnTo>
                <a:lnTo>
                  <a:pt x="32285" y="950"/>
                </a:lnTo>
                <a:lnTo>
                  <a:pt x="32206" y="1045"/>
                </a:lnTo>
                <a:lnTo>
                  <a:pt x="31921" y="1045"/>
                </a:lnTo>
                <a:lnTo>
                  <a:pt x="31810" y="1140"/>
                </a:lnTo>
                <a:lnTo>
                  <a:pt x="31446" y="1140"/>
                </a:lnTo>
                <a:lnTo>
                  <a:pt x="31335" y="1235"/>
                </a:lnTo>
                <a:lnTo>
                  <a:pt x="30971" y="1235"/>
                </a:lnTo>
                <a:lnTo>
                  <a:pt x="30860" y="1330"/>
                </a:lnTo>
                <a:lnTo>
                  <a:pt x="30575" y="1330"/>
                </a:lnTo>
                <a:lnTo>
                  <a:pt x="30496" y="1409"/>
                </a:lnTo>
                <a:lnTo>
                  <a:pt x="30401" y="1330"/>
                </a:lnTo>
                <a:lnTo>
                  <a:pt x="30290" y="1425"/>
                </a:lnTo>
                <a:lnTo>
                  <a:pt x="30116" y="1425"/>
                </a:lnTo>
                <a:lnTo>
                  <a:pt x="30005" y="1520"/>
                </a:lnTo>
                <a:lnTo>
                  <a:pt x="29451" y="1520"/>
                </a:lnTo>
                <a:lnTo>
                  <a:pt x="29340" y="1615"/>
                </a:lnTo>
                <a:lnTo>
                  <a:pt x="28960" y="1615"/>
                </a:lnTo>
                <a:lnTo>
                  <a:pt x="28881" y="1710"/>
                </a:lnTo>
                <a:lnTo>
                  <a:pt x="28074" y="1710"/>
                </a:lnTo>
                <a:lnTo>
                  <a:pt x="27868" y="1821"/>
                </a:lnTo>
                <a:lnTo>
                  <a:pt x="27741" y="1710"/>
                </a:lnTo>
                <a:lnTo>
                  <a:pt x="27361" y="1710"/>
                </a:lnTo>
                <a:lnTo>
                  <a:pt x="27124" y="1441"/>
                </a:lnTo>
                <a:lnTo>
                  <a:pt x="27124" y="1077"/>
                </a:lnTo>
                <a:lnTo>
                  <a:pt x="26918" y="998"/>
                </a:lnTo>
                <a:lnTo>
                  <a:pt x="27013" y="903"/>
                </a:lnTo>
                <a:lnTo>
                  <a:pt x="27013" y="729"/>
                </a:lnTo>
                <a:cubicBezTo>
                  <a:pt x="26870" y="491"/>
                  <a:pt x="26807" y="238"/>
                  <a:pt x="26554" y="79"/>
                </a:cubicBezTo>
                <a:lnTo>
                  <a:pt x="26284" y="159"/>
                </a:lnTo>
                <a:lnTo>
                  <a:pt x="26126" y="0"/>
                </a:lnTo>
                <a:lnTo>
                  <a:pt x="24891" y="0"/>
                </a:lnTo>
                <a:lnTo>
                  <a:pt x="24780" y="95"/>
                </a:lnTo>
                <a:lnTo>
                  <a:pt x="24511" y="95"/>
                </a:lnTo>
                <a:lnTo>
                  <a:pt x="24400" y="190"/>
                </a:lnTo>
                <a:lnTo>
                  <a:pt x="24147" y="190"/>
                </a:lnTo>
                <a:lnTo>
                  <a:pt x="23799" y="380"/>
                </a:lnTo>
                <a:lnTo>
                  <a:pt x="23561" y="380"/>
                </a:lnTo>
                <a:cubicBezTo>
                  <a:pt x="23450" y="459"/>
                  <a:pt x="23371" y="554"/>
                  <a:pt x="23276" y="554"/>
                </a:cubicBezTo>
                <a:cubicBezTo>
                  <a:pt x="23149" y="570"/>
                  <a:pt x="23039" y="602"/>
                  <a:pt x="22944" y="665"/>
                </a:cubicBezTo>
                <a:cubicBezTo>
                  <a:pt x="22850" y="705"/>
                  <a:pt x="22768" y="767"/>
                  <a:pt x="22660" y="767"/>
                </a:cubicBezTo>
                <a:cubicBezTo>
                  <a:pt x="22639" y="767"/>
                  <a:pt x="22618" y="765"/>
                  <a:pt x="22595" y="760"/>
                </a:cubicBezTo>
                <a:cubicBezTo>
                  <a:pt x="22405" y="950"/>
                  <a:pt x="22088" y="934"/>
                  <a:pt x="21883" y="1109"/>
                </a:cubicBezTo>
                <a:cubicBezTo>
                  <a:pt x="21843" y="1132"/>
                  <a:pt x="21807" y="1136"/>
                  <a:pt x="21772" y="1136"/>
                </a:cubicBezTo>
                <a:cubicBezTo>
                  <a:pt x="21754" y="1136"/>
                  <a:pt x="21736" y="1135"/>
                  <a:pt x="21718" y="1135"/>
                </a:cubicBezTo>
                <a:cubicBezTo>
                  <a:pt x="21700" y="1135"/>
                  <a:pt x="21681" y="1136"/>
                  <a:pt x="21661" y="1140"/>
                </a:cubicBezTo>
                <a:lnTo>
                  <a:pt x="21455" y="1330"/>
                </a:lnTo>
                <a:cubicBezTo>
                  <a:pt x="21431" y="1320"/>
                  <a:pt x="21409" y="1315"/>
                  <a:pt x="21387" y="1315"/>
                </a:cubicBezTo>
                <a:cubicBezTo>
                  <a:pt x="21286" y="1315"/>
                  <a:pt x="21208" y="1411"/>
                  <a:pt x="21123" y="1411"/>
                </a:cubicBezTo>
                <a:cubicBezTo>
                  <a:pt x="21117" y="1411"/>
                  <a:pt x="21112" y="1410"/>
                  <a:pt x="21107" y="1409"/>
                </a:cubicBezTo>
                <a:cubicBezTo>
                  <a:pt x="21100" y="1409"/>
                  <a:pt x="21093" y="1408"/>
                  <a:pt x="21087" y="1408"/>
                </a:cubicBezTo>
                <a:cubicBezTo>
                  <a:pt x="20969" y="1408"/>
                  <a:pt x="20895" y="1524"/>
                  <a:pt x="20804" y="1524"/>
                </a:cubicBezTo>
                <a:cubicBezTo>
                  <a:pt x="20794" y="1524"/>
                  <a:pt x="20784" y="1523"/>
                  <a:pt x="20774" y="1520"/>
                </a:cubicBezTo>
                <a:cubicBezTo>
                  <a:pt x="20769" y="1520"/>
                  <a:pt x="20765" y="1519"/>
                  <a:pt x="20760" y="1519"/>
                </a:cubicBezTo>
                <a:cubicBezTo>
                  <a:pt x="20675" y="1519"/>
                  <a:pt x="20598" y="1620"/>
                  <a:pt x="20484" y="1620"/>
                </a:cubicBezTo>
                <a:cubicBezTo>
                  <a:pt x="20457" y="1620"/>
                  <a:pt x="20427" y="1614"/>
                  <a:pt x="20394" y="1599"/>
                </a:cubicBezTo>
                <a:lnTo>
                  <a:pt x="20157" y="1916"/>
                </a:lnTo>
                <a:lnTo>
                  <a:pt x="20030" y="1805"/>
                </a:lnTo>
                <a:lnTo>
                  <a:pt x="19951" y="1995"/>
                </a:lnTo>
                <a:lnTo>
                  <a:pt x="19856" y="1900"/>
                </a:lnTo>
                <a:lnTo>
                  <a:pt x="19745" y="1995"/>
                </a:lnTo>
                <a:cubicBezTo>
                  <a:pt x="19724" y="1995"/>
                  <a:pt x="19702" y="1994"/>
                  <a:pt x="19680" y="1994"/>
                </a:cubicBezTo>
                <a:cubicBezTo>
                  <a:pt x="19602" y="1994"/>
                  <a:pt x="19522" y="2004"/>
                  <a:pt x="19460" y="2090"/>
                </a:cubicBezTo>
                <a:cubicBezTo>
                  <a:pt x="19447" y="2088"/>
                  <a:pt x="19435" y="2086"/>
                  <a:pt x="19423" y="2086"/>
                </a:cubicBezTo>
                <a:cubicBezTo>
                  <a:pt x="19296" y="2086"/>
                  <a:pt x="19260" y="2237"/>
                  <a:pt x="19143" y="2280"/>
                </a:cubicBezTo>
                <a:lnTo>
                  <a:pt x="18985" y="2280"/>
                </a:lnTo>
                <a:lnTo>
                  <a:pt x="18811" y="2470"/>
                </a:lnTo>
                <a:lnTo>
                  <a:pt x="18494" y="2486"/>
                </a:lnTo>
                <a:lnTo>
                  <a:pt x="18336" y="2660"/>
                </a:lnTo>
                <a:lnTo>
                  <a:pt x="18225" y="2565"/>
                </a:lnTo>
                <a:lnTo>
                  <a:pt x="18114" y="2676"/>
                </a:lnTo>
                <a:lnTo>
                  <a:pt x="17798" y="2518"/>
                </a:lnTo>
                <a:lnTo>
                  <a:pt x="17798" y="1093"/>
                </a:lnTo>
                <a:cubicBezTo>
                  <a:pt x="17703" y="950"/>
                  <a:pt x="17513" y="934"/>
                  <a:pt x="17402" y="792"/>
                </a:cubicBezTo>
                <a:cubicBezTo>
                  <a:pt x="17354" y="729"/>
                  <a:pt x="17259" y="713"/>
                  <a:pt x="17196" y="681"/>
                </a:cubicBezTo>
                <a:lnTo>
                  <a:pt x="17038" y="776"/>
                </a:lnTo>
                <a:lnTo>
                  <a:pt x="16911" y="665"/>
                </a:lnTo>
                <a:lnTo>
                  <a:pt x="16816" y="760"/>
                </a:lnTo>
                <a:lnTo>
                  <a:pt x="16721" y="665"/>
                </a:lnTo>
                <a:lnTo>
                  <a:pt x="16531" y="665"/>
                </a:lnTo>
                <a:lnTo>
                  <a:pt x="16420" y="760"/>
                </a:lnTo>
                <a:lnTo>
                  <a:pt x="16135" y="760"/>
                </a:lnTo>
                <a:cubicBezTo>
                  <a:pt x="16024" y="919"/>
                  <a:pt x="15834" y="1014"/>
                  <a:pt x="15644" y="1045"/>
                </a:cubicBezTo>
                <a:cubicBezTo>
                  <a:pt x="15533" y="1061"/>
                  <a:pt x="15438" y="1109"/>
                  <a:pt x="15359" y="1172"/>
                </a:cubicBezTo>
                <a:cubicBezTo>
                  <a:pt x="15321" y="1223"/>
                  <a:pt x="15273" y="1230"/>
                  <a:pt x="15225" y="1230"/>
                </a:cubicBezTo>
                <a:cubicBezTo>
                  <a:pt x="15204" y="1230"/>
                  <a:pt x="15184" y="1229"/>
                  <a:pt x="15164" y="1229"/>
                </a:cubicBezTo>
                <a:cubicBezTo>
                  <a:pt x="15114" y="1229"/>
                  <a:pt x="15070" y="1237"/>
                  <a:pt x="15043" y="1299"/>
                </a:cubicBezTo>
                <a:cubicBezTo>
                  <a:pt x="14789" y="1378"/>
                  <a:pt x="14599" y="1552"/>
                  <a:pt x="14362" y="1615"/>
                </a:cubicBezTo>
                <a:cubicBezTo>
                  <a:pt x="14283" y="1726"/>
                  <a:pt x="14124" y="1694"/>
                  <a:pt x="14061" y="1821"/>
                </a:cubicBezTo>
                <a:cubicBezTo>
                  <a:pt x="14048" y="1818"/>
                  <a:pt x="14036" y="1817"/>
                  <a:pt x="14024" y="1817"/>
                </a:cubicBezTo>
                <a:cubicBezTo>
                  <a:pt x="13897" y="1817"/>
                  <a:pt x="13862" y="1966"/>
                  <a:pt x="13760" y="1995"/>
                </a:cubicBezTo>
                <a:cubicBezTo>
                  <a:pt x="13681" y="2011"/>
                  <a:pt x="13602" y="1979"/>
                  <a:pt x="13538" y="2043"/>
                </a:cubicBezTo>
                <a:cubicBezTo>
                  <a:pt x="13491" y="2090"/>
                  <a:pt x="13427" y="2090"/>
                  <a:pt x="13380" y="2122"/>
                </a:cubicBezTo>
                <a:cubicBezTo>
                  <a:pt x="13317" y="2169"/>
                  <a:pt x="13253" y="2233"/>
                  <a:pt x="13206" y="2280"/>
                </a:cubicBezTo>
                <a:cubicBezTo>
                  <a:pt x="13194" y="2277"/>
                  <a:pt x="13182" y="2275"/>
                  <a:pt x="13172" y="2275"/>
                </a:cubicBezTo>
                <a:cubicBezTo>
                  <a:pt x="13087" y="2275"/>
                  <a:pt x="13053" y="2377"/>
                  <a:pt x="12968" y="2391"/>
                </a:cubicBezTo>
                <a:cubicBezTo>
                  <a:pt x="12857" y="2423"/>
                  <a:pt x="12778" y="2470"/>
                  <a:pt x="12683" y="2518"/>
                </a:cubicBezTo>
                <a:cubicBezTo>
                  <a:pt x="12624" y="2562"/>
                  <a:pt x="12592" y="2677"/>
                  <a:pt x="12483" y="2677"/>
                </a:cubicBezTo>
                <a:cubicBezTo>
                  <a:pt x="12476" y="2677"/>
                  <a:pt x="12469" y="2677"/>
                  <a:pt x="12462" y="2676"/>
                </a:cubicBezTo>
                <a:cubicBezTo>
                  <a:pt x="12367" y="2771"/>
                  <a:pt x="12224" y="2803"/>
                  <a:pt x="12129" y="2882"/>
                </a:cubicBezTo>
                <a:cubicBezTo>
                  <a:pt x="12002" y="2993"/>
                  <a:pt x="11844" y="3056"/>
                  <a:pt x="11670" y="3056"/>
                </a:cubicBezTo>
                <a:lnTo>
                  <a:pt x="11417" y="3325"/>
                </a:lnTo>
                <a:cubicBezTo>
                  <a:pt x="11393" y="3333"/>
                  <a:pt x="11369" y="3335"/>
                  <a:pt x="11346" y="3335"/>
                </a:cubicBezTo>
                <a:cubicBezTo>
                  <a:pt x="11322" y="3335"/>
                  <a:pt x="11299" y="3333"/>
                  <a:pt x="11276" y="3333"/>
                </a:cubicBezTo>
                <a:cubicBezTo>
                  <a:pt x="11231" y="3333"/>
                  <a:pt x="11187" y="3341"/>
                  <a:pt x="11147" y="3389"/>
                </a:cubicBezTo>
                <a:cubicBezTo>
                  <a:pt x="11084" y="3452"/>
                  <a:pt x="10973" y="3468"/>
                  <a:pt x="10910" y="3515"/>
                </a:cubicBezTo>
                <a:cubicBezTo>
                  <a:pt x="10847" y="3563"/>
                  <a:pt x="10736" y="3499"/>
                  <a:pt x="10657" y="3594"/>
                </a:cubicBezTo>
                <a:cubicBezTo>
                  <a:pt x="10577" y="3642"/>
                  <a:pt x="10498" y="3689"/>
                  <a:pt x="10403" y="3705"/>
                </a:cubicBezTo>
                <a:cubicBezTo>
                  <a:pt x="10386" y="3702"/>
                  <a:pt x="10369" y="3701"/>
                  <a:pt x="10352" y="3701"/>
                </a:cubicBezTo>
                <a:cubicBezTo>
                  <a:pt x="10184" y="3701"/>
                  <a:pt x="10038" y="3832"/>
                  <a:pt x="9865" y="3832"/>
                </a:cubicBezTo>
                <a:cubicBezTo>
                  <a:pt x="9833" y="3832"/>
                  <a:pt x="9817" y="3879"/>
                  <a:pt x="9786" y="3895"/>
                </a:cubicBezTo>
                <a:lnTo>
                  <a:pt x="9612" y="3895"/>
                </a:lnTo>
                <a:lnTo>
                  <a:pt x="9501" y="4006"/>
                </a:lnTo>
                <a:lnTo>
                  <a:pt x="9311" y="4006"/>
                </a:lnTo>
                <a:lnTo>
                  <a:pt x="9232" y="4069"/>
                </a:lnTo>
                <a:cubicBezTo>
                  <a:pt x="9196" y="4087"/>
                  <a:pt x="9160" y="4089"/>
                  <a:pt x="9127" y="4089"/>
                </a:cubicBezTo>
                <a:cubicBezTo>
                  <a:pt x="9116" y="4089"/>
                  <a:pt x="9105" y="4089"/>
                  <a:pt x="9095" y="4089"/>
                </a:cubicBezTo>
                <a:cubicBezTo>
                  <a:pt x="9053" y="4089"/>
                  <a:pt x="9018" y="4093"/>
                  <a:pt x="8994" y="4133"/>
                </a:cubicBezTo>
                <a:cubicBezTo>
                  <a:pt x="8899" y="4244"/>
                  <a:pt x="8725" y="4117"/>
                  <a:pt x="8662" y="4275"/>
                </a:cubicBezTo>
                <a:lnTo>
                  <a:pt x="8060" y="4275"/>
                </a:lnTo>
                <a:cubicBezTo>
                  <a:pt x="7981" y="4180"/>
                  <a:pt x="7870" y="4101"/>
                  <a:pt x="7854" y="4022"/>
                </a:cubicBezTo>
                <a:cubicBezTo>
                  <a:pt x="7822" y="3943"/>
                  <a:pt x="7743" y="3895"/>
                  <a:pt x="7743" y="3816"/>
                </a:cubicBezTo>
                <a:cubicBezTo>
                  <a:pt x="7743" y="3769"/>
                  <a:pt x="7727" y="3737"/>
                  <a:pt x="7743" y="3674"/>
                </a:cubicBezTo>
                <a:cubicBezTo>
                  <a:pt x="7759" y="3610"/>
                  <a:pt x="7870" y="3594"/>
                  <a:pt x="7838" y="3484"/>
                </a:cubicBezTo>
                <a:lnTo>
                  <a:pt x="7743" y="3389"/>
                </a:lnTo>
                <a:lnTo>
                  <a:pt x="7838" y="3278"/>
                </a:lnTo>
                <a:lnTo>
                  <a:pt x="7838" y="3135"/>
                </a:lnTo>
                <a:cubicBezTo>
                  <a:pt x="7886" y="3040"/>
                  <a:pt x="7933" y="2993"/>
                  <a:pt x="7933" y="2945"/>
                </a:cubicBezTo>
                <a:cubicBezTo>
                  <a:pt x="7902" y="2787"/>
                  <a:pt x="8092" y="2692"/>
                  <a:pt x="8028" y="2549"/>
                </a:cubicBezTo>
                <a:cubicBezTo>
                  <a:pt x="8028" y="2518"/>
                  <a:pt x="8092" y="2470"/>
                  <a:pt x="8107" y="2439"/>
                </a:cubicBezTo>
                <a:cubicBezTo>
                  <a:pt x="8155" y="2280"/>
                  <a:pt x="8266" y="2154"/>
                  <a:pt x="8313" y="1995"/>
                </a:cubicBezTo>
                <a:cubicBezTo>
                  <a:pt x="8329" y="1932"/>
                  <a:pt x="8313" y="1853"/>
                  <a:pt x="8377" y="1789"/>
                </a:cubicBezTo>
                <a:cubicBezTo>
                  <a:pt x="8424" y="1726"/>
                  <a:pt x="8424" y="1615"/>
                  <a:pt x="8503" y="1552"/>
                </a:cubicBezTo>
                <a:cubicBezTo>
                  <a:pt x="8408" y="1346"/>
                  <a:pt x="8630" y="1188"/>
                  <a:pt x="8614" y="982"/>
                </a:cubicBezTo>
                <a:cubicBezTo>
                  <a:pt x="8614" y="966"/>
                  <a:pt x="8662" y="934"/>
                  <a:pt x="8693" y="903"/>
                </a:cubicBezTo>
                <a:lnTo>
                  <a:pt x="8408" y="618"/>
                </a:lnTo>
                <a:lnTo>
                  <a:pt x="8503" y="491"/>
                </a:lnTo>
                <a:cubicBezTo>
                  <a:pt x="8472" y="333"/>
                  <a:pt x="8282" y="317"/>
                  <a:pt x="8313" y="159"/>
                </a:cubicBezTo>
                <a:cubicBezTo>
                  <a:pt x="8234" y="111"/>
                  <a:pt x="8171" y="64"/>
                  <a:pt x="8092" y="32"/>
                </a:cubicBezTo>
                <a:cubicBezTo>
                  <a:pt x="8052" y="24"/>
                  <a:pt x="8012" y="20"/>
                  <a:pt x="7975" y="20"/>
                </a:cubicBezTo>
                <a:cubicBezTo>
                  <a:pt x="7937" y="20"/>
                  <a:pt x="7902" y="24"/>
                  <a:pt x="7870" y="32"/>
                </a:cubicBezTo>
                <a:cubicBezTo>
                  <a:pt x="7854" y="32"/>
                  <a:pt x="7838" y="79"/>
                  <a:pt x="7838" y="95"/>
                </a:cubicBezTo>
                <a:cubicBezTo>
                  <a:pt x="7831" y="97"/>
                  <a:pt x="7825" y="97"/>
                  <a:pt x="7818" y="97"/>
                </a:cubicBezTo>
                <a:cubicBezTo>
                  <a:pt x="7756" y="97"/>
                  <a:pt x="7738" y="29"/>
                  <a:pt x="7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3"/>
          <p:cNvSpPr/>
          <p:nvPr/>
        </p:nvSpPr>
        <p:spPr>
          <a:xfrm rot="-5400000">
            <a:off x="-1343755" y="3628669"/>
            <a:ext cx="3002355" cy="1588843"/>
          </a:xfrm>
          <a:custGeom>
            <a:avLst/>
            <a:gdLst/>
            <a:ahLst/>
            <a:cxnLst/>
            <a:rect l="l" t="t" r="r" b="b"/>
            <a:pathLst>
              <a:path w="48832" h="16640" extrusionOk="0">
                <a:moveTo>
                  <a:pt x="15645" y="664"/>
                </a:moveTo>
                <a:lnTo>
                  <a:pt x="15645" y="664"/>
                </a:lnTo>
                <a:cubicBezTo>
                  <a:pt x="15692" y="679"/>
                  <a:pt x="15724" y="695"/>
                  <a:pt x="15740" y="727"/>
                </a:cubicBezTo>
                <a:cubicBezTo>
                  <a:pt x="15716" y="739"/>
                  <a:pt x="15699" y="744"/>
                  <a:pt x="15687" y="744"/>
                </a:cubicBezTo>
                <a:cubicBezTo>
                  <a:pt x="15651" y="744"/>
                  <a:pt x="15656" y="699"/>
                  <a:pt x="15645" y="664"/>
                </a:cubicBezTo>
                <a:close/>
                <a:moveTo>
                  <a:pt x="15156" y="1294"/>
                </a:moveTo>
                <a:cubicBezTo>
                  <a:pt x="15182" y="1294"/>
                  <a:pt x="15212" y="1299"/>
                  <a:pt x="15249" y="1313"/>
                </a:cubicBezTo>
                <a:lnTo>
                  <a:pt x="15249" y="1408"/>
                </a:lnTo>
                <a:lnTo>
                  <a:pt x="14980" y="1534"/>
                </a:lnTo>
                <a:cubicBezTo>
                  <a:pt x="14964" y="1487"/>
                  <a:pt x="14948" y="1455"/>
                  <a:pt x="14948" y="1424"/>
                </a:cubicBezTo>
                <a:cubicBezTo>
                  <a:pt x="15023" y="1374"/>
                  <a:pt x="15059" y="1294"/>
                  <a:pt x="15156" y="1294"/>
                </a:cubicBezTo>
                <a:close/>
                <a:moveTo>
                  <a:pt x="25936" y="2532"/>
                </a:moveTo>
                <a:cubicBezTo>
                  <a:pt x="25992" y="2532"/>
                  <a:pt x="26047" y="2548"/>
                  <a:pt x="26095" y="2579"/>
                </a:cubicBezTo>
                <a:lnTo>
                  <a:pt x="26095" y="2659"/>
                </a:lnTo>
                <a:cubicBezTo>
                  <a:pt x="26059" y="2695"/>
                  <a:pt x="26020" y="2704"/>
                  <a:pt x="25977" y="2704"/>
                </a:cubicBezTo>
                <a:cubicBezTo>
                  <a:pt x="25926" y="2704"/>
                  <a:pt x="25870" y="2690"/>
                  <a:pt x="25810" y="2690"/>
                </a:cubicBezTo>
                <a:cubicBezTo>
                  <a:pt x="25810" y="2659"/>
                  <a:pt x="25778" y="2611"/>
                  <a:pt x="25778" y="2579"/>
                </a:cubicBezTo>
                <a:cubicBezTo>
                  <a:pt x="25826" y="2548"/>
                  <a:pt x="25881" y="2532"/>
                  <a:pt x="25936" y="2532"/>
                </a:cubicBezTo>
                <a:close/>
                <a:moveTo>
                  <a:pt x="25066" y="2769"/>
                </a:moveTo>
                <a:cubicBezTo>
                  <a:pt x="25066" y="2785"/>
                  <a:pt x="25097" y="2801"/>
                  <a:pt x="25097" y="2801"/>
                </a:cubicBezTo>
                <a:cubicBezTo>
                  <a:pt x="25081" y="2817"/>
                  <a:pt x="25066" y="2849"/>
                  <a:pt x="25066" y="2864"/>
                </a:cubicBezTo>
                <a:lnTo>
                  <a:pt x="25018" y="2833"/>
                </a:lnTo>
                <a:lnTo>
                  <a:pt x="25066" y="2769"/>
                </a:lnTo>
                <a:close/>
                <a:moveTo>
                  <a:pt x="25572" y="2880"/>
                </a:moveTo>
                <a:cubicBezTo>
                  <a:pt x="25572" y="2880"/>
                  <a:pt x="25588" y="2896"/>
                  <a:pt x="25604" y="2896"/>
                </a:cubicBezTo>
                <a:lnTo>
                  <a:pt x="25541" y="2928"/>
                </a:lnTo>
                <a:lnTo>
                  <a:pt x="25493" y="2896"/>
                </a:lnTo>
                <a:cubicBezTo>
                  <a:pt x="25525" y="2896"/>
                  <a:pt x="25541" y="2880"/>
                  <a:pt x="25572" y="2880"/>
                </a:cubicBezTo>
                <a:close/>
                <a:moveTo>
                  <a:pt x="25572" y="2548"/>
                </a:moveTo>
                <a:lnTo>
                  <a:pt x="25699" y="2674"/>
                </a:lnTo>
                <a:lnTo>
                  <a:pt x="25556" y="2801"/>
                </a:lnTo>
                <a:lnTo>
                  <a:pt x="25446" y="2785"/>
                </a:lnTo>
                <a:cubicBezTo>
                  <a:pt x="25414" y="2833"/>
                  <a:pt x="25398" y="2880"/>
                  <a:pt x="25382" y="2944"/>
                </a:cubicBezTo>
                <a:lnTo>
                  <a:pt x="25256" y="2959"/>
                </a:lnTo>
                <a:cubicBezTo>
                  <a:pt x="25145" y="2880"/>
                  <a:pt x="25240" y="2769"/>
                  <a:pt x="25192" y="2674"/>
                </a:cubicBezTo>
                <a:lnTo>
                  <a:pt x="25351" y="2548"/>
                </a:lnTo>
                <a:close/>
                <a:moveTo>
                  <a:pt x="26538" y="3023"/>
                </a:moveTo>
                <a:cubicBezTo>
                  <a:pt x="26554" y="3039"/>
                  <a:pt x="26570" y="3054"/>
                  <a:pt x="26570" y="3054"/>
                </a:cubicBezTo>
                <a:cubicBezTo>
                  <a:pt x="26554" y="3070"/>
                  <a:pt x="26554" y="3086"/>
                  <a:pt x="26538" y="3102"/>
                </a:cubicBezTo>
                <a:lnTo>
                  <a:pt x="26507" y="3086"/>
                </a:lnTo>
                <a:lnTo>
                  <a:pt x="26538" y="3023"/>
                </a:lnTo>
                <a:close/>
                <a:moveTo>
                  <a:pt x="22437" y="3102"/>
                </a:moveTo>
                <a:lnTo>
                  <a:pt x="22437" y="3102"/>
                </a:lnTo>
                <a:cubicBezTo>
                  <a:pt x="22469" y="3118"/>
                  <a:pt x="22501" y="3149"/>
                  <a:pt x="22532" y="3165"/>
                </a:cubicBezTo>
                <a:cubicBezTo>
                  <a:pt x="22504" y="3184"/>
                  <a:pt x="22486" y="3191"/>
                  <a:pt x="22474" y="3191"/>
                </a:cubicBezTo>
                <a:cubicBezTo>
                  <a:pt x="22444" y="3191"/>
                  <a:pt x="22448" y="3147"/>
                  <a:pt x="22437" y="3102"/>
                </a:cubicBezTo>
                <a:close/>
                <a:moveTo>
                  <a:pt x="22295" y="3355"/>
                </a:moveTo>
                <a:cubicBezTo>
                  <a:pt x="22311" y="3371"/>
                  <a:pt x="22326" y="3387"/>
                  <a:pt x="22326" y="3387"/>
                </a:cubicBezTo>
                <a:cubicBezTo>
                  <a:pt x="22326" y="3403"/>
                  <a:pt x="22311" y="3434"/>
                  <a:pt x="22295" y="3450"/>
                </a:cubicBezTo>
                <a:lnTo>
                  <a:pt x="22263" y="3419"/>
                </a:lnTo>
                <a:lnTo>
                  <a:pt x="22295" y="3355"/>
                </a:lnTo>
                <a:close/>
                <a:moveTo>
                  <a:pt x="37543" y="3878"/>
                </a:moveTo>
                <a:cubicBezTo>
                  <a:pt x="37511" y="3941"/>
                  <a:pt x="37590" y="4004"/>
                  <a:pt x="37479" y="4036"/>
                </a:cubicBezTo>
                <a:cubicBezTo>
                  <a:pt x="37432" y="3925"/>
                  <a:pt x="37432" y="3925"/>
                  <a:pt x="37543" y="3878"/>
                </a:cubicBezTo>
                <a:close/>
                <a:moveTo>
                  <a:pt x="20333" y="4198"/>
                </a:moveTo>
                <a:cubicBezTo>
                  <a:pt x="20350" y="4198"/>
                  <a:pt x="20369" y="4202"/>
                  <a:pt x="20392" y="4209"/>
                </a:cubicBezTo>
                <a:lnTo>
                  <a:pt x="20392" y="4209"/>
                </a:lnTo>
                <a:cubicBezTo>
                  <a:pt x="20375" y="4280"/>
                  <a:pt x="20347" y="4325"/>
                  <a:pt x="20347" y="4384"/>
                </a:cubicBezTo>
                <a:cubicBezTo>
                  <a:pt x="20300" y="4337"/>
                  <a:pt x="20268" y="4321"/>
                  <a:pt x="20236" y="4289"/>
                </a:cubicBezTo>
                <a:cubicBezTo>
                  <a:pt x="20221" y="4274"/>
                  <a:pt x="20205" y="4258"/>
                  <a:pt x="20205" y="4226"/>
                </a:cubicBezTo>
                <a:lnTo>
                  <a:pt x="20284" y="4210"/>
                </a:lnTo>
                <a:cubicBezTo>
                  <a:pt x="20300" y="4202"/>
                  <a:pt x="20316" y="4198"/>
                  <a:pt x="20333" y="4198"/>
                </a:cubicBezTo>
                <a:close/>
                <a:moveTo>
                  <a:pt x="18938" y="4891"/>
                </a:moveTo>
                <a:cubicBezTo>
                  <a:pt x="18954" y="4891"/>
                  <a:pt x="18986" y="4907"/>
                  <a:pt x="19001" y="4907"/>
                </a:cubicBezTo>
                <a:lnTo>
                  <a:pt x="18970" y="4939"/>
                </a:lnTo>
                <a:lnTo>
                  <a:pt x="18906" y="4907"/>
                </a:lnTo>
                <a:cubicBezTo>
                  <a:pt x="18922" y="4907"/>
                  <a:pt x="18938" y="4891"/>
                  <a:pt x="18938" y="4891"/>
                </a:cubicBezTo>
                <a:close/>
                <a:moveTo>
                  <a:pt x="18748" y="4875"/>
                </a:moveTo>
                <a:lnTo>
                  <a:pt x="18796" y="4907"/>
                </a:lnTo>
                <a:lnTo>
                  <a:pt x="18748" y="4954"/>
                </a:lnTo>
                <a:cubicBezTo>
                  <a:pt x="18748" y="4939"/>
                  <a:pt x="18716" y="4923"/>
                  <a:pt x="18716" y="4923"/>
                </a:cubicBezTo>
                <a:cubicBezTo>
                  <a:pt x="18732" y="4907"/>
                  <a:pt x="18748" y="4891"/>
                  <a:pt x="18748" y="4875"/>
                </a:cubicBezTo>
                <a:close/>
                <a:moveTo>
                  <a:pt x="15702" y="5632"/>
                </a:moveTo>
                <a:cubicBezTo>
                  <a:pt x="15704" y="5632"/>
                  <a:pt x="15706" y="5633"/>
                  <a:pt x="15708" y="5635"/>
                </a:cubicBezTo>
                <a:cubicBezTo>
                  <a:pt x="15724" y="5635"/>
                  <a:pt x="15740" y="5651"/>
                  <a:pt x="15740" y="5651"/>
                </a:cubicBezTo>
                <a:cubicBezTo>
                  <a:pt x="15740" y="5683"/>
                  <a:pt x="15724" y="5699"/>
                  <a:pt x="15708" y="5714"/>
                </a:cubicBezTo>
                <a:lnTo>
                  <a:pt x="15676" y="5683"/>
                </a:lnTo>
                <a:cubicBezTo>
                  <a:pt x="15690" y="5669"/>
                  <a:pt x="15692" y="5632"/>
                  <a:pt x="15702" y="5632"/>
                </a:cubicBezTo>
                <a:close/>
                <a:moveTo>
                  <a:pt x="47993" y="6395"/>
                </a:moveTo>
                <a:lnTo>
                  <a:pt x="48056" y="6427"/>
                </a:lnTo>
                <a:cubicBezTo>
                  <a:pt x="48056" y="6443"/>
                  <a:pt x="48024" y="6459"/>
                  <a:pt x="48024" y="6459"/>
                </a:cubicBezTo>
                <a:cubicBezTo>
                  <a:pt x="48009" y="6443"/>
                  <a:pt x="47977" y="6443"/>
                  <a:pt x="47961" y="6427"/>
                </a:cubicBezTo>
                <a:lnTo>
                  <a:pt x="47993" y="6395"/>
                </a:lnTo>
                <a:close/>
                <a:moveTo>
                  <a:pt x="21456" y="6377"/>
                </a:moveTo>
                <a:cubicBezTo>
                  <a:pt x="21494" y="6377"/>
                  <a:pt x="21532" y="6393"/>
                  <a:pt x="21566" y="6427"/>
                </a:cubicBezTo>
                <a:lnTo>
                  <a:pt x="21376" y="6506"/>
                </a:lnTo>
                <a:cubicBezTo>
                  <a:pt x="21376" y="6506"/>
                  <a:pt x="21361" y="6459"/>
                  <a:pt x="21361" y="6411"/>
                </a:cubicBezTo>
                <a:cubicBezTo>
                  <a:pt x="21390" y="6389"/>
                  <a:pt x="21423" y="6377"/>
                  <a:pt x="21456" y="6377"/>
                </a:cubicBezTo>
                <a:close/>
                <a:moveTo>
                  <a:pt x="15360" y="6633"/>
                </a:moveTo>
                <a:cubicBezTo>
                  <a:pt x="15391" y="6649"/>
                  <a:pt x="15423" y="6680"/>
                  <a:pt x="15455" y="6696"/>
                </a:cubicBezTo>
                <a:cubicBezTo>
                  <a:pt x="15429" y="6713"/>
                  <a:pt x="15412" y="6720"/>
                  <a:pt x="15400" y="6720"/>
                </a:cubicBezTo>
                <a:cubicBezTo>
                  <a:pt x="15366" y="6720"/>
                  <a:pt x="15371" y="6668"/>
                  <a:pt x="15360" y="6633"/>
                </a:cubicBezTo>
                <a:close/>
                <a:moveTo>
                  <a:pt x="21028" y="6633"/>
                </a:moveTo>
                <a:lnTo>
                  <a:pt x="21060" y="6696"/>
                </a:lnTo>
                <a:lnTo>
                  <a:pt x="21028" y="6728"/>
                </a:lnTo>
                <a:cubicBezTo>
                  <a:pt x="21012" y="6696"/>
                  <a:pt x="21012" y="6680"/>
                  <a:pt x="20996" y="6664"/>
                </a:cubicBezTo>
                <a:cubicBezTo>
                  <a:pt x="20996" y="6664"/>
                  <a:pt x="21028" y="6649"/>
                  <a:pt x="21028" y="6633"/>
                </a:cubicBezTo>
                <a:close/>
                <a:moveTo>
                  <a:pt x="47654" y="6423"/>
                </a:moveTo>
                <a:cubicBezTo>
                  <a:pt x="47676" y="6423"/>
                  <a:pt x="47706" y="6431"/>
                  <a:pt x="47755" y="6443"/>
                </a:cubicBezTo>
                <a:cubicBezTo>
                  <a:pt x="47734" y="6486"/>
                  <a:pt x="47705" y="6497"/>
                  <a:pt x="47675" y="6497"/>
                </a:cubicBezTo>
                <a:cubicBezTo>
                  <a:pt x="47647" y="6497"/>
                  <a:pt x="47617" y="6488"/>
                  <a:pt x="47589" y="6488"/>
                </a:cubicBezTo>
                <a:cubicBezTo>
                  <a:pt x="47581" y="6488"/>
                  <a:pt x="47573" y="6488"/>
                  <a:pt x="47565" y="6490"/>
                </a:cubicBezTo>
                <a:cubicBezTo>
                  <a:pt x="47565" y="6569"/>
                  <a:pt x="47470" y="6585"/>
                  <a:pt x="47423" y="6649"/>
                </a:cubicBezTo>
                <a:cubicBezTo>
                  <a:pt x="47328" y="6664"/>
                  <a:pt x="47201" y="6633"/>
                  <a:pt x="47122" y="6744"/>
                </a:cubicBezTo>
                <a:lnTo>
                  <a:pt x="46837" y="6744"/>
                </a:lnTo>
                <a:cubicBezTo>
                  <a:pt x="46821" y="6744"/>
                  <a:pt x="46805" y="6728"/>
                  <a:pt x="46805" y="6712"/>
                </a:cubicBezTo>
                <a:cubicBezTo>
                  <a:pt x="46789" y="6712"/>
                  <a:pt x="46789" y="6696"/>
                  <a:pt x="46789" y="6696"/>
                </a:cubicBezTo>
                <a:lnTo>
                  <a:pt x="47059" y="6569"/>
                </a:lnTo>
                <a:lnTo>
                  <a:pt x="47217" y="6569"/>
                </a:lnTo>
                <a:lnTo>
                  <a:pt x="47312" y="6490"/>
                </a:lnTo>
                <a:lnTo>
                  <a:pt x="47565" y="6490"/>
                </a:lnTo>
                <a:cubicBezTo>
                  <a:pt x="47604" y="6442"/>
                  <a:pt x="47619" y="6423"/>
                  <a:pt x="47654" y="6423"/>
                </a:cubicBezTo>
                <a:close/>
                <a:moveTo>
                  <a:pt x="4308" y="6823"/>
                </a:moveTo>
                <a:cubicBezTo>
                  <a:pt x="4308" y="6823"/>
                  <a:pt x="4324" y="6839"/>
                  <a:pt x="4339" y="6854"/>
                </a:cubicBezTo>
                <a:cubicBezTo>
                  <a:pt x="4324" y="6854"/>
                  <a:pt x="4292" y="6870"/>
                  <a:pt x="4276" y="6870"/>
                </a:cubicBezTo>
                <a:cubicBezTo>
                  <a:pt x="4260" y="6870"/>
                  <a:pt x="4244" y="6854"/>
                  <a:pt x="4244" y="6854"/>
                </a:cubicBezTo>
                <a:cubicBezTo>
                  <a:pt x="4260" y="6839"/>
                  <a:pt x="4276" y="6823"/>
                  <a:pt x="4308" y="6823"/>
                </a:cubicBezTo>
                <a:close/>
                <a:moveTo>
                  <a:pt x="47502" y="6823"/>
                </a:moveTo>
                <a:lnTo>
                  <a:pt x="47565" y="6854"/>
                </a:lnTo>
                <a:cubicBezTo>
                  <a:pt x="47549" y="6854"/>
                  <a:pt x="47534" y="6870"/>
                  <a:pt x="47534" y="6870"/>
                </a:cubicBezTo>
                <a:cubicBezTo>
                  <a:pt x="47518" y="6870"/>
                  <a:pt x="47486" y="6854"/>
                  <a:pt x="47470" y="6854"/>
                </a:cubicBezTo>
                <a:lnTo>
                  <a:pt x="47502" y="6823"/>
                </a:lnTo>
                <a:close/>
                <a:moveTo>
                  <a:pt x="37242" y="6807"/>
                </a:moveTo>
                <a:lnTo>
                  <a:pt x="37242" y="6807"/>
                </a:lnTo>
                <a:cubicBezTo>
                  <a:pt x="37226" y="6839"/>
                  <a:pt x="37194" y="6870"/>
                  <a:pt x="37178" y="6886"/>
                </a:cubicBezTo>
                <a:cubicBezTo>
                  <a:pt x="37115" y="6807"/>
                  <a:pt x="37178" y="6823"/>
                  <a:pt x="37242" y="6807"/>
                </a:cubicBezTo>
                <a:close/>
                <a:moveTo>
                  <a:pt x="48385" y="6727"/>
                </a:moveTo>
                <a:cubicBezTo>
                  <a:pt x="48432" y="6727"/>
                  <a:pt x="48481" y="6732"/>
                  <a:pt x="48531" y="6744"/>
                </a:cubicBezTo>
                <a:cubicBezTo>
                  <a:pt x="48531" y="6791"/>
                  <a:pt x="48547" y="6823"/>
                  <a:pt x="48563" y="6902"/>
                </a:cubicBezTo>
                <a:lnTo>
                  <a:pt x="48167" y="6902"/>
                </a:lnTo>
                <a:cubicBezTo>
                  <a:pt x="48151" y="6854"/>
                  <a:pt x="48135" y="6823"/>
                  <a:pt x="48135" y="6775"/>
                </a:cubicBezTo>
                <a:cubicBezTo>
                  <a:pt x="48217" y="6745"/>
                  <a:pt x="48299" y="6727"/>
                  <a:pt x="48385" y="6727"/>
                </a:cubicBezTo>
                <a:close/>
                <a:moveTo>
                  <a:pt x="45878" y="6900"/>
                </a:moveTo>
                <a:cubicBezTo>
                  <a:pt x="45933" y="6900"/>
                  <a:pt x="46009" y="6907"/>
                  <a:pt x="46124" y="6918"/>
                </a:cubicBezTo>
                <a:cubicBezTo>
                  <a:pt x="45950" y="7013"/>
                  <a:pt x="45824" y="6949"/>
                  <a:pt x="45649" y="6997"/>
                </a:cubicBezTo>
                <a:cubicBezTo>
                  <a:pt x="45742" y="6925"/>
                  <a:pt x="45775" y="6900"/>
                  <a:pt x="45878" y="6900"/>
                </a:cubicBezTo>
                <a:close/>
                <a:moveTo>
                  <a:pt x="14679" y="7060"/>
                </a:moveTo>
                <a:cubicBezTo>
                  <a:pt x="14710" y="7076"/>
                  <a:pt x="14742" y="7092"/>
                  <a:pt x="14774" y="7108"/>
                </a:cubicBezTo>
                <a:cubicBezTo>
                  <a:pt x="14745" y="7127"/>
                  <a:pt x="14727" y="7134"/>
                  <a:pt x="14714" y="7134"/>
                </a:cubicBezTo>
                <a:cubicBezTo>
                  <a:pt x="14685" y="7134"/>
                  <a:pt x="14690" y="7094"/>
                  <a:pt x="14679" y="7060"/>
                </a:cubicBezTo>
                <a:close/>
                <a:moveTo>
                  <a:pt x="17165" y="6902"/>
                </a:moveTo>
                <a:cubicBezTo>
                  <a:pt x="17260" y="6918"/>
                  <a:pt x="17228" y="6965"/>
                  <a:pt x="17228" y="6965"/>
                </a:cubicBezTo>
                <a:lnTo>
                  <a:pt x="17070" y="7171"/>
                </a:lnTo>
                <a:lnTo>
                  <a:pt x="16927" y="7124"/>
                </a:lnTo>
                <a:lnTo>
                  <a:pt x="16927" y="7108"/>
                </a:lnTo>
                <a:lnTo>
                  <a:pt x="17165" y="6902"/>
                </a:lnTo>
                <a:close/>
                <a:moveTo>
                  <a:pt x="45252" y="7070"/>
                </a:moveTo>
                <a:cubicBezTo>
                  <a:pt x="45295" y="7070"/>
                  <a:pt x="45338" y="7078"/>
                  <a:pt x="45380" y="7092"/>
                </a:cubicBezTo>
                <a:cubicBezTo>
                  <a:pt x="45364" y="7171"/>
                  <a:pt x="45285" y="7187"/>
                  <a:pt x="45254" y="7234"/>
                </a:cubicBezTo>
                <a:lnTo>
                  <a:pt x="45127" y="7234"/>
                </a:lnTo>
                <a:cubicBezTo>
                  <a:pt x="45127" y="7203"/>
                  <a:pt x="45095" y="7155"/>
                  <a:pt x="45095" y="7108"/>
                </a:cubicBezTo>
                <a:cubicBezTo>
                  <a:pt x="45148" y="7082"/>
                  <a:pt x="45200" y="7070"/>
                  <a:pt x="45252" y="7070"/>
                </a:cubicBezTo>
                <a:close/>
                <a:moveTo>
                  <a:pt x="4498" y="7234"/>
                </a:moveTo>
                <a:cubicBezTo>
                  <a:pt x="4514" y="7234"/>
                  <a:pt x="4529" y="7266"/>
                  <a:pt x="4529" y="7266"/>
                </a:cubicBezTo>
                <a:lnTo>
                  <a:pt x="4466" y="7298"/>
                </a:lnTo>
                <a:lnTo>
                  <a:pt x="4434" y="7266"/>
                </a:lnTo>
                <a:cubicBezTo>
                  <a:pt x="4450" y="7250"/>
                  <a:pt x="4482" y="7250"/>
                  <a:pt x="4498" y="7234"/>
                </a:cubicBezTo>
                <a:close/>
                <a:moveTo>
                  <a:pt x="4292" y="7314"/>
                </a:moveTo>
                <a:cubicBezTo>
                  <a:pt x="4308" y="7329"/>
                  <a:pt x="4308" y="7345"/>
                  <a:pt x="4324" y="7361"/>
                </a:cubicBezTo>
                <a:cubicBezTo>
                  <a:pt x="4324" y="7377"/>
                  <a:pt x="4292" y="7377"/>
                  <a:pt x="4292" y="7393"/>
                </a:cubicBezTo>
                <a:lnTo>
                  <a:pt x="4244" y="7345"/>
                </a:lnTo>
                <a:lnTo>
                  <a:pt x="4292" y="7314"/>
                </a:lnTo>
                <a:close/>
                <a:moveTo>
                  <a:pt x="44557" y="7298"/>
                </a:moveTo>
                <a:cubicBezTo>
                  <a:pt x="44608" y="7298"/>
                  <a:pt x="44660" y="7314"/>
                  <a:pt x="44699" y="7345"/>
                </a:cubicBezTo>
                <a:cubicBezTo>
                  <a:pt x="44660" y="7385"/>
                  <a:pt x="44608" y="7405"/>
                  <a:pt x="44557" y="7405"/>
                </a:cubicBezTo>
                <a:cubicBezTo>
                  <a:pt x="44505" y="7405"/>
                  <a:pt x="44454" y="7385"/>
                  <a:pt x="44414" y="7345"/>
                </a:cubicBezTo>
                <a:cubicBezTo>
                  <a:pt x="44454" y="7314"/>
                  <a:pt x="44505" y="7298"/>
                  <a:pt x="44557" y="7298"/>
                </a:cubicBezTo>
                <a:close/>
                <a:moveTo>
                  <a:pt x="3152" y="7361"/>
                </a:moveTo>
                <a:lnTo>
                  <a:pt x="3152" y="7361"/>
                </a:lnTo>
                <a:cubicBezTo>
                  <a:pt x="3184" y="7393"/>
                  <a:pt x="3215" y="7409"/>
                  <a:pt x="3247" y="7424"/>
                </a:cubicBezTo>
                <a:cubicBezTo>
                  <a:pt x="3219" y="7443"/>
                  <a:pt x="3201" y="7451"/>
                  <a:pt x="3188" y="7451"/>
                </a:cubicBezTo>
                <a:cubicBezTo>
                  <a:pt x="3158" y="7451"/>
                  <a:pt x="3163" y="7406"/>
                  <a:pt x="3152" y="7361"/>
                </a:cubicBezTo>
                <a:close/>
                <a:moveTo>
                  <a:pt x="48024" y="7250"/>
                </a:moveTo>
                <a:cubicBezTo>
                  <a:pt x="48040" y="7282"/>
                  <a:pt x="48056" y="7329"/>
                  <a:pt x="48056" y="7377"/>
                </a:cubicBezTo>
                <a:lnTo>
                  <a:pt x="47724" y="7488"/>
                </a:lnTo>
                <a:cubicBezTo>
                  <a:pt x="47724" y="7488"/>
                  <a:pt x="47708" y="7472"/>
                  <a:pt x="47692" y="7472"/>
                </a:cubicBezTo>
                <a:cubicBezTo>
                  <a:pt x="47676" y="7472"/>
                  <a:pt x="47660" y="7456"/>
                  <a:pt x="47644" y="7440"/>
                </a:cubicBezTo>
                <a:cubicBezTo>
                  <a:pt x="47708" y="7393"/>
                  <a:pt x="47771" y="7361"/>
                  <a:pt x="47834" y="7329"/>
                </a:cubicBezTo>
                <a:cubicBezTo>
                  <a:pt x="47898" y="7298"/>
                  <a:pt x="47961" y="7266"/>
                  <a:pt x="48024" y="7250"/>
                </a:cubicBezTo>
                <a:close/>
                <a:moveTo>
                  <a:pt x="44112" y="7472"/>
                </a:moveTo>
                <a:cubicBezTo>
                  <a:pt x="44149" y="7472"/>
                  <a:pt x="44185" y="7488"/>
                  <a:pt x="44209" y="7519"/>
                </a:cubicBezTo>
                <a:cubicBezTo>
                  <a:pt x="44185" y="7551"/>
                  <a:pt x="44149" y="7567"/>
                  <a:pt x="44112" y="7567"/>
                </a:cubicBezTo>
                <a:cubicBezTo>
                  <a:pt x="44074" y="7567"/>
                  <a:pt x="44034" y="7551"/>
                  <a:pt x="44003" y="7519"/>
                </a:cubicBezTo>
                <a:cubicBezTo>
                  <a:pt x="44034" y="7488"/>
                  <a:pt x="44074" y="7472"/>
                  <a:pt x="44112" y="7472"/>
                </a:cubicBezTo>
                <a:close/>
                <a:moveTo>
                  <a:pt x="3896" y="7567"/>
                </a:moveTo>
                <a:lnTo>
                  <a:pt x="3928" y="7583"/>
                </a:lnTo>
                <a:cubicBezTo>
                  <a:pt x="3912" y="7614"/>
                  <a:pt x="3912" y="7646"/>
                  <a:pt x="3896" y="7646"/>
                </a:cubicBezTo>
                <a:cubicBezTo>
                  <a:pt x="3880" y="7630"/>
                  <a:pt x="3864" y="7614"/>
                  <a:pt x="3864" y="7614"/>
                </a:cubicBezTo>
                <a:cubicBezTo>
                  <a:pt x="3864" y="7599"/>
                  <a:pt x="3880" y="7583"/>
                  <a:pt x="3896" y="7567"/>
                </a:cubicBezTo>
                <a:close/>
                <a:moveTo>
                  <a:pt x="13555" y="7472"/>
                </a:moveTo>
                <a:cubicBezTo>
                  <a:pt x="13570" y="7519"/>
                  <a:pt x="13586" y="7567"/>
                  <a:pt x="13602" y="7630"/>
                </a:cubicBezTo>
                <a:lnTo>
                  <a:pt x="13396" y="7662"/>
                </a:lnTo>
                <a:lnTo>
                  <a:pt x="13396" y="7488"/>
                </a:lnTo>
                <a:lnTo>
                  <a:pt x="13555" y="7472"/>
                </a:lnTo>
                <a:close/>
                <a:moveTo>
                  <a:pt x="13198" y="7728"/>
                </a:moveTo>
                <a:cubicBezTo>
                  <a:pt x="13224" y="7728"/>
                  <a:pt x="13250" y="7737"/>
                  <a:pt x="13270" y="7757"/>
                </a:cubicBezTo>
                <a:cubicBezTo>
                  <a:pt x="13270" y="7820"/>
                  <a:pt x="13190" y="7852"/>
                  <a:pt x="13127" y="7915"/>
                </a:cubicBezTo>
                <a:cubicBezTo>
                  <a:pt x="13111" y="7852"/>
                  <a:pt x="13095" y="7804"/>
                  <a:pt x="13095" y="7773"/>
                </a:cubicBezTo>
                <a:cubicBezTo>
                  <a:pt x="13123" y="7745"/>
                  <a:pt x="13161" y="7728"/>
                  <a:pt x="13198" y="7728"/>
                </a:cubicBezTo>
                <a:close/>
                <a:moveTo>
                  <a:pt x="23055" y="5635"/>
                </a:moveTo>
                <a:cubicBezTo>
                  <a:pt x="23071" y="5683"/>
                  <a:pt x="23086" y="5746"/>
                  <a:pt x="23071" y="5762"/>
                </a:cubicBezTo>
                <a:cubicBezTo>
                  <a:pt x="23007" y="5809"/>
                  <a:pt x="22960" y="5873"/>
                  <a:pt x="22960" y="5952"/>
                </a:cubicBezTo>
                <a:lnTo>
                  <a:pt x="22722" y="5952"/>
                </a:lnTo>
                <a:cubicBezTo>
                  <a:pt x="22675" y="6126"/>
                  <a:pt x="22516" y="6221"/>
                  <a:pt x="22390" y="6332"/>
                </a:cubicBezTo>
                <a:cubicBezTo>
                  <a:pt x="22374" y="6522"/>
                  <a:pt x="22136" y="6569"/>
                  <a:pt x="22057" y="6712"/>
                </a:cubicBezTo>
                <a:lnTo>
                  <a:pt x="21931" y="6712"/>
                </a:lnTo>
                <a:cubicBezTo>
                  <a:pt x="21804" y="6918"/>
                  <a:pt x="21725" y="7187"/>
                  <a:pt x="21392" y="7250"/>
                </a:cubicBezTo>
                <a:lnTo>
                  <a:pt x="21392" y="7345"/>
                </a:lnTo>
                <a:cubicBezTo>
                  <a:pt x="21368" y="7377"/>
                  <a:pt x="21333" y="7385"/>
                  <a:pt x="21293" y="7385"/>
                </a:cubicBezTo>
                <a:cubicBezTo>
                  <a:pt x="21254" y="7385"/>
                  <a:pt x="21210" y="7377"/>
                  <a:pt x="21171" y="7377"/>
                </a:cubicBezTo>
                <a:cubicBezTo>
                  <a:pt x="21044" y="7472"/>
                  <a:pt x="20933" y="7583"/>
                  <a:pt x="20854" y="7725"/>
                </a:cubicBezTo>
                <a:lnTo>
                  <a:pt x="20664" y="7725"/>
                </a:lnTo>
                <a:lnTo>
                  <a:pt x="20601" y="7868"/>
                </a:lnTo>
                <a:lnTo>
                  <a:pt x="20252" y="7979"/>
                </a:lnTo>
                <a:cubicBezTo>
                  <a:pt x="20236" y="7931"/>
                  <a:pt x="20236" y="7884"/>
                  <a:pt x="20221" y="7852"/>
                </a:cubicBezTo>
                <a:lnTo>
                  <a:pt x="20411" y="7773"/>
                </a:lnTo>
                <a:lnTo>
                  <a:pt x="20411" y="7646"/>
                </a:lnTo>
                <a:lnTo>
                  <a:pt x="20664" y="7646"/>
                </a:lnTo>
                <a:cubicBezTo>
                  <a:pt x="20743" y="7456"/>
                  <a:pt x="20901" y="7314"/>
                  <a:pt x="21107" y="7266"/>
                </a:cubicBezTo>
                <a:lnTo>
                  <a:pt x="21107" y="7187"/>
                </a:lnTo>
                <a:lnTo>
                  <a:pt x="21234" y="7076"/>
                </a:lnTo>
                <a:lnTo>
                  <a:pt x="21487" y="7044"/>
                </a:lnTo>
                <a:cubicBezTo>
                  <a:pt x="21487" y="6949"/>
                  <a:pt x="21503" y="6854"/>
                  <a:pt x="21503" y="6759"/>
                </a:cubicBezTo>
                <a:lnTo>
                  <a:pt x="21646" y="6649"/>
                </a:lnTo>
                <a:lnTo>
                  <a:pt x="21741" y="6728"/>
                </a:lnTo>
                <a:cubicBezTo>
                  <a:pt x="21788" y="6649"/>
                  <a:pt x="21851" y="6569"/>
                  <a:pt x="21883" y="6474"/>
                </a:cubicBezTo>
                <a:cubicBezTo>
                  <a:pt x="21931" y="6395"/>
                  <a:pt x="21978" y="6316"/>
                  <a:pt x="22026" y="6237"/>
                </a:cubicBezTo>
                <a:cubicBezTo>
                  <a:pt x="22089" y="6158"/>
                  <a:pt x="22184" y="6110"/>
                  <a:pt x="22200" y="5999"/>
                </a:cubicBezTo>
                <a:cubicBezTo>
                  <a:pt x="22231" y="5952"/>
                  <a:pt x="22390" y="5968"/>
                  <a:pt x="22437" y="5889"/>
                </a:cubicBezTo>
                <a:cubicBezTo>
                  <a:pt x="22459" y="5891"/>
                  <a:pt x="22481" y="5893"/>
                  <a:pt x="22502" y="5893"/>
                </a:cubicBezTo>
                <a:cubicBezTo>
                  <a:pt x="22606" y="5893"/>
                  <a:pt x="22707" y="5862"/>
                  <a:pt x="22786" y="5809"/>
                </a:cubicBezTo>
                <a:cubicBezTo>
                  <a:pt x="22881" y="5746"/>
                  <a:pt x="22960" y="5699"/>
                  <a:pt x="23055" y="5635"/>
                </a:cubicBezTo>
                <a:close/>
                <a:moveTo>
                  <a:pt x="19825" y="7947"/>
                </a:moveTo>
                <a:lnTo>
                  <a:pt x="19825" y="7947"/>
                </a:lnTo>
                <a:cubicBezTo>
                  <a:pt x="19856" y="7963"/>
                  <a:pt x="19888" y="7994"/>
                  <a:pt x="19920" y="8010"/>
                </a:cubicBezTo>
                <a:cubicBezTo>
                  <a:pt x="19892" y="8029"/>
                  <a:pt x="19874" y="8037"/>
                  <a:pt x="19861" y="8037"/>
                </a:cubicBezTo>
                <a:cubicBezTo>
                  <a:pt x="19831" y="8037"/>
                  <a:pt x="19836" y="7992"/>
                  <a:pt x="19825" y="7947"/>
                </a:cubicBezTo>
                <a:close/>
                <a:moveTo>
                  <a:pt x="12874" y="7931"/>
                </a:moveTo>
                <a:cubicBezTo>
                  <a:pt x="12890" y="7931"/>
                  <a:pt x="12905" y="7979"/>
                  <a:pt x="12905" y="8026"/>
                </a:cubicBezTo>
                <a:cubicBezTo>
                  <a:pt x="12876" y="8048"/>
                  <a:pt x="12840" y="8060"/>
                  <a:pt x="12803" y="8060"/>
                </a:cubicBezTo>
                <a:cubicBezTo>
                  <a:pt x="12761" y="8060"/>
                  <a:pt x="12718" y="8044"/>
                  <a:pt x="12684" y="8010"/>
                </a:cubicBezTo>
                <a:lnTo>
                  <a:pt x="12874" y="7931"/>
                </a:lnTo>
                <a:close/>
                <a:moveTo>
                  <a:pt x="3089" y="7979"/>
                </a:moveTo>
                <a:cubicBezTo>
                  <a:pt x="3168" y="8026"/>
                  <a:pt x="3168" y="8089"/>
                  <a:pt x="3089" y="8153"/>
                </a:cubicBezTo>
                <a:lnTo>
                  <a:pt x="2962" y="8121"/>
                </a:lnTo>
                <a:cubicBezTo>
                  <a:pt x="2978" y="8042"/>
                  <a:pt x="3041" y="8026"/>
                  <a:pt x="3089" y="7979"/>
                </a:cubicBezTo>
                <a:close/>
                <a:moveTo>
                  <a:pt x="16911" y="8153"/>
                </a:moveTo>
                <a:cubicBezTo>
                  <a:pt x="16911" y="8153"/>
                  <a:pt x="16943" y="8184"/>
                  <a:pt x="16943" y="8184"/>
                </a:cubicBezTo>
                <a:cubicBezTo>
                  <a:pt x="16927" y="8200"/>
                  <a:pt x="16895" y="8200"/>
                  <a:pt x="16880" y="8216"/>
                </a:cubicBezTo>
                <a:cubicBezTo>
                  <a:pt x="16864" y="8216"/>
                  <a:pt x="16848" y="8184"/>
                  <a:pt x="16848" y="8184"/>
                </a:cubicBezTo>
                <a:cubicBezTo>
                  <a:pt x="16864" y="8169"/>
                  <a:pt x="16880" y="8169"/>
                  <a:pt x="16911" y="8153"/>
                </a:cubicBezTo>
                <a:close/>
                <a:moveTo>
                  <a:pt x="12953" y="8232"/>
                </a:moveTo>
                <a:lnTo>
                  <a:pt x="12985" y="8264"/>
                </a:lnTo>
                <a:lnTo>
                  <a:pt x="12953" y="8311"/>
                </a:lnTo>
                <a:cubicBezTo>
                  <a:pt x="12937" y="8295"/>
                  <a:pt x="12921" y="8279"/>
                  <a:pt x="12921" y="8279"/>
                </a:cubicBezTo>
                <a:cubicBezTo>
                  <a:pt x="12921" y="8264"/>
                  <a:pt x="12937" y="8248"/>
                  <a:pt x="12953" y="8232"/>
                </a:cubicBezTo>
                <a:close/>
                <a:moveTo>
                  <a:pt x="1562" y="8366"/>
                </a:moveTo>
                <a:cubicBezTo>
                  <a:pt x="1735" y="8366"/>
                  <a:pt x="1785" y="8430"/>
                  <a:pt x="1759" y="8549"/>
                </a:cubicBezTo>
                <a:lnTo>
                  <a:pt x="1410" y="8549"/>
                </a:lnTo>
                <a:cubicBezTo>
                  <a:pt x="1299" y="8469"/>
                  <a:pt x="1442" y="8485"/>
                  <a:pt x="1458" y="8438"/>
                </a:cubicBezTo>
                <a:cubicBezTo>
                  <a:pt x="1467" y="8411"/>
                  <a:pt x="1476" y="8384"/>
                  <a:pt x="1473" y="8371"/>
                </a:cubicBezTo>
                <a:lnTo>
                  <a:pt x="1473" y="8371"/>
                </a:lnTo>
                <a:cubicBezTo>
                  <a:pt x="1506" y="8368"/>
                  <a:pt x="1536" y="8366"/>
                  <a:pt x="1562" y="8366"/>
                </a:cubicBezTo>
                <a:close/>
                <a:moveTo>
                  <a:pt x="12066" y="8406"/>
                </a:moveTo>
                <a:cubicBezTo>
                  <a:pt x="12130" y="8454"/>
                  <a:pt x="12130" y="8501"/>
                  <a:pt x="12050" y="8580"/>
                </a:cubicBezTo>
                <a:cubicBezTo>
                  <a:pt x="12003" y="8533"/>
                  <a:pt x="11971" y="8469"/>
                  <a:pt x="11924" y="8422"/>
                </a:cubicBezTo>
                <a:lnTo>
                  <a:pt x="12066" y="8406"/>
                </a:lnTo>
                <a:close/>
                <a:moveTo>
                  <a:pt x="1632" y="8739"/>
                </a:moveTo>
                <a:cubicBezTo>
                  <a:pt x="1632" y="8754"/>
                  <a:pt x="1648" y="8770"/>
                  <a:pt x="1664" y="8786"/>
                </a:cubicBezTo>
                <a:cubicBezTo>
                  <a:pt x="1664" y="8802"/>
                  <a:pt x="1632" y="8818"/>
                  <a:pt x="1632" y="8818"/>
                </a:cubicBezTo>
                <a:cubicBezTo>
                  <a:pt x="1616" y="8802"/>
                  <a:pt x="1600" y="8786"/>
                  <a:pt x="1600" y="8754"/>
                </a:cubicBezTo>
                <a:cubicBezTo>
                  <a:pt x="1600" y="8754"/>
                  <a:pt x="1616" y="8739"/>
                  <a:pt x="1632" y="8739"/>
                </a:cubicBezTo>
                <a:close/>
                <a:moveTo>
                  <a:pt x="19746" y="8264"/>
                </a:moveTo>
                <a:lnTo>
                  <a:pt x="19746" y="8264"/>
                </a:lnTo>
                <a:cubicBezTo>
                  <a:pt x="19793" y="8374"/>
                  <a:pt x="19793" y="8374"/>
                  <a:pt x="19682" y="8422"/>
                </a:cubicBezTo>
                <a:lnTo>
                  <a:pt x="19682" y="8723"/>
                </a:lnTo>
                <a:cubicBezTo>
                  <a:pt x="19635" y="8739"/>
                  <a:pt x="19571" y="8739"/>
                  <a:pt x="19524" y="8770"/>
                </a:cubicBezTo>
                <a:cubicBezTo>
                  <a:pt x="19492" y="8786"/>
                  <a:pt x="19461" y="8802"/>
                  <a:pt x="19429" y="8834"/>
                </a:cubicBezTo>
                <a:cubicBezTo>
                  <a:pt x="19413" y="8802"/>
                  <a:pt x="19381" y="8754"/>
                  <a:pt x="19397" y="8739"/>
                </a:cubicBezTo>
                <a:cubicBezTo>
                  <a:pt x="19492" y="8628"/>
                  <a:pt x="19492" y="8469"/>
                  <a:pt x="19682" y="8422"/>
                </a:cubicBezTo>
                <a:cubicBezTo>
                  <a:pt x="19698" y="8359"/>
                  <a:pt x="19635" y="8295"/>
                  <a:pt x="19746" y="8264"/>
                </a:cubicBezTo>
                <a:close/>
                <a:moveTo>
                  <a:pt x="11560" y="8675"/>
                </a:moveTo>
                <a:cubicBezTo>
                  <a:pt x="11670" y="8707"/>
                  <a:pt x="11607" y="8786"/>
                  <a:pt x="11623" y="8834"/>
                </a:cubicBezTo>
                <a:cubicBezTo>
                  <a:pt x="11655" y="8849"/>
                  <a:pt x="11686" y="8865"/>
                  <a:pt x="11718" y="8881"/>
                </a:cubicBezTo>
                <a:cubicBezTo>
                  <a:pt x="11690" y="8900"/>
                  <a:pt x="11672" y="8907"/>
                  <a:pt x="11659" y="8907"/>
                </a:cubicBezTo>
                <a:cubicBezTo>
                  <a:pt x="11628" y="8907"/>
                  <a:pt x="11629" y="8863"/>
                  <a:pt x="11607" y="8818"/>
                </a:cubicBezTo>
                <a:cubicBezTo>
                  <a:pt x="11528" y="8786"/>
                  <a:pt x="11528" y="8786"/>
                  <a:pt x="11560" y="8675"/>
                </a:cubicBezTo>
                <a:close/>
                <a:moveTo>
                  <a:pt x="539" y="8897"/>
                </a:moveTo>
                <a:cubicBezTo>
                  <a:pt x="555" y="8913"/>
                  <a:pt x="571" y="8929"/>
                  <a:pt x="571" y="8929"/>
                </a:cubicBezTo>
                <a:cubicBezTo>
                  <a:pt x="555" y="8944"/>
                  <a:pt x="555" y="8960"/>
                  <a:pt x="539" y="8976"/>
                </a:cubicBezTo>
                <a:lnTo>
                  <a:pt x="508" y="8960"/>
                </a:lnTo>
                <a:lnTo>
                  <a:pt x="539" y="8897"/>
                </a:lnTo>
                <a:close/>
                <a:moveTo>
                  <a:pt x="19191" y="8849"/>
                </a:moveTo>
                <a:lnTo>
                  <a:pt x="19302" y="8944"/>
                </a:lnTo>
                <a:lnTo>
                  <a:pt x="19049" y="9071"/>
                </a:lnTo>
                <a:cubicBezTo>
                  <a:pt x="19033" y="9039"/>
                  <a:pt x="19017" y="9008"/>
                  <a:pt x="18986" y="8944"/>
                </a:cubicBezTo>
                <a:lnTo>
                  <a:pt x="19191" y="8849"/>
                </a:lnTo>
                <a:close/>
                <a:moveTo>
                  <a:pt x="18891" y="9055"/>
                </a:moveTo>
                <a:lnTo>
                  <a:pt x="18891" y="9214"/>
                </a:lnTo>
                <a:lnTo>
                  <a:pt x="18732" y="9245"/>
                </a:lnTo>
                <a:cubicBezTo>
                  <a:pt x="18716" y="9198"/>
                  <a:pt x="18716" y="9150"/>
                  <a:pt x="18701" y="9087"/>
                </a:cubicBezTo>
                <a:lnTo>
                  <a:pt x="18891" y="9055"/>
                </a:lnTo>
                <a:close/>
                <a:moveTo>
                  <a:pt x="18368" y="9325"/>
                </a:moveTo>
                <a:lnTo>
                  <a:pt x="18400" y="9372"/>
                </a:lnTo>
                <a:lnTo>
                  <a:pt x="18368" y="9404"/>
                </a:lnTo>
                <a:cubicBezTo>
                  <a:pt x="18352" y="9388"/>
                  <a:pt x="18336" y="9372"/>
                  <a:pt x="18336" y="9340"/>
                </a:cubicBezTo>
                <a:cubicBezTo>
                  <a:pt x="18321" y="9340"/>
                  <a:pt x="18352" y="9325"/>
                  <a:pt x="18368" y="9325"/>
                </a:cubicBezTo>
                <a:close/>
                <a:moveTo>
                  <a:pt x="18764" y="9325"/>
                </a:moveTo>
                <a:cubicBezTo>
                  <a:pt x="18764" y="9325"/>
                  <a:pt x="18780" y="9340"/>
                  <a:pt x="18780" y="9340"/>
                </a:cubicBezTo>
                <a:cubicBezTo>
                  <a:pt x="18780" y="9372"/>
                  <a:pt x="18764" y="9388"/>
                  <a:pt x="18764" y="9404"/>
                </a:cubicBezTo>
                <a:lnTo>
                  <a:pt x="18716" y="9372"/>
                </a:lnTo>
                <a:lnTo>
                  <a:pt x="18764" y="9325"/>
                </a:lnTo>
                <a:close/>
                <a:moveTo>
                  <a:pt x="18384" y="9483"/>
                </a:moveTo>
                <a:cubicBezTo>
                  <a:pt x="18400" y="9530"/>
                  <a:pt x="18400" y="9578"/>
                  <a:pt x="18416" y="9641"/>
                </a:cubicBezTo>
                <a:lnTo>
                  <a:pt x="18226" y="9673"/>
                </a:lnTo>
                <a:lnTo>
                  <a:pt x="18226" y="9515"/>
                </a:lnTo>
                <a:lnTo>
                  <a:pt x="18384" y="9483"/>
                </a:lnTo>
                <a:close/>
                <a:moveTo>
                  <a:pt x="18914" y="9486"/>
                </a:moveTo>
                <a:cubicBezTo>
                  <a:pt x="18940" y="9486"/>
                  <a:pt x="18966" y="9495"/>
                  <a:pt x="18986" y="9515"/>
                </a:cubicBezTo>
                <a:cubicBezTo>
                  <a:pt x="18970" y="9578"/>
                  <a:pt x="18891" y="9610"/>
                  <a:pt x="18827" y="9673"/>
                </a:cubicBezTo>
                <a:cubicBezTo>
                  <a:pt x="18827" y="9610"/>
                  <a:pt x="18811" y="9562"/>
                  <a:pt x="18811" y="9530"/>
                </a:cubicBezTo>
                <a:cubicBezTo>
                  <a:pt x="18839" y="9503"/>
                  <a:pt x="18877" y="9486"/>
                  <a:pt x="18914" y="9486"/>
                </a:cubicBezTo>
                <a:close/>
                <a:moveTo>
                  <a:pt x="492" y="9625"/>
                </a:moveTo>
                <a:cubicBezTo>
                  <a:pt x="523" y="9641"/>
                  <a:pt x="555" y="9657"/>
                  <a:pt x="587" y="9689"/>
                </a:cubicBezTo>
                <a:cubicBezTo>
                  <a:pt x="563" y="9701"/>
                  <a:pt x="546" y="9705"/>
                  <a:pt x="534" y="9705"/>
                </a:cubicBezTo>
                <a:cubicBezTo>
                  <a:pt x="498" y="9705"/>
                  <a:pt x="504" y="9661"/>
                  <a:pt x="492" y="9625"/>
                </a:cubicBezTo>
                <a:close/>
                <a:moveTo>
                  <a:pt x="18162" y="9736"/>
                </a:moveTo>
                <a:lnTo>
                  <a:pt x="18194" y="9768"/>
                </a:lnTo>
                <a:lnTo>
                  <a:pt x="18162" y="9815"/>
                </a:lnTo>
                <a:cubicBezTo>
                  <a:pt x="18146" y="9815"/>
                  <a:pt x="18131" y="9800"/>
                  <a:pt x="18131" y="9800"/>
                </a:cubicBezTo>
                <a:cubicBezTo>
                  <a:pt x="18146" y="9768"/>
                  <a:pt x="18146" y="9752"/>
                  <a:pt x="18162" y="9736"/>
                </a:cubicBezTo>
                <a:close/>
                <a:moveTo>
                  <a:pt x="42784" y="9815"/>
                </a:moveTo>
                <a:cubicBezTo>
                  <a:pt x="42799" y="9831"/>
                  <a:pt x="42799" y="9863"/>
                  <a:pt x="42815" y="9879"/>
                </a:cubicBezTo>
                <a:cubicBezTo>
                  <a:pt x="42815" y="9879"/>
                  <a:pt x="42799" y="9895"/>
                  <a:pt x="42784" y="9910"/>
                </a:cubicBezTo>
                <a:cubicBezTo>
                  <a:pt x="42768" y="9879"/>
                  <a:pt x="42768" y="9863"/>
                  <a:pt x="42752" y="9847"/>
                </a:cubicBezTo>
                <a:cubicBezTo>
                  <a:pt x="42752" y="9847"/>
                  <a:pt x="42784" y="9831"/>
                  <a:pt x="42784" y="9815"/>
                </a:cubicBezTo>
                <a:close/>
                <a:moveTo>
                  <a:pt x="33521" y="9990"/>
                </a:moveTo>
                <a:lnTo>
                  <a:pt x="33568" y="10037"/>
                </a:lnTo>
                <a:lnTo>
                  <a:pt x="33521" y="10069"/>
                </a:lnTo>
                <a:cubicBezTo>
                  <a:pt x="33521" y="10053"/>
                  <a:pt x="33505" y="10037"/>
                  <a:pt x="33505" y="10021"/>
                </a:cubicBezTo>
                <a:cubicBezTo>
                  <a:pt x="33489" y="10005"/>
                  <a:pt x="33521" y="9990"/>
                  <a:pt x="33521" y="9990"/>
                </a:cubicBezTo>
                <a:close/>
                <a:moveTo>
                  <a:pt x="18400" y="9895"/>
                </a:moveTo>
                <a:lnTo>
                  <a:pt x="18400" y="10053"/>
                </a:lnTo>
                <a:lnTo>
                  <a:pt x="18241" y="10085"/>
                </a:lnTo>
                <a:cubicBezTo>
                  <a:pt x="18226" y="10037"/>
                  <a:pt x="18210" y="9990"/>
                  <a:pt x="18210" y="9926"/>
                </a:cubicBezTo>
                <a:lnTo>
                  <a:pt x="18400" y="9895"/>
                </a:lnTo>
                <a:close/>
                <a:moveTo>
                  <a:pt x="17766" y="10053"/>
                </a:moveTo>
                <a:lnTo>
                  <a:pt x="17861" y="10100"/>
                </a:lnTo>
                <a:cubicBezTo>
                  <a:pt x="17833" y="10119"/>
                  <a:pt x="17814" y="10127"/>
                  <a:pt x="17802" y="10127"/>
                </a:cubicBezTo>
                <a:cubicBezTo>
                  <a:pt x="17773" y="10127"/>
                  <a:pt x="17777" y="10086"/>
                  <a:pt x="17766" y="10053"/>
                </a:cubicBezTo>
                <a:close/>
                <a:moveTo>
                  <a:pt x="18067" y="10069"/>
                </a:moveTo>
                <a:cubicBezTo>
                  <a:pt x="18083" y="10085"/>
                  <a:pt x="18083" y="10116"/>
                  <a:pt x="18099" y="10132"/>
                </a:cubicBezTo>
                <a:lnTo>
                  <a:pt x="18067" y="10164"/>
                </a:lnTo>
                <a:cubicBezTo>
                  <a:pt x="18051" y="10132"/>
                  <a:pt x="18051" y="10116"/>
                  <a:pt x="18036" y="10100"/>
                </a:cubicBezTo>
                <a:cubicBezTo>
                  <a:pt x="18036" y="10100"/>
                  <a:pt x="18051" y="10085"/>
                  <a:pt x="18067" y="10069"/>
                </a:cubicBezTo>
                <a:close/>
                <a:moveTo>
                  <a:pt x="27963" y="10575"/>
                </a:moveTo>
                <a:cubicBezTo>
                  <a:pt x="27961" y="10583"/>
                  <a:pt x="27961" y="10588"/>
                  <a:pt x="27963" y="10592"/>
                </a:cubicBezTo>
                <a:lnTo>
                  <a:pt x="27963" y="10592"/>
                </a:lnTo>
                <a:lnTo>
                  <a:pt x="27963" y="10575"/>
                </a:lnTo>
                <a:close/>
                <a:moveTo>
                  <a:pt x="39743" y="10591"/>
                </a:moveTo>
                <a:lnTo>
                  <a:pt x="39775" y="10623"/>
                </a:lnTo>
                <a:cubicBezTo>
                  <a:pt x="39759" y="10623"/>
                  <a:pt x="39743" y="10639"/>
                  <a:pt x="39712" y="10639"/>
                </a:cubicBezTo>
                <a:cubicBezTo>
                  <a:pt x="39712" y="10639"/>
                  <a:pt x="39680" y="10623"/>
                  <a:pt x="39680" y="10623"/>
                </a:cubicBezTo>
                <a:cubicBezTo>
                  <a:pt x="39696" y="10607"/>
                  <a:pt x="39728" y="10591"/>
                  <a:pt x="39743" y="10591"/>
                </a:cubicBezTo>
                <a:close/>
                <a:moveTo>
                  <a:pt x="39538" y="10655"/>
                </a:moveTo>
                <a:cubicBezTo>
                  <a:pt x="39553" y="10670"/>
                  <a:pt x="39553" y="10686"/>
                  <a:pt x="39569" y="10718"/>
                </a:cubicBezTo>
                <a:cubicBezTo>
                  <a:pt x="39569" y="10718"/>
                  <a:pt x="39558" y="10753"/>
                  <a:pt x="39544" y="10753"/>
                </a:cubicBezTo>
                <a:cubicBezTo>
                  <a:pt x="39542" y="10753"/>
                  <a:pt x="39540" y="10752"/>
                  <a:pt x="39538" y="10750"/>
                </a:cubicBezTo>
                <a:cubicBezTo>
                  <a:pt x="39522" y="10718"/>
                  <a:pt x="39506" y="10702"/>
                  <a:pt x="39506" y="10686"/>
                </a:cubicBezTo>
                <a:lnTo>
                  <a:pt x="39538" y="10655"/>
                </a:lnTo>
                <a:close/>
                <a:moveTo>
                  <a:pt x="38667" y="10845"/>
                </a:moveTo>
                <a:lnTo>
                  <a:pt x="38698" y="10876"/>
                </a:lnTo>
                <a:cubicBezTo>
                  <a:pt x="38683" y="10876"/>
                  <a:pt x="38651" y="10892"/>
                  <a:pt x="38635" y="10892"/>
                </a:cubicBezTo>
                <a:cubicBezTo>
                  <a:pt x="38619" y="10892"/>
                  <a:pt x="38603" y="10876"/>
                  <a:pt x="38603" y="10876"/>
                </a:cubicBezTo>
                <a:lnTo>
                  <a:pt x="38667" y="10845"/>
                </a:lnTo>
                <a:close/>
                <a:moveTo>
                  <a:pt x="16975" y="10512"/>
                </a:moveTo>
                <a:lnTo>
                  <a:pt x="17133" y="10765"/>
                </a:lnTo>
                <a:cubicBezTo>
                  <a:pt x="17117" y="10797"/>
                  <a:pt x="17101" y="10813"/>
                  <a:pt x="17085" y="10845"/>
                </a:cubicBezTo>
                <a:cubicBezTo>
                  <a:pt x="17066" y="10836"/>
                  <a:pt x="17048" y="10832"/>
                  <a:pt x="17032" y="10832"/>
                </a:cubicBezTo>
                <a:cubicBezTo>
                  <a:pt x="16954" y="10832"/>
                  <a:pt x="16910" y="10918"/>
                  <a:pt x="16824" y="10918"/>
                </a:cubicBezTo>
                <a:cubicBezTo>
                  <a:pt x="16799" y="10918"/>
                  <a:pt x="16771" y="10910"/>
                  <a:pt x="16737" y="10892"/>
                </a:cubicBezTo>
                <a:lnTo>
                  <a:pt x="16832" y="10797"/>
                </a:lnTo>
                <a:lnTo>
                  <a:pt x="16832" y="10639"/>
                </a:lnTo>
                <a:lnTo>
                  <a:pt x="16975" y="10512"/>
                </a:lnTo>
                <a:close/>
                <a:moveTo>
                  <a:pt x="27852" y="10829"/>
                </a:moveTo>
                <a:lnTo>
                  <a:pt x="27852" y="10829"/>
                </a:lnTo>
                <a:cubicBezTo>
                  <a:pt x="27884" y="10845"/>
                  <a:pt x="27916" y="10876"/>
                  <a:pt x="27947" y="10892"/>
                </a:cubicBezTo>
                <a:cubicBezTo>
                  <a:pt x="27920" y="10911"/>
                  <a:pt x="27903" y="10918"/>
                  <a:pt x="27892" y="10918"/>
                </a:cubicBezTo>
                <a:cubicBezTo>
                  <a:pt x="27865" y="10918"/>
                  <a:pt x="27875" y="10873"/>
                  <a:pt x="27852" y="10829"/>
                </a:cubicBezTo>
                <a:close/>
                <a:moveTo>
                  <a:pt x="16403" y="10905"/>
                </a:moveTo>
                <a:cubicBezTo>
                  <a:pt x="16435" y="10905"/>
                  <a:pt x="16475" y="10941"/>
                  <a:pt x="16505" y="10941"/>
                </a:cubicBezTo>
                <a:cubicBezTo>
                  <a:pt x="16509" y="10941"/>
                  <a:pt x="16512" y="10941"/>
                  <a:pt x="16515" y="10940"/>
                </a:cubicBezTo>
                <a:lnTo>
                  <a:pt x="16515" y="10940"/>
                </a:lnTo>
                <a:cubicBezTo>
                  <a:pt x="16497" y="10967"/>
                  <a:pt x="16463" y="10984"/>
                  <a:pt x="16428" y="10984"/>
                </a:cubicBezTo>
                <a:cubicBezTo>
                  <a:pt x="16402" y="10984"/>
                  <a:pt x="16377" y="10975"/>
                  <a:pt x="16357" y="10955"/>
                </a:cubicBezTo>
                <a:cubicBezTo>
                  <a:pt x="16368" y="10917"/>
                  <a:pt x="16384" y="10905"/>
                  <a:pt x="16403" y="10905"/>
                </a:cubicBezTo>
                <a:close/>
                <a:moveTo>
                  <a:pt x="26047" y="10987"/>
                </a:moveTo>
                <a:cubicBezTo>
                  <a:pt x="26063" y="11019"/>
                  <a:pt x="26063" y="11035"/>
                  <a:pt x="26079" y="11050"/>
                </a:cubicBezTo>
                <a:cubicBezTo>
                  <a:pt x="26079" y="11050"/>
                  <a:pt x="26047" y="11082"/>
                  <a:pt x="26047" y="11082"/>
                </a:cubicBezTo>
                <a:cubicBezTo>
                  <a:pt x="26031" y="11066"/>
                  <a:pt x="26016" y="11035"/>
                  <a:pt x="26016" y="11019"/>
                </a:cubicBezTo>
                <a:cubicBezTo>
                  <a:pt x="26016" y="11019"/>
                  <a:pt x="26031" y="10987"/>
                  <a:pt x="26047" y="10987"/>
                </a:cubicBezTo>
                <a:close/>
                <a:moveTo>
                  <a:pt x="16199" y="11066"/>
                </a:moveTo>
                <a:cubicBezTo>
                  <a:pt x="16262" y="11130"/>
                  <a:pt x="16262" y="11177"/>
                  <a:pt x="16215" y="11225"/>
                </a:cubicBezTo>
                <a:cubicBezTo>
                  <a:pt x="16104" y="11193"/>
                  <a:pt x="16135" y="11145"/>
                  <a:pt x="16199" y="11066"/>
                </a:cubicBezTo>
                <a:close/>
                <a:moveTo>
                  <a:pt x="11480" y="11256"/>
                </a:moveTo>
                <a:lnTo>
                  <a:pt x="11512" y="11288"/>
                </a:lnTo>
                <a:cubicBezTo>
                  <a:pt x="11496" y="11304"/>
                  <a:pt x="11480" y="11304"/>
                  <a:pt x="11449" y="11320"/>
                </a:cubicBezTo>
                <a:cubicBezTo>
                  <a:pt x="11449" y="11320"/>
                  <a:pt x="11433" y="11288"/>
                  <a:pt x="11417" y="11288"/>
                </a:cubicBezTo>
                <a:lnTo>
                  <a:pt x="11480" y="11256"/>
                </a:lnTo>
                <a:close/>
                <a:moveTo>
                  <a:pt x="37558" y="11256"/>
                </a:moveTo>
                <a:lnTo>
                  <a:pt x="37606" y="11288"/>
                </a:lnTo>
                <a:cubicBezTo>
                  <a:pt x="37606" y="11288"/>
                  <a:pt x="37574" y="11320"/>
                  <a:pt x="37574" y="11320"/>
                </a:cubicBezTo>
                <a:cubicBezTo>
                  <a:pt x="37558" y="11304"/>
                  <a:pt x="37543" y="11304"/>
                  <a:pt x="37511" y="11288"/>
                </a:cubicBezTo>
                <a:lnTo>
                  <a:pt x="37558" y="11256"/>
                </a:lnTo>
                <a:close/>
                <a:moveTo>
                  <a:pt x="17004" y="11091"/>
                </a:moveTo>
                <a:cubicBezTo>
                  <a:pt x="17042" y="11091"/>
                  <a:pt x="17084" y="11103"/>
                  <a:pt x="17117" y="11114"/>
                </a:cubicBezTo>
                <a:cubicBezTo>
                  <a:pt x="17054" y="11177"/>
                  <a:pt x="17054" y="11177"/>
                  <a:pt x="16975" y="11177"/>
                </a:cubicBezTo>
                <a:lnTo>
                  <a:pt x="16895" y="11351"/>
                </a:lnTo>
                <a:lnTo>
                  <a:pt x="16785" y="11351"/>
                </a:lnTo>
                <a:lnTo>
                  <a:pt x="16705" y="11225"/>
                </a:lnTo>
                <a:lnTo>
                  <a:pt x="16959" y="11098"/>
                </a:lnTo>
                <a:cubicBezTo>
                  <a:pt x="16973" y="11093"/>
                  <a:pt x="16988" y="11091"/>
                  <a:pt x="17004" y="11091"/>
                </a:cubicBezTo>
                <a:close/>
                <a:moveTo>
                  <a:pt x="28502" y="11256"/>
                </a:moveTo>
                <a:cubicBezTo>
                  <a:pt x="28565" y="11304"/>
                  <a:pt x="28565" y="11367"/>
                  <a:pt x="28502" y="11415"/>
                </a:cubicBezTo>
                <a:cubicBezTo>
                  <a:pt x="28422" y="11367"/>
                  <a:pt x="28422" y="11304"/>
                  <a:pt x="28502" y="11256"/>
                </a:cubicBezTo>
                <a:close/>
                <a:moveTo>
                  <a:pt x="36988" y="11430"/>
                </a:moveTo>
                <a:cubicBezTo>
                  <a:pt x="37004" y="11430"/>
                  <a:pt x="37020" y="11462"/>
                  <a:pt x="37020" y="11462"/>
                </a:cubicBezTo>
                <a:lnTo>
                  <a:pt x="36957" y="11478"/>
                </a:lnTo>
                <a:lnTo>
                  <a:pt x="36925" y="11462"/>
                </a:lnTo>
                <a:cubicBezTo>
                  <a:pt x="36941" y="11446"/>
                  <a:pt x="36973" y="11430"/>
                  <a:pt x="36988" y="11430"/>
                </a:cubicBezTo>
                <a:close/>
                <a:moveTo>
                  <a:pt x="16056" y="11446"/>
                </a:moveTo>
                <a:cubicBezTo>
                  <a:pt x="16056" y="11525"/>
                  <a:pt x="15961" y="11557"/>
                  <a:pt x="15930" y="11605"/>
                </a:cubicBezTo>
                <a:lnTo>
                  <a:pt x="15565" y="11605"/>
                </a:lnTo>
                <a:cubicBezTo>
                  <a:pt x="15576" y="11509"/>
                  <a:pt x="15662" y="11502"/>
                  <a:pt x="15676" y="11446"/>
                </a:cubicBezTo>
                <a:close/>
                <a:moveTo>
                  <a:pt x="15360" y="11541"/>
                </a:moveTo>
                <a:lnTo>
                  <a:pt x="15360" y="11541"/>
                </a:lnTo>
                <a:cubicBezTo>
                  <a:pt x="15425" y="11554"/>
                  <a:pt x="15479" y="11578"/>
                  <a:pt x="15532" y="11621"/>
                </a:cubicBezTo>
                <a:lnTo>
                  <a:pt x="15532" y="11621"/>
                </a:lnTo>
                <a:cubicBezTo>
                  <a:pt x="15487" y="11663"/>
                  <a:pt x="15431" y="11700"/>
                  <a:pt x="15375" y="11700"/>
                </a:cubicBezTo>
                <a:cubicBezTo>
                  <a:pt x="15360" y="11636"/>
                  <a:pt x="15360" y="11589"/>
                  <a:pt x="15360" y="11541"/>
                </a:cubicBezTo>
                <a:close/>
                <a:moveTo>
                  <a:pt x="27995" y="11684"/>
                </a:moveTo>
                <a:cubicBezTo>
                  <a:pt x="28011" y="11684"/>
                  <a:pt x="28042" y="11700"/>
                  <a:pt x="28058" y="11700"/>
                </a:cubicBezTo>
                <a:lnTo>
                  <a:pt x="28027" y="11731"/>
                </a:lnTo>
                <a:lnTo>
                  <a:pt x="27963" y="11700"/>
                </a:lnTo>
                <a:cubicBezTo>
                  <a:pt x="27979" y="11700"/>
                  <a:pt x="27995" y="11684"/>
                  <a:pt x="27995" y="11684"/>
                </a:cubicBezTo>
                <a:close/>
                <a:moveTo>
                  <a:pt x="16120" y="11747"/>
                </a:moveTo>
                <a:lnTo>
                  <a:pt x="16167" y="11905"/>
                </a:lnTo>
                <a:lnTo>
                  <a:pt x="15977" y="11905"/>
                </a:lnTo>
                <a:cubicBezTo>
                  <a:pt x="15961" y="11874"/>
                  <a:pt x="15945" y="11826"/>
                  <a:pt x="15945" y="11779"/>
                </a:cubicBezTo>
                <a:lnTo>
                  <a:pt x="16120" y="11747"/>
                </a:lnTo>
                <a:close/>
                <a:moveTo>
                  <a:pt x="3595" y="11826"/>
                </a:moveTo>
                <a:lnTo>
                  <a:pt x="3627" y="11890"/>
                </a:lnTo>
                <a:lnTo>
                  <a:pt x="3595" y="11921"/>
                </a:lnTo>
                <a:cubicBezTo>
                  <a:pt x="3579" y="11905"/>
                  <a:pt x="3564" y="11874"/>
                  <a:pt x="3564" y="11858"/>
                </a:cubicBezTo>
                <a:cubicBezTo>
                  <a:pt x="3564" y="11858"/>
                  <a:pt x="3595" y="11826"/>
                  <a:pt x="3595" y="11826"/>
                </a:cubicBezTo>
                <a:close/>
                <a:moveTo>
                  <a:pt x="35199" y="11826"/>
                </a:moveTo>
                <a:lnTo>
                  <a:pt x="35231" y="11890"/>
                </a:lnTo>
                <a:lnTo>
                  <a:pt x="35199" y="11921"/>
                </a:lnTo>
                <a:cubicBezTo>
                  <a:pt x="35183" y="11905"/>
                  <a:pt x="35168" y="11874"/>
                  <a:pt x="35168" y="11858"/>
                </a:cubicBezTo>
                <a:cubicBezTo>
                  <a:pt x="35168" y="11858"/>
                  <a:pt x="35183" y="11826"/>
                  <a:pt x="35199" y="11826"/>
                </a:cubicBezTo>
                <a:close/>
                <a:moveTo>
                  <a:pt x="35025" y="12032"/>
                </a:moveTo>
                <a:lnTo>
                  <a:pt x="35025" y="12032"/>
                </a:lnTo>
                <a:cubicBezTo>
                  <a:pt x="35088" y="12080"/>
                  <a:pt x="35088" y="12175"/>
                  <a:pt x="35009" y="12254"/>
                </a:cubicBezTo>
                <a:lnTo>
                  <a:pt x="34851" y="12111"/>
                </a:lnTo>
                <a:lnTo>
                  <a:pt x="35025" y="12032"/>
                </a:lnTo>
                <a:close/>
                <a:moveTo>
                  <a:pt x="23844" y="12179"/>
                </a:moveTo>
                <a:cubicBezTo>
                  <a:pt x="23867" y="12179"/>
                  <a:pt x="23891" y="12187"/>
                  <a:pt x="23910" y="12206"/>
                </a:cubicBezTo>
                <a:cubicBezTo>
                  <a:pt x="23899" y="12245"/>
                  <a:pt x="23882" y="12257"/>
                  <a:pt x="23862" y="12257"/>
                </a:cubicBezTo>
                <a:cubicBezTo>
                  <a:pt x="23834" y="12257"/>
                  <a:pt x="23800" y="12232"/>
                  <a:pt x="23772" y="12232"/>
                </a:cubicBezTo>
                <a:cubicBezTo>
                  <a:pt x="23765" y="12232"/>
                  <a:pt x="23758" y="12234"/>
                  <a:pt x="23751" y="12238"/>
                </a:cubicBezTo>
                <a:cubicBezTo>
                  <a:pt x="23771" y="12200"/>
                  <a:pt x="23807" y="12179"/>
                  <a:pt x="23844" y="12179"/>
                </a:cubicBezTo>
                <a:close/>
                <a:moveTo>
                  <a:pt x="27219" y="12032"/>
                </a:moveTo>
                <a:cubicBezTo>
                  <a:pt x="27314" y="12080"/>
                  <a:pt x="27377" y="12159"/>
                  <a:pt x="27472" y="12222"/>
                </a:cubicBezTo>
                <a:cubicBezTo>
                  <a:pt x="27433" y="12262"/>
                  <a:pt x="27389" y="12274"/>
                  <a:pt x="27346" y="12274"/>
                </a:cubicBezTo>
                <a:cubicBezTo>
                  <a:pt x="27302" y="12274"/>
                  <a:pt x="27259" y="12262"/>
                  <a:pt x="27219" y="12254"/>
                </a:cubicBezTo>
                <a:cubicBezTo>
                  <a:pt x="27156" y="12190"/>
                  <a:pt x="27156" y="12095"/>
                  <a:pt x="27219" y="12032"/>
                </a:cubicBezTo>
                <a:close/>
                <a:moveTo>
                  <a:pt x="15672" y="12202"/>
                </a:moveTo>
                <a:cubicBezTo>
                  <a:pt x="15692" y="12202"/>
                  <a:pt x="15722" y="12210"/>
                  <a:pt x="15771" y="12222"/>
                </a:cubicBezTo>
                <a:cubicBezTo>
                  <a:pt x="15750" y="12265"/>
                  <a:pt x="15718" y="12276"/>
                  <a:pt x="15684" y="12276"/>
                </a:cubicBezTo>
                <a:cubicBezTo>
                  <a:pt x="15661" y="12276"/>
                  <a:pt x="15637" y="12271"/>
                  <a:pt x="15613" y="12268"/>
                </a:cubicBezTo>
                <a:lnTo>
                  <a:pt x="15613" y="12268"/>
                </a:lnTo>
                <a:cubicBezTo>
                  <a:pt x="15632" y="12221"/>
                  <a:pt x="15640" y="12202"/>
                  <a:pt x="15672" y="12202"/>
                </a:cubicBezTo>
                <a:close/>
                <a:moveTo>
                  <a:pt x="27061" y="12190"/>
                </a:moveTo>
                <a:cubicBezTo>
                  <a:pt x="27061" y="12222"/>
                  <a:pt x="27077" y="12254"/>
                  <a:pt x="27077" y="12301"/>
                </a:cubicBezTo>
                <a:cubicBezTo>
                  <a:pt x="27077" y="12301"/>
                  <a:pt x="27013" y="12317"/>
                  <a:pt x="27013" y="12317"/>
                </a:cubicBezTo>
                <a:cubicBezTo>
                  <a:pt x="27010" y="12320"/>
                  <a:pt x="27007" y="12321"/>
                  <a:pt x="27004" y="12321"/>
                </a:cubicBezTo>
                <a:cubicBezTo>
                  <a:pt x="26992" y="12321"/>
                  <a:pt x="26982" y="12301"/>
                  <a:pt x="26982" y="12301"/>
                </a:cubicBezTo>
                <a:cubicBezTo>
                  <a:pt x="26982" y="12254"/>
                  <a:pt x="26982" y="12222"/>
                  <a:pt x="26997" y="12190"/>
                </a:cubicBezTo>
                <a:close/>
                <a:moveTo>
                  <a:pt x="15579" y="12275"/>
                </a:moveTo>
                <a:cubicBezTo>
                  <a:pt x="15564" y="12305"/>
                  <a:pt x="15548" y="12334"/>
                  <a:pt x="15518" y="12349"/>
                </a:cubicBezTo>
                <a:cubicBezTo>
                  <a:pt x="15464" y="12281"/>
                  <a:pt x="15514" y="12283"/>
                  <a:pt x="15579" y="12275"/>
                </a:cubicBezTo>
                <a:close/>
                <a:moveTo>
                  <a:pt x="26839" y="12523"/>
                </a:moveTo>
                <a:cubicBezTo>
                  <a:pt x="26855" y="12523"/>
                  <a:pt x="26871" y="12539"/>
                  <a:pt x="26871" y="12539"/>
                </a:cubicBezTo>
                <a:cubicBezTo>
                  <a:pt x="26855" y="12555"/>
                  <a:pt x="26839" y="12570"/>
                  <a:pt x="26807" y="12570"/>
                </a:cubicBezTo>
                <a:cubicBezTo>
                  <a:pt x="26807" y="12570"/>
                  <a:pt x="26792" y="12555"/>
                  <a:pt x="26776" y="12539"/>
                </a:cubicBezTo>
                <a:cubicBezTo>
                  <a:pt x="26807" y="12539"/>
                  <a:pt x="26823" y="12523"/>
                  <a:pt x="26839" y="12523"/>
                </a:cubicBezTo>
                <a:close/>
                <a:moveTo>
                  <a:pt x="26079" y="12681"/>
                </a:moveTo>
                <a:cubicBezTo>
                  <a:pt x="26079" y="12729"/>
                  <a:pt x="26095" y="12760"/>
                  <a:pt x="26111" y="12824"/>
                </a:cubicBezTo>
                <a:lnTo>
                  <a:pt x="25921" y="12855"/>
                </a:lnTo>
                <a:cubicBezTo>
                  <a:pt x="25905" y="12792"/>
                  <a:pt x="25905" y="12760"/>
                  <a:pt x="25889" y="12681"/>
                </a:cubicBezTo>
                <a:close/>
                <a:moveTo>
                  <a:pt x="3564" y="12111"/>
                </a:moveTo>
                <a:cubicBezTo>
                  <a:pt x="3595" y="12111"/>
                  <a:pt x="3611" y="12127"/>
                  <a:pt x="3643" y="12143"/>
                </a:cubicBezTo>
                <a:cubicBezTo>
                  <a:pt x="3627" y="12317"/>
                  <a:pt x="3405" y="12333"/>
                  <a:pt x="3437" y="12475"/>
                </a:cubicBezTo>
                <a:lnTo>
                  <a:pt x="3057" y="12634"/>
                </a:lnTo>
                <a:cubicBezTo>
                  <a:pt x="3057" y="12697"/>
                  <a:pt x="3041" y="12760"/>
                  <a:pt x="3041" y="12824"/>
                </a:cubicBezTo>
                <a:cubicBezTo>
                  <a:pt x="2994" y="12847"/>
                  <a:pt x="2946" y="12859"/>
                  <a:pt x="2901" y="12859"/>
                </a:cubicBezTo>
                <a:cubicBezTo>
                  <a:pt x="2855" y="12859"/>
                  <a:pt x="2811" y="12847"/>
                  <a:pt x="2772" y="12824"/>
                </a:cubicBezTo>
                <a:cubicBezTo>
                  <a:pt x="2804" y="12697"/>
                  <a:pt x="2899" y="12586"/>
                  <a:pt x="3009" y="12523"/>
                </a:cubicBezTo>
                <a:lnTo>
                  <a:pt x="3120" y="12523"/>
                </a:lnTo>
                <a:lnTo>
                  <a:pt x="3168" y="12380"/>
                </a:lnTo>
                <a:cubicBezTo>
                  <a:pt x="3389" y="12301"/>
                  <a:pt x="3389" y="12301"/>
                  <a:pt x="3469" y="12127"/>
                </a:cubicBezTo>
                <a:cubicBezTo>
                  <a:pt x="3500" y="12111"/>
                  <a:pt x="3532" y="12111"/>
                  <a:pt x="3564" y="12111"/>
                </a:cubicBezTo>
                <a:close/>
                <a:moveTo>
                  <a:pt x="32634" y="12840"/>
                </a:moveTo>
                <a:lnTo>
                  <a:pt x="32697" y="12871"/>
                </a:lnTo>
                <a:cubicBezTo>
                  <a:pt x="32682" y="12887"/>
                  <a:pt x="32666" y="12903"/>
                  <a:pt x="32666" y="12903"/>
                </a:cubicBezTo>
                <a:cubicBezTo>
                  <a:pt x="32650" y="12887"/>
                  <a:pt x="32618" y="12887"/>
                  <a:pt x="32602" y="12871"/>
                </a:cubicBezTo>
                <a:lnTo>
                  <a:pt x="32634" y="12840"/>
                </a:lnTo>
                <a:close/>
                <a:moveTo>
                  <a:pt x="14647" y="12935"/>
                </a:moveTo>
                <a:cubicBezTo>
                  <a:pt x="14647" y="12935"/>
                  <a:pt x="14663" y="12966"/>
                  <a:pt x="14679" y="12966"/>
                </a:cubicBezTo>
                <a:lnTo>
                  <a:pt x="14600" y="12998"/>
                </a:lnTo>
                <a:lnTo>
                  <a:pt x="14568" y="12966"/>
                </a:lnTo>
                <a:cubicBezTo>
                  <a:pt x="14600" y="12950"/>
                  <a:pt x="14615" y="12950"/>
                  <a:pt x="14647" y="12935"/>
                </a:cubicBezTo>
                <a:close/>
                <a:moveTo>
                  <a:pt x="22406" y="12919"/>
                </a:moveTo>
                <a:lnTo>
                  <a:pt x="22437" y="12982"/>
                </a:lnTo>
                <a:lnTo>
                  <a:pt x="22406" y="12998"/>
                </a:lnTo>
                <a:cubicBezTo>
                  <a:pt x="22390" y="12982"/>
                  <a:pt x="22374" y="12966"/>
                  <a:pt x="22374" y="12950"/>
                </a:cubicBezTo>
                <a:cubicBezTo>
                  <a:pt x="22374" y="12950"/>
                  <a:pt x="22390" y="12935"/>
                  <a:pt x="22406" y="12919"/>
                </a:cubicBezTo>
                <a:close/>
                <a:moveTo>
                  <a:pt x="2455" y="12982"/>
                </a:moveTo>
                <a:lnTo>
                  <a:pt x="2455" y="12982"/>
                </a:lnTo>
                <a:cubicBezTo>
                  <a:pt x="2503" y="12998"/>
                  <a:pt x="2534" y="13014"/>
                  <a:pt x="2550" y="13045"/>
                </a:cubicBezTo>
                <a:cubicBezTo>
                  <a:pt x="2530" y="13057"/>
                  <a:pt x="2517" y="13062"/>
                  <a:pt x="2506" y="13062"/>
                </a:cubicBezTo>
                <a:cubicBezTo>
                  <a:pt x="2476" y="13062"/>
                  <a:pt x="2479" y="13018"/>
                  <a:pt x="2455" y="12982"/>
                </a:cubicBezTo>
                <a:close/>
                <a:moveTo>
                  <a:pt x="13745" y="12998"/>
                </a:moveTo>
                <a:lnTo>
                  <a:pt x="13745" y="12998"/>
                </a:lnTo>
                <a:cubicBezTo>
                  <a:pt x="13840" y="13045"/>
                  <a:pt x="13840" y="13045"/>
                  <a:pt x="13792" y="13156"/>
                </a:cubicBezTo>
                <a:cubicBezTo>
                  <a:pt x="13697" y="13125"/>
                  <a:pt x="13760" y="13061"/>
                  <a:pt x="13745" y="12998"/>
                </a:cubicBezTo>
                <a:close/>
                <a:moveTo>
                  <a:pt x="26902" y="12950"/>
                </a:moveTo>
                <a:cubicBezTo>
                  <a:pt x="26997" y="12950"/>
                  <a:pt x="26997" y="13045"/>
                  <a:pt x="27077" y="13045"/>
                </a:cubicBezTo>
                <a:lnTo>
                  <a:pt x="27077" y="13188"/>
                </a:lnTo>
                <a:lnTo>
                  <a:pt x="26776" y="13188"/>
                </a:lnTo>
                <a:cubicBezTo>
                  <a:pt x="26703" y="13200"/>
                  <a:pt x="26658" y="13277"/>
                  <a:pt x="26584" y="13277"/>
                </a:cubicBezTo>
                <a:cubicBezTo>
                  <a:pt x="26562" y="13277"/>
                  <a:pt x="26536" y="13270"/>
                  <a:pt x="26507" y="13251"/>
                </a:cubicBezTo>
                <a:cubicBezTo>
                  <a:pt x="26522" y="13172"/>
                  <a:pt x="26602" y="13156"/>
                  <a:pt x="26649" y="13109"/>
                </a:cubicBezTo>
                <a:lnTo>
                  <a:pt x="26839" y="13109"/>
                </a:lnTo>
                <a:lnTo>
                  <a:pt x="26902" y="12950"/>
                </a:lnTo>
                <a:close/>
                <a:moveTo>
                  <a:pt x="14251" y="13362"/>
                </a:moveTo>
                <a:cubicBezTo>
                  <a:pt x="14251" y="13362"/>
                  <a:pt x="14267" y="13378"/>
                  <a:pt x="14283" y="13378"/>
                </a:cubicBezTo>
                <a:lnTo>
                  <a:pt x="14220" y="13410"/>
                </a:lnTo>
                <a:lnTo>
                  <a:pt x="14172" y="13378"/>
                </a:lnTo>
                <a:cubicBezTo>
                  <a:pt x="14204" y="13378"/>
                  <a:pt x="14220" y="13362"/>
                  <a:pt x="14251" y="13362"/>
                </a:cubicBezTo>
                <a:close/>
                <a:moveTo>
                  <a:pt x="26617" y="13520"/>
                </a:moveTo>
                <a:cubicBezTo>
                  <a:pt x="26649" y="13536"/>
                  <a:pt x="26665" y="13536"/>
                  <a:pt x="26681" y="13552"/>
                </a:cubicBezTo>
                <a:lnTo>
                  <a:pt x="26649" y="13584"/>
                </a:lnTo>
                <a:lnTo>
                  <a:pt x="26586" y="13552"/>
                </a:lnTo>
                <a:cubicBezTo>
                  <a:pt x="26602" y="13536"/>
                  <a:pt x="26617" y="13520"/>
                  <a:pt x="26617" y="13520"/>
                </a:cubicBezTo>
                <a:close/>
                <a:moveTo>
                  <a:pt x="14125" y="13600"/>
                </a:moveTo>
                <a:cubicBezTo>
                  <a:pt x="14204" y="13647"/>
                  <a:pt x="14204" y="13710"/>
                  <a:pt x="14125" y="13774"/>
                </a:cubicBezTo>
                <a:cubicBezTo>
                  <a:pt x="14061" y="13726"/>
                  <a:pt x="14061" y="13631"/>
                  <a:pt x="14125" y="13600"/>
                </a:cubicBezTo>
                <a:close/>
                <a:moveTo>
                  <a:pt x="29103" y="13916"/>
                </a:moveTo>
                <a:lnTo>
                  <a:pt x="29135" y="13980"/>
                </a:lnTo>
                <a:lnTo>
                  <a:pt x="29103" y="14011"/>
                </a:lnTo>
                <a:cubicBezTo>
                  <a:pt x="29087" y="13995"/>
                  <a:pt x="29072" y="13964"/>
                  <a:pt x="29072" y="13948"/>
                </a:cubicBezTo>
                <a:cubicBezTo>
                  <a:pt x="29072" y="13948"/>
                  <a:pt x="29103" y="13916"/>
                  <a:pt x="29103" y="13916"/>
                </a:cubicBezTo>
                <a:close/>
                <a:moveTo>
                  <a:pt x="19081" y="14771"/>
                </a:moveTo>
                <a:lnTo>
                  <a:pt x="19065" y="14787"/>
                </a:lnTo>
                <a:cubicBezTo>
                  <a:pt x="19081" y="14819"/>
                  <a:pt x="19096" y="14866"/>
                  <a:pt x="19096" y="14898"/>
                </a:cubicBezTo>
                <a:cubicBezTo>
                  <a:pt x="19073" y="14922"/>
                  <a:pt x="19037" y="14934"/>
                  <a:pt x="19001" y="14934"/>
                </a:cubicBezTo>
                <a:cubicBezTo>
                  <a:pt x="18966" y="14934"/>
                  <a:pt x="18930" y="14922"/>
                  <a:pt x="18906" y="14898"/>
                </a:cubicBezTo>
                <a:cubicBezTo>
                  <a:pt x="18954" y="14850"/>
                  <a:pt x="18986" y="14787"/>
                  <a:pt x="19081" y="14771"/>
                </a:cubicBezTo>
                <a:close/>
                <a:moveTo>
                  <a:pt x="3199" y="14534"/>
                </a:moveTo>
                <a:cubicBezTo>
                  <a:pt x="3294" y="14597"/>
                  <a:pt x="3231" y="14708"/>
                  <a:pt x="3247" y="14803"/>
                </a:cubicBezTo>
                <a:lnTo>
                  <a:pt x="3326" y="14914"/>
                </a:lnTo>
                <a:cubicBezTo>
                  <a:pt x="3299" y="14941"/>
                  <a:pt x="3265" y="14948"/>
                  <a:pt x="3230" y="14948"/>
                </a:cubicBezTo>
                <a:cubicBezTo>
                  <a:pt x="3197" y="14948"/>
                  <a:pt x="3161" y="14942"/>
                  <a:pt x="3128" y="14942"/>
                </a:cubicBezTo>
                <a:cubicBezTo>
                  <a:pt x="3114" y="14942"/>
                  <a:pt x="3101" y="14943"/>
                  <a:pt x="3089" y="14945"/>
                </a:cubicBezTo>
                <a:cubicBezTo>
                  <a:pt x="3057" y="14882"/>
                  <a:pt x="3009" y="14803"/>
                  <a:pt x="2962" y="14708"/>
                </a:cubicBezTo>
                <a:lnTo>
                  <a:pt x="3104" y="14692"/>
                </a:lnTo>
                <a:cubicBezTo>
                  <a:pt x="3136" y="14645"/>
                  <a:pt x="3168" y="14581"/>
                  <a:pt x="3199" y="14534"/>
                </a:cubicBezTo>
                <a:close/>
                <a:moveTo>
                  <a:pt x="12937" y="15104"/>
                </a:moveTo>
                <a:lnTo>
                  <a:pt x="12937" y="15104"/>
                </a:lnTo>
                <a:cubicBezTo>
                  <a:pt x="13000" y="15167"/>
                  <a:pt x="13000" y="15215"/>
                  <a:pt x="12953" y="15262"/>
                </a:cubicBezTo>
                <a:cubicBezTo>
                  <a:pt x="12842" y="15230"/>
                  <a:pt x="12874" y="15183"/>
                  <a:pt x="12937" y="15104"/>
                </a:cubicBezTo>
                <a:close/>
                <a:moveTo>
                  <a:pt x="13159" y="15278"/>
                </a:moveTo>
                <a:cubicBezTo>
                  <a:pt x="13175" y="15278"/>
                  <a:pt x="13175" y="15310"/>
                  <a:pt x="13190" y="15310"/>
                </a:cubicBezTo>
                <a:cubicBezTo>
                  <a:pt x="13175" y="15310"/>
                  <a:pt x="13143" y="15325"/>
                  <a:pt x="13127" y="15325"/>
                </a:cubicBezTo>
                <a:cubicBezTo>
                  <a:pt x="13124" y="15329"/>
                  <a:pt x="13121" y="15330"/>
                  <a:pt x="13118" y="15330"/>
                </a:cubicBezTo>
                <a:cubicBezTo>
                  <a:pt x="13106" y="15330"/>
                  <a:pt x="13095" y="15310"/>
                  <a:pt x="13095" y="15310"/>
                </a:cubicBezTo>
                <a:cubicBezTo>
                  <a:pt x="13111" y="15294"/>
                  <a:pt x="13143" y="15278"/>
                  <a:pt x="13159" y="15278"/>
                </a:cubicBezTo>
                <a:close/>
                <a:moveTo>
                  <a:pt x="18653" y="14961"/>
                </a:moveTo>
                <a:lnTo>
                  <a:pt x="18653" y="14961"/>
                </a:lnTo>
                <a:cubicBezTo>
                  <a:pt x="18732" y="15072"/>
                  <a:pt x="18732" y="15072"/>
                  <a:pt x="18558" y="15215"/>
                </a:cubicBezTo>
                <a:lnTo>
                  <a:pt x="18368" y="15215"/>
                </a:lnTo>
                <a:lnTo>
                  <a:pt x="18257" y="15294"/>
                </a:lnTo>
                <a:lnTo>
                  <a:pt x="18099" y="15294"/>
                </a:lnTo>
                <a:cubicBezTo>
                  <a:pt x="18099" y="15325"/>
                  <a:pt x="18083" y="15341"/>
                  <a:pt x="18051" y="15373"/>
                </a:cubicBezTo>
                <a:cubicBezTo>
                  <a:pt x="17988" y="15294"/>
                  <a:pt x="18067" y="15294"/>
                  <a:pt x="18146" y="15278"/>
                </a:cubicBezTo>
                <a:cubicBezTo>
                  <a:pt x="18210" y="15072"/>
                  <a:pt x="18511" y="15104"/>
                  <a:pt x="18653" y="14961"/>
                </a:cubicBezTo>
                <a:close/>
                <a:moveTo>
                  <a:pt x="13760" y="15690"/>
                </a:moveTo>
                <a:cubicBezTo>
                  <a:pt x="13776" y="15800"/>
                  <a:pt x="13824" y="15880"/>
                  <a:pt x="13760" y="15927"/>
                </a:cubicBezTo>
                <a:lnTo>
                  <a:pt x="13602" y="15832"/>
                </a:lnTo>
                <a:cubicBezTo>
                  <a:pt x="13570" y="15690"/>
                  <a:pt x="13650" y="15690"/>
                  <a:pt x="13760" y="15690"/>
                </a:cubicBezTo>
                <a:close/>
                <a:moveTo>
                  <a:pt x="16610" y="16038"/>
                </a:moveTo>
                <a:lnTo>
                  <a:pt x="16642" y="16054"/>
                </a:lnTo>
                <a:cubicBezTo>
                  <a:pt x="16626" y="16070"/>
                  <a:pt x="16595" y="16085"/>
                  <a:pt x="16579" y="16085"/>
                </a:cubicBezTo>
                <a:cubicBezTo>
                  <a:pt x="16563" y="16085"/>
                  <a:pt x="16547" y="16054"/>
                  <a:pt x="16547" y="16054"/>
                </a:cubicBezTo>
                <a:lnTo>
                  <a:pt x="16610" y="16038"/>
                </a:lnTo>
                <a:close/>
                <a:moveTo>
                  <a:pt x="17796" y="0"/>
                </a:moveTo>
                <a:cubicBezTo>
                  <a:pt x="17767" y="0"/>
                  <a:pt x="17743" y="11"/>
                  <a:pt x="17735" y="46"/>
                </a:cubicBezTo>
                <a:lnTo>
                  <a:pt x="17830" y="157"/>
                </a:lnTo>
                <a:cubicBezTo>
                  <a:pt x="17671" y="157"/>
                  <a:pt x="17497" y="173"/>
                  <a:pt x="17339" y="189"/>
                </a:cubicBezTo>
                <a:cubicBezTo>
                  <a:pt x="17370" y="284"/>
                  <a:pt x="17513" y="315"/>
                  <a:pt x="17529" y="426"/>
                </a:cubicBezTo>
                <a:cubicBezTo>
                  <a:pt x="17545" y="410"/>
                  <a:pt x="17608" y="410"/>
                  <a:pt x="17608" y="394"/>
                </a:cubicBezTo>
                <a:cubicBezTo>
                  <a:pt x="17624" y="347"/>
                  <a:pt x="17640" y="299"/>
                  <a:pt x="17655" y="236"/>
                </a:cubicBezTo>
                <a:cubicBezTo>
                  <a:pt x="17750" y="315"/>
                  <a:pt x="17830" y="379"/>
                  <a:pt x="17909" y="458"/>
                </a:cubicBezTo>
                <a:cubicBezTo>
                  <a:pt x="17909" y="458"/>
                  <a:pt x="17893" y="474"/>
                  <a:pt x="17893" y="489"/>
                </a:cubicBezTo>
                <a:cubicBezTo>
                  <a:pt x="17766" y="505"/>
                  <a:pt x="17640" y="505"/>
                  <a:pt x="17529" y="505"/>
                </a:cubicBezTo>
                <a:cubicBezTo>
                  <a:pt x="17513" y="553"/>
                  <a:pt x="17513" y="600"/>
                  <a:pt x="17513" y="648"/>
                </a:cubicBezTo>
                <a:cubicBezTo>
                  <a:pt x="17476" y="666"/>
                  <a:pt x="17436" y="675"/>
                  <a:pt x="17395" y="675"/>
                </a:cubicBezTo>
                <a:cubicBezTo>
                  <a:pt x="17333" y="675"/>
                  <a:pt x="17270" y="654"/>
                  <a:pt x="17212" y="616"/>
                </a:cubicBezTo>
                <a:lnTo>
                  <a:pt x="17402" y="505"/>
                </a:lnTo>
                <a:lnTo>
                  <a:pt x="17529" y="505"/>
                </a:lnTo>
                <a:lnTo>
                  <a:pt x="17529" y="426"/>
                </a:lnTo>
                <a:lnTo>
                  <a:pt x="16848" y="426"/>
                </a:lnTo>
                <a:cubicBezTo>
                  <a:pt x="16816" y="410"/>
                  <a:pt x="16785" y="410"/>
                  <a:pt x="16769" y="394"/>
                </a:cubicBezTo>
                <a:lnTo>
                  <a:pt x="16690" y="331"/>
                </a:lnTo>
                <a:lnTo>
                  <a:pt x="16420" y="331"/>
                </a:lnTo>
                <a:cubicBezTo>
                  <a:pt x="16357" y="363"/>
                  <a:pt x="16294" y="394"/>
                  <a:pt x="16246" y="426"/>
                </a:cubicBezTo>
                <a:cubicBezTo>
                  <a:pt x="16135" y="458"/>
                  <a:pt x="16040" y="505"/>
                  <a:pt x="16040" y="616"/>
                </a:cubicBezTo>
                <a:cubicBezTo>
                  <a:pt x="16040" y="632"/>
                  <a:pt x="16009" y="648"/>
                  <a:pt x="15993" y="664"/>
                </a:cubicBezTo>
                <a:cubicBezTo>
                  <a:pt x="15948" y="601"/>
                  <a:pt x="15893" y="584"/>
                  <a:pt x="15833" y="584"/>
                </a:cubicBezTo>
                <a:cubicBezTo>
                  <a:pt x="15788" y="584"/>
                  <a:pt x="15740" y="593"/>
                  <a:pt x="15692" y="600"/>
                </a:cubicBezTo>
                <a:cubicBezTo>
                  <a:pt x="15676" y="616"/>
                  <a:pt x="15676" y="648"/>
                  <a:pt x="15645" y="664"/>
                </a:cubicBezTo>
                <a:cubicBezTo>
                  <a:pt x="15624" y="664"/>
                  <a:pt x="15595" y="671"/>
                  <a:pt x="15565" y="671"/>
                </a:cubicBezTo>
                <a:cubicBezTo>
                  <a:pt x="15550" y="671"/>
                  <a:pt x="15534" y="669"/>
                  <a:pt x="15518" y="664"/>
                </a:cubicBezTo>
                <a:lnTo>
                  <a:pt x="15407" y="743"/>
                </a:lnTo>
                <a:lnTo>
                  <a:pt x="15312" y="679"/>
                </a:lnTo>
                <a:cubicBezTo>
                  <a:pt x="15201" y="759"/>
                  <a:pt x="15122" y="838"/>
                  <a:pt x="15027" y="917"/>
                </a:cubicBezTo>
                <a:cubicBezTo>
                  <a:pt x="15011" y="912"/>
                  <a:pt x="14996" y="909"/>
                  <a:pt x="14983" y="909"/>
                </a:cubicBezTo>
                <a:cubicBezTo>
                  <a:pt x="14890" y="909"/>
                  <a:pt x="14849" y="1020"/>
                  <a:pt x="14766" y="1020"/>
                </a:cubicBezTo>
                <a:cubicBezTo>
                  <a:pt x="14754" y="1020"/>
                  <a:pt x="14741" y="1017"/>
                  <a:pt x="14726" y="1012"/>
                </a:cubicBezTo>
                <a:cubicBezTo>
                  <a:pt x="14723" y="1010"/>
                  <a:pt x="14719" y="1009"/>
                  <a:pt x="14715" y="1009"/>
                </a:cubicBezTo>
                <a:cubicBezTo>
                  <a:pt x="14685" y="1009"/>
                  <a:pt x="14644" y="1063"/>
                  <a:pt x="14615" y="1091"/>
                </a:cubicBezTo>
                <a:lnTo>
                  <a:pt x="14283" y="1091"/>
                </a:lnTo>
                <a:cubicBezTo>
                  <a:pt x="14109" y="1139"/>
                  <a:pt x="14093" y="1234"/>
                  <a:pt x="14045" y="1344"/>
                </a:cubicBezTo>
                <a:lnTo>
                  <a:pt x="13713" y="1344"/>
                </a:lnTo>
                <a:cubicBezTo>
                  <a:pt x="13697" y="1392"/>
                  <a:pt x="13681" y="1424"/>
                  <a:pt x="13681" y="1471"/>
                </a:cubicBezTo>
                <a:lnTo>
                  <a:pt x="13412" y="1582"/>
                </a:lnTo>
                <a:lnTo>
                  <a:pt x="13159" y="1582"/>
                </a:lnTo>
                <a:lnTo>
                  <a:pt x="12937" y="1756"/>
                </a:lnTo>
                <a:lnTo>
                  <a:pt x="12795" y="1756"/>
                </a:lnTo>
                <a:lnTo>
                  <a:pt x="12525" y="1867"/>
                </a:lnTo>
                <a:lnTo>
                  <a:pt x="12161" y="2184"/>
                </a:lnTo>
                <a:lnTo>
                  <a:pt x="12003" y="2184"/>
                </a:lnTo>
                <a:lnTo>
                  <a:pt x="10942" y="2643"/>
                </a:lnTo>
                <a:cubicBezTo>
                  <a:pt x="10926" y="2674"/>
                  <a:pt x="10910" y="2722"/>
                  <a:pt x="10895" y="2754"/>
                </a:cubicBezTo>
                <a:lnTo>
                  <a:pt x="10752" y="2785"/>
                </a:lnTo>
                <a:cubicBezTo>
                  <a:pt x="10736" y="2849"/>
                  <a:pt x="10705" y="2896"/>
                  <a:pt x="10689" y="2944"/>
                </a:cubicBezTo>
                <a:lnTo>
                  <a:pt x="10325" y="2944"/>
                </a:lnTo>
                <a:lnTo>
                  <a:pt x="10024" y="3181"/>
                </a:lnTo>
                <a:lnTo>
                  <a:pt x="9770" y="3181"/>
                </a:lnTo>
                <a:lnTo>
                  <a:pt x="9564" y="3419"/>
                </a:lnTo>
                <a:lnTo>
                  <a:pt x="9343" y="3466"/>
                </a:lnTo>
                <a:lnTo>
                  <a:pt x="9454" y="3561"/>
                </a:lnTo>
                <a:cubicBezTo>
                  <a:pt x="9153" y="3609"/>
                  <a:pt x="8868" y="3767"/>
                  <a:pt x="8662" y="3989"/>
                </a:cubicBezTo>
                <a:lnTo>
                  <a:pt x="7902" y="4305"/>
                </a:lnTo>
                <a:cubicBezTo>
                  <a:pt x="7886" y="4337"/>
                  <a:pt x="7870" y="4369"/>
                  <a:pt x="7870" y="4416"/>
                </a:cubicBezTo>
                <a:cubicBezTo>
                  <a:pt x="7601" y="4495"/>
                  <a:pt x="7364" y="4638"/>
                  <a:pt x="7174" y="4828"/>
                </a:cubicBezTo>
                <a:cubicBezTo>
                  <a:pt x="7031" y="4891"/>
                  <a:pt x="6920" y="4939"/>
                  <a:pt x="6809" y="4970"/>
                </a:cubicBezTo>
                <a:lnTo>
                  <a:pt x="6778" y="5097"/>
                </a:lnTo>
                <a:lnTo>
                  <a:pt x="6604" y="5144"/>
                </a:lnTo>
                <a:lnTo>
                  <a:pt x="6572" y="5271"/>
                </a:lnTo>
                <a:lnTo>
                  <a:pt x="6255" y="5287"/>
                </a:lnTo>
                <a:lnTo>
                  <a:pt x="6065" y="5445"/>
                </a:lnTo>
                <a:lnTo>
                  <a:pt x="5939" y="5461"/>
                </a:lnTo>
                <a:cubicBezTo>
                  <a:pt x="5923" y="5524"/>
                  <a:pt x="5891" y="5572"/>
                  <a:pt x="5875" y="5604"/>
                </a:cubicBezTo>
                <a:cubicBezTo>
                  <a:pt x="5867" y="5612"/>
                  <a:pt x="5859" y="5615"/>
                  <a:pt x="5850" y="5615"/>
                </a:cubicBezTo>
                <a:cubicBezTo>
                  <a:pt x="5840" y="5615"/>
                  <a:pt x="5828" y="5612"/>
                  <a:pt x="5812" y="5604"/>
                </a:cubicBezTo>
                <a:cubicBezTo>
                  <a:pt x="5727" y="5604"/>
                  <a:pt x="5693" y="5704"/>
                  <a:pt x="5598" y="5704"/>
                </a:cubicBezTo>
                <a:cubicBezTo>
                  <a:pt x="5586" y="5704"/>
                  <a:pt x="5573" y="5702"/>
                  <a:pt x="5559" y="5699"/>
                </a:cubicBezTo>
                <a:cubicBezTo>
                  <a:pt x="5464" y="5762"/>
                  <a:pt x="5400" y="5873"/>
                  <a:pt x="5258" y="5873"/>
                </a:cubicBezTo>
                <a:cubicBezTo>
                  <a:pt x="5099" y="6015"/>
                  <a:pt x="4941" y="6158"/>
                  <a:pt x="4799" y="6269"/>
                </a:cubicBezTo>
                <a:lnTo>
                  <a:pt x="4640" y="6316"/>
                </a:lnTo>
                <a:lnTo>
                  <a:pt x="4640" y="6411"/>
                </a:lnTo>
                <a:lnTo>
                  <a:pt x="4735" y="6490"/>
                </a:lnTo>
                <a:cubicBezTo>
                  <a:pt x="4672" y="6522"/>
                  <a:pt x="4609" y="6554"/>
                  <a:pt x="4545" y="6585"/>
                </a:cubicBezTo>
                <a:cubicBezTo>
                  <a:pt x="4517" y="6608"/>
                  <a:pt x="4483" y="6612"/>
                  <a:pt x="4448" y="6612"/>
                </a:cubicBezTo>
                <a:cubicBezTo>
                  <a:pt x="4424" y="6612"/>
                  <a:pt x="4401" y="6610"/>
                  <a:pt x="4378" y="6610"/>
                </a:cubicBezTo>
                <a:cubicBezTo>
                  <a:pt x="4338" y="6610"/>
                  <a:pt x="4302" y="6616"/>
                  <a:pt x="4276" y="6649"/>
                </a:cubicBezTo>
                <a:cubicBezTo>
                  <a:pt x="4213" y="6712"/>
                  <a:pt x="4134" y="6680"/>
                  <a:pt x="4086" y="6712"/>
                </a:cubicBezTo>
                <a:lnTo>
                  <a:pt x="3864" y="6918"/>
                </a:lnTo>
                <a:lnTo>
                  <a:pt x="3975" y="7076"/>
                </a:lnTo>
                <a:lnTo>
                  <a:pt x="3706" y="7298"/>
                </a:lnTo>
                <a:cubicBezTo>
                  <a:pt x="3690" y="7295"/>
                  <a:pt x="3676" y="7293"/>
                  <a:pt x="3663" y="7293"/>
                </a:cubicBezTo>
                <a:cubicBezTo>
                  <a:pt x="3541" y="7293"/>
                  <a:pt x="3504" y="7413"/>
                  <a:pt x="3389" y="7456"/>
                </a:cubicBezTo>
                <a:lnTo>
                  <a:pt x="3326" y="7314"/>
                </a:lnTo>
                <a:cubicBezTo>
                  <a:pt x="3289" y="7306"/>
                  <a:pt x="3253" y="7296"/>
                  <a:pt x="3222" y="7296"/>
                </a:cubicBezTo>
                <a:cubicBezTo>
                  <a:pt x="3187" y="7296"/>
                  <a:pt x="3160" y="7310"/>
                  <a:pt x="3152" y="7361"/>
                </a:cubicBezTo>
                <a:cubicBezTo>
                  <a:pt x="3104" y="7409"/>
                  <a:pt x="3025" y="7440"/>
                  <a:pt x="2962" y="7456"/>
                </a:cubicBezTo>
                <a:cubicBezTo>
                  <a:pt x="2883" y="7472"/>
                  <a:pt x="2819" y="7535"/>
                  <a:pt x="2772" y="7599"/>
                </a:cubicBezTo>
                <a:cubicBezTo>
                  <a:pt x="2799" y="7626"/>
                  <a:pt x="2827" y="7633"/>
                  <a:pt x="2853" y="7633"/>
                </a:cubicBezTo>
                <a:cubicBezTo>
                  <a:pt x="2877" y="7633"/>
                  <a:pt x="2901" y="7627"/>
                  <a:pt x="2922" y="7627"/>
                </a:cubicBezTo>
                <a:cubicBezTo>
                  <a:pt x="2930" y="7627"/>
                  <a:pt x="2938" y="7628"/>
                  <a:pt x="2946" y="7630"/>
                </a:cubicBezTo>
                <a:cubicBezTo>
                  <a:pt x="2962" y="7614"/>
                  <a:pt x="2994" y="7583"/>
                  <a:pt x="3025" y="7551"/>
                </a:cubicBezTo>
                <a:lnTo>
                  <a:pt x="3025" y="7551"/>
                </a:lnTo>
                <a:cubicBezTo>
                  <a:pt x="3089" y="7630"/>
                  <a:pt x="3009" y="7630"/>
                  <a:pt x="2946" y="7630"/>
                </a:cubicBezTo>
                <a:cubicBezTo>
                  <a:pt x="2962" y="7709"/>
                  <a:pt x="2867" y="7725"/>
                  <a:pt x="2819" y="7804"/>
                </a:cubicBezTo>
                <a:lnTo>
                  <a:pt x="2709" y="7725"/>
                </a:lnTo>
                <a:lnTo>
                  <a:pt x="2614" y="7804"/>
                </a:lnTo>
                <a:lnTo>
                  <a:pt x="2297" y="7804"/>
                </a:lnTo>
                <a:cubicBezTo>
                  <a:pt x="2265" y="7836"/>
                  <a:pt x="2202" y="7868"/>
                  <a:pt x="2186" y="7915"/>
                </a:cubicBezTo>
                <a:cubicBezTo>
                  <a:pt x="2157" y="7988"/>
                  <a:pt x="2141" y="8060"/>
                  <a:pt x="2043" y="8060"/>
                </a:cubicBezTo>
                <a:cubicBezTo>
                  <a:pt x="2033" y="8060"/>
                  <a:pt x="2023" y="8059"/>
                  <a:pt x="2012" y="8058"/>
                </a:cubicBezTo>
                <a:cubicBezTo>
                  <a:pt x="1933" y="8153"/>
                  <a:pt x="1822" y="8121"/>
                  <a:pt x="1711" y="8137"/>
                </a:cubicBezTo>
                <a:cubicBezTo>
                  <a:pt x="1660" y="8205"/>
                  <a:pt x="1595" y="8218"/>
                  <a:pt x="1528" y="8218"/>
                </a:cubicBezTo>
                <a:cubicBezTo>
                  <a:pt x="1487" y="8218"/>
                  <a:pt x="1446" y="8213"/>
                  <a:pt x="1407" y="8213"/>
                </a:cubicBezTo>
                <a:cubicBezTo>
                  <a:pt x="1391" y="8213"/>
                  <a:pt x="1377" y="8214"/>
                  <a:pt x="1363" y="8216"/>
                </a:cubicBezTo>
                <a:cubicBezTo>
                  <a:pt x="1331" y="8232"/>
                  <a:pt x="1299" y="8248"/>
                  <a:pt x="1283" y="8264"/>
                </a:cubicBezTo>
                <a:lnTo>
                  <a:pt x="1378" y="8343"/>
                </a:lnTo>
                <a:cubicBezTo>
                  <a:pt x="1378" y="8374"/>
                  <a:pt x="1378" y="8398"/>
                  <a:pt x="1396" y="8398"/>
                </a:cubicBezTo>
                <a:cubicBezTo>
                  <a:pt x="1405" y="8398"/>
                  <a:pt x="1420" y="8391"/>
                  <a:pt x="1442" y="8374"/>
                </a:cubicBezTo>
                <a:lnTo>
                  <a:pt x="1442" y="8374"/>
                </a:lnTo>
                <a:cubicBezTo>
                  <a:pt x="1315" y="8485"/>
                  <a:pt x="1252" y="8438"/>
                  <a:pt x="1173" y="8517"/>
                </a:cubicBezTo>
                <a:lnTo>
                  <a:pt x="1173" y="8913"/>
                </a:lnTo>
                <a:cubicBezTo>
                  <a:pt x="1173" y="8929"/>
                  <a:pt x="1141" y="8960"/>
                  <a:pt x="1125" y="8976"/>
                </a:cubicBezTo>
                <a:cubicBezTo>
                  <a:pt x="1107" y="8969"/>
                  <a:pt x="1089" y="8967"/>
                  <a:pt x="1072" y="8967"/>
                </a:cubicBezTo>
                <a:cubicBezTo>
                  <a:pt x="1040" y="8967"/>
                  <a:pt x="1009" y="8974"/>
                  <a:pt x="979" y="8974"/>
                </a:cubicBezTo>
                <a:cubicBezTo>
                  <a:pt x="952" y="8974"/>
                  <a:pt x="927" y="8968"/>
                  <a:pt x="903" y="8944"/>
                </a:cubicBezTo>
                <a:cubicBezTo>
                  <a:pt x="888" y="8881"/>
                  <a:pt x="888" y="8818"/>
                  <a:pt x="856" y="8754"/>
                </a:cubicBezTo>
                <a:cubicBezTo>
                  <a:pt x="824" y="8675"/>
                  <a:pt x="777" y="8612"/>
                  <a:pt x="729" y="8549"/>
                </a:cubicBezTo>
                <a:cubicBezTo>
                  <a:pt x="718" y="8546"/>
                  <a:pt x="708" y="8546"/>
                  <a:pt x="699" y="8546"/>
                </a:cubicBezTo>
                <a:cubicBezTo>
                  <a:pt x="637" y="8546"/>
                  <a:pt x="596" y="8585"/>
                  <a:pt x="555" y="8612"/>
                </a:cubicBezTo>
                <a:cubicBezTo>
                  <a:pt x="534" y="8626"/>
                  <a:pt x="506" y="8634"/>
                  <a:pt x="479" y="8634"/>
                </a:cubicBezTo>
                <a:cubicBezTo>
                  <a:pt x="446" y="8634"/>
                  <a:pt x="414" y="8622"/>
                  <a:pt x="397" y="8596"/>
                </a:cubicBezTo>
                <a:lnTo>
                  <a:pt x="397" y="8469"/>
                </a:lnTo>
                <a:lnTo>
                  <a:pt x="286" y="8469"/>
                </a:lnTo>
                <a:lnTo>
                  <a:pt x="191" y="8612"/>
                </a:lnTo>
                <a:lnTo>
                  <a:pt x="191" y="8739"/>
                </a:lnTo>
                <a:lnTo>
                  <a:pt x="1" y="9024"/>
                </a:lnTo>
                <a:cubicBezTo>
                  <a:pt x="96" y="9087"/>
                  <a:pt x="175" y="9166"/>
                  <a:pt x="223" y="9277"/>
                </a:cubicBezTo>
                <a:cubicBezTo>
                  <a:pt x="270" y="9372"/>
                  <a:pt x="397" y="9435"/>
                  <a:pt x="492" y="9515"/>
                </a:cubicBezTo>
                <a:cubicBezTo>
                  <a:pt x="492" y="9546"/>
                  <a:pt x="492" y="9594"/>
                  <a:pt x="492" y="9625"/>
                </a:cubicBezTo>
                <a:cubicBezTo>
                  <a:pt x="333" y="9594"/>
                  <a:pt x="270" y="9451"/>
                  <a:pt x="128" y="9388"/>
                </a:cubicBezTo>
                <a:lnTo>
                  <a:pt x="1" y="9420"/>
                </a:lnTo>
                <a:lnTo>
                  <a:pt x="96" y="9515"/>
                </a:lnTo>
                <a:lnTo>
                  <a:pt x="96" y="9625"/>
                </a:lnTo>
                <a:lnTo>
                  <a:pt x="302" y="9752"/>
                </a:lnTo>
                <a:lnTo>
                  <a:pt x="302" y="9926"/>
                </a:lnTo>
                <a:lnTo>
                  <a:pt x="444" y="10053"/>
                </a:lnTo>
                <a:lnTo>
                  <a:pt x="745" y="10053"/>
                </a:lnTo>
                <a:lnTo>
                  <a:pt x="824" y="10116"/>
                </a:lnTo>
                <a:cubicBezTo>
                  <a:pt x="861" y="10132"/>
                  <a:pt x="896" y="10136"/>
                  <a:pt x="928" y="10136"/>
                </a:cubicBezTo>
                <a:cubicBezTo>
                  <a:pt x="953" y="10136"/>
                  <a:pt x="977" y="10133"/>
                  <a:pt x="996" y="10133"/>
                </a:cubicBezTo>
                <a:cubicBezTo>
                  <a:pt x="1026" y="10133"/>
                  <a:pt x="1049" y="10138"/>
                  <a:pt x="1062" y="10164"/>
                </a:cubicBezTo>
                <a:cubicBezTo>
                  <a:pt x="1109" y="10211"/>
                  <a:pt x="1062" y="10290"/>
                  <a:pt x="1157" y="10290"/>
                </a:cubicBezTo>
                <a:cubicBezTo>
                  <a:pt x="1231" y="10246"/>
                  <a:pt x="1263" y="10146"/>
                  <a:pt x="1422" y="10146"/>
                </a:cubicBezTo>
                <a:cubicBezTo>
                  <a:pt x="1433" y="10146"/>
                  <a:pt x="1445" y="10147"/>
                  <a:pt x="1458" y="10148"/>
                </a:cubicBezTo>
                <a:lnTo>
                  <a:pt x="1600" y="10306"/>
                </a:lnTo>
                <a:lnTo>
                  <a:pt x="1822" y="10306"/>
                </a:lnTo>
                <a:lnTo>
                  <a:pt x="1933" y="10385"/>
                </a:lnTo>
                <a:lnTo>
                  <a:pt x="2265" y="10385"/>
                </a:lnTo>
                <a:cubicBezTo>
                  <a:pt x="2265" y="10306"/>
                  <a:pt x="2329" y="10306"/>
                  <a:pt x="2424" y="10306"/>
                </a:cubicBezTo>
                <a:cubicBezTo>
                  <a:pt x="2459" y="10330"/>
                  <a:pt x="2494" y="10397"/>
                  <a:pt x="2563" y="10397"/>
                </a:cubicBezTo>
                <a:cubicBezTo>
                  <a:pt x="2586" y="10397"/>
                  <a:pt x="2613" y="10390"/>
                  <a:pt x="2645" y="10370"/>
                </a:cubicBezTo>
                <a:lnTo>
                  <a:pt x="2709" y="10227"/>
                </a:lnTo>
                <a:lnTo>
                  <a:pt x="2899" y="10227"/>
                </a:lnTo>
                <a:lnTo>
                  <a:pt x="2994" y="10148"/>
                </a:lnTo>
                <a:lnTo>
                  <a:pt x="3152" y="10243"/>
                </a:lnTo>
                <a:lnTo>
                  <a:pt x="3294" y="10164"/>
                </a:lnTo>
                <a:cubicBezTo>
                  <a:pt x="3405" y="10195"/>
                  <a:pt x="3421" y="10290"/>
                  <a:pt x="3548" y="10306"/>
                </a:cubicBezTo>
                <a:cubicBezTo>
                  <a:pt x="3896" y="10164"/>
                  <a:pt x="4260" y="10005"/>
                  <a:pt x="4624" y="9847"/>
                </a:cubicBezTo>
                <a:lnTo>
                  <a:pt x="4624" y="9752"/>
                </a:lnTo>
                <a:cubicBezTo>
                  <a:pt x="4704" y="9736"/>
                  <a:pt x="4767" y="9705"/>
                  <a:pt x="4830" y="9673"/>
                </a:cubicBezTo>
                <a:cubicBezTo>
                  <a:pt x="4903" y="9629"/>
                  <a:pt x="4936" y="9544"/>
                  <a:pt x="5041" y="9544"/>
                </a:cubicBezTo>
                <a:cubicBezTo>
                  <a:pt x="5049" y="9544"/>
                  <a:pt x="5058" y="9545"/>
                  <a:pt x="5068" y="9546"/>
                </a:cubicBezTo>
                <a:cubicBezTo>
                  <a:pt x="5107" y="9494"/>
                  <a:pt x="5168" y="9463"/>
                  <a:pt x="5224" y="9463"/>
                </a:cubicBezTo>
                <a:cubicBezTo>
                  <a:pt x="5236" y="9463"/>
                  <a:pt x="5247" y="9464"/>
                  <a:pt x="5258" y="9467"/>
                </a:cubicBezTo>
                <a:lnTo>
                  <a:pt x="5654" y="9135"/>
                </a:lnTo>
                <a:lnTo>
                  <a:pt x="5701" y="9135"/>
                </a:lnTo>
                <a:lnTo>
                  <a:pt x="5986" y="9024"/>
                </a:lnTo>
                <a:cubicBezTo>
                  <a:pt x="6002" y="9008"/>
                  <a:pt x="6034" y="8992"/>
                  <a:pt x="6049" y="8976"/>
                </a:cubicBezTo>
                <a:lnTo>
                  <a:pt x="6176" y="9055"/>
                </a:lnTo>
                <a:cubicBezTo>
                  <a:pt x="6303" y="8834"/>
                  <a:pt x="6604" y="8786"/>
                  <a:pt x="6794" y="8596"/>
                </a:cubicBezTo>
                <a:cubicBezTo>
                  <a:pt x="6873" y="8533"/>
                  <a:pt x="6968" y="8501"/>
                  <a:pt x="7063" y="8469"/>
                </a:cubicBezTo>
                <a:cubicBezTo>
                  <a:pt x="7069" y="8466"/>
                  <a:pt x="7075" y="8465"/>
                  <a:pt x="7083" y="8465"/>
                </a:cubicBezTo>
                <a:cubicBezTo>
                  <a:pt x="7113" y="8465"/>
                  <a:pt x="7151" y="8488"/>
                  <a:pt x="7189" y="8501"/>
                </a:cubicBezTo>
                <a:lnTo>
                  <a:pt x="6904" y="8754"/>
                </a:lnTo>
                <a:lnTo>
                  <a:pt x="6857" y="8865"/>
                </a:lnTo>
                <a:lnTo>
                  <a:pt x="6572" y="8913"/>
                </a:lnTo>
                <a:lnTo>
                  <a:pt x="6683" y="9024"/>
                </a:lnTo>
                <a:cubicBezTo>
                  <a:pt x="6635" y="9055"/>
                  <a:pt x="6572" y="9103"/>
                  <a:pt x="6524" y="9166"/>
                </a:cubicBezTo>
                <a:cubicBezTo>
                  <a:pt x="6493" y="9198"/>
                  <a:pt x="6461" y="9245"/>
                  <a:pt x="6461" y="9309"/>
                </a:cubicBezTo>
                <a:lnTo>
                  <a:pt x="6239" y="9309"/>
                </a:lnTo>
                <a:cubicBezTo>
                  <a:pt x="6144" y="9451"/>
                  <a:pt x="5923" y="9467"/>
                  <a:pt x="5796" y="9594"/>
                </a:cubicBezTo>
                <a:cubicBezTo>
                  <a:pt x="5828" y="9625"/>
                  <a:pt x="5859" y="9657"/>
                  <a:pt x="5907" y="9689"/>
                </a:cubicBezTo>
                <a:lnTo>
                  <a:pt x="5321" y="9926"/>
                </a:lnTo>
                <a:cubicBezTo>
                  <a:pt x="5305" y="9990"/>
                  <a:pt x="5305" y="10053"/>
                  <a:pt x="5289" y="10132"/>
                </a:cubicBezTo>
                <a:lnTo>
                  <a:pt x="5052" y="10148"/>
                </a:lnTo>
                <a:lnTo>
                  <a:pt x="4925" y="10259"/>
                </a:lnTo>
                <a:cubicBezTo>
                  <a:pt x="4909" y="10306"/>
                  <a:pt x="4894" y="10354"/>
                  <a:pt x="4894" y="10370"/>
                </a:cubicBezTo>
                <a:lnTo>
                  <a:pt x="4719" y="10433"/>
                </a:lnTo>
                <a:lnTo>
                  <a:pt x="4719" y="10607"/>
                </a:lnTo>
                <a:lnTo>
                  <a:pt x="4260" y="10813"/>
                </a:lnTo>
                <a:lnTo>
                  <a:pt x="4165" y="10734"/>
                </a:lnTo>
                <a:cubicBezTo>
                  <a:pt x="4070" y="10924"/>
                  <a:pt x="4070" y="10924"/>
                  <a:pt x="3833" y="11035"/>
                </a:cubicBezTo>
                <a:lnTo>
                  <a:pt x="3833" y="11177"/>
                </a:lnTo>
                <a:lnTo>
                  <a:pt x="3500" y="11573"/>
                </a:lnTo>
                <a:lnTo>
                  <a:pt x="3358" y="11478"/>
                </a:lnTo>
                <a:cubicBezTo>
                  <a:pt x="3136" y="11510"/>
                  <a:pt x="3168" y="11684"/>
                  <a:pt x="3073" y="11763"/>
                </a:cubicBezTo>
                <a:cubicBezTo>
                  <a:pt x="3041" y="11779"/>
                  <a:pt x="3041" y="11795"/>
                  <a:pt x="3073" y="11810"/>
                </a:cubicBezTo>
                <a:lnTo>
                  <a:pt x="3231" y="11842"/>
                </a:lnTo>
                <a:cubicBezTo>
                  <a:pt x="3231" y="11890"/>
                  <a:pt x="3215" y="11937"/>
                  <a:pt x="3215" y="11985"/>
                </a:cubicBezTo>
                <a:lnTo>
                  <a:pt x="2946" y="11985"/>
                </a:lnTo>
                <a:cubicBezTo>
                  <a:pt x="2962" y="12095"/>
                  <a:pt x="3104" y="12111"/>
                  <a:pt x="3136" y="12206"/>
                </a:cubicBezTo>
                <a:lnTo>
                  <a:pt x="2867" y="12317"/>
                </a:lnTo>
                <a:lnTo>
                  <a:pt x="2819" y="12159"/>
                </a:lnTo>
                <a:lnTo>
                  <a:pt x="2614" y="12159"/>
                </a:lnTo>
                <a:lnTo>
                  <a:pt x="2519" y="12238"/>
                </a:lnTo>
                <a:lnTo>
                  <a:pt x="2439" y="12175"/>
                </a:lnTo>
                <a:cubicBezTo>
                  <a:pt x="2234" y="12206"/>
                  <a:pt x="2313" y="12380"/>
                  <a:pt x="2170" y="12444"/>
                </a:cubicBezTo>
                <a:lnTo>
                  <a:pt x="2170" y="12602"/>
                </a:lnTo>
                <a:lnTo>
                  <a:pt x="2265" y="12745"/>
                </a:lnTo>
                <a:cubicBezTo>
                  <a:pt x="2350" y="12745"/>
                  <a:pt x="2397" y="12644"/>
                  <a:pt x="2484" y="12644"/>
                </a:cubicBezTo>
                <a:cubicBezTo>
                  <a:pt x="2495" y="12644"/>
                  <a:pt x="2506" y="12646"/>
                  <a:pt x="2519" y="12650"/>
                </a:cubicBezTo>
                <a:cubicBezTo>
                  <a:pt x="2519" y="12650"/>
                  <a:pt x="2550" y="12618"/>
                  <a:pt x="2550" y="12602"/>
                </a:cubicBezTo>
                <a:lnTo>
                  <a:pt x="2360" y="12539"/>
                </a:lnTo>
                <a:cubicBezTo>
                  <a:pt x="2376" y="12507"/>
                  <a:pt x="2376" y="12460"/>
                  <a:pt x="2376" y="12396"/>
                </a:cubicBezTo>
                <a:cubicBezTo>
                  <a:pt x="2410" y="12405"/>
                  <a:pt x="2444" y="12409"/>
                  <a:pt x="2477" y="12409"/>
                </a:cubicBezTo>
                <a:cubicBezTo>
                  <a:pt x="2568" y="12409"/>
                  <a:pt x="2655" y="12379"/>
                  <a:pt x="2724" y="12333"/>
                </a:cubicBezTo>
                <a:lnTo>
                  <a:pt x="2756" y="12365"/>
                </a:lnTo>
                <a:lnTo>
                  <a:pt x="2756" y="12444"/>
                </a:lnTo>
                <a:lnTo>
                  <a:pt x="2661" y="12539"/>
                </a:lnTo>
                <a:cubicBezTo>
                  <a:pt x="2645" y="12602"/>
                  <a:pt x="2693" y="12665"/>
                  <a:pt x="2629" y="12729"/>
                </a:cubicBezTo>
                <a:lnTo>
                  <a:pt x="2455" y="12776"/>
                </a:lnTo>
                <a:lnTo>
                  <a:pt x="2455" y="12982"/>
                </a:lnTo>
                <a:cubicBezTo>
                  <a:pt x="2439" y="12998"/>
                  <a:pt x="2392" y="12998"/>
                  <a:pt x="2392" y="13014"/>
                </a:cubicBezTo>
                <a:cubicBezTo>
                  <a:pt x="2376" y="13093"/>
                  <a:pt x="2313" y="13188"/>
                  <a:pt x="2424" y="13235"/>
                </a:cubicBezTo>
                <a:cubicBezTo>
                  <a:pt x="2442" y="13245"/>
                  <a:pt x="2458" y="13248"/>
                  <a:pt x="2472" y="13248"/>
                </a:cubicBezTo>
                <a:cubicBezTo>
                  <a:pt x="2532" y="13248"/>
                  <a:pt x="2562" y="13182"/>
                  <a:pt x="2614" y="13156"/>
                </a:cubicBezTo>
                <a:lnTo>
                  <a:pt x="2756" y="13283"/>
                </a:lnTo>
                <a:cubicBezTo>
                  <a:pt x="2756" y="13315"/>
                  <a:pt x="2740" y="13362"/>
                  <a:pt x="2740" y="13394"/>
                </a:cubicBezTo>
                <a:lnTo>
                  <a:pt x="2455" y="13425"/>
                </a:lnTo>
                <a:cubicBezTo>
                  <a:pt x="2534" y="13584"/>
                  <a:pt x="2329" y="13600"/>
                  <a:pt x="2281" y="13710"/>
                </a:cubicBezTo>
                <a:lnTo>
                  <a:pt x="2360" y="13790"/>
                </a:lnTo>
                <a:cubicBezTo>
                  <a:pt x="2321" y="13825"/>
                  <a:pt x="2290" y="13838"/>
                  <a:pt x="2263" y="13838"/>
                </a:cubicBezTo>
                <a:cubicBezTo>
                  <a:pt x="2189" y="13838"/>
                  <a:pt x="2150" y="13739"/>
                  <a:pt x="2081" y="13739"/>
                </a:cubicBezTo>
                <a:cubicBezTo>
                  <a:pt x="2074" y="13739"/>
                  <a:pt x="2067" y="13740"/>
                  <a:pt x="2059" y="13742"/>
                </a:cubicBezTo>
                <a:cubicBezTo>
                  <a:pt x="1964" y="13805"/>
                  <a:pt x="1949" y="13837"/>
                  <a:pt x="1996" y="13885"/>
                </a:cubicBezTo>
                <a:cubicBezTo>
                  <a:pt x="2059" y="13948"/>
                  <a:pt x="2107" y="13995"/>
                  <a:pt x="2044" y="14059"/>
                </a:cubicBezTo>
                <a:cubicBezTo>
                  <a:pt x="2016" y="14075"/>
                  <a:pt x="1985" y="14080"/>
                  <a:pt x="1953" y="14080"/>
                </a:cubicBezTo>
                <a:cubicBezTo>
                  <a:pt x="1901" y="14080"/>
                  <a:pt x="1845" y="14066"/>
                  <a:pt x="1796" y="14066"/>
                </a:cubicBezTo>
                <a:cubicBezTo>
                  <a:pt x="1757" y="14066"/>
                  <a:pt x="1722" y="14075"/>
                  <a:pt x="1695" y="14106"/>
                </a:cubicBezTo>
                <a:cubicBezTo>
                  <a:pt x="1806" y="14296"/>
                  <a:pt x="1917" y="14486"/>
                  <a:pt x="2028" y="14660"/>
                </a:cubicBezTo>
                <a:lnTo>
                  <a:pt x="2154" y="14660"/>
                </a:lnTo>
                <a:cubicBezTo>
                  <a:pt x="2170" y="14613"/>
                  <a:pt x="2107" y="14534"/>
                  <a:pt x="2202" y="14502"/>
                </a:cubicBezTo>
                <a:lnTo>
                  <a:pt x="2202" y="14502"/>
                </a:lnTo>
                <a:cubicBezTo>
                  <a:pt x="2249" y="14613"/>
                  <a:pt x="2249" y="14613"/>
                  <a:pt x="2154" y="14660"/>
                </a:cubicBezTo>
                <a:cubicBezTo>
                  <a:pt x="2170" y="14740"/>
                  <a:pt x="2075" y="14740"/>
                  <a:pt x="2059" y="14803"/>
                </a:cubicBezTo>
                <a:lnTo>
                  <a:pt x="2186" y="14914"/>
                </a:lnTo>
                <a:cubicBezTo>
                  <a:pt x="2217" y="14921"/>
                  <a:pt x="2249" y="14923"/>
                  <a:pt x="2281" y="14923"/>
                </a:cubicBezTo>
                <a:cubicBezTo>
                  <a:pt x="2352" y="14923"/>
                  <a:pt x="2424" y="14911"/>
                  <a:pt x="2489" y="14911"/>
                </a:cubicBezTo>
                <a:cubicBezTo>
                  <a:pt x="2528" y="14911"/>
                  <a:pt x="2565" y="14916"/>
                  <a:pt x="2598" y="14930"/>
                </a:cubicBezTo>
                <a:lnTo>
                  <a:pt x="2693" y="14993"/>
                </a:lnTo>
                <a:lnTo>
                  <a:pt x="2788" y="14819"/>
                </a:lnTo>
                <a:lnTo>
                  <a:pt x="2946" y="14866"/>
                </a:lnTo>
                <a:lnTo>
                  <a:pt x="2835" y="14961"/>
                </a:lnTo>
                <a:cubicBezTo>
                  <a:pt x="2835" y="14993"/>
                  <a:pt x="2851" y="15040"/>
                  <a:pt x="2851" y="15056"/>
                </a:cubicBezTo>
                <a:cubicBezTo>
                  <a:pt x="2891" y="15081"/>
                  <a:pt x="2933" y="15087"/>
                  <a:pt x="2975" y="15087"/>
                </a:cubicBezTo>
                <a:cubicBezTo>
                  <a:pt x="3013" y="15087"/>
                  <a:pt x="3051" y="15082"/>
                  <a:pt x="3088" y="15082"/>
                </a:cubicBezTo>
                <a:cubicBezTo>
                  <a:pt x="3139" y="15082"/>
                  <a:pt x="3187" y="15092"/>
                  <a:pt x="3231" y="15135"/>
                </a:cubicBezTo>
                <a:lnTo>
                  <a:pt x="3120" y="15230"/>
                </a:lnTo>
                <a:lnTo>
                  <a:pt x="3279" y="15262"/>
                </a:lnTo>
                <a:lnTo>
                  <a:pt x="3421" y="15120"/>
                </a:lnTo>
                <a:cubicBezTo>
                  <a:pt x="3469" y="15040"/>
                  <a:pt x="3374" y="14930"/>
                  <a:pt x="3484" y="14835"/>
                </a:cubicBezTo>
                <a:lnTo>
                  <a:pt x="3674" y="14993"/>
                </a:lnTo>
                <a:lnTo>
                  <a:pt x="4054" y="14993"/>
                </a:lnTo>
                <a:cubicBezTo>
                  <a:pt x="4070" y="14993"/>
                  <a:pt x="4102" y="14977"/>
                  <a:pt x="4118" y="14961"/>
                </a:cubicBezTo>
                <a:cubicBezTo>
                  <a:pt x="4134" y="14898"/>
                  <a:pt x="4086" y="14819"/>
                  <a:pt x="4165" y="14755"/>
                </a:cubicBezTo>
                <a:lnTo>
                  <a:pt x="4292" y="14771"/>
                </a:lnTo>
                <a:cubicBezTo>
                  <a:pt x="4308" y="14819"/>
                  <a:pt x="4339" y="14866"/>
                  <a:pt x="4355" y="14930"/>
                </a:cubicBezTo>
                <a:lnTo>
                  <a:pt x="4466" y="14835"/>
                </a:lnTo>
                <a:lnTo>
                  <a:pt x="4767" y="14835"/>
                </a:lnTo>
                <a:lnTo>
                  <a:pt x="4878" y="14755"/>
                </a:lnTo>
                <a:lnTo>
                  <a:pt x="6065" y="14755"/>
                </a:lnTo>
                <a:cubicBezTo>
                  <a:pt x="6082" y="14678"/>
                  <a:pt x="6132" y="14666"/>
                  <a:pt x="6189" y="14666"/>
                </a:cubicBezTo>
                <a:cubicBezTo>
                  <a:pt x="6215" y="14666"/>
                  <a:pt x="6243" y="14669"/>
                  <a:pt x="6271" y="14669"/>
                </a:cubicBezTo>
                <a:cubicBezTo>
                  <a:pt x="6293" y="14669"/>
                  <a:pt x="6315" y="14667"/>
                  <a:pt x="6334" y="14660"/>
                </a:cubicBezTo>
                <a:lnTo>
                  <a:pt x="6619" y="14423"/>
                </a:lnTo>
                <a:lnTo>
                  <a:pt x="6825" y="14423"/>
                </a:lnTo>
                <a:lnTo>
                  <a:pt x="7031" y="14249"/>
                </a:lnTo>
                <a:cubicBezTo>
                  <a:pt x="7042" y="14249"/>
                  <a:pt x="7053" y="14250"/>
                  <a:pt x="7064" y="14250"/>
                </a:cubicBezTo>
                <a:cubicBezTo>
                  <a:pt x="7284" y="14250"/>
                  <a:pt x="7437" y="14105"/>
                  <a:pt x="7633" y="14075"/>
                </a:cubicBezTo>
                <a:lnTo>
                  <a:pt x="7918" y="13837"/>
                </a:lnTo>
                <a:lnTo>
                  <a:pt x="8187" y="13837"/>
                </a:lnTo>
                <a:lnTo>
                  <a:pt x="8409" y="13584"/>
                </a:lnTo>
                <a:lnTo>
                  <a:pt x="8488" y="13647"/>
                </a:lnTo>
                <a:lnTo>
                  <a:pt x="8694" y="13568"/>
                </a:lnTo>
                <a:cubicBezTo>
                  <a:pt x="8836" y="13505"/>
                  <a:pt x="8947" y="13378"/>
                  <a:pt x="8994" y="13235"/>
                </a:cubicBezTo>
                <a:lnTo>
                  <a:pt x="9264" y="13235"/>
                </a:lnTo>
                <a:cubicBezTo>
                  <a:pt x="9295" y="13188"/>
                  <a:pt x="9343" y="13125"/>
                  <a:pt x="9406" y="13045"/>
                </a:cubicBezTo>
                <a:lnTo>
                  <a:pt x="9612" y="13156"/>
                </a:lnTo>
                <a:cubicBezTo>
                  <a:pt x="9691" y="12998"/>
                  <a:pt x="9945" y="12998"/>
                  <a:pt x="10071" y="12840"/>
                </a:cubicBezTo>
                <a:cubicBezTo>
                  <a:pt x="10071" y="12824"/>
                  <a:pt x="10103" y="12824"/>
                  <a:pt x="10103" y="12824"/>
                </a:cubicBezTo>
                <a:lnTo>
                  <a:pt x="10277" y="12824"/>
                </a:lnTo>
                <a:cubicBezTo>
                  <a:pt x="10404" y="12760"/>
                  <a:pt x="10420" y="12665"/>
                  <a:pt x="10483" y="12586"/>
                </a:cubicBezTo>
                <a:lnTo>
                  <a:pt x="10705" y="12586"/>
                </a:lnTo>
                <a:cubicBezTo>
                  <a:pt x="10784" y="12491"/>
                  <a:pt x="10863" y="12412"/>
                  <a:pt x="10958" y="12349"/>
                </a:cubicBezTo>
                <a:cubicBezTo>
                  <a:pt x="11069" y="12301"/>
                  <a:pt x="11195" y="12254"/>
                  <a:pt x="11322" y="12206"/>
                </a:cubicBezTo>
                <a:lnTo>
                  <a:pt x="11322" y="12127"/>
                </a:lnTo>
                <a:lnTo>
                  <a:pt x="11560" y="11921"/>
                </a:lnTo>
                <a:lnTo>
                  <a:pt x="11813" y="11921"/>
                </a:lnTo>
                <a:lnTo>
                  <a:pt x="12130" y="11668"/>
                </a:lnTo>
                <a:lnTo>
                  <a:pt x="12272" y="11668"/>
                </a:lnTo>
                <a:lnTo>
                  <a:pt x="12557" y="11541"/>
                </a:lnTo>
                <a:lnTo>
                  <a:pt x="12557" y="11462"/>
                </a:lnTo>
                <a:cubicBezTo>
                  <a:pt x="12620" y="11415"/>
                  <a:pt x="12668" y="11367"/>
                  <a:pt x="12715" y="11304"/>
                </a:cubicBezTo>
                <a:cubicBezTo>
                  <a:pt x="12779" y="11240"/>
                  <a:pt x="12937" y="11240"/>
                  <a:pt x="12969" y="11193"/>
                </a:cubicBezTo>
                <a:cubicBezTo>
                  <a:pt x="13000" y="11145"/>
                  <a:pt x="13095" y="11145"/>
                  <a:pt x="13159" y="11114"/>
                </a:cubicBezTo>
                <a:cubicBezTo>
                  <a:pt x="13236" y="11088"/>
                  <a:pt x="13303" y="11062"/>
                  <a:pt x="13377" y="11062"/>
                </a:cubicBezTo>
                <a:cubicBezTo>
                  <a:pt x="13394" y="11062"/>
                  <a:pt x="13410" y="11063"/>
                  <a:pt x="13428" y="11066"/>
                </a:cubicBezTo>
                <a:lnTo>
                  <a:pt x="13428" y="10955"/>
                </a:lnTo>
                <a:cubicBezTo>
                  <a:pt x="13507" y="10908"/>
                  <a:pt x="13618" y="10860"/>
                  <a:pt x="13713" y="10845"/>
                </a:cubicBezTo>
                <a:cubicBezTo>
                  <a:pt x="13840" y="10813"/>
                  <a:pt x="13871" y="10686"/>
                  <a:pt x="13966" y="10670"/>
                </a:cubicBezTo>
                <a:cubicBezTo>
                  <a:pt x="14077" y="10655"/>
                  <a:pt x="14172" y="10591"/>
                  <a:pt x="14235" y="10512"/>
                </a:cubicBezTo>
                <a:cubicBezTo>
                  <a:pt x="14315" y="10465"/>
                  <a:pt x="14394" y="10417"/>
                  <a:pt x="14473" y="10385"/>
                </a:cubicBezTo>
                <a:cubicBezTo>
                  <a:pt x="14536" y="10354"/>
                  <a:pt x="14631" y="10354"/>
                  <a:pt x="14663" y="10306"/>
                </a:cubicBezTo>
                <a:cubicBezTo>
                  <a:pt x="14790" y="10164"/>
                  <a:pt x="15011" y="10148"/>
                  <a:pt x="15122" y="10021"/>
                </a:cubicBezTo>
                <a:cubicBezTo>
                  <a:pt x="15233" y="9879"/>
                  <a:pt x="15455" y="9863"/>
                  <a:pt x="15565" y="9720"/>
                </a:cubicBezTo>
                <a:cubicBezTo>
                  <a:pt x="15629" y="9641"/>
                  <a:pt x="15708" y="9578"/>
                  <a:pt x="15787" y="9515"/>
                </a:cubicBezTo>
                <a:cubicBezTo>
                  <a:pt x="15898" y="9467"/>
                  <a:pt x="15961" y="9435"/>
                  <a:pt x="16056" y="9404"/>
                </a:cubicBezTo>
                <a:cubicBezTo>
                  <a:pt x="16151" y="9372"/>
                  <a:pt x="16262" y="9325"/>
                  <a:pt x="16341" y="9293"/>
                </a:cubicBezTo>
                <a:cubicBezTo>
                  <a:pt x="16436" y="9261"/>
                  <a:pt x="16452" y="9150"/>
                  <a:pt x="16579" y="9150"/>
                </a:cubicBezTo>
                <a:cubicBezTo>
                  <a:pt x="16705" y="9135"/>
                  <a:pt x="16721" y="8992"/>
                  <a:pt x="16832" y="8992"/>
                </a:cubicBezTo>
                <a:cubicBezTo>
                  <a:pt x="16959" y="8976"/>
                  <a:pt x="16975" y="8913"/>
                  <a:pt x="17070" y="8849"/>
                </a:cubicBezTo>
                <a:cubicBezTo>
                  <a:pt x="17149" y="8786"/>
                  <a:pt x="17228" y="8723"/>
                  <a:pt x="17291" y="8659"/>
                </a:cubicBezTo>
                <a:lnTo>
                  <a:pt x="17450" y="8659"/>
                </a:lnTo>
                <a:cubicBezTo>
                  <a:pt x="17386" y="8533"/>
                  <a:pt x="17497" y="8469"/>
                  <a:pt x="17592" y="8422"/>
                </a:cubicBezTo>
                <a:cubicBezTo>
                  <a:pt x="17750" y="8343"/>
                  <a:pt x="17941" y="8279"/>
                  <a:pt x="18115" y="8216"/>
                </a:cubicBezTo>
                <a:cubicBezTo>
                  <a:pt x="18226" y="8105"/>
                  <a:pt x="18336" y="7994"/>
                  <a:pt x="18479" y="7931"/>
                </a:cubicBezTo>
                <a:cubicBezTo>
                  <a:pt x="18590" y="7884"/>
                  <a:pt x="18669" y="7789"/>
                  <a:pt x="18780" y="7741"/>
                </a:cubicBezTo>
                <a:cubicBezTo>
                  <a:pt x="18891" y="7709"/>
                  <a:pt x="19001" y="7662"/>
                  <a:pt x="19112" y="7614"/>
                </a:cubicBezTo>
                <a:cubicBezTo>
                  <a:pt x="19255" y="7583"/>
                  <a:pt x="19366" y="7504"/>
                  <a:pt x="19476" y="7409"/>
                </a:cubicBezTo>
                <a:cubicBezTo>
                  <a:pt x="19556" y="7393"/>
                  <a:pt x="19651" y="7409"/>
                  <a:pt x="19682" y="7377"/>
                </a:cubicBezTo>
                <a:cubicBezTo>
                  <a:pt x="19777" y="7298"/>
                  <a:pt x="19920" y="7298"/>
                  <a:pt x="19999" y="7203"/>
                </a:cubicBezTo>
                <a:cubicBezTo>
                  <a:pt x="20046" y="7155"/>
                  <a:pt x="20110" y="7076"/>
                  <a:pt x="20173" y="7076"/>
                </a:cubicBezTo>
                <a:cubicBezTo>
                  <a:pt x="20284" y="7060"/>
                  <a:pt x="20331" y="6981"/>
                  <a:pt x="20411" y="6949"/>
                </a:cubicBezTo>
                <a:cubicBezTo>
                  <a:pt x="20474" y="6902"/>
                  <a:pt x="20537" y="6886"/>
                  <a:pt x="20601" y="6854"/>
                </a:cubicBezTo>
                <a:cubicBezTo>
                  <a:pt x="20616" y="6807"/>
                  <a:pt x="20632" y="6775"/>
                  <a:pt x="20632" y="6744"/>
                </a:cubicBezTo>
                <a:cubicBezTo>
                  <a:pt x="20687" y="6744"/>
                  <a:pt x="20746" y="6723"/>
                  <a:pt x="20799" y="6723"/>
                </a:cubicBezTo>
                <a:cubicBezTo>
                  <a:pt x="20838" y="6723"/>
                  <a:pt x="20874" y="6735"/>
                  <a:pt x="20901" y="6775"/>
                </a:cubicBezTo>
                <a:cubicBezTo>
                  <a:pt x="20727" y="6839"/>
                  <a:pt x="20870" y="7013"/>
                  <a:pt x="20727" y="7092"/>
                </a:cubicBezTo>
                <a:cubicBezTo>
                  <a:pt x="20696" y="7124"/>
                  <a:pt x="20696" y="7219"/>
                  <a:pt x="20696" y="7282"/>
                </a:cubicBezTo>
                <a:lnTo>
                  <a:pt x="20553" y="7393"/>
                </a:lnTo>
                <a:cubicBezTo>
                  <a:pt x="20539" y="7396"/>
                  <a:pt x="20525" y="7396"/>
                  <a:pt x="20510" y="7396"/>
                </a:cubicBezTo>
                <a:cubicBezTo>
                  <a:pt x="20488" y="7396"/>
                  <a:pt x="20465" y="7394"/>
                  <a:pt x="20442" y="7394"/>
                </a:cubicBezTo>
                <a:cubicBezTo>
                  <a:pt x="20393" y="7394"/>
                  <a:pt x="20344" y="7403"/>
                  <a:pt x="20300" y="7456"/>
                </a:cubicBezTo>
                <a:cubicBezTo>
                  <a:pt x="20326" y="7509"/>
                  <a:pt x="20363" y="7562"/>
                  <a:pt x="20394" y="7614"/>
                </a:cubicBezTo>
                <a:lnTo>
                  <a:pt x="20094" y="7614"/>
                </a:lnTo>
                <a:lnTo>
                  <a:pt x="19825" y="7757"/>
                </a:lnTo>
                <a:lnTo>
                  <a:pt x="19825" y="7947"/>
                </a:lnTo>
                <a:cubicBezTo>
                  <a:pt x="19777" y="7963"/>
                  <a:pt x="19730" y="7963"/>
                  <a:pt x="19666" y="7963"/>
                </a:cubicBezTo>
                <a:cubicBezTo>
                  <a:pt x="19587" y="8105"/>
                  <a:pt x="19397" y="8137"/>
                  <a:pt x="19255" y="8216"/>
                </a:cubicBezTo>
                <a:cubicBezTo>
                  <a:pt x="19128" y="8279"/>
                  <a:pt x="19112" y="8279"/>
                  <a:pt x="19049" y="8390"/>
                </a:cubicBezTo>
                <a:cubicBezTo>
                  <a:pt x="19001" y="8454"/>
                  <a:pt x="18954" y="8501"/>
                  <a:pt x="18906" y="8549"/>
                </a:cubicBezTo>
                <a:lnTo>
                  <a:pt x="18780" y="8549"/>
                </a:lnTo>
                <a:cubicBezTo>
                  <a:pt x="18780" y="8596"/>
                  <a:pt x="18748" y="8644"/>
                  <a:pt x="18732" y="8691"/>
                </a:cubicBezTo>
                <a:cubicBezTo>
                  <a:pt x="18685" y="8739"/>
                  <a:pt x="18637" y="8770"/>
                  <a:pt x="18653" y="8834"/>
                </a:cubicBezTo>
                <a:lnTo>
                  <a:pt x="18748" y="8929"/>
                </a:lnTo>
                <a:lnTo>
                  <a:pt x="18606" y="9039"/>
                </a:lnTo>
                <a:lnTo>
                  <a:pt x="18400" y="9039"/>
                </a:lnTo>
                <a:lnTo>
                  <a:pt x="18305" y="8976"/>
                </a:lnTo>
                <a:cubicBezTo>
                  <a:pt x="18226" y="9055"/>
                  <a:pt x="18067" y="9119"/>
                  <a:pt x="18051" y="9245"/>
                </a:cubicBezTo>
                <a:cubicBezTo>
                  <a:pt x="18099" y="9293"/>
                  <a:pt x="18131" y="9340"/>
                  <a:pt x="18194" y="9404"/>
                </a:cubicBezTo>
                <a:cubicBezTo>
                  <a:pt x="18149" y="9437"/>
                  <a:pt x="18112" y="9471"/>
                  <a:pt x="18061" y="9471"/>
                </a:cubicBezTo>
                <a:cubicBezTo>
                  <a:pt x="18040" y="9471"/>
                  <a:pt x="18016" y="9465"/>
                  <a:pt x="17988" y="9451"/>
                </a:cubicBezTo>
                <a:lnTo>
                  <a:pt x="17909" y="9277"/>
                </a:lnTo>
                <a:cubicBezTo>
                  <a:pt x="17893" y="9340"/>
                  <a:pt x="17861" y="9372"/>
                  <a:pt x="17861" y="9404"/>
                </a:cubicBezTo>
                <a:cubicBezTo>
                  <a:pt x="17877" y="9467"/>
                  <a:pt x="17845" y="9546"/>
                  <a:pt x="17782" y="9578"/>
                </a:cubicBezTo>
                <a:cubicBezTo>
                  <a:pt x="17782" y="9594"/>
                  <a:pt x="17798" y="9625"/>
                  <a:pt x="17814" y="9641"/>
                </a:cubicBezTo>
                <a:cubicBezTo>
                  <a:pt x="17827" y="9644"/>
                  <a:pt x="17839" y="9645"/>
                  <a:pt x="17852" y="9645"/>
                </a:cubicBezTo>
                <a:cubicBezTo>
                  <a:pt x="17884" y="9645"/>
                  <a:pt x="17916" y="9639"/>
                  <a:pt x="17948" y="9639"/>
                </a:cubicBezTo>
                <a:cubicBezTo>
                  <a:pt x="17983" y="9639"/>
                  <a:pt x="18017" y="9645"/>
                  <a:pt x="18051" y="9673"/>
                </a:cubicBezTo>
                <a:cubicBezTo>
                  <a:pt x="18051" y="9689"/>
                  <a:pt x="18051" y="9705"/>
                  <a:pt x="18051" y="9705"/>
                </a:cubicBezTo>
                <a:cubicBezTo>
                  <a:pt x="18004" y="9800"/>
                  <a:pt x="17956" y="9879"/>
                  <a:pt x="17909" y="9974"/>
                </a:cubicBezTo>
                <a:cubicBezTo>
                  <a:pt x="17830" y="9910"/>
                  <a:pt x="17877" y="9831"/>
                  <a:pt x="17861" y="9768"/>
                </a:cubicBezTo>
                <a:lnTo>
                  <a:pt x="17655" y="9673"/>
                </a:lnTo>
                <a:lnTo>
                  <a:pt x="17465" y="9752"/>
                </a:lnTo>
                <a:cubicBezTo>
                  <a:pt x="17576" y="9879"/>
                  <a:pt x="17719" y="9926"/>
                  <a:pt x="17766" y="10053"/>
                </a:cubicBezTo>
                <a:cubicBezTo>
                  <a:pt x="17735" y="10069"/>
                  <a:pt x="17687" y="10069"/>
                  <a:pt x="17687" y="10085"/>
                </a:cubicBezTo>
                <a:cubicBezTo>
                  <a:pt x="17671" y="10148"/>
                  <a:pt x="17655" y="10211"/>
                  <a:pt x="17640" y="10290"/>
                </a:cubicBezTo>
                <a:lnTo>
                  <a:pt x="17386" y="10401"/>
                </a:lnTo>
                <a:cubicBezTo>
                  <a:pt x="17370" y="10417"/>
                  <a:pt x="17339" y="10449"/>
                  <a:pt x="17307" y="10480"/>
                </a:cubicBezTo>
                <a:cubicBezTo>
                  <a:pt x="17244" y="10401"/>
                  <a:pt x="17323" y="10401"/>
                  <a:pt x="17386" y="10401"/>
                </a:cubicBezTo>
                <a:cubicBezTo>
                  <a:pt x="17323" y="10322"/>
                  <a:pt x="17275" y="10227"/>
                  <a:pt x="17228" y="10148"/>
                </a:cubicBezTo>
                <a:lnTo>
                  <a:pt x="17228" y="10148"/>
                </a:lnTo>
                <a:cubicBezTo>
                  <a:pt x="17261" y="10153"/>
                  <a:pt x="17291" y="10156"/>
                  <a:pt x="17319" y="10156"/>
                </a:cubicBezTo>
                <a:cubicBezTo>
                  <a:pt x="17449" y="10156"/>
                  <a:pt x="17519" y="10097"/>
                  <a:pt x="17545" y="10005"/>
                </a:cubicBezTo>
                <a:lnTo>
                  <a:pt x="17418" y="9895"/>
                </a:lnTo>
                <a:cubicBezTo>
                  <a:pt x="17405" y="9897"/>
                  <a:pt x="17392" y="9898"/>
                  <a:pt x="17379" y="9898"/>
                </a:cubicBezTo>
                <a:cubicBezTo>
                  <a:pt x="17345" y="9898"/>
                  <a:pt x="17310" y="9892"/>
                  <a:pt x="17277" y="9892"/>
                </a:cubicBezTo>
                <a:cubicBezTo>
                  <a:pt x="17241" y="9892"/>
                  <a:pt x="17208" y="9899"/>
                  <a:pt x="17180" y="9926"/>
                </a:cubicBezTo>
                <a:cubicBezTo>
                  <a:pt x="17180" y="9974"/>
                  <a:pt x="17165" y="10005"/>
                  <a:pt x="17149" y="10053"/>
                </a:cubicBezTo>
                <a:cubicBezTo>
                  <a:pt x="16959" y="10053"/>
                  <a:pt x="16895" y="10195"/>
                  <a:pt x="16769" y="10290"/>
                </a:cubicBezTo>
                <a:lnTo>
                  <a:pt x="16769" y="10417"/>
                </a:lnTo>
                <a:lnTo>
                  <a:pt x="16547" y="10639"/>
                </a:lnTo>
                <a:cubicBezTo>
                  <a:pt x="16515" y="10649"/>
                  <a:pt x="16484" y="10651"/>
                  <a:pt x="16453" y="10651"/>
                </a:cubicBezTo>
                <a:cubicBezTo>
                  <a:pt x="16438" y="10651"/>
                  <a:pt x="16423" y="10651"/>
                  <a:pt x="16409" y="10651"/>
                </a:cubicBezTo>
                <a:cubicBezTo>
                  <a:pt x="16365" y="10651"/>
                  <a:pt x="16325" y="10655"/>
                  <a:pt x="16294" y="10686"/>
                </a:cubicBezTo>
                <a:cubicBezTo>
                  <a:pt x="16294" y="10734"/>
                  <a:pt x="16278" y="10765"/>
                  <a:pt x="16278" y="10797"/>
                </a:cubicBezTo>
                <a:lnTo>
                  <a:pt x="15961" y="10845"/>
                </a:lnTo>
                <a:lnTo>
                  <a:pt x="16088" y="11050"/>
                </a:lnTo>
                <a:lnTo>
                  <a:pt x="15914" y="11098"/>
                </a:lnTo>
                <a:lnTo>
                  <a:pt x="15882" y="11225"/>
                </a:lnTo>
                <a:cubicBezTo>
                  <a:pt x="15835" y="11272"/>
                  <a:pt x="15740" y="11225"/>
                  <a:pt x="15676" y="11304"/>
                </a:cubicBezTo>
                <a:cubicBezTo>
                  <a:pt x="15654" y="11331"/>
                  <a:pt x="15626" y="11338"/>
                  <a:pt x="15595" y="11338"/>
                </a:cubicBezTo>
                <a:cubicBezTo>
                  <a:pt x="15568" y="11338"/>
                  <a:pt x="15539" y="11333"/>
                  <a:pt x="15510" y="11333"/>
                </a:cubicBezTo>
                <a:cubicBezTo>
                  <a:pt x="15475" y="11333"/>
                  <a:pt x="15440" y="11339"/>
                  <a:pt x="15407" y="11367"/>
                </a:cubicBezTo>
                <a:cubicBezTo>
                  <a:pt x="15344" y="11399"/>
                  <a:pt x="15280" y="11430"/>
                  <a:pt x="15217" y="11446"/>
                </a:cubicBezTo>
                <a:lnTo>
                  <a:pt x="15217" y="11525"/>
                </a:lnTo>
                <a:lnTo>
                  <a:pt x="15027" y="11700"/>
                </a:lnTo>
                <a:cubicBezTo>
                  <a:pt x="14995" y="11779"/>
                  <a:pt x="15059" y="11858"/>
                  <a:pt x="14964" y="11905"/>
                </a:cubicBezTo>
                <a:lnTo>
                  <a:pt x="14869" y="11826"/>
                </a:lnTo>
                <a:cubicBezTo>
                  <a:pt x="14790" y="11874"/>
                  <a:pt x="14742" y="11953"/>
                  <a:pt x="14710" y="12032"/>
                </a:cubicBezTo>
                <a:lnTo>
                  <a:pt x="14980" y="12143"/>
                </a:lnTo>
                <a:lnTo>
                  <a:pt x="15106" y="12032"/>
                </a:lnTo>
                <a:cubicBezTo>
                  <a:pt x="15122" y="11969"/>
                  <a:pt x="15075" y="11890"/>
                  <a:pt x="15154" y="11826"/>
                </a:cubicBezTo>
                <a:lnTo>
                  <a:pt x="15265" y="11905"/>
                </a:lnTo>
                <a:lnTo>
                  <a:pt x="15360" y="11826"/>
                </a:lnTo>
                <a:lnTo>
                  <a:pt x="15502" y="11953"/>
                </a:lnTo>
                <a:lnTo>
                  <a:pt x="15502" y="12032"/>
                </a:lnTo>
                <a:cubicBezTo>
                  <a:pt x="15423" y="12111"/>
                  <a:pt x="15265" y="12095"/>
                  <a:pt x="15217" y="12206"/>
                </a:cubicBezTo>
                <a:lnTo>
                  <a:pt x="15296" y="12301"/>
                </a:lnTo>
                <a:cubicBezTo>
                  <a:pt x="15258" y="12329"/>
                  <a:pt x="15215" y="12335"/>
                  <a:pt x="15171" y="12335"/>
                </a:cubicBezTo>
                <a:cubicBezTo>
                  <a:pt x="15134" y="12335"/>
                  <a:pt x="15095" y="12330"/>
                  <a:pt x="15057" y="12330"/>
                </a:cubicBezTo>
                <a:cubicBezTo>
                  <a:pt x="15013" y="12330"/>
                  <a:pt x="14971" y="12337"/>
                  <a:pt x="14932" y="12365"/>
                </a:cubicBezTo>
                <a:cubicBezTo>
                  <a:pt x="14932" y="12396"/>
                  <a:pt x="14916" y="12412"/>
                  <a:pt x="14916" y="12444"/>
                </a:cubicBezTo>
                <a:cubicBezTo>
                  <a:pt x="14948" y="12475"/>
                  <a:pt x="14980" y="12507"/>
                  <a:pt x="15011" y="12539"/>
                </a:cubicBezTo>
                <a:cubicBezTo>
                  <a:pt x="14948" y="12602"/>
                  <a:pt x="14885" y="12650"/>
                  <a:pt x="14821" y="12713"/>
                </a:cubicBezTo>
                <a:cubicBezTo>
                  <a:pt x="14790" y="12729"/>
                  <a:pt x="14758" y="12729"/>
                  <a:pt x="14726" y="12745"/>
                </a:cubicBezTo>
                <a:lnTo>
                  <a:pt x="14726" y="12444"/>
                </a:lnTo>
                <a:lnTo>
                  <a:pt x="14805" y="12396"/>
                </a:lnTo>
                <a:cubicBezTo>
                  <a:pt x="14821" y="12317"/>
                  <a:pt x="14869" y="12222"/>
                  <a:pt x="14774" y="12159"/>
                </a:cubicBezTo>
                <a:cubicBezTo>
                  <a:pt x="14710" y="12159"/>
                  <a:pt x="14647" y="12175"/>
                  <a:pt x="14600" y="12222"/>
                </a:cubicBezTo>
                <a:cubicBezTo>
                  <a:pt x="14552" y="12254"/>
                  <a:pt x="14489" y="12270"/>
                  <a:pt x="14441" y="12270"/>
                </a:cubicBezTo>
                <a:cubicBezTo>
                  <a:pt x="14425" y="12317"/>
                  <a:pt x="14410" y="12365"/>
                  <a:pt x="14410" y="12396"/>
                </a:cubicBezTo>
                <a:lnTo>
                  <a:pt x="14125" y="12444"/>
                </a:lnTo>
                <a:lnTo>
                  <a:pt x="14125" y="12586"/>
                </a:lnTo>
                <a:lnTo>
                  <a:pt x="14267" y="12586"/>
                </a:lnTo>
                <a:cubicBezTo>
                  <a:pt x="14362" y="12634"/>
                  <a:pt x="14346" y="12681"/>
                  <a:pt x="14299" y="12745"/>
                </a:cubicBezTo>
                <a:cubicBezTo>
                  <a:pt x="14220" y="12697"/>
                  <a:pt x="14140" y="12665"/>
                  <a:pt x="14125" y="12586"/>
                </a:cubicBezTo>
                <a:lnTo>
                  <a:pt x="13966" y="12586"/>
                </a:lnTo>
                <a:cubicBezTo>
                  <a:pt x="13903" y="12681"/>
                  <a:pt x="13808" y="12776"/>
                  <a:pt x="13745" y="12887"/>
                </a:cubicBezTo>
                <a:cubicBezTo>
                  <a:pt x="13729" y="12919"/>
                  <a:pt x="13745" y="12966"/>
                  <a:pt x="13745" y="12998"/>
                </a:cubicBezTo>
                <a:cubicBezTo>
                  <a:pt x="13650" y="13014"/>
                  <a:pt x="13570" y="13077"/>
                  <a:pt x="13539" y="13156"/>
                </a:cubicBezTo>
                <a:cubicBezTo>
                  <a:pt x="13523" y="13251"/>
                  <a:pt x="13444" y="13330"/>
                  <a:pt x="13349" y="13346"/>
                </a:cubicBezTo>
                <a:lnTo>
                  <a:pt x="12969" y="13663"/>
                </a:lnTo>
                <a:lnTo>
                  <a:pt x="13032" y="13710"/>
                </a:lnTo>
                <a:lnTo>
                  <a:pt x="12747" y="13916"/>
                </a:lnTo>
                <a:lnTo>
                  <a:pt x="12747" y="14059"/>
                </a:lnTo>
                <a:lnTo>
                  <a:pt x="12605" y="14170"/>
                </a:lnTo>
                <a:lnTo>
                  <a:pt x="12494" y="14090"/>
                </a:lnTo>
                <a:cubicBezTo>
                  <a:pt x="12478" y="14122"/>
                  <a:pt x="12462" y="14154"/>
                  <a:pt x="12430" y="14217"/>
                </a:cubicBezTo>
                <a:lnTo>
                  <a:pt x="12589" y="14344"/>
                </a:lnTo>
                <a:cubicBezTo>
                  <a:pt x="12668" y="14296"/>
                  <a:pt x="12715" y="14217"/>
                  <a:pt x="12810" y="14185"/>
                </a:cubicBezTo>
                <a:lnTo>
                  <a:pt x="12874" y="14249"/>
                </a:lnTo>
                <a:cubicBezTo>
                  <a:pt x="13048" y="14170"/>
                  <a:pt x="12874" y="14106"/>
                  <a:pt x="12858" y="14043"/>
                </a:cubicBezTo>
                <a:cubicBezTo>
                  <a:pt x="12899" y="14015"/>
                  <a:pt x="12946" y="14009"/>
                  <a:pt x="12995" y="14009"/>
                </a:cubicBezTo>
                <a:cubicBezTo>
                  <a:pt x="13041" y="14009"/>
                  <a:pt x="13089" y="14015"/>
                  <a:pt x="13136" y="14015"/>
                </a:cubicBezTo>
                <a:cubicBezTo>
                  <a:pt x="13154" y="14015"/>
                  <a:pt x="13173" y="14014"/>
                  <a:pt x="13190" y="14011"/>
                </a:cubicBezTo>
                <a:lnTo>
                  <a:pt x="13428" y="13805"/>
                </a:lnTo>
                <a:cubicBezTo>
                  <a:pt x="13396" y="13774"/>
                  <a:pt x="13365" y="13726"/>
                  <a:pt x="13333" y="13679"/>
                </a:cubicBezTo>
                <a:cubicBezTo>
                  <a:pt x="13285" y="13679"/>
                  <a:pt x="13238" y="13679"/>
                  <a:pt x="13254" y="13631"/>
                </a:cubicBezTo>
                <a:cubicBezTo>
                  <a:pt x="13254" y="13615"/>
                  <a:pt x="13301" y="13600"/>
                  <a:pt x="13333" y="13600"/>
                </a:cubicBezTo>
                <a:lnTo>
                  <a:pt x="13333" y="13473"/>
                </a:lnTo>
                <a:cubicBezTo>
                  <a:pt x="13460" y="13394"/>
                  <a:pt x="13618" y="13346"/>
                  <a:pt x="13776" y="13330"/>
                </a:cubicBezTo>
                <a:lnTo>
                  <a:pt x="13919" y="13220"/>
                </a:lnTo>
                <a:lnTo>
                  <a:pt x="13919" y="13045"/>
                </a:lnTo>
                <a:lnTo>
                  <a:pt x="14061" y="12935"/>
                </a:lnTo>
                <a:lnTo>
                  <a:pt x="14283" y="12935"/>
                </a:lnTo>
                <a:lnTo>
                  <a:pt x="14410" y="13045"/>
                </a:lnTo>
                <a:lnTo>
                  <a:pt x="14267" y="13172"/>
                </a:lnTo>
                <a:lnTo>
                  <a:pt x="14125" y="13172"/>
                </a:lnTo>
                <a:cubicBezTo>
                  <a:pt x="14093" y="13283"/>
                  <a:pt x="14156" y="13394"/>
                  <a:pt x="14093" y="13489"/>
                </a:cubicBezTo>
                <a:lnTo>
                  <a:pt x="13919" y="13552"/>
                </a:lnTo>
                <a:lnTo>
                  <a:pt x="14045" y="13663"/>
                </a:lnTo>
                <a:cubicBezTo>
                  <a:pt x="14031" y="13661"/>
                  <a:pt x="14017" y="13660"/>
                  <a:pt x="14003" y="13660"/>
                </a:cubicBezTo>
                <a:cubicBezTo>
                  <a:pt x="13910" y="13660"/>
                  <a:pt x="13831" y="13703"/>
                  <a:pt x="13776" y="13758"/>
                </a:cubicBezTo>
                <a:cubicBezTo>
                  <a:pt x="13729" y="13821"/>
                  <a:pt x="13650" y="13853"/>
                  <a:pt x="13570" y="13853"/>
                </a:cubicBezTo>
                <a:cubicBezTo>
                  <a:pt x="13570" y="13853"/>
                  <a:pt x="13555" y="13885"/>
                  <a:pt x="13555" y="13916"/>
                </a:cubicBezTo>
                <a:lnTo>
                  <a:pt x="13840" y="13948"/>
                </a:lnTo>
                <a:cubicBezTo>
                  <a:pt x="13824" y="14011"/>
                  <a:pt x="13808" y="14043"/>
                  <a:pt x="13808" y="14090"/>
                </a:cubicBezTo>
                <a:cubicBezTo>
                  <a:pt x="13713" y="14090"/>
                  <a:pt x="13650" y="14106"/>
                  <a:pt x="13570" y="14106"/>
                </a:cubicBezTo>
                <a:cubicBezTo>
                  <a:pt x="13555" y="14122"/>
                  <a:pt x="13539" y="14154"/>
                  <a:pt x="13539" y="14185"/>
                </a:cubicBezTo>
                <a:cubicBezTo>
                  <a:pt x="13650" y="14233"/>
                  <a:pt x="13650" y="14233"/>
                  <a:pt x="13570" y="14344"/>
                </a:cubicBezTo>
                <a:lnTo>
                  <a:pt x="13380" y="14344"/>
                </a:lnTo>
                <a:lnTo>
                  <a:pt x="13238" y="14470"/>
                </a:lnTo>
                <a:cubicBezTo>
                  <a:pt x="13222" y="14534"/>
                  <a:pt x="13222" y="14597"/>
                  <a:pt x="13222" y="14645"/>
                </a:cubicBezTo>
                <a:lnTo>
                  <a:pt x="13127" y="14724"/>
                </a:lnTo>
                <a:lnTo>
                  <a:pt x="13333" y="14803"/>
                </a:lnTo>
                <a:lnTo>
                  <a:pt x="13175" y="14930"/>
                </a:lnTo>
                <a:lnTo>
                  <a:pt x="12985" y="14930"/>
                </a:lnTo>
                <a:cubicBezTo>
                  <a:pt x="12938" y="14918"/>
                  <a:pt x="12900" y="14847"/>
                  <a:pt x="12834" y="14847"/>
                </a:cubicBezTo>
                <a:cubicBezTo>
                  <a:pt x="12809" y="14847"/>
                  <a:pt x="12781" y="14857"/>
                  <a:pt x="12747" y="14882"/>
                </a:cubicBezTo>
                <a:lnTo>
                  <a:pt x="12842" y="15040"/>
                </a:lnTo>
                <a:lnTo>
                  <a:pt x="12700" y="15183"/>
                </a:lnTo>
                <a:cubicBezTo>
                  <a:pt x="12682" y="15185"/>
                  <a:pt x="12665" y="15186"/>
                  <a:pt x="12649" y="15186"/>
                </a:cubicBezTo>
                <a:cubicBezTo>
                  <a:pt x="12608" y="15186"/>
                  <a:pt x="12571" y="15181"/>
                  <a:pt x="12539" y="15181"/>
                </a:cubicBezTo>
                <a:cubicBezTo>
                  <a:pt x="12504" y="15181"/>
                  <a:pt x="12474" y="15187"/>
                  <a:pt x="12446" y="15215"/>
                </a:cubicBezTo>
                <a:lnTo>
                  <a:pt x="12557" y="15357"/>
                </a:lnTo>
                <a:lnTo>
                  <a:pt x="12795" y="15357"/>
                </a:lnTo>
                <a:lnTo>
                  <a:pt x="12937" y="15500"/>
                </a:lnTo>
                <a:cubicBezTo>
                  <a:pt x="12858" y="15515"/>
                  <a:pt x="12842" y="15610"/>
                  <a:pt x="12747" y="15610"/>
                </a:cubicBezTo>
                <a:cubicBezTo>
                  <a:pt x="12747" y="15705"/>
                  <a:pt x="12874" y="15737"/>
                  <a:pt x="12905" y="15800"/>
                </a:cubicBezTo>
                <a:cubicBezTo>
                  <a:pt x="12937" y="15895"/>
                  <a:pt x="13000" y="15975"/>
                  <a:pt x="13080" y="16038"/>
                </a:cubicBezTo>
                <a:lnTo>
                  <a:pt x="13285" y="16038"/>
                </a:lnTo>
                <a:cubicBezTo>
                  <a:pt x="13317" y="16101"/>
                  <a:pt x="13380" y="16101"/>
                  <a:pt x="13428" y="16196"/>
                </a:cubicBezTo>
                <a:cubicBezTo>
                  <a:pt x="13460" y="16291"/>
                  <a:pt x="13222" y="16323"/>
                  <a:pt x="13380" y="16450"/>
                </a:cubicBezTo>
                <a:cubicBezTo>
                  <a:pt x="13460" y="16465"/>
                  <a:pt x="13570" y="16434"/>
                  <a:pt x="13665" y="16513"/>
                </a:cubicBezTo>
                <a:cubicBezTo>
                  <a:pt x="13729" y="16576"/>
                  <a:pt x="13887" y="16497"/>
                  <a:pt x="13950" y="16608"/>
                </a:cubicBezTo>
                <a:lnTo>
                  <a:pt x="14093" y="16529"/>
                </a:lnTo>
                <a:lnTo>
                  <a:pt x="14330" y="16640"/>
                </a:lnTo>
                <a:lnTo>
                  <a:pt x="14457" y="16545"/>
                </a:lnTo>
                <a:lnTo>
                  <a:pt x="14647" y="16545"/>
                </a:lnTo>
                <a:lnTo>
                  <a:pt x="14774" y="16640"/>
                </a:lnTo>
                <a:lnTo>
                  <a:pt x="14964" y="16545"/>
                </a:lnTo>
                <a:lnTo>
                  <a:pt x="15027" y="16608"/>
                </a:lnTo>
                <a:cubicBezTo>
                  <a:pt x="15075" y="16576"/>
                  <a:pt x="15122" y="16560"/>
                  <a:pt x="15185" y="16545"/>
                </a:cubicBezTo>
                <a:cubicBezTo>
                  <a:pt x="15249" y="16529"/>
                  <a:pt x="15360" y="16545"/>
                  <a:pt x="15407" y="16481"/>
                </a:cubicBezTo>
                <a:cubicBezTo>
                  <a:pt x="15439" y="16434"/>
                  <a:pt x="15565" y="16465"/>
                  <a:pt x="15597" y="16402"/>
                </a:cubicBezTo>
                <a:cubicBezTo>
                  <a:pt x="15618" y="16375"/>
                  <a:pt x="15644" y="16368"/>
                  <a:pt x="15672" y="16368"/>
                </a:cubicBezTo>
                <a:cubicBezTo>
                  <a:pt x="15697" y="16368"/>
                  <a:pt x="15723" y="16374"/>
                  <a:pt x="15746" y="16374"/>
                </a:cubicBezTo>
                <a:cubicBezTo>
                  <a:pt x="15755" y="16374"/>
                  <a:pt x="15764" y="16373"/>
                  <a:pt x="15771" y="16370"/>
                </a:cubicBezTo>
                <a:cubicBezTo>
                  <a:pt x="15771" y="16331"/>
                  <a:pt x="15782" y="16303"/>
                  <a:pt x="15812" y="16303"/>
                </a:cubicBezTo>
                <a:cubicBezTo>
                  <a:pt x="15819" y="16303"/>
                  <a:pt x="15826" y="16304"/>
                  <a:pt x="15835" y="16307"/>
                </a:cubicBezTo>
                <a:cubicBezTo>
                  <a:pt x="15850" y="16307"/>
                  <a:pt x="15882" y="16355"/>
                  <a:pt x="15882" y="16370"/>
                </a:cubicBezTo>
                <a:lnTo>
                  <a:pt x="16025" y="16370"/>
                </a:lnTo>
                <a:cubicBezTo>
                  <a:pt x="16040" y="16370"/>
                  <a:pt x="16056" y="16418"/>
                  <a:pt x="16056" y="16434"/>
                </a:cubicBezTo>
                <a:cubicBezTo>
                  <a:pt x="16056" y="16434"/>
                  <a:pt x="16025" y="16450"/>
                  <a:pt x="16025" y="16450"/>
                </a:cubicBezTo>
                <a:lnTo>
                  <a:pt x="15882" y="16450"/>
                </a:lnTo>
                <a:lnTo>
                  <a:pt x="15914" y="16529"/>
                </a:lnTo>
                <a:cubicBezTo>
                  <a:pt x="15954" y="16535"/>
                  <a:pt x="15997" y="16538"/>
                  <a:pt x="16041" y="16538"/>
                </a:cubicBezTo>
                <a:cubicBezTo>
                  <a:pt x="16117" y="16538"/>
                  <a:pt x="16198" y="16527"/>
                  <a:pt x="16278" y="16497"/>
                </a:cubicBezTo>
                <a:cubicBezTo>
                  <a:pt x="16230" y="16465"/>
                  <a:pt x="16199" y="16434"/>
                  <a:pt x="16167" y="16402"/>
                </a:cubicBezTo>
                <a:cubicBezTo>
                  <a:pt x="16183" y="16307"/>
                  <a:pt x="16120" y="16196"/>
                  <a:pt x="16215" y="16117"/>
                </a:cubicBezTo>
                <a:lnTo>
                  <a:pt x="16325" y="16117"/>
                </a:lnTo>
                <a:lnTo>
                  <a:pt x="16420" y="16291"/>
                </a:lnTo>
                <a:cubicBezTo>
                  <a:pt x="16436" y="16286"/>
                  <a:pt x="16450" y="16284"/>
                  <a:pt x="16464" y="16284"/>
                </a:cubicBezTo>
                <a:cubicBezTo>
                  <a:pt x="16531" y="16284"/>
                  <a:pt x="16571" y="16341"/>
                  <a:pt x="16610" y="16355"/>
                </a:cubicBezTo>
                <a:lnTo>
                  <a:pt x="16864" y="16244"/>
                </a:lnTo>
                <a:lnTo>
                  <a:pt x="16864" y="16165"/>
                </a:lnTo>
                <a:cubicBezTo>
                  <a:pt x="16895" y="16125"/>
                  <a:pt x="16935" y="16117"/>
                  <a:pt x="16975" y="16117"/>
                </a:cubicBezTo>
                <a:cubicBezTo>
                  <a:pt x="17001" y="16117"/>
                  <a:pt x="17027" y="16121"/>
                  <a:pt x="17051" y="16121"/>
                </a:cubicBezTo>
                <a:cubicBezTo>
                  <a:pt x="17063" y="16121"/>
                  <a:pt x="17075" y="16120"/>
                  <a:pt x="17085" y="16117"/>
                </a:cubicBezTo>
                <a:cubicBezTo>
                  <a:pt x="17149" y="16085"/>
                  <a:pt x="17228" y="16054"/>
                  <a:pt x="17275" y="16022"/>
                </a:cubicBezTo>
                <a:lnTo>
                  <a:pt x="17323" y="16054"/>
                </a:lnTo>
                <a:lnTo>
                  <a:pt x="17576" y="15785"/>
                </a:lnTo>
                <a:cubicBezTo>
                  <a:pt x="17750" y="15785"/>
                  <a:pt x="17909" y="15737"/>
                  <a:pt x="18051" y="15658"/>
                </a:cubicBezTo>
                <a:cubicBezTo>
                  <a:pt x="18051" y="15642"/>
                  <a:pt x="18051" y="15626"/>
                  <a:pt x="18051" y="15610"/>
                </a:cubicBezTo>
                <a:cubicBezTo>
                  <a:pt x="18051" y="15595"/>
                  <a:pt x="18067" y="15563"/>
                  <a:pt x="18083" y="15531"/>
                </a:cubicBezTo>
                <a:cubicBezTo>
                  <a:pt x="18105" y="15536"/>
                  <a:pt x="18126" y="15538"/>
                  <a:pt x="18147" y="15538"/>
                </a:cubicBezTo>
                <a:cubicBezTo>
                  <a:pt x="18273" y="15538"/>
                  <a:pt x="18370" y="15464"/>
                  <a:pt x="18479" y="15436"/>
                </a:cubicBezTo>
                <a:lnTo>
                  <a:pt x="18590" y="15531"/>
                </a:lnTo>
                <a:cubicBezTo>
                  <a:pt x="18653" y="15420"/>
                  <a:pt x="18827" y="15452"/>
                  <a:pt x="18906" y="15357"/>
                </a:cubicBezTo>
                <a:cubicBezTo>
                  <a:pt x="18986" y="15278"/>
                  <a:pt x="19096" y="15215"/>
                  <a:pt x="19223" y="15199"/>
                </a:cubicBezTo>
                <a:cubicBezTo>
                  <a:pt x="19318" y="15167"/>
                  <a:pt x="19413" y="15104"/>
                  <a:pt x="19476" y="15025"/>
                </a:cubicBezTo>
                <a:cubicBezTo>
                  <a:pt x="19556" y="14930"/>
                  <a:pt x="19714" y="14945"/>
                  <a:pt x="19793" y="14850"/>
                </a:cubicBezTo>
                <a:cubicBezTo>
                  <a:pt x="19856" y="14755"/>
                  <a:pt x="20015" y="14771"/>
                  <a:pt x="20094" y="14676"/>
                </a:cubicBezTo>
                <a:cubicBezTo>
                  <a:pt x="20157" y="14613"/>
                  <a:pt x="20221" y="14550"/>
                  <a:pt x="20284" y="14502"/>
                </a:cubicBezTo>
                <a:lnTo>
                  <a:pt x="20901" y="14233"/>
                </a:lnTo>
                <a:lnTo>
                  <a:pt x="20901" y="14154"/>
                </a:lnTo>
                <a:cubicBezTo>
                  <a:pt x="21028" y="14011"/>
                  <a:pt x="21250" y="13995"/>
                  <a:pt x="21361" y="13853"/>
                </a:cubicBezTo>
                <a:lnTo>
                  <a:pt x="21408" y="13853"/>
                </a:lnTo>
                <a:cubicBezTo>
                  <a:pt x="21535" y="13853"/>
                  <a:pt x="21471" y="13742"/>
                  <a:pt x="21519" y="13710"/>
                </a:cubicBezTo>
                <a:lnTo>
                  <a:pt x="21661" y="13679"/>
                </a:lnTo>
                <a:lnTo>
                  <a:pt x="22041" y="13362"/>
                </a:lnTo>
                <a:cubicBezTo>
                  <a:pt x="22054" y="13360"/>
                  <a:pt x="22067" y="13359"/>
                  <a:pt x="22080" y="13359"/>
                </a:cubicBezTo>
                <a:cubicBezTo>
                  <a:pt x="22114" y="13359"/>
                  <a:pt x="22149" y="13364"/>
                  <a:pt x="22180" y="13364"/>
                </a:cubicBezTo>
                <a:cubicBezTo>
                  <a:pt x="22213" y="13364"/>
                  <a:pt x="22243" y="13358"/>
                  <a:pt x="22263" y="13330"/>
                </a:cubicBezTo>
                <a:cubicBezTo>
                  <a:pt x="22326" y="13251"/>
                  <a:pt x="22216" y="13156"/>
                  <a:pt x="22342" y="13109"/>
                </a:cubicBezTo>
                <a:cubicBezTo>
                  <a:pt x="22406" y="13156"/>
                  <a:pt x="22437" y="13235"/>
                  <a:pt x="22532" y="13251"/>
                </a:cubicBezTo>
                <a:cubicBezTo>
                  <a:pt x="22675" y="13172"/>
                  <a:pt x="22659" y="12998"/>
                  <a:pt x="22817" y="12935"/>
                </a:cubicBezTo>
                <a:cubicBezTo>
                  <a:pt x="22856" y="12973"/>
                  <a:pt x="22894" y="13022"/>
                  <a:pt x="22967" y="13022"/>
                </a:cubicBezTo>
                <a:cubicBezTo>
                  <a:pt x="22984" y="13022"/>
                  <a:pt x="23002" y="13020"/>
                  <a:pt x="23023" y="13014"/>
                </a:cubicBezTo>
                <a:lnTo>
                  <a:pt x="23292" y="12776"/>
                </a:lnTo>
                <a:lnTo>
                  <a:pt x="23435" y="12745"/>
                </a:lnTo>
                <a:cubicBezTo>
                  <a:pt x="23451" y="12665"/>
                  <a:pt x="23466" y="12586"/>
                  <a:pt x="23482" y="12507"/>
                </a:cubicBezTo>
                <a:cubicBezTo>
                  <a:pt x="23561" y="12602"/>
                  <a:pt x="23561" y="12713"/>
                  <a:pt x="23688" y="12760"/>
                </a:cubicBezTo>
                <a:lnTo>
                  <a:pt x="23941" y="12634"/>
                </a:lnTo>
                <a:lnTo>
                  <a:pt x="23941" y="12555"/>
                </a:lnTo>
                <a:cubicBezTo>
                  <a:pt x="23989" y="12491"/>
                  <a:pt x="24131" y="12523"/>
                  <a:pt x="24179" y="12444"/>
                </a:cubicBezTo>
                <a:cubicBezTo>
                  <a:pt x="24226" y="12365"/>
                  <a:pt x="24321" y="12349"/>
                  <a:pt x="24416" y="12317"/>
                </a:cubicBezTo>
                <a:cubicBezTo>
                  <a:pt x="24432" y="12254"/>
                  <a:pt x="24448" y="12190"/>
                  <a:pt x="24448" y="12111"/>
                </a:cubicBezTo>
                <a:lnTo>
                  <a:pt x="24654" y="12080"/>
                </a:lnTo>
                <a:cubicBezTo>
                  <a:pt x="24670" y="12048"/>
                  <a:pt x="24717" y="11985"/>
                  <a:pt x="24765" y="11921"/>
                </a:cubicBezTo>
                <a:lnTo>
                  <a:pt x="25097" y="11921"/>
                </a:lnTo>
                <a:cubicBezTo>
                  <a:pt x="25192" y="11747"/>
                  <a:pt x="25461" y="11763"/>
                  <a:pt x="25556" y="11589"/>
                </a:cubicBezTo>
                <a:lnTo>
                  <a:pt x="25762" y="11589"/>
                </a:lnTo>
                <a:cubicBezTo>
                  <a:pt x="25826" y="11478"/>
                  <a:pt x="25952" y="11510"/>
                  <a:pt x="26063" y="11494"/>
                </a:cubicBezTo>
                <a:cubicBezTo>
                  <a:pt x="26190" y="11351"/>
                  <a:pt x="26427" y="11320"/>
                  <a:pt x="26538" y="11177"/>
                </a:cubicBezTo>
                <a:lnTo>
                  <a:pt x="26728" y="11177"/>
                </a:lnTo>
                <a:cubicBezTo>
                  <a:pt x="26823" y="11098"/>
                  <a:pt x="26902" y="10987"/>
                  <a:pt x="27013" y="10940"/>
                </a:cubicBezTo>
                <a:cubicBezTo>
                  <a:pt x="27124" y="10892"/>
                  <a:pt x="27235" y="10829"/>
                  <a:pt x="27330" y="10750"/>
                </a:cubicBezTo>
                <a:lnTo>
                  <a:pt x="27647" y="10750"/>
                </a:lnTo>
                <a:lnTo>
                  <a:pt x="27710" y="10591"/>
                </a:lnTo>
                <a:cubicBezTo>
                  <a:pt x="27789" y="10591"/>
                  <a:pt x="27884" y="10591"/>
                  <a:pt x="27963" y="10575"/>
                </a:cubicBezTo>
                <a:lnTo>
                  <a:pt x="27963" y="10575"/>
                </a:lnTo>
                <a:lnTo>
                  <a:pt x="27963" y="10575"/>
                </a:lnTo>
                <a:cubicBezTo>
                  <a:pt x="28058" y="10512"/>
                  <a:pt x="28169" y="10449"/>
                  <a:pt x="28280" y="10417"/>
                </a:cubicBezTo>
                <a:lnTo>
                  <a:pt x="28359" y="10480"/>
                </a:lnTo>
                <a:cubicBezTo>
                  <a:pt x="28375" y="10544"/>
                  <a:pt x="28327" y="10575"/>
                  <a:pt x="28280" y="10623"/>
                </a:cubicBezTo>
                <a:cubicBezTo>
                  <a:pt x="28264" y="10655"/>
                  <a:pt x="28232" y="10702"/>
                  <a:pt x="28217" y="10765"/>
                </a:cubicBezTo>
                <a:lnTo>
                  <a:pt x="28106" y="10765"/>
                </a:lnTo>
                <a:cubicBezTo>
                  <a:pt x="28090" y="10718"/>
                  <a:pt x="28058" y="10670"/>
                  <a:pt x="28042" y="10623"/>
                </a:cubicBezTo>
                <a:cubicBezTo>
                  <a:pt x="28042" y="10599"/>
                  <a:pt x="28019" y="10599"/>
                  <a:pt x="27997" y="10599"/>
                </a:cubicBezTo>
                <a:cubicBezTo>
                  <a:pt x="27982" y="10599"/>
                  <a:pt x="27968" y="10599"/>
                  <a:pt x="27963" y="10592"/>
                </a:cubicBezTo>
                <a:lnTo>
                  <a:pt x="27963" y="10592"/>
                </a:lnTo>
                <a:lnTo>
                  <a:pt x="27963" y="10702"/>
                </a:lnTo>
                <a:cubicBezTo>
                  <a:pt x="27932" y="10750"/>
                  <a:pt x="27900" y="10797"/>
                  <a:pt x="27852" y="10829"/>
                </a:cubicBezTo>
                <a:cubicBezTo>
                  <a:pt x="27805" y="10845"/>
                  <a:pt x="27757" y="10845"/>
                  <a:pt x="27726" y="10845"/>
                </a:cubicBezTo>
                <a:cubicBezTo>
                  <a:pt x="27615" y="10908"/>
                  <a:pt x="27583" y="11019"/>
                  <a:pt x="27520" y="11098"/>
                </a:cubicBezTo>
                <a:cubicBezTo>
                  <a:pt x="27472" y="11193"/>
                  <a:pt x="27425" y="11272"/>
                  <a:pt x="27346" y="11335"/>
                </a:cubicBezTo>
                <a:cubicBezTo>
                  <a:pt x="27267" y="11415"/>
                  <a:pt x="27251" y="11541"/>
                  <a:pt x="27140" y="11605"/>
                </a:cubicBezTo>
                <a:lnTo>
                  <a:pt x="26982" y="11605"/>
                </a:lnTo>
                <a:cubicBezTo>
                  <a:pt x="26982" y="11668"/>
                  <a:pt x="27077" y="11700"/>
                  <a:pt x="27077" y="11731"/>
                </a:cubicBezTo>
                <a:cubicBezTo>
                  <a:pt x="27092" y="11763"/>
                  <a:pt x="27061" y="11810"/>
                  <a:pt x="27061" y="11842"/>
                </a:cubicBezTo>
                <a:lnTo>
                  <a:pt x="26839" y="11842"/>
                </a:lnTo>
                <a:cubicBezTo>
                  <a:pt x="26797" y="11814"/>
                  <a:pt x="26754" y="11760"/>
                  <a:pt x="26678" y="11760"/>
                </a:cubicBezTo>
                <a:cubicBezTo>
                  <a:pt x="26669" y="11760"/>
                  <a:pt x="26659" y="11761"/>
                  <a:pt x="26649" y="11763"/>
                </a:cubicBezTo>
                <a:lnTo>
                  <a:pt x="26522" y="11985"/>
                </a:lnTo>
                <a:lnTo>
                  <a:pt x="26570" y="12048"/>
                </a:lnTo>
                <a:cubicBezTo>
                  <a:pt x="26665" y="12190"/>
                  <a:pt x="26538" y="12254"/>
                  <a:pt x="26491" y="12380"/>
                </a:cubicBezTo>
                <a:cubicBezTo>
                  <a:pt x="26443" y="12507"/>
                  <a:pt x="26269" y="12539"/>
                  <a:pt x="26127" y="12586"/>
                </a:cubicBezTo>
                <a:lnTo>
                  <a:pt x="26063" y="12523"/>
                </a:lnTo>
                <a:lnTo>
                  <a:pt x="25667" y="12523"/>
                </a:lnTo>
                <a:cubicBezTo>
                  <a:pt x="25651" y="12523"/>
                  <a:pt x="25636" y="12539"/>
                  <a:pt x="25620" y="12555"/>
                </a:cubicBezTo>
                <a:lnTo>
                  <a:pt x="25620" y="12982"/>
                </a:lnTo>
                <a:lnTo>
                  <a:pt x="25699" y="13014"/>
                </a:lnTo>
                <a:cubicBezTo>
                  <a:pt x="25715" y="12966"/>
                  <a:pt x="25667" y="12903"/>
                  <a:pt x="25762" y="12840"/>
                </a:cubicBezTo>
                <a:cubicBezTo>
                  <a:pt x="25826" y="12903"/>
                  <a:pt x="25873" y="12982"/>
                  <a:pt x="25873" y="12998"/>
                </a:cubicBezTo>
                <a:cubicBezTo>
                  <a:pt x="25947" y="13014"/>
                  <a:pt x="26012" y="13017"/>
                  <a:pt x="26071" y="13017"/>
                </a:cubicBezTo>
                <a:cubicBezTo>
                  <a:pt x="26119" y="13017"/>
                  <a:pt x="26162" y="13015"/>
                  <a:pt x="26204" y="13015"/>
                </a:cubicBezTo>
                <a:cubicBezTo>
                  <a:pt x="26266" y="13015"/>
                  <a:pt x="26323" y="13020"/>
                  <a:pt x="26380" y="13045"/>
                </a:cubicBezTo>
                <a:lnTo>
                  <a:pt x="26380" y="13568"/>
                </a:lnTo>
                <a:lnTo>
                  <a:pt x="26317" y="13631"/>
                </a:lnTo>
                <a:lnTo>
                  <a:pt x="26507" y="13964"/>
                </a:lnTo>
                <a:lnTo>
                  <a:pt x="26396" y="14075"/>
                </a:lnTo>
                <a:cubicBezTo>
                  <a:pt x="26522" y="14201"/>
                  <a:pt x="26744" y="14217"/>
                  <a:pt x="26855" y="14360"/>
                </a:cubicBezTo>
                <a:lnTo>
                  <a:pt x="26902" y="14360"/>
                </a:lnTo>
                <a:cubicBezTo>
                  <a:pt x="27013" y="14296"/>
                  <a:pt x="27124" y="14265"/>
                  <a:pt x="27251" y="14265"/>
                </a:cubicBezTo>
                <a:cubicBezTo>
                  <a:pt x="27314" y="14217"/>
                  <a:pt x="27346" y="14138"/>
                  <a:pt x="27441" y="14122"/>
                </a:cubicBezTo>
                <a:cubicBezTo>
                  <a:pt x="27472" y="14185"/>
                  <a:pt x="27488" y="14233"/>
                  <a:pt x="27504" y="14265"/>
                </a:cubicBezTo>
                <a:cubicBezTo>
                  <a:pt x="27536" y="14275"/>
                  <a:pt x="27566" y="14277"/>
                  <a:pt x="27594" y="14277"/>
                </a:cubicBezTo>
                <a:cubicBezTo>
                  <a:pt x="27609" y="14277"/>
                  <a:pt x="27623" y="14276"/>
                  <a:pt x="27637" y="14276"/>
                </a:cubicBezTo>
                <a:cubicBezTo>
                  <a:pt x="27678" y="14276"/>
                  <a:pt x="27718" y="14280"/>
                  <a:pt x="27757" y="14312"/>
                </a:cubicBezTo>
                <a:cubicBezTo>
                  <a:pt x="27773" y="14360"/>
                  <a:pt x="27789" y="14407"/>
                  <a:pt x="27821" y="14470"/>
                </a:cubicBezTo>
                <a:lnTo>
                  <a:pt x="28359" y="14233"/>
                </a:lnTo>
                <a:lnTo>
                  <a:pt x="28359" y="14154"/>
                </a:lnTo>
                <a:cubicBezTo>
                  <a:pt x="28489" y="14115"/>
                  <a:pt x="28598" y="14011"/>
                  <a:pt x="28712" y="14011"/>
                </a:cubicBezTo>
                <a:cubicBezTo>
                  <a:pt x="28737" y="14011"/>
                  <a:pt x="28761" y="14016"/>
                  <a:pt x="28787" y="14027"/>
                </a:cubicBezTo>
                <a:cubicBezTo>
                  <a:pt x="28882" y="14138"/>
                  <a:pt x="28929" y="14217"/>
                  <a:pt x="28992" y="14280"/>
                </a:cubicBezTo>
                <a:lnTo>
                  <a:pt x="29404" y="14280"/>
                </a:lnTo>
                <a:lnTo>
                  <a:pt x="29515" y="14185"/>
                </a:lnTo>
                <a:lnTo>
                  <a:pt x="29911" y="14185"/>
                </a:lnTo>
                <a:cubicBezTo>
                  <a:pt x="29937" y="14133"/>
                  <a:pt x="30007" y="14102"/>
                  <a:pt x="30075" y="14102"/>
                </a:cubicBezTo>
                <a:cubicBezTo>
                  <a:pt x="30089" y="14102"/>
                  <a:pt x="30103" y="14104"/>
                  <a:pt x="30117" y="14106"/>
                </a:cubicBezTo>
                <a:cubicBezTo>
                  <a:pt x="30125" y="14108"/>
                  <a:pt x="30133" y="14108"/>
                  <a:pt x="30141" y="14108"/>
                </a:cubicBezTo>
                <a:cubicBezTo>
                  <a:pt x="30218" y="14108"/>
                  <a:pt x="30249" y="14041"/>
                  <a:pt x="30307" y="14027"/>
                </a:cubicBezTo>
                <a:cubicBezTo>
                  <a:pt x="30386" y="13995"/>
                  <a:pt x="30449" y="13980"/>
                  <a:pt x="30528" y="13948"/>
                </a:cubicBezTo>
                <a:lnTo>
                  <a:pt x="30734" y="13948"/>
                </a:lnTo>
                <a:lnTo>
                  <a:pt x="32112" y="13346"/>
                </a:lnTo>
                <a:lnTo>
                  <a:pt x="32222" y="13346"/>
                </a:lnTo>
                <a:lnTo>
                  <a:pt x="32333" y="13267"/>
                </a:lnTo>
                <a:lnTo>
                  <a:pt x="32618" y="13267"/>
                </a:lnTo>
                <a:lnTo>
                  <a:pt x="32729" y="13172"/>
                </a:lnTo>
                <a:lnTo>
                  <a:pt x="32919" y="13172"/>
                </a:lnTo>
                <a:lnTo>
                  <a:pt x="33062" y="13061"/>
                </a:lnTo>
                <a:cubicBezTo>
                  <a:pt x="33077" y="13014"/>
                  <a:pt x="33077" y="12982"/>
                  <a:pt x="33093" y="12935"/>
                </a:cubicBezTo>
                <a:lnTo>
                  <a:pt x="33410" y="12935"/>
                </a:lnTo>
                <a:lnTo>
                  <a:pt x="33616" y="12760"/>
                </a:lnTo>
                <a:cubicBezTo>
                  <a:pt x="33711" y="12760"/>
                  <a:pt x="33806" y="12745"/>
                  <a:pt x="33885" y="12713"/>
                </a:cubicBezTo>
                <a:cubicBezTo>
                  <a:pt x="34043" y="12665"/>
                  <a:pt x="34170" y="12570"/>
                  <a:pt x="34265" y="12428"/>
                </a:cubicBezTo>
                <a:cubicBezTo>
                  <a:pt x="34154" y="12380"/>
                  <a:pt x="34154" y="12380"/>
                  <a:pt x="34202" y="12270"/>
                </a:cubicBezTo>
                <a:lnTo>
                  <a:pt x="34202" y="12270"/>
                </a:lnTo>
                <a:cubicBezTo>
                  <a:pt x="34313" y="12301"/>
                  <a:pt x="34249" y="12380"/>
                  <a:pt x="34265" y="12428"/>
                </a:cubicBezTo>
                <a:lnTo>
                  <a:pt x="34408" y="12428"/>
                </a:lnTo>
                <a:lnTo>
                  <a:pt x="34503" y="12507"/>
                </a:lnTo>
                <a:lnTo>
                  <a:pt x="34613" y="12444"/>
                </a:lnTo>
                <a:lnTo>
                  <a:pt x="34708" y="12507"/>
                </a:lnTo>
                <a:lnTo>
                  <a:pt x="34898" y="12349"/>
                </a:lnTo>
                <a:lnTo>
                  <a:pt x="35247" y="12349"/>
                </a:lnTo>
                <a:lnTo>
                  <a:pt x="35595" y="12000"/>
                </a:lnTo>
                <a:lnTo>
                  <a:pt x="35880" y="12000"/>
                </a:lnTo>
                <a:lnTo>
                  <a:pt x="36007" y="11921"/>
                </a:lnTo>
                <a:lnTo>
                  <a:pt x="36276" y="11921"/>
                </a:lnTo>
                <a:lnTo>
                  <a:pt x="36371" y="11842"/>
                </a:lnTo>
                <a:lnTo>
                  <a:pt x="36561" y="11842"/>
                </a:lnTo>
                <a:lnTo>
                  <a:pt x="36672" y="11763"/>
                </a:lnTo>
                <a:lnTo>
                  <a:pt x="36909" y="11763"/>
                </a:lnTo>
                <a:lnTo>
                  <a:pt x="37052" y="11589"/>
                </a:lnTo>
                <a:lnTo>
                  <a:pt x="37368" y="11589"/>
                </a:lnTo>
                <a:cubicBezTo>
                  <a:pt x="37432" y="11525"/>
                  <a:pt x="37479" y="11462"/>
                  <a:pt x="37543" y="11446"/>
                </a:cubicBezTo>
                <a:cubicBezTo>
                  <a:pt x="37622" y="11415"/>
                  <a:pt x="37701" y="11399"/>
                  <a:pt x="37748" y="11335"/>
                </a:cubicBezTo>
                <a:lnTo>
                  <a:pt x="38334" y="11335"/>
                </a:lnTo>
                <a:cubicBezTo>
                  <a:pt x="38350" y="11335"/>
                  <a:pt x="38366" y="11320"/>
                  <a:pt x="38382" y="11320"/>
                </a:cubicBezTo>
                <a:cubicBezTo>
                  <a:pt x="38398" y="11272"/>
                  <a:pt x="38413" y="11225"/>
                  <a:pt x="38445" y="11161"/>
                </a:cubicBezTo>
                <a:lnTo>
                  <a:pt x="38572" y="11193"/>
                </a:lnTo>
                <a:cubicBezTo>
                  <a:pt x="38603" y="11240"/>
                  <a:pt x="38572" y="11320"/>
                  <a:pt x="38651" y="11335"/>
                </a:cubicBezTo>
                <a:lnTo>
                  <a:pt x="38778" y="11225"/>
                </a:lnTo>
                <a:lnTo>
                  <a:pt x="38809" y="11098"/>
                </a:lnTo>
                <a:lnTo>
                  <a:pt x="39300" y="11098"/>
                </a:lnTo>
                <a:lnTo>
                  <a:pt x="39838" y="10845"/>
                </a:lnTo>
                <a:lnTo>
                  <a:pt x="39933" y="10924"/>
                </a:lnTo>
                <a:cubicBezTo>
                  <a:pt x="40076" y="10924"/>
                  <a:pt x="40234" y="10876"/>
                  <a:pt x="40361" y="10797"/>
                </a:cubicBezTo>
                <a:lnTo>
                  <a:pt x="40393" y="10702"/>
                </a:lnTo>
                <a:cubicBezTo>
                  <a:pt x="40431" y="10677"/>
                  <a:pt x="40471" y="10674"/>
                  <a:pt x="40510" y="10674"/>
                </a:cubicBezTo>
                <a:cubicBezTo>
                  <a:pt x="40520" y="10674"/>
                  <a:pt x="40530" y="10674"/>
                  <a:pt x="40539" y="10674"/>
                </a:cubicBezTo>
                <a:cubicBezTo>
                  <a:pt x="40587" y="10674"/>
                  <a:pt x="40630" y="10670"/>
                  <a:pt x="40662" y="10623"/>
                </a:cubicBezTo>
                <a:lnTo>
                  <a:pt x="40662" y="10544"/>
                </a:lnTo>
                <a:lnTo>
                  <a:pt x="40503" y="10465"/>
                </a:lnTo>
                <a:cubicBezTo>
                  <a:pt x="40535" y="10322"/>
                  <a:pt x="40741" y="10354"/>
                  <a:pt x="40820" y="10275"/>
                </a:cubicBezTo>
                <a:lnTo>
                  <a:pt x="41058" y="10385"/>
                </a:lnTo>
                <a:cubicBezTo>
                  <a:pt x="41026" y="10417"/>
                  <a:pt x="40994" y="10449"/>
                  <a:pt x="40963" y="10480"/>
                </a:cubicBezTo>
                <a:lnTo>
                  <a:pt x="40994" y="10607"/>
                </a:lnTo>
                <a:lnTo>
                  <a:pt x="41168" y="10480"/>
                </a:lnTo>
                <a:lnTo>
                  <a:pt x="41168" y="10306"/>
                </a:lnTo>
                <a:lnTo>
                  <a:pt x="41073" y="10195"/>
                </a:lnTo>
                <a:cubicBezTo>
                  <a:pt x="41216" y="10148"/>
                  <a:pt x="41358" y="10195"/>
                  <a:pt x="41438" y="10085"/>
                </a:cubicBezTo>
                <a:cubicBezTo>
                  <a:pt x="41448" y="10079"/>
                  <a:pt x="41466" y="10077"/>
                  <a:pt x="41486" y="10077"/>
                </a:cubicBezTo>
                <a:cubicBezTo>
                  <a:pt x="41527" y="10077"/>
                  <a:pt x="41580" y="10085"/>
                  <a:pt x="41612" y="10085"/>
                </a:cubicBezTo>
                <a:lnTo>
                  <a:pt x="41707" y="10164"/>
                </a:lnTo>
                <a:cubicBezTo>
                  <a:pt x="41849" y="10116"/>
                  <a:pt x="41833" y="10005"/>
                  <a:pt x="41913" y="9926"/>
                </a:cubicBezTo>
                <a:lnTo>
                  <a:pt x="42103" y="9926"/>
                </a:lnTo>
                <a:lnTo>
                  <a:pt x="42229" y="9831"/>
                </a:lnTo>
                <a:cubicBezTo>
                  <a:pt x="42245" y="9839"/>
                  <a:pt x="42262" y="9841"/>
                  <a:pt x="42280" y="9841"/>
                </a:cubicBezTo>
                <a:cubicBezTo>
                  <a:pt x="42298" y="9841"/>
                  <a:pt x="42316" y="9839"/>
                  <a:pt x="42336" y="9839"/>
                </a:cubicBezTo>
                <a:cubicBezTo>
                  <a:pt x="42376" y="9839"/>
                  <a:pt x="42419" y="9847"/>
                  <a:pt x="42467" y="9895"/>
                </a:cubicBezTo>
                <a:lnTo>
                  <a:pt x="42229" y="10037"/>
                </a:lnTo>
                <a:cubicBezTo>
                  <a:pt x="42287" y="10075"/>
                  <a:pt x="42350" y="10096"/>
                  <a:pt x="42412" y="10096"/>
                </a:cubicBezTo>
                <a:cubicBezTo>
                  <a:pt x="42453" y="10096"/>
                  <a:pt x="42493" y="10087"/>
                  <a:pt x="42530" y="10069"/>
                </a:cubicBezTo>
                <a:lnTo>
                  <a:pt x="42578" y="9815"/>
                </a:lnTo>
                <a:cubicBezTo>
                  <a:pt x="42657" y="9942"/>
                  <a:pt x="42689" y="10037"/>
                  <a:pt x="42799" y="10085"/>
                </a:cubicBezTo>
                <a:lnTo>
                  <a:pt x="42910" y="10005"/>
                </a:lnTo>
                <a:lnTo>
                  <a:pt x="43195" y="10005"/>
                </a:lnTo>
                <a:lnTo>
                  <a:pt x="43385" y="9847"/>
                </a:lnTo>
                <a:lnTo>
                  <a:pt x="43575" y="9847"/>
                </a:lnTo>
                <a:cubicBezTo>
                  <a:pt x="43626" y="9860"/>
                  <a:pt x="43657" y="9924"/>
                  <a:pt x="43732" y="9924"/>
                </a:cubicBezTo>
                <a:cubicBezTo>
                  <a:pt x="43751" y="9924"/>
                  <a:pt x="43772" y="9920"/>
                  <a:pt x="43797" y="9910"/>
                </a:cubicBezTo>
                <a:cubicBezTo>
                  <a:pt x="43844" y="9784"/>
                  <a:pt x="44050" y="9768"/>
                  <a:pt x="44193" y="9657"/>
                </a:cubicBezTo>
                <a:cubicBezTo>
                  <a:pt x="44231" y="9672"/>
                  <a:pt x="44268" y="9678"/>
                  <a:pt x="44305" y="9678"/>
                </a:cubicBezTo>
                <a:cubicBezTo>
                  <a:pt x="44456" y="9678"/>
                  <a:pt x="44595" y="9577"/>
                  <a:pt x="44752" y="9577"/>
                </a:cubicBezTo>
                <a:cubicBezTo>
                  <a:pt x="44761" y="9577"/>
                  <a:pt x="44770" y="9577"/>
                  <a:pt x="44779" y="9578"/>
                </a:cubicBezTo>
                <a:cubicBezTo>
                  <a:pt x="44817" y="9510"/>
                  <a:pt x="44880" y="9501"/>
                  <a:pt x="44948" y="9501"/>
                </a:cubicBezTo>
                <a:cubicBezTo>
                  <a:pt x="44971" y="9501"/>
                  <a:pt x="44994" y="9502"/>
                  <a:pt x="45017" y="9502"/>
                </a:cubicBezTo>
                <a:cubicBezTo>
                  <a:pt x="45038" y="9502"/>
                  <a:pt x="45059" y="9502"/>
                  <a:pt x="45079" y="9499"/>
                </a:cubicBezTo>
                <a:cubicBezTo>
                  <a:pt x="45111" y="9499"/>
                  <a:pt x="45143" y="9483"/>
                  <a:pt x="45174" y="9483"/>
                </a:cubicBezTo>
                <a:lnTo>
                  <a:pt x="45333" y="9340"/>
                </a:lnTo>
                <a:cubicBezTo>
                  <a:pt x="45539" y="9309"/>
                  <a:pt x="45665" y="9182"/>
                  <a:pt x="45855" y="9150"/>
                </a:cubicBezTo>
                <a:cubicBezTo>
                  <a:pt x="45903" y="9135"/>
                  <a:pt x="45950" y="9087"/>
                  <a:pt x="45998" y="9039"/>
                </a:cubicBezTo>
                <a:lnTo>
                  <a:pt x="45887" y="8944"/>
                </a:lnTo>
                <a:lnTo>
                  <a:pt x="46029" y="8897"/>
                </a:lnTo>
                <a:lnTo>
                  <a:pt x="46140" y="8992"/>
                </a:lnTo>
                <a:lnTo>
                  <a:pt x="46362" y="8992"/>
                </a:lnTo>
                <a:lnTo>
                  <a:pt x="46520" y="8818"/>
                </a:lnTo>
                <a:cubicBezTo>
                  <a:pt x="46543" y="8822"/>
                  <a:pt x="46565" y="8823"/>
                  <a:pt x="46586" y="8823"/>
                </a:cubicBezTo>
                <a:cubicBezTo>
                  <a:pt x="46738" y="8823"/>
                  <a:pt x="46840" y="8733"/>
                  <a:pt x="46979" y="8691"/>
                </a:cubicBezTo>
                <a:lnTo>
                  <a:pt x="46979" y="8279"/>
                </a:lnTo>
                <a:cubicBezTo>
                  <a:pt x="46979" y="8264"/>
                  <a:pt x="46995" y="8264"/>
                  <a:pt x="46995" y="8264"/>
                </a:cubicBezTo>
                <a:lnTo>
                  <a:pt x="47169" y="8406"/>
                </a:lnTo>
                <a:lnTo>
                  <a:pt x="47660" y="8200"/>
                </a:lnTo>
                <a:cubicBezTo>
                  <a:pt x="47676" y="8137"/>
                  <a:pt x="47629" y="8058"/>
                  <a:pt x="47692" y="7994"/>
                </a:cubicBezTo>
                <a:lnTo>
                  <a:pt x="47866" y="8074"/>
                </a:lnTo>
                <a:cubicBezTo>
                  <a:pt x="48001" y="8029"/>
                  <a:pt x="48037" y="7898"/>
                  <a:pt x="48175" y="7898"/>
                </a:cubicBezTo>
                <a:cubicBezTo>
                  <a:pt x="48182" y="7898"/>
                  <a:pt x="48190" y="7899"/>
                  <a:pt x="48199" y="7899"/>
                </a:cubicBezTo>
                <a:cubicBezTo>
                  <a:pt x="48262" y="7852"/>
                  <a:pt x="48373" y="7820"/>
                  <a:pt x="48357" y="7709"/>
                </a:cubicBezTo>
                <a:cubicBezTo>
                  <a:pt x="48357" y="7694"/>
                  <a:pt x="48389" y="7678"/>
                  <a:pt x="48404" y="7662"/>
                </a:cubicBezTo>
                <a:lnTo>
                  <a:pt x="48484" y="7725"/>
                </a:lnTo>
                <a:lnTo>
                  <a:pt x="48705" y="7725"/>
                </a:lnTo>
                <a:cubicBezTo>
                  <a:pt x="48753" y="7694"/>
                  <a:pt x="48800" y="7646"/>
                  <a:pt x="48832" y="7614"/>
                </a:cubicBezTo>
                <a:lnTo>
                  <a:pt x="48832" y="7456"/>
                </a:lnTo>
                <a:lnTo>
                  <a:pt x="48689" y="7314"/>
                </a:lnTo>
                <a:lnTo>
                  <a:pt x="48199" y="7314"/>
                </a:lnTo>
                <a:cubicBezTo>
                  <a:pt x="48183" y="7314"/>
                  <a:pt x="48183" y="7298"/>
                  <a:pt x="48151" y="7282"/>
                </a:cubicBezTo>
                <a:cubicBezTo>
                  <a:pt x="48186" y="7247"/>
                  <a:pt x="48223" y="7240"/>
                  <a:pt x="48263" y="7240"/>
                </a:cubicBezTo>
                <a:cubicBezTo>
                  <a:pt x="48292" y="7240"/>
                  <a:pt x="48322" y="7244"/>
                  <a:pt x="48353" y="7244"/>
                </a:cubicBezTo>
                <a:cubicBezTo>
                  <a:pt x="48375" y="7244"/>
                  <a:pt x="48398" y="7242"/>
                  <a:pt x="48420" y="7234"/>
                </a:cubicBezTo>
                <a:cubicBezTo>
                  <a:pt x="48484" y="7076"/>
                  <a:pt x="48753" y="7092"/>
                  <a:pt x="48832" y="6934"/>
                </a:cubicBezTo>
                <a:cubicBezTo>
                  <a:pt x="48721" y="6870"/>
                  <a:pt x="48642" y="6775"/>
                  <a:pt x="48594" y="6664"/>
                </a:cubicBezTo>
                <a:lnTo>
                  <a:pt x="48452" y="6633"/>
                </a:lnTo>
                <a:lnTo>
                  <a:pt x="48452" y="6538"/>
                </a:lnTo>
                <a:lnTo>
                  <a:pt x="48547" y="6443"/>
                </a:lnTo>
                <a:cubicBezTo>
                  <a:pt x="48484" y="6348"/>
                  <a:pt x="48325" y="6459"/>
                  <a:pt x="48230" y="6300"/>
                </a:cubicBezTo>
                <a:lnTo>
                  <a:pt x="48468" y="6205"/>
                </a:lnTo>
                <a:cubicBezTo>
                  <a:pt x="48436" y="6110"/>
                  <a:pt x="48499" y="6031"/>
                  <a:pt x="48404" y="5984"/>
                </a:cubicBezTo>
                <a:lnTo>
                  <a:pt x="48214" y="5984"/>
                </a:lnTo>
                <a:lnTo>
                  <a:pt x="48104" y="6063"/>
                </a:lnTo>
                <a:lnTo>
                  <a:pt x="47803" y="6063"/>
                </a:lnTo>
                <a:lnTo>
                  <a:pt x="47676" y="6189"/>
                </a:lnTo>
                <a:cubicBezTo>
                  <a:pt x="47660" y="6237"/>
                  <a:pt x="47644" y="6269"/>
                  <a:pt x="47644" y="6300"/>
                </a:cubicBezTo>
                <a:cubicBezTo>
                  <a:pt x="47585" y="6300"/>
                  <a:pt x="47531" y="6318"/>
                  <a:pt x="47481" y="6318"/>
                </a:cubicBezTo>
                <a:cubicBezTo>
                  <a:pt x="47437" y="6318"/>
                  <a:pt x="47396" y="6305"/>
                  <a:pt x="47359" y="6253"/>
                </a:cubicBezTo>
                <a:lnTo>
                  <a:pt x="47454" y="6094"/>
                </a:lnTo>
                <a:lnTo>
                  <a:pt x="47312" y="6063"/>
                </a:lnTo>
                <a:lnTo>
                  <a:pt x="47106" y="6316"/>
                </a:lnTo>
                <a:cubicBezTo>
                  <a:pt x="47049" y="6273"/>
                  <a:pt x="47095" y="6153"/>
                  <a:pt x="46988" y="6153"/>
                </a:cubicBezTo>
                <a:cubicBezTo>
                  <a:pt x="46977" y="6153"/>
                  <a:pt x="46963" y="6155"/>
                  <a:pt x="46948" y="6158"/>
                </a:cubicBezTo>
                <a:cubicBezTo>
                  <a:pt x="46837" y="6205"/>
                  <a:pt x="46758" y="6253"/>
                  <a:pt x="46758" y="6364"/>
                </a:cubicBezTo>
                <a:cubicBezTo>
                  <a:pt x="46758" y="6379"/>
                  <a:pt x="46679" y="6395"/>
                  <a:pt x="46631" y="6411"/>
                </a:cubicBezTo>
                <a:lnTo>
                  <a:pt x="46520" y="6316"/>
                </a:lnTo>
                <a:lnTo>
                  <a:pt x="46188" y="6316"/>
                </a:lnTo>
                <a:cubicBezTo>
                  <a:pt x="46219" y="6427"/>
                  <a:pt x="46124" y="6506"/>
                  <a:pt x="46014" y="6554"/>
                </a:cubicBezTo>
                <a:cubicBezTo>
                  <a:pt x="45954" y="6524"/>
                  <a:pt x="46007" y="6394"/>
                  <a:pt x="45905" y="6394"/>
                </a:cubicBezTo>
                <a:cubicBezTo>
                  <a:pt x="45900" y="6394"/>
                  <a:pt x="45894" y="6394"/>
                  <a:pt x="45887" y="6395"/>
                </a:cubicBezTo>
                <a:lnTo>
                  <a:pt x="45586" y="6649"/>
                </a:lnTo>
                <a:lnTo>
                  <a:pt x="45396" y="6649"/>
                </a:lnTo>
                <a:cubicBezTo>
                  <a:pt x="45254" y="6712"/>
                  <a:pt x="45111" y="6759"/>
                  <a:pt x="44984" y="6823"/>
                </a:cubicBezTo>
                <a:lnTo>
                  <a:pt x="44826" y="6744"/>
                </a:lnTo>
                <a:lnTo>
                  <a:pt x="44763" y="6807"/>
                </a:lnTo>
                <a:cubicBezTo>
                  <a:pt x="44652" y="6823"/>
                  <a:pt x="44525" y="6791"/>
                  <a:pt x="44462" y="6902"/>
                </a:cubicBezTo>
                <a:lnTo>
                  <a:pt x="44240" y="6918"/>
                </a:lnTo>
                <a:lnTo>
                  <a:pt x="44177" y="7029"/>
                </a:lnTo>
                <a:lnTo>
                  <a:pt x="43955" y="7139"/>
                </a:lnTo>
                <a:lnTo>
                  <a:pt x="43860" y="7076"/>
                </a:lnTo>
                <a:lnTo>
                  <a:pt x="43559" y="7076"/>
                </a:lnTo>
                <a:cubicBezTo>
                  <a:pt x="43528" y="7108"/>
                  <a:pt x="43480" y="7139"/>
                  <a:pt x="43449" y="7155"/>
                </a:cubicBezTo>
                <a:lnTo>
                  <a:pt x="43195" y="7155"/>
                </a:lnTo>
                <a:cubicBezTo>
                  <a:pt x="43037" y="7250"/>
                  <a:pt x="42863" y="7282"/>
                  <a:pt x="42799" y="7409"/>
                </a:cubicBezTo>
                <a:lnTo>
                  <a:pt x="42340" y="7409"/>
                </a:lnTo>
                <a:lnTo>
                  <a:pt x="41485" y="7773"/>
                </a:lnTo>
                <a:cubicBezTo>
                  <a:pt x="41469" y="7836"/>
                  <a:pt x="41453" y="7868"/>
                  <a:pt x="41438" y="7931"/>
                </a:cubicBezTo>
                <a:lnTo>
                  <a:pt x="41327" y="7757"/>
                </a:lnTo>
                <a:lnTo>
                  <a:pt x="40788" y="7994"/>
                </a:lnTo>
                <a:lnTo>
                  <a:pt x="40456" y="7994"/>
                </a:lnTo>
                <a:cubicBezTo>
                  <a:pt x="40377" y="8089"/>
                  <a:pt x="40234" y="8058"/>
                  <a:pt x="40123" y="8089"/>
                </a:cubicBezTo>
                <a:cubicBezTo>
                  <a:pt x="40108" y="8105"/>
                  <a:pt x="40092" y="8121"/>
                  <a:pt x="40076" y="8121"/>
                </a:cubicBezTo>
                <a:lnTo>
                  <a:pt x="40044" y="8153"/>
                </a:lnTo>
                <a:lnTo>
                  <a:pt x="39854" y="8153"/>
                </a:lnTo>
                <a:lnTo>
                  <a:pt x="39743" y="8248"/>
                </a:lnTo>
                <a:lnTo>
                  <a:pt x="39443" y="8248"/>
                </a:lnTo>
                <a:lnTo>
                  <a:pt x="39348" y="8327"/>
                </a:lnTo>
                <a:lnTo>
                  <a:pt x="39237" y="8327"/>
                </a:lnTo>
                <a:cubicBezTo>
                  <a:pt x="39231" y="8326"/>
                  <a:pt x="39225" y="8326"/>
                  <a:pt x="39219" y="8326"/>
                </a:cubicBezTo>
                <a:cubicBezTo>
                  <a:pt x="39118" y="8326"/>
                  <a:pt x="39046" y="8431"/>
                  <a:pt x="38942" y="8431"/>
                </a:cubicBezTo>
                <a:cubicBezTo>
                  <a:pt x="38925" y="8431"/>
                  <a:pt x="38907" y="8428"/>
                  <a:pt x="38888" y="8422"/>
                </a:cubicBezTo>
                <a:cubicBezTo>
                  <a:pt x="38886" y="8420"/>
                  <a:pt x="38884" y="8419"/>
                  <a:pt x="38881" y="8419"/>
                </a:cubicBezTo>
                <a:cubicBezTo>
                  <a:pt x="38864" y="8419"/>
                  <a:pt x="38836" y="8454"/>
                  <a:pt x="38809" y="8454"/>
                </a:cubicBezTo>
                <a:cubicBezTo>
                  <a:pt x="38678" y="8498"/>
                  <a:pt x="38573" y="8582"/>
                  <a:pt x="38420" y="8582"/>
                </a:cubicBezTo>
                <a:cubicBezTo>
                  <a:pt x="38408" y="8582"/>
                  <a:pt x="38395" y="8582"/>
                  <a:pt x="38382" y="8580"/>
                </a:cubicBezTo>
                <a:cubicBezTo>
                  <a:pt x="38350" y="8580"/>
                  <a:pt x="38303" y="8628"/>
                  <a:pt x="38255" y="8659"/>
                </a:cubicBezTo>
                <a:lnTo>
                  <a:pt x="37875" y="8659"/>
                </a:lnTo>
                <a:cubicBezTo>
                  <a:pt x="37812" y="8754"/>
                  <a:pt x="37669" y="8739"/>
                  <a:pt x="37606" y="8802"/>
                </a:cubicBezTo>
                <a:cubicBezTo>
                  <a:pt x="37566" y="8834"/>
                  <a:pt x="37519" y="8834"/>
                  <a:pt x="37471" y="8834"/>
                </a:cubicBezTo>
                <a:cubicBezTo>
                  <a:pt x="37424" y="8834"/>
                  <a:pt x="37376" y="8834"/>
                  <a:pt x="37337" y="8865"/>
                </a:cubicBezTo>
                <a:cubicBezTo>
                  <a:pt x="37242" y="8913"/>
                  <a:pt x="37147" y="8960"/>
                  <a:pt x="37052" y="8992"/>
                </a:cubicBezTo>
                <a:lnTo>
                  <a:pt x="36814" y="8992"/>
                </a:lnTo>
                <a:lnTo>
                  <a:pt x="36450" y="9166"/>
                </a:lnTo>
                <a:lnTo>
                  <a:pt x="36292" y="9166"/>
                </a:lnTo>
                <a:lnTo>
                  <a:pt x="36102" y="9325"/>
                </a:lnTo>
                <a:lnTo>
                  <a:pt x="35991" y="9261"/>
                </a:lnTo>
                <a:cubicBezTo>
                  <a:pt x="35912" y="9404"/>
                  <a:pt x="35690" y="9277"/>
                  <a:pt x="35611" y="9404"/>
                </a:cubicBezTo>
                <a:cubicBezTo>
                  <a:pt x="35484" y="9404"/>
                  <a:pt x="35405" y="9515"/>
                  <a:pt x="35263" y="9515"/>
                </a:cubicBezTo>
                <a:cubicBezTo>
                  <a:pt x="35136" y="9546"/>
                  <a:pt x="34993" y="9594"/>
                  <a:pt x="34867" y="9673"/>
                </a:cubicBezTo>
                <a:lnTo>
                  <a:pt x="34677" y="9673"/>
                </a:lnTo>
                <a:cubicBezTo>
                  <a:pt x="34550" y="9720"/>
                  <a:pt x="34487" y="9705"/>
                  <a:pt x="34423" y="9768"/>
                </a:cubicBezTo>
                <a:cubicBezTo>
                  <a:pt x="34344" y="9831"/>
                  <a:pt x="34233" y="9815"/>
                  <a:pt x="34170" y="9879"/>
                </a:cubicBezTo>
                <a:cubicBezTo>
                  <a:pt x="34107" y="9942"/>
                  <a:pt x="34027" y="9910"/>
                  <a:pt x="33948" y="9926"/>
                </a:cubicBezTo>
                <a:cubicBezTo>
                  <a:pt x="33890" y="9938"/>
                  <a:pt x="33849" y="10009"/>
                  <a:pt x="33788" y="10009"/>
                </a:cubicBezTo>
                <a:cubicBezTo>
                  <a:pt x="33766" y="10009"/>
                  <a:pt x="33741" y="9999"/>
                  <a:pt x="33711" y="9974"/>
                </a:cubicBezTo>
                <a:lnTo>
                  <a:pt x="33711" y="9942"/>
                </a:lnTo>
                <a:cubicBezTo>
                  <a:pt x="33790" y="9863"/>
                  <a:pt x="33885" y="9784"/>
                  <a:pt x="33980" y="9705"/>
                </a:cubicBezTo>
                <a:lnTo>
                  <a:pt x="33980" y="9625"/>
                </a:lnTo>
                <a:cubicBezTo>
                  <a:pt x="34233" y="9562"/>
                  <a:pt x="34344" y="9372"/>
                  <a:pt x="34534" y="9245"/>
                </a:cubicBezTo>
                <a:lnTo>
                  <a:pt x="34629" y="9245"/>
                </a:lnTo>
                <a:cubicBezTo>
                  <a:pt x="34693" y="9166"/>
                  <a:pt x="34693" y="9024"/>
                  <a:pt x="34851" y="9008"/>
                </a:cubicBezTo>
                <a:cubicBezTo>
                  <a:pt x="35041" y="8992"/>
                  <a:pt x="35025" y="8834"/>
                  <a:pt x="35120" y="8754"/>
                </a:cubicBezTo>
                <a:lnTo>
                  <a:pt x="35199" y="8754"/>
                </a:lnTo>
                <a:cubicBezTo>
                  <a:pt x="35358" y="8675"/>
                  <a:pt x="35421" y="8517"/>
                  <a:pt x="35627" y="8485"/>
                </a:cubicBezTo>
                <a:cubicBezTo>
                  <a:pt x="35706" y="8469"/>
                  <a:pt x="35833" y="8295"/>
                  <a:pt x="35896" y="8169"/>
                </a:cubicBezTo>
                <a:lnTo>
                  <a:pt x="36038" y="8153"/>
                </a:lnTo>
                <a:lnTo>
                  <a:pt x="36070" y="8026"/>
                </a:lnTo>
                <a:cubicBezTo>
                  <a:pt x="36197" y="7979"/>
                  <a:pt x="36308" y="7947"/>
                  <a:pt x="36339" y="7820"/>
                </a:cubicBezTo>
                <a:cubicBezTo>
                  <a:pt x="36371" y="7725"/>
                  <a:pt x="36466" y="7662"/>
                  <a:pt x="36561" y="7646"/>
                </a:cubicBezTo>
                <a:lnTo>
                  <a:pt x="37337" y="6997"/>
                </a:lnTo>
                <a:cubicBezTo>
                  <a:pt x="37337" y="6934"/>
                  <a:pt x="37321" y="6886"/>
                  <a:pt x="37321" y="6854"/>
                </a:cubicBezTo>
                <a:cubicBezTo>
                  <a:pt x="37305" y="6839"/>
                  <a:pt x="37258" y="6823"/>
                  <a:pt x="37242" y="6807"/>
                </a:cubicBezTo>
                <a:cubicBezTo>
                  <a:pt x="37242" y="6728"/>
                  <a:pt x="37337" y="6680"/>
                  <a:pt x="37416" y="6633"/>
                </a:cubicBezTo>
                <a:cubicBezTo>
                  <a:pt x="37479" y="6585"/>
                  <a:pt x="37558" y="6538"/>
                  <a:pt x="37638" y="6506"/>
                </a:cubicBezTo>
                <a:lnTo>
                  <a:pt x="37638" y="6348"/>
                </a:lnTo>
                <a:lnTo>
                  <a:pt x="38033" y="6015"/>
                </a:lnTo>
                <a:lnTo>
                  <a:pt x="38033" y="5857"/>
                </a:lnTo>
                <a:lnTo>
                  <a:pt x="38619" y="5350"/>
                </a:lnTo>
                <a:lnTo>
                  <a:pt x="38524" y="5255"/>
                </a:lnTo>
                <a:lnTo>
                  <a:pt x="38714" y="5176"/>
                </a:lnTo>
                <a:lnTo>
                  <a:pt x="38714" y="4939"/>
                </a:lnTo>
                <a:lnTo>
                  <a:pt x="38619" y="4844"/>
                </a:lnTo>
                <a:cubicBezTo>
                  <a:pt x="38603" y="4764"/>
                  <a:pt x="38667" y="4701"/>
                  <a:pt x="38588" y="4638"/>
                </a:cubicBezTo>
                <a:lnTo>
                  <a:pt x="38429" y="4622"/>
                </a:lnTo>
                <a:lnTo>
                  <a:pt x="38508" y="4511"/>
                </a:lnTo>
                <a:cubicBezTo>
                  <a:pt x="38524" y="4258"/>
                  <a:pt x="38524" y="4258"/>
                  <a:pt x="38461" y="4210"/>
                </a:cubicBezTo>
                <a:lnTo>
                  <a:pt x="38271" y="4448"/>
                </a:lnTo>
                <a:lnTo>
                  <a:pt x="38128" y="4337"/>
                </a:lnTo>
                <a:lnTo>
                  <a:pt x="38128" y="4210"/>
                </a:lnTo>
                <a:lnTo>
                  <a:pt x="37986" y="3973"/>
                </a:lnTo>
                <a:lnTo>
                  <a:pt x="37875" y="4052"/>
                </a:lnTo>
                <a:cubicBezTo>
                  <a:pt x="37865" y="4049"/>
                  <a:pt x="37855" y="4049"/>
                  <a:pt x="37844" y="4049"/>
                </a:cubicBezTo>
                <a:cubicBezTo>
                  <a:pt x="37809" y="4049"/>
                  <a:pt x="37769" y="4058"/>
                  <a:pt x="37734" y="4058"/>
                </a:cubicBezTo>
                <a:cubicBezTo>
                  <a:pt x="37709" y="4058"/>
                  <a:pt x="37686" y="4053"/>
                  <a:pt x="37669" y="4036"/>
                </a:cubicBezTo>
                <a:cubicBezTo>
                  <a:pt x="37606" y="3973"/>
                  <a:pt x="37669" y="3878"/>
                  <a:pt x="37543" y="3878"/>
                </a:cubicBezTo>
                <a:cubicBezTo>
                  <a:pt x="37511" y="3767"/>
                  <a:pt x="37574" y="3656"/>
                  <a:pt x="37511" y="3545"/>
                </a:cubicBezTo>
                <a:lnTo>
                  <a:pt x="37384" y="3624"/>
                </a:lnTo>
                <a:lnTo>
                  <a:pt x="37194" y="3624"/>
                </a:lnTo>
                <a:lnTo>
                  <a:pt x="37083" y="3545"/>
                </a:lnTo>
                <a:lnTo>
                  <a:pt x="36988" y="3624"/>
                </a:lnTo>
                <a:lnTo>
                  <a:pt x="36783" y="3624"/>
                </a:lnTo>
                <a:lnTo>
                  <a:pt x="36672" y="3719"/>
                </a:lnTo>
                <a:lnTo>
                  <a:pt x="36292" y="3719"/>
                </a:lnTo>
                <a:cubicBezTo>
                  <a:pt x="36244" y="3751"/>
                  <a:pt x="36213" y="3767"/>
                  <a:pt x="36197" y="3783"/>
                </a:cubicBezTo>
                <a:lnTo>
                  <a:pt x="36086" y="3719"/>
                </a:lnTo>
                <a:lnTo>
                  <a:pt x="36023" y="3878"/>
                </a:lnTo>
                <a:lnTo>
                  <a:pt x="35912" y="3878"/>
                </a:lnTo>
                <a:lnTo>
                  <a:pt x="35801" y="3799"/>
                </a:lnTo>
                <a:lnTo>
                  <a:pt x="35690" y="3878"/>
                </a:lnTo>
                <a:lnTo>
                  <a:pt x="35468" y="3878"/>
                </a:lnTo>
                <a:cubicBezTo>
                  <a:pt x="35310" y="3925"/>
                  <a:pt x="35152" y="4004"/>
                  <a:pt x="35025" y="4099"/>
                </a:cubicBezTo>
                <a:cubicBezTo>
                  <a:pt x="34883" y="4194"/>
                  <a:pt x="34740" y="4258"/>
                  <a:pt x="34566" y="4289"/>
                </a:cubicBezTo>
                <a:cubicBezTo>
                  <a:pt x="34430" y="4289"/>
                  <a:pt x="34329" y="4394"/>
                  <a:pt x="34194" y="4394"/>
                </a:cubicBezTo>
                <a:cubicBezTo>
                  <a:pt x="34171" y="4394"/>
                  <a:pt x="34147" y="4391"/>
                  <a:pt x="34122" y="4384"/>
                </a:cubicBezTo>
                <a:cubicBezTo>
                  <a:pt x="34012" y="4495"/>
                  <a:pt x="33806" y="4479"/>
                  <a:pt x="33695" y="4590"/>
                </a:cubicBezTo>
                <a:cubicBezTo>
                  <a:pt x="33647" y="4622"/>
                  <a:pt x="33596" y="4622"/>
                  <a:pt x="33545" y="4622"/>
                </a:cubicBezTo>
                <a:cubicBezTo>
                  <a:pt x="33493" y="4622"/>
                  <a:pt x="33442" y="4622"/>
                  <a:pt x="33394" y="4654"/>
                </a:cubicBezTo>
                <a:cubicBezTo>
                  <a:pt x="33299" y="4812"/>
                  <a:pt x="33046" y="4796"/>
                  <a:pt x="32935" y="4954"/>
                </a:cubicBezTo>
                <a:cubicBezTo>
                  <a:pt x="32824" y="4954"/>
                  <a:pt x="32729" y="4986"/>
                  <a:pt x="32634" y="5034"/>
                </a:cubicBezTo>
                <a:cubicBezTo>
                  <a:pt x="32523" y="5081"/>
                  <a:pt x="32397" y="5144"/>
                  <a:pt x="32302" y="5176"/>
                </a:cubicBezTo>
                <a:cubicBezTo>
                  <a:pt x="32207" y="5208"/>
                  <a:pt x="32127" y="5271"/>
                  <a:pt x="32017" y="5287"/>
                </a:cubicBezTo>
                <a:cubicBezTo>
                  <a:pt x="31906" y="5319"/>
                  <a:pt x="31842" y="5398"/>
                  <a:pt x="31716" y="5398"/>
                </a:cubicBezTo>
                <a:cubicBezTo>
                  <a:pt x="31690" y="5394"/>
                  <a:pt x="31663" y="5392"/>
                  <a:pt x="31637" y="5392"/>
                </a:cubicBezTo>
                <a:cubicBezTo>
                  <a:pt x="31553" y="5392"/>
                  <a:pt x="31472" y="5413"/>
                  <a:pt x="31399" y="5461"/>
                </a:cubicBezTo>
                <a:cubicBezTo>
                  <a:pt x="31304" y="5524"/>
                  <a:pt x="31209" y="5588"/>
                  <a:pt x="31082" y="5635"/>
                </a:cubicBezTo>
                <a:lnTo>
                  <a:pt x="30813" y="5746"/>
                </a:lnTo>
                <a:lnTo>
                  <a:pt x="30639" y="5746"/>
                </a:lnTo>
                <a:cubicBezTo>
                  <a:pt x="30576" y="5873"/>
                  <a:pt x="30417" y="5920"/>
                  <a:pt x="30275" y="5984"/>
                </a:cubicBezTo>
                <a:cubicBezTo>
                  <a:pt x="30148" y="6063"/>
                  <a:pt x="29990" y="6094"/>
                  <a:pt x="29832" y="6094"/>
                </a:cubicBezTo>
                <a:lnTo>
                  <a:pt x="29578" y="6332"/>
                </a:lnTo>
                <a:cubicBezTo>
                  <a:pt x="29445" y="6345"/>
                  <a:pt x="29356" y="6438"/>
                  <a:pt x="29237" y="6438"/>
                </a:cubicBezTo>
                <a:cubicBezTo>
                  <a:pt x="29215" y="6438"/>
                  <a:pt x="29191" y="6434"/>
                  <a:pt x="29167" y="6427"/>
                </a:cubicBezTo>
                <a:cubicBezTo>
                  <a:pt x="29087" y="6506"/>
                  <a:pt x="28977" y="6569"/>
                  <a:pt x="28866" y="6617"/>
                </a:cubicBezTo>
                <a:cubicBezTo>
                  <a:pt x="28723" y="6664"/>
                  <a:pt x="28581" y="6712"/>
                  <a:pt x="28470" y="6807"/>
                </a:cubicBezTo>
                <a:cubicBezTo>
                  <a:pt x="28296" y="6902"/>
                  <a:pt x="28122" y="6981"/>
                  <a:pt x="27947" y="7060"/>
                </a:cubicBezTo>
                <a:lnTo>
                  <a:pt x="27947" y="7139"/>
                </a:lnTo>
                <a:cubicBezTo>
                  <a:pt x="27884" y="7171"/>
                  <a:pt x="27821" y="7203"/>
                  <a:pt x="27757" y="7234"/>
                </a:cubicBezTo>
                <a:cubicBezTo>
                  <a:pt x="27727" y="7253"/>
                  <a:pt x="27691" y="7257"/>
                  <a:pt x="27656" y="7257"/>
                </a:cubicBezTo>
                <a:cubicBezTo>
                  <a:pt x="27628" y="7257"/>
                  <a:pt x="27601" y="7254"/>
                  <a:pt x="27576" y="7254"/>
                </a:cubicBezTo>
                <a:cubicBezTo>
                  <a:pt x="27554" y="7254"/>
                  <a:pt x="27534" y="7257"/>
                  <a:pt x="27520" y="7266"/>
                </a:cubicBezTo>
                <a:cubicBezTo>
                  <a:pt x="27441" y="7361"/>
                  <a:pt x="27235" y="7329"/>
                  <a:pt x="27235" y="7488"/>
                </a:cubicBezTo>
                <a:cubicBezTo>
                  <a:pt x="27235" y="7535"/>
                  <a:pt x="27172" y="7583"/>
                  <a:pt x="27156" y="7599"/>
                </a:cubicBezTo>
                <a:cubicBezTo>
                  <a:pt x="27133" y="7594"/>
                  <a:pt x="27108" y="7592"/>
                  <a:pt x="27083" y="7592"/>
                </a:cubicBezTo>
                <a:cubicBezTo>
                  <a:pt x="27024" y="7592"/>
                  <a:pt x="26963" y="7603"/>
                  <a:pt x="26918" y="7614"/>
                </a:cubicBezTo>
                <a:cubicBezTo>
                  <a:pt x="26681" y="7741"/>
                  <a:pt x="26380" y="7804"/>
                  <a:pt x="26237" y="8026"/>
                </a:cubicBezTo>
                <a:lnTo>
                  <a:pt x="26031" y="8026"/>
                </a:lnTo>
                <a:cubicBezTo>
                  <a:pt x="25984" y="8074"/>
                  <a:pt x="25921" y="8121"/>
                  <a:pt x="25857" y="8169"/>
                </a:cubicBezTo>
                <a:cubicBezTo>
                  <a:pt x="25699" y="8248"/>
                  <a:pt x="25525" y="8311"/>
                  <a:pt x="25319" y="8390"/>
                </a:cubicBezTo>
                <a:cubicBezTo>
                  <a:pt x="25129" y="8549"/>
                  <a:pt x="24923" y="8659"/>
                  <a:pt x="24701" y="8739"/>
                </a:cubicBezTo>
                <a:cubicBezTo>
                  <a:pt x="24432" y="8818"/>
                  <a:pt x="24179" y="8944"/>
                  <a:pt x="23957" y="9119"/>
                </a:cubicBezTo>
                <a:cubicBezTo>
                  <a:pt x="23943" y="9116"/>
                  <a:pt x="23930" y="9115"/>
                  <a:pt x="23917" y="9115"/>
                </a:cubicBezTo>
                <a:cubicBezTo>
                  <a:pt x="23792" y="9115"/>
                  <a:pt x="23756" y="9248"/>
                  <a:pt x="23641" y="9277"/>
                </a:cubicBezTo>
                <a:cubicBezTo>
                  <a:pt x="23498" y="9325"/>
                  <a:pt x="23356" y="9388"/>
                  <a:pt x="23245" y="9483"/>
                </a:cubicBezTo>
                <a:cubicBezTo>
                  <a:pt x="23134" y="9562"/>
                  <a:pt x="22960" y="9610"/>
                  <a:pt x="22881" y="9720"/>
                </a:cubicBezTo>
                <a:lnTo>
                  <a:pt x="22738" y="9673"/>
                </a:lnTo>
                <a:cubicBezTo>
                  <a:pt x="22881" y="9515"/>
                  <a:pt x="23055" y="9372"/>
                  <a:pt x="23229" y="9261"/>
                </a:cubicBezTo>
                <a:cubicBezTo>
                  <a:pt x="23419" y="9150"/>
                  <a:pt x="23609" y="9008"/>
                  <a:pt x="23783" y="8865"/>
                </a:cubicBezTo>
                <a:cubicBezTo>
                  <a:pt x="23941" y="8723"/>
                  <a:pt x="24100" y="8596"/>
                  <a:pt x="24258" y="8454"/>
                </a:cubicBezTo>
                <a:lnTo>
                  <a:pt x="24369" y="8454"/>
                </a:lnTo>
                <a:lnTo>
                  <a:pt x="24464" y="8279"/>
                </a:lnTo>
                <a:lnTo>
                  <a:pt x="24575" y="8279"/>
                </a:lnTo>
                <a:lnTo>
                  <a:pt x="25762" y="7282"/>
                </a:lnTo>
                <a:lnTo>
                  <a:pt x="25873" y="7282"/>
                </a:lnTo>
                <a:cubicBezTo>
                  <a:pt x="25889" y="7234"/>
                  <a:pt x="25905" y="7187"/>
                  <a:pt x="25921" y="7139"/>
                </a:cubicBezTo>
                <a:cubicBezTo>
                  <a:pt x="25936" y="7124"/>
                  <a:pt x="25952" y="7124"/>
                  <a:pt x="25968" y="7108"/>
                </a:cubicBezTo>
                <a:lnTo>
                  <a:pt x="26079" y="7108"/>
                </a:lnTo>
                <a:lnTo>
                  <a:pt x="26538" y="6696"/>
                </a:lnTo>
                <a:cubicBezTo>
                  <a:pt x="26548" y="6697"/>
                  <a:pt x="26557" y="6698"/>
                  <a:pt x="26566" y="6698"/>
                </a:cubicBezTo>
                <a:cubicBezTo>
                  <a:pt x="26672" y="6698"/>
                  <a:pt x="26717" y="6613"/>
                  <a:pt x="26776" y="6569"/>
                </a:cubicBezTo>
                <a:lnTo>
                  <a:pt x="26697" y="6490"/>
                </a:lnTo>
                <a:cubicBezTo>
                  <a:pt x="26728" y="6451"/>
                  <a:pt x="26764" y="6443"/>
                  <a:pt x="26801" y="6443"/>
                </a:cubicBezTo>
                <a:cubicBezTo>
                  <a:pt x="26826" y="6443"/>
                  <a:pt x="26852" y="6446"/>
                  <a:pt x="26879" y="6446"/>
                </a:cubicBezTo>
                <a:cubicBezTo>
                  <a:pt x="26892" y="6446"/>
                  <a:pt x="26905" y="6445"/>
                  <a:pt x="26918" y="6443"/>
                </a:cubicBezTo>
                <a:cubicBezTo>
                  <a:pt x="27045" y="6364"/>
                  <a:pt x="27156" y="6253"/>
                  <a:pt x="27235" y="6126"/>
                </a:cubicBezTo>
                <a:lnTo>
                  <a:pt x="27377" y="6094"/>
                </a:lnTo>
                <a:cubicBezTo>
                  <a:pt x="27346" y="5968"/>
                  <a:pt x="27441" y="5904"/>
                  <a:pt x="27552" y="5857"/>
                </a:cubicBezTo>
                <a:cubicBezTo>
                  <a:pt x="27647" y="5809"/>
                  <a:pt x="27757" y="5778"/>
                  <a:pt x="27868" y="5730"/>
                </a:cubicBezTo>
                <a:lnTo>
                  <a:pt x="27789" y="5667"/>
                </a:lnTo>
                <a:cubicBezTo>
                  <a:pt x="27821" y="5588"/>
                  <a:pt x="27852" y="5524"/>
                  <a:pt x="27900" y="5461"/>
                </a:cubicBezTo>
                <a:cubicBezTo>
                  <a:pt x="27979" y="5382"/>
                  <a:pt x="28074" y="5319"/>
                  <a:pt x="28169" y="5239"/>
                </a:cubicBezTo>
                <a:cubicBezTo>
                  <a:pt x="28185" y="5144"/>
                  <a:pt x="28122" y="5034"/>
                  <a:pt x="28201" y="4939"/>
                </a:cubicBezTo>
                <a:lnTo>
                  <a:pt x="28549" y="4923"/>
                </a:lnTo>
                <a:cubicBezTo>
                  <a:pt x="28533" y="4733"/>
                  <a:pt x="28787" y="4685"/>
                  <a:pt x="28850" y="4527"/>
                </a:cubicBezTo>
                <a:cubicBezTo>
                  <a:pt x="28850" y="4511"/>
                  <a:pt x="28834" y="4479"/>
                  <a:pt x="28818" y="4448"/>
                </a:cubicBezTo>
                <a:cubicBezTo>
                  <a:pt x="28755" y="4448"/>
                  <a:pt x="28676" y="4432"/>
                  <a:pt x="28597" y="4432"/>
                </a:cubicBezTo>
                <a:cubicBezTo>
                  <a:pt x="28581" y="4432"/>
                  <a:pt x="28581" y="4416"/>
                  <a:pt x="28581" y="4416"/>
                </a:cubicBezTo>
                <a:cubicBezTo>
                  <a:pt x="28517" y="4305"/>
                  <a:pt x="28597" y="4210"/>
                  <a:pt x="28517" y="4115"/>
                </a:cubicBezTo>
                <a:lnTo>
                  <a:pt x="28296" y="4099"/>
                </a:lnTo>
                <a:cubicBezTo>
                  <a:pt x="28280" y="4020"/>
                  <a:pt x="28232" y="3957"/>
                  <a:pt x="28185" y="3894"/>
                </a:cubicBezTo>
                <a:cubicBezTo>
                  <a:pt x="28248" y="3799"/>
                  <a:pt x="28296" y="3719"/>
                  <a:pt x="28359" y="3624"/>
                </a:cubicBezTo>
                <a:lnTo>
                  <a:pt x="28359" y="3545"/>
                </a:lnTo>
                <a:cubicBezTo>
                  <a:pt x="28201" y="3498"/>
                  <a:pt x="28185" y="3324"/>
                  <a:pt x="28074" y="3229"/>
                </a:cubicBezTo>
                <a:lnTo>
                  <a:pt x="28169" y="3134"/>
                </a:lnTo>
                <a:cubicBezTo>
                  <a:pt x="28153" y="3086"/>
                  <a:pt x="28169" y="3070"/>
                  <a:pt x="28122" y="3023"/>
                </a:cubicBezTo>
                <a:cubicBezTo>
                  <a:pt x="28058" y="2975"/>
                  <a:pt x="28058" y="2928"/>
                  <a:pt x="28058" y="2880"/>
                </a:cubicBezTo>
                <a:cubicBezTo>
                  <a:pt x="28058" y="2833"/>
                  <a:pt x="28042" y="2801"/>
                  <a:pt x="28027" y="2769"/>
                </a:cubicBezTo>
                <a:lnTo>
                  <a:pt x="27773" y="2769"/>
                </a:lnTo>
                <a:cubicBezTo>
                  <a:pt x="27773" y="2785"/>
                  <a:pt x="27742" y="2785"/>
                  <a:pt x="27773" y="2801"/>
                </a:cubicBezTo>
                <a:cubicBezTo>
                  <a:pt x="27805" y="2833"/>
                  <a:pt x="27837" y="2864"/>
                  <a:pt x="27884" y="2896"/>
                </a:cubicBezTo>
                <a:lnTo>
                  <a:pt x="27742" y="3165"/>
                </a:lnTo>
                <a:lnTo>
                  <a:pt x="27599" y="3197"/>
                </a:lnTo>
                <a:cubicBezTo>
                  <a:pt x="27583" y="3244"/>
                  <a:pt x="27552" y="3292"/>
                  <a:pt x="27536" y="3355"/>
                </a:cubicBezTo>
                <a:lnTo>
                  <a:pt x="27377" y="3339"/>
                </a:lnTo>
                <a:cubicBezTo>
                  <a:pt x="27362" y="3276"/>
                  <a:pt x="27362" y="3229"/>
                  <a:pt x="27362" y="3134"/>
                </a:cubicBezTo>
                <a:cubicBezTo>
                  <a:pt x="27282" y="3054"/>
                  <a:pt x="27187" y="2991"/>
                  <a:pt x="27092" y="2896"/>
                </a:cubicBezTo>
                <a:lnTo>
                  <a:pt x="27092" y="2722"/>
                </a:lnTo>
                <a:cubicBezTo>
                  <a:pt x="27148" y="2690"/>
                  <a:pt x="27203" y="2682"/>
                  <a:pt x="27259" y="2682"/>
                </a:cubicBezTo>
                <a:cubicBezTo>
                  <a:pt x="27314" y="2682"/>
                  <a:pt x="27369" y="2690"/>
                  <a:pt x="27425" y="2690"/>
                </a:cubicBezTo>
                <a:cubicBezTo>
                  <a:pt x="27457" y="2706"/>
                  <a:pt x="27488" y="2738"/>
                  <a:pt x="27536" y="2769"/>
                </a:cubicBezTo>
                <a:lnTo>
                  <a:pt x="27773" y="2769"/>
                </a:lnTo>
                <a:cubicBezTo>
                  <a:pt x="27742" y="2643"/>
                  <a:pt x="27567" y="2674"/>
                  <a:pt x="27488" y="2595"/>
                </a:cubicBezTo>
                <a:lnTo>
                  <a:pt x="27219" y="2595"/>
                </a:lnTo>
                <a:lnTo>
                  <a:pt x="27140" y="2532"/>
                </a:lnTo>
                <a:lnTo>
                  <a:pt x="26712" y="2500"/>
                </a:lnTo>
                <a:cubicBezTo>
                  <a:pt x="26633" y="2374"/>
                  <a:pt x="26427" y="2500"/>
                  <a:pt x="26348" y="2342"/>
                </a:cubicBezTo>
                <a:lnTo>
                  <a:pt x="25794" y="2342"/>
                </a:lnTo>
                <a:lnTo>
                  <a:pt x="25572" y="2247"/>
                </a:lnTo>
                <a:lnTo>
                  <a:pt x="25461" y="2358"/>
                </a:lnTo>
                <a:lnTo>
                  <a:pt x="24733" y="2358"/>
                </a:lnTo>
                <a:cubicBezTo>
                  <a:pt x="24701" y="2342"/>
                  <a:pt x="24670" y="2342"/>
                  <a:pt x="24638" y="2326"/>
                </a:cubicBezTo>
                <a:lnTo>
                  <a:pt x="24575" y="2279"/>
                </a:lnTo>
                <a:lnTo>
                  <a:pt x="24416" y="2358"/>
                </a:lnTo>
                <a:cubicBezTo>
                  <a:pt x="24416" y="2374"/>
                  <a:pt x="24401" y="2405"/>
                  <a:pt x="24385" y="2437"/>
                </a:cubicBezTo>
                <a:lnTo>
                  <a:pt x="24084" y="2437"/>
                </a:lnTo>
                <a:lnTo>
                  <a:pt x="23973" y="2358"/>
                </a:lnTo>
                <a:lnTo>
                  <a:pt x="23910" y="2500"/>
                </a:lnTo>
                <a:cubicBezTo>
                  <a:pt x="23883" y="2514"/>
                  <a:pt x="23855" y="2517"/>
                  <a:pt x="23827" y="2517"/>
                </a:cubicBezTo>
                <a:cubicBezTo>
                  <a:pt x="23800" y="2517"/>
                  <a:pt x="23772" y="2514"/>
                  <a:pt x="23746" y="2514"/>
                </a:cubicBezTo>
                <a:cubicBezTo>
                  <a:pt x="23705" y="2514"/>
                  <a:pt x="23668" y="2522"/>
                  <a:pt x="23641" y="2564"/>
                </a:cubicBezTo>
                <a:cubicBezTo>
                  <a:pt x="23656" y="2643"/>
                  <a:pt x="23609" y="2706"/>
                  <a:pt x="23672" y="2769"/>
                </a:cubicBezTo>
                <a:lnTo>
                  <a:pt x="23989" y="2627"/>
                </a:lnTo>
                <a:lnTo>
                  <a:pt x="24068" y="2706"/>
                </a:lnTo>
                <a:lnTo>
                  <a:pt x="24179" y="2627"/>
                </a:lnTo>
                <a:lnTo>
                  <a:pt x="24511" y="2627"/>
                </a:lnTo>
                <a:cubicBezTo>
                  <a:pt x="24511" y="2532"/>
                  <a:pt x="24606" y="2516"/>
                  <a:pt x="24654" y="2469"/>
                </a:cubicBezTo>
                <a:lnTo>
                  <a:pt x="24986" y="2469"/>
                </a:lnTo>
                <a:cubicBezTo>
                  <a:pt x="24986" y="2548"/>
                  <a:pt x="24907" y="2564"/>
                  <a:pt x="24860" y="2627"/>
                </a:cubicBezTo>
                <a:lnTo>
                  <a:pt x="24511" y="2627"/>
                </a:lnTo>
                <a:lnTo>
                  <a:pt x="24511" y="2659"/>
                </a:lnTo>
                <a:cubicBezTo>
                  <a:pt x="24369" y="2738"/>
                  <a:pt x="24211" y="2785"/>
                  <a:pt x="24052" y="2801"/>
                </a:cubicBezTo>
                <a:lnTo>
                  <a:pt x="23878" y="2959"/>
                </a:lnTo>
                <a:lnTo>
                  <a:pt x="23482" y="2959"/>
                </a:lnTo>
                <a:lnTo>
                  <a:pt x="23261" y="3134"/>
                </a:lnTo>
                <a:cubicBezTo>
                  <a:pt x="23245" y="3086"/>
                  <a:pt x="23229" y="3054"/>
                  <a:pt x="23229" y="3023"/>
                </a:cubicBezTo>
                <a:cubicBezTo>
                  <a:pt x="23308" y="2912"/>
                  <a:pt x="23403" y="2849"/>
                  <a:pt x="23530" y="2817"/>
                </a:cubicBezTo>
                <a:cubicBezTo>
                  <a:pt x="23530" y="2785"/>
                  <a:pt x="23514" y="2754"/>
                  <a:pt x="23498" y="2690"/>
                </a:cubicBezTo>
                <a:lnTo>
                  <a:pt x="23261" y="2769"/>
                </a:lnTo>
                <a:lnTo>
                  <a:pt x="23086" y="2611"/>
                </a:lnTo>
                <a:lnTo>
                  <a:pt x="22976" y="2690"/>
                </a:lnTo>
                <a:cubicBezTo>
                  <a:pt x="22956" y="2694"/>
                  <a:pt x="22936" y="2695"/>
                  <a:pt x="22916" y="2695"/>
                </a:cubicBezTo>
                <a:cubicBezTo>
                  <a:pt x="22897" y="2695"/>
                  <a:pt x="22878" y="2694"/>
                  <a:pt x="22859" y="2694"/>
                </a:cubicBezTo>
                <a:cubicBezTo>
                  <a:pt x="22821" y="2694"/>
                  <a:pt x="22786" y="2698"/>
                  <a:pt x="22754" y="2722"/>
                </a:cubicBezTo>
                <a:cubicBezTo>
                  <a:pt x="22770" y="2769"/>
                  <a:pt x="22801" y="2801"/>
                  <a:pt x="22833" y="2849"/>
                </a:cubicBezTo>
                <a:cubicBezTo>
                  <a:pt x="22754" y="2864"/>
                  <a:pt x="22691" y="2880"/>
                  <a:pt x="22643" y="2896"/>
                </a:cubicBezTo>
                <a:lnTo>
                  <a:pt x="22627" y="3007"/>
                </a:lnTo>
                <a:cubicBezTo>
                  <a:pt x="22548" y="3054"/>
                  <a:pt x="22437" y="3007"/>
                  <a:pt x="22437" y="3102"/>
                </a:cubicBezTo>
                <a:cubicBezTo>
                  <a:pt x="22374" y="3118"/>
                  <a:pt x="22311" y="3118"/>
                  <a:pt x="22231" y="3118"/>
                </a:cubicBezTo>
                <a:lnTo>
                  <a:pt x="21962" y="3244"/>
                </a:lnTo>
                <a:cubicBezTo>
                  <a:pt x="21962" y="3276"/>
                  <a:pt x="21946" y="3308"/>
                  <a:pt x="21931" y="3355"/>
                </a:cubicBezTo>
                <a:lnTo>
                  <a:pt x="21646" y="3371"/>
                </a:lnTo>
                <a:lnTo>
                  <a:pt x="21361" y="3498"/>
                </a:lnTo>
                <a:lnTo>
                  <a:pt x="21361" y="3577"/>
                </a:lnTo>
                <a:lnTo>
                  <a:pt x="21091" y="3704"/>
                </a:lnTo>
                <a:lnTo>
                  <a:pt x="20791" y="3704"/>
                </a:lnTo>
                <a:lnTo>
                  <a:pt x="20854" y="3846"/>
                </a:lnTo>
                <a:cubicBezTo>
                  <a:pt x="20806" y="3870"/>
                  <a:pt x="20751" y="3874"/>
                  <a:pt x="20696" y="3874"/>
                </a:cubicBezTo>
                <a:cubicBezTo>
                  <a:pt x="20668" y="3874"/>
                  <a:pt x="20640" y="3873"/>
                  <a:pt x="20613" y="3873"/>
                </a:cubicBezTo>
                <a:cubicBezTo>
                  <a:pt x="20587" y="3873"/>
                  <a:pt x="20561" y="3874"/>
                  <a:pt x="20537" y="3878"/>
                </a:cubicBezTo>
                <a:cubicBezTo>
                  <a:pt x="20347" y="4004"/>
                  <a:pt x="20078" y="4020"/>
                  <a:pt x="19967" y="4194"/>
                </a:cubicBezTo>
                <a:cubicBezTo>
                  <a:pt x="19946" y="4205"/>
                  <a:pt x="19923" y="4209"/>
                  <a:pt x="19901" y="4209"/>
                </a:cubicBezTo>
                <a:cubicBezTo>
                  <a:pt x="19861" y="4209"/>
                  <a:pt x="19822" y="4198"/>
                  <a:pt x="19788" y="4198"/>
                </a:cubicBezTo>
                <a:cubicBezTo>
                  <a:pt x="19758" y="4198"/>
                  <a:pt x="19731" y="4207"/>
                  <a:pt x="19714" y="4242"/>
                </a:cubicBezTo>
                <a:lnTo>
                  <a:pt x="19809" y="4384"/>
                </a:lnTo>
                <a:lnTo>
                  <a:pt x="19714" y="4495"/>
                </a:lnTo>
                <a:lnTo>
                  <a:pt x="19809" y="4622"/>
                </a:lnTo>
                <a:lnTo>
                  <a:pt x="19746" y="4701"/>
                </a:lnTo>
                <a:cubicBezTo>
                  <a:pt x="19635" y="4654"/>
                  <a:pt x="19619" y="4543"/>
                  <a:pt x="19540" y="4448"/>
                </a:cubicBezTo>
                <a:cubicBezTo>
                  <a:pt x="19508" y="4458"/>
                  <a:pt x="19475" y="4460"/>
                  <a:pt x="19439" y="4460"/>
                </a:cubicBezTo>
                <a:cubicBezTo>
                  <a:pt x="19422" y="4460"/>
                  <a:pt x="19404" y="4460"/>
                  <a:pt x="19385" y="4460"/>
                </a:cubicBezTo>
                <a:cubicBezTo>
                  <a:pt x="19330" y="4460"/>
                  <a:pt x="19271" y="4464"/>
                  <a:pt x="19207" y="4495"/>
                </a:cubicBezTo>
                <a:lnTo>
                  <a:pt x="19049" y="4717"/>
                </a:lnTo>
                <a:lnTo>
                  <a:pt x="18843" y="4717"/>
                </a:lnTo>
                <a:cubicBezTo>
                  <a:pt x="18811" y="4749"/>
                  <a:pt x="18796" y="4780"/>
                  <a:pt x="18732" y="4796"/>
                </a:cubicBezTo>
                <a:cubicBezTo>
                  <a:pt x="18709" y="4796"/>
                  <a:pt x="18688" y="4792"/>
                  <a:pt x="18669" y="4792"/>
                </a:cubicBezTo>
                <a:cubicBezTo>
                  <a:pt x="18636" y="4792"/>
                  <a:pt x="18610" y="4805"/>
                  <a:pt x="18590" y="4875"/>
                </a:cubicBezTo>
                <a:cubicBezTo>
                  <a:pt x="18558" y="4970"/>
                  <a:pt x="18463" y="5049"/>
                  <a:pt x="18495" y="5176"/>
                </a:cubicBezTo>
                <a:cubicBezTo>
                  <a:pt x="18479" y="5176"/>
                  <a:pt x="18463" y="5192"/>
                  <a:pt x="18431" y="5192"/>
                </a:cubicBezTo>
                <a:lnTo>
                  <a:pt x="18368" y="5049"/>
                </a:lnTo>
                <a:lnTo>
                  <a:pt x="18257" y="5129"/>
                </a:lnTo>
                <a:lnTo>
                  <a:pt x="18036" y="5129"/>
                </a:lnTo>
                <a:lnTo>
                  <a:pt x="17877" y="5303"/>
                </a:lnTo>
                <a:lnTo>
                  <a:pt x="17560" y="5303"/>
                </a:lnTo>
                <a:lnTo>
                  <a:pt x="17275" y="5540"/>
                </a:lnTo>
                <a:lnTo>
                  <a:pt x="17085" y="5540"/>
                </a:lnTo>
                <a:cubicBezTo>
                  <a:pt x="16990" y="5604"/>
                  <a:pt x="16911" y="5683"/>
                  <a:pt x="16880" y="5794"/>
                </a:cubicBezTo>
                <a:lnTo>
                  <a:pt x="16674" y="5794"/>
                </a:lnTo>
                <a:lnTo>
                  <a:pt x="16405" y="6031"/>
                </a:lnTo>
                <a:cubicBezTo>
                  <a:pt x="16288" y="6044"/>
                  <a:pt x="16203" y="6142"/>
                  <a:pt x="16089" y="6142"/>
                </a:cubicBezTo>
                <a:cubicBezTo>
                  <a:pt x="16064" y="6142"/>
                  <a:pt x="16037" y="6138"/>
                  <a:pt x="16009" y="6126"/>
                </a:cubicBezTo>
                <a:cubicBezTo>
                  <a:pt x="15961" y="6158"/>
                  <a:pt x="15930" y="6189"/>
                  <a:pt x="15898" y="6221"/>
                </a:cubicBezTo>
                <a:cubicBezTo>
                  <a:pt x="15787" y="6284"/>
                  <a:pt x="15771" y="6411"/>
                  <a:pt x="15676" y="6459"/>
                </a:cubicBezTo>
                <a:cubicBezTo>
                  <a:pt x="15581" y="6522"/>
                  <a:pt x="15470" y="6569"/>
                  <a:pt x="15360" y="6601"/>
                </a:cubicBezTo>
                <a:lnTo>
                  <a:pt x="15360" y="6633"/>
                </a:lnTo>
                <a:cubicBezTo>
                  <a:pt x="15249" y="6664"/>
                  <a:pt x="15217" y="6791"/>
                  <a:pt x="15106" y="6807"/>
                </a:cubicBezTo>
                <a:cubicBezTo>
                  <a:pt x="15008" y="6807"/>
                  <a:pt x="14947" y="6907"/>
                  <a:pt x="14857" y="6907"/>
                </a:cubicBezTo>
                <a:cubicBezTo>
                  <a:pt x="14845" y="6907"/>
                  <a:pt x="14834" y="6905"/>
                  <a:pt x="14821" y="6902"/>
                </a:cubicBezTo>
                <a:cubicBezTo>
                  <a:pt x="14774" y="6965"/>
                  <a:pt x="14679" y="6981"/>
                  <a:pt x="14679" y="7060"/>
                </a:cubicBezTo>
                <a:cubicBezTo>
                  <a:pt x="14637" y="7060"/>
                  <a:pt x="14587" y="7067"/>
                  <a:pt x="14540" y="7067"/>
                </a:cubicBezTo>
                <a:cubicBezTo>
                  <a:pt x="14517" y="7067"/>
                  <a:pt x="14494" y="7066"/>
                  <a:pt x="14473" y="7060"/>
                </a:cubicBezTo>
                <a:cubicBezTo>
                  <a:pt x="14441" y="7108"/>
                  <a:pt x="14378" y="7171"/>
                  <a:pt x="14330" y="7234"/>
                </a:cubicBezTo>
                <a:lnTo>
                  <a:pt x="14140" y="7234"/>
                </a:lnTo>
                <a:cubicBezTo>
                  <a:pt x="14014" y="7329"/>
                  <a:pt x="13935" y="7424"/>
                  <a:pt x="13840" y="7488"/>
                </a:cubicBezTo>
                <a:cubicBezTo>
                  <a:pt x="13713" y="7488"/>
                  <a:pt x="13697" y="7440"/>
                  <a:pt x="13697" y="7409"/>
                </a:cubicBezTo>
                <a:lnTo>
                  <a:pt x="14109" y="7060"/>
                </a:lnTo>
                <a:lnTo>
                  <a:pt x="14188" y="7029"/>
                </a:lnTo>
                <a:lnTo>
                  <a:pt x="14188" y="6934"/>
                </a:lnTo>
                <a:cubicBezTo>
                  <a:pt x="14410" y="6839"/>
                  <a:pt x="14410" y="6839"/>
                  <a:pt x="14536" y="6649"/>
                </a:cubicBezTo>
                <a:lnTo>
                  <a:pt x="14679" y="6649"/>
                </a:lnTo>
                <a:lnTo>
                  <a:pt x="14805" y="6474"/>
                </a:lnTo>
                <a:lnTo>
                  <a:pt x="14916" y="6554"/>
                </a:lnTo>
                <a:cubicBezTo>
                  <a:pt x="15043" y="6490"/>
                  <a:pt x="15154" y="6364"/>
                  <a:pt x="15217" y="6237"/>
                </a:cubicBezTo>
                <a:lnTo>
                  <a:pt x="15344" y="6316"/>
                </a:lnTo>
                <a:cubicBezTo>
                  <a:pt x="15375" y="6174"/>
                  <a:pt x="15550" y="6174"/>
                  <a:pt x="15660" y="6094"/>
                </a:cubicBezTo>
                <a:lnTo>
                  <a:pt x="15660" y="6047"/>
                </a:lnTo>
                <a:lnTo>
                  <a:pt x="16009" y="5714"/>
                </a:lnTo>
                <a:lnTo>
                  <a:pt x="16294" y="5714"/>
                </a:lnTo>
                <a:lnTo>
                  <a:pt x="16405" y="5651"/>
                </a:lnTo>
                <a:cubicBezTo>
                  <a:pt x="16449" y="5684"/>
                  <a:pt x="16485" y="5725"/>
                  <a:pt x="16541" y="5725"/>
                </a:cubicBezTo>
                <a:cubicBezTo>
                  <a:pt x="16565" y="5725"/>
                  <a:pt x="16593" y="5718"/>
                  <a:pt x="16626" y="5699"/>
                </a:cubicBezTo>
                <a:cubicBezTo>
                  <a:pt x="16642" y="5635"/>
                  <a:pt x="16642" y="5556"/>
                  <a:pt x="16658" y="5477"/>
                </a:cubicBezTo>
                <a:lnTo>
                  <a:pt x="16895" y="5461"/>
                </a:lnTo>
                <a:lnTo>
                  <a:pt x="16990" y="5382"/>
                </a:lnTo>
                <a:cubicBezTo>
                  <a:pt x="16998" y="5380"/>
                  <a:pt x="17006" y="5379"/>
                  <a:pt x="17015" y="5379"/>
                </a:cubicBezTo>
                <a:cubicBezTo>
                  <a:pt x="17054" y="5379"/>
                  <a:pt x="17102" y="5395"/>
                  <a:pt x="17144" y="5395"/>
                </a:cubicBezTo>
                <a:cubicBezTo>
                  <a:pt x="17171" y="5395"/>
                  <a:pt x="17196" y="5388"/>
                  <a:pt x="17212" y="5366"/>
                </a:cubicBezTo>
                <a:cubicBezTo>
                  <a:pt x="17275" y="5287"/>
                  <a:pt x="17180" y="5192"/>
                  <a:pt x="17291" y="5144"/>
                </a:cubicBezTo>
                <a:lnTo>
                  <a:pt x="17386" y="5319"/>
                </a:lnTo>
                <a:lnTo>
                  <a:pt x="17465" y="5144"/>
                </a:lnTo>
                <a:lnTo>
                  <a:pt x="17513" y="5144"/>
                </a:lnTo>
                <a:lnTo>
                  <a:pt x="17909" y="4796"/>
                </a:lnTo>
                <a:cubicBezTo>
                  <a:pt x="17909" y="4796"/>
                  <a:pt x="17909" y="4749"/>
                  <a:pt x="17893" y="4749"/>
                </a:cubicBezTo>
                <a:cubicBezTo>
                  <a:pt x="17814" y="4717"/>
                  <a:pt x="17735" y="4685"/>
                  <a:pt x="17655" y="4638"/>
                </a:cubicBezTo>
                <a:cubicBezTo>
                  <a:pt x="17649" y="4635"/>
                  <a:pt x="17642" y="4633"/>
                  <a:pt x="17633" y="4633"/>
                </a:cubicBezTo>
                <a:cubicBezTo>
                  <a:pt x="17600" y="4633"/>
                  <a:pt x="17554" y="4654"/>
                  <a:pt x="17529" y="4654"/>
                </a:cubicBezTo>
                <a:cubicBezTo>
                  <a:pt x="17497" y="4733"/>
                  <a:pt x="17560" y="4844"/>
                  <a:pt x="17481" y="4875"/>
                </a:cubicBezTo>
                <a:cubicBezTo>
                  <a:pt x="17460" y="4886"/>
                  <a:pt x="17434" y="4888"/>
                  <a:pt x="17405" y="4888"/>
                </a:cubicBezTo>
                <a:cubicBezTo>
                  <a:pt x="17391" y="4888"/>
                  <a:pt x="17376" y="4887"/>
                  <a:pt x="17361" y="4887"/>
                </a:cubicBezTo>
                <a:cubicBezTo>
                  <a:pt x="17315" y="4887"/>
                  <a:pt x="17268" y="4891"/>
                  <a:pt x="17228" y="4923"/>
                </a:cubicBezTo>
                <a:cubicBezTo>
                  <a:pt x="17133" y="4970"/>
                  <a:pt x="17054" y="4986"/>
                  <a:pt x="16959" y="5002"/>
                </a:cubicBezTo>
                <a:cubicBezTo>
                  <a:pt x="16911" y="5081"/>
                  <a:pt x="16975" y="5160"/>
                  <a:pt x="16880" y="5224"/>
                </a:cubicBezTo>
                <a:lnTo>
                  <a:pt x="16769" y="5224"/>
                </a:lnTo>
                <a:cubicBezTo>
                  <a:pt x="16637" y="5209"/>
                  <a:pt x="16627" y="5127"/>
                  <a:pt x="16552" y="5127"/>
                </a:cubicBezTo>
                <a:cubicBezTo>
                  <a:pt x="16545" y="5127"/>
                  <a:pt x="16539" y="5127"/>
                  <a:pt x="16531" y="5129"/>
                </a:cubicBezTo>
                <a:lnTo>
                  <a:pt x="16531" y="5255"/>
                </a:lnTo>
                <a:cubicBezTo>
                  <a:pt x="16508" y="5295"/>
                  <a:pt x="16480" y="5311"/>
                  <a:pt x="16450" y="5311"/>
                </a:cubicBezTo>
                <a:cubicBezTo>
                  <a:pt x="16420" y="5311"/>
                  <a:pt x="16389" y="5295"/>
                  <a:pt x="16357" y="5271"/>
                </a:cubicBezTo>
                <a:cubicBezTo>
                  <a:pt x="16389" y="5208"/>
                  <a:pt x="16452" y="5144"/>
                  <a:pt x="16531" y="5129"/>
                </a:cubicBezTo>
                <a:cubicBezTo>
                  <a:pt x="16563" y="5018"/>
                  <a:pt x="16705" y="4970"/>
                  <a:pt x="16785" y="4891"/>
                </a:cubicBezTo>
                <a:cubicBezTo>
                  <a:pt x="16832" y="4828"/>
                  <a:pt x="16895" y="4780"/>
                  <a:pt x="16959" y="4733"/>
                </a:cubicBezTo>
                <a:cubicBezTo>
                  <a:pt x="17006" y="4701"/>
                  <a:pt x="17022" y="4654"/>
                  <a:pt x="17038" y="4606"/>
                </a:cubicBezTo>
                <a:cubicBezTo>
                  <a:pt x="17070" y="4543"/>
                  <a:pt x="17149" y="4495"/>
                  <a:pt x="17196" y="4448"/>
                </a:cubicBezTo>
                <a:cubicBezTo>
                  <a:pt x="17228" y="4400"/>
                  <a:pt x="17260" y="4353"/>
                  <a:pt x="17275" y="4305"/>
                </a:cubicBezTo>
                <a:cubicBezTo>
                  <a:pt x="17307" y="4242"/>
                  <a:pt x="17339" y="4194"/>
                  <a:pt x="17370" y="4131"/>
                </a:cubicBezTo>
                <a:cubicBezTo>
                  <a:pt x="17386" y="4126"/>
                  <a:pt x="17400" y="4124"/>
                  <a:pt x="17412" y="4124"/>
                </a:cubicBezTo>
                <a:cubicBezTo>
                  <a:pt x="17477" y="4124"/>
                  <a:pt x="17510" y="4184"/>
                  <a:pt x="17576" y="4210"/>
                </a:cubicBezTo>
                <a:cubicBezTo>
                  <a:pt x="17640" y="4147"/>
                  <a:pt x="17608" y="4084"/>
                  <a:pt x="17608" y="4020"/>
                </a:cubicBezTo>
                <a:lnTo>
                  <a:pt x="17814" y="3862"/>
                </a:lnTo>
                <a:lnTo>
                  <a:pt x="17814" y="3656"/>
                </a:lnTo>
                <a:lnTo>
                  <a:pt x="17909" y="3561"/>
                </a:lnTo>
                <a:lnTo>
                  <a:pt x="17909" y="3229"/>
                </a:lnTo>
                <a:lnTo>
                  <a:pt x="18115" y="3070"/>
                </a:lnTo>
                <a:lnTo>
                  <a:pt x="18115" y="2738"/>
                </a:lnTo>
                <a:lnTo>
                  <a:pt x="18305" y="2564"/>
                </a:lnTo>
                <a:lnTo>
                  <a:pt x="18305" y="2389"/>
                </a:lnTo>
                <a:cubicBezTo>
                  <a:pt x="18511" y="2310"/>
                  <a:pt x="18511" y="2089"/>
                  <a:pt x="18685" y="1994"/>
                </a:cubicBezTo>
                <a:cubicBezTo>
                  <a:pt x="18701" y="1978"/>
                  <a:pt x="18701" y="1962"/>
                  <a:pt x="18701" y="1946"/>
                </a:cubicBezTo>
                <a:cubicBezTo>
                  <a:pt x="18701" y="1851"/>
                  <a:pt x="18732" y="1756"/>
                  <a:pt x="18811" y="1693"/>
                </a:cubicBezTo>
                <a:cubicBezTo>
                  <a:pt x="18796" y="1645"/>
                  <a:pt x="18796" y="1582"/>
                  <a:pt x="18796" y="1550"/>
                </a:cubicBezTo>
                <a:lnTo>
                  <a:pt x="18701" y="1471"/>
                </a:lnTo>
                <a:cubicBezTo>
                  <a:pt x="18685" y="1392"/>
                  <a:pt x="18732" y="1281"/>
                  <a:pt x="18669" y="1202"/>
                </a:cubicBezTo>
                <a:lnTo>
                  <a:pt x="18511" y="1154"/>
                </a:lnTo>
                <a:lnTo>
                  <a:pt x="18511" y="632"/>
                </a:lnTo>
                <a:lnTo>
                  <a:pt x="18606" y="553"/>
                </a:lnTo>
                <a:cubicBezTo>
                  <a:pt x="18526" y="489"/>
                  <a:pt x="18447" y="521"/>
                  <a:pt x="18368" y="505"/>
                </a:cubicBezTo>
                <a:lnTo>
                  <a:pt x="18257" y="426"/>
                </a:lnTo>
                <a:lnTo>
                  <a:pt x="18146" y="521"/>
                </a:lnTo>
                <a:lnTo>
                  <a:pt x="18004" y="489"/>
                </a:lnTo>
                <a:cubicBezTo>
                  <a:pt x="18051" y="442"/>
                  <a:pt x="18083" y="410"/>
                  <a:pt x="18115" y="379"/>
                </a:cubicBezTo>
                <a:cubicBezTo>
                  <a:pt x="18083" y="315"/>
                  <a:pt x="18146" y="236"/>
                  <a:pt x="18083" y="173"/>
                </a:cubicBezTo>
                <a:lnTo>
                  <a:pt x="17941" y="157"/>
                </a:lnTo>
                <a:cubicBezTo>
                  <a:pt x="17925" y="109"/>
                  <a:pt x="17909" y="46"/>
                  <a:pt x="17877" y="14"/>
                </a:cubicBezTo>
                <a:cubicBezTo>
                  <a:pt x="17849" y="7"/>
                  <a:pt x="17821" y="0"/>
                  <a:pt x="177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8412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>
            <a:spLocks noGrp="1"/>
          </p:cNvSpPr>
          <p:nvPr>
            <p:ph type="subTitle" idx="1"/>
          </p:nvPr>
        </p:nvSpPr>
        <p:spPr>
          <a:xfrm>
            <a:off x="2131983" y="4486267"/>
            <a:ext cx="3719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24"/>
          <p:cNvSpPr txBox="1">
            <a:spLocks noGrp="1"/>
          </p:cNvSpPr>
          <p:nvPr>
            <p:ph type="subTitle" idx="2"/>
          </p:nvPr>
        </p:nvSpPr>
        <p:spPr>
          <a:xfrm>
            <a:off x="2132101" y="4962267"/>
            <a:ext cx="371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24"/>
          <p:cNvSpPr txBox="1">
            <a:spLocks noGrp="1"/>
          </p:cNvSpPr>
          <p:nvPr>
            <p:ph type="subTitle" idx="3"/>
          </p:nvPr>
        </p:nvSpPr>
        <p:spPr>
          <a:xfrm>
            <a:off x="6340283" y="4486267"/>
            <a:ext cx="3719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24"/>
          <p:cNvSpPr txBox="1">
            <a:spLocks noGrp="1"/>
          </p:cNvSpPr>
          <p:nvPr>
            <p:ph type="subTitle" idx="4"/>
          </p:nvPr>
        </p:nvSpPr>
        <p:spPr>
          <a:xfrm>
            <a:off x="6340401" y="4962267"/>
            <a:ext cx="371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2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4"/>
          <p:cNvSpPr/>
          <p:nvPr/>
        </p:nvSpPr>
        <p:spPr>
          <a:xfrm rot="1450498">
            <a:off x="10531986" y="2313195"/>
            <a:ext cx="3117319" cy="2231597"/>
          </a:xfrm>
          <a:custGeom>
            <a:avLst/>
            <a:gdLst/>
            <a:ahLst/>
            <a:cxnLst/>
            <a:rect l="l" t="t" r="r" b="b"/>
            <a:pathLst>
              <a:path w="23704" h="16969" extrusionOk="0">
                <a:moveTo>
                  <a:pt x="15344" y="1331"/>
                </a:moveTo>
                <a:lnTo>
                  <a:pt x="15344" y="1331"/>
                </a:lnTo>
                <a:cubicBezTo>
                  <a:pt x="15328" y="1362"/>
                  <a:pt x="15296" y="1394"/>
                  <a:pt x="15280" y="1426"/>
                </a:cubicBezTo>
                <a:cubicBezTo>
                  <a:pt x="15217" y="1331"/>
                  <a:pt x="15280" y="1347"/>
                  <a:pt x="15344" y="1331"/>
                </a:cubicBezTo>
                <a:close/>
                <a:moveTo>
                  <a:pt x="12985" y="1426"/>
                </a:moveTo>
                <a:lnTo>
                  <a:pt x="12985" y="1426"/>
                </a:lnTo>
                <a:cubicBezTo>
                  <a:pt x="12953" y="1457"/>
                  <a:pt x="12937" y="1489"/>
                  <a:pt x="12905" y="1521"/>
                </a:cubicBezTo>
                <a:cubicBezTo>
                  <a:pt x="12842" y="1426"/>
                  <a:pt x="12921" y="1442"/>
                  <a:pt x="12985" y="1426"/>
                </a:cubicBezTo>
                <a:close/>
                <a:moveTo>
                  <a:pt x="8424" y="4181"/>
                </a:moveTo>
                <a:lnTo>
                  <a:pt x="8424" y="4181"/>
                </a:lnTo>
                <a:cubicBezTo>
                  <a:pt x="8393" y="4212"/>
                  <a:pt x="8377" y="4244"/>
                  <a:pt x="8345" y="4276"/>
                </a:cubicBezTo>
                <a:cubicBezTo>
                  <a:pt x="8282" y="4181"/>
                  <a:pt x="8361" y="4197"/>
                  <a:pt x="8424" y="4181"/>
                </a:cubicBezTo>
                <a:close/>
                <a:moveTo>
                  <a:pt x="19794" y="4270"/>
                </a:moveTo>
                <a:cubicBezTo>
                  <a:pt x="19822" y="4270"/>
                  <a:pt x="19852" y="4278"/>
                  <a:pt x="19880" y="4278"/>
                </a:cubicBezTo>
                <a:cubicBezTo>
                  <a:pt x="19888" y="4278"/>
                  <a:pt x="19896" y="4278"/>
                  <a:pt x="19904" y="4276"/>
                </a:cubicBezTo>
                <a:lnTo>
                  <a:pt x="19904" y="4276"/>
                </a:lnTo>
                <a:cubicBezTo>
                  <a:pt x="19867" y="4331"/>
                  <a:pt x="19851" y="4354"/>
                  <a:pt x="19820" y="4354"/>
                </a:cubicBezTo>
                <a:cubicBezTo>
                  <a:pt x="19797" y="4354"/>
                  <a:pt x="19766" y="4343"/>
                  <a:pt x="19714" y="4323"/>
                </a:cubicBezTo>
                <a:cubicBezTo>
                  <a:pt x="19735" y="4280"/>
                  <a:pt x="19764" y="4270"/>
                  <a:pt x="19794" y="4270"/>
                </a:cubicBezTo>
                <a:close/>
                <a:moveTo>
                  <a:pt x="22010" y="6540"/>
                </a:moveTo>
                <a:lnTo>
                  <a:pt x="22010" y="6540"/>
                </a:lnTo>
                <a:cubicBezTo>
                  <a:pt x="21994" y="6587"/>
                  <a:pt x="21962" y="6619"/>
                  <a:pt x="21946" y="6635"/>
                </a:cubicBezTo>
                <a:cubicBezTo>
                  <a:pt x="21883" y="6540"/>
                  <a:pt x="21946" y="6556"/>
                  <a:pt x="22010" y="6540"/>
                </a:cubicBezTo>
                <a:close/>
                <a:moveTo>
                  <a:pt x="23245" y="6920"/>
                </a:moveTo>
                <a:lnTo>
                  <a:pt x="23245" y="6920"/>
                </a:lnTo>
                <a:cubicBezTo>
                  <a:pt x="23229" y="6952"/>
                  <a:pt x="23197" y="6983"/>
                  <a:pt x="23181" y="7015"/>
                </a:cubicBezTo>
                <a:cubicBezTo>
                  <a:pt x="23118" y="6920"/>
                  <a:pt x="23181" y="6936"/>
                  <a:pt x="23245" y="6920"/>
                </a:cubicBezTo>
                <a:close/>
                <a:moveTo>
                  <a:pt x="22010" y="7015"/>
                </a:moveTo>
                <a:lnTo>
                  <a:pt x="22010" y="7015"/>
                </a:lnTo>
                <a:cubicBezTo>
                  <a:pt x="21994" y="7047"/>
                  <a:pt x="21962" y="7078"/>
                  <a:pt x="21946" y="7110"/>
                </a:cubicBezTo>
                <a:cubicBezTo>
                  <a:pt x="21883" y="7015"/>
                  <a:pt x="21946" y="7031"/>
                  <a:pt x="22010" y="7015"/>
                </a:cubicBezTo>
                <a:close/>
                <a:moveTo>
                  <a:pt x="20363" y="6920"/>
                </a:moveTo>
                <a:lnTo>
                  <a:pt x="20363" y="6967"/>
                </a:lnTo>
                <a:cubicBezTo>
                  <a:pt x="20173" y="7173"/>
                  <a:pt x="19951" y="7395"/>
                  <a:pt x="19761" y="7585"/>
                </a:cubicBezTo>
                <a:lnTo>
                  <a:pt x="19619" y="7585"/>
                </a:lnTo>
                <a:lnTo>
                  <a:pt x="19619" y="7775"/>
                </a:lnTo>
                <a:lnTo>
                  <a:pt x="19429" y="7775"/>
                </a:lnTo>
                <a:cubicBezTo>
                  <a:pt x="19445" y="7680"/>
                  <a:pt x="19524" y="7601"/>
                  <a:pt x="19619" y="7585"/>
                </a:cubicBezTo>
                <a:lnTo>
                  <a:pt x="19619" y="7537"/>
                </a:lnTo>
                <a:lnTo>
                  <a:pt x="20236" y="6920"/>
                </a:lnTo>
                <a:close/>
                <a:moveTo>
                  <a:pt x="19429" y="7775"/>
                </a:moveTo>
                <a:lnTo>
                  <a:pt x="19429" y="7775"/>
                </a:lnTo>
                <a:cubicBezTo>
                  <a:pt x="19413" y="7807"/>
                  <a:pt x="19397" y="7838"/>
                  <a:pt x="19365" y="7870"/>
                </a:cubicBezTo>
                <a:cubicBezTo>
                  <a:pt x="19302" y="7775"/>
                  <a:pt x="19381" y="7791"/>
                  <a:pt x="19429" y="7775"/>
                </a:cubicBezTo>
                <a:close/>
                <a:moveTo>
                  <a:pt x="19065" y="8076"/>
                </a:moveTo>
                <a:lnTo>
                  <a:pt x="19207" y="8107"/>
                </a:lnTo>
                <a:lnTo>
                  <a:pt x="18938" y="8266"/>
                </a:lnTo>
                <a:lnTo>
                  <a:pt x="18795" y="8234"/>
                </a:lnTo>
                <a:lnTo>
                  <a:pt x="19065" y="8076"/>
                </a:lnTo>
                <a:close/>
                <a:moveTo>
                  <a:pt x="1141" y="12731"/>
                </a:moveTo>
                <a:lnTo>
                  <a:pt x="1268" y="12763"/>
                </a:lnTo>
                <a:cubicBezTo>
                  <a:pt x="1204" y="12921"/>
                  <a:pt x="1078" y="13063"/>
                  <a:pt x="1093" y="13253"/>
                </a:cubicBezTo>
                <a:lnTo>
                  <a:pt x="903" y="13459"/>
                </a:lnTo>
                <a:lnTo>
                  <a:pt x="903" y="13538"/>
                </a:lnTo>
                <a:lnTo>
                  <a:pt x="650" y="13776"/>
                </a:lnTo>
                <a:cubicBezTo>
                  <a:pt x="634" y="13728"/>
                  <a:pt x="603" y="13681"/>
                  <a:pt x="618" y="13649"/>
                </a:cubicBezTo>
                <a:cubicBezTo>
                  <a:pt x="650" y="13570"/>
                  <a:pt x="698" y="13491"/>
                  <a:pt x="745" y="13428"/>
                </a:cubicBezTo>
                <a:cubicBezTo>
                  <a:pt x="824" y="13317"/>
                  <a:pt x="903" y="13206"/>
                  <a:pt x="967" y="13095"/>
                </a:cubicBezTo>
                <a:cubicBezTo>
                  <a:pt x="1030" y="12968"/>
                  <a:pt x="1078" y="12842"/>
                  <a:pt x="1125" y="12731"/>
                </a:cubicBezTo>
                <a:close/>
                <a:moveTo>
                  <a:pt x="15660" y="1"/>
                </a:moveTo>
                <a:cubicBezTo>
                  <a:pt x="15597" y="64"/>
                  <a:pt x="15534" y="143"/>
                  <a:pt x="15470" y="207"/>
                </a:cubicBezTo>
                <a:cubicBezTo>
                  <a:pt x="15407" y="254"/>
                  <a:pt x="15360" y="349"/>
                  <a:pt x="15265" y="365"/>
                </a:cubicBezTo>
                <a:cubicBezTo>
                  <a:pt x="15249" y="286"/>
                  <a:pt x="15233" y="191"/>
                  <a:pt x="15217" y="112"/>
                </a:cubicBezTo>
                <a:lnTo>
                  <a:pt x="15090" y="96"/>
                </a:lnTo>
                <a:lnTo>
                  <a:pt x="14932" y="302"/>
                </a:lnTo>
                <a:lnTo>
                  <a:pt x="14774" y="175"/>
                </a:lnTo>
                <a:lnTo>
                  <a:pt x="14473" y="333"/>
                </a:lnTo>
                <a:lnTo>
                  <a:pt x="14473" y="460"/>
                </a:lnTo>
                <a:cubicBezTo>
                  <a:pt x="14463" y="458"/>
                  <a:pt x="14454" y="458"/>
                  <a:pt x="14445" y="458"/>
                </a:cubicBezTo>
                <a:cubicBezTo>
                  <a:pt x="14351" y="458"/>
                  <a:pt x="14292" y="529"/>
                  <a:pt x="14220" y="587"/>
                </a:cubicBezTo>
                <a:cubicBezTo>
                  <a:pt x="14146" y="661"/>
                  <a:pt x="14099" y="762"/>
                  <a:pt x="13951" y="762"/>
                </a:cubicBezTo>
                <a:cubicBezTo>
                  <a:pt x="13941" y="762"/>
                  <a:pt x="13930" y="762"/>
                  <a:pt x="13919" y="761"/>
                </a:cubicBezTo>
                <a:lnTo>
                  <a:pt x="13570" y="1125"/>
                </a:lnTo>
                <a:cubicBezTo>
                  <a:pt x="13491" y="1141"/>
                  <a:pt x="13412" y="1125"/>
                  <a:pt x="13380" y="1157"/>
                </a:cubicBezTo>
                <a:cubicBezTo>
                  <a:pt x="13317" y="1236"/>
                  <a:pt x="13254" y="1220"/>
                  <a:pt x="13175" y="1267"/>
                </a:cubicBezTo>
                <a:cubicBezTo>
                  <a:pt x="13095" y="1315"/>
                  <a:pt x="13080" y="1426"/>
                  <a:pt x="12985" y="1426"/>
                </a:cubicBezTo>
                <a:cubicBezTo>
                  <a:pt x="12953" y="1394"/>
                  <a:pt x="12953" y="1347"/>
                  <a:pt x="12937" y="1347"/>
                </a:cubicBezTo>
                <a:cubicBezTo>
                  <a:pt x="12842" y="1331"/>
                  <a:pt x="12747" y="1331"/>
                  <a:pt x="12668" y="1331"/>
                </a:cubicBezTo>
                <a:cubicBezTo>
                  <a:pt x="12573" y="1394"/>
                  <a:pt x="12478" y="1457"/>
                  <a:pt x="12399" y="1537"/>
                </a:cubicBezTo>
                <a:cubicBezTo>
                  <a:pt x="12410" y="1533"/>
                  <a:pt x="12420" y="1531"/>
                  <a:pt x="12429" y="1531"/>
                </a:cubicBezTo>
                <a:cubicBezTo>
                  <a:pt x="12459" y="1531"/>
                  <a:pt x="12478" y="1551"/>
                  <a:pt x="12478" y="1600"/>
                </a:cubicBezTo>
                <a:cubicBezTo>
                  <a:pt x="12462" y="1616"/>
                  <a:pt x="12415" y="1632"/>
                  <a:pt x="12399" y="1632"/>
                </a:cubicBezTo>
                <a:cubicBezTo>
                  <a:pt x="12399" y="1711"/>
                  <a:pt x="12335" y="1711"/>
                  <a:pt x="12272" y="1711"/>
                </a:cubicBezTo>
                <a:cubicBezTo>
                  <a:pt x="12225" y="1711"/>
                  <a:pt x="12193" y="1663"/>
                  <a:pt x="12209" y="1632"/>
                </a:cubicBezTo>
                <a:lnTo>
                  <a:pt x="12209" y="1632"/>
                </a:lnTo>
                <a:lnTo>
                  <a:pt x="12050" y="1711"/>
                </a:lnTo>
                <a:lnTo>
                  <a:pt x="12003" y="1600"/>
                </a:lnTo>
                <a:cubicBezTo>
                  <a:pt x="12161" y="1426"/>
                  <a:pt x="12193" y="1378"/>
                  <a:pt x="12161" y="1347"/>
                </a:cubicBezTo>
                <a:lnTo>
                  <a:pt x="11813" y="1347"/>
                </a:lnTo>
                <a:cubicBezTo>
                  <a:pt x="11654" y="1505"/>
                  <a:pt x="11464" y="1711"/>
                  <a:pt x="11290" y="1901"/>
                </a:cubicBezTo>
                <a:lnTo>
                  <a:pt x="11243" y="1901"/>
                </a:lnTo>
                <a:cubicBezTo>
                  <a:pt x="11148" y="1901"/>
                  <a:pt x="11132" y="1822"/>
                  <a:pt x="11164" y="1774"/>
                </a:cubicBezTo>
                <a:cubicBezTo>
                  <a:pt x="11243" y="1663"/>
                  <a:pt x="11274" y="1537"/>
                  <a:pt x="11354" y="1426"/>
                </a:cubicBezTo>
                <a:lnTo>
                  <a:pt x="11211" y="1426"/>
                </a:lnTo>
                <a:cubicBezTo>
                  <a:pt x="11053" y="1600"/>
                  <a:pt x="10879" y="1742"/>
                  <a:pt x="10689" y="1869"/>
                </a:cubicBezTo>
                <a:cubicBezTo>
                  <a:pt x="10514" y="1996"/>
                  <a:pt x="10356" y="2154"/>
                  <a:pt x="10229" y="2312"/>
                </a:cubicBezTo>
                <a:cubicBezTo>
                  <a:pt x="10214" y="2376"/>
                  <a:pt x="10198" y="2439"/>
                  <a:pt x="10182" y="2455"/>
                </a:cubicBezTo>
                <a:cubicBezTo>
                  <a:pt x="9691" y="2946"/>
                  <a:pt x="9216" y="3421"/>
                  <a:pt x="8741" y="3896"/>
                </a:cubicBezTo>
                <a:lnTo>
                  <a:pt x="8694" y="3896"/>
                </a:lnTo>
                <a:cubicBezTo>
                  <a:pt x="8707" y="3951"/>
                  <a:pt x="8661" y="3994"/>
                  <a:pt x="8618" y="3994"/>
                </a:cubicBezTo>
                <a:cubicBezTo>
                  <a:pt x="8611" y="3994"/>
                  <a:pt x="8605" y="3993"/>
                  <a:pt x="8599" y="3991"/>
                </a:cubicBezTo>
                <a:lnTo>
                  <a:pt x="8599" y="3991"/>
                </a:lnTo>
                <a:cubicBezTo>
                  <a:pt x="8612" y="4046"/>
                  <a:pt x="8566" y="4089"/>
                  <a:pt x="8523" y="4089"/>
                </a:cubicBezTo>
                <a:cubicBezTo>
                  <a:pt x="8516" y="4089"/>
                  <a:pt x="8510" y="4088"/>
                  <a:pt x="8504" y="4086"/>
                </a:cubicBezTo>
                <a:cubicBezTo>
                  <a:pt x="8504" y="4149"/>
                  <a:pt x="8472" y="4181"/>
                  <a:pt x="8424" y="4181"/>
                </a:cubicBezTo>
                <a:cubicBezTo>
                  <a:pt x="8409" y="4117"/>
                  <a:pt x="8440" y="4086"/>
                  <a:pt x="8504" y="4086"/>
                </a:cubicBezTo>
                <a:cubicBezTo>
                  <a:pt x="8504" y="4022"/>
                  <a:pt x="8535" y="3991"/>
                  <a:pt x="8599" y="3991"/>
                </a:cubicBezTo>
                <a:cubicBezTo>
                  <a:pt x="8599" y="3927"/>
                  <a:pt x="8630" y="3896"/>
                  <a:pt x="8694" y="3896"/>
                </a:cubicBezTo>
                <a:lnTo>
                  <a:pt x="8694" y="3706"/>
                </a:lnTo>
                <a:lnTo>
                  <a:pt x="8947" y="3500"/>
                </a:lnTo>
                <a:lnTo>
                  <a:pt x="9010" y="3342"/>
                </a:lnTo>
                <a:lnTo>
                  <a:pt x="9153" y="3310"/>
                </a:lnTo>
                <a:cubicBezTo>
                  <a:pt x="9169" y="3262"/>
                  <a:pt x="9184" y="3215"/>
                  <a:pt x="9184" y="3199"/>
                </a:cubicBezTo>
                <a:lnTo>
                  <a:pt x="9454" y="3025"/>
                </a:lnTo>
                <a:lnTo>
                  <a:pt x="9454" y="2914"/>
                </a:lnTo>
                <a:cubicBezTo>
                  <a:pt x="9564" y="2803"/>
                  <a:pt x="9644" y="2692"/>
                  <a:pt x="9754" y="2613"/>
                </a:cubicBezTo>
                <a:cubicBezTo>
                  <a:pt x="9849" y="2502"/>
                  <a:pt x="9929" y="2392"/>
                  <a:pt x="9992" y="2281"/>
                </a:cubicBezTo>
                <a:cubicBezTo>
                  <a:pt x="10087" y="2170"/>
                  <a:pt x="10182" y="2059"/>
                  <a:pt x="10293" y="1980"/>
                </a:cubicBezTo>
                <a:lnTo>
                  <a:pt x="10578" y="1711"/>
                </a:lnTo>
                <a:cubicBezTo>
                  <a:pt x="10578" y="1663"/>
                  <a:pt x="10594" y="1616"/>
                  <a:pt x="10625" y="1568"/>
                </a:cubicBezTo>
                <a:cubicBezTo>
                  <a:pt x="10894" y="1299"/>
                  <a:pt x="11164" y="1030"/>
                  <a:pt x="11433" y="761"/>
                </a:cubicBezTo>
                <a:cubicBezTo>
                  <a:pt x="11528" y="634"/>
                  <a:pt x="11607" y="507"/>
                  <a:pt x="11654" y="365"/>
                </a:cubicBezTo>
                <a:lnTo>
                  <a:pt x="11449" y="254"/>
                </a:lnTo>
                <a:cubicBezTo>
                  <a:pt x="11449" y="222"/>
                  <a:pt x="11449" y="191"/>
                  <a:pt x="11449" y="159"/>
                </a:cubicBezTo>
                <a:cubicBezTo>
                  <a:pt x="11449" y="143"/>
                  <a:pt x="11417" y="143"/>
                  <a:pt x="11401" y="112"/>
                </a:cubicBezTo>
                <a:cubicBezTo>
                  <a:pt x="11354" y="175"/>
                  <a:pt x="11290" y="222"/>
                  <a:pt x="11243" y="270"/>
                </a:cubicBezTo>
                <a:cubicBezTo>
                  <a:pt x="11179" y="317"/>
                  <a:pt x="11069" y="317"/>
                  <a:pt x="11021" y="397"/>
                </a:cubicBezTo>
                <a:lnTo>
                  <a:pt x="10910" y="317"/>
                </a:lnTo>
                <a:cubicBezTo>
                  <a:pt x="10847" y="444"/>
                  <a:pt x="10720" y="381"/>
                  <a:pt x="10594" y="428"/>
                </a:cubicBezTo>
                <a:cubicBezTo>
                  <a:pt x="10657" y="555"/>
                  <a:pt x="10546" y="587"/>
                  <a:pt x="10451" y="682"/>
                </a:cubicBezTo>
                <a:cubicBezTo>
                  <a:pt x="10372" y="777"/>
                  <a:pt x="10261" y="856"/>
                  <a:pt x="10182" y="951"/>
                </a:cubicBezTo>
                <a:cubicBezTo>
                  <a:pt x="10119" y="1046"/>
                  <a:pt x="9992" y="1046"/>
                  <a:pt x="9929" y="1125"/>
                </a:cubicBezTo>
                <a:lnTo>
                  <a:pt x="9929" y="1220"/>
                </a:lnTo>
                <a:lnTo>
                  <a:pt x="9802" y="1267"/>
                </a:lnTo>
                <a:lnTo>
                  <a:pt x="9359" y="1711"/>
                </a:lnTo>
                <a:lnTo>
                  <a:pt x="9359" y="1774"/>
                </a:lnTo>
                <a:lnTo>
                  <a:pt x="9153" y="1869"/>
                </a:lnTo>
                <a:lnTo>
                  <a:pt x="9153" y="1964"/>
                </a:lnTo>
                <a:lnTo>
                  <a:pt x="9026" y="2107"/>
                </a:lnTo>
                <a:lnTo>
                  <a:pt x="8899" y="2107"/>
                </a:lnTo>
                <a:cubicBezTo>
                  <a:pt x="8915" y="2265"/>
                  <a:pt x="8789" y="2392"/>
                  <a:pt x="8630" y="2407"/>
                </a:cubicBezTo>
                <a:cubicBezTo>
                  <a:pt x="8614" y="2407"/>
                  <a:pt x="8583" y="2455"/>
                  <a:pt x="8583" y="2471"/>
                </a:cubicBezTo>
                <a:cubicBezTo>
                  <a:pt x="8583" y="2566"/>
                  <a:pt x="8519" y="2661"/>
                  <a:pt x="8424" y="2677"/>
                </a:cubicBezTo>
                <a:cubicBezTo>
                  <a:pt x="8234" y="2692"/>
                  <a:pt x="8250" y="2867"/>
                  <a:pt x="8171" y="2962"/>
                </a:cubicBezTo>
                <a:lnTo>
                  <a:pt x="8060" y="2962"/>
                </a:lnTo>
                <a:lnTo>
                  <a:pt x="7839" y="3199"/>
                </a:lnTo>
                <a:lnTo>
                  <a:pt x="7839" y="3278"/>
                </a:lnTo>
                <a:cubicBezTo>
                  <a:pt x="7680" y="3373"/>
                  <a:pt x="7506" y="3437"/>
                  <a:pt x="7459" y="3642"/>
                </a:cubicBezTo>
                <a:cubicBezTo>
                  <a:pt x="7443" y="3674"/>
                  <a:pt x="7427" y="3690"/>
                  <a:pt x="7411" y="3722"/>
                </a:cubicBezTo>
                <a:cubicBezTo>
                  <a:pt x="7269" y="3864"/>
                  <a:pt x="7142" y="4007"/>
                  <a:pt x="6968" y="4149"/>
                </a:cubicBezTo>
                <a:cubicBezTo>
                  <a:pt x="6809" y="4292"/>
                  <a:pt x="6746" y="4513"/>
                  <a:pt x="6572" y="4656"/>
                </a:cubicBezTo>
                <a:cubicBezTo>
                  <a:pt x="6414" y="4798"/>
                  <a:pt x="6255" y="4957"/>
                  <a:pt x="6097" y="5115"/>
                </a:cubicBezTo>
                <a:cubicBezTo>
                  <a:pt x="5939" y="5289"/>
                  <a:pt x="5749" y="5463"/>
                  <a:pt x="5606" y="5622"/>
                </a:cubicBezTo>
                <a:cubicBezTo>
                  <a:pt x="5464" y="5780"/>
                  <a:pt x="5258" y="5875"/>
                  <a:pt x="5099" y="6017"/>
                </a:cubicBezTo>
                <a:cubicBezTo>
                  <a:pt x="4577" y="6524"/>
                  <a:pt x="4070" y="7047"/>
                  <a:pt x="3563" y="7553"/>
                </a:cubicBezTo>
                <a:lnTo>
                  <a:pt x="3563" y="7632"/>
                </a:lnTo>
                <a:cubicBezTo>
                  <a:pt x="3373" y="7902"/>
                  <a:pt x="3073" y="8044"/>
                  <a:pt x="2946" y="8361"/>
                </a:cubicBezTo>
                <a:cubicBezTo>
                  <a:pt x="2898" y="8472"/>
                  <a:pt x="2756" y="8535"/>
                  <a:pt x="2693" y="8677"/>
                </a:cubicBezTo>
                <a:cubicBezTo>
                  <a:pt x="2629" y="8804"/>
                  <a:pt x="2487" y="8915"/>
                  <a:pt x="2376" y="9026"/>
                </a:cubicBezTo>
                <a:cubicBezTo>
                  <a:pt x="2360" y="9042"/>
                  <a:pt x="2328" y="9073"/>
                  <a:pt x="2328" y="9089"/>
                </a:cubicBezTo>
                <a:cubicBezTo>
                  <a:pt x="2344" y="9247"/>
                  <a:pt x="2138" y="9247"/>
                  <a:pt x="2138" y="9390"/>
                </a:cubicBezTo>
                <a:cubicBezTo>
                  <a:pt x="2138" y="9548"/>
                  <a:pt x="1948" y="9564"/>
                  <a:pt x="1948" y="9691"/>
                </a:cubicBezTo>
                <a:cubicBezTo>
                  <a:pt x="1948" y="9833"/>
                  <a:pt x="1774" y="9881"/>
                  <a:pt x="1743" y="9992"/>
                </a:cubicBezTo>
                <a:cubicBezTo>
                  <a:pt x="1711" y="10103"/>
                  <a:pt x="1568" y="10213"/>
                  <a:pt x="1505" y="10277"/>
                </a:cubicBezTo>
                <a:cubicBezTo>
                  <a:pt x="1458" y="10340"/>
                  <a:pt x="1473" y="10451"/>
                  <a:pt x="1378" y="10514"/>
                </a:cubicBezTo>
                <a:cubicBezTo>
                  <a:pt x="1363" y="10514"/>
                  <a:pt x="1378" y="10562"/>
                  <a:pt x="1378" y="10641"/>
                </a:cubicBezTo>
                <a:lnTo>
                  <a:pt x="1093" y="10910"/>
                </a:lnTo>
                <a:cubicBezTo>
                  <a:pt x="1078" y="11021"/>
                  <a:pt x="1141" y="11132"/>
                  <a:pt x="1046" y="11211"/>
                </a:cubicBezTo>
                <a:lnTo>
                  <a:pt x="951" y="11211"/>
                </a:lnTo>
                <a:cubicBezTo>
                  <a:pt x="840" y="11385"/>
                  <a:pt x="808" y="11623"/>
                  <a:pt x="618" y="11733"/>
                </a:cubicBezTo>
                <a:lnTo>
                  <a:pt x="618" y="12303"/>
                </a:lnTo>
                <a:cubicBezTo>
                  <a:pt x="682" y="12398"/>
                  <a:pt x="777" y="12462"/>
                  <a:pt x="888" y="12478"/>
                </a:cubicBezTo>
                <a:lnTo>
                  <a:pt x="888" y="12794"/>
                </a:lnTo>
                <a:cubicBezTo>
                  <a:pt x="729" y="12905"/>
                  <a:pt x="698" y="13111"/>
                  <a:pt x="555" y="13238"/>
                </a:cubicBezTo>
                <a:cubicBezTo>
                  <a:pt x="492" y="13301"/>
                  <a:pt x="476" y="13428"/>
                  <a:pt x="428" y="13507"/>
                </a:cubicBezTo>
                <a:cubicBezTo>
                  <a:pt x="365" y="13665"/>
                  <a:pt x="270" y="13792"/>
                  <a:pt x="143" y="13903"/>
                </a:cubicBezTo>
                <a:lnTo>
                  <a:pt x="143" y="14108"/>
                </a:lnTo>
                <a:lnTo>
                  <a:pt x="48" y="14219"/>
                </a:lnTo>
                <a:cubicBezTo>
                  <a:pt x="80" y="14283"/>
                  <a:pt x="1" y="14362"/>
                  <a:pt x="80" y="14425"/>
                </a:cubicBezTo>
                <a:lnTo>
                  <a:pt x="318" y="14283"/>
                </a:lnTo>
                <a:lnTo>
                  <a:pt x="318" y="14488"/>
                </a:lnTo>
                <a:lnTo>
                  <a:pt x="223" y="14615"/>
                </a:lnTo>
                <a:lnTo>
                  <a:pt x="223" y="14979"/>
                </a:lnTo>
                <a:lnTo>
                  <a:pt x="143" y="15058"/>
                </a:lnTo>
                <a:lnTo>
                  <a:pt x="143" y="15264"/>
                </a:lnTo>
                <a:lnTo>
                  <a:pt x="381" y="15470"/>
                </a:lnTo>
                <a:lnTo>
                  <a:pt x="476" y="15391"/>
                </a:lnTo>
                <a:lnTo>
                  <a:pt x="571" y="15486"/>
                </a:lnTo>
                <a:cubicBezTo>
                  <a:pt x="589" y="15488"/>
                  <a:pt x="606" y="15489"/>
                  <a:pt x="624" y="15489"/>
                </a:cubicBezTo>
                <a:cubicBezTo>
                  <a:pt x="669" y="15489"/>
                  <a:pt x="714" y="15484"/>
                  <a:pt x="757" y="15484"/>
                </a:cubicBezTo>
                <a:cubicBezTo>
                  <a:pt x="802" y="15484"/>
                  <a:pt x="846" y="15490"/>
                  <a:pt x="888" y="15518"/>
                </a:cubicBezTo>
                <a:cubicBezTo>
                  <a:pt x="903" y="15597"/>
                  <a:pt x="919" y="15676"/>
                  <a:pt x="919" y="15739"/>
                </a:cubicBezTo>
                <a:lnTo>
                  <a:pt x="1046" y="15866"/>
                </a:lnTo>
                <a:lnTo>
                  <a:pt x="1394" y="15866"/>
                </a:lnTo>
                <a:cubicBezTo>
                  <a:pt x="1572" y="15777"/>
                  <a:pt x="1694" y="15674"/>
                  <a:pt x="1865" y="15674"/>
                </a:cubicBezTo>
                <a:cubicBezTo>
                  <a:pt x="1877" y="15674"/>
                  <a:pt x="1889" y="15675"/>
                  <a:pt x="1901" y="15676"/>
                </a:cubicBezTo>
                <a:lnTo>
                  <a:pt x="2091" y="15486"/>
                </a:lnTo>
                <a:lnTo>
                  <a:pt x="2724" y="15486"/>
                </a:lnTo>
                <a:lnTo>
                  <a:pt x="2914" y="15391"/>
                </a:lnTo>
                <a:cubicBezTo>
                  <a:pt x="3009" y="15343"/>
                  <a:pt x="3104" y="15296"/>
                  <a:pt x="3183" y="15248"/>
                </a:cubicBezTo>
                <a:cubicBezTo>
                  <a:pt x="3263" y="15169"/>
                  <a:pt x="3342" y="15090"/>
                  <a:pt x="3421" y="15011"/>
                </a:cubicBezTo>
                <a:cubicBezTo>
                  <a:pt x="3428" y="15012"/>
                  <a:pt x="3436" y="15012"/>
                  <a:pt x="3443" y="15012"/>
                </a:cubicBezTo>
                <a:cubicBezTo>
                  <a:pt x="3582" y="15012"/>
                  <a:pt x="3616" y="14866"/>
                  <a:pt x="3722" y="14821"/>
                </a:cubicBezTo>
                <a:lnTo>
                  <a:pt x="3848" y="14963"/>
                </a:lnTo>
                <a:lnTo>
                  <a:pt x="3753" y="15058"/>
                </a:lnTo>
                <a:cubicBezTo>
                  <a:pt x="3769" y="15138"/>
                  <a:pt x="3722" y="15217"/>
                  <a:pt x="3801" y="15296"/>
                </a:cubicBezTo>
                <a:lnTo>
                  <a:pt x="4229" y="15296"/>
                </a:lnTo>
                <a:cubicBezTo>
                  <a:pt x="4244" y="15280"/>
                  <a:pt x="4276" y="15280"/>
                  <a:pt x="4308" y="15264"/>
                </a:cubicBezTo>
                <a:lnTo>
                  <a:pt x="4387" y="15201"/>
                </a:lnTo>
                <a:lnTo>
                  <a:pt x="4434" y="15312"/>
                </a:lnTo>
                <a:cubicBezTo>
                  <a:pt x="4403" y="15391"/>
                  <a:pt x="4260" y="15438"/>
                  <a:pt x="4355" y="15549"/>
                </a:cubicBezTo>
                <a:cubicBezTo>
                  <a:pt x="4395" y="15586"/>
                  <a:pt x="4433" y="15599"/>
                  <a:pt x="4468" y="15599"/>
                </a:cubicBezTo>
                <a:cubicBezTo>
                  <a:pt x="4573" y="15599"/>
                  <a:pt x="4665" y="15482"/>
                  <a:pt x="4783" y="15470"/>
                </a:cubicBezTo>
                <a:cubicBezTo>
                  <a:pt x="4925" y="15438"/>
                  <a:pt x="5052" y="15375"/>
                  <a:pt x="5179" y="15296"/>
                </a:cubicBezTo>
                <a:lnTo>
                  <a:pt x="5479" y="15296"/>
                </a:lnTo>
                <a:cubicBezTo>
                  <a:pt x="5590" y="15217"/>
                  <a:pt x="5717" y="15169"/>
                  <a:pt x="5859" y="15106"/>
                </a:cubicBezTo>
                <a:cubicBezTo>
                  <a:pt x="6002" y="15058"/>
                  <a:pt x="6065" y="14884"/>
                  <a:pt x="6224" y="14821"/>
                </a:cubicBezTo>
                <a:lnTo>
                  <a:pt x="6319" y="14868"/>
                </a:lnTo>
                <a:lnTo>
                  <a:pt x="6239" y="14963"/>
                </a:lnTo>
                <a:lnTo>
                  <a:pt x="6239" y="15343"/>
                </a:lnTo>
                <a:cubicBezTo>
                  <a:pt x="6097" y="15423"/>
                  <a:pt x="6129" y="15533"/>
                  <a:pt x="6144" y="15644"/>
                </a:cubicBezTo>
                <a:lnTo>
                  <a:pt x="6287" y="15771"/>
                </a:lnTo>
                <a:lnTo>
                  <a:pt x="6540" y="15771"/>
                </a:lnTo>
                <a:lnTo>
                  <a:pt x="6699" y="15882"/>
                </a:lnTo>
                <a:lnTo>
                  <a:pt x="6857" y="15787"/>
                </a:lnTo>
                <a:lnTo>
                  <a:pt x="6984" y="15913"/>
                </a:lnTo>
                <a:lnTo>
                  <a:pt x="6904" y="15993"/>
                </a:lnTo>
                <a:cubicBezTo>
                  <a:pt x="6920" y="16024"/>
                  <a:pt x="6952" y="16040"/>
                  <a:pt x="6968" y="16088"/>
                </a:cubicBezTo>
                <a:cubicBezTo>
                  <a:pt x="6999" y="16151"/>
                  <a:pt x="6999" y="16230"/>
                  <a:pt x="7047" y="16262"/>
                </a:cubicBezTo>
                <a:cubicBezTo>
                  <a:pt x="7079" y="16278"/>
                  <a:pt x="7110" y="16309"/>
                  <a:pt x="7142" y="16341"/>
                </a:cubicBezTo>
                <a:cubicBezTo>
                  <a:pt x="7172" y="16358"/>
                  <a:pt x="7198" y="16364"/>
                  <a:pt x="7223" y="16364"/>
                </a:cubicBezTo>
                <a:cubicBezTo>
                  <a:pt x="7314" y="16364"/>
                  <a:pt x="7374" y="16268"/>
                  <a:pt x="7474" y="16230"/>
                </a:cubicBezTo>
                <a:lnTo>
                  <a:pt x="7712" y="16230"/>
                </a:lnTo>
                <a:cubicBezTo>
                  <a:pt x="7775" y="16167"/>
                  <a:pt x="7839" y="16103"/>
                  <a:pt x="7886" y="16056"/>
                </a:cubicBezTo>
                <a:lnTo>
                  <a:pt x="7997" y="16151"/>
                </a:lnTo>
                <a:cubicBezTo>
                  <a:pt x="8108" y="15977"/>
                  <a:pt x="8329" y="15945"/>
                  <a:pt x="8456" y="15771"/>
                </a:cubicBezTo>
                <a:cubicBezTo>
                  <a:pt x="8535" y="15882"/>
                  <a:pt x="8678" y="15850"/>
                  <a:pt x="8757" y="15961"/>
                </a:cubicBezTo>
                <a:lnTo>
                  <a:pt x="9153" y="15961"/>
                </a:lnTo>
                <a:lnTo>
                  <a:pt x="9802" y="15280"/>
                </a:lnTo>
                <a:lnTo>
                  <a:pt x="9913" y="15233"/>
                </a:lnTo>
                <a:lnTo>
                  <a:pt x="9913" y="15122"/>
                </a:lnTo>
                <a:lnTo>
                  <a:pt x="9960" y="15169"/>
                </a:lnTo>
                <a:lnTo>
                  <a:pt x="10055" y="14963"/>
                </a:lnTo>
                <a:cubicBezTo>
                  <a:pt x="10081" y="14972"/>
                  <a:pt x="10107" y="14974"/>
                  <a:pt x="10131" y="14974"/>
                </a:cubicBezTo>
                <a:cubicBezTo>
                  <a:pt x="10146" y="14974"/>
                  <a:pt x="10161" y="14973"/>
                  <a:pt x="10176" y="14973"/>
                </a:cubicBezTo>
                <a:cubicBezTo>
                  <a:pt x="10224" y="14973"/>
                  <a:pt x="10266" y="14980"/>
                  <a:pt x="10293" y="15043"/>
                </a:cubicBezTo>
                <a:cubicBezTo>
                  <a:pt x="10182" y="15169"/>
                  <a:pt x="10182" y="15169"/>
                  <a:pt x="10245" y="15359"/>
                </a:cubicBezTo>
                <a:lnTo>
                  <a:pt x="10815" y="15359"/>
                </a:lnTo>
                <a:cubicBezTo>
                  <a:pt x="10831" y="15359"/>
                  <a:pt x="10831" y="15391"/>
                  <a:pt x="10847" y="15391"/>
                </a:cubicBezTo>
                <a:lnTo>
                  <a:pt x="10752" y="15565"/>
                </a:lnTo>
                <a:lnTo>
                  <a:pt x="10863" y="15708"/>
                </a:lnTo>
                <a:cubicBezTo>
                  <a:pt x="10704" y="15771"/>
                  <a:pt x="10704" y="15945"/>
                  <a:pt x="10609" y="16056"/>
                </a:cubicBezTo>
                <a:cubicBezTo>
                  <a:pt x="10594" y="16056"/>
                  <a:pt x="10625" y="16103"/>
                  <a:pt x="10625" y="16119"/>
                </a:cubicBezTo>
                <a:lnTo>
                  <a:pt x="10768" y="16119"/>
                </a:lnTo>
                <a:cubicBezTo>
                  <a:pt x="10768" y="16056"/>
                  <a:pt x="10799" y="16024"/>
                  <a:pt x="10863" y="16024"/>
                </a:cubicBezTo>
                <a:cubicBezTo>
                  <a:pt x="10863" y="15961"/>
                  <a:pt x="10894" y="15929"/>
                  <a:pt x="10958" y="15929"/>
                </a:cubicBezTo>
                <a:cubicBezTo>
                  <a:pt x="10958" y="15866"/>
                  <a:pt x="10989" y="15834"/>
                  <a:pt x="11053" y="15834"/>
                </a:cubicBezTo>
                <a:lnTo>
                  <a:pt x="11053" y="15692"/>
                </a:lnTo>
                <a:cubicBezTo>
                  <a:pt x="11117" y="15641"/>
                  <a:pt x="11160" y="15548"/>
                  <a:pt x="11241" y="15548"/>
                </a:cubicBezTo>
                <a:cubicBezTo>
                  <a:pt x="11261" y="15548"/>
                  <a:pt x="11282" y="15553"/>
                  <a:pt x="11306" y="15565"/>
                </a:cubicBezTo>
                <a:cubicBezTo>
                  <a:pt x="11338" y="15613"/>
                  <a:pt x="11338" y="15613"/>
                  <a:pt x="11053" y="15834"/>
                </a:cubicBezTo>
                <a:lnTo>
                  <a:pt x="10768" y="16119"/>
                </a:lnTo>
                <a:cubicBezTo>
                  <a:pt x="10784" y="16198"/>
                  <a:pt x="10704" y="16214"/>
                  <a:pt x="10673" y="16278"/>
                </a:cubicBezTo>
                <a:lnTo>
                  <a:pt x="10673" y="16452"/>
                </a:lnTo>
                <a:cubicBezTo>
                  <a:pt x="10609" y="16531"/>
                  <a:pt x="10514" y="16578"/>
                  <a:pt x="10625" y="16689"/>
                </a:cubicBezTo>
                <a:lnTo>
                  <a:pt x="10847" y="16689"/>
                </a:lnTo>
                <a:cubicBezTo>
                  <a:pt x="10926" y="16768"/>
                  <a:pt x="11005" y="16879"/>
                  <a:pt x="11053" y="16943"/>
                </a:cubicBezTo>
                <a:cubicBezTo>
                  <a:pt x="11090" y="16961"/>
                  <a:pt x="11120" y="16968"/>
                  <a:pt x="11146" y="16968"/>
                </a:cubicBezTo>
                <a:cubicBezTo>
                  <a:pt x="11232" y="16968"/>
                  <a:pt x="11276" y="16891"/>
                  <a:pt x="11385" y="16879"/>
                </a:cubicBezTo>
                <a:lnTo>
                  <a:pt x="11591" y="16879"/>
                </a:lnTo>
                <a:lnTo>
                  <a:pt x="11686" y="16784"/>
                </a:lnTo>
                <a:lnTo>
                  <a:pt x="12161" y="16784"/>
                </a:lnTo>
                <a:lnTo>
                  <a:pt x="12209" y="16737"/>
                </a:lnTo>
                <a:cubicBezTo>
                  <a:pt x="12272" y="16673"/>
                  <a:pt x="12383" y="16689"/>
                  <a:pt x="12430" y="16594"/>
                </a:cubicBezTo>
                <a:cubicBezTo>
                  <a:pt x="12448" y="16599"/>
                  <a:pt x="12463" y="16601"/>
                  <a:pt x="12477" y="16601"/>
                </a:cubicBezTo>
                <a:cubicBezTo>
                  <a:pt x="12567" y="16601"/>
                  <a:pt x="12599" y="16522"/>
                  <a:pt x="12668" y="16468"/>
                </a:cubicBezTo>
                <a:cubicBezTo>
                  <a:pt x="12731" y="16388"/>
                  <a:pt x="12858" y="16404"/>
                  <a:pt x="12921" y="16293"/>
                </a:cubicBezTo>
                <a:cubicBezTo>
                  <a:pt x="12985" y="16230"/>
                  <a:pt x="13048" y="16167"/>
                  <a:pt x="13127" y="16103"/>
                </a:cubicBezTo>
                <a:cubicBezTo>
                  <a:pt x="13333" y="15882"/>
                  <a:pt x="13555" y="15676"/>
                  <a:pt x="13760" y="15454"/>
                </a:cubicBezTo>
                <a:lnTo>
                  <a:pt x="13855" y="15454"/>
                </a:lnTo>
                <a:lnTo>
                  <a:pt x="14425" y="14884"/>
                </a:lnTo>
                <a:lnTo>
                  <a:pt x="14536" y="14884"/>
                </a:lnTo>
                <a:lnTo>
                  <a:pt x="14726" y="14694"/>
                </a:lnTo>
                <a:cubicBezTo>
                  <a:pt x="14805" y="14615"/>
                  <a:pt x="14900" y="14520"/>
                  <a:pt x="14964" y="14457"/>
                </a:cubicBezTo>
                <a:cubicBezTo>
                  <a:pt x="15027" y="14393"/>
                  <a:pt x="15122" y="14393"/>
                  <a:pt x="15201" y="14330"/>
                </a:cubicBezTo>
                <a:cubicBezTo>
                  <a:pt x="15534" y="14013"/>
                  <a:pt x="15819" y="13633"/>
                  <a:pt x="16230" y="13380"/>
                </a:cubicBezTo>
                <a:cubicBezTo>
                  <a:pt x="16310" y="13317"/>
                  <a:pt x="16389" y="13238"/>
                  <a:pt x="16468" y="13158"/>
                </a:cubicBezTo>
                <a:cubicBezTo>
                  <a:pt x="16547" y="13063"/>
                  <a:pt x="16658" y="12953"/>
                  <a:pt x="16737" y="12889"/>
                </a:cubicBezTo>
                <a:cubicBezTo>
                  <a:pt x="16816" y="12826"/>
                  <a:pt x="16895" y="12794"/>
                  <a:pt x="16990" y="12715"/>
                </a:cubicBezTo>
                <a:cubicBezTo>
                  <a:pt x="17085" y="12636"/>
                  <a:pt x="17165" y="12541"/>
                  <a:pt x="17260" y="12446"/>
                </a:cubicBezTo>
                <a:cubicBezTo>
                  <a:pt x="17370" y="12367"/>
                  <a:pt x="17481" y="12303"/>
                  <a:pt x="17592" y="12208"/>
                </a:cubicBezTo>
                <a:cubicBezTo>
                  <a:pt x="17671" y="12129"/>
                  <a:pt x="17782" y="12066"/>
                  <a:pt x="17877" y="12018"/>
                </a:cubicBezTo>
                <a:cubicBezTo>
                  <a:pt x="18020" y="11939"/>
                  <a:pt x="18099" y="11813"/>
                  <a:pt x="18241" y="11733"/>
                </a:cubicBezTo>
                <a:cubicBezTo>
                  <a:pt x="18384" y="11670"/>
                  <a:pt x="18495" y="11512"/>
                  <a:pt x="18621" y="11385"/>
                </a:cubicBezTo>
                <a:cubicBezTo>
                  <a:pt x="18642" y="11385"/>
                  <a:pt x="18671" y="11392"/>
                  <a:pt x="18687" y="11392"/>
                </a:cubicBezTo>
                <a:cubicBezTo>
                  <a:pt x="18695" y="11392"/>
                  <a:pt x="18700" y="11390"/>
                  <a:pt x="18700" y="11385"/>
                </a:cubicBezTo>
                <a:cubicBezTo>
                  <a:pt x="18875" y="11163"/>
                  <a:pt x="19175" y="11068"/>
                  <a:pt x="19334" y="10847"/>
                </a:cubicBezTo>
                <a:cubicBezTo>
                  <a:pt x="19460" y="10815"/>
                  <a:pt x="19555" y="10752"/>
                  <a:pt x="19635" y="10657"/>
                </a:cubicBezTo>
                <a:cubicBezTo>
                  <a:pt x="19650" y="10625"/>
                  <a:pt x="19698" y="10641"/>
                  <a:pt x="19730" y="10625"/>
                </a:cubicBezTo>
                <a:cubicBezTo>
                  <a:pt x="19856" y="10578"/>
                  <a:pt x="19904" y="10419"/>
                  <a:pt x="20062" y="10419"/>
                </a:cubicBezTo>
                <a:cubicBezTo>
                  <a:pt x="20078" y="10419"/>
                  <a:pt x="20110" y="10372"/>
                  <a:pt x="20125" y="10356"/>
                </a:cubicBezTo>
                <a:cubicBezTo>
                  <a:pt x="20252" y="10213"/>
                  <a:pt x="20395" y="10103"/>
                  <a:pt x="20553" y="10008"/>
                </a:cubicBezTo>
                <a:cubicBezTo>
                  <a:pt x="20680" y="9928"/>
                  <a:pt x="20775" y="9802"/>
                  <a:pt x="20917" y="9738"/>
                </a:cubicBezTo>
                <a:cubicBezTo>
                  <a:pt x="21060" y="9659"/>
                  <a:pt x="21155" y="9517"/>
                  <a:pt x="21313" y="9437"/>
                </a:cubicBezTo>
                <a:cubicBezTo>
                  <a:pt x="21456" y="9342"/>
                  <a:pt x="21582" y="9216"/>
                  <a:pt x="21677" y="9073"/>
                </a:cubicBezTo>
                <a:cubicBezTo>
                  <a:pt x="21788" y="8931"/>
                  <a:pt x="21962" y="8899"/>
                  <a:pt x="22089" y="8772"/>
                </a:cubicBezTo>
                <a:cubicBezTo>
                  <a:pt x="22295" y="8567"/>
                  <a:pt x="22469" y="8313"/>
                  <a:pt x="22754" y="8202"/>
                </a:cubicBezTo>
                <a:cubicBezTo>
                  <a:pt x="23071" y="7886"/>
                  <a:pt x="23387" y="7553"/>
                  <a:pt x="23704" y="7252"/>
                </a:cubicBezTo>
                <a:cubicBezTo>
                  <a:pt x="23704" y="7157"/>
                  <a:pt x="23672" y="7110"/>
                  <a:pt x="23593" y="7110"/>
                </a:cubicBezTo>
                <a:cubicBezTo>
                  <a:pt x="23514" y="7110"/>
                  <a:pt x="23514" y="7047"/>
                  <a:pt x="23514" y="6967"/>
                </a:cubicBezTo>
                <a:cubicBezTo>
                  <a:pt x="23577" y="6904"/>
                  <a:pt x="23641" y="6841"/>
                  <a:pt x="23704" y="6777"/>
                </a:cubicBezTo>
                <a:cubicBezTo>
                  <a:pt x="23672" y="6738"/>
                  <a:pt x="23637" y="6730"/>
                  <a:pt x="23599" y="6730"/>
                </a:cubicBezTo>
                <a:cubicBezTo>
                  <a:pt x="23574" y="6730"/>
                  <a:pt x="23548" y="6733"/>
                  <a:pt x="23522" y="6733"/>
                </a:cubicBezTo>
                <a:cubicBezTo>
                  <a:pt x="23509" y="6733"/>
                  <a:pt x="23495" y="6733"/>
                  <a:pt x="23482" y="6730"/>
                </a:cubicBezTo>
                <a:cubicBezTo>
                  <a:pt x="23387" y="6777"/>
                  <a:pt x="23356" y="6920"/>
                  <a:pt x="23245" y="6920"/>
                </a:cubicBezTo>
                <a:cubicBezTo>
                  <a:pt x="23229" y="6857"/>
                  <a:pt x="23261" y="6793"/>
                  <a:pt x="23197" y="6746"/>
                </a:cubicBezTo>
                <a:lnTo>
                  <a:pt x="23102" y="6809"/>
                </a:lnTo>
                <a:lnTo>
                  <a:pt x="22770" y="6809"/>
                </a:lnTo>
                <a:lnTo>
                  <a:pt x="22896" y="6556"/>
                </a:lnTo>
                <a:lnTo>
                  <a:pt x="23039" y="6524"/>
                </a:lnTo>
                <a:cubicBezTo>
                  <a:pt x="23039" y="6461"/>
                  <a:pt x="23055" y="6429"/>
                  <a:pt x="23039" y="6334"/>
                </a:cubicBezTo>
                <a:cubicBezTo>
                  <a:pt x="23039" y="6263"/>
                  <a:pt x="22994" y="6254"/>
                  <a:pt x="22945" y="6254"/>
                </a:cubicBezTo>
                <a:cubicBezTo>
                  <a:pt x="22929" y="6254"/>
                  <a:pt x="22912" y="6255"/>
                  <a:pt x="22896" y="6255"/>
                </a:cubicBezTo>
                <a:cubicBezTo>
                  <a:pt x="22659" y="6508"/>
                  <a:pt x="22406" y="6762"/>
                  <a:pt x="22152" y="7015"/>
                </a:cubicBezTo>
                <a:lnTo>
                  <a:pt x="22010" y="7015"/>
                </a:lnTo>
                <a:cubicBezTo>
                  <a:pt x="22010" y="6888"/>
                  <a:pt x="22184" y="6872"/>
                  <a:pt x="22184" y="6730"/>
                </a:cubicBezTo>
                <a:cubicBezTo>
                  <a:pt x="22168" y="6667"/>
                  <a:pt x="22136" y="6603"/>
                  <a:pt x="22089" y="6540"/>
                </a:cubicBezTo>
                <a:cubicBezTo>
                  <a:pt x="22081" y="6548"/>
                  <a:pt x="22069" y="6552"/>
                  <a:pt x="22055" y="6552"/>
                </a:cubicBezTo>
                <a:cubicBezTo>
                  <a:pt x="22041" y="6552"/>
                  <a:pt x="22026" y="6548"/>
                  <a:pt x="22010" y="6540"/>
                </a:cubicBezTo>
                <a:cubicBezTo>
                  <a:pt x="21994" y="6492"/>
                  <a:pt x="22026" y="6461"/>
                  <a:pt x="22089" y="6461"/>
                </a:cubicBezTo>
                <a:cubicBezTo>
                  <a:pt x="22089" y="6397"/>
                  <a:pt x="22121" y="6366"/>
                  <a:pt x="22184" y="6366"/>
                </a:cubicBezTo>
                <a:cubicBezTo>
                  <a:pt x="22184" y="6302"/>
                  <a:pt x="22216" y="6239"/>
                  <a:pt x="22168" y="6192"/>
                </a:cubicBezTo>
                <a:lnTo>
                  <a:pt x="22041" y="6160"/>
                </a:lnTo>
                <a:cubicBezTo>
                  <a:pt x="21915" y="6302"/>
                  <a:pt x="21772" y="6429"/>
                  <a:pt x="21614" y="6524"/>
                </a:cubicBezTo>
                <a:cubicBezTo>
                  <a:pt x="21456" y="6651"/>
                  <a:pt x="21297" y="6793"/>
                  <a:pt x="21171" y="6936"/>
                </a:cubicBezTo>
                <a:cubicBezTo>
                  <a:pt x="21107" y="6857"/>
                  <a:pt x="21139" y="6777"/>
                  <a:pt x="21123" y="6682"/>
                </a:cubicBezTo>
                <a:lnTo>
                  <a:pt x="21313" y="6524"/>
                </a:lnTo>
                <a:lnTo>
                  <a:pt x="21313" y="6350"/>
                </a:lnTo>
                <a:lnTo>
                  <a:pt x="21139" y="6445"/>
                </a:lnTo>
                <a:cubicBezTo>
                  <a:pt x="21134" y="6447"/>
                  <a:pt x="21127" y="6448"/>
                  <a:pt x="21120" y="6448"/>
                </a:cubicBezTo>
                <a:cubicBezTo>
                  <a:pt x="21102" y="6448"/>
                  <a:pt x="21076" y="6443"/>
                  <a:pt x="21048" y="6443"/>
                </a:cubicBezTo>
                <a:cubicBezTo>
                  <a:pt x="21017" y="6443"/>
                  <a:pt x="20983" y="6449"/>
                  <a:pt x="20949" y="6477"/>
                </a:cubicBezTo>
                <a:cubicBezTo>
                  <a:pt x="20933" y="6524"/>
                  <a:pt x="20917" y="6587"/>
                  <a:pt x="20901" y="6635"/>
                </a:cubicBezTo>
                <a:lnTo>
                  <a:pt x="20791" y="6635"/>
                </a:lnTo>
                <a:lnTo>
                  <a:pt x="20521" y="6920"/>
                </a:lnTo>
                <a:lnTo>
                  <a:pt x="20395" y="6920"/>
                </a:lnTo>
                <a:cubicBezTo>
                  <a:pt x="20442" y="6777"/>
                  <a:pt x="20521" y="6651"/>
                  <a:pt x="20632" y="6556"/>
                </a:cubicBezTo>
                <a:lnTo>
                  <a:pt x="20838" y="6540"/>
                </a:lnTo>
                <a:cubicBezTo>
                  <a:pt x="20854" y="6366"/>
                  <a:pt x="20917" y="6207"/>
                  <a:pt x="21012" y="6065"/>
                </a:cubicBezTo>
                <a:lnTo>
                  <a:pt x="21107" y="6065"/>
                </a:lnTo>
                <a:cubicBezTo>
                  <a:pt x="21186" y="6017"/>
                  <a:pt x="21139" y="5891"/>
                  <a:pt x="21234" y="5843"/>
                </a:cubicBezTo>
                <a:cubicBezTo>
                  <a:pt x="21313" y="5780"/>
                  <a:pt x="21376" y="5717"/>
                  <a:pt x="21440" y="5637"/>
                </a:cubicBezTo>
                <a:cubicBezTo>
                  <a:pt x="21503" y="5558"/>
                  <a:pt x="21598" y="5511"/>
                  <a:pt x="21630" y="5384"/>
                </a:cubicBezTo>
                <a:cubicBezTo>
                  <a:pt x="21646" y="5305"/>
                  <a:pt x="21741" y="5242"/>
                  <a:pt x="21804" y="5178"/>
                </a:cubicBezTo>
                <a:cubicBezTo>
                  <a:pt x="21851" y="5115"/>
                  <a:pt x="21931" y="5052"/>
                  <a:pt x="21994" y="4988"/>
                </a:cubicBezTo>
                <a:lnTo>
                  <a:pt x="21994" y="4893"/>
                </a:lnTo>
                <a:cubicBezTo>
                  <a:pt x="22026" y="4862"/>
                  <a:pt x="22057" y="4814"/>
                  <a:pt x="22089" y="4782"/>
                </a:cubicBezTo>
                <a:lnTo>
                  <a:pt x="22089" y="4640"/>
                </a:lnTo>
                <a:cubicBezTo>
                  <a:pt x="21962" y="4624"/>
                  <a:pt x="21867" y="4497"/>
                  <a:pt x="21899" y="4371"/>
                </a:cubicBezTo>
                <a:cubicBezTo>
                  <a:pt x="21962" y="4323"/>
                  <a:pt x="22026" y="4276"/>
                  <a:pt x="22089" y="4212"/>
                </a:cubicBezTo>
                <a:cubicBezTo>
                  <a:pt x="22105" y="4197"/>
                  <a:pt x="22073" y="4133"/>
                  <a:pt x="22073" y="4086"/>
                </a:cubicBezTo>
                <a:cubicBezTo>
                  <a:pt x="22031" y="4086"/>
                  <a:pt x="21996" y="4079"/>
                  <a:pt x="21963" y="4079"/>
                </a:cubicBezTo>
                <a:cubicBezTo>
                  <a:pt x="21946" y="4079"/>
                  <a:pt x="21931" y="4080"/>
                  <a:pt x="21915" y="4086"/>
                </a:cubicBezTo>
                <a:cubicBezTo>
                  <a:pt x="21788" y="4149"/>
                  <a:pt x="21661" y="4212"/>
                  <a:pt x="21519" y="4276"/>
                </a:cubicBezTo>
                <a:lnTo>
                  <a:pt x="21281" y="4276"/>
                </a:lnTo>
                <a:lnTo>
                  <a:pt x="21171" y="4371"/>
                </a:lnTo>
                <a:cubicBezTo>
                  <a:pt x="21156" y="4364"/>
                  <a:pt x="21141" y="4361"/>
                  <a:pt x="21125" y="4361"/>
                </a:cubicBezTo>
                <a:cubicBezTo>
                  <a:pt x="21098" y="4361"/>
                  <a:pt x="21068" y="4369"/>
                  <a:pt x="21040" y="4369"/>
                </a:cubicBezTo>
                <a:cubicBezTo>
                  <a:pt x="21014" y="4369"/>
                  <a:pt x="20988" y="4362"/>
                  <a:pt x="20965" y="4339"/>
                </a:cubicBezTo>
                <a:lnTo>
                  <a:pt x="20949" y="4244"/>
                </a:lnTo>
                <a:cubicBezTo>
                  <a:pt x="21044" y="4070"/>
                  <a:pt x="21250" y="3991"/>
                  <a:pt x="21329" y="3817"/>
                </a:cubicBezTo>
                <a:cubicBezTo>
                  <a:pt x="21312" y="3724"/>
                  <a:pt x="21273" y="3708"/>
                  <a:pt x="21228" y="3708"/>
                </a:cubicBezTo>
                <a:cubicBezTo>
                  <a:pt x="21203" y="3708"/>
                  <a:pt x="21176" y="3713"/>
                  <a:pt x="21150" y="3713"/>
                </a:cubicBezTo>
                <a:cubicBezTo>
                  <a:pt x="21135" y="3713"/>
                  <a:pt x="21121" y="3711"/>
                  <a:pt x="21107" y="3706"/>
                </a:cubicBezTo>
                <a:cubicBezTo>
                  <a:pt x="21002" y="3751"/>
                  <a:pt x="20968" y="3897"/>
                  <a:pt x="20828" y="3897"/>
                </a:cubicBezTo>
                <a:cubicBezTo>
                  <a:pt x="20821" y="3897"/>
                  <a:pt x="20814" y="3896"/>
                  <a:pt x="20806" y="3896"/>
                </a:cubicBezTo>
                <a:cubicBezTo>
                  <a:pt x="20696" y="4007"/>
                  <a:pt x="20585" y="4117"/>
                  <a:pt x="20474" y="4228"/>
                </a:cubicBezTo>
                <a:cubicBezTo>
                  <a:pt x="20458" y="4244"/>
                  <a:pt x="20426" y="4244"/>
                  <a:pt x="20411" y="4260"/>
                </a:cubicBezTo>
                <a:lnTo>
                  <a:pt x="20236" y="4086"/>
                </a:lnTo>
                <a:lnTo>
                  <a:pt x="20141" y="4181"/>
                </a:lnTo>
                <a:lnTo>
                  <a:pt x="19999" y="4181"/>
                </a:lnTo>
                <a:cubicBezTo>
                  <a:pt x="20013" y="4223"/>
                  <a:pt x="19964" y="4278"/>
                  <a:pt x="19919" y="4278"/>
                </a:cubicBezTo>
                <a:cubicBezTo>
                  <a:pt x="19914" y="4278"/>
                  <a:pt x="19909" y="4277"/>
                  <a:pt x="19904" y="4276"/>
                </a:cubicBezTo>
                <a:cubicBezTo>
                  <a:pt x="19904" y="4212"/>
                  <a:pt x="19935" y="4181"/>
                  <a:pt x="19999" y="4181"/>
                </a:cubicBezTo>
                <a:cubicBezTo>
                  <a:pt x="20015" y="4086"/>
                  <a:pt x="20078" y="4022"/>
                  <a:pt x="20157" y="3991"/>
                </a:cubicBezTo>
                <a:cubicBezTo>
                  <a:pt x="20300" y="3943"/>
                  <a:pt x="20411" y="3848"/>
                  <a:pt x="20474" y="3706"/>
                </a:cubicBezTo>
                <a:lnTo>
                  <a:pt x="20474" y="3706"/>
                </a:lnTo>
                <a:lnTo>
                  <a:pt x="20094" y="3722"/>
                </a:lnTo>
                <a:cubicBezTo>
                  <a:pt x="19935" y="3801"/>
                  <a:pt x="19777" y="3896"/>
                  <a:pt x="19650" y="4007"/>
                </a:cubicBezTo>
                <a:cubicBezTo>
                  <a:pt x="19555" y="4054"/>
                  <a:pt x="19460" y="4086"/>
                  <a:pt x="19365" y="4133"/>
                </a:cubicBezTo>
                <a:cubicBezTo>
                  <a:pt x="19270" y="4165"/>
                  <a:pt x="19175" y="4228"/>
                  <a:pt x="19112" y="4292"/>
                </a:cubicBezTo>
                <a:cubicBezTo>
                  <a:pt x="19033" y="4387"/>
                  <a:pt x="18906" y="4371"/>
                  <a:pt x="18843" y="4450"/>
                </a:cubicBezTo>
                <a:cubicBezTo>
                  <a:pt x="18836" y="4456"/>
                  <a:pt x="18824" y="4460"/>
                  <a:pt x="18813" y="4460"/>
                </a:cubicBezTo>
                <a:cubicBezTo>
                  <a:pt x="18796" y="4460"/>
                  <a:pt x="18780" y="4453"/>
                  <a:pt x="18780" y="4434"/>
                </a:cubicBezTo>
                <a:lnTo>
                  <a:pt x="18780" y="4355"/>
                </a:lnTo>
                <a:cubicBezTo>
                  <a:pt x="18843" y="4260"/>
                  <a:pt x="18922" y="4197"/>
                  <a:pt x="19033" y="4165"/>
                </a:cubicBezTo>
                <a:cubicBezTo>
                  <a:pt x="19128" y="4086"/>
                  <a:pt x="19207" y="4007"/>
                  <a:pt x="19286" y="3912"/>
                </a:cubicBezTo>
                <a:cubicBezTo>
                  <a:pt x="19309" y="3904"/>
                  <a:pt x="19330" y="3902"/>
                  <a:pt x="19351" y="3902"/>
                </a:cubicBezTo>
                <a:cubicBezTo>
                  <a:pt x="19380" y="3902"/>
                  <a:pt x="19407" y="3906"/>
                  <a:pt x="19432" y="3906"/>
                </a:cubicBezTo>
                <a:cubicBezTo>
                  <a:pt x="19465" y="3906"/>
                  <a:pt x="19496" y="3899"/>
                  <a:pt x="19524" y="3864"/>
                </a:cubicBezTo>
                <a:cubicBezTo>
                  <a:pt x="19524" y="3817"/>
                  <a:pt x="19524" y="3785"/>
                  <a:pt x="19524" y="3737"/>
                </a:cubicBezTo>
                <a:cubicBezTo>
                  <a:pt x="19492" y="3722"/>
                  <a:pt x="19460" y="3722"/>
                  <a:pt x="19429" y="3706"/>
                </a:cubicBezTo>
                <a:lnTo>
                  <a:pt x="19334" y="3706"/>
                </a:lnTo>
                <a:cubicBezTo>
                  <a:pt x="19286" y="3737"/>
                  <a:pt x="19239" y="3801"/>
                  <a:pt x="19175" y="3801"/>
                </a:cubicBezTo>
                <a:cubicBezTo>
                  <a:pt x="19033" y="3801"/>
                  <a:pt x="19017" y="3991"/>
                  <a:pt x="18938" y="3991"/>
                </a:cubicBezTo>
                <a:lnTo>
                  <a:pt x="18700" y="4007"/>
                </a:lnTo>
                <a:cubicBezTo>
                  <a:pt x="18685" y="4086"/>
                  <a:pt x="18669" y="4133"/>
                  <a:pt x="18637" y="4197"/>
                </a:cubicBezTo>
                <a:lnTo>
                  <a:pt x="18495" y="4181"/>
                </a:lnTo>
                <a:lnTo>
                  <a:pt x="18495" y="3943"/>
                </a:lnTo>
                <a:cubicBezTo>
                  <a:pt x="18590" y="3848"/>
                  <a:pt x="18685" y="3769"/>
                  <a:pt x="18764" y="3674"/>
                </a:cubicBezTo>
                <a:cubicBezTo>
                  <a:pt x="18780" y="3658"/>
                  <a:pt x="18764" y="3611"/>
                  <a:pt x="18764" y="3579"/>
                </a:cubicBezTo>
                <a:cubicBezTo>
                  <a:pt x="18732" y="3538"/>
                  <a:pt x="18703" y="3523"/>
                  <a:pt x="18678" y="3523"/>
                </a:cubicBezTo>
                <a:cubicBezTo>
                  <a:pt x="18616" y="3523"/>
                  <a:pt x="18571" y="3611"/>
                  <a:pt x="18526" y="3611"/>
                </a:cubicBezTo>
                <a:lnTo>
                  <a:pt x="18336" y="3627"/>
                </a:lnTo>
                <a:lnTo>
                  <a:pt x="18130" y="3832"/>
                </a:lnTo>
                <a:lnTo>
                  <a:pt x="17972" y="3737"/>
                </a:lnTo>
                <a:cubicBezTo>
                  <a:pt x="17830" y="3785"/>
                  <a:pt x="17703" y="3848"/>
                  <a:pt x="17576" y="3927"/>
                </a:cubicBezTo>
                <a:cubicBezTo>
                  <a:pt x="17450" y="4038"/>
                  <a:pt x="17275" y="3959"/>
                  <a:pt x="17180" y="4102"/>
                </a:cubicBezTo>
                <a:cubicBezTo>
                  <a:pt x="17165" y="4038"/>
                  <a:pt x="17149" y="4007"/>
                  <a:pt x="17165" y="3991"/>
                </a:cubicBezTo>
                <a:cubicBezTo>
                  <a:pt x="17196" y="3927"/>
                  <a:pt x="17244" y="3832"/>
                  <a:pt x="17307" y="3832"/>
                </a:cubicBezTo>
                <a:cubicBezTo>
                  <a:pt x="17386" y="3817"/>
                  <a:pt x="17450" y="3769"/>
                  <a:pt x="17497" y="3706"/>
                </a:cubicBezTo>
                <a:cubicBezTo>
                  <a:pt x="17592" y="3484"/>
                  <a:pt x="17798" y="3310"/>
                  <a:pt x="17861" y="3057"/>
                </a:cubicBezTo>
                <a:lnTo>
                  <a:pt x="17972" y="3057"/>
                </a:lnTo>
                <a:cubicBezTo>
                  <a:pt x="18035" y="2946"/>
                  <a:pt x="18146" y="2867"/>
                  <a:pt x="18273" y="2819"/>
                </a:cubicBezTo>
                <a:cubicBezTo>
                  <a:pt x="18289" y="2772"/>
                  <a:pt x="18289" y="2724"/>
                  <a:pt x="18289" y="2724"/>
                </a:cubicBezTo>
                <a:cubicBezTo>
                  <a:pt x="18590" y="2582"/>
                  <a:pt x="18732" y="2344"/>
                  <a:pt x="18938" y="2154"/>
                </a:cubicBezTo>
                <a:lnTo>
                  <a:pt x="18938" y="2107"/>
                </a:lnTo>
                <a:cubicBezTo>
                  <a:pt x="18954" y="2043"/>
                  <a:pt x="18954" y="1980"/>
                  <a:pt x="18954" y="1917"/>
                </a:cubicBezTo>
                <a:lnTo>
                  <a:pt x="19112" y="1996"/>
                </a:lnTo>
                <a:cubicBezTo>
                  <a:pt x="19128" y="1901"/>
                  <a:pt x="19144" y="1806"/>
                  <a:pt x="19160" y="1742"/>
                </a:cubicBezTo>
                <a:cubicBezTo>
                  <a:pt x="19223" y="1695"/>
                  <a:pt x="19302" y="1742"/>
                  <a:pt x="19318" y="1663"/>
                </a:cubicBezTo>
                <a:cubicBezTo>
                  <a:pt x="19207" y="1600"/>
                  <a:pt x="19033" y="1600"/>
                  <a:pt x="19049" y="1394"/>
                </a:cubicBezTo>
                <a:cubicBezTo>
                  <a:pt x="19112" y="1315"/>
                  <a:pt x="19175" y="1236"/>
                  <a:pt x="19255" y="1157"/>
                </a:cubicBezTo>
                <a:lnTo>
                  <a:pt x="19175" y="1046"/>
                </a:lnTo>
                <a:cubicBezTo>
                  <a:pt x="19001" y="1093"/>
                  <a:pt x="18827" y="1204"/>
                  <a:pt x="18716" y="1331"/>
                </a:cubicBezTo>
                <a:lnTo>
                  <a:pt x="18605" y="1252"/>
                </a:lnTo>
                <a:lnTo>
                  <a:pt x="18431" y="1252"/>
                </a:lnTo>
                <a:lnTo>
                  <a:pt x="18305" y="1347"/>
                </a:lnTo>
                <a:lnTo>
                  <a:pt x="18035" y="1347"/>
                </a:lnTo>
                <a:cubicBezTo>
                  <a:pt x="17988" y="1394"/>
                  <a:pt x="17940" y="1442"/>
                  <a:pt x="17893" y="1489"/>
                </a:cubicBezTo>
                <a:cubicBezTo>
                  <a:pt x="17877" y="1505"/>
                  <a:pt x="17861" y="1505"/>
                  <a:pt x="17830" y="1505"/>
                </a:cubicBezTo>
                <a:lnTo>
                  <a:pt x="17798" y="1394"/>
                </a:lnTo>
                <a:lnTo>
                  <a:pt x="18194" y="998"/>
                </a:lnTo>
                <a:lnTo>
                  <a:pt x="18368" y="919"/>
                </a:lnTo>
                <a:cubicBezTo>
                  <a:pt x="18352" y="808"/>
                  <a:pt x="18415" y="697"/>
                  <a:pt x="18336" y="587"/>
                </a:cubicBezTo>
                <a:lnTo>
                  <a:pt x="18083" y="745"/>
                </a:lnTo>
                <a:cubicBezTo>
                  <a:pt x="17956" y="935"/>
                  <a:pt x="17671" y="1062"/>
                  <a:pt x="17418" y="1267"/>
                </a:cubicBezTo>
                <a:lnTo>
                  <a:pt x="17291" y="1172"/>
                </a:lnTo>
                <a:cubicBezTo>
                  <a:pt x="17262" y="1155"/>
                  <a:pt x="17230" y="1152"/>
                  <a:pt x="17197" y="1152"/>
                </a:cubicBezTo>
                <a:cubicBezTo>
                  <a:pt x="17186" y="1152"/>
                  <a:pt x="17175" y="1153"/>
                  <a:pt x="17165" y="1153"/>
                </a:cubicBezTo>
                <a:cubicBezTo>
                  <a:pt x="17121" y="1153"/>
                  <a:pt x="17078" y="1149"/>
                  <a:pt x="17038" y="1109"/>
                </a:cubicBezTo>
                <a:cubicBezTo>
                  <a:pt x="17165" y="935"/>
                  <a:pt x="17434" y="919"/>
                  <a:pt x="17513" y="697"/>
                </a:cubicBezTo>
                <a:lnTo>
                  <a:pt x="17481" y="571"/>
                </a:lnTo>
                <a:lnTo>
                  <a:pt x="17370" y="666"/>
                </a:lnTo>
                <a:lnTo>
                  <a:pt x="17260" y="571"/>
                </a:lnTo>
                <a:cubicBezTo>
                  <a:pt x="17243" y="583"/>
                  <a:pt x="17224" y="587"/>
                  <a:pt x="17206" y="587"/>
                </a:cubicBezTo>
                <a:cubicBezTo>
                  <a:pt x="17181" y="587"/>
                  <a:pt x="17156" y="581"/>
                  <a:pt x="17131" y="581"/>
                </a:cubicBezTo>
                <a:cubicBezTo>
                  <a:pt x="17104" y="581"/>
                  <a:pt x="17078" y="588"/>
                  <a:pt x="17054" y="618"/>
                </a:cubicBezTo>
                <a:cubicBezTo>
                  <a:pt x="17038" y="666"/>
                  <a:pt x="17022" y="697"/>
                  <a:pt x="17022" y="745"/>
                </a:cubicBezTo>
                <a:cubicBezTo>
                  <a:pt x="16959" y="777"/>
                  <a:pt x="16864" y="777"/>
                  <a:pt x="16816" y="840"/>
                </a:cubicBezTo>
                <a:cubicBezTo>
                  <a:pt x="16769" y="919"/>
                  <a:pt x="16690" y="967"/>
                  <a:pt x="16595" y="982"/>
                </a:cubicBezTo>
                <a:cubicBezTo>
                  <a:pt x="16531" y="1030"/>
                  <a:pt x="16468" y="1077"/>
                  <a:pt x="16436" y="1157"/>
                </a:cubicBezTo>
                <a:cubicBezTo>
                  <a:pt x="16373" y="1236"/>
                  <a:pt x="16262" y="1236"/>
                  <a:pt x="16199" y="1283"/>
                </a:cubicBezTo>
                <a:cubicBezTo>
                  <a:pt x="16151" y="1331"/>
                  <a:pt x="16104" y="1378"/>
                  <a:pt x="16040" y="1442"/>
                </a:cubicBezTo>
                <a:cubicBezTo>
                  <a:pt x="15977" y="1362"/>
                  <a:pt x="16009" y="1267"/>
                  <a:pt x="15993" y="1188"/>
                </a:cubicBezTo>
                <a:lnTo>
                  <a:pt x="16262" y="998"/>
                </a:lnTo>
                <a:cubicBezTo>
                  <a:pt x="16278" y="982"/>
                  <a:pt x="16294" y="919"/>
                  <a:pt x="16310" y="872"/>
                </a:cubicBezTo>
                <a:lnTo>
                  <a:pt x="16420" y="872"/>
                </a:lnTo>
                <a:cubicBezTo>
                  <a:pt x="16468" y="808"/>
                  <a:pt x="16531" y="792"/>
                  <a:pt x="16547" y="697"/>
                </a:cubicBezTo>
                <a:cubicBezTo>
                  <a:pt x="16491" y="679"/>
                  <a:pt x="16430" y="671"/>
                  <a:pt x="16367" y="671"/>
                </a:cubicBezTo>
                <a:cubicBezTo>
                  <a:pt x="16322" y="671"/>
                  <a:pt x="16276" y="675"/>
                  <a:pt x="16230" y="682"/>
                </a:cubicBezTo>
                <a:cubicBezTo>
                  <a:pt x="16151" y="792"/>
                  <a:pt x="16040" y="872"/>
                  <a:pt x="15898" y="903"/>
                </a:cubicBezTo>
                <a:cubicBezTo>
                  <a:pt x="15882" y="998"/>
                  <a:pt x="15930" y="1077"/>
                  <a:pt x="15866" y="1141"/>
                </a:cubicBezTo>
                <a:lnTo>
                  <a:pt x="15565" y="1157"/>
                </a:lnTo>
                <a:cubicBezTo>
                  <a:pt x="15470" y="1236"/>
                  <a:pt x="15439" y="1331"/>
                  <a:pt x="15344" y="1331"/>
                </a:cubicBezTo>
                <a:cubicBezTo>
                  <a:pt x="15328" y="1283"/>
                  <a:pt x="15328" y="1236"/>
                  <a:pt x="15328" y="1204"/>
                </a:cubicBezTo>
                <a:cubicBezTo>
                  <a:pt x="15423" y="1109"/>
                  <a:pt x="15502" y="1014"/>
                  <a:pt x="15597" y="935"/>
                </a:cubicBezTo>
                <a:cubicBezTo>
                  <a:pt x="15708" y="856"/>
                  <a:pt x="15676" y="713"/>
                  <a:pt x="15803" y="634"/>
                </a:cubicBezTo>
                <a:cubicBezTo>
                  <a:pt x="15914" y="571"/>
                  <a:pt x="15882" y="412"/>
                  <a:pt x="15993" y="349"/>
                </a:cubicBezTo>
                <a:cubicBezTo>
                  <a:pt x="15835" y="286"/>
                  <a:pt x="15724" y="159"/>
                  <a:pt x="156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4"/>
          <p:cNvSpPr/>
          <p:nvPr/>
        </p:nvSpPr>
        <p:spPr>
          <a:xfrm rot="7414784" flipH="1">
            <a:off x="10042031" y="843066"/>
            <a:ext cx="2907040" cy="990604"/>
          </a:xfrm>
          <a:custGeom>
            <a:avLst/>
            <a:gdLst/>
            <a:ahLst/>
            <a:cxnLst/>
            <a:rect l="l" t="t" r="r" b="b"/>
            <a:pathLst>
              <a:path w="48832" h="16640" extrusionOk="0">
                <a:moveTo>
                  <a:pt x="15645" y="664"/>
                </a:moveTo>
                <a:lnTo>
                  <a:pt x="15645" y="664"/>
                </a:lnTo>
                <a:cubicBezTo>
                  <a:pt x="15692" y="679"/>
                  <a:pt x="15724" y="695"/>
                  <a:pt x="15740" y="727"/>
                </a:cubicBezTo>
                <a:cubicBezTo>
                  <a:pt x="15716" y="739"/>
                  <a:pt x="15699" y="744"/>
                  <a:pt x="15687" y="744"/>
                </a:cubicBezTo>
                <a:cubicBezTo>
                  <a:pt x="15651" y="744"/>
                  <a:pt x="15656" y="699"/>
                  <a:pt x="15645" y="664"/>
                </a:cubicBezTo>
                <a:close/>
                <a:moveTo>
                  <a:pt x="15156" y="1294"/>
                </a:moveTo>
                <a:cubicBezTo>
                  <a:pt x="15182" y="1294"/>
                  <a:pt x="15212" y="1299"/>
                  <a:pt x="15249" y="1313"/>
                </a:cubicBezTo>
                <a:lnTo>
                  <a:pt x="15249" y="1408"/>
                </a:lnTo>
                <a:lnTo>
                  <a:pt x="14980" y="1534"/>
                </a:lnTo>
                <a:cubicBezTo>
                  <a:pt x="14964" y="1487"/>
                  <a:pt x="14948" y="1455"/>
                  <a:pt x="14948" y="1424"/>
                </a:cubicBezTo>
                <a:cubicBezTo>
                  <a:pt x="15023" y="1374"/>
                  <a:pt x="15059" y="1294"/>
                  <a:pt x="15156" y="1294"/>
                </a:cubicBezTo>
                <a:close/>
                <a:moveTo>
                  <a:pt x="25936" y="2532"/>
                </a:moveTo>
                <a:cubicBezTo>
                  <a:pt x="25992" y="2532"/>
                  <a:pt x="26047" y="2548"/>
                  <a:pt x="26095" y="2579"/>
                </a:cubicBezTo>
                <a:lnTo>
                  <a:pt x="26095" y="2659"/>
                </a:lnTo>
                <a:cubicBezTo>
                  <a:pt x="26059" y="2695"/>
                  <a:pt x="26020" y="2704"/>
                  <a:pt x="25977" y="2704"/>
                </a:cubicBezTo>
                <a:cubicBezTo>
                  <a:pt x="25926" y="2704"/>
                  <a:pt x="25870" y="2690"/>
                  <a:pt x="25810" y="2690"/>
                </a:cubicBezTo>
                <a:cubicBezTo>
                  <a:pt x="25810" y="2659"/>
                  <a:pt x="25778" y="2611"/>
                  <a:pt x="25778" y="2579"/>
                </a:cubicBezTo>
                <a:cubicBezTo>
                  <a:pt x="25826" y="2548"/>
                  <a:pt x="25881" y="2532"/>
                  <a:pt x="25936" y="2532"/>
                </a:cubicBezTo>
                <a:close/>
                <a:moveTo>
                  <a:pt x="25066" y="2769"/>
                </a:moveTo>
                <a:cubicBezTo>
                  <a:pt x="25066" y="2785"/>
                  <a:pt x="25097" y="2801"/>
                  <a:pt x="25097" y="2801"/>
                </a:cubicBezTo>
                <a:cubicBezTo>
                  <a:pt x="25081" y="2817"/>
                  <a:pt x="25066" y="2849"/>
                  <a:pt x="25066" y="2864"/>
                </a:cubicBezTo>
                <a:lnTo>
                  <a:pt x="25018" y="2833"/>
                </a:lnTo>
                <a:lnTo>
                  <a:pt x="25066" y="2769"/>
                </a:lnTo>
                <a:close/>
                <a:moveTo>
                  <a:pt x="25572" y="2880"/>
                </a:moveTo>
                <a:cubicBezTo>
                  <a:pt x="25572" y="2880"/>
                  <a:pt x="25588" y="2896"/>
                  <a:pt x="25604" y="2896"/>
                </a:cubicBezTo>
                <a:lnTo>
                  <a:pt x="25541" y="2928"/>
                </a:lnTo>
                <a:lnTo>
                  <a:pt x="25493" y="2896"/>
                </a:lnTo>
                <a:cubicBezTo>
                  <a:pt x="25525" y="2896"/>
                  <a:pt x="25541" y="2880"/>
                  <a:pt x="25572" y="2880"/>
                </a:cubicBezTo>
                <a:close/>
                <a:moveTo>
                  <a:pt x="25572" y="2548"/>
                </a:moveTo>
                <a:lnTo>
                  <a:pt x="25699" y="2674"/>
                </a:lnTo>
                <a:lnTo>
                  <a:pt x="25556" y="2801"/>
                </a:lnTo>
                <a:lnTo>
                  <a:pt x="25446" y="2785"/>
                </a:lnTo>
                <a:cubicBezTo>
                  <a:pt x="25414" y="2833"/>
                  <a:pt x="25398" y="2880"/>
                  <a:pt x="25382" y="2944"/>
                </a:cubicBezTo>
                <a:lnTo>
                  <a:pt x="25256" y="2959"/>
                </a:lnTo>
                <a:cubicBezTo>
                  <a:pt x="25145" y="2880"/>
                  <a:pt x="25240" y="2769"/>
                  <a:pt x="25192" y="2674"/>
                </a:cubicBezTo>
                <a:lnTo>
                  <a:pt x="25351" y="2548"/>
                </a:lnTo>
                <a:close/>
                <a:moveTo>
                  <a:pt x="26538" y="3023"/>
                </a:moveTo>
                <a:cubicBezTo>
                  <a:pt x="26554" y="3039"/>
                  <a:pt x="26570" y="3054"/>
                  <a:pt x="26570" y="3054"/>
                </a:cubicBezTo>
                <a:cubicBezTo>
                  <a:pt x="26554" y="3070"/>
                  <a:pt x="26554" y="3086"/>
                  <a:pt x="26538" y="3102"/>
                </a:cubicBezTo>
                <a:lnTo>
                  <a:pt x="26507" y="3086"/>
                </a:lnTo>
                <a:lnTo>
                  <a:pt x="26538" y="3023"/>
                </a:lnTo>
                <a:close/>
                <a:moveTo>
                  <a:pt x="22437" y="3102"/>
                </a:moveTo>
                <a:lnTo>
                  <a:pt x="22437" y="3102"/>
                </a:lnTo>
                <a:cubicBezTo>
                  <a:pt x="22469" y="3118"/>
                  <a:pt x="22501" y="3149"/>
                  <a:pt x="22532" y="3165"/>
                </a:cubicBezTo>
                <a:cubicBezTo>
                  <a:pt x="22504" y="3184"/>
                  <a:pt x="22486" y="3191"/>
                  <a:pt x="22474" y="3191"/>
                </a:cubicBezTo>
                <a:cubicBezTo>
                  <a:pt x="22444" y="3191"/>
                  <a:pt x="22448" y="3147"/>
                  <a:pt x="22437" y="3102"/>
                </a:cubicBezTo>
                <a:close/>
                <a:moveTo>
                  <a:pt x="22295" y="3355"/>
                </a:moveTo>
                <a:cubicBezTo>
                  <a:pt x="22311" y="3371"/>
                  <a:pt x="22326" y="3387"/>
                  <a:pt x="22326" y="3387"/>
                </a:cubicBezTo>
                <a:cubicBezTo>
                  <a:pt x="22326" y="3403"/>
                  <a:pt x="22311" y="3434"/>
                  <a:pt x="22295" y="3450"/>
                </a:cubicBezTo>
                <a:lnTo>
                  <a:pt x="22263" y="3419"/>
                </a:lnTo>
                <a:lnTo>
                  <a:pt x="22295" y="3355"/>
                </a:lnTo>
                <a:close/>
                <a:moveTo>
                  <a:pt x="37543" y="3878"/>
                </a:moveTo>
                <a:cubicBezTo>
                  <a:pt x="37511" y="3941"/>
                  <a:pt x="37590" y="4004"/>
                  <a:pt x="37479" y="4036"/>
                </a:cubicBezTo>
                <a:cubicBezTo>
                  <a:pt x="37432" y="3925"/>
                  <a:pt x="37432" y="3925"/>
                  <a:pt x="37543" y="3878"/>
                </a:cubicBezTo>
                <a:close/>
                <a:moveTo>
                  <a:pt x="20333" y="4198"/>
                </a:moveTo>
                <a:cubicBezTo>
                  <a:pt x="20350" y="4198"/>
                  <a:pt x="20369" y="4202"/>
                  <a:pt x="20392" y="4209"/>
                </a:cubicBezTo>
                <a:lnTo>
                  <a:pt x="20392" y="4209"/>
                </a:lnTo>
                <a:cubicBezTo>
                  <a:pt x="20375" y="4280"/>
                  <a:pt x="20347" y="4325"/>
                  <a:pt x="20347" y="4384"/>
                </a:cubicBezTo>
                <a:cubicBezTo>
                  <a:pt x="20300" y="4337"/>
                  <a:pt x="20268" y="4321"/>
                  <a:pt x="20236" y="4289"/>
                </a:cubicBezTo>
                <a:cubicBezTo>
                  <a:pt x="20221" y="4274"/>
                  <a:pt x="20205" y="4258"/>
                  <a:pt x="20205" y="4226"/>
                </a:cubicBezTo>
                <a:lnTo>
                  <a:pt x="20284" y="4210"/>
                </a:lnTo>
                <a:cubicBezTo>
                  <a:pt x="20300" y="4202"/>
                  <a:pt x="20316" y="4198"/>
                  <a:pt x="20333" y="4198"/>
                </a:cubicBezTo>
                <a:close/>
                <a:moveTo>
                  <a:pt x="18938" y="4891"/>
                </a:moveTo>
                <a:cubicBezTo>
                  <a:pt x="18954" y="4891"/>
                  <a:pt x="18986" y="4907"/>
                  <a:pt x="19001" y="4907"/>
                </a:cubicBezTo>
                <a:lnTo>
                  <a:pt x="18970" y="4939"/>
                </a:lnTo>
                <a:lnTo>
                  <a:pt x="18906" y="4907"/>
                </a:lnTo>
                <a:cubicBezTo>
                  <a:pt x="18922" y="4907"/>
                  <a:pt x="18938" y="4891"/>
                  <a:pt x="18938" y="4891"/>
                </a:cubicBezTo>
                <a:close/>
                <a:moveTo>
                  <a:pt x="18748" y="4875"/>
                </a:moveTo>
                <a:lnTo>
                  <a:pt x="18796" y="4907"/>
                </a:lnTo>
                <a:lnTo>
                  <a:pt x="18748" y="4954"/>
                </a:lnTo>
                <a:cubicBezTo>
                  <a:pt x="18748" y="4939"/>
                  <a:pt x="18716" y="4923"/>
                  <a:pt x="18716" y="4923"/>
                </a:cubicBezTo>
                <a:cubicBezTo>
                  <a:pt x="18732" y="4907"/>
                  <a:pt x="18748" y="4891"/>
                  <a:pt x="18748" y="4875"/>
                </a:cubicBezTo>
                <a:close/>
                <a:moveTo>
                  <a:pt x="15702" y="5632"/>
                </a:moveTo>
                <a:cubicBezTo>
                  <a:pt x="15704" y="5632"/>
                  <a:pt x="15706" y="5633"/>
                  <a:pt x="15708" y="5635"/>
                </a:cubicBezTo>
                <a:cubicBezTo>
                  <a:pt x="15724" y="5635"/>
                  <a:pt x="15740" y="5651"/>
                  <a:pt x="15740" y="5651"/>
                </a:cubicBezTo>
                <a:cubicBezTo>
                  <a:pt x="15740" y="5683"/>
                  <a:pt x="15724" y="5699"/>
                  <a:pt x="15708" y="5714"/>
                </a:cubicBezTo>
                <a:lnTo>
                  <a:pt x="15676" y="5683"/>
                </a:lnTo>
                <a:cubicBezTo>
                  <a:pt x="15690" y="5669"/>
                  <a:pt x="15692" y="5632"/>
                  <a:pt x="15702" y="5632"/>
                </a:cubicBezTo>
                <a:close/>
                <a:moveTo>
                  <a:pt x="47993" y="6395"/>
                </a:moveTo>
                <a:lnTo>
                  <a:pt x="48056" y="6427"/>
                </a:lnTo>
                <a:cubicBezTo>
                  <a:pt x="48056" y="6443"/>
                  <a:pt x="48024" y="6459"/>
                  <a:pt x="48024" y="6459"/>
                </a:cubicBezTo>
                <a:cubicBezTo>
                  <a:pt x="48009" y="6443"/>
                  <a:pt x="47977" y="6443"/>
                  <a:pt x="47961" y="6427"/>
                </a:cubicBezTo>
                <a:lnTo>
                  <a:pt x="47993" y="6395"/>
                </a:lnTo>
                <a:close/>
                <a:moveTo>
                  <a:pt x="21456" y="6377"/>
                </a:moveTo>
                <a:cubicBezTo>
                  <a:pt x="21494" y="6377"/>
                  <a:pt x="21532" y="6393"/>
                  <a:pt x="21566" y="6427"/>
                </a:cubicBezTo>
                <a:lnTo>
                  <a:pt x="21376" y="6506"/>
                </a:lnTo>
                <a:cubicBezTo>
                  <a:pt x="21376" y="6506"/>
                  <a:pt x="21361" y="6459"/>
                  <a:pt x="21361" y="6411"/>
                </a:cubicBezTo>
                <a:cubicBezTo>
                  <a:pt x="21390" y="6389"/>
                  <a:pt x="21423" y="6377"/>
                  <a:pt x="21456" y="6377"/>
                </a:cubicBezTo>
                <a:close/>
                <a:moveTo>
                  <a:pt x="15360" y="6633"/>
                </a:moveTo>
                <a:cubicBezTo>
                  <a:pt x="15391" y="6649"/>
                  <a:pt x="15423" y="6680"/>
                  <a:pt x="15455" y="6696"/>
                </a:cubicBezTo>
                <a:cubicBezTo>
                  <a:pt x="15429" y="6713"/>
                  <a:pt x="15412" y="6720"/>
                  <a:pt x="15400" y="6720"/>
                </a:cubicBezTo>
                <a:cubicBezTo>
                  <a:pt x="15366" y="6720"/>
                  <a:pt x="15371" y="6668"/>
                  <a:pt x="15360" y="6633"/>
                </a:cubicBezTo>
                <a:close/>
                <a:moveTo>
                  <a:pt x="21028" y="6633"/>
                </a:moveTo>
                <a:lnTo>
                  <a:pt x="21060" y="6696"/>
                </a:lnTo>
                <a:lnTo>
                  <a:pt x="21028" y="6728"/>
                </a:lnTo>
                <a:cubicBezTo>
                  <a:pt x="21012" y="6696"/>
                  <a:pt x="21012" y="6680"/>
                  <a:pt x="20996" y="6664"/>
                </a:cubicBezTo>
                <a:cubicBezTo>
                  <a:pt x="20996" y="6664"/>
                  <a:pt x="21028" y="6649"/>
                  <a:pt x="21028" y="6633"/>
                </a:cubicBezTo>
                <a:close/>
                <a:moveTo>
                  <a:pt x="47654" y="6423"/>
                </a:moveTo>
                <a:cubicBezTo>
                  <a:pt x="47676" y="6423"/>
                  <a:pt x="47706" y="6431"/>
                  <a:pt x="47755" y="6443"/>
                </a:cubicBezTo>
                <a:cubicBezTo>
                  <a:pt x="47734" y="6486"/>
                  <a:pt x="47705" y="6497"/>
                  <a:pt x="47675" y="6497"/>
                </a:cubicBezTo>
                <a:cubicBezTo>
                  <a:pt x="47647" y="6497"/>
                  <a:pt x="47617" y="6488"/>
                  <a:pt x="47589" y="6488"/>
                </a:cubicBezTo>
                <a:cubicBezTo>
                  <a:pt x="47581" y="6488"/>
                  <a:pt x="47573" y="6488"/>
                  <a:pt x="47565" y="6490"/>
                </a:cubicBezTo>
                <a:cubicBezTo>
                  <a:pt x="47565" y="6569"/>
                  <a:pt x="47470" y="6585"/>
                  <a:pt x="47423" y="6649"/>
                </a:cubicBezTo>
                <a:cubicBezTo>
                  <a:pt x="47328" y="6664"/>
                  <a:pt x="47201" y="6633"/>
                  <a:pt x="47122" y="6744"/>
                </a:cubicBezTo>
                <a:lnTo>
                  <a:pt x="46837" y="6744"/>
                </a:lnTo>
                <a:cubicBezTo>
                  <a:pt x="46821" y="6744"/>
                  <a:pt x="46805" y="6728"/>
                  <a:pt x="46805" y="6712"/>
                </a:cubicBezTo>
                <a:cubicBezTo>
                  <a:pt x="46789" y="6712"/>
                  <a:pt x="46789" y="6696"/>
                  <a:pt x="46789" y="6696"/>
                </a:cubicBezTo>
                <a:lnTo>
                  <a:pt x="47059" y="6569"/>
                </a:lnTo>
                <a:lnTo>
                  <a:pt x="47217" y="6569"/>
                </a:lnTo>
                <a:lnTo>
                  <a:pt x="47312" y="6490"/>
                </a:lnTo>
                <a:lnTo>
                  <a:pt x="47565" y="6490"/>
                </a:lnTo>
                <a:cubicBezTo>
                  <a:pt x="47604" y="6442"/>
                  <a:pt x="47619" y="6423"/>
                  <a:pt x="47654" y="6423"/>
                </a:cubicBezTo>
                <a:close/>
                <a:moveTo>
                  <a:pt x="4308" y="6823"/>
                </a:moveTo>
                <a:cubicBezTo>
                  <a:pt x="4308" y="6823"/>
                  <a:pt x="4324" y="6839"/>
                  <a:pt x="4339" y="6854"/>
                </a:cubicBezTo>
                <a:cubicBezTo>
                  <a:pt x="4324" y="6854"/>
                  <a:pt x="4292" y="6870"/>
                  <a:pt x="4276" y="6870"/>
                </a:cubicBezTo>
                <a:cubicBezTo>
                  <a:pt x="4260" y="6870"/>
                  <a:pt x="4244" y="6854"/>
                  <a:pt x="4244" y="6854"/>
                </a:cubicBezTo>
                <a:cubicBezTo>
                  <a:pt x="4260" y="6839"/>
                  <a:pt x="4276" y="6823"/>
                  <a:pt x="4308" y="6823"/>
                </a:cubicBezTo>
                <a:close/>
                <a:moveTo>
                  <a:pt x="47502" y="6823"/>
                </a:moveTo>
                <a:lnTo>
                  <a:pt x="47565" y="6854"/>
                </a:lnTo>
                <a:cubicBezTo>
                  <a:pt x="47549" y="6854"/>
                  <a:pt x="47534" y="6870"/>
                  <a:pt x="47534" y="6870"/>
                </a:cubicBezTo>
                <a:cubicBezTo>
                  <a:pt x="47518" y="6870"/>
                  <a:pt x="47486" y="6854"/>
                  <a:pt x="47470" y="6854"/>
                </a:cubicBezTo>
                <a:lnTo>
                  <a:pt x="47502" y="6823"/>
                </a:lnTo>
                <a:close/>
                <a:moveTo>
                  <a:pt x="37242" y="6807"/>
                </a:moveTo>
                <a:lnTo>
                  <a:pt x="37242" y="6807"/>
                </a:lnTo>
                <a:cubicBezTo>
                  <a:pt x="37226" y="6839"/>
                  <a:pt x="37194" y="6870"/>
                  <a:pt x="37178" y="6886"/>
                </a:cubicBezTo>
                <a:cubicBezTo>
                  <a:pt x="37115" y="6807"/>
                  <a:pt x="37178" y="6823"/>
                  <a:pt x="37242" y="6807"/>
                </a:cubicBezTo>
                <a:close/>
                <a:moveTo>
                  <a:pt x="48385" y="6727"/>
                </a:moveTo>
                <a:cubicBezTo>
                  <a:pt x="48432" y="6727"/>
                  <a:pt x="48481" y="6732"/>
                  <a:pt x="48531" y="6744"/>
                </a:cubicBezTo>
                <a:cubicBezTo>
                  <a:pt x="48531" y="6791"/>
                  <a:pt x="48547" y="6823"/>
                  <a:pt x="48563" y="6902"/>
                </a:cubicBezTo>
                <a:lnTo>
                  <a:pt x="48167" y="6902"/>
                </a:lnTo>
                <a:cubicBezTo>
                  <a:pt x="48151" y="6854"/>
                  <a:pt x="48135" y="6823"/>
                  <a:pt x="48135" y="6775"/>
                </a:cubicBezTo>
                <a:cubicBezTo>
                  <a:pt x="48217" y="6745"/>
                  <a:pt x="48299" y="6727"/>
                  <a:pt x="48385" y="6727"/>
                </a:cubicBezTo>
                <a:close/>
                <a:moveTo>
                  <a:pt x="45878" y="6900"/>
                </a:moveTo>
                <a:cubicBezTo>
                  <a:pt x="45933" y="6900"/>
                  <a:pt x="46009" y="6907"/>
                  <a:pt x="46124" y="6918"/>
                </a:cubicBezTo>
                <a:cubicBezTo>
                  <a:pt x="45950" y="7013"/>
                  <a:pt x="45824" y="6949"/>
                  <a:pt x="45649" y="6997"/>
                </a:cubicBezTo>
                <a:cubicBezTo>
                  <a:pt x="45742" y="6925"/>
                  <a:pt x="45775" y="6900"/>
                  <a:pt x="45878" y="6900"/>
                </a:cubicBezTo>
                <a:close/>
                <a:moveTo>
                  <a:pt x="14679" y="7060"/>
                </a:moveTo>
                <a:cubicBezTo>
                  <a:pt x="14710" y="7076"/>
                  <a:pt x="14742" y="7092"/>
                  <a:pt x="14774" y="7108"/>
                </a:cubicBezTo>
                <a:cubicBezTo>
                  <a:pt x="14745" y="7127"/>
                  <a:pt x="14727" y="7134"/>
                  <a:pt x="14714" y="7134"/>
                </a:cubicBezTo>
                <a:cubicBezTo>
                  <a:pt x="14685" y="7134"/>
                  <a:pt x="14690" y="7094"/>
                  <a:pt x="14679" y="7060"/>
                </a:cubicBezTo>
                <a:close/>
                <a:moveTo>
                  <a:pt x="17165" y="6902"/>
                </a:moveTo>
                <a:cubicBezTo>
                  <a:pt x="17260" y="6918"/>
                  <a:pt x="17228" y="6965"/>
                  <a:pt x="17228" y="6965"/>
                </a:cubicBezTo>
                <a:lnTo>
                  <a:pt x="17070" y="7171"/>
                </a:lnTo>
                <a:lnTo>
                  <a:pt x="16927" y="7124"/>
                </a:lnTo>
                <a:lnTo>
                  <a:pt x="16927" y="7108"/>
                </a:lnTo>
                <a:lnTo>
                  <a:pt x="17165" y="6902"/>
                </a:lnTo>
                <a:close/>
                <a:moveTo>
                  <a:pt x="45252" y="7070"/>
                </a:moveTo>
                <a:cubicBezTo>
                  <a:pt x="45295" y="7070"/>
                  <a:pt x="45338" y="7078"/>
                  <a:pt x="45380" y="7092"/>
                </a:cubicBezTo>
                <a:cubicBezTo>
                  <a:pt x="45364" y="7171"/>
                  <a:pt x="45285" y="7187"/>
                  <a:pt x="45254" y="7234"/>
                </a:cubicBezTo>
                <a:lnTo>
                  <a:pt x="45127" y="7234"/>
                </a:lnTo>
                <a:cubicBezTo>
                  <a:pt x="45127" y="7203"/>
                  <a:pt x="45095" y="7155"/>
                  <a:pt x="45095" y="7108"/>
                </a:cubicBezTo>
                <a:cubicBezTo>
                  <a:pt x="45148" y="7082"/>
                  <a:pt x="45200" y="7070"/>
                  <a:pt x="45252" y="7070"/>
                </a:cubicBezTo>
                <a:close/>
                <a:moveTo>
                  <a:pt x="4498" y="7234"/>
                </a:moveTo>
                <a:cubicBezTo>
                  <a:pt x="4514" y="7234"/>
                  <a:pt x="4529" y="7266"/>
                  <a:pt x="4529" y="7266"/>
                </a:cubicBezTo>
                <a:lnTo>
                  <a:pt x="4466" y="7298"/>
                </a:lnTo>
                <a:lnTo>
                  <a:pt x="4434" y="7266"/>
                </a:lnTo>
                <a:cubicBezTo>
                  <a:pt x="4450" y="7250"/>
                  <a:pt x="4482" y="7250"/>
                  <a:pt x="4498" y="7234"/>
                </a:cubicBezTo>
                <a:close/>
                <a:moveTo>
                  <a:pt x="4292" y="7314"/>
                </a:moveTo>
                <a:cubicBezTo>
                  <a:pt x="4308" y="7329"/>
                  <a:pt x="4308" y="7345"/>
                  <a:pt x="4324" y="7361"/>
                </a:cubicBezTo>
                <a:cubicBezTo>
                  <a:pt x="4324" y="7377"/>
                  <a:pt x="4292" y="7377"/>
                  <a:pt x="4292" y="7393"/>
                </a:cubicBezTo>
                <a:lnTo>
                  <a:pt x="4244" y="7345"/>
                </a:lnTo>
                <a:lnTo>
                  <a:pt x="4292" y="7314"/>
                </a:lnTo>
                <a:close/>
                <a:moveTo>
                  <a:pt x="44557" y="7298"/>
                </a:moveTo>
                <a:cubicBezTo>
                  <a:pt x="44608" y="7298"/>
                  <a:pt x="44660" y="7314"/>
                  <a:pt x="44699" y="7345"/>
                </a:cubicBezTo>
                <a:cubicBezTo>
                  <a:pt x="44660" y="7385"/>
                  <a:pt x="44608" y="7405"/>
                  <a:pt x="44557" y="7405"/>
                </a:cubicBezTo>
                <a:cubicBezTo>
                  <a:pt x="44505" y="7405"/>
                  <a:pt x="44454" y="7385"/>
                  <a:pt x="44414" y="7345"/>
                </a:cubicBezTo>
                <a:cubicBezTo>
                  <a:pt x="44454" y="7314"/>
                  <a:pt x="44505" y="7298"/>
                  <a:pt x="44557" y="7298"/>
                </a:cubicBezTo>
                <a:close/>
                <a:moveTo>
                  <a:pt x="3152" y="7361"/>
                </a:moveTo>
                <a:lnTo>
                  <a:pt x="3152" y="7361"/>
                </a:lnTo>
                <a:cubicBezTo>
                  <a:pt x="3184" y="7393"/>
                  <a:pt x="3215" y="7409"/>
                  <a:pt x="3247" y="7424"/>
                </a:cubicBezTo>
                <a:cubicBezTo>
                  <a:pt x="3219" y="7443"/>
                  <a:pt x="3201" y="7451"/>
                  <a:pt x="3188" y="7451"/>
                </a:cubicBezTo>
                <a:cubicBezTo>
                  <a:pt x="3158" y="7451"/>
                  <a:pt x="3163" y="7406"/>
                  <a:pt x="3152" y="7361"/>
                </a:cubicBezTo>
                <a:close/>
                <a:moveTo>
                  <a:pt x="48024" y="7250"/>
                </a:moveTo>
                <a:cubicBezTo>
                  <a:pt x="48040" y="7282"/>
                  <a:pt x="48056" y="7329"/>
                  <a:pt x="48056" y="7377"/>
                </a:cubicBezTo>
                <a:lnTo>
                  <a:pt x="47724" y="7488"/>
                </a:lnTo>
                <a:cubicBezTo>
                  <a:pt x="47724" y="7488"/>
                  <a:pt x="47708" y="7472"/>
                  <a:pt x="47692" y="7472"/>
                </a:cubicBezTo>
                <a:cubicBezTo>
                  <a:pt x="47676" y="7472"/>
                  <a:pt x="47660" y="7456"/>
                  <a:pt x="47644" y="7440"/>
                </a:cubicBezTo>
                <a:cubicBezTo>
                  <a:pt x="47708" y="7393"/>
                  <a:pt x="47771" y="7361"/>
                  <a:pt x="47834" y="7329"/>
                </a:cubicBezTo>
                <a:cubicBezTo>
                  <a:pt x="47898" y="7298"/>
                  <a:pt x="47961" y="7266"/>
                  <a:pt x="48024" y="7250"/>
                </a:cubicBezTo>
                <a:close/>
                <a:moveTo>
                  <a:pt x="44112" y="7472"/>
                </a:moveTo>
                <a:cubicBezTo>
                  <a:pt x="44149" y="7472"/>
                  <a:pt x="44185" y="7488"/>
                  <a:pt x="44209" y="7519"/>
                </a:cubicBezTo>
                <a:cubicBezTo>
                  <a:pt x="44185" y="7551"/>
                  <a:pt x="44149" y="7567"/>
                  <a:pt x="44112" y="7567"/>
                </a:cubicBezTo>
                <a:cubicBezTo>
                  <a:pt x="44074" y="7567"/>
                  <a:pt x="44034" y="7551"/>
                  <a:pt x="44003" y="7519"/>
                </a:cubicBezTo>
                <a:cubicBezTo>
                  <a:pt x="44034" y="7488"/>
                  <a:pt x="44074" y="7472"/>
                  <a:pt x="44112" y="7472"/>
                </a:cubicBezTo>
                <a:close/>
                <a:moveTo>
                  <a:pt x="3896" y="7567"/>
                </a:moveTo>
                <a:lnTo>
                  <a:pt x="3928" y="7583"/>
                </a:lnTo>
                <a:cubicBezTo>
                  <a:pt x="3912" y="7614"/>
                  <a:pt x="3912" y="7646"/>
                  <a:pt x="3896" y="7646"/>
                </a:cubicBezTo>
                <a:cubicBezTo>
                  <a:pt x="3880" y="7630"/>
                  <a:pt x="3864" y="7614"/>
                  <a:pt x="3864" y="7614"/>
                </a:cubicBezTo>
                <a:cubicBezTo>
                  <a:pt x="3864" y="7599"/>
                  <a:pt x="3880" y="7583"/>
                  <a:pt x="3896" y="7567"/>
                </a:cubicBezTo>
                <a:close/>
                <a:moveTo>
                  <a:pt x="13555" y="7472"/>
                </a:moveTo>
                <a:cubicBezTo>
                  <a:pt x="13570" y="7519"/>
                  <a:pt x="13586" y="7567"/>
                  <a:pt x="13602" y="7630"/>
                </a:cubicBezTo>
                <a:lnTo>
                  <a:pt x="13396" y="7662"/>
                </a:lnTo>
                <a:lnTo>
                  <a:pt x="13396" y="7488"/>
                </a:lnTo>
                <a:lnTo>
                  <a:pt x="13555" y="7472"/>
                </a:lnTo>
                <a:close/>
                <a:moveTo>
                  <a:pt x="13198" y="7728"/>
                </a:moveTo>
                <a:cubicBezTo>
                  <a:pt x="13224" y="7728"/>
                  <a:pt x="13250" y="7737"/>
                  <a:pt x="13270" y="7757"/>
                </a:cubicBezTo>
                <a:cubicBezTo>
                  <a:pt x="13270" y="7820"/>
                  <a:pt x="13190" y="7852"/>
                  <a:pt x="13127" y="7915"/>
                </a:cubicBezTo>
                <a:cubicBezTo>
                  <a:pt x="13111" y="7852"/>
                  <a:pt x="13095" y="7804"/>
                  <a:pt x="13095" y="7773"/>
                </a:cubicBezTo>
                <a:cubicBezTo>
                  <a:pt x="13123" y="7745"/>
                  <a:pt x="13161" y="7728"/>
                  <a:pt x="13198" y="7728"/>
                </a:cubicBezTo>
                <a:close/>
                <a:moveTo>
                  <a:pt x="23055" y="5635"/>
                </a:moveTo>
                <a:cubicBezTo>
                  <a:pt x="23071" y="5683"/>
                  <a:pt x="23086" y="5746"/>
                  <a:pt x="23071" y="5762"/>
                </a:cubicBezTo>
                <a:cubicBezTo>
                  <a:pt x="23007" y="5809"/>
                  <a:pt x="22960" y="5873"/>
                  <a:pt x="22960" y="5952"/>
                </a:cubicBezTo>
                <a:lnTo>
                  <a:pt x="22722" y="5952"/>
                </a:lnTo>
                <a:cubicBezTo>
                  <a:pt x="22675" y="6126"/>
                  <a:pt x="22516" y="6221"/>
                  <a:pt x="22390" y="6332"/>
                </a:cubicBezTo>
                <a:cubicBezTo>
                  <a:pt x="22374" y="6522"/>
                  <a:pt x="22136" y="6569"/>
                  <a:pt x="22057" y="6712"/>
                </a:cubicBezTo>
                <a:lnTo>
                  <a:pt x="21931" y="6712"/>
                </a:lnTo>
                <a:cubicBezTo>
                  <a:pt x="21804" y="6918"/>
                  <a:pt x="21725" y="7187"/>
                  <a:pt x="21392" y="7250"/>
                </a:cubicBezTo>
                <a:lnTo>
                  <a:pt x="21392" y="7345"/>
                </a:lnTo>
                <a:cubicBezTo>
                  <a:pt x="21368" y="7377"/>
                  <a:pt x="21333" y="7385"/>
                  <a:pt x="21293" y="7385"/>
                </a:cubicBezTo>
                <a:cubicBezTo>
                  <a:pt x="21254" y="7385"/>
                  <a:pt x="21210" y="7377"/>
                  <a:pt x="21171" y="7377"/>
                </a:cubicBezTo>
                <a:cubicBezTo>
                  <a:pt x="21044" y="7472"/>
                  <a:pt x="20933" y="7583"/>
                  <a:pt x="20854" y="7725"/>
                </a:cubicBezTo>
                <a:lnTo>
                  <a:pt x="20664" y="7725"/>
                </a:lnTo>
                <a:lnTo>
                  <a:pt x="20601" y="7868"/>
                </a:lnTo>
                <a:lnTo>
                  <a:pt x="20252" y="7979"/>
                </a:lnTo>
                <a:cubicBezTo>
                  <a:pt x="20236" y="7931"/>
                  <a:pt x="20236" y="7884"/>
                  <a:pt x="20221" y="7852"/>
                </a:cubicBezTo>
                <a:lnTo>
                  <a:pt x="20411" y="7773"/>
                </a:lnTo>
                <a:lnTo>
                  <a:pt x="20411" y="7646"/>
                </a:lnTo>
                <a:lnTo>
                  <a:pt x="20664" y="7646"/>
                </a:lnTo>
                <a:cubicBezTo>
                  <a:pt x="20743" y="7456"/>
                  <a:pt x="20901" y="7314"/>
                  <a:pt x="21107" y="7266"/>
                </a:cubicBezTo>
                <a:lnTo>
                  <a:pt x="21107" y="7187"/>
                </a:lnTo>
                <a:lnTo>
                  <a:pt x="21234" y="7076"/>
                </a:lnTo>
                <a:lnTo>
                  <a:pt x="21487" y="7044"/>
                </a:lnTo>
                <a:cubicBezTo>
                  <a:pt x="21487" y="6949"/>
                  <a:pt x="21503" y="6854"/>
                  <a:pt x="21503" y="6759"/>
                </a:cubicBezTo>
                <a:lnTo>
                  <a:pt x="21646" y="6649"/>
                </a:lnTo>
                <a:lnTo>
                  <a:pt x="21741" y="6728"/>
                </a:lnTo>
                <a:cubicBezTo>
                  <a:pt x="21788" y="6649"/>
                  <a:pt x="21851" y="6569"/>
                  <a:pt x="21883" y="6474"/>
                </a:cubicBezTo>
                <a:cubicBezTo>
                  <a:pt x="21931" y="6395"/>
                  <a:pt x="21978" y="6316"/>
                  <a:pt x="22026" y="6237"/>
                </a:cubicBezTo>
                <a:cubicBezTo>
                  <a:pt x="22089" y="6158"/>
                  <a:pt x="22184" y="6110"/>
                  <a:pt x="22200" y="5999"/>
                </a:cubicBezTo>
                <a:cubicBezTo>
                  <a:pt x="22231" y="5952"/>
                  <a:pt x="22390" y="5968"/>
                  <a:pt x="22437" y="5889"/>
                </a:cubicBezTo>
                <a:cubicBezTo>
                  <a:pt x="22459" y="5891"/>
                  <a:pt x="22481" y="5893"/>
                  <a:pt x="22502" y="5893"/>
                </a:cubicBezTo>
                <a:cubicBezTo>
                  <a:pt x="22606" y="5893"/>
                  <a:pt x="22707" y="5862"/>
                  <a:pt x="22786" y="5809"/>
                </a:cubicBezTo>
                <a:cubicBezTo>
                  <a:pt x="22881" y="5746"/>
                  <a:pt x="22960" y="5699"/>
                  <a:pt x="23055" y="5635"/>
                </a:cubicBezTo>
                <a:close/>
                <a:moveTo>
                  <a:pt x="19825" y="7947"/>
                </a:moveTo>
                <a:lnTo>
                  <a:pt x="19825" y="7947"/>
                </a:lnTo>
                <a:cubicBezTo>
                  <a:pt x="19856" y="7963"/>
                  <a:pt x="19888" y="7994"/>
                  <a:pt x="19920" y="8010"/>
                </a:cubicBezTo>
                <a:cubicBezTo>
                  <a:pt x="19892" y="8029"/>
                  <a:pt x="19874" y="8037"/>
                  <a:pt x="19861" y="8037"/>
                </a:cubicBezTo>
                <a:cubicBezTo>
                  <a:pt x="19831" y="8037"/>
                  <a:pt x="19836" y="7992"/>
                  <a:pt x="19825" y="7947"/>
                </a:cubicBezTo>
                <a:close/>
                <a:moveTo>
                  <a:pt x="12874" y="7931"/>
                </a:moveTo>
                <a:cubicBezTo>
                  <a:pt x="12890" y="7931"/>
                  <a:pt x="12905" y="7979"/>
                  <a:pt x="12905" y="8026"/>
                </a:cubicBezTo>
                <a:cubicBezTo>
                  <a:pt x="12876" y="8048"/>
                  <a:pt x="12840" y="8060"/>
                  <a:pt x="12803" y="8060"/>
                </a:cubicBezTo>
                <a:cubicBezTo>
                  <a:pt x="12761" y="8060"/>
                  <a:pt x="12718" y="8044"/>
                  <a:pt x="12684" y="8010"/>
                </a:cubicBezTo>
                <a:lnTo>
                  <a:pt x="12874" y="7931"/>
                </a:lnTo>
                <a:close/>
                <a:moveTo>
                  <a:pt x="3089" y="7979"/>
                </a:moveTo>
                <a:cubicBezTo>
                  <a:pt x="3168" y="8026"/>
                  <a:pt x="3168" y="8089"/>
                  <a:pt x="3089" y="8153"/>
                </a:cubicBezTo>
                <a:lnTo>
                  <a:pt x="2962" y="8121"/>
                </a:lnTo>
                <a:cubicBezTo>
                  <a:pt x="2978" y="8042"/>
                  <a:pt x="3041" y="8026"/>
                  <a:pt x="3089" y="7979"/>
                </a:cubicBezTo>
                <a:close/>
                <a:moveTo>
                  <a:pt x="16911" y="8153"/>
                </a:moveTo>
                <a:cubicBezTo>
                  <a:pt x="16911" y="8153"/>
                  <a:pt x="16943" y="8184"/>
                  <a:pt x="16943" y="8184"/>
                </a:cubicBezTo>
                <a:cubicBezTo>
                  <a:pt x="16927" y="8200"/>
                  <a:pt x="16895" y="8200"/>
                  <a:pt x="16880" y="8216"/>
                </a:cubicBezTo>
                <a:cubicBezTo>
                  <a:pt x="16864" y="8216"/>
                  <a:pt x="16848" y="8184"/>
                  <a:pt x="16848" y="8184"/>
                </a:cubicBezTo>
                <a:cubicBezTo>
                  <a:pt x="16864" y="8169"/>
                  <a:pt x="16880" y="8169"/>
                  <a:pt x="16911" y="8153"/>
                </a:cubicBezTo>
                <a:close/>
                <a:moveTo>
                  <a:pt x="12953" y="8232"/>
                </a:moveTo>
                <a:lnTo>
                  <a:pt x="12985" y="8264"/>
                </a:lnTo>
                <a:lnTo>
                  <a:pt x="12953" y="8311"/>
                </a:lnTo>
                <a:cubicBezTo>
                  <a:pt x="12937" y="8295"/>
                  <a:pt x="12921" y="8279"/>
                  <a:pt x="12921" y="8279"/>
                </a:cubicBezTo>
                <a:cubicBezTo>
                  <a:pt x="12921" y="8264"/>
                  <a:pt x="12937" y="8248"/>
                  <a:pt x="12953" y="8232"/>
                </a:cubicBezTo>
                <a:close/>
                <a:moveTo>
                  <a:pt x="1562" y="8366"/>
                </a:moveTo>
                <a:cubicBezTo>
                  <a:pt x="1735" y="8366"/>
                  <a:pt x="1785" y="8430"/>
                  <a:pt x="1759" y="8549"/>
                </a:cubicBezTo>
                <a:lnTo>
                  <a:pt x="1410" y="8549"/>
                </a:lnTo>
                <a:cubicBezTo>
                  <a:pt x="1299" y="8469"/>
                  <a:pt x="1442" y="8485"/>
                  <a:pt x="1458" y="8438"/>
                </a:cubicBezTo>
                <a:cubicBezTo>
                  <a:pt x="1467" y="8411"/>
                  <a:pt x="1476" y="8384"/>
                  <a:pt x="1473" y="8371"/>
                </a:cubicBezTo>
                <a:lnTo>
                  <a:pt x="1473" y="8371"/>
                </a:lnTo>
                <a:cubicBezTo>
                  <a:pt x="1506" y="8368"/>
                  <a:pt x="1536" y="8366"/>
                  <a:pt x="1562" y="8366"/>
                </a:cubicBezTo>
                <a:close/>
                <a:moveTo>
                  <a:pt x="12066" y="8406"/>
                </a:moveTo>
                <a:cubicBezTo>
                  <a:pt x="12130" y="8454"/>
                  <a:pt x="12130" y="8501"/>
                  <a:pt x="12050" y="8580"/>
                </a:cubicBezTo>
                <a:cubicBezTo>
                  <a:pt x="12003" y="8533"/>
                  <a:pt x="11971" y="8469"/>
                  <a:pt x="11924" y="8422"/>
                </a:cubicBezTo>
                <a:lnTo>
                  <a:pt x="12066" y="8406"/>
                </a:lnTo>
                <a:close/>
                <a:moveTo>
                  <a:pt x="1632" y="8739"/>
                </a:moveTo>
                <a:cubicBezTo>
                  <a:pt x="1632" y="8754"/>
                  <a:pt x="1648" y="8770"/>
                  <a:pt x="1664" y="8786"/>
                </a:cubicBezTo>
                <a:cubicBezTo>
                  <a:pt x="1664" y="8802"/>
                  <a:pt x="1632" y="8818"/>
                  <a:pt x="1632" y="8818"/>
                </a:cubicBezTo>
                <a:cubicBezTo>
                  <a:pt x="1616" y="8802"/>
                  <a:pt x="1600" y="8786"/>
                  <a:pt x="1600" y="8754"/>
                </a:cubicBezTo>
                <a:cubicBezTo>
                  <a:pt x="1600" y="8754"/>
                  <a:pt x="1616" y="8739"/>
                  <a:pt x="1632" y="8739"/>
                </a:cubicBezTo>
                <a:close/>
                <a:moveTo>
                  <a:pt x="19746" y="8264"/>
                </a:moveTo>
                <a:lnTo>
                  <a:pt x="19746" y="8264"/>
                </a:lnTo>
                <a:cubicBezTo>
                  <a:pt x="19793" y="8374"/>
                  <a:pt x="19793" y="8374"/>
                  <a:pt x="19682" y="8422"/>
                </a:cubicBezTo>
                <a:lnTo>
                  <a:pt x="19682" y="8723"/>
                </a:lnTo>
                <a:cubicBezTo>
                  <a:pt x="19635" y="8739"/>
                  <a:pt x="19571" y="8739"/>
                  <a:pt x="19524" y="8770"/>
                </a:cubicBezTo>
                <a:cubicBezTo>
                  <a:pt x="19492" y="8786"/>
                  <a:pt x="19461" y="8802"/>
                  <a:pt x="19429" y="8834"/>
                </a:cubicBezTo>
                <a:cubicBezTo>
                  <a:pt x="19413" y="8802"/>
                  <a:pt x="19381" y="8754"/>
                  <a:pt x="19397" y="8739"/>
                </a:cubicBezTo>
                <a:cubicBezTo>
                  <a:pt x="19492" y="8628"/>
                  <a:pt x="19492" y="8469"/>
                  <a:pt x="19682" y="8422"/>
                </a:cubicBezTo>
                <a:cubicBezTo>
                  <a:pt x="19698" y="8359"/>
                  <a:pt x="19635" y="8295"/>
                  <a:pt x="19746" y="8264"/>
                </a:cubicBezTo>
                <a:close/>
                <a:moveTo>
                  <a:pt x="11560" y="8675"/>
                </a:moveTo>
                <a:cubicBezTo>
                  <a:pt x="11670" y="8707"/>
                  <a:pt x="11607" y="8786"/>
                  <a:pt x="11623" y="8834"/>
                </a:cubicBezTo>
                <a:cubicBezTo>
                  <a:pt x="11655" y="8849"/>
                  <a:pt x="11686" y="8865"/>
                  <a:pt x="11718" y="8881"/>
                </a:cubicBezTo>
                <a:cubicBezTo>
                  <a:pt x="11690" y="8900"/>
                  <a:pt x="11672" y="8907"/>
                  <a:pt x="11659" y="8907"/>
                </a:cubicBezTo>
                <a:cubicBezTo>
                  <a:pt x="11628" y="8907"/>
                  <a:pt x="11629" y="8863"/>
                  <a:pt x="11607" y="8818"/>
                </a:cubicBezTo>
                <a:cubicBezTo>
                  <a:pt x="11528" y="8786"/>
                  <a:pt x="11528" y="8786"/>
                  <a:pt x="11560" y="8675"/>
                </a:cubicBezTo>
                <a:close/>
                <a:moveTo>
                  <a:pt x="539" y="8897"/>
                </a:moveTo>
                <a:cubicBezTo>
                  <a:pt x="555" y="8913"/>
                  <a:pt x="571" y="8929"/>
                  <a:pt x="571" y="8929"/>
                </a:cubicBezTo>
                <a:cubicBezTo>
                  <a:pt x="555" y="8944"/>
                  <a:pt x="555" y="8960"/>
                  <a:pt x="539" y="8976"/>
                </a:cubicBezTo>
                <a:lnTo>
                  <a:pt x="508" y="8960"/>
                </a:lnTo>
                <a:lnTo>
                  <a:pt x="539" y="8897"/>
                </a:lnTo>
                <a:close/>
                <a:moveTo>
                  <a:pt x="19191" y="8849"/>
                </a:moveTo>
                <a:lnTo>
                  <a:pt x="19302" y="8944"/>
                </a:lnTo>
                <a:lnTo>
                  <a:pt x="19049" y="9071"/>
                </a:lnTo>
                <a:cubicBezTo>
                  <a:pt x="19033" y="9039"/>
                  <a:pt x="19017" y="9008"/>
                  <a:pt x="18986" y="8944"/>
                </a:cubicBezTo>
                <a:lnTo>
                  <a:pt x="19191" y="8849"/>
                </a:lnTo>
                <a:close/>
                <a:moveTo>
                  <a:pt x="18891" y="9055"/>
                </a:moveTo>
                <a:lnTo>
                  <a:pt x="18891" y="9214"/>
                </a:lnTo>
                <a:lnTo>
                  <a:pt x="18732" y="9245"/>
                </a:lnTo>
                <a:cubicBezTo>
                  <a:pt x="18716" y="9198"/>
                  <a:pt x="18716" y="9150"/>
                  <a:pt x="18701" y="9087"/>
                </a:cubicBezTo>
                <a:lnTo>
                  <a:pt x="18891" y="9055"/>
                </a:lnTo>
                <a:close/>
                <a:moveTo>
                  <a:pt x="18368" y="9325"/>
                </a:moveTo>
                <a:lnTo>
                  <a:pt x="18400" y="9372"/>
                </a:lnTo>
                <a:lnTo>
                  <a:pt x="18368" y="9404"/>
                </a:lnTo>
                <a:cubicBezTo>
                  <a:pt x="18352" y="9388"/>
                  <a:pt x="18336" y="9372"/>
                  <a:pt x="18336" y="9340"/>
                </a:cubicBezTo>
                <a:cubicBezTo>
                  <a:pt x="18321" y="9340"/>
                  <a:pt x="18352" y="9325"/>
                  <a:pt x="18368" y="9325"/>
                </a:cubicBezTo>
                <a:close/>
                <a:moveTo>
                  <a:pt x="18764" y="9325"/>
                </a:moveTo>
                <a:cubicBezTo>
                  <a:pt x="18764" y="9325"/>
                  <a:pt x="18780" y="9340"/>
                  <a:pt x="18780" y="9340"/>
                </a:cubicBezTo>
                <a:cubicBezTo>
                  <a:pt x="18780" y="9372"/>
                  <a:pt x="18764" y="9388"/>
                  <a:pt x="18764" y="9404"/>
                </a:cubicBezTo>
                <a:lnTo>
                  <a:pt x="18716" y="9372"/>
                </a:lnTo>
                <a:lnTo>
                  <a:pt x="18764" y="9325"/>
                </a:lnTo>
                <a:close/>
                <a:moveTo>
                  <a:pt x="18384" y="9483"/>
                </a:moveTo>
                <a:cubicBezTo>
                  <a:pt x="18400" y="9530"/>
                  <a:pt x="18400" y="9578"/>
                  <a:pt x="18416" y="9641"/>
                </a:cubicBezTo>
                <a:lnTo>
                  <a:pt x="18226" y="9673"/>
                </a:lnTo>
                <a:lnTo>
                  <a:pt x="18226" y="9515"/>
                </a:lnTo>
                <a:lnTo>
                  <a:pt x="18384" y="9483"/>
                </a:lnTo>
                <a:close/>
                <a:moveTo>
                  <a:pt x="18914" y="9486"/>
                </a:moveTo>
                <a:cubicBezTo>
                  <a:pt x="18940" y="9486"/>
                  <a:pt x="18966" y="9495"/>
                  <a:pt x="18986" y="9515"/>
                </a:cubicBezTo>
                <a:cubicBezTo>
                  <a:pt x="18970" y="9578"/>
                  <a:pt x="18891" y="9610"/>
                  <a:pt x="18827" y="9673"/>
                </a:cubicBezTo>
                <a:cubicBezTo>
                  <a:pt x="18827" y="9610"/>
                  <a:pt x="18811" y="9562"/>
                  <a:pt x="18811" y="9530"/>
                </a:cubicBezTo>
                <a:cubicBezTo>
                  <a:pt x="18839" y="9503"/>
                  <a:pt x="18877" y="9486"/>
                  <a:pt x="18914" y="9486"/>
                </a:cubicBezTo>
                <a:close/>
                <a:moveTo>
                  <a:pt x="492" y="9625"/>
                </a:moveTo>
                <a:cubicBezTo>
                  <a:pt x="523" y="9641"/>
                  <a:pt x="555" y="9657"/>
                  <a:pt x="587" y="9689"/>
                </a:cubicBezTo>
                <a:cubicBezTo>
                  <a:pt x="563" y="9701"/>
                  <a:pt x="546" y="9705"/>
                  <a:pt x="534" y="9705"/>
                </a:cubicBezTo>
                <a:cubicBezTo>
                  <a:pt x="498" y="9705"/>
                  <a:pt x="504" y="9661"/>
                  <a:pt x="492" y="9625"/>
                </a:cubicBezTo>
                <a:close/>
                <a:moveTo>
                  <a:pt x="18162" y="9736"/>
                </a:moveTo>
                <a:lnTo>
                  <a:pt x="18194" y="9768"/>
                </a:lnTo>
                <a:lnTo>
                  <a:pt x="18162" y="9815"/>
                </a:lnTo>
                <a:cubicBezTo>
                  <a:pt x="18146" y="9815"/>
                  <a:pt x="18131" y="9800"/>
                  <a:pt x="18131" y="9800"/>
                </a:cubicBezTo>
                <a:cubicBezTo>
                  <a:pt x="18146" y="9768"/>
                  <a:pt x="18146" y="9752"/>
                  <a:pt x="18162" y="9736"/>
                </a:cubicBezTo>
                <a:close/>
                <a:moveTo>
                  <a:pt x="42784" y="9815"/>
                </a:moveTo>
                <a:cubicBezTo>
                  <a:pt x="42799" y="9831"/>
                  <a:pt x="42799" y="9863"/>
                  <a:pt x="42815" y="9879"/>
                </a:cubicBezTo>
                <a:cubicBezTo>
                  <a:pt x="42815" y="9879"/>
                  <a:pt x="42799" y="9895"/>
                  <a:pt x="42784" y="9910"/>
                </a:cubicBezTo>
                <a:cubicBezTo>
                  <a:pt x="42768" y="9879"/>
                  <a:pt x="42768" y="9863"/>
                  <a:pt x="42752" y="9847"/>
                </a:cubicBezTo>
                <a:cubicBezTo>
                  <a:pt x="42752" y="9847"/>
                  <a:pt x="42784" y="9831"/>
                  <a:pt x="42784" y="9815"/>
                </a:cubicBezTo>
                <a:close/>
                <a:moveTo>
                  <a:pt x="33521" y="9990"/>
                </a:moveTo>
                <a:lnTo>
                  <a:pt x="33568" y="10037"/>
                </a:lnTo>
                <a:lnTo>
                  <a:pt x="33521" y="10069"/>
                </a:lnTo>
                <a:cubicBezTo>
                  <a:pt x="33521" y="10053"/>
                  <a:pt x="33505" y="10037"/>
                  <a:pt x="33505" y="10021"/>
                </a:cubicBezTo>
                <a:cubicBezTo>
                  <a:pt x="33489" y="10005"/>
                  <a:pt x="33521" y="9990"/>
                  <a:pt x="33521" y="9990"/>
                </a:cubicBezTo>
                <a:close/>
                <a:moveTo>
                  <a:pt x="18400" y="9895"/>
                </a:moveTo>
                <a:lnTo>
                  <a:pt x="18400" y="10053"/>
                </a:lnTo>
                <a:lnTo>
                  <a:pt x="18241" y="10085"/>
                </a:lnTo>
                <a:cubicBezTo>
                  <a:pt x="18226" y="10037"/>
                  <a:pt x="18210" y="9990"/>
                  <a:pt x="18210" y="9926"/>
                </a:cubicBezTo>
                <a:lnTo>
                  <a:pt x="18400" y="9895"/>
                </a:lnTo>
                <a:close/>
                <a:moveTo>
                  <a:pt x="17766" y="10053"/>
                </a:moveTo>
                <a:lnTo>
                  <a:pt x="17861" y="10100"/>
                </a:lnTo>
                <a:cubicBezTo>
                  <a:pt x="17833" y="10119"/>
                  <a:pt x="17814" y="10127"/>
                  <a:pt x="17802" y="10127"/>
                </a:cubicBezTo>
                <a:cubicBezTo>
                  <a:pt x="17773" y="10127"/>
                  <a:pt x="17777" y="10086"/>
                  <a:pt x="17766" y="10053"/>
                </a:cubicBezTo>
                <a:close/>
                <a:moveTo>
                  <a:pt x="18067" y="10069"/>
                </a:moveTo>
                <a:cubicBezTo>
                  <a:pt x="18083" y="10085"/>
                  <a:pt x="18083" y="10116"/>
                  <a:pt x="18099" y="10132"/>
                </a:cubicBezTo>
                <a:lnTo>
                  <a:pt x="18067" y="10164"/>
                </a:lnTo>
                <a:cubicBezTo>
                  <a:pt x="18051" y="10132"/>
                  <a:pt x="18051" y="10116"/>
                  <a:pt x="18036" y="10100"/>
                </a:cubicBezTo>
                <a:cubicBezTo>
                  <a:pt x="18036" y="10100"/>
                  <a:pt x="18051" y="10085"/>
                  <a:pt x="18067" y="10069"/>
                </a:cubicBezTo>
                <a:close/>
                <a:moveTo>
                  <a:pt x="27963" y="10575"/>
                </a:moveTo>
                <a:cubicBezTo>
                  <a:pt x="27961" y="10583"/>
                  <a:pt x="27961" y="10588"/>
                  <a:pt x="27963" y="10592"/>
                </a:cubicBezTo>
                <a:lnTo>
                  <a:pt x="27963" y="10592"/>
                </a:lnTo>
                <a:lnTo>
                  <a:pt x="27963" y="10575"/>
                </a:lnTo>
                <a:close/>
                <a:moveTo>
                  <a:pt x="39743" y="10591"/>
                </a:moveTo>
                <a:lnTo>
                  <a:pt x="39775" y="10623"/>
                </a:lnTo>
                <a:cubicBezTo>
                  <a:pt x="39759" y="10623"/>
                  <a:pt x="39743" y="10639"/>
                  <a:pt x="39712" y="10639"/>
                </a:cubicBezTo>
                <a:cubicBezTo>
                  <a:pt x="39712" y="10639"/>
                  <a:pt x="39680" y="10623"/>
                  <a:pt x="39680" y="10623"/>
                </a:cubicBezTo>
                <a:cubicBezTo>
                  <a:pt x="39696" y="10607"/>
                  <a:pt x="39728" y="10591"/>
                  <a:pt x="39743" y="10591"/>
                </a:cubicBezTo>
                <a:close/>
                <a:moveTo>
                  <a:pt x="39538" y="10655"/>
                </a:moveTo>
                <a:cubicBezTo>
                  <a:pt x="39553" y="10670"/>
                  <a:pt x="39553" y="10686"/>
                  <a:pt x="39569" y="10718"/>
                </a:cubicBezTo>
                <a:cubicBezTo>
                  <a:pt x="39569" y="10718"/>
                  <a:pt x="39558" y="10753"/>
                  <a:pt x="39544" y="10753"/>
                </a:cubicBezTo>
                <a:cubicBezTo>
                  <a:pt x="39542" y="10753"/>
                  <a:pt x="39540" y="10752"/>
                  <a:pt x="39538" y="10750"/>
                </a:cubicBezTo>
                <a:cubicBezTo>
                  <a:pt x="39522" y="10718"/>
                  <a:pt x="39506" y="10702"/>
                  <a:pt x="39506" y="10686"/>
                </a:cubicBezTo>
                <a:lnTo>
                  <a:pt x="39538" y="10655"/>
                </a:lnTo>
                <a:close/>
                <a:moveTo>
                  <a:pt x="38667" y="10845"/>
                </a:moveTo>
                <a:lnTo>
                  <a:pt x="38698" y="10876"/>
                </a:lnTo>
                <a:cubicBezTo>
                  <a:pt x="38683" y="10876"/>
                  <a:pt x="38651" y="10892"/>
                  <a:pt x="38635" y="10892"/>
                </a:cubicBezTo>
                <a:cubicBezTo>
                  <a:pt x="38619" y="10892"/>
                  <a:pt x="38603" y="10876"/>
                  <a:pt x="38603" y="10876"/>
                </a:cubicBezTo>
                <a:lnTo>
                  <a:pt x="38667" y="10845"/>
                </a:lnTo>
                <a:close/>
                <a:moveTo>
                  <a:pt x="16975" y="10512"/>
                </a:moveTo>
                <a:lnTo>
                  <a:pt x="17133" y="10765"/>
                </a:lnTo>
                <a:cubicBezTo>
                  <a:pt x="17117" y="10797"/>
                  <a:pt x="17101" y="10813"/>
                  <a:pt x="17085" y="10845"/>
                </a:cubicBezTo>
                <a:cubicBezTo>
                  <a:pt x="17066" y="10836"/>
                  <a:pt x="17048" y="10832"/>
                  <a:pt x="17032" y="10832"/>
                </a:cubicBezTo>
                <a:cubicBezTo>
                  <a:pt x="16954" y="10832"/>
                  <a:pt x="16910" y="10918"/>
                  <a:pt x="16824" y="10918"/>
                </a:cubicBezTo>
                <a:cubicBezTo>
                  <a:pt x="16799" y="10918"/>
                  <a:pt x="16771" y="10910"/>
                  <a:pt x="16737" y="10892"/>
                </a:cubicBezTo>
                <a:lnTo>
                  <a:pt x="16832" y="10797"/>
                </a:lnTo>
                <a:lnTo>
                  <a:pt x="16832" y="10639"/>
                </a:lnTo>
                <a:lnTo>
                  <a:pt x="16975" y="10512"/>
                </a:lnTo>
                <a:close/>
                <a:moveTo>
                  <a:pt x="27852" y="10829"/>
                </a:moveTo>
                <a:lnTo>
                  <a:pt x="27852" y="10829"/>
                </a:lnTo>
                <a:cubicBezTo>
                  <a:pt x="27884" y="10845"/>
                  <a:pt x="27916" y="10876"/>
                  <a:pt x="27947" y="10892"/>
                </a:cubicBezTo>
                <a:cubicBezTo>
                  <a:pt x="27920" y="10911"/>
                  <a:pt x="27903" y="10918"/>
                  <a:pt x="27892" y="10918"/>
                </a:cubicBezTo>
                <a:cubicBezTo>
                  <a:pt x="27865" y="10918"/>
                  <a:pt x="27875" y="10873"/>
                  <a:pt x="27852" y="10829"/>
                </a:cubicBezTo>
                <a:close/>
                <a:moveTo>
                  <a:pt x="16403" y="10905"/>
                </a:moveTo>
                <a:cubicBezTo>
                  <a:pt x="16435" y="10905"/>
                  <a:pt x="16475" y="10941"/>
                  <a:pt x="16505" y="10941"/>
                </a:cubicBezTo>
                <a:cubicBezTo>
                  <a:pt x="16509" y="10941"/>
                  <a:pt x="16512" y="10941"/>
                  <a:pt x="16515" y="10940"/>
                </a:cubicBezTo>
                <a:lnTo>
                  <a:pt x="16515" y="10940"/>
                </a:lnTo>
                <a:cubicBezTo>
                  <a:pt x="16497" y="10967"/>
                  <a:pt x="16463" y="10984"/>
                  <a:pt x="16428" y="10984"/>
                </a:cubicBezTo>
                <a:cubicBezTo>
                  <a:pt x="16402" y="10984"/>
                  <a:pt x="16377" y="10975"/>
                  <a:pt x="16357" y="10955"/>
                </a:cubicBezTo>
                <a:cubicBezTo>
                  <a:pt x="16368" y="10917"/>
                  <a:pt x="16384" y="10905"/>
                  <a:pt x="16403" y="10905"/>
                </a:cubicBezTo>
                <a:close/>
                <a:moveTo>
                  <a:pt x="26047" y="10987"/>
                </a:moveTo>
                <a:cubicBezTo>
                  <a:pt x="26063" y="11019"/>
                  <a:pt x="26063" y="11035"/>
                  <a:pt x="26079" y="11050"/>
                </a:cubicBezTo>
                <a:cubicBezTo>
                  <a:pt x="26079" y="11050"/>
                  <a:pt x="26047" y="11082"/>
                  <a:pt x="26047" y="11082"/>
                </a:cubicBezTo>
                <a:cubicBezTo>
                  <a:pt x="26031" y="11066"/>
                  <a:pt x="26016" y="11035"/>
                  <a:pt x="26016" y="11019"/>
                </a:cubicBezTo>
                <a:cubicBezTo>
                  <a:pt x="26016" y="11019"/>
                  <a:pt x="26031" y="10987"/>
                  <a:pt x="26047" y="10987"/>
                </a:cubicBezTo>
                <a:close/>
                <a:moveTo>
                  <a:pt x="16199" y="11066"/>
                </a:moveTo>
                <a:cubicBezTo>
                  <a:pt x="16262" y="11130"/>
                  <a:pt x="16262" y="11177"/>
                  <a:pt x="16215" y="11225"/>
                </a:cubicBezTo>
                <a:cubicBezTo>
                  <a:pt x="16104" y="11193"/>
                  <a:pt x="16135" y="11145"/>
                  <a:pt x="16199" y="11066"/>
                </a:cubicBezTo>
                <a:close/>
                <a:moveTo>
                  <a:pt x="11480" y="11256"/>
                </a:moveTo>
                <a:lnTo>
                  <a:pt x="11512" y="11288"/>
                </a:lnTo>
                <a:cubicBezTo>
                  <a:pt x="11496" y="11304"/>
                  <a:pt x="11480" y="11304"/>
                  <a:pt x="11449" y="11320"/>
                </a:cubicBezTo>
                <a:cubicBezTo>
                  <a:pt x="11449" y="11320"/>
                  <a:pt x="11433" y="11288"/>
                  <a:pt x="11417" y="11288"/>
                </a:cubicBezTo>
                <a:lnTo>
                  <a:pt x="11480" y="11256"/>
                </a:lnTo>
                <a:close/>
                <a:moveTo>
                  <a:pt x="37558" y="11256"/>
                </a:moveTo>
                <a:lnTo>
                  <a:pt x="37606" y="11288"/>
                </a:lnTo>
                <a:cubicBezTo>
                  <a:pt x="37606" y="11288"/>
                  <a:pt x="37574" y="11320"/>
                  <a:pt x="37574" y="11320"/>
                </a:cubicBezTo>
                <a:cubicBezTo>
                  <a:pt x="37558" y="11304"/>
                  <a:pt x="37543" y="11304"/>
                  <a:pt x="37511" y="11288"/>
                </a:cubicBezTo>
                <a:lnTo>
                  <a:pt x="37558" y="11256"/>
                </a:lnTo>
                <a:close/>
                <a:moveTo>
                  <a:pt x="17004" y="11091"/>
                </a:moveTo>
                <a:cubicBezTo>
                  <a:pt x="17042" y="11091"/>
                  <a:pt x="17084" y="11103"/>
                  <a:pt x="17117" y="11114"/>
                </a:cubicBezTo>
                <a:cubicBezTo>
                  <a:pt x="17054" y="11177"/>
                  <a:pt x="17054" y="11177"/>
                  <a:pt x="16975" y="11177"/>
                </a:cubicBezTo>
                <a:lnTo>
                  <a:pt x="16895" y="11351"/>
                </a:lnTo>
                <a:lnTo>
                  <a:pt x="16785" y="11351"/>
                </a:lnTo>
                <a:lnTo>
                  <a:pt x="16705" y="11225"/>
                </a:lnTo>
                <a:lnTo>
                  <a:pt x="16959" y="11098"/>
                </a:lnTo>
                <a:cubicBezTo>
                  <a:pt x="16973" y="11093"/>
                  <a:pt x="16988" y="11091"/>
                  <a:pt x="17004" y="11091"/>
                </a:cubicBezTo>
                <a:close/>
                <a:moveTo>
                  <a:pt x="28502" y="11256"/>
                </a:moveTo>
                <a:cubicBezTo>
                  <a:pt x="28565" y="11304"/>
                  <a:pt x="28565" y="11367"/>
                  <a:pt x="28502" y="11415"/>
                </a:cubicBezTo>
                <a:cubicBezTo>
                  <a:pt x="28422" y="11367"/>
                  <a:pt x="28422" y="11304"/>
                  <a:pt x="28502" y="11256"/>
                </a:cubicBezTo>
                <a:close/>
                <a:moveTo>
                  <a:pt x="36988" y="11430"/>
                </a:moveTo>
                <a:cubicBezTo>
                  <a:pt x="37004" y="11430"/>
                  <a:pt x="37020" y="11462"/>
                  <a:pt x="37020" y="11462"/>
                </a:cubicBezTo>
                <a:lnTo>
                  <a:pt x="36957" y="11478"/>
                </a:lnTo>
                <a:lnTo>
                  <a:pt x="36925" y="11462"/>
                </a:lnTo>
                <a:cubicBezTo>
                  <a:pt x="36941" y="11446"/>
                  <a:pt x="36973" y="11430"/>
                  <a:pt x="36988" y="11430"/>
                </a:cubicBezTo>
                <a:close/>
                <a:moveTo>
                  <a:pt x="16056" y="11446"/>
                </a:moveTo>
                <a:cubicBezTo>
                  <a:pt x="16056" y="11525"/>
                  <a:pt x="15961" y="11557"/>
                  <a:pt x="15930" y="11605"/>
                </a:cubicBezTo>
                <a:lnTo>
                  <a:pt x="15565" y="11605"/>
                </a:lnTo>
                <a:cubicBezTo>
                  <a:pt x="15576" y="11509"/>
                  <a:pt x="15662" y="11502"/>
                  <a:pt x="15676" y="11446"/>
                </a:cubicBezTo>
                <a:close/>
                <a:moveTo>
                  <a:pt x="15360" y="11541"/>
                </a:moveTo>
                <a:lnTo>
                  <a:pt x="15360" y="11541"/>
                </a:lnTo>
                <a:cubicBezTo>
                  <a:pt x="15425" y="11554"/>
                  <a:pt x="15479" y="11578"/>
                  <a:pt x="15532" y="11621"/>
                </a:cubicBezTo>
                <a:lnTo>
                  <a:pt x="15532" y="11621"/>
                </a:lnTo>
                <a:cubicBezTo>
                  <a:pt x="15487" y="11663"/>
                  <a:pt x="15431" y="11700"/>
                  <a:pt x="15375" y="11700"/>
                </a:cubicBezTo>
                <a:cubicBezTo>
                  <a:pt x="15360" y="11636"/>
                  <a:pt x="15360" y="11589"/>
                  <a:pt x="15360" y="11541"/>
                </a:cubicBezTo>
                <a:close/>
                <a:moveTo>
                  <a:pt x="27995" y="11684"/>
                </a:moveTo>
                <a:cubicBezTo>
                  <a:pt x="28011" y="11684"/>
                  <a:pt x="28042" y="11700"/>
                  <a:pt x="28058" y="11700"/>
                </a:cubicBezTo>
                <a:lnTo>
                  <a:pt x="28027" y="11731"/>
                </a:lnTo>
                <a:lnTo>
                  <a:pt x="27963" y="11700"/>
                </a:lnTo>
                <a:cubicBezTo>
                  <a:pt x="27979" y="11700"/>
                  <a:pt x="27995" y="11684"/>
                  <a:pt x="27995" y="11684"/>
                </a:cubicBezTo>
                <a:close/>
                <a:moveTo>
                  <a:pt x="16120" y="11747"/>
                </a:moveTo>
                <a:lnTo>
                  <a:pt x="16167" y="11905"/>
                </a:lnTo>
                <a:lnTo>
                  <a:pt x="15977" y="11905"/>
                </a:lnTo>
                <a:cubicBezTo>
                  <a:pt x="15961" y="11874"/>
                  <a:pt x="15945" y="11826"/>
                  <a:pt x="15945" y="11779"/>
                </a:cubicBezTo>
                <a:lnTo>
                  <a:pt x="16120" y="11747"/>
                </a:lnTo>
                <a:close/>
                <a:moveTo>
                  <a:pt x="3595" y="11826"/>
                </a:moveTo>
                <a:lnTo>
                  <a:pt x="3627" y="11890"/>
                </a:lnTo>
                <a:lnTo>
                  <a:pt x="3595" y="11921"/>
                </a:lnTo>
                <a:cubicBezTo>
                  <a:pt x="3579" y="11905"/>
                  <a:pt x="3564" y="11874"/>
                  <a:pt x="3564" y="11858"/>
                </a:cubicBezTo>
                <a:cubicBezTo>
                  <a:pt x="3564" y="11858"/>
                  <a:pt x="3595" y="11826"/>
                  <a:pt x="3595" y="11826"/>
                </a:cubicBezTo>
                <a:close/>
                <a:moveTo>
                  <a:pt x="35199" y="11826"/>
                </a:moveTo>
                <a:lnTo>
                  <a:pt x="35231" y="11890"/>
                </a:lnTo>
                <a:lnTo>
                  <a:pt x="35199" y="11921"/>
                </a:lnTo>
                <a:cubicBezTo>
                  <a:pt x="35183" y="11905"/>
                  <a:pt x="35168" y="11874"/>
                  <a:pt x="35168" y="11858"/>
                </a:cubicBezTo>
                <a:cubicBezTo>
                  <a:pt x="35168" y="11858"/>
                  <a:pt x="35183" y="11826"/>
                  <a:pt x="35199" y="11826"/>
                </a:cubicBezTo>
                <a:close/>
                <a:moveTo>
                  <a:pt x="35025" y="12032"/>
                </a:moveTo>
                <a:lnTo>
                  <a:pt x="35025" y="12032"/>
                </a:lnTo>
                <a:cubicBezTo>
                  <a:pt x="35088" y="12080"/>
                  <a:pt x="35088" y="12175"/>
                  <a:pt x="35009" y="12254"/>
                </a:cubicBezTo>
                <a:lnTo>
                  <a:pt x="34851" y="12111"/>
                </a:lnTo>
                <a:lnTo>
                  <a:pt x="35025" y="12032"/>
                </a:lnTo>
                <a:close/>
                <a:moveTo>
                  <a:pt x="23844" y="12179"/>
                </a:moveTo>
                <a:cubicBezTo>
                  <a:pt x="23867" y="12179"/>
                  <a:pt x="23891" y="12187"/>
                  <a:pt x="23910" y="12206"/>
                </a:cubicBezTo>
                <a:cubicBezTo>
                  <a:pt x="23899" y="12245"/>
                  <a:pt x="23882" y="12257"/>
                  <a:pt x="23862" y="12257"/>
                </a:cubicBezTo>
                <a:cubicBezTo>
                  <a:pt x="23834" y="12257"/>
                  <a:pt x="23800" y="12232"/>
                  <a:pt x="23772" y="12232"/>
                </a:cubicBezTo>
                <a:cubicBezTo>
                  <a:pt x="23765" y="12232"/>
                  <a:pt x="23758" y="12234"/>
                  <a:pt x="23751" y="12238"/>
                </a:cubicBezTo>
                <a:cubicBezTo>
                  <a:pt x="23771" y="12200"/>
                  <a:pt x="23807" y="12179"/>
                  <a:pt x="23844" y="12179"/>
                </a:cubicBezTo>
                <a:close/>
                <a:moveTo>
                  <a:pt x="27219" y="12032"/>
                </a:moveTo>
                <a:cubicBezTo>
                  <a:pt x="27314" y="12080"/>
                  <a:pt x="27377" y="12159"/>
                  <a:pt x="27472" y="12222"/>
                </a:cubicBezTo>
                <a:cubicBezTo>
                  <a:pt x="27433" y="12262"/>
                  <a:pt x="27389" y="12274"/>
                  <a:pt x="27346" y="12274"/>
                </a:cubicBezTo>
                <a:cubicBezTo>
                  <a:pt x="27302" y="12274"/>
                  <a:pt x="27259" y="12262"/>
                  <a:pt x="27219" y="12254"/>
                </a:cubicBezTo>
                <a:cubicBezTo>
                  <a:pt x="27156" y="12190"/>
                  <a:pt x="27156" y="12095"/>
                  <a:pt x="27219" y="12032"/>
                </a:cubicBezTo>
                <a:close/>
                <a:moveTo>
                  <a:pt x="15672" y="12202"/>
                </a:moveTo>
                <a:cubicBezTo>
                  <a:pt x="15692" y="12202"/>
                  <a:pt x="15722" y="12210"/>
                  <a:pt x="15771" y="12222"/>
                </a:cubicBezTo>
                <a:cubicBezTo>
                  <a:pt x="15750" y="12265"/>
                  <a:pt x="15718" y="12276"/>
                  <a:pt x="15684" y="12276"/>
                </a:cubicBezTo>
                <a:cubicBezTo>
                  <a:pt x="15661" y="12276"/>
                  <a:pt x="15637" y="12271"/>
                  <a:pt x="15613" y="12268"/>
                </a:cubicBezTo>
                <a:lnTo>
                  <a:pt x="15613" y="12268"/>
                </a:lnTo>
                <a:cubicBezTo>
                  <a:pt x="15632" y="12221"/>
                  <a:pt x="15640" y="12202"/>
                  <a:pt x="15672" y="12202"/>
                </a:cubicBezTo>
                <a:close/>
                <a:moveTo>
                  <a:pt x="27061" y="12190"/>
                </a:moveTo>
                <a:cubicBezTo>
                  <a:pt x="27061" y="12222"/>
                  <a:pt x="27077" y="12254"/>
                  <a:pt x="27077" y="12301"/>
                </a:cubicBezTo>
                <a:cubicBezTo>
                  <a:pt x="27077" y="12301"/>
                  <a:pt x="27013" y="12317"/>
                  <a:pt x="27013" y="12317"/>
                </a:cubicBezTo>
                <a:cubicBezTo>
                  <a:pt x="27010" y="12320"/>
                  <a:pt x="27007" y="12321"/>
                  <a:pt x="27004" y="12321"/>
                </a:cubicBezTo>
                <a:cubicBezTo>
                  <a:pt x="26992" y="12321"/>
                  <a:pt x="26982" y="12301"/>
                  <a:pt x="26982" y="12301"/>
                </a:cubicBezTo>
                <a:cubicBezTo>
                  <a:pt x="26982" y="12254"/>
                  <a:pt x="26982" y="12222"/>
                  <a:pt x="26997" y="12190"/>
                </a:cubicBezTo>
                <a:close/>
                <a:moveTo>
                  <a:pt x="15579" y="12275"/>
                </a:moveTo>
                <a:cubicBezTo>
                  <a:pt x="15564" y="12305"/>
                  <a:pt x="15548" y="12334"/>
                  <a:pt x="15518" y="12349"/>
                </a:cubicBezTo>
                <a:cubicBezTo>
                  <a:pt x="15464" y="12281"/>
                  <a:pt x="15514" y="12283"/>
                  <a:pt x="15579" y="12275"/>
                </a:cubicBezTo>
                <a:close/>
                <a:moveTo>
                  <a:pt x="26839" y="12523"/>
                </a:moveTo>
                <a:cubicBezTo>
                  <a:pt x="26855" y="12523"/>
                  <a:pt x="26871" y="12539"/>
                  <a:pt x="26871" y="12539"/>
                </a:cubicBezTo>
                <a:cubicBezTo>
                  <a:pt x="26855" y="12555"/>
                  <a:pt x="26839" y="12570"/>
                  <a:pt x="26807" y="12570"/>
                </a:cubicBezTo>
                <a:cubicBezTo>
                  <a:pt x="26807" y="12570"/>
                  <a:pt x="26792" y="12555"/>
                  <a:pt x="26776" y="12539"/>
                </a:cubicBezTo>
                <a:cubicBezTo>
                  <a:pt x="26807" y="12539"/>
                  <a:pt x="26823" y="12523"/>
                  <a:pt x="26839" y="12523"/>
                </a:cubicBezTo>
                <a:close/>
                <a:moveTo>
                  <a:pt x="26079" y="12681"/>
                </a:moveTo>
                <a:cubicBezTo>
                  <a:pt x="26079" y="12729"/>
                  <a:pt x="26095" y="12760"/>
                  <a:pt x="26111" y="12824"/>
                </a:cubicBezTo>
                <a:lnTo>
                  <a:pt x="25921" y="12855"/>
                </a:lnTo>
                <a:cubicBezTo>
                  <a:pt x="25905" y="12792"/>
                  <a:pt x="25905" y="12760"/>
                  <a:pt x="25889" y="12681"/>
                </a:cubicBezTo>
                <a:close/>
                <a:moveTo>
                  <a:pt x="3564" y="12111"/>
                </a:moveTo>
                <a:cubicBezTo>
                  <a:pt x="3595" y="12111"/>
                  <a:pt x="3611" y="12127"/>
                  <a:pt x="3643" y="12143"/>
                </a:cubicBezTo>
                <a:cubicBezTo>
                  <a:pt x="3627" y="12317"/>
                  <a:pt x="3405" y="12333"/>
                  <a:pt x="3437" y="12475"/>
                </a:cubicBezTo>
                <a:lnTo>
                  <a:pt x="3057" y="12634"/>
                </a:lnTo>
                <a:cubicBezTo>
                  <a:pt x="3057" y="12697"/>
                  <a:pt x="3041" y="12760"/>
                  <a:pt x="3041" y="12824"/>
                </a:cubicBezTo>
                <a:cubicBezTo>
                  <a:pt x="2994" y="12847"/>
                  <a:pt x="2946" y="12859"/>
                  <a:pt x="2901" y="12859"/>
                </a:cubicBezTo>
                <a:cubicBezTo>
                  <a:pt x="2855" y="12859"/>
                  <a:pt x="2811" y="12847"/>
                  <a:pt x="2772" y="12824"/>
                </a:cubicBezTo>
                <a:cubicBezTo>
                  <a:pt x="2804" y="12697"/>
                  <a:pt x="2899" y="12586"/>
                  <a:pt x="3009" y="12523"/>
                </a:cubicBezTo>
                <a:lnTo>
                  <a:pt x="3120" y="12523"/>
                </a:lnTo>
                <a:lnTo>
                  <a:pt x="3168" y="12380"/>
                </a:lnTo>
                <a:cubicBezTo>
                  <a:pt x="3389" y="12301"/>
                  <a:pt x="3389" y="12301"/>
                  <a:pt x="3469" y="12127"/>
                </a:cubicBezTo>
                <a:cubicBezTo>
                  <a:pt x="3500" y="12111"/>
                  <a:pt x="3532" y="12111"/>
                  <a:pt x="3564" y="12111"/>
                </a:cubicBezTo>
                <a:close/>
                <a:moveTo>
                  <a:pt x="32634" y="12840"/>
                </a:moveTo>
                <a:lnTo>
                  <a:pt x="32697" y="12871"/>
                </a:lnTo>
                <a:cubicBezTo>
                  <a:pt x="32682" y="12887"/>
                  <a:pt x="32666" y="12903"/>
                  <a:pt x="32666" y="12903"/>
                </a:cubicBezTo>
                <a:cubicBezTo>
                  <a:pt x="32650" y="12887"/>
                  <a:pt x="32618" y="12887"/>
                  <a:pt x="32602" y="12871"/>
                </a:cubicBezTo>
                <a:lnTo>
                  <a:pt x="32634" y="12840"/>
                </a:lnTo>
                <a:close/>
                <a:moveTo>
                  <a:pt x="14647" y="12935"/>
                </a:moveTo>
                <a:cubicBezTo>
                  <a:pt x="14647" y="12935"/>
                  <a:pt x="14663" y="12966"/>
                  <a:pt x="14679" y="12966"/>
                </a:cubicBezTo>
                <a:lnTo>
                  <a:pt x="14600" y="12998"/>
                </a:lnTo>
                <a:lnTo>
                  <a:pt x="14568" y="12966"/>
                </a:lnTo>
                <a:cubicBezTo>
                  <a:pt x="14600" y="12950"/>
                  <a:pt x="14615" y="12950"/>
                  <a:pt x="14647" y="12935"/>
                </a:cubicBezTo>
                <a:close/>
                <a:moveTo>
                  <a:pt x="22406" y="12919"/>
                </a:moveTo>
                <a:lnTo>
                  <a:pt x="22437" y="12982"/>
                </a:lnTo>
                <a:lnTo>
                  <a:pt x="22406" y="12998"/>
                </a:lnTo>
                <a:cubicBezTo>
                  <a:pt x="22390" y="12982"/>
                  <a:pt x="22374" y="12966"/>
                  <a:pt x="22374" y="12950"/>
                </a:cubicBezTo>
                <a:cubicBezTo>
                  <a:pt x="22374" y="12950"/>
                  <a:pt x="22390" y="12935"/>
                  <a:pt x="22406" y="12919"/>
                </a:cubicBezTo>
                <a:close/>
                <a:moveTo>
                  <a:pt x="2455" y="12982"/>
                </a:moveTo>
                <a:lnTo>
                  <a:pt x="2455" y="12982"/>
                </a:lnTo>
                <a:cubicBezTo>
                  <a:pt x="2503" y="12998"/>
                  <a:pt x="2534" y="13014"/>
                  <a:pt x="2550" y="13045"/>
                </a:cubicBezTo>
                <a:cubicBezTo>
                  <a:pt x="2530" y="13057"/>
                  <a:pt x="2517" y="13062"/>
                  <a:pt x="2506" y="13062"/>
                </a:cubicBezTo>
                <a:cubicBezTo>
                  <a:pt x="2476" y="13062"/>
                  <a:pt x="2479" y="13018"/>
                  <a:pt x="2455" y="12982"/>
                </a:cubicBezTo>
                <a:close/>
                <a:moveTo>
                  <a:pt x="13745" y="12998"/>
                </a:moveTo>
                <a:lnTo>
                  <a:pt x="13745" y="12998"/>
                </a:lnTo>
                <a:cubicBezTo>
                  <a:pt x="13840" y="13045"/>
                  <a:pt x="13840" y="13045"/>
                  <a:pt x="13792" y="13156"/>
                </a:cubicBezTo>
                <a:cubicBezTo>
                  <a:pt x="13697" y="13125"/>
                  <a:pt x="13760" y="13061"/>
                  <a:pt x="13745" y="12998"/>
                </a:cubicBezTo>
                <a:close/>
                <a:moveTo>
                  <a:pt x="26902" y="12950"/>
                </a:moveTo>
                <a:cubicBezTo>
                  <a:pt x="26997" y="12950"/>
                  <a:pt x="26997" y="13045"/>
                  <a:pt x="27077" y="13045"/>
                </a:cubicBezTo>
                <a:lnTo>
                  <a:pt x="27077" y="13188"/>
                </a:lnTo>
                <a:lnTo>
                  <a:pt x="26776" y="13188"/>
                </a:lnTo>
                <a:cubicBezTo>
                  <a:pt x="26703" y="13200"/>
                  <a:pt x="26658" y="13277"/>
                  <a:pt x="26584" y="13277"/>
                </a:cubicBezTo>
                <a:cubicBezTo>
                  <a:pt x="26562" y="13277"/>
                  <a:pt x="26536" y="13270"/>
                  <a:pt x="26507" y="13251"/>
                </a:cubicBezTo>
                <a:cubicBezTo>
                  <a:pt x="26522" y="13172"/>
                  <a:pt x="26602" y="13156"/>
                  <a:pt x="26649" y="13109"/>
                </a:cubicBezTo>
                <a:lnTo>
                  <a:pt x="26839" y="13109"/>
                </a:lnTo>
                <a:lnTo>
                  <a:pt x="26902" y="12950"/>
                </a:lnTo>
                <a:close/>
                <a:moveTo>
                  <a:pt x="14251" y="13362"/>
                </a:moveTo>
                <a:cubicBezTo>
                  <a:pt x="14251" y="13362"/>
                  <a:pt x="14267" y="13378"/>
                  <a:pt x="14283" y="13378"/>
                </a:cubicBezTo>
                <a:lnTo>
                  <a:pt x="14220" y="13410"/>
                </a:lnTo>
                <a:lnTo>
                  <a:pt x="14172" y="13378"/>
                </a:lnTo>
                <a:cubicBezTo>
                  <a:pt x="14204" y="13378"/>
                  <a:pt x="14220" y="13362"/>
                  <a:pt x="14251" y="13362"/>
                </a:cubicBezTo>
                <a:close/>
                <a:moveTo>
                  <a:pt x="26617" y="13520"/>
                </a:moveTo>
                <a:cubicBezTo>
                  <a:pt x="26649" y="13536"/>
                  <a:pt x="26665" y="13536"/>
                  <a:pt x="26681" y="13552"/>
                </a:cubicBezTo>
                <a:lnTo>
                  <a:pt x="26649" y="13584"/>
                </a:lnTo>
                <a:lnTo>
                  <a:pt x="26586" y="13552"/>
                </a:lnTo>
                <a:cubicBezTo>
                  <a:pt x="26602" y="13536"/>
                  <a:pt x="26617" y="13520"/>
                  <a:pt x="26617" y="13520"/>
                </a:cubicBezTo>
                <a:close/>
                <a:moveTo>
                  <a:pt x="14125" y="13600"/>
                </a:moveTo>
                <a:cubicBezTo>
                  <a:pt x="14204" y="13647"/>
                  <a:pt x="14204" y="13710"/>
                  <a:pt x="14125" y="13774"/>
                </a:cubicBezTo>
                <a:cubicBezTo>
                  <a:pt x="14061" y="13726"/>
                  <a:pt x="14061" y="13631"/>
                  <a:pt x="14125" y="13600"/>
                </a:cubicBezTo>
                <a:close/>
                <a:moveTo>
                  <a:pt x="29103" y="13916"/>
                </a:moveTo>
                <a:lnTo>
                  <a:pt x="29135" y="13980"/>
                </a:lnTo>
                <a:lnTo>
                  <a:pt x="29103" y="14011"/>
                </a:lnTo>
                <a:cubicBezTo>
                  <a:pt x="29087" y="13995"/>
                  <a:pt x="29072" y="13964"/>
                  <a:pt x="29072" y="13948"/>
                </a:cubicBezTo>
                <a:cubicBezTo>
                  <a:pt x="29072" y="13948"/>
                  <a:pt x="29103" y="13916"/>
                  <a:pt x="29103" y="13916"/>
                </a:cubicBezTo>
                <a:close/>
                <a:moveTo>
                  <a:pt x="19081" y="14771"/>
                </a:moveTo>
                <a:lnTo>
                  <a:pt x="19065" y="14787"/>
                </a:lnTo>
                <a:cubicBezTo>
                  <a:pt x="19081" y="14819"/>
                  <a:pt x="19096" y="14866"/>
                  <a:pt x="19096" y="14898"/>
                </a:cubicBezTo>
                <a:cubicBezTo>
                  <a:pt x="19073" y="14922"/>
                  <a:pt x="19037" y="14934"/>
                  <a:pt x="19001" y="14934"/>
                </a:cubicBezTo>
                <a:cubicBezTo>
                  <a:pt x="18966" y="14934"/>
                  <a:pt x="18930" y="14922"/>
                  <a:pt x="18906" y="14898"/>
                </a:cubicBezTo>
                <a:cubicBezTo>
                  <a:pt x="18954" y="14850"/>
                  <a:pt x="18986" y="14787"/>
                  <a:pt x="19081" y="14771"/>
                </a:cubicBezTo>
                <a:close/>
                <a:moveTo>
                  <a:pt x="3199" y="14534"/>
                </a:moveTo>
                <a:cubicBezTo>
                  <a:pt x="3294" y="14597"/>
                  <a:pt x="3231" y="14708"/>
                  <a:pt x="3247" y="14803"/>
                </a:cubicBezTo>
                <a:lnTo>
                  <a:pt x="3326" y="14914"/>
                </a:lnTo>
                <a:cubicBezTo>
                  <a:pt x="3299" y="14941"/>
                  <a:pt x="3265" y="14948"/>
                  <a:pt x="3230" y="14948"/>
                </a:cubicBezTo>
                <a:cubicBezTo>
                  <a:pt x="3197" y="14948"/>
                  <a:pt x="3161" y="14942"/>
                  <a:pt x="3128" y="14942"/>
                </a:cubicBezTo>
                <a:cubicBezTo>
                  <a:pt x="3114" y="14942"/>
                  <a:pt x="3101" y="14943"/>
                  <a:pt x="3089" y="14945"/>
                </a:cubicBezTo>
                <a:cubicBezTo>
                  <a:pt x="3057" y="14882"/>
                  <a:pt x="3009" y="14803"/>
                  <a:pt x="2962" y="14708"/>
                </a:cubicBezTo>
                <a:lnTo>
                  <a:pt x="3104" y="14692"/>
                </a:lnTo>
                <a:cubicBezTo>
                  <a:pt x="3136" y="14645"/>
                  <a:pt x="3168" y="14581"/>
                  <a:pt x="3199" y="14534"/>
                </a:cubicBezTo>
                <a:close/>
                <a:moveTo>
                  <a:pt x="12937" y="15104"/>
                </a:moveTo>
                <a:lnTo>
                  <a:pt x="12937" y="15104"/>
                </a:lnTo>
                <a:cubicBezTo>
                  <a:pt x="13000" y="15167"/>
                  <a:pt x="13000" y="15215"/>
                  <a:pt x="12953" y="15262"/>
                </a:cubicBezTo>
                <a:cubicBezTo>
                  <a:pt x="12842" y="15230"/>
                  <a:pt x="12874" y="15183"/>
                  <a:pt x="12937" y="15104"/>
                </a:cubicBezTo>
                <a:close/>
                <a:moveTo>
                  <a:pt x="13159" y="15278"/>
                </a:moveTo>
                <a:cubicBezTo>
                  <a:pt x="13175" y="15278"/>
                  <a:pt x="13175" y="15310"/>
                  <a:pt x="13190" y="15310"/>
                </a:cubicBezTo>
                <a:cubicBezTo>
                  <a:pt x="13175" y="15310"/>
                  <a:pt x="13143" y="15325"/>
                  <a:pt x="13127" y="15325"/>
                </a:cubicBezTo>
                <a:cubicBezTo>
                  <a:pt x="13124" y="15329"/>
                  <a:pt x="13121" y="15330"/>
                  <a:pt x="13118" y="15330"/>
                </a:cubicBezTo>
                <a:cubicBezTo>
                  <a:pt x="13106" y="15330"/>
                  <a:pt x="13095" y="15310"/>
                  <a:pt x="13095" y="15310"/>
                </a:cubicBezTo>
                <a:cubicBezTo>
                  <a:pt x="13111" y="15294"/>
                  <a:pt x="13143" y="15278"/>
                  <a:pt x="13159" y="15278"/>
                </a:cubicBezTo>
                <a:close/>
                <a:moveTo>
                  <a:pt x="18653" y="14961"/>
                </a:moveTo>
                <a:lnTo>
                  <a:pt x="18653" y="14961"/>
                </a:lnTo>
                <a:cubicBezTo>
                  <a:pt x="18732" y="15072"/>
                  <a:pt x="18732" y="15072"/>
                  <a:pt x="18558" y="15215"/>
                </a:cubicBezTo>
                <a:lnTo>
                  <a:pt x="18368" y="15215"/>
                </a:lnTo>
                <a:lnTo>
                  <a:pt x="18257" y="15294"/>
                </a:lnTo>
                <a:lnTo>
                  <a:pt x="18099" y="15294"/>
                </a:lnTo>
                <a:cubicBezTo>
                  <a:pt x="18099" y="15325"/>
                  <a:pt x="18083" y="15341"/>
                  <a:pt x="18051" y="15373"/>
                </a:cubicBezTo>
                <a:cubicBezTo>
                  <a:pt x="17988" y="15294"/>
                  <a:pt x="18067" y="15294"/>
                  <a:pt x="18146" y="15278"/>
                </a:cubicBezTo>
                <a:cubicBezTo>
                  <a:pt x="18210" y="15072"/>
                  <a:pt x="18511" y="15104"/>
                  <a:pt x="18653" y="14961"/>
                </a:cubicBezTo>
                <a:close/>
                <a:moveTo>
                  <a:pt x="13760" y="15690"/>
                </a:moveTo>
                <a:cubicBezTo>
                  <a:pt x="13776" y="15800"/>
                  <a:pt x="13824" y="15880"/>
                  <a:pt x="13760" y="15927"/>
                </a:cubicBezTo>
                <a:lnTo>
                  <a:pt x="13602" y="15832"/>
                </a:lnTo>
                <a:cubicBezTo>
                  <a:pt x="13570" y="15690"/>
                  <a:pt x="13650" y="15690"/>
                  <a:pt x="13760" y="15690"/>
                </a:cubicBezTo>
                <a:close/>
                <a:moveTo>
                  <a:pt x="16610" y="16038"/>
                </a:moveTo>
                <a:lnTo>
                  <a:pt x="16642" y="16054"/>
                </a:lnTo>
                <a:cubicBezTo>
                  <a:pt x="16626" y="16070"/>
                  <a:pt x="16595" y="16085"/>
                  <a:pt x="16579" y="16085"/>
                </a:cubicBezTo>
                <a:cubicBezTo>
                  <a:pt x="16563" y="16085"/>
                  <a:pt x="16547" y="16054"/>
                  <a:pt x="16547" y="16054"/>
                </a:cubicBezTo>
                <a:lnTo>
                  <a:pt x="16610" y="16038"/>
                </a:lnTo>
                <a:close/>
                <a:moveTo>
                  <a:pt x="17796" y="0"/>
                </a:moveTo>
                <a:cubicBezTo>
                  <a:pt x="17767" y="0"/>
                  <a:pt x="17743" y="11"/>
                  <a:pt x="17735" y="46"/>
                </a:cubicBezTo>
                <a:lnTo>
                  <a:pt x="17830" y="157"/>
                </a:lnTo>
                <a:cubicBezTo>
                  <a:pt x="17671" y="157"/>
                  <a:pt x="17497" y="173"/>
                  <a:pt x="17339" y="189"/>
                </a:cubicBezTo>
                <a:cubicBezTo>
                  <a:pt x="17370" y="284"/>
                  <a:pt x="17513" y="315"/>
                  <a:pt x="17529" y="426"/>
                </a:cubicBezTo>
                <a:cubicBezTo>
                  <a:pt x="17545" y="410"/>
                  <a:pt x="17608" y="410"/>
                  <a:pt x="17608" y="394"/>
                </a:cubicBezTo>
                <a:cubicBezTo>
                  <a:pt x="17624" y="347"/>
                  <a:pt x="17640" y="299"/>
                  <a:pt x="17655" y="236"/>
                </a:cubicBezTo>
                <a:cubicBezTo>
                  <a:pt x="17750" y="315"/>
                  <a:pt x="17830" y="379"/>
                  <a:pt x="17909" y="458"/>
                </a:cubicBezTo>
                <a:cubicBezTo>
                  <a:pt x="17909" y="458"/>
                  <a:pt x="17893" y="474"/>
                  <a:pt x="17893" y="489"/>
                </a:cubicBezTo>
                <a:cubicBezTo>
                  <a:pt x="17766" y="505"/>
                  <a:pt x="17640" y="505"/>
                  <a:pt x="17529" y="505"/>
                </a:cubicBezTo>
                <a:cubicBezTo>
                  <a:pt x="17513" y="553"/>
                  <a:pt x="17513" y="600"/>
                  <a:pt x="17513" y="648"/>
                </a:cubicBezTo>
                <a:cubicBezTo>
                  <a:pt x="17476" y="666"/>
                  <a:pt x="17436" y="675"/>
                  <a:pt x="17395" y="675"/>
                </a:cubicBezTo>
                <a:cubicBezTo>
                  <a:pt x="17333" y="675"/>
                  <a:pt x="17270" y="654"/>
                  <a:pt x="17212" y="616"/>
                </a:cubicBezTo>
                <a:lnTo>
                  <a:pt x="17402" y="505"/>
                </a:lnTo>
                <a:lnTo>
                  <a:pt x="17529" y="505"/>
                </a:lnTo>
                <a:lnTo>
                  <a:pt x="17529" y="426"/>
                </a:lnTo>
                <a:lnTo>
                  <a:pt x="16848" y="426"/>
                </a:lnTo>
                <a:cubicBezTo>
                  <a:pt x="16816" y="410"/>
                  <a:pt x="16785" y="410"/>
                  <a:pt x="16769" y="394"/>
                </a:cubicBezTo>
                <a:lnTo>
                  <a:pt x="16690" y="331"/>
                </a:lnTo>
                <a:lnTo>
                  <a:pt x="16420" y="331"/>
                </a:lnTo>
                <a:cubicBezTo>
                  <a:pt x="16357" y="363"/>
                  <a:pt x="16294" y="394"/>
                  <a:pt x="16246" y="426"/>
                </a:cubicBezTo>
                <a:cubicBezTo>
                  <a:pt x="16135" y="458"/>
                  <a:pt x="16040" y="505"/>
                  <a:pt x="16040" y="616"/>
                </a:cubicBezTo>
                <a:cubicBezTo>
                  <a:pt x="16040" y="632"/>
                  <a:pt x="16009" y="648"/>
                  <a:pt x="15993" y="664"/>
                </a:cubicBezTo>
                <a:cubicBezTo>
                  <a:pt x="15948" y="601"/>
                  <a:pt x="15893" y="584"/>
                  <a:pt x="15833" y="584"/>
                </a:cubicBezTo>
                <a:cubicBezTo>
                  <a:pt x="15788" y="584"/>
                  <a:pt x="15740" y="593"/>
                  <a:pt x="15692" y="600"/>
                </a:cubicBezTo>
                <a:cubicBezTo>
                  <a:pt x="15676" y="616"/>
                  <a:pt x="15676" y="648"/>
                  <a:pt x="15645" y="664"/>
                </a:cubicBezTo>
                <a:cubicBezTo>
                  <a:pt x="15624" y="664"/>
                  <a:pt x="15595" y="671"/>
                  <a:pt x="15565" y="671"/>
                </a:cubicBezTo>
                <a:cubicBezTo>
                  <a:pt x="15550" y="671"/>
                  <a:pt x="15534" y="669"/>
                  <a:pt x="15518" y="664"/>
                </a:cubicBezTo>
                <a:lnTo>
                  <a:pt x="15407" y="743"/>
                </a:lnTo>
                <a:lnTo>
                  <a:pt x="15312" y="679"/>
                </a:lnTo>
                <a:cubicBezTo>
                  <a:pt x="15201" y="759"/>
                  <a:pt x="15122" y="838"/>
                  <a:pt x="15027" y="917"/>
                </a:cubicBezTo>
                <a:cubicBezTo>
                  <a:pt x="15011" y="912"/>
                  <a:pt x="14996" y="909"/>
                  <a:pt x="14983" y="909"/>
                </a:cubicBezTo>
                <a:cubicBezTo>
                  <a:pt x="14890" y="909"/>
                  <a:pt x="14849" y="1020"/>
                  <a:pt x="14766" y="1020"/>
                </a:cubicBezTo>
                <a:cubicBezTo>
                  <a:pt x="14754" y="1020"/>
                  <a:pt x="14741" y="1017"/>
                  <a:pt x="14726" y="1012"/>
                </a:cubicBezTo>
                <a:cubicBezTo>
                  <a:pt x="14723" y="1010"/>
                  <a:pt x="14719" y="1009"/>
                  <a:pt x="14715" y="1009"/>
                </a:cubicBezTo>
                <a:cubicBezTo>
                  <a:pt x="14685" y="1009"/>
                  <a:pt x="14644" y="1063"/>
                  <a:pt x="14615" y="1091"/>
                </a:cubicBezTo>
                <a:lnTo>
                  <a:pt x="14283" y="1091"/>
                </a:lnTo>
                <a:cubicBezTo>
                  <a:pt x="14109" y="1139"/>
                  <a:pt x="14093" y="1234"/>
                  <a:pt x="14045" y="1344"/>
                </a:cubicBezTo>
                <a:lnTo>
                  <a:pt x="13713" y="1344"/>
                </a:lnTo>
                <a:cubicBezTo>
                  <a:pt x="13697" y="1392"/>
                  <a:pt x="13681" y="1424"/>
                  <a:pt x="13681" y="1471"/>
                </a:cubicBezTo>
                <a:lnTo>
                  <a:pt x="13412" y="1582"/>
                </a:lnTo>
                <a:lnTo>
                  <a:pt x="13159" y="1582"/>
                </a:lnTo>
                <a:lnTo>
                  <a:pt x="12937" y="1756"/>
                </a:lnTo>
                <a:lnTo>
                  <a:pt x="12795" y="1756"/>
                </a:lnTo>
                <a:lnTo>
                  <a:pt x="12525" y="1867"/>
                </a:lnTo>
                <a:lnTo>
                  <a:pt x="12161" y="2184"/>
                </a:lnTo>
                <a:lnTo>
                  <a:pt x="12003" y="2184"/>
                </a:lnTo>
                <a:lnTo>
                  <a:pt x="10942" y="2643"/>
                </a:lnTo>
                <a:cubicBezTo>
                  <a:pt x="10926" y="2674"/>
                  <a:pt x="10910" y="2722"/>
                  <a:pt x="10895" y="2754"/>
                </a:cubicBezTo>
                <a:lnTo>
                  <a:pt x="10752" y="2785"/>
                </a:lnTo>
                <a:cubicBezTo>
                  <a:pt x="10736" y="2849"/>
                  <a:pt x="10705" y="2896"/>
                  <a:pt x="10689" y="2944"/>
                </a:cubicBezTo>
                <a:lnTo>
                  <a:pt x="10325" y="2944"/>
                </a:lnTo>
                <a:lnTo>
                  <a:pt x="10024" y="3181"/>
                </a:lnTo>
                <a:lnTo>
                  <a:pt x="9770" y="3181"/>
                </a:lnTo>
                <a:lnTo>
                  <a:pt x="9564" y="3419"/>
                </a:lnTo>
                <a:lnTo>
                  <a:pt x="9343" y="3466"/>
                </a:lnTo>
                <a:lnTo>
                  <a:pt x="9454" y="3561"/>
                </a:lnTo>
                <a:cubicBezTo>
                  <a:pt x="9153" y="3609"/>
                  <a:pt x="8868" y="3767"/>
                  <a:pt x="8662" y="3989"/>
                </a:cubicBezTo>
                <a:lnTo>
                  <a:pt x="7902" y="4305"/>
                </a:lnTo>
                <a:cubicBezTo>
                  <a:pt x="7886" y="4337"/>
                  <a:pt x="7870" y="4369"/>
                  <a:pt x="7870" y="4416"/>
                </a:cubicBezTo>
                <a:cubicBezTo>
                  <a:pt x="7601" y="4495"/>
                  <a:pt x="7364" y="4638"/>
                  <a:pt x="7174" y="4828"/>
                </a:cubicBezTo>
                <a:cubicBezTo>
                  <a:pt x="7031" y="4891"/>
                  <a:pt x="6920" y="4939"/>
                  <a:pt x="6809" y="4970"/>
                </a:cubicBezTo>
                <a:lnTo>
                  <a:pt x="6778" y="5097"/>
                </a:lnTo>
                <a:lnTo>
                  <a:pt x="6604" y="5144"/>
                </a:lnTo>
                <a:lnTo>
                  <a:pt x="6572" y="5271"/>
                </a:lnTo>
                <a:lnTo>
                  <a:pt x="6255" y="5287"/>
                </a:lnTo>
                <a:lnTo>
                  <a:pt x="6065" y="5445"/>
                </a:lnTo>
                <a:lnTo>
                  <a:pt x="5939" y="5461"/>
                </a:lnTo>
                <a:cubicBezTo>
                  <a:pt x="5923" y="5524"/>
                  <a:pt x="5891" y="5572"/>
                  <a:pt x="5875" y="5604"/>
                </a:cubicBezTo>
                <a:cubicBezTo>
                  <a:pt x="5867" y="5612"/>
                  <a:pt x="5859" y="5615"/>
                  <a:pt x="5850" y="5615"/>
                </a:cubicBezTo>
                <a:cubicBezTo>
                  <a:pt x="5840" y="5615"/>
                  <a:pt x="5828" y="5612"/>
                  <a:pt x="5812" y="5604"/>
                </a:cubicBezTo>
                <a:cubicBezTo>
                  <a:pt x="5727" y="5604"/>
                  <a:pt x="5693" y="5704"/>
                  <a:pt x="5598" y="5704"/>
                </a:cubicBezTo>
                <a:cubicBezTo>
                  <a:pt x="5586" y="5704"/>
                  <a:pt x="5573" y="5702"/>
                  <a:pt x="5559" y="5699"/>
                </a:cubicBezTo>
                <a:cubicBezTo>
                  <a:pt x="5464" y="5762"/>
                  <a:pt x="5400" y="5873"/>
                  <a:pt x="5258" y="5873"/>
                </a:cubicBezTo>
                <a:cubicBezTo>
                  <a:pt x="5099" y="6015"/>
                  <a:pt x="4941" y="6158"/>
                  <a:pt x="4799" y="6269"/>
                </a:cubicBezTo>
                <a:lnTo>
                  <a:pt x="4640" y="6316"/>
                </a:lnTo>
                <a:lnTo>
                  <a:pt x="4640" y="6411"/>
                </a:lnTo>
                <a:lnTo>
                  <a:pt x="4735" y="6490"/>
                </a:lnTo>
                <a:cubicBezTo>
                  <a:pt x="4672" y="6522"/>
                  <a:pt x="4609" y="6554"/>
                  <a:pt x="4545" y="6585"/>
                </a:cubicBezTo>
                <a:cubicBezTo>
                  <a:pt x="4517" y="6608"/>
                  <a:pt x="4483" y="6612"/>
                  <a:pt x="4448" y="6612"/>
                </a:cubicBezTo>
                <a:cubicBezTo>
                  <a:pt x="4424" y="6612"/>
                  <a:pt x="4401" y="6610"/>
                  <a:pt x="4378" y="6610"/>
                </a:cubicBezTo>
                <a:cubicBezTo>
                  <a:pt x="4338" y="6610"/>
                  <a:pt x="4302" y="6616"/>
                  <a:pt x="4276" y="6649"/>
                </a:cubicBezTo>
                <a:cubicBezTo>
                  <a:pt x="4213" y="6712"/>
                  <a:pt x="4134" y="6680"/>
                  <a:pt x="4086" y="6712"/>
                </a:cubicBezTo>
                <a:lnTo>
                  <a:pt x="3864" y="6918"/>
                </a:lnTo>
                <a:lnTo>
                  <a:pt x="3975" y="7076"/>
                </a:lnTo>
                <a:lnTo>
                  <a:pt x="3706" y="7298"/>
                </a:lnTo>
                <a:cubicBezTo>
                  <a:pt x="3690" y="7295"/>
                  <a:pt x="3676" y="7293"/>
                  <a:pt x="3663" y="7293"/>
                </a:cubicBezTo>
                <a:cubicBezTo>
                  <a:pt x="3541" y="7293"/>
                  <a:pt x="3504" y="7413"/>
                  <a:pt x="3389" y="7456"/>
                </a:cubicBezTo>
                <a:lnTo>
                  <a:pt x="3326" y="7314"/>
                </a:lnTo>
                <a:cubicBezTo>
                  <a:pt x="3289" y="7306"/>
                  <a:pt x="3253" y="7296"/>
                  <a:pt x="3222" y="7296"/>
                </a:cubicBezTo>
                <a:cubicBezTo>
                  <a:pt x="3187" y="7296"/>
                  <a:pt x="3160" y="7310"/>
                  <a:pt x="3152" y="7361"/>
                </a:cubicBezTo>
                <a:cubicBezTo>
                  <a:pt x="3104" y="7409"/>
                  <a:pt x="3025" y="7440"/>
                  <a:pt x="2962" y="7456"/>
                </a:cubicBezTo>
                <a:cubicBezTo>
                  <a:pt x="2883" y="7472"/>
                  <a:pt x="2819" y="7535"/>
                  <a:pt x="2772" y="7599"/>
                </a:cubicBezTo>
                <a:cubicBezTo>
                  <a:pt x="2799" y="7626"/>
                  <a:pt x="2827" y="7633"/>
                  <a:pt x="2853" y="7633"/>
                </a:cubicBezTo>
                <a:cubicBezTo>
                  <a:pt x="2877" y="7633"/>
                  <a:pt x="2901" y="7627"/>
                  <a:pt x="2922" y="7627"/>
                </a:cubicBezTo>
                <a:cubicBezTo>
                  <a:pt x="2930" y="7627"/>
                  <a:pt x="2938" y="7628"/>
                  <a:pt x="2946" y="7630"/>
                </a:cubicBezTo>
                <a:cubicBezTo>
                  <a:pt x="2962" y="7614"/>
                  <a:pt x="2994" y="7583"/>
                  <a:pt x="3025" y="7551"/>
                </a:cubicBezTo>
                <a:lnTo>
                  <a:pt x="3025" y="7551"/>
                </a:lnTo>
                <a:cubicBezTo>
                  <a:pt x="3089" y="7630"/>
                  <a:pt x="3009" y="7630"/>
                  <a:pt x="2946" y="7630"/>
                </a:cubicBezTo>
                <a:cubicBezTo>
                  <a:pt x="2962" y="7709"/>
                  <a:pt x="2867" y="7725"/>
                  <a:pt x="2819" y="7804"/>
                </a:cubicBezTo>
                <a:lnTo>
                  <a:pt x="2709" y="7725"/>
                </a:lnTo>
                <a:lnTo>
                  <a:pt x="2614" y="7804"/>
                </a:lnTo>
                <a:lnTo>
                  <a:pt x="2297" y="7804"/>
                </a:lnTo>
                <a:cubicBezTo>
                  <a:pt x="2265" y="7836"/>
                  <a:pt x="2202" y="7868"/>
                  <a:pt x="2186" y="7915"/>
                </a:cubicBezTo>
                <a:cubicBezTo>
                  <a:pt x="2157" y="7988"/>
                  <a:pt x="2141" y="8060"/>
                  <a:pt x="2043" y="8060"/>
                </a:cubicBezTo>
                <a:cubicBezTo>
                  <a:pt x="2033" y="8060"/>
                  <a:pt x="2023" y="8059"/>
                  <a:pt x="2012" y="8058"/>
                </a:cubicBezTo>
                <a:cubicBezTo>
                  <a:pt x="1933" y="8153"/>
                  <a:pt x="1822" y="8121"/>
                  <a:pt x="1711" y="8137"/>
                </a:cubicBezTo>
                <a:cubicBezTo>
                  <a:pt x="1660" y="8205"/>
                  <a:pt x="1595" y="8218"/>
                  <a:pt x="1528" y="8218"/>
                </a:cubicBezTo>
                <a:cubicBezTo>
                  <a:pt x="1487" y="8218"/>
                  <a:pt x="1446" y="8213"/>
                  <a:pt x="1407" y="8213"/>
                </a:cubicBezTo>
                <a:cubicBezTo>
                  <a:pt x="1391" y="8213"/>
                  <a:pt x="1377" y="8214"/>
                  <a:pt x="1363" y="8216"/>
                </a:cubicBezTo>
                <a:cubicBezTo>
                  <a:pt x="1331" y="8232"/>
                  <a:pt x="1299" y="8248"/>
                  <a:pt x="1283" y="8264"/>
                </a:cubicBezTo>
                <a:lnTo>
                  <a:pt x="1378" y="8343"/>
                </a:lnTo>
                <a:cubicBezTo>
                  <a:pt x="1378" y="8374"/>
                  <a:pt x="1378" y="8398"/>
                  <a:pt x="1396" y="8398"/>
                </a:cubicBezTo>
                <a:cubicBezTo>
                  <a:pt x="1405" y="8398"/>
                  <a:pt x="1420" y="8391"/>
                  <a:pt x="1442" y="8374"/>
                </a:cubicBezTo>
                <a:lnTo>
                  <a:pt x="1442" y="8374"/>
                </a:lnTo>
                <a:cubicBezTo>
                  <a:pt x="1315" y="8485"/>
                  <a:pt x="1252" y="8438"/>
                  <a:pt x="1173" y="8517"/>
                </a:cubicBezTo>
                <a:lnTo>
                  <a:pt x="1173" y="8913"/>
                </a:lnTo>
                <a:cubicBezTo>
                  <a:pt x="1173" y="8929"/>
                  <a:pt x="1141" y="8960"/>
                  <a:pt x="1125" y="8976"/>
                </a:cubicBezTo>
                <a:cubicBezTo>
                  <a:pt x="1107" y="8969"/>
                  <a:pt x="1089" y="8967"/>
                  <a:pt x="1072" y="8967"/>
                </a:cubicBezTo>
                <a:cubicBezTo>
                  <a:pt x="1040" y="8967"/>
                  <a:pt x="1009" y="8974"/>
                  <a:pt x="979" y="8974"/>
                </a:cubicBezTo>
                <a:cubicBezTo>
                  <a:pt x="952" y="8974"/>
                  <a:pt x="927" y="8968"/>
                  <a:pt x="903" y="8944"/>
                </a:cubicBezTo>
                <a:cubicBezTo>
                  <a:pt x="888" y="8881"/>
                  <a:pt x="888" y="8818"/>
                  <a:pt x="856" y="8754"/>
                </a:cubicBezTo>
                <a:cubicBezTo>
                  <a:pt x="824" y="8675"/>
                  <a:pt x="777" y="8612"/>
                  <a:pt x="729" y="8549"/>
                </a:cubicBezTo>
                <a:cubicBezTo>
                  <a:pt x="718" y="8546"/>
                  <a:pt x="708" y="8546"/>
                  <a:pt x="699" y="8546"/>
                </a:cubicBezTo>
                <a:cubicBezTo>
                  <a:pt x="637" y="8546"/>
                  <a:pt x="596" y="8585"/>
                  <a:pt x="555" y="8612"/>
                </a:cubicBezTo>
                <a:cubicBezTo>
                  <a:pt x="534" y="8626"/>
                  <a:pt x="506" y="8634"/>
                  <a:pt x="479" y="8634"/>
                </a:cubicBezTo>
                <a:cubicBezTo>
                  <a:pt x="446" y="8634"/>
                  <a:pt x="414" y="8622"/>
                  <a:pt x="397" y="8596"/>
                </a:cubicBezTo>
                <a:lnTo>
                  <a:pt x="397" y="8469"/>
                </a:lnTo>
                <a:lnTo>
                  <a:pt x="286" y="8469"/>
                </a:lnTo>
                <a:lnTo>
                  <a:pt x="191" y="8612"/>
                </a:lnTo>
                <a:lnTo>
                  <a:pt x="191" y="8739"/>
                </a:lnTo>
                <a:lnTo>
                  <a:pt x="1" y="9024"/>
                </a:lnTo>
                <a:cubicBezTo>
                  <a:pt x="96" y="9087"/>
                  <a:pt x="175" y="9166"/>
                  <a:pt x="223" y="9277"/>
                </a:cubicBezTo>
                <a:cubicBezTo>
                  <a:pt x="270" y="9372"/>
                  <a:pt x="397" y="9435"/>
                  <a:pt x="492" y="9515"/>
                </a:cubicBezTo>
                <a:cubicBezTo>
                  <a:pt x="492" y="9546"/>
                  <a:pt x="492" y="9594"/>
                  <a:pt x="492" y="9625"/>
                </a:cubicBezTo>
                <a:cubicBezTo>
                  <a:pt x="333" y="9594"/>
                  <a:pt x="270" y="9451"/>
                  <a:pt x="128" y="9388"/>
                </a:cubicBezTo>
                <a:lnTo>
                  <a:pt x="1" y="9420"/>
                </a:lnTo>
                <a:lnTo>
                  <a:pt x="96" y="9515"/>
                </a:lnTo>
                <a:lnTo>
                  <a:pt x="96" y="9625"/>
                </a:lnTo>
                <a:lnTo>
                  <a:pt x="302" y="9752"/>
                </a:lnTo>
                <a:lnTo>
                  <a:pt x="302" y="9926"/>
                </a:lnTo>
                <a:lnTo>
                  <a:pt x="444" y="10053"/>
                </a:lnTo>
                <a:lnTo>
                  <a:pt x="745" y="10053"/>
                </a:lnTo>
                <a:lnTo>
                  <a:pt x="824" y="10116"/>
                </a:lnTo>
                <a:cubicBezTo>
                  <a:pt x="861" y="10132"/>
                  <a:pt x="896" y="10136"/>
                  <a:pt x="928" y="10136"/>
                </a:cubicBezTo>
                <a:cubicBezTo>
                  <a:pt x="953" y="10136"/>
                  <a:pt x="977" y="10133"/>
                  <a:pt x="996" y="10133"/>
                </a:cubicBezTo>
                <a:cubicBezTo>
                  <a:pt x="1026" y="10133"/>
                  <a:pt x="1049" y="10138"/>
                  <a:pt x="1062" y="10164"/>
                </a:cubicBezTo>
                <a:cubicBezTo>
                  <a:pt x="1109" y="10211"/>
                  <a:pt x="1062" y="10290"/>
                  <a:pt x="1157" y="10290"/>
                </a:cubicBezTo>
                <a:cubicBezTo>
                  <a:pt x="1231" y="10246"/>
                  <a:pt x="1263" y="10146"/>
                  <a:pt x="1422" y="10146"/>
                </a:cubicBezTo>
                <a:cubicBezTo>
                  <a:pt x="1433" y="10146"/>
                  <a:pt x="1445" y="10147"/>
                  <a:pt x="1458" y="10148"/>
                </a:cubicBezTo>
                <a:lnTo>
                  <a:pt x="1600" y="10306"/>
                </a:lnTo>
                <a:lnTo>
                  <a:pt x="1822" y="10306"/>
                </a:lnTo>
                <a:lnTo>
                  <a:pt x="1933" y="10385"/>
                </a:lnTo>
                <a:lnTo>
                  <a:pt x="2265" y="10385"/>
                </a:lnTo>
                <a:cubicBezTo>
                  <a:pt x="2265" y="10306"/>
                  <a:pt x="2329" y="10306"/>
                  <a:pt x="2424" y="10306"/>
                </a:cubicBezTo>
                <a:cubicBezTo>
                  <a:pt x="2459" y="10330"/>
                  <a:pt x="2494" y="10397"/>
                  <a:pt x="2563" y="10397"/>
                </a:cubicBezTo>
                <a:cubicBezTo>
                  <a:pt x="2586" y="10397"/>
                  <a:pt x="2613" y="10390"/>
                  <a:pt x="2645" y="10370"/>
                </a:cubicBezTo>
                <a:lnTo>
                  <a:pt x="2709" y="10227"/>
                </a:lnTo>
                <a:lnTo>
                  <a:pt x="2899" y="10227"/>
                </a:lnTo>
                <a:lnTo>
                  <a:pt x="2994" y="10148"/>
                </a:lnTo>
                <a:lnTo>
                  <a:pt x="3152" y="10243"/>
                </a:lnTo>
                <a:lnTo>
                  <a:pt x="3294" y="10164"/>
                </a:lnTo>
                <a:cubicBezTo>
                  <a:pt x="3405" y="10195"/>
                  <a:pt x="3421" y="10290"/>
                  <a:pt x="3548" y="10306"/>
                </a:cubicBezTo>
                <a:cubicBezTo>
                  <a:pt x="3896" y="10164"/>
                  <a:pt x="4260" y="10005"/>
                  <a:pt x="4624" y="9847"/>
                </a:cubicBezTo>
                <a:lnTo>
                  <a:pt x="4624" y="9752"/>
                </a:lnTo>
                <a:cubicBezTo>
                  <a:pt x="4704" y="9736"/>
                  <a:pt x="4767" y="9705"/>
                  <a:pt x="4830" y="9673"/>
                </a:cubicBezTo>
                <a:cubicBezTo>
                  <a:pt x="4903" y="9629"/>
                  <a:pt x="4936" y="9544"/>
                  <a:pt x="5041" y="9544"/>
                </a:cubicBezTo>
                <a:cubicBezTo>
                  <a:pt x="5049" y="9544"/>
                  <a:pt x="5058" y="9545"/>
                  <a:pt x="5068" y="9546"/>
                </a:cubicBezTo>
                <a:cubicBezTo>
                  <a:pt x="5107" y="9494"/>
                  <a:pt x="5168" y="9463"/>
                  <a:pt x="5224" y="9463"/>
                </a:cubicBezTo>
                <a:cubicBezTo>
                  <a:pt x="5236" y="9463"/>
                  <a:pt x="5247" y="9464"/>
                  <a:pt x="5258" y="9467"/>
                </a:cubicBezTo>
                <a:lnTo>
                  <a:pt x="5654" y="9135"/>
                </a:lnTo>
                <a:lnTo>
                  <a:pt x="5701" y="9135"/>
                </a:lnTo>
                <a:lnTo>
                  <a:pt x="5986" y="9024"/>
                </a:lnTo>
                <a:cubicBezTo>
                  <a:pt x="6002" y="9008"/>
                  <a:pt x="6034" y="8992"/>
                  <a:pt x="6049" y="8976"/>
                </a:cubicBezTo>
                <a:lnTo>
                  <a:pt x="6176" y="9055"/>
                </a:lnTo>
                <a:cubicBezTo>
                  <a:pt x="6303" y="8834"/>
                  <a:pt x="6604" y="8786"/>
                  <a:pt x="6794" y="8596"/>
                </a:cubicBezTo>
                <a:cubicBezTo>
                  <a:pt x="6873" y="8533"/>
                  <a:pt x="6968" y="8501"/>
                  <a:pt x="7063" y="8469"/>
                </a:cubicBezTo>
                <a:cubicBezTo>
                  <a:pt x="7069" y="8466"/>
                  <a:pt x="7075" y="8465"/>
                  <a:pt x="7083" y="8465"/>
                </a:cubicBezTo>
                <a:cubicBezTo>
                  <a:pt x="7113" y="8465"/>
                  <a:pt x="7151" y="8488"/>
                  <a:pt x="7189" y="8501"/>
                </a:cubicBezTo>
                <a:lnTo>
                  <a:pt x="6904" y="8754"/>
                </a:lnTo>
                <a:lnTo>
                  <a:pt x="6857" y="8865"/>
                </a:lnTo>
                <a:lnTo>
                  <a:pt x="6572" y="8913"/>
                </a:lnTo>
                <a:lnTo>
                  <a:pt x="6683" y="9024"/>
                </a:lnTo>
                <a:cubicBezTo>
                  <a:pt x="6635" y="9055"/>
                  <a:pt x="6572" y="9103"/>
                  <a:pt x="6524" y="9166"/>
                </a:cubicBezTo>
                <a:cubicBezTo>
                  <a:pt x="6493" y="9198"/>
                  <a:pt x="6461" y="9245"/>
                  <a:pt x="6461" y="9309"/>
                </a:cubicBezTo>
                <a:lnTo>
                  <a:pt x="6239" y="9309"/>
                </a:lnTo>
                <a:cubicBezTo>
                  <a:pt x="6144" y="9451"/>
                  <a:pt x="5923" y="9467"/>
                  <a:pt x="5796" y="9594"/>
                </a:cubicBezTo>
                <a:cubicBezTo>
                  <a:pt x="5828" y="9625"/>
                  <a:pt x="5859" y="9657"/>
                  <a:pt x="5907" y="9689"/>
                </a:cubicBezTo>
                <a:lnTo>
                  <a:pt x="5321" y="9926"/>
                </a:lnTo>
                <a:cubicBezTo>
                  <a:pt x="5305" y="9990"/>
                  <a:pt x="5305" y="10053"/>
                  <a:pt x="5289" y="10132"/>
                </a:cubicBezTo>
                <a:lnTo>
                  <a:pt x="5052" y="10148"/>
                </a:lnTo>
                <a:lnTo>
                  <a:pt x="4925" y="10259"/>
                </a:lnTo>
                <a:cubicBezTo>
                  <a:pt x="4909" y="10306"/>
                  <a:pt x="4894" y="10354"/>
                  <a:pt x="4894" y="10370"/>
                </a:cubicBezTo>
                <a:lnTo>
                  <a:pt x="4719" y="10433"/>
                </a:lnTo>
                <a:lnTo>
                  <a:pt x="4719" y="10607"/>
                </a:lnTo>
                <a:lnTo>
                  <a:pt x="4260" y="10813"/>
                </a:lnTo>
                <a:lnTo>
                  <a:pt x="4165" y="10734"/>
                </a:lnTo>
                <a:cubicBezTo>
                  <a:pt x="4070" y="10924"/>
                  <a:pt x="4070" y="10924"/>
                  <a:pt x="3833" y="11035"/>
                </a:cubicBezTo>
                <a:lnTo>
                  <a:pt x="3833" y="11177"/>
                </a:lnTo>
                <a:lnTo>
                  <a:pt x="3500" y="11573"/>
                </a:lnTo>
                <a:lnTo>
                  <a:pt x="3358" y="11478"/>
                </a:lnTo>
                <a:cubicBezTo>
                  <a:pt x="3136" y="11510"/>
                  <a:pt x="3168" y="11684"/>
                  <a:pt x="3073" y="11763"/>
                </a:cubicBezTo>
                <a:cubicBezTo>
                  <a:pt x="3041" y="11779"/>
                  <a:pt x="3041" y="11795"/>
                  <a:pt x="3073" y="11810"/>
                </a:cubicBezTo>
                <a:lnTo>
                  <a:pt x="3231" y="11842"/>
                </a:lnTo>
                <a:cubicBezTo>
                  <a:pt x="3231" y="11890"/>
                  <a:pt x="3215" y="11937"/>
                  <a:pt x="3215" y="11985"/>
                </a:cubicBezTo>
                <a:lnTo>
                  <a:pt x="2946" y="11985"/>
                </a:lnTo>
                <a:cubicBezTo>
                  <a:pt x="2962" y="12095"/>
                  <a:pt x="3104" y="12111"/>
                  <a:pt x="3136" y="12206"/>
                </a:cubicBezTo>
                <a:lnTo>
                  <a:pt x="2867" y="12317"/>
                </a:lnTo>
                <a:lnTo>
                  <a:pt x="2819" y="12159"/>
                </a:lnTo>
                <a:lnTo>
                  <a:pt x="2614" y="12159"/>
                </a:lnTo>
                <a:lnTo>
                  <a:pt x="2519" y="12238"/>
                </a:lnTo>
                <a:lnTo>
                  <a:pt x="2439" y="12175"/>
                </a:lnTo>
                <a:cubicBezTo>
                  <a:pt x="2234" y="12206"/>
                  <a:pt x="2313" y="12380"/>
                  <a:pt x="2170" y="12444"/>
                </a:cubicBezTo>
                <a:lnTo>
                  <a:pt x="2170" y="12602"/>
                </a:lnTo>
                <a:lnTo>
                  <a:pt x="2265" y="12745"/>
                </a:lnTo>
                <a:cubicBezTo>
                  <a:pt x="2350" y="12745"/>
                  <a:pt x="2397" y="12644"/>
                  <a:pt x="2484" y="12644"/>
                </a:cubicBezTo>
                <a:cubicBezTo>
                  <a:pt x="2495" y="12644"/>
                  <a:pt x="2506" y="12646"/>
                  <a:pt x="2519" y="12650"/>
                </a:cubicBezTo>
                <a:cubicBezTo>
                  <a:pt x="2519" y="12650"/>
                  <a:pt x="2550" y="12618"/>
                  <a:pt x="2550" y="12602"/>
                </a:cubicBezTo>
                <a:lnTo>
                  <a:pt x="2360" y="12539"/>
                </a:lnTo>
                <a:cubicBezTo>
                  <a:pt x="2376" y="12507"/>
                  <a:pt x="2376" y="12460"/>
                  <a:pt x="2376" y="12396"/>
                </a:cubicBezTo>
                <a:cubicBezTo>
                  <a:pt x="2410" y="12405"/>
                  <a:pt x="2444" y="12409"/>
                  <a:pt x="2477" y="12409"/>
                </a:cubicBezTo>
                <a:cubicBezTo>
                  <a:pt x="2568" y="12409"/>
                  <a:pt x="2655" y="12379"/>
                  <a:pt x="2724" y="12333"/>
                </a:cubicBezTo>
                <a:lnTo>
                  <a:pt x="2756" y="12365"/>
                </a:lnTo>
                <a:lnTo>
                  <a:pt x="2756" y="12444"/>
                </a:lnTo>
                <a:lnTo>
                  <a:pt x="2661" y="12539"/>
                </a:lnTo>
                <a:cubicBezTo>
                  <a:pt x="2645" y="12602"/>
                  <a:pt x="2693" y="12665"/>
                  <a:pt x="2629" y="12729"/>
                </a:cubicBezTo>
                <a:lnTo>
                  <a:pt x="2455" y="12776"/>
                </a:lnTo>
                <a:lnTo>
                  <a:pt x="2455" y="12982"/>
                </a:lnTo>
                <a:cubicBezTo>
                  <a:pt x="2439" y="12998"/>
                  <a:pt x="2392" y="12998"/>
                  <a:pt x="2392" y="13014"/>
                </a:cubicBezTo>
                <a:cubicBezTo>
                  <a:pt x="2376" y="13093"/>
                  <a:pt x="2313" y="13188"/>
                  <a:pt x="2424" y="13235"/>
                </a:cubicBezTo>
                <a:cubicBezTo>
                  <a:pt x="2442" y="13245"/>
                  <a:pt x="2458" y="13248"/>
                  <a:pt x="2472" y="13248"/>
                </a:cubicBezTo>
                <a:cubicBezTo>
                  <a:pt x="2532" y="13248"/>
                  <a:pt x="2562" y="13182"/>
                  <a:pt x="2614" y="13156"/>
                </a:cubicBezTo>
                <a:lnTo>
                  <a:pt x="2756" y="13283"/>
                </a:lnTo>
                <a:cubicBezTo>
                  <a:pt x="2756" y="13315"/>
                  <a:pt x="2740" y="13362"/>
                  <a:pt x="2740" y="13394"/>
                </a:cubicBezTo>
                <a:lnTo>
                  <a:pt x="2455" y="13425"/>
                </a:lnTo>
                <a:cubicBezTo>
                  <a:pt x="2534" y="13584"/>
                  <a:pt x="2329" y="13600"/>
                  <a:pt x="2281" y="13710"/>
                </a:cubicBezTo>
                <a:lnTo>
                  <a:pt x="2360" y="13790"/>
                </a:lnTo>
                <a:cubicBezTo>
                  <a:pt x="2321" y="13825"/>
                  <a:pt x="2290" y="13838"/>
                  <a:pt x="2263" y="13838"/>
                </a:cubicBezTo>
                <a:cubicBezTo>
                  <a:pt x="2189" y="13838"/>
                  <a:pt x="2150" y="13739"/>
                  <a:pt x="2081" y="13739"/>
                </a:cubicBezTo>
                <a:cubicBezTo>
                  <a:pt x="2074" y="13739"/>
                  <a:pt x="2067" y="13740"/>
                  <a:pt x="2059" y="13742"/>
                </a:cubicBezTo>
                <a:cubicBezTo>
                  <a:pt x="1964" y="13805"/>
                  <a:pt x="1949" y="13837"/>
                  <a:pt x="1996" y="13885"/>
                </a:cubicBezTo>
                <a:cubicBezTo>
                  <a:pt x="2059" y="13948"/>
                  <a:pt x="2107" y="13995"/>
                  <a:pt x="2044" y="14059"/>
                </a:cubicBezTo>
                <a:cubicBezTo>
                  <a:pt x="2016" y="14075"/>
                  <a:pt x="1985" y="14080"/>
                  <a:pt x="1953" y="14080"/>
                </a:cubicBezTo>
                <a:cubicBezTo>
                  <a:pt x="1901" y="14080"/>
                  <a:pt x="1845" y="14066"/>
                  <a:pt x="1796" y="14066"/>
                </a:cubicBezTo>
                <a:cubicBezTo>
                  <a:pt x="1757" y="14066"/>
                  <a:pt x="1722" y="14075"/>
                  <a:pt x="1695" y="14106"/>
                </a:cubicBezTo>
                <a:cubicBezTo>
                  <a:pt x="1806" y="14296"/>
                  <a:pt x="1917" y="14486"/>
                  <a:pt x="2028" y="14660"/>
                </a:cubicBezTo>
                <a:lnTo>
                  <a:pt x="2154" y="14660"/>
                </a:lnTo>
                <a:cubicBezTo>
                  <a:pt x="2170" y="14613"/>
                  <a:pt x="2107" y="14534"/>
                  <a:pt x="2202" y="14502"/>
                </a:cubicBezTo>
                <a:lnTo>
                  <a:pt x="2202" y="14502"/>
                </a:lnTo>
                <a:cubicBezTo>
                  <a:pt x="2249" y="14613"/>
                  <a:pt x="2249" y="14613"/>
                  <a:pt x="2154" y="14660"/>
                </a:cubicBezTo>
                <a:cubicBezTo>
                  <a:pt x="2170" y="14740"/>
                  <a:pt x="2075" y="14740"/>
                  <a:pt x="2059" y="14803"/>
                </a:cubicBezTo>
                <a:lnTo>
                  <a:pt x="2186" y="14914"/>
                </a:lnTo>
                <a:cubicBezTo>
                  <a:pt x="2217" y="14921"/>
                  <a:pt x="2249" y="14923"/>
                  <a:pt x="2281" y="14923"/>
                </a:cubicBezTo>
                <a:cubicBezTo>
                  <a:pt x="2352" y="14923"/>
                  <a:pt x="2424" y="14911"/>
                  <a:pt x="2489" y="14911"/>
                </a:cubicBezTo>
                <a:cubicBezTo>
                  <a:pt x="2528" y="14911"/>
                  <a:pt x="2565" y="14916"/>
                  <a:pt x="2598" y="14930"/>
                </a:cubicBezTo>
                <a:lnTo>
                  <a:pt x="2693" y="14993"/>
                </a:lnTo>
                <a:lnTo>
                  <a:pt x="2788" y="14819"/>
                </a:lnTo>
                <a:lnTo>
                  <a:pt x="2946" y="14866"/>
                </a:lnTo>
                <a:lnTo>
                  <a:pt x="2835" y="14961"/>
                </a:lnTo>
                <a:cubicBezTo>
                  <a:pt x="2835" y="14993"/>
                  <a:pt x="2851" y="15040"/>
                  <a:pt x="2851" y="15056"/>
                </a:cubicBezTo>
                <a:cubicBezTo>
                  <a:pt x="2891" y="15081"/>
                  <a:pt x="2933" y="15087"/>
                  <a:pt x="2975" y="15087"/>
                </a:cubicBezTo>
                <a:cubicBezTo>
                  <a:pt x="3013" y="15087"/>
                  <a:pt x="3051" y="15082"/>
                  <a:pt x="3088" y="15082"/>
                </a:cubicBezTo>
                <a:cubicBezTo>
                  <a:pt x="3139" y="15082"/>
                  <a:pt x="3187" y="15092"/>
                  <a:pt x="3231" y="15135"/>
                </a:cubicBezTo>
                <a:lnTo>
                  <a:pt x="3120" y="15230"/>
                </a:lnTo>
                <a:lnTo>
                  <a:pt x="3279" y="15262"/>
                </a:lnTo>
                <a:lnTo>
                  <a:pt x="3421" y="15120"/>
                </a:lnTo>
                <a:cubicBezTo>
                  <a:pt x="3469" y="15040"/>
                  <a:pt x="3374" y="14930"/>
                  <a:pt x="3484" y="14835"/>
                </a:cubicBezTo>
                <a:lnTo>
                  <a:pt x="3674" y="14993"/>
                </a:lnTo>
                <a:lnTo>
                  <a:pt x="4054" y="14993"/>
                </a:lnTo>
                <a:cubicBezTo>
                  <a:pt x="4070" y="14993"/>
                  <a:pt x="4102" y="14977"/>
                  <a:pt x="4118" y="14961"/>
                </a:cubicBezTo>
                <a:cubicBezTo>
                  <a:pt x="4134" y="14898"/>
                  <a:pt x="4086" y="14819"/>
                  <a:pt x="4165" y="14755"/>
                </a:cubicBezTo>
                <a:lnTo>
                  <a:pt x="4292" y="14771"/>
                </a:lnTo>
                <a:cubicBezTo>
                  <a:pt x="4308" y="14819"/>
                  <a:pt x="4339" y="14866"/>
                  <a:pt x="4355" y="14930"/>
                </a:cubicBezTo>
                <a:lnTo>
                  <a:pt x="4466" y="14835"/>
                </a:lnTo>
                <a:lnTo>
                  <a:pt x="4767" y="14835"/>
                </a:lnTo>
                <a:lnTo>
                  <a:pt x="4878" y="14755"/>
                </a:lnTo>
                <a:lnTo>
                  <a:pt x="6065" y="14755"/>
                </a:lnTo>
                <a:cubicBezTo>
                  <a:pt x="6082" y="14678"/>
                  <a:pt x="6132" y="14666"/>
                  <a:pt x="6189" y="14666"/>
                </a:cubicBezTo>
                <a:cubicBezTo>
                  <a:pt x="6215" y="14666"/>
                  <a:pt x="6243" y="14669"/>
                  <a:pt x="6271" y="14669"/>
                </a:cubicBezTo>
                <a:cubicBezTo>
                  <a:pt x="6293" y="14669"/>
                  <a:pt x="6315" y="14667"/>
                  <a:pt x="6334" y="14660"/>
                </a:cubicBezTo>
                <a:lnTo>
                  <a:pt x="6619" y="14423"/>
                </a:lnTo>
                <a:lnTo>
                  <a:pt x="6825" y="14423"/>
                </a:lnTo>
                <a:lnTo>
                  <a:pt x="7031" y="14249"/>
                </a:lnTo>
                <a:cubicBezTo>
                  <a:pt x="7042" y="14249"/>
                  <a:pt x="7053" y="14250"/>
                  <a:pt x="7064" y="14250"/>
                </a:cubicBezTo>
                <a:cubicBezTo>
                  <a:pt x="7284" y="14250"/>
                  <a:pt x="7437" y="14105"/>
                  <a:pt x="7633" y="14075"/>
                </a:cubicBezTo>
                <a:lnTo>
                  <a:pt x="7918" y="13837"/>
                </a:lnTo>
                <a:lnTo>
                  <a:pt x="8187" y="13837"/>
                </a:lnTo>
                <a:lnTo>
                  <a:pt x="8409" y="13584"/>
                </a:lnTo>
                <a:lnTo>
                  <a:pt x="8488" y="13647"/>
                </a:lnTo>
                <a:lnTo>
                  <a:pt x="8694" y="13568"/>
                </a:lnTo>
                <a:cubicBezTo>
                  <a:pt x="8836" y="13505"/>
                  <a:pt x="8947" y="13378"/>
                  <a:pt x="8994" y="13235"/>
                </a:cubicBezTo>
                <a:lnTo>
                  <a:pt x="9264" y="13235"/>
                </a:lnTo>
                <a:cubicBezTo>
                  <a:pt x="9295" y="13188"/>
                  <a:pt x="9343" y="13125"/>
                  <a:pt x="9406" y="13045"/>
                </a:cubicBezTo>
                <a:lnTo>
                  <a:pt x="9612" y="13156"/>
                </a:lnTo>
                <a:cubicBezTo>
                  <a:pt x="9691" y="12998"/>
                  <a:pt x="9945" y="12998"/>
                  <a:pt x="10071" y="12840"/>
                </a:cubicBezTo>
                <a:cubicBezTo>
                  <a:pt x="10071" y="12824"/>
                  <a:pt x="10103" y="12824"/>
                  <a:pt x="10103" y="12824"/>
                </a:cubicBezTo>
                <a:lnTo>
                  <a:pt x="10277" y="12824"/>
                </a:lnTo>
                <a:cubicBezTo>
                  <a:pt x="10404" y="12760"/>
                  <a:pt x="10420" y="12665"/>
                  <a:pt x="10483" y="12586"/>
                </a:cubicBezTo>
                <a:lnTo>
                  <a:pt x="10705" y="12586"/>
                </a:lnTo>
                <a:cubicBezTo>
                  <a:pt x="10784" y="12491"/>
                  <a:pt x="10863" y="12412"/>
                  <a:pt x="10958" y="12349"/>
                </a:cubicBezTo>
                <a:cubicBezTo>
                  <a:pt x="11069" y="12301"/>
                  <a:pt x="11195" y="12254"/>
                  <a:pt x="11322" y="12206"/>
                </a:cubicBezTo>
                <a:lnTo>
                  <a:pt x="11322" y="12127"/>
                </a:lnTo>
                <a:lnTo>
                  <a:pt x="11560" y="11921"/>
                </a:lnTo>
                <a:lnTo>
                  <a:pt x="11813" y="11921"/>
                </a:lnTo>
                <a:lnTo>
                  <a:pt x="12130" y="11668"/>
                </a:lnTo>
                <a:lnTo>
                  <a:pt x="12272" y="11668"/>
                </a:lnTo>
                <a:lnTo>
                  <a:pt x="12557" y="11541"/>
                </a:lnTo>
                <a:lnTo>
                  <a:pt x="12557" y="11462"/>
                </a:lnTo>
                <a:cubicBezTo>
                  <a:pt x="12620" y="11415"/>
                  <a:pt x="12668" y="11367"/>
                  <a:pt x="12715" y="11304"/>
                </a:cubicBezTo>
                <a:cubicBezTo>
                  <a:pt x="12779" y="11240"/>
                  <a:pt x="12937" y="11240"/>
                  <a:pt x="12969" y="11193"/>
                </a:cubicBezTo>
                <a:cubicBezTo>
                  <a:pt x="13000" y="11145"/>
                  <a:pt x="13095" y="11145"/>
                  <a:pt x="13159" y="11114"/>
                </a:cubicBezTo>
                <a:cubicBezTo>
                  <a:pt x="13236" y="11088"/>
                  <a:pt x="13303" y="11062"/>
                  <a:pt x="13377" y="11062"/>
                </a:cubicBezTo>
                <a:cubicBezTo>
                  <a:pt x="13394" y="11062"/>
                  <a:pt x="13410" y="11063"/>
                  <a:pt x="13428" y="11066"/>
                </a:cubicBezTo>
                <a:lnTo>
                  <a:pt x="13428" y="10955"/>
                </a:lnTo>
                <a:cubicBezTo>
                  <a:pt x="13507" y="10908"/>
                  <a:pt x="13618" y="10860"/>
                  <a:pt x="13713" y="10845"/>
                </a:cubicBezTo>
                <a:cubicBezTo>
                  <a:pt x="13840" y="10813"/>
                  <a:pt x="13871" y="10686"/>
                  <a:pt x="13966" y="10670"/>
                </a:cubicBezTo>
                <a:cubicBezTo>
                  <a:pt x="14077" y="10655"/>
                  <a:pt x="14172" y="10591"/>
                  <a:pt x="14235" y="10512"/>
                </a:cubicBezTo>
                <a:cubicBezTo>
                  <a:pt x="14315" y="10465"/>
                  <a:pt x="14394" y="10417"/>
                  <a:pt x="14473" y="10385"/>
                </a:cubicBezTo>
                <a:cubicBezTo>
                  <a:pt x="14536" y="10354"/>
                  <a:pt x="14631" y="10354"/>
                  <a:pt x="14663" y="10306"/>
                </a:cubicBezTo>
                <a:cubicBezTo>
                  <a:pt x="14790" y="10164"/>
                  <a:pt x="15011" y="10148"/>
                  <a:pt x="15122" y="10021"/>
                </a:cubicBezTo>
                <a:cubicBezTo>
                  <a:pt x="15233" y="9879"/>
                  <a:pt x="15455" y="9863"/>
                  <a:pt x="15565" y="9720"/>
                </a:cubicBezTo>
                <a:cubicBezTo>
                  <a:pt x="15629" y="9641"/>
                  <a:pt x="15708" y="9578"/>
                  <a:pt x="15787" y="9515"/>
                </a:cubicBezTo>
                <a:cubicBezTo>
                  <a:pt x="15898" y="9467"/>
                  <a:pt x="15961" y="9435"/>
                  <a:pt x="16056" y="9404"/>
                </a:cubicBezTo>
                <a:cubicBezTo>
                  <a:pt x="16151" y="9372"/>
                  <a:pt x="16262" y="9325"/>
                  <a:pt x="16341" y="9293"/>
                </a:cubicBezTo>
                <a:cubicBezTo>
                  <a:pt x="16436" y="9261"/>
                  <a:pt x="16452" y="9150"/>
                  <a:pt x="16579" y="9150"/>
                </a:cubicBezTo>
                <a:cubicBezTo>
                  <a:pt x="16705" y="9135"/>
                  <a:pt x="16721" y="8992"/>
                  <a:pt x="16832" y="8992"/>
                </a:cubicBezTo>
                <a:cubicBezTo>
                  <a:pt x="16959" y="8976"/>
                  <a:pt x="16975" y="8913"/>
                  <a:pt x="17070" y="8849"/>
                </a:cubicBezTo>
                <a:cubicBezTo>
                  <a:pt x="17149" y="8786"/>
                  <a:pt x="17228" y="8723"/>
                  <a:pt x="17291" y="8659"/>
                </a:cubicBezTo>
                <a:lnTo>
                  <a:pt x="17450" y="8659"/>
                </a:lnTo>
                <a:cubicBezTo>
                  <a:pt x="17386" y="8533"/>
                  <a:pt x="17497" y="8469"/>
                  <a:pt x="17592" y="8422"/>
                </a:cubicBezTo>
                <a:cubicBezTo>
                  <a:pt x="17750" y="8343"/>
                  <a:pt x="17941" y="8279"/>
                  <a:pt x="18115" y="8216"/>
                </a:cubicBezTo>
                <a:cubicBezTo>
                  <a:pt x="18226" y="8105"/>
                  <a:pt x="18336" y="7994"/>
                  <a:pt x="18479" y="7931"/>
                </a:cubicBezTo>
                <a:cubicBezTo>
                  <a:pt x="18590" y="7884"/>
                  <a:pt x="18669" y="7789"/>
                  <a:pt x="18780" y="7741"/>
                </a:cubicBezTo>
                <a:cubicBezTo>
                  <a:pt x="18891" y="7709"/>
                  <a:pt x="19001" y="7662"/>
                  <a:pt x="19112" y="7614"/>
                </a:cubicBezTo>
                <a:cubicBezTo>
                  <a:pt x="19255" y="7583"/>
                  <a:pt x="19366" y="7504"/>
                  <a:pt x="19476" y="7409"/>
                </a:cubicBezTo>
                <a:cubicBezTo>
                  <a:pt x="19556" y="7393"/>
                  <a:pt x="19651" y="7409"/>
                  <a:pt x="19682" y="7377"/>
                </a:cubicBezTo>
                <a:cubicBezTo>
                  <a:pt x="19777" y="7298"/>
                  <a:pt x="19920" y="7298"/>
                  <a:pt x="19999" y="7203"/>
                </a:cubicBezTo>
                <a:cubicBezTo>
                  <a:pt x="20046" y="7155"/>
                  <a:pt x="20110" y="7076"/>
                  <a:pt x="20173" y="7076"/>
                </a:cubicBezTo>
                <a:cubicBezTo>
                  <a:pt x="20284" y="7060"/>
                  <a:pt x="20331" y="6981"/>
                  <a:pt x="20411" y="6949"/>
                </a:cubicBezTo>
                <a:cubicBezTo>
                  <a:pt x="20474" y="6902"/>
                  <a:pt x="20537" y="6886"/>
                  <a:pt x="20601" y="6854"/>
                </a:cubicBezTo>
                <a:cubicBezTo>
                  <a:pt x="20616" y="6807"/>
                  <a:pt x="20632" y="6775"/>
                  <a:pt x="20632" y="6744"/>
                </a:cubicBezTo>
                <a:cubicBezTo>
                  <a:pt x="20687" y="6744"/>
                  <a:pt x="20746" y="6723"/>
                  <a:pt x="20799" y="6723"/>
                </a:cubicBezTo>
                <a:cubicBezTo>
                  <a:pt x="20838" y="6723"/>
                  <a:pt x="20874" y="6735"/>
                  <a:pt x="20901" y="6775"/>
                </a:cubicBezTo>
                <a:cubicBezTo>
                  <a:pt x="20727" y="6839"/>
                  <a:pt x="20870" y="7013"/>
                  <a:pt x="20727" y="7092"/>
                </a:cubicBezTo>
                <a:cubicBezTo>
                  <a:pt x="20696" y="7124"/>
                  <a:pt x="20696" y="7219"/>
                  <a:pt x="20696" y="7282"/>
                </a:cubicBezTo>
                <a:lnTo>
                  <a:pt x="20553" y="7393"/>
                </a:lnTo>
                <a:cubicBezTo>
                  <a:pt x="20539" y="7396"/>
                  <a:pt x="20525" y="7396"/>
                  <a:pt x="20510" y="7396"/>
                </a:cubicBezTo>
                <a:cubicBezTo>
                  <a:pt x="20488" y="7396"/>
                  <a:pt x="20465" y="7394"/>
                  <a:pt x="20442" y="7394"/>
                </a:cubicBezTo>
                <a:cubicBezTo>
                  <a:pt x="20393" y="7394"/>
                  <a:pt x="20344" y="7403"/>
                  <a:pt x="20300" y="7456"/>
                </a:cubicBezTo>
                <a:cubicBezTo>
                  <a:pt x="20326" y="7509"/>
                  <a:pt x="20363" y="7562"/>
                  <a:pt x="20394" y="7614"/>
                </a:cubicBezTo>
                <a:lnTo>
                  <a:pt x="20094" y="7614"/>
                </a:lnTo>
                <a:lnTo>
                  <a:pt x="19825" y="7757"/>
                </a:lnTo>
                <a:lnTo>
                  <a:pt x="19825" y="7947"/>
                </a:lnTo>
                <a:cubicBezTo>
                  <a:pt x="19777" y="7963"/>
                  <a:pt x="19730" y="7963"/>
                  <a:pt x="19666" y="7963"/>
                </a:cubicBezTo>
                <a:cubicBezTo>
                  <a:pt x="19587" y="8105"/>
                  <a:pt x="19397" y="8137"/>
                  <a:pt x="19255" y="8216"/>
                </a:cubicBezTo>
                <a:cubicBezTo>
                  <a:pt x="19128" y="8279"/>
                  <a:pt x="19112" y="8279"/>
                  <a:pt x="19049" y="8390"/>
                </a:cubicBezTo>
                <a:cubicBezTo>
                  <a:pt x="19001" y="8454"/>
                  <a:pt x="18954" y="8501"/>
                  <a:pt x="18906" y="8549"/>
                </a:cubicBezTo>
                <a:lnTo>
                  <a:pt x="18780" y="8549"/>
                </a:lnTo>
                <a:cubicBezTo>
                  <a:pt x="18780" y="8596"/>
                  <a:pt x="18748" y="8644"/>
                  <a:pt x="18732" y="8691"/>
                </a:cubicBezTo>
                <a:cubicBezTo>
                  <a:pt x="18685" y="8739"/>
                  <a:pt x="18637" y="8770"/>
                  <a:pt x="18653" y="8834"/>
                </a:cubicBezTo>
                <a:lnTo>
                  <a:pt x="18748" y="8929"/>
                </a:lnTo>
                <a:lnTo>
                  <a:pt x="18606" y="9039"/>
                </a:lnTo>
                <a:lnTo>
                  <a:pt x="18400" y="9039"/>
                </a:lnTo>
                <a:lnTo>
                  <a:pt x="18305" y="8976"/>
                </a:lnTo>
                <a:cubicBezTo>
                  <a:pt x="18226" y="9055"/>
                  <a:pt x="18067" y="9119"/>
                  <a:pt x="18051" y="9245"/>
                </a:cubicBezTo>
                <a:cubicBezTo>
                  <a:pt x="18099" y="9293"/>
                  <a:pt x="18131" y="9340"/>
                  <a:pt x="18194" y="9404"/>
                </a:cubicBezTo>
                <a:cubicBezTo>
                  <a:pt x="18149" y="9437"/>
                  <a:pt x="18112" y="9471"/>
                  <a:pt x="18061" y="9471"/>
                </a:cubicBezTo>
                <a:cubicBezTo>
                  <a:pt x="18040" y="9471"/>
                  <a:pt x="18016" y="9465"/>
                  <a:pt x="17988" y="9451"/>
                </a:cubicBezTo>
                <a:lnTo>
                  <a:pt x="17909" y="9277"/>
                </a:lnTo>
                <a:cubicBezTo>
                  <a:pt x="17893" y="9340"/>
                  <a:pt x="17861" y="9372"/>
                  <a:pt x="17861" y="9404"/>
                </a:cubicBezTo>
                <a:cubicBezTo>
                  <a:pt x="17877" y="9467"/>
                  <a:pt x="17845" y="9546"/>
                  <a:pt x="17782" y="9578"/>
                </a:cubicBezTo>
                <a:cubicBezTo>
                  <a:pt x="17782" y="9594"/>
                  <a:pt x="17798" y="9625"/>
                  <a:pt x="17814" y="9641"/>
                </a:cubicBezTo>
                <a:cubicBezTo>
                  <a:pt x="17827" y="9644"/>
                  <a:pt x="17839" y="9645"/>
                  <a:pt x="17852" y="9645"/>
                </a:cubicBezTo>
                <a:cubicBezTo>
                  <a:pt x="17884" y="9645"/>
                  <a:pt x="17916" y="9639"/>
                  <a:pt x="17948" y="9639"/>
                </a:cubicBezTo>
                <a:cubicBezTo>
                  <a:pt x="17983" y="9639"/>
                  <a:pt x="18017" y="9645"/>
                  <a:pt x="18051" y="9673"/>
                </a:cubicBezTo>
                <a:cubicBezTo>
                  <a:pt x="18051" y="9689"/>
                  <a:pt x="18051" y="9705"/>
                  <a:pt x="18051" y="9705"/>
                </a:cubicBezTo>
                <a:cubicBezTo>
                  <a:pt x="18004" y="9800"/>
                  <a:pt x="17956" y="9879"/>
                  <a:pt x="17909" y="9974"/>
                </a:cubicBezTo>
                <a:cubicBezTo>
                  <a:pt x="17830" y="9910"/>
                  <a:pt x="17877" y="9831"/>
                  <a:pt x="17861" y="9768"/>
                </a:cubicBezTo>
                <a:lnTo>
                  <a:pt x="17655" y="9673"/>
                </a:lnTo>
                <a:lnTo>
                  <a:pt x="17465" y="9752"/>
                </a:lnTo>
                <a:cubicBezTo>
                  <a:pt x="17576" y="9879"/>
                  <a:pt x="17719" y="9926"/>
                  <a:pt x="17766" y="10053"/>
                </a:cubicBezTo>
                <a:cubicBezTo>
                  <a:pt x="17735" y="10069"/>
                  <a:pt x="17687" y="10069"/>
                  <a:pt x="17687" y="10085"/>
                </a:cubicBezTo>
                <a:cubicBezTo>
                  <a:pt x="17671" y="10148"/>
                  <a:pt x="17655" y="10211"/>
                  <a:pt x="17640" y="10290"/>
                </a:cubicBezTo>
                <a:lnTo>
                  <a:pt x="17386" y="10401"/>
                </a:lnTo>
                <a:cubicBezTo>
                  <a:pt x="17370" y="10417"/>
                  <a:pt x="17339" y="10449"/>
                  <a:pt x="17307" y="10480"/>
                </a:cubicBezTo>
                <a:cubicBezTo>
                  <a:pt x="17244" y="10401"/>
                  <a:pt x="17323" y="10401"/>
                  <a:pt x="17386" y="10401"/>
                </a:cubicBezTo>
                <a:cubicBezTo>
                  <a:pt x="17323" y="10322"/>
                  <a:pt x="17275" y="10227"/>
                  <a:pt x="17228" y="10148"/>
                </a:cubicBezTo>
                <a:lnTo>
                  <a:pt x="17228" y="10148"/>
                </a:lnTo>
                <a:cubicBezTo>
                  <a:pt x="17261" y="10153"/>
                  <a:pt x="17291" y="10156"/>
                  <a:pt x="17319" y="10156"/>
                </a:cubicBezTo>
                <a:cubicBezTo>
                  <a:pt x="17449" y="10156"/>
                  <a:pt x="17519" y="10097"/>
                  <a:pt x="17545" y="10005"/>
                </a:cubicBezTo>
                <a:lnTo>
                  <a:pt x="17418" y="9895"/>
                </a:lnTo>
                <a:cubicBezTo>
                  <a:pt x="17405" y="9897"/>
                  <a:pt x="17392" y="9898"/>
                  <a:pt x="17379" y="9898"/>
                </a:cubicBezTo>
                <a:cubicBezTo>
                  <a:pt x="17345" y="9898"/>
                  <a:pt x="17310" y="9892"/>
                  <a:pt x="17277" y="9892"/>
                </a:cubicBezTo>
                <a:cubicBezTo>
                  <a:pt x="17241" y="9892"/>
                  <a:pt x="17208" y="9899"/>
                  <a:pt x="17180" y="9926"/>
                </a:cubicBezTo>
                <a:cubicBezTo>
                  <a:pt x="17180" y="9974"/>
                  <a:pt x="17165" y="10005"/>
                  <a:pt x="17149" y="10053"/>
                </a:cubicBezTo>
                <a:cubicBezTo>
                  <a:pt x="16959" y="10053"/>
                  <a:pt x="16895" y="10195"/>
                  <a:pt x="16769" y="10290"/>
                </a:cubicBezTo>
                <a:lnTo>
                  <a:pt x="16769" y="10417"/>
                </a:lnTo>
                <a:lnTo>
                  <a:pt x="16547" y="10639"/>
                </a:lnTo>
                <a:cubicBezTo>
                  <a:pt x="16515" y="10649"/>
                  <a:pt x="16484" y="10651"/>
                  <a:pt x="16453" y="10651"/>
                </a:cubicBezTo>
                <a:cubicBezTo>
                  <a:pt x="16438" y="10651"/>
                  <a:pt x="16423" y="10651"/>
                  <a:pt x="16409" y="10651"/>
                </a:cubicBezTo>
                <a:cubicBezTo>
                  <a:pt x="16365" y="10651"/>
                  <a:pt x="16325" y="10655"/>
                  <a:pt x="16294" y="10686"/>
                </a:cubicBezTo>
                <a:cubicBezTo>
                  <a:pt x="16294" y="10734"/>
                  <a:pt x="16278" y="10765"/>
                  <a:pt x="16278" y="10797"/>
                </a:cubicBezTo>
                <a:lnTo>
                  <a:pt x="15961" y="10845"/>
                </a:lnTo>
                <a:lnTo>
                  <a:pt x="16088" y="11050"/>
                </a:lnTo>
                <a:lnTo>
                  <a:pt x="15914" y="11098"/>
                </a:lnTo>
                <a:lnTo>
                  <a:pt x="15882" y="11225"/>
                </a:lnTo>
                <a:cubicBezTo>
                  <a:pt x="15835" y="11272"/>
                  <a:pt x="15740" y="11225"/>
                  <a:pt x="15676" y="11304"/>
                </a:cubicBezTo>
                <a:cubicBezTo>
                  <a:pt x="15654" y="11331"/>
                  <a:pt x="15626" y="11338"/>
                  <a:pt x="15595" y="11338"/>
                </a:cubicBezTo>
                <a:cubicBezTo>
                  <a:pt x="15568" y="11338"/>
                  <a:pt x="15539" y="11333"/>
                  <a:pt x="15510" y="11333"/>
                </a:cubicBezTo>
                <a:cubicBezTo>
                  <a:pt x="15475" y="11333"/>
                  <a:pt x="15440" y="11339"/>
                  <a:pt x="15407" y="11367"/>
                </a:cubicBezTo>
                <a:cubicBezTo>
                  <a:pt x="15344" y="11399"/>
                  <a:pt x="15280" y="11430"/>
                  <a:pt x="15217" y="11446"/>
                </a:cubicBezTo>
                <a:lnTo>
                  <a:pt x="15217" y="11525"/>
                </a:lnTo>
                <a:lnTo>
                  <a:pt x="15027" y="11700"/>
                </a:lnTo>
                <a:cubicBezTo>
                  <a:pt x="14995" y="11779"/>
                  <a:pt x="15059" y="11858"/>
                  <a:pt x="14964" y="11905"/>
                </a:cubicBezTo>
                <a:lnTo>
                  <a:pt x="14869" y="11826"/>
                </a:lnTo>
                <a:cubicBezTo>
                  <a:pt x="14790" y="11874"/>
                  <a:pt x="14742" y="11953"/>
                  <a:pt x="14710" y="12032"/>
                </a:cubicBezTo>
                <a:lnTo>
                  <a:pt x="14980" y="12143"/>
                </a:lnTo>
                <a:lnTo>
                  <a:pt x="15106" y="12032"/>
                </a:lnTo>
                <a:cubicBezTo>
                  <a:pt x="15122" y="11969"/>
                  <a:pt x="15075" y="11890"/>
                  <a:pt x="15154" y="11826"/>
                </a:cubicBezTo>
                <a:lnTo>
                  <a:pt x="15265" y="11905"/>
                </a:lnTo>
                <a:lnTo>
                  <a:pt x="15360" y="11826"/>
                </a:lnTo>
                <a:lnTo>
                  <a:pt x="15502" y="11953"/>
                </a:lnTo>
                <a:lnTo>
                  <a:pt x="15502" y="12032"/>
                </a:lnTo>
                <a:cubicBezTo>
                  <a:pt x="15423" y="12111"/>
                  <a:pt x="15265" y="12095"/>
                  <a:pt x="15217" y="12206"/>
                </a:cubicBezTo>
                <a:lnTo>
                  <a:pt x="15296" y="12301"/>
                </a:lnTo>
                <a:cubicBezTo>
                  <a:pt x="15258" y="12329"/>
                  <a:pt x="15215" y="12335"/>
                  <a:pt x="15171" y="12335"/>
                </a:cubicBezTo>
                <a:cubicBezTo>
                  <a:pt x="15134" y="12335"/>
                  <a:pt x="15095" y="12330"/>
                  <a:pt x="15057" y="12330"/>
                </a:cubicBezTo>
                <a:cubicBezTo>
                  <a:pt x="15013" y="12330"/>
                  <a:pt x="14971" y="12337"/>
                  <a:pt x="14932" y="12365"/>
                </a:cubicBezTo>
                <a:cubicBezTo>
                  <a:pt x="14932" y="12396"/>
                  <a:pt x="14916" y="12412"/>
                  <a:pt x="14916" y="12444"/>
                </a:cubicBezTo>
                <a:cubicBezTo>
                  <a:pt x="14948" y="12475"/>
                  <a:pt x="14980" y="12507"/>
                  <a:pt x="15011" y="12539"/>
                </a:cubicBezTo>
                <a:cubicBezTo>
                  <a:pt x="14948" y="12602"/>
                  <a:pt x="14885" y="12650"/>
                  <a:pt x="14821" y="12713"/>
                </a:cubicBezTo>
                <a:cubicBezTo>
                  <a:pt x="14790" y="12729"/>
                  <a:pt x="14758" y="12729"/>
                  <a:pt x="14726" y="12745"/>
                </a:cubicBezTo>
                <a:lnTo>
                  <a:pt x="14726" y="12444"/>
                </a:lnTo>
                <a:lnTo>
                  <a:pt x="14805" y="12396"/>
                </a:lnTo>
                <a:cubicBezTo>
                  <a:pt x="14821" y="12317"/>
                  <a:pt x="14869" y="12222"/>
                  <a:pt x="14774" y="12159"/>
                </a:cubicBezTo>
                <a:cubicBezTo>
                  <a:pt x="14710" y="12159"/>
                  <a:pt x="14647" y="12175"/>
                  <a:pt x="14600" y="12222"/>
                </a:cubicBezTo>
                <a:cubicBezTo>
                  <a:pt x="14552" y="12254"/>
                  <a:pt x="14489" y="12270"/>
                  <a:pt x="14441" y="12270"/>
                </a:cubicBezTo>
                <a:cubicBezTo>
                  <a:pt x="14425" y="12317"/>
                  <a:pt x="14410" y="12365"/>
                  <a:pt x="14410" y="12396"/>
                </a:cubicBezTo>
                <a:lnTo>
                  <a:pt x="14125" y="12444"/>
                </a:lnTo>
                <a:lnTo>
                  <a:pt x="14125" y="12586"/>
                </a:lnTo>
                <a:lnTo>
                  <a:pt x="14267" y="12586"/>
                </a:lnTo>
                <a:cubicBezTo>
                  <a:pt x="14362" y="12634"/>
                  <a:pt x="14346" y="12681"/>
                  <a:pt x="14299" y="12745"/>
                </a:cubicBezTo>
                <a:cubicBezTo>
                  <a:pt x="14220" y="12697"/>
                  <a:pt x="14140" y="12665"/>
                  <a:pt x="14125" y="12586"/>
                </a:cubicBezTo>
                <a:lnTo>
                  <a:pt x="13966" y="12586"/>
                </a:lnTo>
                <a:cubicBezTo>
                  <a:pt x="13903" y="12681"/>
                  <a:pt x="13808" y="12776"/>
                  <a:pt x="13745" y="12887"/>
                </a:cubicBezTo>
                <a:cubicBezTo>
                  <a:pt x="13729" y="12919"/>
                  <a:pt x="13745" y="12966"/>
                  <a:pt x="13745" y="12998"/>
                </a:cubicBezTo>
                <a:cubicBezTo>
                  <a:pt x="13650" y="13014"/>
                  <a:pt x="13570" y="13077"/>
                  <a:pt x="13539" y="13156"/>
                </a:cubicBezTo>
                <a:cubicBezTo>
                  <a:pt x="13523" y="13251"/>
                  <a:pt x="13444" y="13330"/>
                  <a:pt x="13349" y="13346"/>
                </a:cubicBezTo>
                <a:lnTo>
                  <a:pt x="12969" y="13663"/>
                </a:lnTo>
                <a:lnTo>
                  <a:pt x="13032" y="13710"/>
                </a:lnTo>
                <a:lnTo>
                  <a:pt x="12747" y="13916"/>
                </a:lnTo>
                <a:lnTo>
                  <a:pt x="12747" y="14059"/>
                </a:lnTo>
                <a:lnTo>
                  <a:pt x="12605" y="14170"/>
                </a:lnTo>
                <a:lnTo>
                  <a:pt x="12494" y="14090"/>
                </a:lnTo>
                <a:cubicBezTo>
                  <a:pt x="12478" y="14122"/>
                  <a:pt x="12462" y="14154"/>
                  <a:pt x="12430" y="14217"/>
                </a:cubicBezTo>
                <a:lnTo>
                  <a:pt x="12589" y="14344"/>
                </a:lnTo>
                <a:cubicBezTo>
                  <a:pt x="12668" y="14296"/>
                  <a:pt x="12715" y="14217"/>
                  <a:pt x="12810" y="14185"/>
                </a:cubicBezTo>
                <a:lnTo>
                  <a:pt x="12874" y="14249"/>
                </a:lnTo>
                <a:cubicBezTo>
                  <a:pt x="13048" y="14170"/>
                  <a:pt x="12874" y="14106"/>
                  <a:pt x="12858" y="14043"/>
                </a:cubicBezTo>
                <a:cubicBezTo>
                  <a:pt x="12899" y="14015"/>
                  <a:pt x="12946" y="14009"/>
                  <a:pt x="12995" y="14009"/>
                </a:cubicBezTo>
                <a:cubicBezTo>
                  <a:pt x="13041" y="14009"/>
                  <a:pt x="13089" y="14015"/>
                  <a:pt x="13136" y="14015"/>
                </a:cubicBezTo>
                <a:cubicBezTo>
                  <a:pt x="13154" y="14015"/>
                  <a:pt x="13173" y="14014"/>
                  <a:pt x="13190" y="14011"/>
                </a:cubicBezTo>
                <a:lnTo>
                  <a:pt x="13428" y="13805"/>
                </a:lnTo>
                <a:cubicBezTo>
                  <a:pt x="13396" y="13774"/>
                  <a:pt x="13365" y="13726"/>
                  <a:pt x="13333" y="13679"/>
                </a:cubicBezTo>
                <a:cubicBezTo>
                  <a:pt x="13285" y="13679"/>
                  <a:pt x="13238" y="13679"/>
                  <a:pt x="13254" y="13631"/>
                </a:cubicBezTo>
                <a:cubicBezTo>
                  <a:pt x="13254" y="13615"/>
                  <a:pt x="13301" y="13600"/>
                  <a:pt x="13333" y="13600"/>
                </a:cubicBezTo>
                <a:lnTo>
                  <a:pt x="13333" y="13473"/>
                </a:lnTo>
                <a:cubicBezTo>
                  <a:pt x="13460" y="13394"/>
                  <a:pt x="13618" y="13346"/>
                  <a:pt x="13776" y="13330"/>
                </a:cubicBezTo>
                <a:lnTo>
                  <a:pt x="13919" y="13220"/>
                </a:lnTo>
                <a:lnTo>
                  <a:pt x="13919" y="13045"/>
                </a:lnTo>
                <a:lnTo>
                  <a:pt x="14061" y="12935"/>
                </a:lnTo>
                <a:lnTo>
                  <a:pt x="14283" y="12935"/>
                </a:lnTo>
                <a:lnTo>
                  <a:pt x="14410" y="13045"/>
                </a:lnTo>
                <a:lnTo>
                  <a:pt x="14267" y="13172"/>
                </a:lnTo>
                <a:lnTo>
                  <a:pt x="14125" y="13172"/>
                </a:lnTo>
                <a:cubicBezTo>
                  <a:pt x="14093" y="13283"/>
                  <a:pt x="14156" y="13394"/>
                  <a:pt x="14093" y="13489"/>
                </a:cubicBezTo>
                <a:lnTo>
                  <a:pt x="13919" y="13552"/>
                </a:lnTo>
                <a:lnTo>
                  <a:pt x="14045" y="13663"/>
                </a:lnTo>
                <a:cubicBezTo>
                  <a:pt x="14031" y="13661"/>
                  <a:pt x="14017" y="13660"/>
                  <a:pt x="14003" y="13660"/>
                </a:cubicBezTo>
                <a:cubicBezTo>
                  <a:pt x="13910" y="13660"/>
                  <a:pt x="13831" y="13703"/>
                  <a:pt x="13776" y="13758"/>
                </a:cubicBezTo>
                <a:cubicBezTo>
                  <a:pt x="13729" y="13821"/>
                  <a:pt x="13650" y="13853"/>
                  <a:pt x="13570" y="13853"/>
                </a:cubicBezTo>
                <a:cubicBezTo>
                  <a:pt x="13570" y="13853"/>
                  <a:pt x="13555" y="13885"/>
                  <a:pt x="13555" y="13916"/>
                </a:cubicBezTo>
                <a:lnTo>
                  <a:pt x="13840" y="13948"/>
                </a:lnTo>
                <a:cubicBezTo>
                  <a:pt x="13824" y="14011"/>
                  <a:pt x="13808" y="14043"/>
                  <a:pt x="13808" y="14090"/>
                </a:cubicBezTo>
                <a:cubicBezTo>
                  <a:pt x="13713" y="14090"/>
                  <a:pt x="13650" y="14106"/>
                  <a:pt x="13570" y="14106"/>
                </a:cubicBezTo>
                <a:cubicBezTo>
                  <a:pt x="13555" y="14122"/>
                  <a:pt x="13539" y="14154"/>
                  <a:pt x="13539" y="14185"/>
                </a:cubicBezTo>
                <a:cubicBezTo>
                  <a:pt x="13650" y="14233"/>
                  <a:pt x="13650" y="14233"/>
                  <a:pt x="13570" y="14344"/>
                </a:cubicBezTo>
                <a:lnTo>
                  <a:pt x="13380" y="14344"/>
                </a:lnTo>
                <a:lnTo>
                  <a:pt x="13238" y="14470"/>
                </a:lnTo>
                <a:cubicBezTo>
                  <a:pt x="13222" y="14534"/>
                  <a:pt x="13222" y="14597"/>
                  <a:pt x="13222" y="14645"/>
                </a:cubicBezTo>
                <a:lnTo>
                  <a:pt x="13127" y="14724"/>
                </a:lnTo>
                <a:lnTo>
                  <a:pt x="13333" y="14803"/>
                </a:lnTo>
                <a:lnTo>
                  <a:pt x="13175" y="14930"/>
                </a:lnTo>
                <a:lnTo>
                  <a:pt x="12985" y="14930"/>
                </a:lnTo>
                <a:cubicBezTo>
                  <a:pt x="12938" y="14918"/>
                  <a:pt x="12900" y="14847"/>
                  <a:pt x="12834" y="14847"/>
                </a:cubicBezTo>
                <a:cubicBezTo>
                  <a:pt x="12809" y="14847"/>
                  <a:pt x="12781" y="14857"/>
                  <a:pt x="12747" y="14882"/>
                </a:cubicBezTo>
                <a:lnTo>
                  <a:pt x="12842" y="15040"/>
                </a:lnTo>
                <a:lnTo>
                  <a:pt x="12700" y="15183"/>
                </a:lnTo>
                <a:cubicBezTo>
                  <a:pt x="12682" y="15185"/>
                  <a:pt x="12665" y="15186"/>
                  <a:pt x="12649" y="15186"/>
                </a:cubicBezTo>
                <a:cubicBezTo>
                  <a:pt x="12608" y="15186"/>
                  <a:pt x="12571" y="15181"/>
                  <a:pt x="12539" y="15181"/>
                </a:cubicBezTo>
                <a:cubicBezTo>
                  <a:pt x="12504" y="15181"/>
                  <a:pt x="12474" y="15187"/>
                  <a:pt x="12446" y="15215"/>
                </a:cubicBezTo>
                <a:lnTo>
                  <a:pt x="12557" y="15357"/>
                </a:lnTo>
                <a:lnTo>
                  <a:pt x="12795" y="15357"/>
                </a:lnTo>
                <a:lnTo>
                  <a:pt x="12937" y="15500"/>
                </a:lnTo>
                <a:cubicBezTo>
                  <a:pt x="12858" y="15515"/>
                  <a:pt x="12842" y="15610"/>
                  <a:pt x="12747" y="15610"/>
                </a:cubicBezTo>
                <a:cubicBezTo>
                  <a:pt x="12747" y="15705"/>
                  <a:pt x="12874" y="15737"/>
                  <a:pt x="12905" y="15800"/>
                </a:cubicBezTo>
                <a:cubicBezTo>
                  <a:pt x="12937" y="15895"/>
                  <a:pt x="13000" y="15975"/>
                  <a:pt x="13080" y="16038"/>
                </a:cubicBezTo>
                <a:lnTo>
                  <a:pt x="13285" y="16038"/>
                </a:lnTo>
                <a:cubicBezTo>
                  <a:pt x="13317" y="16101"/>
                  <a:pt x="13380" y="16101"/>
                  <a:pt x="13428" y="16196"/>
                </a:cubicBezTo>
                <a:cubicBezTo>
                  <a:pt x="13460" y="16291"/>
                  <a:pt x="13222" y="16323"/>
                  <a:pt x="13380" y="16450"/>
                </a:cubicBezTo>
                <a:cubicBezTo>
                  <a:pt x="13460" y="16465"/>
                  <a:pt x="13570" y="16434"/>
                  <a:pt x="13665" y="16513"/>
                </a:cubicBezTo>
                <a:cubicBezTo>
                  <a:pt x="13729" y="16576"/>
                  <a:pt x="13887" y="16497"/>
                  <a:pt x="13950" y="16608"/>
                </a:cubicBezTo>
                <a:lnTo>
                  <a:pt x="14093" y="16529"/>
                </a:lnTo>
                <a:lnTo>
                  <a:pt x="14330" y="16640"/>
                </a:lnTo>
                <a:lnTo>
                  <a:pt x="14457" y="16545"/>
                </a:lnTo>
                <a:lnTo>
                  <a:pt x="14647" y="16545"/>
                </a:lnTo>
                <a:lnTo>
                  <a:pt x="14774" y="16640"/>
                </a:lnTo>
                <a:lnTo>
                  <a:pt x="14964" y="16545"/>
                </a:lnTo>
                <a:lnTo>
                  <a:pt x="15027" y="16608"/>
                </a:lnTo>
                <a:cubicBezTo>
                  <a:pt x="15075" y="16576"/>
                  <a:pt x="15122" y="16560"/>
                  <a:pt x="15185" y="16545"/>
                </a:cubicBezTo>
                <a:cubicBezTo>
                  <a:pt x="15249" y="16529"/>
                  <a:pt x="15360" y="16545"/>
                  <a:pt x="15407" y="16481"/>
                </a:cubicBezTo>
                <a:cubicBezTo>
                  <a:pt x="15439" y="16434"/>
                  <a:pt x="15565" y="16465"/>
                  <a:pt x="15597" y="16402"/>
                </a:cubicBezTo>
                <a:cubicBezTo>
                  <a:pt x="15618" y="16375"/>
                  <a:pt x="15644" y="16368"/>
                  <a:pt x="15672" y="16368"/>
                </a:cubicBezTo>
                <a:cubicBezTo>
                  <a:pt x="15697" y="16368"/>
                  <a:pt x="15723" y="16374"/>
                  <a:pt x="15746" y="16374"/>
                </a:cubicBezTo>
                <a:cubicBezTo>
                  <a:pt x="15755" y="16374"/>
                  <a:pt x="15764" y="16373"/>
                  <a:pt x="15771" y="16370"/>
                </a:cubicBezTo>
                <a:cubicBezTo>
                  <a:pt x="15771" y="16331"/>
                  <a:pt x="15782" y="16303"/>
                  <a:pt x="15812" y="16303"/>
                </a:cubicBezTo>
                <a:cubicBezTo>
                  <a:pt x="15819" y="16303"/>
                  <a:pt x="15826" y="16304"/>
                  <a:pt x="15835" y="16307"/>
                </a:cubicBezTo>
                <a:cubicBezTo>
                  <a:pt x="15850" y="16307"/>
                  <a:pt x="15882" y="16355"/>
                  <a:pt x="15882" y="16370"/>
                </a:cubicBezTo>
                <a:lnTo>
                  <a:pt x="16025" y="16370"/>
                </a:lnTo>
                <a:cubicBezTo>
                  <a:pt x="16040" y="16370"/>
                  <a:pt x="16056" y="16418"/>
                  <a:pt x="16056" y="16434"/>
                </a:cubicBezTo>
                <a:cubicBezTo>
                  <a:pt x="16056" y="16434"/>
                  <a:pt x="16025" y="16450"/>
                  <a:pt x="16025" y="16450"/>
                </a:cubicBezTo>
                <a:lnTo>
                  <a:pt x="15882" y="16450"/>
                </a:lnTo>
                <a:lnTo>
                  <a:pt x="15914" y="16529"/>
                </a:lnTo>
                <a:cubicBezTo>
                  <a:pt x="15954" y="16535"/>
                  <a:pt x="15997" y="16538"/>
                  <a:pt x="16041" y="16538"/>
                </a:cubicBezTo>
                <a:cubicBezTo>
                  <a:pt x="16117" y="16538"/>
                  <a:pt x="16198" y="16527"/>
                  <a:pt x="16278" y="16497"/>
                </a:cubicBezTo>
                <a:cubicBezTo>
                  <a:pt x="16230" y="16465"/>
                  <a:pt x="16199" y="16434"/>
                  <a:pt x="16167" y="16402"/>
                </a:cubicBezTo>
                <a:cubicBezTo>
                  <a:pt x="16183" y="16307"/>
                  <a:pt x="16120" y="16196"/>
                  <a:pt x="16215" y="16117"/>
                </a:cubicBezTo>
                <a:lnTo>
                  <a:pt x="16325" y="16117"/>
                </a:lnTo>
                <a:lnTo>
                  <a:pt x="16420" y="16291"/>
                </a:lnTo>
                <a:cubicBezTo>
                  <a:pt x="16436" y="16286"/>
                  <a:pt x="16450" y="16284"/>
                  <a:pt x="16464" y="16284"/>
                </a:cubicBezTo>
                <a:cubicBezTo>
                  <a:pt x="16531" y="16284"/>
                  <a:pt x="16571" y="16341"/>
                  <a:pt x="16610" y="16355"/>
                </a:cubicBezTo>
                <a:lnTo>
                  <a:pt x="16864" y="16244"/>
                </a:lnTo>
                <a:lnTo>
                  <a:pt x="16864" y="16165"/>
                </a:lnTo>
                <a:cubicBezTo>
                  <a:pt x="16895" y="16125"/>
                  <a:pt x="16935" y="16117"/>
                  <a:pt x="16975" y="16117"/>
                </a:cubicBezTo>
                <a:cubicBezTo>
                  <a:pt x="17001" y="16117"/>
                  <a:pt x="17027" y="16121"/>
                  <a:pt x="17051" y="16121"/>
                </a:cubicBezTo>
                <a:cubicBezTo>
                  <a:pt x="17063" y="16121"/>
                  <a:pt x="17075" y="16120"/>
                  <a:pt x="17085" y="16117"/>
                </a:cubicBezTo>
                <a:cubicBezTo>
                  <a:pt x="17149" y="16085"/>
                  <a:pt x="17228" y="16054"/>
                  <a:pt x="17275" y="16022"/>
                </a:cubicBezTo>
                <a:lnTo>
                  <a:pt x="17323" y="16054"/>
                </a:lnTo>
                <a:lnTo>
                  <a:pt x="17576" y="15785"/>
                </a:lnTo>
                <a:cubicBezTo>
                  <a:pt x="17750" y="15785"/>
                  <a:pt x="17909" y="15737"/>
                  <a:pt x="18051" y="15658"/>
                </a:cubicBezTo>
                <a:cubicBezTo>
                  <a:pt x="18051" y="15642"/>
                  <a:pt x="18051" y="15626"/>
                  <a:pt x="18051" y="15610"/>
                </a:cubicBezTo>
                <a:cubicBezTo>
                  <a:pt x="18051" y="15595"/>
                  <a:pt x="18067" y="15563"/>
                  <a:pt x="18083" y="15531"/>
                </a:cubicBezTo>
                <a:cubicBezTo>
                  <a:pt x="18105" y="15536"/>
                  <a:pt x="18126" y="15538"/>
                  <a:pt x="18147" y="15538"/>
                </a:cubicBezTo>
                <a:cubicBezTo>
                  <a:pt x="18273" y="15538"/>
                  <a:pt x="18370" y="15464"/>
                  <a:pt x="18479" y="15436"/>
                </a:cubicBezTo>
                <a:lnTo>
                  <a:pt x="18590" y="15531"/>
                </a:lnTo>
                <a:cubicBezTo>
                  <a:pt x="18653" y="15420"/>
                  <a:pt x="18827" y="15452"/>
                  <a:pt x="18906" y="15357"/>
                </a:cubicBezTo>
                <a:cubicBezTo>
                  <a:pt x="18986" y="15278"/>
                  <a:pt x="19096" y="15215"/>
                  <a:pt x="19223" y="15199"/>
                </a:cubicBezTo>
                <a:cubicBezTo>
                  <a:pt x="19318" y="15167"/>
                  <a:pt x="19413" y="15104"/>
                  <a:pt x="19476" y="15025"/>
                </a:cubicBezTo>
                <a:cubicBezTo>
                  <a:pt x="19556" y="14930"/>
                  <a:pt x="19714" y="14945"/>
                  <a:pt x="19793" y="14850"/>
                </a:cubicBezTo>
                <a:cubicBezTo>
                  <a:pt x="19856" y="14755"/>
                  <a:pt x="20015" y="14771"/>
                  <a:pt x="20094" y="14676"/>
                </a:cubicBezTo>
                <a:cubicBezTo>
                  <a:pt x="20157" y="14613"/>
                  <a:pt x="20221" y="14550"/>
                  <a:pt x="20284" y="14502"/>
                </a:cubicBezTo>
                <a:lnTo>
                  <a:pt x="20901" y="14233"/>
                </a:lnTo>
                <a:lnTo>
                  <a:pt x="20901" y="14154"/>
                </a:lnTo>
                <a:cubicBezTo>
                  <a:pt x="21028" y="14011"/>
                  <a:pt x="21250" y="13995"/>
                  <a:pt x="21361" y="13853"/>
                </a:cubicBezTo>
                <a:lnTo>
                  <a:pt x="21408" y="13853"/>
                </a:lnTo>
                <a:cubicBezTo>
                  <a:pt x="21535" y="13853"/>
                  <a:pt x="21471" y="13742"/>
                  <a:pt x="21519" y="13710"/>
                </a:cubicBezTo>
                <a:lnTo>
                  <a:pt x="21661" y="13679"/>
                </a:lnTo>
                <a:lnTo>
                  <a:pt x="22041" y="13362"/>
                </a:lnTo>
                <a:cubicBezTo>
                  <a:pt x="22054" y="13360"/>
                  <a:pt x="22067" y="13359"/>
                  <a:pt x="22080" y="13359"/>
                </a:cubicBezTo>
                <a:cubicBezTo>
                  <a:pt x="22114" y="13359"/>
                  <a:pt x="22149" y="13364"/>
                  <a:pt x="22180" y="13364"/>
                </a:cubicBezTo>
                <a:cubicBezTo>
                  <a:pt x="22213" y="13364"/>
                  <a:pt x="22243" y="13358"/>
                  <a:pt x="22263" y="13330"/>
                </a:cubicBezTo>
                <a:cubicBezTo>
                  <a:pt x="22326" y="13251"/>
                  <a:pt x="22216" y="13156"/>
                  <a:pt x="22342" y="13109"/>
                </a:cubicBezTo>
                <a:cubicBezTo>
                  <a:pt x="22406" y="13156"/>
                  <a:pt x="22437" y="13235"/>
                  <a:pt x="22532" y="13251"/>
                </a:cubicBezTo>
                <a:cubicBezTo>
                  <a:pt x="22675" y="13172"/>
                  <a:pt x="22659" y="12998"/>
                  <a:pt x="22817" y="12935"/>
                </a:cubicBezTo>
                <a:cubicBezTo>
                  <a:pt x="22856" y="12973"/>
                  <a:pt x="22894" y="13022"/>
                  <a:pt x="22967" y="13022"/>
                </a:cubicBezTo>
                <a:cubicBezTo>
                  <a:pt x="22984" y="13022"/>
                  <a:pt x="23002" y="13020"/>
                  <a:pt x="23023" y="13014"/>
                </a:cubicBezTo>
                <a:lnTo>
                  <a:pt x="23292" y="12776"/>
                </a:lnTo>
                <a:lnTo>
                  <a:pt x="23435" y="12745"/>
                </a:lnTo>
                <a:cubicBezTo>
                  <a:pt x="23451" y="12665"/>
                  <a:pt x="23466" y="12586"/>
                  <a:pt x="23482" y="12507"/>
                </a:cubicBezTo>
                <a:cubicBezTo>
                  <a:pt x="23561" y="12602"/>
                  <a:pt x="23561" y="12713"/>
                  <a:pt x="23688" y="12760"/>
                </a:cubicBezTo>
                <a:lnTo>
                  <a:pt x="23941" y="12634"/>
                </a:lnTo>
                <a:lnTo>
                  <a:pt x="23941" y="12555"/>
                </a:lnTo>
                <a:cubicBezTo>
                  <a:pt x="23989" y="12491"/>
                  <a:pt x="24131" y="12523"/>
                  <a:pt x="24179" y="12444"/>
                </a:cubicBezTo>
                <a:cubicBezTo>
                  <a:pt x="24226" y="12365"/>
                  <a:pt x="24321" y="12349"/>
                  <a:pt x="24416" y="12317"/>
                </a:cubicBezTo>
                <a:cubicBezTo>
                  <a:pt x="24432" y="12254"/>
                  <a:pt x="24448" y="12190"/>
                  <a:pt x="24448" y="12111"/>
                </a:cubicBezTo>
                <a:lnTo>
                  <a:pt x="24654" y="12080"/>
                </a:lnTo>
                <a:cubicBezTo>
                  <a:pt x="24670" y="12048"/>
                  <a:pt x="24717" y="11985"/>
                  <a:pt x="24765" y="11921"/>
                </a:cubicBezTo>
                <a:lnTo>
                  <a:pt x="25097" y="11921"/>
                </a:lnTo>
                <a:cubicBezTo>
                  <a:pt x="25192" y="11747"/>
                  <a:pt x="25461" y="11763"/>
                  <a:pt x="25556" y="11589"/>
                </a:cubicBezTo>
                <a:lnTo>
                  <a:pt x="25762" y="11589"/>
                </a:lnTo>
                <a:cubicBezTo>
                  <a:pt x="25826" y="11478"/>
                  <a:pt x="25952" y="11510"/>
                  <a:pt x="26063" y="11494"/>
                </a:cubicBezTo>
                <a:cubicBezTo>
                  <a:pt x="26190" y="11351"/>
                  <a:pt x="26427" y="11320"/>
                  <a:pt x="26538" y="11177"/>
                </a:cubicBezTo>
                <a:lnTo>
                  <a:pt x="26728" y="11177"/>
                </a:lnTo>
                <a:cubicBezTo>
                  <a:pt x="26823" y="11098"/>
                  <a:pt x="26902" y="10987"/>
                  <a:pt x="27013" y="10940"/>
                </a:cubicBezTo>
                <a:cubicBezTo>
                  <a:pt x="27124" y="10892"/>
                  <a:pt x="27235" y="10829"/>
                  <a:pt x="27330" y="10750"/>
                </a:cubicBezTo>
                <a:lnTo>
                  <a:pt x="27647" y="10750"/>
                </a:lnTo>
                <a:lnTo>
                  <a:pt x="27710" y="10591"/>
                </a:lnTo>
                <a:cubicBezTo>
                  <a:pt x="27789" y="10591"/>
                  <a:pt x="27884" y="10591"/>
                  <a:pt x="27963" y="10575"/>
                </a:cubicBezTo>
                <a:lnTo>
                  <a:pt x="27963" y="10575"/>
                </a:lnTo>
                <a:lnTo>
                  <a:pt x="27963" y="10575"/>
                </a:lnTo>
                <a:cubicBezTo>
                  <a:pt x="28058" y="10512"/>
                  <a:pt x="28169" y="10449"/>
                  <a:pt x="28280" y="10417"/>
                </a:cubicBezTo>
                <a:lnTo>
                  <a:pt x="28359" y="10480"/>
                </a:lnTo>
                <a:cubicBezTo>
                  <a:pt x="28375" y="10544"/>
                  <a:pt x="28327" y="10575"/>
                  <a:pt x="28280" y="10623"/>
                </a:cubicBezTo>
                <a:cubicBezTo>
                  <a:pt x="28264" y="10655"/>
                  <a:pt x="28232" y="10702"/>
                  <a:pt x="28217" y="10765"/>
                </a:cubicBezTo>
                <a:lnTo>
                  <a:pt x="28106" y="10765"/>
                </a:lnTo>
                <a:cubicBezTo>
                  <a:pt x="28090" y="10718"/>
                  <a:pt x="28058" y="10670"/>
                  <a:pt x="28042" y="10623"/>
                </a:cubicBezTo>
                <a:cubicBezTo>
                  <a:pt x="28042" y="10599"/>
                  <a:pt x="28019" y="10599"/>
                  <a:pt x="27997" y="10599"/>
                </a:cubicBezTo>
                <a:cubicBezTo>
                  <a:pt x="27982" y="10599"/>
                  <a:pt x="27968" y="10599"/>
                  <a:pt x="27963" y="10592"/>
                </a:cubicBezTo>
                <a:lnTo>
                  <a:pt x="27963" y="10592"/>
                </a:lnTo>
                <a:lnTo>
                  <a:pt x="27963" y="10702"/>
                </a:lnTo>
                <a:cubicBezTo>
                  <a:pt x="27932" y="10750"/>
                  <a:pt x="27900" y="10797"/>
                  <a:pt x="27852" y="10829"/>
                </a:cubicBezTo>
                <a:cubicBezTo>
                  <a:pt x="27805" y="10845"/>
                  <a:pt x="27757" y="10845"/>
                  <a:pt x="27726" y="10845"/>
                </a:cubicBezTo>
                <a:cubicBezTo>
                  <a:pt x="27615" y="10908"/>
                  <a:pt x="27583" y="11019"/>
                  <a:pt x="27520" y="11098"/>
                </a:cubicBezTo>
                <a:cubicBezTo>
                  <a:pt x="27472" y="11193"/>
                  <a:pt x="27425" y="11272"/>
                  <a:pt x="27346" y="11335"/>
                </a:cubicBezTo>
                <a:cubicBezTo>
                  <a:pt x="27267" y="11415"/>
                  <a:pt x="27251" y="11541"/>
                  <a:pt x="27140" y="11605"/>
                </a:cubicBezTo>
                <a:lnTo>
                  <a:pt x="26982" y="11605"/>
                </a:lnTo>
                <a:cubicBezTo>
                  <a:pt x="26982" y="11668"/>
                  <a:pt x="27077" y="11700"/>
                  <a:pt x="27077" y="11731"/>
                </a:cubicBezTo>
                <a:cubicBezTo>
                  <a:pt x="27092" y="11763"/>
                  <a:pt x="27061" y="11810"/>
                  <a:pt x="27061" y="11842"/>
                </a:cubicBezTo>
                <a:lnTo>
                  <a:pt x="26839" y="11842"/>
                </a:lnTo>
                <a:cubicBezTo>
                  <a:pt x="26797" y="11814"/>
                  <a:pt x="26754" y="11760"/>
                  <a:pt x="26678" y="11760"/>
                </a:cubicBezTo>
                <a:cubicBezTo>
                  <a:pt x="26669" y="11760"/>
                  <a:pt x="26659" y="11761"/>
                  <a:pt x="26649" y="11763"/>
                </a:cubicBezTo>
                <a:lnTo>
                  <a:pt x="26522" y="11985"/>
                </a:lnTo>
                <a:lnTo>
                  <a:pt x="26570" y="12048"/>
                </a:lnTo>
                <a:cubicBezTo>
                  <a:pt x="26665" y="12190"/>
                  <a:pt x="26538" y="12254"/>
                  <a:pt x="26491" y="12380"/>
                </a:cubicBezTo>
                <a:cubicBezTo>
                  <a:pt x="26443" y="12507"/>
                  <a:pt x="26269" y="12539"/>
                  <a:pt x="26127" y="12586"/>
                </a:cubicBezTo>
                <a:lnTo>
                  <a:pt x="26063" y="12523"/>
                </a:lnTo>
                <a:lnTo>
                  <a:pt x="25667" y="12523"/>
                </a:lnTo>
                <a:cubicBezTo>
                  <a:pt x="25651" y="12523"/>
                  <a:pt x="25636" y="12539"/>
                  <a:pt x="25620" y="12555"/>
                </a:cubicBezTo>
                <a:lnTo>
                  <a:pt x="25620" y="12982"/>
                </a:lnTo>
                <a:lnTo>
                  <a:pt x="25699" y="13014"/>
                </a:lnTo>
                <a:cubicBezTo>
                  <a:pt x="25715" y="12966"/>
                  <a:pt x="25667" y="12903"/>
                  <a:pt x="25762" y="12840"/>
                </a:cubicBezTo>
                <a:cubicBezTo>
                  <a:pt x="25826" y="12903"/>
                  <a:pt x="25873" y="12982"/>
                  <a:pt x="25873" y="12998"/>
                </a:cubicBezTo>
                <a:cubicBezTo>
                  <a:pt x="25947" y="13014"/>
                  <a:pt x="26012" y="13017"/>
                  <a:pt x="26071" y="13017"/>
                </a:cubicBezTo>
                <a:cubicBezTo>
                  <a:pt x="26119" y="13017"/>
                  <a:pt x="26162" y="13015"/>
                  <a:pt x="26204" y="13015"/>
                </a:cubicBezTo>
                <a:cubicBezTo>
                  <a:pt x="26266" y="13015"/>
                  <a:pt x="26323" y="13020"/>
                  <a:pt x="26380" y="13045"/>
                </a:cubicBezTo>
                <a:lnTo>
                  <a:pt x="26380" y="13568"/>
                </a:lnTo>
                <a:lnTo>
                  <a:pt x="26317" y="13631"/>
                </a:lnTo>
                <a:lnTo>
                  <a:pt x="26507" y="13964"/>
                </a:lnTo>
                <a:lnTo>
                  <a:pt x="26396" y="14075"/>
                </a:lnTo>
                <a:cubicBezTo>
                  <a:pt x="26522" y="14201"/>
                  <a:pt x="26744" y="14217"/>
                  <a:pt x="26855" y="14360"/>
                </a:cubicBezTo>
                <a:lnTo>
                  <a:pt x="26902" y="14360"/>
                </a:lnTo>
                <a:cubicBezTo>
                  <a:pt x="27013" y="14296"/>
                  <a:pt x="27124" y="14265"/>
                  <a:pt x="27251" y="14265"/>
                </a:cubicBezTo>
                <a:cubicBezTo>
                  <a:pt x="27314" y="14217"/>
                  <a:pt x="27346" y="14138"/>
                  <a:pt x="27441" y="14122"/>
                </a:cubicBezTo>
                <a:cubicBezTo>
                  <a:pt x="27472" y="14185"/>
                  <a:pt x="27488" y="14233"/>
                  <a:pt x="27504" y="14265"/>
                </a:cubicBezTo>
                <a:cubicBezTo>
                  <a:pt x="27536" y="14275"/>
                  <a:pt x="27566" y="14277"/>
                  <a:pt x="27594" y="14277"/>
                </a:cubicBezTo>
                <a:cubicBezTo>
                  <a:pt x="27609" y="14277"/>
                  <a:pt x="27623" y="14276"/>
                  <a:pt x="27637" y="14276"/>
                </a:cubicBezTo>
                <a:cubicBezTo>
                  <a:pt x="27678" y="14276"/>
                  <a:pt x="27718" y="14280"/>
                  <a:pt x="27757" y="14312"/>
                </a:cubicBezTo>
                <a:cubicBezTo>
                  <a:pt x="27773" y="14360"/>
                  <a:pt x="27789" y="14407"/>
                  <a:pt x="27821" y="14470"/>
                </a:cubicBezTo>
                <a:lnTo>
                  <a:pt x="28359" y="14233"/>
                </a:lnTo>
                <a:lnTo>
                  <a:pt x="28359" y="14154"/>
                </a:lnTo>
                <a:cubicBezTo>
                  <a:pt x="28489" y="14115"/>
                  <a:pt x="28598" y="14011"/>
                  <a:pt x="28712" y="14011"/>
                </a:cubicBezTo>
                <a:cubicBezTo>
                  <a:pt x="28737" y="14011"/>
                  <a:pt x="28761" y="14016"/>
                  <a:pt x="28787" y="14027"/>
                </a:cubicBezTo>
                <a:cubicBezTo>
                  <a:pt x="28882" y="14138"/>
                  <a:pt x="28929" y="14217"/>
                  <a:pt x="28992" y="14280"/>
                </a:cubicBezTo>
                <a:lnTo>
                  <a:pt x="29404" y="14280"/>
                </a:lnTo>
                <a:lnTo>
                  <a:pt x="29515" y="14185"/>
                </a:lnTo>
                <a:lnTo>
                  <a:pt x="29911" y="14185"/>
                </a:lnTo>
                <a:cubicBezTo>
                  <a:pt x="29937" y="14133"/>
                  <a:pt x="30007" y="14102"/>
                  <a:pt x="30075" y="14102"/>
                </a:cubicBezTo>
                <a:cubicBezTo>
                  <a:pt x="30089" y="14102"/>
                  <a:pt x="30103" y="14104"/>
                  <a:pt x="30117" y="14106"/>
                </a:cubicBezTo>
                <a:cubicBezTo>
                  <a:pt x="30125" y="14108"/>
                  <a:pt x="30133" y="14108"/>
                  <a:pt x="30141" y="14108"/>
                </a:cubicBezTo>
                <a:cubicBezTo>
                  <a:pt x="30218" y="14108"/>
                  <a:pt x="30249" y="14041"/>
                  <a:pt x="30307" y="14027"/>
                </a:cubicBezTo>
                <a:cubicBezTo>
                  <a:pt x="30386" y="13995"/>
                  <a:pt x="30449" y="13980"/>
                  <a:pt x="30528" y="13948"/>
                </a:cubicBezTo>
                <a:lnTo>
                  <a:pt x="30734" y="13948"/>
                </a:lnTo>
                <a:lnTo>
                  <a:pt x="32112" y="13346"/>
                </a:lnTo>
                <a:lnTo>
                  <a:pt x="32222" y="13346"/>
                </a:lnTo>
                <a:lnTo>
                  <a:pt x="32333" y="13267"/>
                </a:lnTo>
                <a:lnTo>
                  <a:pt x="32618" y="13267"/>
                </a:lnTo>
                <a:lnTo>
                  <a:pt x="32729" y="13172"/>
                </a:lnTo>
                <a:lnTo>
                  <a:pt x="32919" y="13172"/>
                </a:lnTo>
                <a:lnTo>
                  <a:pt x="33062" y="13061"/>
                </a:lnTo>
                <a:cubicBezTo>
                  <a:pt x="33077" y="13014"/>
                  <a:pt x="33077" y="12982"/>
                  <a:pt x="33093" y="12935"/>
                </a:cubicBezTo>
                <a:lnTo>
                  <a:pt x="33410" y="12935"/>
                </a:lnTo>
                <a:lnTo>
                  <a:pt x="33616" y="12760"/>
                </a:lnTo>
                <a:cubicBezTo>
                  <a:pt x="33711" y="12760"/>
                  <a:pt x="33806" y="12745"/>
                  <a:pt x="33885" y="12713"/>
                </a:cubicBezTo>
                <a:cubicBezTo>
                  <a:pt x="34043" y="12665"/>
                  <a:pt x="34170" y="12570"/>
                  <a:pt x="34265" y="12428"/>
                </a:cubicBezTo>
                <a:cubicBezTo>
                  <a:pt x="34154" y="12380"/>
                  <a:pt x="34154" y="12380"/>
                  <a:pt x="34202" y="12270"/>
                </a:cubicBezTo>
                <a:lnTo>
                  <a:pt x="34202" y="12270"/>
                </a:lnTo>
                <a:cubicBezTo>
                  <a:pt x="34313" y="12301"/>
                  <a:pt x="34249" y="12380"/>
                  <a:pt x="34265" y="12428"/>
                </a:cubicBezTo>
                <a:lnTo>
                  <a:pt x="34408" y="12428"/>
                </a:lnTo>
                <a:lnTo>
                  <a:pt x="34503" y="12507"/>
                </a:lnTo>
                <a:lnTo>
                  <a:pt x="34613" y="12444"/>
                </a:lnTo>
                <a:lnTo>
                  <a:pt x="34708" y="12507"/>
                </a:lnTo>
                <a:lnTo>
                  <a:pt x="34898" y="12349"/>
                </a:lnTo>
                <a:lnTo>
                  <a:pt x="35247" y="12349"/>
                </a:lnTo>
                <a:lnTo>
                  <a:pt x="35595" y="12000"/>
                </a:lnTo>
                <a:lnTo>
                  <a:pt x="35880" y="12000"/>
                </a:lnTo>
                <a:lnTo>
                  <a:pt x="36007" y="11921"/>
                </a:lnTo>
                <a:lnTo>
                  <a:pt x="36276" y="11921"/>
                </a:lnTo>
                <a:lnTo>
                  <a:pt x="36371" y="11842"/>
                </a:lnTo>
                <a:lnTo>
                  <a:pt x="36561" y="11842"/>
                </a:lnTo>
                <a:lnTo>
                  <a:pt x="36672" y="11763"/>
                </a:lnTo>
                <a:lnTo>
                  <a:pt x="36909" y="11763"/>
                </a:lnTo>
                <a:lnTo>
                  <a:pt x="37052" y="11589"/>
                </a:lnTo>
                <a:lnTo>
                  <a:pt x="37368" y="11589"/>
                </a:lnTo>
                <a:cubicBezTo>
                  <a:pt x="37432" y="11525"/>
                  <a:pt x="37479" y="11462"/>
                  <a:pt x="37543" y="11446"/>
                </a:cubicBezTo>
                <a:cubicBezTo>
                  <a:pt x="37622" y="11415"/>
                  <a:pt x="37701" y="11399"/>
                  <a:pt x="37748" y="11335"/>
                </a:cubicBezTo>
                <a:lnTo>
                  <a:pt x="38334" y="11335"/>
                </a:lnTo>
                <a:cubicBezTo>
                  <a:pt x="38350" y="11335"/>
                  <a:pt x="38366" y="11320"/>
                  <a:pt x="38382" y="11320"/>
                </a:cubicBezTo>
                <a:cubicBezTo>
                  <a:pt x="38398" y="11272"/>
                  <a:pt x="38413" y="11225"/>
                  <a:pt x="38445" y="11161"/>
                </a:cubicBezTo>
                <a:lnTo>
                  <a:pt x="38572" y="11193"/>
                </a:lnTo>
                <a:cubicBezTo>
                  <a:pt x="38603" y="11240"/>
                  <a:pt x="38572" y="11320"/>
                  <a:pt x="38651" y="11335"/>
                </a:cubicBezTo>
                <a:lnTo>
                  <a:pt x="38778" y="11225"/>
                </a:lnTo>
                <a:lnTo>
                  <a:pt x="38809" y="11098"/>
                </a:lnTo>
                <a:lnTo>
                  <a:pt x="39300" y="11098"/>
                </a:lnTo>
                <a:lnTo>
                  <a:pt x="39838" y="10845"/>
                </a:lnTo>
                <a:lnTo>
                  <a:pt x="39933" y="10924"/>
                </a:lnTo>
                <a:cubicBezTo>
                  <a:pt x="40076" y="10924"/>
                  <a:pt x="40234" y="10876"/>
                  <a:pt x="40361" y="10797"/>
                </a:cubicBezTo>
                <a:lnTo>
                  <a:pt x="40393" y="10702"/>
                </a:lnTo>
                <a:cubicBezTo>
                  <a:pt x="40431" y="10677"/>
                  <a:pt x="40471" y="10674"/>
                  <a:pt x="40510" y="10674"/>
                </a:cubicBezTo>
                <a:cubicBezTo>
                  <a:pt x="40520" y="10674"/>
                  <a:pt x="40530" y="10674"/>
                  <a:pt x="40539" y="10674"/>
                </a:cubicBezTo>
                <a:cubicBezTo>
                  <a:pt x="40587" y="10674"/>
                  <a:pt x="40630" y="10670"/>
                  <a:pt x="40662" y="10623"/>
                </a:cubicBezTo>
                <a:lnTo>
                  <a:pt x="40662" y="10544"/>
                </a:lnTo>
                <a:lnTo>
                  <a:pt x="40503" y="10465"/>
                </a:lnTo>
                <a:cubicBezTo>
                  <a:pt x="40535" y="10322"/>
                  <a:pt x="40741" y="10354"/>
                  <a:pt x="40820" y="10275"/>
                </a:cubicBezTo>
                <a:lnTo>
                  <a:pt x="41058" y="10385"/>
                </a:lnTo>
                <a:cubicBezTo>
                  <a:pt x="41026" y="10417"/>
                  <a:pt x="40994" y="10449"/>
                  <a:pt x="40963" y="10480"/>
                </a:cubicBezTo>
                <a:lnTo>
                  <a:pt x="40994" y="10607"/>
                </a:lnTo>
                <a:lnTo>
                  <a:pt x="41168" y="10480"/>
                </a:lnTo>
                <a:lnTo>
                  <a:pt x="41168" y="10306"/>
                </a:lnTo>
                <a:lnTo>
                  <a:pt x="41073" y="10195"/>
                </a:lnTo>
                <a:cubicBezTo>
                  <a:pt x="41216" y="10148"/>
                  <a:pt x="41358" y="10195"/>
                  <a:pt x="41438" y="10085"/>
                </a:cubicBezTo>
                <a:cubicBezTo>
                  <a:pt x="41448" y="10079"/>
                  <a:pt x="41466" y="10077"/>
                  <a:pt x="41486" y="10077"/>
                </a:cubicBezTo>
                <a:cubicBezTo>
                  <a:pt x="41527" y="10077"/>
                  <a:pt x="41580" y="10085"/>
                  <a:pt x="41612" y="10085"/>
                </a:cubicBezTo>
                <a:lnTo>
                  <a:pt x="41707" y="10164"/>
                </a:lnTo>
                <a:cubicBezTo>
                  <a:pt x="41849" y="10116"/>
                  <a:pt x="41833" y="10005"/>
                  <a:pt x="41913" y="9926"/>
                </a:cubicBezTo>
                <a:lnTo>
                  <a:pt x="42103" y="9926"/>
                </a:lnTo>
                <a:lnTo>
                  <a:pt x="42229" y="9831"/>
                </a:lnTo>
                <a:cubicBezTo>
                  <a:pt x="42245" y="9839"/>
                  <a:pt x="42262" y="9841"/>
                  <a:pt x="42280" y="9841"/>
                </a:cubicBezTo>
                <a:cubicBezTo>
                  <a:pt x="42298" y="9841"/>
                  <a:pt x="42316" y="9839"/>
                  <a:pt x="42336" y="9839"/>
                </a:cubicBezTo>
                <a:cubicBezTo>
                  <a:pt x="42376" y="9839"/>
                  <a:pt x="42419" y="9847"/>
                  <a:pt x="42467" y="9895"/>
                </a:cubicBezTo>
                <a:lnTo>
                  <a:pt x="42229" y="10037"/>
                </a:lnTo>
                <a:cubicBezTo>
                  <a:pt x="42287" y="10075"/>
                  <a:pt x="42350" y="10096"/>
                  <a:pt x="42412" y="10096"/>
                </a:cubicBezTo>
                <a:cubicBezTo>
                  <a:pt x="42453" y="10096"/>
                  <a:pt x="42493" y="10087"/>
                  <a:pt x="42530" y="10069"/>
                </a:cubicBezTo>
                <a:lnTo>
                  <a:pt x="42578" y="9815"/>
                </a:lnTo>
                <a:cubicBezTo>
                  <a:pt x="42657" y="9942"/>
                  <a:pt x="42689" y="10037"/>
                  <a:pt x="42799" y="10085"/>
                </a:cubicBezTo>
                <a:lnTo>
                  <a:pt x="42910" y="10005"/>
                </a:lnTo>
                <a:lnTo>
                  <a:pt x="43195" y="10005"/>
                </a:lnTo>
                <a:lnTo>
                  <a:pt x="43385" y="9847"/>
                </a:lnTo>
                <a:lnTo>
                  <a:pt x="43575" y="9847"/>
                </a:lnTo>
                <a:cubicBezTo>
                  <a:pt x="43626" y="9860"/>
                  <a:pt x="43657" y="9924"/>
                  <a:pt x="43732" y="9924"/>
                </a:cubicBezTo>
                <a:cubicBezTo>
                  <a:pt x="43751" y="9924"/>
                  <a:pt x="43772" y="9920"/>
                  <a:pt x="43797" y="9910"/>
                </a:cubicBezTo>
                <a:cubicBezTo>
                  <a:pt x="43844" y="9784"/>
                  <a:pt x="44050" y="9768"/>
                  <a:pt x="44193" y="9657"/>
                </a:cubicBezTo>
                <a:cubicBezTo>
                  <a:pt x="44231" y="9672"/>
                  <a:pt x="44268" y="9678"/>
                  <a:pt x="44305" y="9678"/>
                </a:cubicBezTo>
                <a:cubicBezTo>
                  <a:pt x="44456" y="9678"/>
                  <a:pt x="44595" y="9577"/>
                  <a:pt x="44752" y="9577"/>
                </a:cubicBezTo>
                <a:cubicBezTo>
                  <a:pt x="44761" y="9577"/>
                  <a:pt x="44770" y="9577"/>
                  <a:pt x="44779" y="9578"/>
                </a:cubicBezTo>
                <a:cubicBezTo>
                  <a:pt x="44817" y="9510"/>
                  <a:pt x="44880" y="9501"/>
                  <a:pt x="44948" y="9501"/>
                </a:cubicBezTo>
                <a:cubicBezTo>
                  <a:pt x="44971" y="9501"/>
                  <a:pt x="44994" y="9502"/>
                  <a:pt x="45017" y="9502"/>
                </a:cubicBezTo>
                <a:cubicBezTo>
                  <a:pt x="45038" y="9502"/>
                  <a:pt x="45059" y="9502"/>
                  <a:pt x="45079" y="9499"/>
                </a:cubicBezTo>
                <a:cubicBezTo>
                  <a:pt x="45111" y="9499"/>
                  <a:pt x="45143" y="9483"/>
                  <a:pt x="45174" y="9483"/>
                </a:cubicBezTo>
                <a:lnTo>
                  <a:pt x="45333" y="9340"/>
                </a:lnTo>
                <a:cubicBezTo>
                  <a:pt x="45539" y="9309"/>
                  <a:pt x="45665" y="9182"/>
                  <a:pt x="45855" y="9150"/>
                </a:cubicBezTo>
                <a:cubicBezTo>
                  <a:pt x="45903" y="9135"/>
                  <a:pt x="45950" y="9087"/>
                  <a:pt x="45998" y="9039"/>
                </a:cubicBezTo>
                <a:lnTo>
                  <a:pt x="45887" y="8944"/>
                </a:lnTo>
                <a:lnTo>
                  <a:pt x="46029" y="8897"/>
                </a:lnTo>
                <a:lnTo>
                  <a:pt x="46140" y="8992"/>
                </a:lnTo>
                <a:lnTo>
                  <a:pt x="46362" y="8992"/>
                </a:lnTo>
                <a:lnTo>
                  <a:pt x="46520" y="8818"/>
                </a:lnTo>
                <a:cubicBezTo>
                  <a:pt x="46543" y="8822"/>
                  <a:pt x="46565" y="8823"/>
                  <a:pt x="46586" y="8823"/>
                </a:cubicBezTo>
                <a:cubicBezTo>
                  <a:pt x="46738" y="8823"/>
                  <a:pt x="46840" y="8733"/>
                  <a:pt x="46979" y="8691"/>
                </a:cubicBezTo>
                <a:lnTo>
                  <a:pt x="46979" y="8279"/>
                </a:lnTo>
                <a:cubicBezTo>
                  <a:pt x="46979" y="8264"/>
                  <a:pt x="46995" y="8264"/>
                  <a:pt x="46995" y="8264"/>
                </a:cubicBezTo>
                <a:lnTo>
                  <a:pt x="47169" y="8406"/>
                </a:lnTo>
                <a:lnTo>
                  <a:pt x="47660" y="8200"/>
                </a:lnTo>
                <a:cubicBezTo>
                  <a:pt x="47676" y="8137"/>
                  <a:pt x="47629" y="8058"/>
                  <a:pt x="47692" y="7994"/>
                </a:cubicBezTo>
                <a:lnTo>
                  <a:pt x="47866" y="8074"/>
                </a:lnTo>
                <a:cubicBezTo>
                  <a:pt x="48001" y="8029"/>
                  <a:pt x="48037" y="7898"/>
                  <a:pt x="48175" y="7898"/>
                </a:cubicBezTo>
                <a:cubicBezTo>
                  <a:pt x="48182" y="7898"/>
                  <a:pt x="48190" y="7899"/>
                  <a:pt x="48199" y="7899"/>
                </a:cubicBezTo>
                <a:cubicBezTo>
                  <a:pt x="48262" y="7852"/>
                  <a:pt x="48373" y="7820"/>
                  <a:pt x="48357" y="7709"/>
                </a:cubicBezTo>
                <a:cubicBezTo>
                  <a:pt x="48357" y="7694"/>
                  <a:pt x="48389" y="7678"/>
                  <a:pt x="48404" y="7662"/>
                </a:cubicBezTo>
                <a:lnTo>
                  <a:pt x="48484" y="7725"/>
                </a:lnTo>
                <a:lnTo>
                  <a:pt x="48705" y="7725"/>
                </a:lnTo>
                <a:cubicBezTo>
                  <a:pt x="48753" y="7694"/>
                  <a:pt x="48800" y="7646"/>
                  <a:pt x="48832" y="7614"/>
                </a:cubicBezTo>
                <a:lnTo>
                  <a:pt x="48832" y="7456"/>
                </a:lnTo>
                <a:lnTo>
                  <a:pt x="48689" y="7314"/>
                </a:lnTo>
                <a:lnTo>
                  <a:pt x="48199" y="7314"/>
                </a:lnTo>
                <a:cubicBezTo>
                  <a:pt x="48183" y="7314"/>
                  <a:pt x="48183" y="7298"/>
                  <a:pt x="48151" y="7282"/>
                </a:cubicBezTo>
                <a:cubicBezTo>
                  <a:pt x="48186" y="7247"/>
                  <a:pt x="48223" y="7240"/>
                  <a:pt x="48263" y="7240"/>
                </a:cubicBezTo>
                <a:cubicBezTo>
                  <a:pt x="48292" y="7240"/>
                  <a:pt x="48322" y="7244"/>
                  <a:pt x="48353" y="7244"/>
                </a:cubicBezTo>
                <a:cubicBezTo>
                  <a:pt x="48375" y="7244"/>
                  <a:pt x="48398" y="7242"/>
                  <a:pt x="48420" y="7234"/>
                </a:cubicBezTo>
                <a:cubicBezTo>
                  <a:pt x="48484" y="7076"/>
                  <a:pt x="48753" y="7092"/>
                  <a:pt x="48832" y="6934"/>
                </a:cubicBezTo>
                <a:cubicBezTo>
                  <a:pt x="48721" y="6870"/>
                  <a:pt x="48642" y="6775"/>
                  <a:pt x="48594" y="6664"/>
                </a:cubicBezTo>
                <a:lnTo>
                  <a:pt x="48452" y="6633"/>
                </a:lnTo>
                <a:lnTo>
                  <a:pt x="48452" y="6538"/>
                </a:lnTo>
                <a:lnTo>
                  <a:pt x="48547" y="6443"/>
                </a:lnTo>
                <a:cubicBezTo>
                  <a:pt x="48484" y="6348"/>
                  <a:pt x="48325" y="6459"/>
                  <a:pt x="48230" y="6300"/>
                </a:cubicBezTo>
                <a:lnTo>
                  <a:pt x="48468" y="6205"/>
                </a:lnTo>
                <a:cubicBezTo>
                  <a:pt x="48436" y="6110"/>
                  <a:pt x="48499" y="6031"/>
                  <a:pt x="48404" y="5984"/>
                </a:cubicBezTo>
                <a:lnTo>
                  <a:pt x="48214" y="5984"/>
                </a:lnTo>
                <a:lnTo>
                  <a:pt x="48104" y="6063"/>
                </a:lnTo>
                <a:lnTo>
                  <a:pt x="47803" y="6063"/>
                </a:lnTo>
                <a:lnTo>
                  <a:pt x="47676" y="6189"/>
                </a:lnTo>
                <a:cubicBezTo>
                  <a:pt x="47660" y="6237"/>
                  <a:pt x="47644" y="6269"/>
                  <a:pt x="47644" y="6300"/>
                </a:cubicBezTo>
                <a:cubicBezTo>
                  <a:pt x="47585" y="6300"/>
                  <a:pt x="47531" y="6318"/>
                  <a:pt x="47481" y="6318"/>
                </a:cubicBezTo>
                <a:cubicBezTo>
                  <a:pt x="47437" y="6318"/>
                  <a:pt x="47396" y="6305"/>
                  <a:pt x="47359" y="6253"/>
                </a:cubicBezTo>
                <a:lnTo>
                  <a:pt x="47454" y="6094"/>
                </a:lnTo>
                <a:lnTo>
                  <a:pt x="47312" y="6063"/>
                </a:lnTo>
                <a:lnTo>
                  <a:pt x="47106" y="6316"/>
                </a:lnTo>
                <a:cubicBezTo>
                  <a:pt x="47049" y="6273"/>
                  <a:pt x="47095" y="6153"/>
                  <a:pt x="46988" y="6153"/>
                </a:cubicBezTo>
                <a:cubicBezTo>
                  <a:pt x="46977" y="6153"/>
                  <a:pt x="46963" y="6155"/>
                  <a:pt x="46948" y="6158"/>
                </a:cubicBezTo>
                <a:cubicBezTo>
                  <a:pt x="46837" y="6205"/>
                  <a:pt x="46758" y="6253"/>
                  <a:pt x="46758" y="6364"/>
                </a:cubicBezTo>
                <a:cubicBezTo>
                  <a:pt x="46758" y="6379"/>
                  <a:pt x="46679" y="6395"/>
                  <a:pt x="46631" y="6411"/>
                </a:cubicBezTo>
                <a:lnTo>
                  <a:pt x="46520" y="6316"/>
                </a:lnTo>
                <a:lnTo>
                  <a:pt x="46188" y="6316"/>
                </a:lnTo>
                <a:cubicBezTo>
                  <a:pt x="46219" y="6427"/>
                  <a:pt x="46124" y="6506"/>
                  <a:pt x="46014" y="6554"/>
                </a:cubicBezTo>
                <a:cubicBezTo>
                  <a:pt x="45954" y="6524"/>
                  <a:pt x="46007" y="6394"/>
                  <a:pt x="45905" y="6394"/>
                </a:cubicBezTo>
                <a:cubicBezTo>
                  <a:pt x="45900" y="6394"/>
                  <a:pt x="45894" y="6394"/>
                  <a:pt x="45887" y="6395"/>
                </a:cubicBezTo>
                <a:lnTo>
                  <a:pt x="45586" y="6649"/>
                </a:lnTo>
                <a:lnTo>
                  <a:pt x="45396" y="6649"/>
                </a:lnTo>
                <a:cubicBezTo>
                  <a:pt x="45254" y="6712"/>
                  <a:pt x="45111" y="6759"/>
                  <a:pt x="44984" y="6823"/>
                </a:cubicBezTo>
                <a:lnTo>
                  <a:pt x="44826" y="6744"/>
                </a:lnTo>
                <a:lnTo>
                  <a:pt x="44763" y="6807"/>
                </a:lnTo>
                <a:cubicBezTo>
                  <a:pt x="44652" y="6823"/>
                  <a:pt x="44525" y="6791"/>
                  <a:pt x="44462" y="6902"/>
                </a:cubicBezTo>
                <a:lnTo>
                  <a:pt x="44240" y="6918"/>
                </a:lnTo>
                <a:lnTo>
                  <a:pt x="44177" y="7029"/>
                </a:lnTo>
                <a:lnTo>
                  <a:pt x="43955" y="7139"/>
                </a:lnTo>
                <a:lnTo>
                  <a:pt x="43860" y="7076"/>
                </a:lnTo>
                <a:lnTo>
                  <a:pt x="43559" y="7076"/>
                </a:lnTo>
                <a:cubicBezTo>
                  <a:pt x="43528" y="7108"/>
                  <a:pt x="43480" y="7139"/>
                  <a:pt x="43449" y="7155"/>
                </a:cubicBezTo>
                <a:lnTo>
                  <a:pt x="43195" y="7155"/>
                </a:lnTo>
                <a:cubicBezTo>
                  <a:pt x="43037" y="7250"/>
                  <a:pt x="42863" y="7282"/>
                  <a:pt x="42799" y="7409"/>
                </a:cubicBezTo>
                <a:lnTo>
                  <a:pt x="42340" y="7409"/>
                </a:lnTo>
                <a:lnTo>
                  <a:pt x="41485" y="7773"/>
                </a:lnTo>
                <a:cubicBezTo>
                  <a:pt x="41469" y="7836"/>
                  <a:pt x="41453" y="7868"/>
                  <a:pt x="41438" y="7931"/>
                </a:cubicBezTo>
                <a:lnTo>
                  <a:pt x="41327" y="7757"/>
                </a:lnTo>
                <a:lnTo>
                  <a:pt x="40788" y="7994"/>
                </a:lnTo>
                <a:lnTo>
                  <a:pt x="40456" y="7994"/>
                </a:lnTo>
                <a:cubicBezTo>
                  <a:pt x="40377" y="8089"/>
                  <a:pt x="40234" y="8058"/>
                  <a:pt x="40123" y="8089"/>
                </a:cubicBezTo>
                <a:cubicBezTo>
                  <a:pt x="40108" y="8105"/>
                  <a:pt x="40092" y="8121"/>
                  <a:pt x="40076" y="8121"/>
                </a:cubicBezTo>
                <a:lnTo>
                  <a:pt x="40044" y="8153"/>
                </a:lnTo>
                <a:lnTo>
                  <a:pt x="39854" y="8153"/>
                </a:lnTo>
                <a:lnTo>
                  <a:pt x="39743" y="8248"/>
                </a:lnTo>
                <a:lnTo>
                  <a:pt x="39443" y="8248"/>
                </a:lnTo>
                <a:lnTo>
                  <a:pt x="39348" y="8327"/>
                </a:lnTo>
                <a:lnTo>
                  <a:pt x="39237" y="8327"/>
                </a:lnTo>
                <a:cubicBezTo>
                  <a:pt x="39231" y="8326"/>
                  <a:pt x="39225" y="8326"/>
                  <a:pt x="39219" y="8326"/>
                </a:cubicBezTo>
                <a:cubicBezTo>
                  <a:pt x="39118" y="8326"/>
                  <a:pt x="39046" y="8431"/>
                  <a:pt x="38942" y="8431"/>
                </a:cubicBezTo>
                <a:cubicBezTo>
                  <a:pt x="38925" y="8431"/>
                  <a:pt x="38907" y="8428"/>
                  <a:pt x="38888" y="8422"/>
                </a:cubicBezTo>
                <a:cubicBezTo>
                  <a:pt x="38886" y="8420"/>
                  <a:pt x="38884" y="8419"/>
                  <a:pt x="38881" y="8419"/>
                </a:cubicBezTo>
                <a:cubicBezTo>
                  <a:pt x="38864" y="8419"/>
                  <a:pt x="38836" y="8454"/>
                  <a:pt x="38809" y="8454"/>
                </a:cubicBezTo>
                <a:cubicBezTo>
                  <a:pt x="38678" y="8498"/>
                  <a:pt x="38573" y="8582"/>
                  <a:pt x="38420" y="8582"/>
                </a:cubicBezTo>
                <a:cubicBezTo>
                  <a:pt x="38408" y="8582"/>
                  <a:pt x="38395" y="8582"/>
                  <a:pt x="38382" y="8580"/>
                </a:cubicBezTo>
                <a:cubicBezTo>
                  <a:pt x="38350" y="8580"/>
                  <a:pt x="38303" y="8628"/>
                  <a:pt x="38255" y="8659"/>
                </a:cubicBezTo>
                <a:lnTo>
                  <a:pt x="37875" y="8659"/>
                </a:lnTo>
                <a:cubicBezTo>
                  <a:pt x="37812" y="8754"/>
                  <a:pt x="37669" y="8739"/>
                  <a:pt x="37606" y="8802"/>
                </a:cubicBezTo>
                <a:cubicBezTo>
                  <a:pt x="37566" y="8834"/>
                  <a:pt x="37519" y="8834"/>
                  <a:pt x="37471" y="8834"/>
                </a:cubicBezTo>
                <a:cubicBezTo>
                  <a:pt x="37424" y="8834"/>
                  <a:pt x="37376" y="8834"/>
                  <a:pt x="37337" y="8865"/>
                </a:cubicBezTo>
                <a:cubicBezTo>
                  <a:pt x="37242" y="8913"/>
                  <a:pt x="37147" y="8960"/>
                  <a:pt x="37052" y="8992"/>
                </a:cubicBezTo>
                <a:lnTo>
                  <a:pt x="36814" y="8992"/>
                </a:lnTo>
                <a:lnTo>
                  <a:pt x="36450" y="9166"/>
                </a:lnTo>
                <a:lnTo>
                  <a:pt x="36292" y="9166"/>
                </a:lnTo>
                <a:lnTo>
                  <a:pt x="36102" y="9325"/>
                </a:lnTo>
                <a:lnTo>
                  <a:pt x="35991" y="9261"/>
                </a:lnTo>
                <a:cubicBezTo>
                  <a:pt x="35912" y="9404"/>
                  <a:pt x="35690" y="9277"/>
                  <a:pt x="35611" y="9404"/>
                </a:cubicBezTo>
                <a:cubicBezTo>
                  <a:pt x="35484" y="9404"/>
                  <a:pt x="35405" y="9515"/>
                  <a:pt x="35263" y="9515"/>
                </a:cubicBezTo>
                <a:cubicBezTo>
                  <a:pt x="35136" y="9546"/>
                  <a:pt x="34993" y="9594"/>
                  <a:pt x="34867" y="9673"/>
                </a:cubicBezTo>
                <a:lnTo>
                  <a:pt x="34677" y="9673"/>
                </a:lnTo>
                <a:cubicBezTo>
                  <a:pt x="34550" y="9720"/>
                  <a:pt x="34487" y="9705"/>
                  <a:pt x="34423" y="9768"/>
                </a:cubicBezTo>
                <a:cubicBezTo>
                  <a:pt x="34344" y="9831"/>
                  <a:pt x="34233" y="9815"/>
                  <a:pt x="34170" y="9879"/>
                </a:cubicBezTo>
                <a:cubicBezTo>
                  <a:pt x="34107" y="9942"/>
                  <a:pt x="34027" y="9910"/>
                  <a:pt x="33948" y="9926"/>
                </a:cubicBezTo>
                <a:cubicBezTo>
                  <a:pt x="33890" y="9938"/>
                  <a:pt x="33849" y="10009"/>
                  <a:pt x="33788" y="10009"/>
                </a:cubicBezTo>
                <a:cubicBezTo>
                  <a:pt x="33766" y="10009"/>
                  <a:pt x="33741" y="9999"/>
                  <a:pt x="33711" y="9974"/>
                </a:cubicBezTo>
                <a:lnTo>
                  <a:pt x="33711" y="9942"/>
                </a:lnTo>
                <a:cubicBezTo>
                  <a:pt x="33790" y="9863"/>
                  <a:pt x="33885" y="9784"/>
                  <a:pt x="33980" y="9705"/>
                </a:cubicBezTo>
                <a:lnTo>
                  <a:pt x="33980" y="9625"/>
                </a:lnTo>
                <a:cubicBezTo>
                  <a:pt x="34233" y="9562"/>
                  <a:pt x="34344" y="9372"/>
                  <a:pt x="34534" y="9245"/>
                </a:cubicBezTo>
                <a:lnTo>
                  <a:pt x="34629" y="9245"/>
                </a:lnTo>
                <a:cubicBezTo>
                  <a:pt x="34693" y="9166"/>
                  <a:pt x="34693" y="9024"/>
                  <a:pt x="34851" y="9008"/>
                </a:cubicBezTo>
                <a:cubicBezTo>
                  <a:pt x="35041" y="8992"/>
                  <a:pt x="35025" y="8834"/>
                  <a:pt x="35120" y="8754"/>
                </a:cubicBezTo>
                <a:lnTo>
                  <a:pt x="35199" y="8754"/>
                </a:lnTo>
                <a:cubicBezTo>
                  <a:pt x="35358" y="8675"/>
                  <a:pt x="35421" y="8517"/>
                  <a:pt x="35627" y="8485"/>
                </a:cubicBezTo>
                <a:cubicBezTo>
                  <a:pt x="35706" y="8469"/>
                  <a:pt x="35833" y="8295"/>
                  <a:pt x="35896" y="8169"/>
                </a:cubicBezTo>
                <a:lnTo>
                  <a:pt x="36038" y="8153"/>
                </a:lnTo>
                <a:lnTo>
                  <a:pt x="36070" y="8026"/>
                </a:lnTo>
                <a:cubicBezTo>
                  <a:pt x="36197" y="7979"/>
                  <a:pt x="36308" y="7947"/>
                  <a:pt x="36339" y="7820"/>
                </a:cubicBezTo>
                <a:cubicBezTo>
                  <a:pt x="36371" y="7725"/>
                  <a:pt x="36466" y="7662"/>
                  <a:pt x="36561" y="7646"/>
                </a:cubicBezTo>
                <a:lnTo>
                  <a:pt x="37337" y="6997"/>
                </a:lnTo>
                <a:cubicBezTo>
                  <a:pt x="37337" y="6934"/>
                  <a:pt x="37321" y="6886"/>
                  <a:pt x="37321" y="6854"/>
                </a:cubicBezTo>
                <a:cubicBezTo>
                  <a:pt x="37305" y="6839"/>
                  <a:pt x="37258" y="6823"/>
                  <a:pt x="37242" y="6807"/>
                </a:cubicBezTo>
                <a:cubicBezTo>
                  <a:pt x="37242" y="6728"/>
                  <a:pt x="37337" y="6680"/>
                  <a:pt x="37416" y="6633"/>
                </a:cubicBezTo>
                <a:cubicBezTo>
                  <a:pt x="37479" y="6585"/>
                  <a:pt x="37558" y="6538"/>
                  <a:pt x="37638" y="6506"/>
                </a:cubicBezTo>
                <a:lnTo>
                  <a:pt x="37638" y="6348"/>
                </a:lnTo>
                <a:lnTo>
                  <a:pt x="38033" y="6015"/>
                </a:lnTo>
                <a:lnTo>
                  <a:pt x="38033" y="5857"/>
                </a:lnTo>
                <a:lnTo>
                  <a:pt x="38619" y="5350"/>
                </a:lnTo>
                <a:lnTo>
                  <a:pt x="38524" y="5255"/>
                </a:lnTo>
                <a:lnTo>
                  <a:pt x="38714" y="5176"/>
                </a:lnTo>
                <a:lnTo>
                  <a:pt x="38714" y="4939"/>
                </a:lnTo>
                <a:lnTo>
                  <a:pt x="38619" y="4844"/>
                </a:lnTo>
                <a:cubicBezTo>
                  <a:pt x="38603" y="4764"/>
                  <a:pt x="38667" y="4701"/>
                  <a:pt x="38588" y="4638"/>
                </a:cubicBezTo>
                <a:lnTo>
                  <a:pt x="38429" y="4622"/>
                </a:lnTo>
                <a:lnTo>
                  <a:pt x="38508" y="4511"/>
                </a:lnTo>
                <a:cubicBezTo>
                  <a:pt x="38524" y="4258"/>
                  <a:pt x="38524" y="4258"/>
                  <a:pt x="38461" y="4210"/>
                </a:cubicBezTo>
                <a:lnTo>
                  <a:pt x="38271" y="4448"/>
                </a:lnTo>
                <a:lnTo>
                  <a:pt x="38128" y="4337"/>
                </a:lnTo>
                <a:lnTo>
                  <a:pt x="38128" y="4210"/>
                </a:lnTo>
                <a:lnTo>
                  <a:pt x="37986" y="3973"/>
                </a:lnTo>
                <a:lnTo>
                  <a:pt x="37875" y="4052"/>
                </a:lnTo>
                <a:cubicBezTo>
                  <a:pt x="37865" y="4049"/>
                  <a:pt x="37855" y="4049"/>
                  <a:pt x="37844" y="4049"/>
                </a:cubicBezTo>
                <a:cubicBezTo>
                  <a:pt x="37809" y="4049"/>
                  <a:pt x="37769" y="4058"/>
                  <a:pt x="37734" y="4058"/>
                </a:cubicBezTo>
                <a:cubicBezTo>
                  <a:pt x="37709" y="4058"/>
                  <a:pt x="37686" y="4053"/>
                  <a:pt x="37669" y="4036"/>
                </a:cubicBezTo>
                <a:cubicBezTo>
                  <a:pt x="37606" y="3973"/>
                  <a:pt x="37669" y="3878"/>
                  <a:pt x="37543" y="3878"/>
                </a:cubicBezTo>
                <a:cubicBezTo>
                  <a:pt x="37511" y="3767"/>
                  <a:pt x="37574" y="3656"/>
                  <a:pt x="37511" y="3545"/>
                </a:cubicBezTo>
                <a:lnTo>
                  <a:pt x="37384" y="3624"/>
                </a:lnTo>
                <a:lnTo>
                  <a:pt x="37194" y="3624"/>
                </a:lnTo>
                <a:lnTo>
                  <a:pt x="37083" y="3545"/>
                </a:lnTo>
                <a:lnTo>
                  <a:pt x="36988" y="3624"/>
                </a:lnTo>
                <a:lnTo>
                  <a:pt x="36783" y="3624"/>
                </a:lnTo>
                <a:lnTo>
                  <a:pt x="36672" y="3719"/>
                </a:lnTo>
                <a:lnTo>
                  <a:pt x="36292" y="3719"/>
                </a:lnTo>
                <a:cubicBezTo>
                  <a:pt x="36244" y="3751"/>
                  <a:pt x="36213" y="3767"/>
                  <a:pt x="36197" y="3783"/>
                </a:cubicBezTo>
                <a:lnTo>
                  <a:pt x="36086" y="3719"/>
                </a:lnTo>
                <a:lnTo>
                  <a:pt x="36023" y="3878"/>
                </a:lnTo>
                <a:lnTo>
                  <a:pt x="35912" y="3878"/>
                </a:lnTo>
                <a:lnTo>
                  <a:pt x="35801" y="3799"/>
                </a:lnTo>
                <a:lnTo>
                  <a:pt x="35690" y="3878"/>
                </a:lnTo>
                <a:lnTo>
                  <a:pt x="35468" y="3878"/>
                </a:lnTo>
                <a:cubicBezTo>
                  <a:pt x="35310" y="3925"/>
                  <a:pt x="35152" y="4004"/>
                  <a:pt x="35025" y="4099"/>
                </a:cubicBezTo>
                <a:cubicBezTo>
                  <a:pt x="34883" y="4194"/>
                  <a:pt x="34740" y="4258"/>
                  <a:pt x="34566" y="4289"/>
                </a:cubicBezTo>
                <a:cubicBezTo>
                  <a:pt x="34430" y="4289"/>
                  <a:pt x="34329" y="4394"/>
                  <a:pt x="34194" y="4394"/>
                </a:cubicBezTo>
                <a:cubicBezTo>
                  <a:pt x="34171" y="4394"/>
                  <a:pt x="34147" y="4391"/>
                  <a:pt x="34122" y="4384"/>
                </a:cubicBezTo>
                <a:cubicBezTo>
                  <a:pt x="34012" y="4495"/>
                  <a:pt x="33806" y="4479"/>
                  <a:pt x="33695" y="4590"/>
                </a:cubicBezTo>
                <a:cubicBezTo>
                  <a:pt x="33647" y="4622"/>
                  <a:pt x="33596" y="4622"/>
                  <a:pt x="33545" y="4622"/>
                </a:cubicBezTo>
                <a:cubicBezTo>
                  <a:pt x="33493" y="4622"/>
                  <a:pt x="33442" y="4622"/>
                  <a:pt x="33394" y="4654"/>
                </a:cubicBezTo>
                <a:cubicBezTo>
                  <a:pt x="33299" y="4812"/>
                  <a:pt x="33046" y="4796"/>
                  <a:pt x="32935" y="4954"/>
                </a:cubicBezTo>
                <a:cubicBezTo>
                  <a:pt x="32824" y="4954"/>
                  <a:pt x="32729" y="4986"/>
                  <a:pt x="32634" y="5034"/>
                </a:cubicBezTo>
                <a:cubicBezTo>
                  <a:pt x="32523" y="5081"/>
                  <a:pt x="32397" y="5144"/>
                  <a:pt x="32302" y="5176"/>
                </a:cubicBezTo>
                <a:cubicBezTo>
                  <a:pt x="32207" y="5208"/>
                  <a:pt x="32127" y="5271"/>
                  <a:pt x="32017" y="5287"/>
                </a:cubicBezTo>
                <a:cubicBezTo>
                  <a:pt x="31906" y="5319"/>
                  <a:pt x="31842" y="5398"/>
                  <a:pt x="31716" y="5398"/>
                </a:cubicBezTo>
                <a:cubicBezTo>
                  <a:pt x="31690" y="5394"/>
                  <a:pt x="31663" y="5392"/>
                  <a:pt x="31637" y="5392"/>
                </a:cubicBezTo>
                <a:cubicBezTo>
                  <a:pt x="31553" y="5392"/>
                  <a:pt x="31472" y="5413"/>
                  <a:pt x="31399" y="5461"/>
                </a:cubicBezTo>
                <a:cubicBezTo>
                  <a:pt x="31304" y="5524"/>
                  <a:pt x="31209" y="5588"/>
                  <a:pt x="31082" y="5635"/>
                </a:cubicBezTo>
                <a:lnTo>
                  <a:pt x="30813" y="5746"/>
                </a:lnTo>
                <a:lnTo>
                  <a:pt x="30639" y="5746"/>
                </a:lnTo>
                <a:cubicBezTo>
                  <a:pt x="30576" y="5873"/>
                  <a:pt x="30417" y="5920"/>
                  <a:pt x="30275" y="5984"/>
                </a:cubicBezTo>
                <a:cubicBezTo>
                  <a:pt x="30148" y="6063"/>
                  <a:pt x="29990" y="6094"/>
                  <a:pt x="29832" y="6094"/>
                </a:cubicBezTo>
                <a:lnTo>
                  <a:pt x="29578" y="6332"/>
                </a:lnTo>
                <a:cubicBezTo>
                  <a:pt x="29445" y="6345"/>
                  <a:pt x="29356" y="6438"/>
                  <a:pt x="29237" y="6438"/>
                </a:cubicBezTo>
                <a:cubicBezTo>
                  <a:pt x="29215" y="6438"/>
                  <a:pt x="29191" y="6434"/>
                  <a:pt x="29167" y="6427"/>
                </a:cubicBezTo>
                <a:cubicBezTo>
                  <a:pt x="29087" y="6506"/>
                  <a:pt x="28977" y="6569"/>
                  <a:pt x="28866" y="6617"/>
                </a:cubicBezTo>
                <a:cubicBezTo>
                  <a:pt x="28723" y="6664"/>
                  <a:pt x="28581" y="6712"/>
                  <a:pt x="28470" y="6807"/>
                </a:cubicBezTo>
                <a:cubicBezTo>
                  <a:pt x="28296" y="6902"/>
                  <a:pt x="28122" y="6981"/>
                  <a:pt x="27947" y="7060"/>
                </a:cubicBezTo>
                <a:lnTo>
                  <a:pt x="27947" y="7139"/>
                </a:lnTo>
                <a:cubicBezTo>
                  <a:pt x="27884" y="7171"/>
                  <a:pt x="27821" y="7203"/>
                  <a:pt x="27757" y="7234"/>
                </a:cubicBezTo>
                <a:cubicBezTo>
                  <a:pt x="27727" y="7253"/>
                  <a:pt x="27691" y="7257"/>
                  <a:pt x="27656" y="7257"/>
                </a:cubicBezTo>
                <a:cubicBezTo>
                  <a:pt x="27628" y="7257"/>
                  <a:pt x="27601" y="7254"/>
                  <a:pt x="27576" y="7254"/>
                </a:cubicBezTo>
                <a:cubicBezTo>
                  <a:pt x="27554" y="7254"/>
                  <a:pt x="27534" y="7257"/>
                  <a:pt x="27520" y="7266"/>
                </a:cubicBezTo>
                <a:cubicBezTo>
                  <a:pt x="27441" y="7361"/>
                  <a:pt x="27235" y="7329"/>
                  <a:pt x="27235" y="7488"/>
                </a:cubicBezTo>
                <a:cubicBezTo>
                  <a:pt x="27235" y="7535"/>
                  <a:pt x="27172" y="7583"/>
                  <a:pt x="27156" y="7599"/>
                </a:cubicBezTo>
                <a:cubicBezTo>
                  <a:pt x="27133" y="7594"/>
                  <a:pt x="27108" y="7592"/>
                  <a:pt x="27083" y="7592"/>
                </a:cubicBezTo>
                <a:cubicBezTo>
                  <a:pt x="27024" y="7592"/>
                  <a:pt x="26963" y="7603"/>
                  <a:pt x="26918" y="7614"/>
                </a:cubicBezTo>
                <a:cubicBezTo>
                  <a:pt x="26681" y="7741"/>
                  <a:pt x="26380" y="7804"/>
                  <a:pt x="26237" y="8026"/>
                </a:cubicBezTo>
                <a:lnTo>
                  <a:pt x="26031" y="8026"/>
                </a:lnTo>
                <a:cubicBezTo>
                  <a:pt x="25984" y="8074"/>
                  <a:pt x="25921" y="8121"/>
                  <a:pt x="25857" y="8169"/>
                </a:cubicBezTo>
                <a:cubicBezTo>
                  <a:pt x="25699" y="8248"/>
                  <a:pt x="25525" y="8311"/>
                  <a:pt x="25319" y="8390"/>
                </a:cubicBezTo>
                <a:cubicBezTo>
                  <a:pt x="25129" y="8549"/>
                  <a:pt x="24923" y="8659"/>
                  <a:pt x="24701" y="8739"/>
                </a:cubicBezTo>
                <a:cubicBezTo>
                  <a:pt x="24432" y="8818"/>
                  <a:pt x="24179" y="8944"/>
                  <a:pt x="23957" y="9119"/>
                </a:cubicBezTo>
                <a:cubicBezTo>
                  <a:pt x="23943" y="9116"/>
                  <a:pt x="23930" y="9115"/>
                  <a:pt x="23917" y="9115"/>
                </a:cubicBezTo>
                <a:cubicBezTo>
                  <a:pt x="23792" y="9115"/>
                  <a:pt x="23756" y="9248"/>
                  <a:pt x="23641" y="9277"/>
                </a:cubicBezTo>
                <a:cubicBezTo>
                  <a:pt x="23498" y="9325"/>
                  <a:pt x="23356" y="9388"/>
                  <a:pt x="23245" y="9483"/>
                </a:cubicBezTo>
                <a:cubicBezTo>
                  <a:pt x="23134" y="9562"/>
                  <a:pt x="22960" y="9610"/>
                  <a:pt x="22881" y="9720"/>
                </a:cubicBezTo>
                <a:lnTo>
                  <a:pt x="22738" y="9673"/>
                </a:lnTo>
                <a:cubicBezTo>
                  <a:pt x="22881" y="9515"/>
                  <a:pt x="23055" y="9372"/>
                  <a:pt x="23229" y="9261"/>
                </a:cubicBezTo>
                <a:cubicBezTo>
                  <a:pt x="23419" y="9150"/>
                  <a:pt x="23609" y="9008"/>
                  <a:pt x="23783" y="8865"/>
                </a:cubicBezTo>
                <a:cubicBezTo>
                  <a:pt x="23941" y="8723"/>
                  <a:pt x="24100" y="8596"/>
                  <a:pt x="24258" y="8454"/>
                </a:cubicBezTo>
                <a:lnTo>
                  <a:pt x="24369" y="8454"/>
                </a:lnTo>
                <a:lnTo>
                  <a:pt x="24464" y="8279"/>
                </a:lnTo>
                <a:lnTo>
                  <a:pt x="24575" y="8279"/>
                </a:lnTo>
                <a:lnTo>
                  <a:pt x="25762" y="7282"/>
                </a:lnTo>
                <a:lnTo>
                  <a:pt x="25873" y="7282"/>
                </a:lnTo>
                <a:cubicBezTo>
                  <a:pt x="25889" y="7234"/>
                  <a:pt x="25905" y="7187"/>
                  <a:pt x="25921" y="7139"/>
                </a:cubicBezTo>
                <a:cubicBezTo>
                  <a:pt x="25936" y="7124"/>
                  <a:pt x="25952" y="7124"/>
                  <a:pt x="25968" y="7108"/>
                </a:cubicBezTo>
                <a:lnTo>
                  <a:pt x="26079" y="7108"/>
                </a:lnTo>
                <a:lnTo>
                  <a:pt x="26538" y="6696"/>
                </a:lnTo>
                <a:cubicBezTo>
                  <a:pt x="26548" y="6697"/>
                  <a:pt x="26557" y="6698"/>
                  <a:pt x="26566" y="6698"/>
                </a:cubicBezTo>
                <a:cubicBezTo>
                  <a:pt x="26672" y="6698"/>
                  <a:pt x="26717" y="6613"/>
                  <a:pt x="26776" y="6569"/>
                </a:cubicBezTo>
                <a:lnTo>
                  <a:pt x="26697" y="6490"/>
                </a:lnTo>
                <a:cubicBezTo>
                  <a:pt x="26728" y="6451"/>
                  <a:pt x="26764" y="6443"/>
                  <a:pt x="26801" y="6443"/>
                </a:cubicBezTo>
                <a:cubicBezTo>
                  <a:pt x="26826" y="6443"/>
                  <a:pt x="26852" y="6446"/>
                  <a:pt x="26879" y="6446"/>
                </a:cubicBezTo>
                <a:cubicBezTo>
                  <a:pt x="26892" y="6446"/>
                  <a:pt x="26905" y="6445"/>
                  <a:pt x="26918" y="6443"/>
                </a:cubicBezTo>
                <a:cubicBezTo>
                  <a:pt x="27045" y="6364"/>
                  <a:pt x="27156" y="6253"/>
                  <a:pt x="27235" y="6126"/>
                </a:cubicBezTo>
                <a:lnTo>
                  <a:pt x="27377" y="6094"/>
                </a:lnTo>
                <a:cubicBezTo>
                  <a:pt x="27346" y="5968"/>
                  <a:pt x="27441" y="5904"/>
                  <a:pt x="27552" y="5857"/>
                </a:cubicBezTo>
                <a:cubicBezTo>
                  <a:pt x="27647" y="5809"/>
                  <a:pt x="27757" y="5778"/>
                  <a:pt x="27868" y="5730"/>
                </a:cubicBezTo>
                <a:lnTo>
                  <a:pt x="27789" y="5667"/>
                </a:lnTo>
                <a:cubicBezTo>
                  <a:pt x="27821" y="5588"/>
                  <a:pt x="27852" y="5524"/>
                  <a:pt x="27900" y="5461"/>
                </a:cubicBezTo>
                <a:cubicBezTo>
                  <a:pt x="27979" y="5382"/>
                  <a:pt x="28074" y="5319"/>
                  <a:pt x="28169" y="5239"/>
                </a:cubicBezTo>
                <a:cubicBezTo>
                  <a:pt x="28185" y="5144"/>
                  <a:pt x="28122" y="5034"/>
                  <a:pt x="28201" y="4939"/>
                </a:cubicBezTo>
                <a:lnTo>
                  <a:pt x="28549" y="4923"/>
                </a:lnTo>
                <a:cubicBezTo>
                  <a:pt x="28533" y="4733"/>
                  <a:pt x="28787" y="4685"/>
                  <a:pt x="28850" y="4527"/>
                </a:cubicBezTo>
                <a:cubicBezTo>
                  <a:pt x="28850" y="4511"/>
                  <a:pt x="28834" y="4479"/>
                  <a:pt x="28818" y="4448"/>
                </a:cubicBezTo>
                <a:cubicBezTo>
                  <a:pt x="28755" y="4448"/>
                  <a:pt x="28676" y="4432"/>
                  <a:pt x="28597" y="4432"/>
                </a:cubicBezTo>
                <a:cubicBezTo>
                  <a:pt x="28581" y="4432"/>
                  <a:pt x="28581" y="4416"/>
                  <a:pt x="28581" y="4416"/>
                </a:cubicBezTo>
                <a:cubicBezTo>
                  <a:pt x="28517" y="4305"/>
                  <a:pt x="28597" y="4210"/>
                  <a:pt x="28517" y="4115"/>
                </a:cubicBezTo>
                <a:lnTo>
                  <a:pt x="28296" y="4099"/>
                </a:lnTo>
                <a:cubicBezTo>
                  <a:pt x="28280" y="4020"/>
                  <a:pt x="28232" y="3957"/>
                  <a:pt x="28185" y="3894"/>
                </a:cubicBezTo>
                <a:cubicBezTo>
                  <a:pt x="28248" y="3799"/>
                  <a:pt x="28296" y="3719"/>
                  <a:pt x="28359" y="3624"/>
                </a:cubicBezTo>
                <a:lnTo>
                  <a:pt x="28359" y="3545"/>
                </a:lnTo>
                <a:cubicBezTo>
                  <a:pt x="28201" y="3498"/>
                  <a:pt x="28185" y="3324"/>
                  <a:pt x="28074" y="3229"/>
                </a:cubicBezTo>
                <a:lnTo>
                  <a:pt x="28169" y="3134"/>
                </a:lnTo>
                <a:cubicBezTo>
                  <a:pt x="28153" y="3086"/>
                  <a:pt x="28169" y="3070"/>
                  <a:pt x="28122" y="3023"/>
                </a:cubicBezTo>
                <a:cubicBezTo>
                  <a:pt x="28058" y="2975"/>
                  <a:pt x="28058" y="2928"/>
                  <a:pt x="28058" y="2880"/>
                </a:cubicBezTo>
                <a:cubicBezTo>
                  <a:pt x="28058" y="2833"/>
                  <a:pt x="28042" y="2801"/>
                  <a:pt x="28027" y="2769"/>
                </a:cubicBezTo>
                <a:lnTo>
                  <a:pt x="27773" y="2769"/>
                </a:lnTo>
                <a:cubicBezTo>
                  <a:pt x="27773" y="2785"/>
                  <a:pt x="27742" y="2785"/>
                  <a:pt x="27773" y="2801"/>
                </a:cubicBezTo>
                <a:cubicBezTo>
                  <a:pt x="27805" y="2833"/>
                  <a:pt x="27837" y="2864"/>
                  <a:pt x="27884" y="2896"/>
                </a:cubicBezTo>
                <a:lnTo>
                  <a:pt x="27742" y="3165"/>
                </a:lnTo>
                <a:lnTo>
                  <a:pt x="27599" y="3197"/>
                </a:lnTo>
                <a:cubicBezTo>
                  <a:pt x="27583" y="3244"/>
                  <a:pt x="27552" y="3292"/>
                  <a:pt x="27536" y="3355"/>
                </a:cubicBezTo>
                <a:lnTo>
                  <a:pt x="27377" y="3339"/>
                </a:lnTo>
                <a:cubicBezTo>
                  <a:pt x="27362" y="3276"/>
                  <a:pt x="27362" y="3229"/>
                  <a:pt x="27362" y="3134"/>
                </a:cubicBezTo>
                <a:cubicBezTo>
                  <a:pt x="27282" y="3054"/>
                  <a:pt x="27187" y="2991"/>
                  <a:pt x="27092" y="2896"/>
                </a:cubicBezTo>
                <a:lnTo>
                  <a:pt x="27092" y="2722"/>
                </a:lnTo>
                <a:cubicBezTo>
                  <a:pt x="27148" y="2690"/>
                  <a:pt x="27203" y="2682"/>
                  <a:pt x="27259" y="2682"/>
                </a:cubicBezTo>
                <a:cubicBezTo>
                  <a:pt x="27314" y="2682"/>
                  <a:pt x="27369" y="2690"/>
                  <a:pt x="27425" y="2690"/>
                </a:cubicBezTo>
                <a:cubicBezTo>
                  <a:pt x="27457" y="2706"/>
                  <a:pt x="27488" y="2738"/>
                  <a:pt x="27536" y="2769"/>
                </a:cubicBezTo>
                <a:lnTo>
                  <a:pt x="27773" y="2769"/>
                </a:lnTo>
                <a:cubicBezTo>
                  <a:pt x="27742" y="2643"/>
                  <a:pt x="27567" y="2674"/>
                  <a:pt x="27488" y="2595"/>
                </a:cubicBezTo>
                <a:lnTo>
                  <a:pt x="27219" y="2595"/>
                </a:lnTo>
                <a:lnTo>
                  <a:pt x="27140" y="2532"/>
                </a:lnTo>
                <a:lnTo>
                  <a:pt x="26712" y="2500"/>
                </a:lnTo>
                <a:cubicBezTo>
                  <a:pt x="26633" y="2374"/>
                  <a:pt x="26427" y="2500"/>
                  <a:pt x="26348" y="2342"/>
                </a:cubicBezTo>
                <a:lnTo>
                  <a:pt x="25794" y="2342"/>
                </a:lnTo>
                <a:lnTo>
                  <a:pt x="25572" y="2247"/>
                </a:lnTo>
                <a:lnTo>
                  <a:pt x="25461" y="2358"/>
                </a:lnTo>
                <a:lnTo>
                  <a:pt x="24733" y="2358"/>
                </a:lnTo>
                <a:cubicBezTo>
                  <a:pt x="24701" y="2342"/>
                  <a:pt x="24670" y="2342"/>
                  <a:pt x="24638" y="2326"/>
                </a:cubicBezTo>
                <a:lnTo>
                  <a:pt x="24575" y="2279"/>
                </a:lnTo>
                <a:lnTo>
                  <a:pt x="24416" y="2358"/>
                </a:lnTo>
                <a:cubicBezTo>
                  <a:pt x="24416" y="2374"/>
                  <a:pt x="24401" y="2405"/>
                  <a:pt x="24385" y="2437"/>
                </a:cubicBezTo>
                <a:lnTo>
                  <a:pt x="24084" y="2437"/>
                </a:lnTo>
                <a:lnTo>
                  <a:pt x="23973" y="2358"/>
                </a:lnTo>
                <a:lnTo>
                  <a:pt x="23910" y="2500"/>
                </a:lnTo>
                <a:cubicBezTo>
                  <a:pt x="23883" y="2514"/>
                  <a:pt x="23855" y="2517"/>
                  <a:pt x="23827" y="2517"/>
                </a:cubicBezTo>
                <a:cubicBezTo>
                  <a:pt x="23800" y="2517"/>
                  <a:pt x="23772" y="2514"/>
                  <a:pt x="23746" y="2514"/>
                </a:cubicBezTo>
                <a:cubicBezTo>
                  <a:pt x="23705" y="2514"/>
                  <a:pt x="23668" y="2522"/>
                  <a:pt x="23641" y="2564"/>
                </a:cubicBezTo>
                <a:cubicBezTo>
                  <a:pt x="23656" y="2643"/>
                  <a:pt x="23609" y="2706"/>
                  <a:pt x="23672" y="2769"/>
                </a:cubicBezTo>
                <a:lnTo>
                  <a:pt x="23989" y="2627"/>
                </a:lnTo>
                <a:lnTo>
                  <a:pt x="24068" y="2706"/>
                </a:lnTo>
                <a:lnTo>
                  <a:pt x="24179" y="2627"/>
                </a:lnTo>
                <a:lnTo>
                  <a:pt x="24511" y="2627"/>
                </a:lnTo>
                <a:cubicBezTo>
                  <a:pt x="24511" y="2532"/>
                  <a:pt x="24606" y="2516"/>
                  <a:pt x="24654" y="2469"/>
                </a:cubicBezTo>
                <a:lnTo>
                  <a:pt x="24986" y="2469"/>
                </a:lnTo>
                <a:cubicBezTo>
                  <a:pt x="24986" y="2548"/>
                  <a:pt x="24907" y="2564"/>
                  <a:pt x="24860" y="2627"/>
                </a:cubicBezTo>
                <a:lnTo>
                  <a:pt x="24511" y="2627"/>
                </a:lnTo>
                <a:lnTo>
                  <a:pt x="24511" y="2659"/>
                </a:lnTo>
                <a:cubicBezTo>
                  <a:pt x="24369" y="2738"/>
                  <a:pt x="24211" y="2785"/>
                  <a:pt x="24052" y="2801"/>
                </a:cubicBezTo>
                <a:lnTo>
                  <a:pt x="23878" y="2959"/>
                </a:lnTo>
                <a:lnTo>
                  <a:pt x="23482" y="2959"/>
                </a:lnTo>
                <a:lnTo>
                  <a:pt x="23261" y="3134"/>
                </a:lnTo>
                <a:cubicBezTo>
                  <a:pt x="23245" y="3086"/>
                  <a:pt x="23229" y="3054"/>
                  <a:pt x="23229" y="3023"/>
                </a:cubicBezTo>
                <a:cubicBezTo>
                  <a:pt x="23308" y="2912"/>
                  <a:pt x="23403" y="2849"/>
                  <a:pt x="23530" y="2817"/>
                </a:cubicBezTo>
                <a:cubicBezTo>
                  <a:pt x="23530" y="2785"/>
                  <a:pt x="23514" y="2754"/>
                  <a:pt x="23498" y="2690"/>
                </a:cubicBezTo>
                <a:lnTo>
                  <a:pt x="23261" y="2769"/>
                </a:lnTo>
                <a:lnTo>
                  <a:pt x="23086" y="2611"/>
                </a:lnTo>
                <a:lnTo>
                  <a:pt x="22976" y="2690"/>
                </a:lnTo>
                <a:cubicBezTo>
                  <a:pt x="22956" y="2694"/>
                  <a:pt x="22936" y="2695"/>
                  <a:pt x="22916" y="2695"/>
                </a:cubicBezTo>
                <a:cubicBezTo>
                  <a:pt x="22897" y="2695"/>
                  <a:pt x="22878" y="2694"/>
                  <a:pt x="22859" y="2694"/>
                </a:cubicBezTo>
                <a:cubicBezTo>
                  <a:pt x="22821" y="2694"/>
                  <a:pt x="22786" y="2698"/>
                  <a:pt x="22754" y="2722"/>
                </a:cubicBezTo>
                <a:cubicBezTo>
                  <a:pt x="22770" y="2769"/>
                  <a:pt x="22801" y="2801"/>
                  <a:pt x="22833" y="2849"/>
                </a:cubicBezTo>
                <a:cubicBezTo>
                  <a:pt x="22754" y="2864"/>
                  <a:pt x="22691" y="2880"/>
                  <a:pt x="22643" y="2896"/>
                </a:cubicBezTo>
                <a:lnTo>
                  <a:pt x="22627" y="3007"/>
                </a:lnTo>
                <a:cubicBezTo>
                  <a:pt x="22548" y="3054"/>
                  <a:pt x="22437" y="3007"/>
                  <a:pt x="22437" y="3102"/>
                </a:cubicBezTo>
                <a:cubicBezTo>
                  <a:pt x="22374" y="3118"/>
                  <a:pt x="22311" y="3118"/>
                  <a:pt x="22231" y="3118"/>
                </a:cubicBezTo>
                <a:lnTo>
                  <a:pt x="21962" y="3244"/>
                </a:lnTo>
                <a:cubicBezTo>
                  <a:pt x="21962" y="3276"/>
                  <a:pt x="21946" y="3308"/>
                  <a:pt x="21931" y="3355"/>
                </a:cubicBezTo>
                <a:lnTo>
                  <a:pt x="21646" y="3371"/>
                </a:lnTo>
                <a:lnTo>
                  <a:pt x="21361" y="3498"/>
                </a:lnTo>
                <a:lnTo>
                  <a:pt x="21361" y="3577"/>
                </a:lnTo>
                <a:lnTo>
                  <a:pt x="21091" y="3704"/>
                </a:lnTo>
                <a:lnTo>
                  <a:pt x="20791" y="3704"/>
                </a:lnTo>
                <a:lnTo>
                  <a:pt x="20854" y="3846"/>
                </a:lnTo>
                <a:cubicBezTo>
                  <a:pt x="20806" y="3870"/>
                  <a:pt x="20751" y="3874"/>
                  <a:pt x="20696" y="3874"/>
                </a:cubicBezTo>
                <a:cubicBezTo>
                  <a:pt x="20668" y="3874"/>
                  <a:pt x="20640" y="3873"/>
                  <a:pt x="20613" y="3873"/>
                </a:cubicBezTo>
                <a:cubicBezTo>
                  <a:pt x="20587" y="3873"/>
                  <a:pt x="20561" y="3874"/>
                  <a:pt x="20537" y="3878"/>
                </a:cubicBezTo>
                <a:cubicBezTo>
                  <a:pt x="20347" y="4004"/>
                  <a:pt x="20078" y="4020"/>
                  <a:pt x="19967" y="4194"/>
                </a:cubicBezTo>
                <a:cubicBezTo>
                  <a:pt x="19946" y="4205"/>
                  <a:pt x="19923" y="4209"/>
                  <a:pt x="19901" y="4209"/>
                </a:cubicBezTo>
                <a:cubicBezTo>
                  <a:pt x="19861" y="4209"/>
                  <a:pt x="19822" y="4198"/>
                  <a:pt x="19788" y="4198"/>
                </a:cubicBezTo>
                <a:cubicBezTo>
                  <a:pt x="19758" y="4198"/>
                  <a:pt x="19731" y="4207"/>
                  <a:pt x="19714" y="4242"/>
                </a:cubicBezTo>
                <a:lnTo>
                  <a:pt x="19809" y="4384"/>
                </a:lnTo>
                <a:lnTo>
                  <a:pt x="19714" y="4495"/>
                </a:lnTo>
                <a:lnTo>
                  <a:pt x="19809" y="4622"/>
                </a:lnTo>
                <a:lnTo>
                  <a:pt x="19746" y="4701"/>
                </a:lnTo>
                <a:cubicBezTo>
                  <a:pt x="19635" y="4654"/>
                  <a:pt x="19619" y="4543"/>
                  <a:pt x="19540" y="4448"/>
                </a:cubicBezTo>
                <a:cubicBezTo>
                  <a:pt x="19508" y="4458"/>
                  <a:pt x="19475" y="4460"/>
                  <a:pt x="19439" y="4460"/>
                </a:cubicBezTo>
                <a:cubicBezTo>
                  <a:pt x="19422" y="4460"/>
                  <a:pt x="19404" y="4460"/>
                  <a:pt x="19385" y="4460"/>
                </a:cubicBezTo>
                <a:cubicBezTo>
                  <a:pt x="19330" y="4460"/>
                  <a:pt x="19271" y="4464"/>
                  <a:pt x="19207" y="4495"/>
                </a:cubicBezTo>
                <a:lnTo>
                  <a:pt x="19049" y="4717"/>
                </a:lnTo>
                <a:lnTo>
                  <a:pt x="18843" y="4717"/>
                </a:lnTo>
                <a:cubicBezTo>
                  <a:pt x="18811" y="4749"/>
                  <a:pt x="18796" y="4780"/>
                  <a:pt x="18732" y="4796"/>
                </a:cubicBezTo>
                <a:cubicBezTo>
                  <a:pt x="18709" y="4796"/>
                  <a:pt x="18688" y="4792"/>
                  <a:pt x="18669" y="4792"/>
                </a:cubicBezTo>
                <a:cubicBezTo>
                  <a:pt x="18636" y="4792"/>
                  <a:pt x="18610" y="4805"/>
                  <a:pt x="18590" y="4875"/>
                </a:cubicBezTo>
                <a:cubicBezTo>
                  <a:pt x="18558" y="4970"/>
                  <a:pt x="18463" y="5049"/>
                  <a:pt x="18495" y="5176"/>
                </a:cubicBezTo>
                <a:cubicBezTo>
                  <a:pt x="18479" y="5176"/>
                  <a:pt x="18463" y="5192"/>
                  <a:pt x="18431" y="5192"/>
                </a:cubicBezTo>
                <a:lnTo>
                  <a:pt x="18368" y="5049"/>
                </a:lnTo>
                <a:lnTo>
                  <a:pt x="18257" y="5129"/>
                </a:lnTo>
                <a:lnTo>
                  <a:pt x="18036" y="5129"/>
                </a:lnTo>
                <a:lnTo>
                  <a:pt x="17877" y="5303"/>
                </a:lnTo>
                <a:lnTo>
                  <a:pt x="17560" y="5303"/>
                </a:lnTo>
                <a:lnTo>
                  <a:pt x="17275" y="5540"/>
                </a:lnTo>
                <a:lnTo>
                  <a:pt x="17085" y="5540"/>
                </a:lnTo>
                <a:cubicBezTo>
                  <a:pt x="16990" y="5604"/>
                  <a:pt x="16911" y="5683"/>
                  <a:pt x="16880" y="5794"/>
                </a:cubicBezTo>
                <a:lnTo>
                  <a:pt x="16674" y="5794"/>
                </a:lnTo>
                <a:lnTo>
                  <a:pt x="16405" y="6031"/>
                </a:lnTo>
                <a:cubicBezTo>
                  <a:pt x="16288" y="6044"/>
                  <a:pt x="16203" y="6142"/>
                  <a:pt x="16089" y="6142"/>
                </a:cubicBezTo>
                <a:cubicBezTo>
                  <a:pt x="16064" y="6142"/>
                  <a:pt x="16037" y="6138"/>
                  <a:pt x="16009" y="6126"/>
                </a:cubicBezTo>
                <a:cubicBezTo>
                  <a:pt x="15961" y="6158"/>
                  <a:pt x="15930" y="6189"/>
                  <a:pt x="15898" y="6221"/>
                </a:cubicBezTo>
                <a:cubicBezTo>
                  <a:pt x="15787" y="6284"/>
                  <a:pt x="15771" y="6411"/>
                  <a:pt x="15676" y="6459"/>
                </a:cubicBezTo>
                <a:cubicBezTo>
                  <a:pt x="15581" y="6522"/>
                  <a:pt x="15470" y="6569"/>
                  <a:pt x="15360" y="6601"/>
                </a:cubicBezTo>
                <a:lnTo>
                  <a:pt x="15360" y="6633"/>
                </a:lnTo>
                <a:cubicBezTo>
                  <a:pt x="15249" y="6664"/>
                  <a:pt x="15217" y="6791"/>
                  <a:pt x="15106" y="6807"/>
                </a:cubicBezTo>
                <a:cubicBezTo>
                  <a:pt x="15008" y="6807"/>
                  <a:pt x="14947" y="6907"/>
                  <a:pt x="14857" y="6907"/>
                </a:cubicBezTo>
                <a:cubicBezTo>
                  <a:pt x="14845" y="6907"/>
                  <a:pt x="14834" y="6905"/>
                  <a:pt x="14821" y="6902"/>
                </a:cubicBezTo>
                <a:cubicBezTo>
                  <a:pt x="14774" y="6965"/>
                  <a:pt x="14679" y="6981"/>
                  <a:pt x="14679" y="7060"/>
                </a:cubicBezTo>
                <a:cubicBezTo>
                  <a:pt x="14637" y="7060"/>
                  <a:pt x="14587" y="7067"/>
                  <a:pt x="14540" y="7067"/>
                </a:cubicBezTo>
                <a:cubicBezTo>
                  <a:pt x="14517" y="7067"/>
                  <a:pt x="14494" y="7066"/>
                  <a:pt x="14473" y="7060"/>
                </a:cubicBezTo>
                <a:cubicBezTo>
                  <a:pt x="14441" y="7108"/>
                  <a:pt x="14378" y="7171"/>
                  <a:pt x="14330" y="7234"/>
                </a:cubicBezTo>
                <a:lnTo>
                  <a:pt x="14140" y="7234"/>
                </a:lnTo>
                <a:cubicBezTo>
                  <a:pt x="14014" y="7329"/>
                  <a:pt x="13935" y="7424"/>
                  <a:pt x="13840" y="7488"/>
                </a:cubicBezTo>
                <a:cubicBezTo>
                  <a:pt x="13713" y="7488"/>
                  <a:pt x="13697" y="7440"/>
                  <a:pt x="13697" y="7409"/>
                </a:cubicBezTo>
                <a:lnTo>
                  <a:pt x="14109" y="7060"/>
                </a:lnTo>
                <a:lnTo>
                  <a:pt x="14188" y="7029"/>
                </a:lnTo>
                <a:lnTo>
                  <a:pt x="14188" y="6934"/>
                </a:lnTo>
                <a:cubicBezTo>
                  <a:pt x="14410" y="6839"/>
                  <a:pt x="14410" y="6839"/>
                  <a:pt x="14536" y="6649"/>
                </a:cubicBezTo>
                <a:lnTo>
                  <a:pt x="14679" y="6649"/>
                </a:lnTo>
                <a:lnTo>
                  <a:pt x="14805" y="6474"/>
                </a:lnTo>
                <a:lnTo>
                  <a:pt x="14916" y="6554"/>
                </a:lnTo>
                <a:cubicBezTo>
                  <a:pt x="15043" y="6490"/>
                  <a:pt x="15154" y="6364"/>
                  <a:pt x="15217" y="6237"/>
                </a:cubicBezTo>
                <a:lnTo>
                  <a:pt x="15344" y="6316"/>
                </a:lnTo>
                <a:cubicBezTo>
                  <a:pt x="15375" y="6174"/>
                  <a:pt x="15550" y="6174"/>
                  <a:pt x="15660" y="6094"/>
                </a:cubicBezTo>
                <a:lnTo>
                  <a:pt x="15660" y="6047"/>
                </a:lnTo>
                <a:lnTo>
                  <a:pt x="16009" y="5714"/>
                </a:lnTo>
                <a:lnTo>
                  <a:pt x="16294" y="5714"/>
                </a:lnTo>
                <a:lnTo>
                  <a:pt x="16405" y="5651"/>
                </a:lnTo>
                <a:cubicBezTo>
                  <a:pt x="16449" y="5684"/>
                  <a:pt x="16485" y="5725"/>
                  <a:pt x="16541" y="5725"/>
                </a:cubicBezTo>
                <a:cubicBezTo>
                  <a:pt x="16565" y="5725"/>
                  <a:pt x="16593" y="5718"/>
                  <a:pt x="16626" y="5699"/>
                </a:cubicBezTo>
                <a:cubicBezTo>
                  <a:pt x="16642" y="5635"/>
                  <a:pt x="16642" y="5556"/>
                  <a:pt x="16658" y="5477"/>
                </a:cubicBezTo>
                <a:lnTo>
                  <a:pt x="16895" y="5461"/>
                </a:lnTo>
                <a:lnTo>
                  <a:pt x="16990" y="5382"/>
                </a:lnTo>
                <a:cubicBezTo>
                  <a:pt x="16998" y="5380"/>
                  <a:pt x="17006" y="5379"/>
                  <a:pt x="17015" y="5379"/>
                </a:cubicBezTo>
                <a:cubicBezTo>
                  <a:pt x="17054" y="5379"/>
                  <a:pt x="17102" y="5395"/>
                  <a:pt x="17144" y="5395"/>
                </a:cubicBezTo>
                <a:cubicBezTo>
                  <a:pt x="17171" y="5395"/>
                  <a:pt x="17196" y="5388"/>
                  <a:pt x="17212" y="5366"/>
                </a:cubicBezTo>
                <a:cubicBezTo>
                  <a:pt x="17275" y="5287"/>
                  <a:pt x="17180" y="5192"/>
                  <a:pt x="17291" y="5144"/>
                </a:cubicBezTo>
                <a:lnTo>
                  <a:pt x="17386" y="5319"/>
                </a:lnTo>
                <a:lnTo>
                  <a:pt x="17465" y="5144"/>
                </a:lnTo>
                <a:lnTo>
                  <a:pt x="17513" y="5144"/>
                </a:lnTo>
                <a:lnTo>
                  <a:pt x="17909" y="4796"/>
                </a:lnTo>
                <a:cubicBezTo>
                  <a:pt x="17909" y="4796"/>
                  <a:pt x="17909" y="4749"/>
                  <a:pt x="17893" y="4749"/>
                </a:cubicBezTo>
                <a:cubicBezTo>
                  <a:pt x="17814" y="4717"/>
                  <a:pt x="17735" y="4685"/>
                  <a:pt x="17655" y="4638"/>
                </a:cubicBezTo>
                <a:cubicBezTo>
                  <a:pt x="17649" y="4635"/>
                  <a:pt x="17642" y="4633"/>
                  <a:pt x="17633" y="4633"/>
                </a:cubicBezTo>
                <a:cubicBezTo>
                  <a:pt x="17600" y="4633"/>
                  <a:pt x="17554" y="4654"/>
                  <a:pt x="17529" y="4654"/>
                </a:cubicBezTo>
                <a:cubicBezTo>
                  <a:pt x="17497" y="4733"/>
                  <a:pt x="17560" y="4844"/>
                  <a:pt x="17481" y="4875"/>
                </a:cubicBezTo>
                <a:cubicBezTo>
                  <a:pt x="17460" y="4886"/>
                  <a:pt x="17434" y="4888"/>
                  <a:pt x="17405" y="4888"/>
                </a:cubicBezTo>
                <a:cubicBezTo>
                  <a:pt x="17391" y="4888"/>
                  <a:pt x="17376" y="4887"/>
                  <a:pt x="17361" y="4887"/>
                </a:cubicBezTo>
                <a:cubicBezTo>
                  <a:pt x="17315" y="4887"/>
                  <a:pt x="17268" y="4891"/>
                  <a:pt x="17228" y="4923"/>
                </a:cubicBezTo>
                <a:cubicBezTo>
                  <a:pt x="17133" y="4970"/>
                  <a:pt x="17054" y="4986"/>
                  <a:pt x="16959" y="5002"/>
                </a:cubicBezTo>
                <a:cubicBezTo>
                  <a:pt x="16911" y="5081"/>
                  <a:pt x="16975" y="5160"/>
                  <a:pt x="16880" y="5224"/>
                </a:cubicBezTo>
                <a:lnTo>
                  <a:pt x="16769" y="5224"/>
                </a:lnTo>
                <a:cubicBezTo>
                  <a:pt x="16637" y="5209"/>
                  <a:pt x="16627" y="5127"/>
                  <a:pt x="16552" y="5127"/>
                </a:cubicBezTo>
                <a:cubicBezTo>
                  <a:pt x="16545" y="5127"/>
                  <a:pt x="16539" y="5127"/>
                  <a:pt x="16531" y="5129"/>
                </a:cubicBezTo>
                <a:lnTo>
                  <a:pt x="16531" y="5255"/>
                </a:lnTo>
                <a:cubicBezTo>
                  <a:pt x="16508" y="5295"/>
                  <a:pt x="16480" y="5311"/>
                  <a:pt x="16450" y="5311"/>
                </a:cubicBezTo>
                <a:cubicBezTo>
                  <a:pt x="16420" y="5311"/>
                  <a:pt x="16389" y="5295"/>
                  <a:pt x="16357" y="5271"/>
                </a:cubicBezTo>
                <a:cubicBezTo>
                  <a:pt x="16389" y="5208"/>
                  <a:pt x="16452" y="5144"/>
                  <a:pt x="16531" y="5129"/>
                </a:cubicBezTo>
                <a:cubicBezTo>
                  <a:pt x="16563" y="5018"/>
                  <a:pt x="16705" y="4970"/>
                  <a:pt x="16785" y="4891"/>
                </a:cubicBezTo>
                <a:cubicBezTo>
                  <a:pt x="16832" y="4828"/>
                  <a:pt x="16895" y="4780"/>
                  <a:pt x="16959" y="4733"/>
                </a:cubicBezTo>
                <a:cubicBezTo>
                  <a:pt x="17006" y="4701"/>
                  <a:pt x="17022" y="4654"/>
                  <a:pt x="17038" y="4606"/>
                </a:cubicBezTo>
                <a:cubicBezTo>
                  <a:pt x="17070" y="4543"/>
                  <a:pt x="17149" y="4495"/>
                  <a:pt x="17196" y="4448"/>
                </a:cubicBezTo>
                <a:cubicBezTo>
                  <a:pt x="17228" y="4400"/>
                  <a:pt x="17260" y="4353"/>
                  <a:pt x="17275" y="4305"/>
                </a:cubicBezTo>
                <a:cubicBezTo>
                  <a:pt x="17307" y="4242"/>
                  <a:pt x="17339" y="4194"/>
                  <a:pt x="17370" y="4131"/>
                </a:cubicBezTo>
                <a:cubicBezTo>
                  <a:pt x="17386" y="4126"/>
                  <a:pt x="17400" y="4124"/>
                  <a:pt x="17412" y="4124"/>
                </a:cubicBezTo>
                <a:cubicBezTo>
                  <a:pt x="17477" y="4124"/>
                  <a:pt x="17510" y="4184"/>
                  <a:pt x="17576" y="4210"/>
                </a:cubicBezTo>
                <a:cubicBezTo>
                  <a:pt x="17640" y="4147"/>
                  <a:pt x="17608" y="4084"/>
                  <a:pt x="17608" y="4020"/>
                </a:cubicBezTo>
                <a:lnTo>
                  <a:pt x="17814" y="3862"/>
                </a:lnTo>
                <a:lnTo>
                  <a:pt x="17814" y="3656"/>
                </a:lnTo>
                <a:lnTo>
                  <a:pt x="17909" y="3561"/>
                </a:lnTo>
                <a:lnTo>
                  <a:pt x="17909" y="3229"/>
                </a:lnTo>
                <a:lnTo>
                  <a:pt x="18115" y="3070"/>
                </a:lnTo>
                <a:lnTo>
                  <a:pt x="18115" y="2738"/>
                </a:lnTo>
                <a:lnTo>
                  <a:pt x="18305" y="2564"/>
                </a:lnTo>
                <a:lnTo>
                  <a:pt x="18305" y="2389"/>
                </a:lnTo>
                <a:cubicBezTo>
                  <a:pt x="18511" y="2310"/>
                  <a:pt x="18511" y="2089"/>
                  <a:pt x="18685" y="1994"/>
                </a:cubicBezTo>
                <a:cubicBezTo>
                  <a:pt x="18701" y="1978"/>
                  <a:pt x="18701" y="1962"/>
                  <a:pt x="18701" y="1946"/>
                </a:cubicBezTo>
                <a:cubicBezTo>
                  <a:pt x="18701" y="1851"/>
                  <a:pt x="18732" y="1756"/>
                  <a:pt x="18811" y="1693"/>
                </a:cubicBezTo>
                <a:cubicBezTo>
                  <a:pt x="18796" y="1645"/>
                  <a:pt x="18796" y="1582"/>
                  <a:pt x="18796" y="1550"/>
                </a:cubicBezTo>
                <a:lnTo>
                  <a:pt x="18701" y="1471"/>
                </a:lnTo>
                <a:cubicBezTo>
                  <a:pt x="18685" y="1392"/>
                  <a:pt x="18732" y="1281"/>
                  <a:pt x="18669" y="1202"/>
                </a:cubicBezTo>
                <a:lnTo>
                  <a:pt x="18511" y="1154"/>
                </a:lnTo>
                <a:lnTo>
                  <a:pt x="18511" y="632"/>
                </a:lnTo>
                <a:lnTo>
                  <a:pt x="18606" y="553"/>
                </a:lnTo>
                <a:cubicBezTo>
                  <a:pt x="18526" y="489"/>
                  <a:pt x="18447" y="521"/>
                  <a:pt x="18368" y="505"/>
                </a:cubicBezTo>
                <a:lnTo>
                  <a:pt x="18257" y="426"/>
                </a:lnTo>
                <a:lnTo>
                  <a:pt x="18146" y="521"/>
                </a:lnTo>
                <a:lnTo>
                  <a:pt x="18004" y="489"/>
                </a:lnTo>
                <a:cubicBezTo>
                  <a:pt x="18051" y="442"/>
                  <a:pt x="18083" y="410"/>
                  <a:pt x="18115" y="379"/>
                </a:cubicBezTo>
                <a:cubicBezTo>
                  <a:pt x="18083" y="315"/>
                  <a:pt x="18146" y="236"/>
                  <a:pt x="18083" y="173"/>
                </a:cubicBezTo>
                <a:lnTo>
                  <a:pt x="17941" y="157"/>
                </a:lnTo>
                <a:cubicBezTo>
                  <a:pt x="17925" y="109"/>
                  <a:pt x="17909" y="46"/>
                  <a:pt x="17877" y="14"/>
                </a:cubicBezTo>
                <a:cubicBezTo>
                  <a:pt x="17849" y="7"/>
                  <a:pt x="17821" y="0"/>
                  <a:pt x="177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4"/>
          <p:cNvSpPr/>
          <p:nvPr/>
        </p:nvSpPr>
        <p:spPr>
          <a:xfrm rot="2700000">
            <a:off x="-508070" y="5560197"/>
            <a:ext cx="2592476" cy="1056265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40067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8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5"/>
          <p:cNvSpPr txBox="1">
            <a:spLocks noGrp="1"/>
          </p:cNvSpPr>
          <p:nvPr>
            <p:ph type="subTitle" idx="1"/>
          </p:nvPr>
        </p:nvSpPr>
        <p:spPr>
          <a:xfrm>
            <a:off x="3745900" y="2046733"/>
            <a:ext cx="230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360" name="Google Shape;360;p25"/>
          <p:cNvSpPr txBox="1">
            <a:spLocks noGrp="1"/>
          </p:cNvSpPr>
          <p:nvPr>
            <p:ph type="subTitle" idx="2"/>
          </p:nvPr>
        </p:nvSpPr>
        <p:spPr>
          <a:xfrm>
            <a:off x="3595400" y="2624333"/>
            <a:ext cx="56628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25"/>
          <p:cNvSpPr/>
          <p:nvPr/>
        </p:nvSpPr>
        <p:spPr>
          <a:xfrm rot="5400000">
            <a:off x="1397713" y="4207989"/>
            <a:ext cx="1437043" cy="995535"/>
          </a:xfrm>
          <a:custGeom>
            <a:avLst/>
            <a:gdLst/>
            <a:ahLst/>
            <a:cxnLst/>
            <a:rect l="l" t="t" r="r" b="b"/>
            <a:pathLst>
              <a:path w="20537" h="10958" extrusionOk="0">
                <a:moveTo>
                  <a:pt x="16341" y="7098"/>
                </a:moveTo>
                <a:cubicBezTo>
                  <a:pt x="16377" y="7098"/>
                  <a:pt x="16412" y="7118"/>
                  <a:pt x="16436" y="7157"/>
                </a:cubicBezTo>
                <a:cubicBezTo>
                  <a:pt x="16412" y="7189"/>
                  <a:pt x="16377" y="7205"/>
                  <a:pt x="16341" y="7205"/>
                </a:cubicBezTo>
                <a:cubicBezTo>
                  <a:pt x="16305" y="7205"/>
                  <a:pt x="16270" y="7189"/>
                  <a:pt x="16246" y="7157"/>
                </a:cubicBezTo>
                <a:cubicBezTo>
                  <a:pt x="16270" y="7118"/>
                  <a:pt x="16305" y="7098"/>
                  <a:pt x="16341" y="7098"/>
                </a:cubicBezTo>
                <a:close/>
                <a:moveTo>
                  <a:pt x="16008" y="7221"/>
                </a:moveTo>
                <a:cubicBezTo>
                  <a:pt x="16024" y="7221"/>
                  <a:pt x="16040" y="7237"/>
                  <a:pt x="16072" y="7237"/>
                </a:cubicBezTo>
                <a:lnTo>
                  <a:pt x="16040" y="7268"/>
                </a:lnTo>
                <a:lnTo>
                  <a:pt x="15977" y="7237"/>
                </a:lnTo>
                <a:cubicBezTo>
                  <a:pt x="15993" y="7237"/>
                  <a:pt x="16008" y="7221"/>
                  <a:pt x="16008" y="7221"/>
                </a:cubicBezTo>
                <a:close/>
                <a:moveTo>
                  <a:pt x="16515" y="7278"/>
                </a:moveTo>
                <a:cubicBezTo>
                  <a:pt x="16541" y="7278"/>
                  <a:pt x="16568" y="7287"/>
                  <a:pt x="16591" y="7287"/>
                </a:cubicBezTo>
                <a:cubicBezTo>
                  <a:pt x="16598" y="7287"/>
                  <a:pt x="16604" y="7286"/>
                  <a:pt x="16610" y="7284"/>
                </a:cubicBezTo>
                <a:lnTo>
                  <a:pt x="16610" y="7284"/>
                </a:lnTo>
                <a:cubicBezTo>
                  <a:pt x="16582" y="7340"/>
                  <a:pt x="16571" y="7363"/>
                  <a:pt x="16540" y="7363"/>
                </a:cubicBezTo>
                <a:cubicBezTo>
                  <a:pt x="16519" y="7363"/>
                  <a:pt x="16488" y="7351"/>
                  <a:pt x="16436" y="7332"/>
                </a:cubicBezTo>
                <a:cubicBezTo>
                  <a:pt x="16458" y="7288"/>
                  <a:pt x="16486" y="7278"/>
                  <a:pt x="16515" y="7278"/>
                </a:cubicBezTo>
                <a:close/>
                <a:moveTo>
                  <a:pt x="13665" y="8677"/>
                </a:moveTo>
                <a:cubicBezTo>
                  <a:pt x="13681" y="8677"/>
                  <a:pt x="13697" y="8709"/>
                  <a:pt x="13697" y="8709"/>
                </a:cubicBezTo>
                <a:cubicBezTo>
                  <a:pt x="13681" y="8725"/>
                  <a:pt x="13681" y="8741"/>
                  <a:pt x="13665" y="8757"/>
                </a:cubicBezTo>
                <a:lnTo>
                  <a:pt x="13633" y="8725"/>
                </a:lnTo>
                <a:lnTo>
                  <a:pt x="13665" y="8677"/>
                </a:lnTo>
                <a:close/>
                <a:moveTo>
                  <a:pt x="13301" y="8772"/>
                </a:moveTo>
                <a:lnTo>
                  <a:pt x="13348" y="8804"/>
                </a:lnTo>
                <a:lnTo>
                  <a:pt x="13317" y="8836"/>
                </a:lnTo>
                <a:cubicBezTo>
                  <a:pt x="13301" y="8836"/>
                  <a:pt x="13285" y="8820"/>
                  <a:pt x="13253" y="8804"/>
                </a:cubicBezTo>
                <a:lnTo>
                  <a:pt x="13301" y="8772"/>
                </a:lnTo>
                <a:close/>
                <a:moveTo>
                  <a:pt x="11021" y="9580"/>
                </a:moveTo>
                <a:cubicBezTo>
                  <a:pt x="11005" y="9612"/>
                  <a:pt x="10973" y="9643"/>
                  <a:pt x="10957" y="9659"/>
                </a:cubicBezTo>
                <a:cubicBezTo>
                  <a:pt x="10894" y="9580"/>
                  <a:pt x="10957" y="9596"/>
                  <a:pt x="11021" y="9580"/>
                </a:cubicBezTo>
                <a:close/>
                <a:moveTo>
                  <a:pt x="12010" y="9774"/>
                </a:moveTo>
                <a:cubicBezTo>
                  <a:pt x="12028" y="9774"/>
                  <a:pt x="12047" y="9783"/>
                  <a:pt x="12066" y="9802"/>
                </a:cubicBezTo>
                <a:cubicBezTo>
                  <a:pt x="12054" y="9849"/>
                  <a:pt x="12038" y="9863"/>
                  <a:pt x="12020" y="9863"/>
                </a:cubicBezTo>
                <a:cubicBezTo>
                  <a:pt x="11992" y="9863"/>
                  <a:pt x="11961" y="9832"/>
                  <a:pt x="11933" y="9832"/>
                </a:cubicBezTo>
                <a:cubicBezTo>
                  <a:pt x="11930" y="9832"/>
                  <a:pt x="11927" y="9832"/>
                  <a:pt x="11923" y="9833"/>
                </a:cubicBezTo>
                <a:cubicBezTo>
                  <a:pt x="11952" y="9795"/>
                  <a:pt x="11981" y="9774"/>
                  <a:pt x="12010" y="9774"/>
                </a:cubicBezTo>
                <a:close/>
                <a:moveTo>
                  <a:pt x="476" y="9881"/>
                </a:moveTo>
                <a:cubicBezTo>
                  <a:pt x="476" y="9881"/>
                  <a:pt x="491" y="9912"/>
                  <a:pt x="507" y="9912"/>
                </a:cubicBezTo>
                <a:cubicBezTo>
                  <a:pt x="476" y="9928"/>
                  <a:pt x="460" y="9928"/>
                  <a:pt x="444" y="9944"/>
                </a:cubicBezTo>
                <a:cubicBezTo>
                  <a:pt x="428" y="9944"/>
                  <a:pt x="412" y="9912"/>
                  <a:pt x="412" y="9912"/>
                </a:cubicBezTo>
                <a:cubicBezTo>
                  <a:pt x="428" y="9897"/>
                  <a:pt x="444" y="9897"/>
                  <a:pt x="476" y="9881"/>
                </a:cubicBezTo>
                <a:close/>
                <a:moveTo>
                  <a:pt x="18668" y="1"/>
                </a:moveTo>
                <a:lnTo>
                  <a:pt x="18605" y="80"/>
                </a:lnTo>
                <a:lnTo>
                  <a:pt x="18146" y="80"/>
                </a:lnTo>
                <a:lnTo>
                  <a:pt x="18051" y="175"/>
                </a:lnTo>
                <a:lnTo>
                  <a:pt x="17782" y="175"/>
                </a:lnTo>
                <a:lnTo>
                  <a:pt x="17687" y="270"/>
                </a:lnTo>
                <a:lnTo>
                  <a:pt x="17418" y="270"/>
                </a:lnTo>
                <a:lnTo>
                  <a:pt x="17323" y="365"/>
                </a:lnTo>
                <a:cubicBezTo>
                  <a:pt x="17291" y="357"/>
                  <a:pt x="17255" y="353"/>
                  <a:pt x="17220" y="353"/>
                </a:cubicBezTo>
                <a:cubicBezTo>
                  <a:pt x="17184" y="353"/>
                  <a:pt x="17148" y="357"/>
                  <a:pt x="17117" y="365"/>
                </a:cubicBezTo>
                <a:cubicBezTo>
                  <a:pt x="17006" y="396"/>
                  <a:pt x="16895" y="476"/>
                  <a:pt x="16753" y="476"/>
                </a:cubicBezTo>
                <a:cubicBezTo>
                  <a:pt x="16753" y="476"/>
                  <a:pt x="16721" y="507"/>
                  <a:pt x="16721" y="507"/>
                </a:cubicBezTo>
                <a:lnTo>
                  <a:pt x="16673" y="555"/>
                </a:lnTo>
                <a:lnTo>
                  <a:pt x="16325" y="555"/>
                </a:lnTo>
                <a:lnTo>
                  <a:pt x="16230" y="634"/>
                </a:lnTo>
                <a:lnTo>
                  <a:pt x="16056" y="634"/>
                </a:lnTo>
                <a:lnTo>
                  <a:pt x="15961" y="729"/>
                </a:lnTo>
                <a:lnTo>
                  <a:pt x="15787" y="729"/>
                </a:lnTo>
                <a:lnTo>
                  <a:pt x="15676" y="824"/>
                </a:lnTo>
                <a:cubicBezTo>
                  <a:pt x="15658" y="819"/>
                  <a:pt x="15641" y="816"/>
                  <a:pt x="15624" y="816"/>
                </a:cubicBezTo>
                <a:cubicBezTo>
                  <a:pt x="15501" y="816"/>
                  <a:pt x="15393" y="938"/>
                  <a:pt x="15269" y="938"/>
                </a:cubicBezTo>
                <a:cubicBezTo>
                  <a:pt x="15257" y="938"/>
                  <a:pt x="15245" y="937"/>
                  <a:pt x="15233" y="935"/>
                </a:cubicBezTo>
                <a:cubicBezTo>
                  <a:pt x="15138" y="1030"/>
                  <a:pt x="15011" y="1077"/>
                  <a:pt x="14884" y="1093"/>
                </a:cubicBezTo>
                <a:cubicBezTo>
                  <a:pt x="14783" y="1106"/>
                  <a:pt x="14701" y="1210"/>
                  <a:pt x="14600" y="1210"/>
                </a:cubicBezTo>
                <a:cubicBezTo>
                  <a:pt x="14575" y="1210"/>
                  <a:pt x="14548" y="1204"/>
                  <a:pt x="14520" y="1188"/>
                </a:cubicBezTo>
                <a:cubicBezTo>
                  <a:pt x="14457" y="1346"/>
                  <a:pt x="14298" y="1251"/>
                  <a:pt x="14203" y="1315"/>
                </a:cubicBezTo>
                <a:cubicBezTo>
                  <a:pt x="14108" y="1378"/>
                  <a:pt x="13998" y="1410"/>
                  <a:pt x="13903" y="1473"/>
                </a:cubicBezTo>
                <a:cubicBezTo>
                  <a:pt x="13808" y="1521"/>
                  <a:pt x="13713" y="1616"/>
                  <a:pt x="13618" y="1631"/>
                </a:cubicBezTo>
                <a:cubicBezTo>
                  <a:pt x="13507" y="1647"/>
                  <a:pt x="13396" y="1695"/>
                  <a:pt x="13301" y="1742"/>
                </a:cubicBezTo>
                <a:cubicBezTo>
                  <a:pt x="13206" y="1806"/>
                  <a:pt x="13095" y="1837"/>
                  <a:pt x="12968" y="1853"/>
                </a:cubicBezTo>
                <a:cubicBezTo>
                  <a:pt x="12889" y="1853"/>
                  <a:pt x="12810" y="1964"/>
                  <a:pt x="12715" y="1996"/>
                </a:cubicBezTo>
                <a:cubicBezTo>
                  <a:pt x="12636" y="2027"/>
                  <a:pt x="12572" y="2106"/>
                  <a:pt x="12493" y="2106"/>
                </a:cubicBezTo>
                <a:cubicBezTo>
                  <a:pt x="12398" y="2106"/>
                  <a:pt x="12303" y="2154"/>
                  <a:pt x="12224" y="2202"/>
                </a:cubicBezTo>
                <a:cubicBezTo>
                  <a:pt x="11812" y="2407"/>
                  <a:pt x="11417" y="2613"/>
                  <a:pt x="11021" y="2819"/>
                </a:cubicBezTo>
                <a:cubicBezTo>
                  <a:pt x="10910" y="2882"/>
                  <a:pt x="10831" y="2962"/>
                  <a:pt x="10736" y="3009"/>
                </a:cubicBezTo>
                <a:cubicBezTo>
                  <a:pt x="10625" y="3072"/>
                  <a:pt x="10514" y="3136"/>
                  <a:pt x="10387" y="3183"/>
                </a:cubicBezTo>
                <a:cubicBezTo>
                  <a:pt x="10324" y="3215"/>
                  <a:pt x="10261" y="3247"/>
                  <a:pt x="10213" y="3278"/>
                </a:cubicBezTo>
                <a:cubicBezTo>
                  <a:pt x="10144" y="3320"/>
                  <a:pt x="10111" y="3410"/>
                  <a:pt x="10029" y="3410"/>
                </a:cubicBezTo>
                <a:cubicBezTo>
                  <a:pt x="10017" y="3410"/>
                  <a:pt x="10005" y="3409"/>
                  <a:pt x="9992" y="3405"/>
                </a:cubicBezTo>
                <a:cubicBezTo>
                  <a:pt x="9897" y="3516"/>
                  <a:pt x="9770" y="3532"/>
                  <a:pt x="9659" y="3595"/>
                </a:cubicBezTo>
                <a:cubicBezTo>
                  <a:pt x="9548" y="3658"/>
                  <a:pt x="9437" y="3722"/>
                  <a:pt x="9327" y="3785"/>
                </a:cubicBezTo>
                <a:cubicBezTo>
                  <a:pt x="9216" y="3848"/>
                  <a:pt x="9073" y="3864"/>
                  <a:pt x="8994" y="3959"/>
                </a:cubicBezTo>
                <a:cubicBezTo>
                  <a:pt x="8987" y="3958"/>
                  <a:pt x="8981" y="3958"/>
                  <a:pt x="8975" y="3958"/>
                </a:cubicBezTo>
                <a:cubicBezTo>
                  <a:pt x="8848" y="3958"/>
                  <a:pt x="8815" y="4104"/>
                  <a:pt x="8709" y="4149"/>
                </a:cubicBezTo>
                <a:cubicBezTo>
                  <a:pt x="8582" y="4197"/>
                  <a:pt x="8472" y="4260"/>
                  <a:pt x="8361" y="4307"/>
                </a:cubicBezTo>
                <a:cubicBezTo>
                  <a:pt x="8266" y="4355"/>
                  <a:pt x="8171" y="4434"/>
                  <a:pt x="8092" y="4513"/>
                </a:cubicBezTo>
                <a:lnTo>
                  <a:pt x="7902" y="4513"/>
                </a:lnTo>
                <a:cubicBezTo>
                  <a:pt x="7870" y="4577"/>
                  <a:pt x="7791" y="4577"/>
                  <a:pt x="7727" y="4608"/>
                </a:cubicBezTo>
                <a:cubicBezTo>
                  <a:pt x="7648" y="4640"/>
                  <a:pt x="7601" y="4767"/>
                  <a:pt x="7522" y="4782"/>
                </a:cubicBezTo>
                <a:cubicBezTo>
                  <a:pt x="7411" y="4798"/>
                  <a:pt x="7379" y="4941"/>
                  <a:pt x="7284" y="4957"/>
                </a:cubicBezTo>
                <a:cubicBezTo>
                  <a:pt x="7173" y="4972"/>
                  <a:pt x="7142" y="5052"/>
                  <a:pt x="7062" y="5099"/>
                </a:cubicBezTo>
                <a:cubicBezTo>
                  <a:pt x="6952" y="5147"/>
                  <a:pt x="6841" y="5226"/>
                  <a:pt x="6746" y="5321"/>
                </a:cubicBezTo>
                <a:cubicBezTo>
                  <a:pt x="6651" y="5321"/>
                  <a:pt x="6603" y="5400"/>
                  <a:pt x="6524" y="5432"/>
                </a:cubicBezTo>
                <a:cubicBezTo>
                  <a:pt x="6492" y="5447"/>
                  <a:pt x="6445" y="5463"/>
                  <a:pt x="6413" y="5479"/>
                </a:cubicBezTo>
                <a:cubicBezTo>
                  <a:pt x="6350" y="5527"/>
                  <a:pt x="6334" y="5622"/>
                  <a:pt x="6239" y="5622"/>
                </a:cubicBezTo>
                <a:cubicBezTo>
                  <a:pt x="6233" y="5620"/>
                  <a:pt x="6227" y="5620"/>
                  <a:pt x="6221" y="5620"/>
                </a:cubicBezTo>
                <a:cubicBezTo>
                  <a:pt x="6139" y="5620"/>
                  <a:pt x="6105" y="5717"/>
                  <a:pt x="6002" y="5717"/>
                </a:cubicBezTo>
                <a:cubicBezTo>
                  <a:pt x="5907" y="5748"/>
                  <a:pt x="5827" y="5796"/>
                  <a:pt x="5764" y="5875"/>
                </a:cubicBezTo>
                <a:cubicBezTo>
                  <a:pt x="5653" y="6002"/>
                  <a:pt x="5511" y="6017"/>
                  <a:pt x="5400" y="6128"/>
                </a:cubicBezTo>
                <a:cubicBezTo>
                  <a:pt x="5273" y="6223"/>
                  <a:pt x="5146" y="6287"/>
                  <a:pt x="5004" y="6334"/>
                </a:cubicBezTo>
                <a:cubicBezTo>
                  <a:pt x="4925" y="6382"/>
                  <a:pt x="4861" y="6429"/>
                  <a:pt x="4798" y="6492"/>
                </a:cubicBezTo>
                <a:cubicBezTo>
                  <a:pt x="4719" y="6556"/>
                  <a:pt x="4624" y="6524"/>
                  <a:pt x="4576" y="6619"/>
                </a:cubicBezTo>
                <a:cubicBezTo>
                  <a:pt x="4567" y="6618"/>
                  <a:pt x="4558" y="6617"/>
                  <a:pt x="4549" y="6617"/>
                </a:cubicBezTo>
                <a:cubicBezTo>
                  <a:pt x="4457" y="6617"/>
                  <a:pt x="4413" y="6689"/>
                  <a:pt x="4355" y="6762"/>
                </a:cubicBezTo>
                <a:cubicBezTo>
                  <a:pt x="4291" y="6825"/>
                  <a:pt x="4196" y="6793"/>
                  <a:pt x="4133" y="6888"/>
                </a:cubicBezTo>
                <a:cubicBezTo>
                  <a:pt x="4070" y="6952"/>
                  <a:pt x="4006" y="7015"/>
                  <a:pt x="3943" y="7078"/>
                </a:cubicBezTo>
                <a:cubicBezTo>
                  <a:pt x="3936" y="7078"/>
                  <a:pt x="3930" y="7077"/>
                  <a:pt x="3923" y="7077"/>
                </a:cubicBezTo>
                <a:cubicBezTo>
                  <a:pt x="3769" y="7077"/>
                  <a:pt x="3763" y="7254"/>
                  <a:pt x="3611" y="7284"/>
                </a:cubicBezTo>
                <a:cubicBezTo>
                  <a:pt x="3452" y="7300"/>
                  <a:pt x="3405" y="7506"/>
                  <a:pt x="3262" y="7553"/>
                </a:cubicBezTo>
                <a:cubicBezTo>
                  <a:pt x="3120" y="7601"/>
                  <a:pt x="3072" y="7727"/>
                  <a:pt x="2961" y="7791"/>
                </a:cubicBezTo>
                <a:cubicBezTo>
                  <a:pt x="2930" y="7822"/>
                  <a:pt x="2866" y="7807"/>
                  <a:pt x="2835" y="7838"/>
                </a:cubicBezTo>
                <a:cubicBezTo>
                  <a:pt x="2756" y="7917"/>
                  <a:pt x="2692" y="8028"/>
                  <a:pt x="2550" y="8028"/>
                </a:cubicBezTo>
                <a:cubicBezTo>
                  <a:pt x="2471" y="8123"/>
                  <a:pt x="2360" y="8202"/>
                  <a:pt x="2249" y="8266"/>
                </a:cubicBezTo>
                <a:cubicBezTo>
                  <a:pt x="2201" y="8282"/>
                  <a:pt x="2186" y="8329"/>
                  <a:pt x="2170" y="8345"/>
                </a:cubicBezTo>
                <a:cubicBezTo>
                  <a:pt x="2154" y="8440"/>
                  <a:pt x="2201" y="8519"/>
                  <a:pt x="2091" y="8582"/>
                </a:cubicBezTo>
                <a:lnTo>
                  <a:pt x="1869" y="8472"/>
                </a:lnTo>
                <a:cubicBezTo>
                  <a:pt x="1790" y="8535"/>
                  <a:pt x="1695" y="8614"/>
                  <a:pt x="1631" y="8709"/>
                </a:cubicBezTo>
                <a:lnTo>
                  <a:pt x="1584" y="8852"/>
                </a:lnTo>
                <a:lnTo>
                  <a:pt x="1378" y="8852"/>
                </a:lnTo>
                <a:cubicBezTo>
                  <a:pt x="1315" y="8899"/>
                  <a:pt x="1267" y="8978"/>
                  <a:pt x="1204" y="9042"/>
                </a:cubicBezTo>
                <a:cubicBezTo>
                  <a:pt x="1156" y="9121"/>
                  <a:pt x="1046" y="9121"/>
                  <a:pt x="982" y="9168"/>
                </a:cubicBezTo>
                <a:cubicBezTo>
                  <a:pt x="935" y="9216"/>
                  <a:pt x="871" y="9311"/>
                  <a:pt x="824" y="9311"/>
                </a:cubicBezTo>
                <a:cubicBezTo>
                  <a:pt x="681" y="9311"/>
                  <a:pt x="729" y="9469"/>
                  <a:pt x="681" y="9501"/>
                </a:cubicBezTo>
                <a:cubicBezTo>
                  <a:pt x="634" y="9532"/>
                  <a:pt x="602" y="9580"/>
                  <a:pt x="539" y="9612"/>
                </a:cubicBezTo>
                <a:cubicBezTo>
                  <a:pt x="428" y="9643"/>
                  <a:pt x="317" y="9707"/>
                  <a:pt x="206" y="9770"/>
                </a:cubicBezTo>
                <a:lnTo>
                  <a:pt x="111" y="9691"/>
                </a:lnTo>
                <a:lnTo>
                  <a:pt x="1" y="9833"/>
                </a:lnTo>
                <a:lnTo>
                  <a:pt x="127" y="9960"/>
                </a:lnTo>
                <a:lnTo>
                  <a:pt x="254" y="9960"/>
                </a:lnTo>
                <a:cubicBezTo>
                  <a:pt x="270" y="9928"/>
                  <a:pt x="286" y="9897"/>
                  <a:pt x="317" y="9881"/>
                </a:cubicBezTo>
                <a:lnTo>
                  <a:pt x="317" y="9881"/>
                </a:lnTo>
                <a:cubicBezTo>
                  <a:pt x="381" y="9960"/>
                  <a:pt x="301" y="9944"/>
                  <a:pt x="254" y="9960"/>
                </a:cubicBezTo>
                <a:cubicBezTo>
                  <a:pt x="270" y="10039"/>
                  <a:pt x="191" y="10055"/>
                  <a:pt x="175" y="10102"/>
                </a:cubicBezTo>
                <a:cubicBezTo>
                  <a:pt x="222" y="10142"/>
                  <a:pt x="274" y="10150"/>
                  <a:pt x="325" y="10150"/>
                </a:cubicBezTo>
                <a:cubicBezTo>
                  <a:pt x="359" y="10150"/>
                  <a:pt x="394" y="10146"/>
                  <a:pt x="427" y="10146"/>
                </a:cubicBezTo>
                <a:cubicBezTo>
                  <a:pt x="443" y="10146"/>
                  <a:pt x="460" y="10147"/>
                  <a:pt x="476" y="10150"/>
                </a:cubicBezTo>
                <a:lnTo>
                  <a:pt x="586" y="10055"/>
                </a:lnTo>
                <a:lnTo>
                  <a:pt x="761" y="10055"/>
                </a:lnTo>
                <a:lnTo>
                  <a:pt x="856" y="9960"/>
                </a:lnTo>
                <a:lnTo>
                  <a:pt x="1014" y="9960"/>
                </a:lnTo>
                <a:cubicBezTo>
                  <a:pt x="1125" y="9897"/>
                  <a:pt x="1220" y="9786"/>
                  <a:pt x="1331" y="9786"/>
                </a:cubicBezTo>
                <a:cubicBezTo>
                  <a:pt x="1473" y="9770"/>
                  <a:pt x="1489" y="9596"/>
                  <a:pt x="1616" y="9596"/>
                </a:cubicBezTo>
                <a:cubicBezTo>
                  <a:pt x="1726" y="9580"/>
                  <a:pt x="1758" y="9406"/>
                  <a:pt x="1853" y="9406"/>
                </a:cubicBezTo>
                <a:cubicBezTo>
                  <a:pt x="1996" y="9406"/>
                  <a:pt x="2043" y="9279"/>
                  <a:pt x="2122" y="9200"/>
                </a:cubicBezTo>
                <a:cubicBezTo>
                  <a:pt x="2217" y="9121"/>
                  <a:pt x="2312" y="9042"/>
                  <a:pt x="2391" y="8947"/>
                </a:cubicBezTo>
                <a:lnTo>
                  <a:pt x="2407" y="8947"/>
                </a:lnTo>
                <a:cubicBezTo>
                  <a:pt x="2581" y="8899"/>
                  <a:pt x="2597" y="8757"/>
                  <a:pt x="2724" y="8741"/>
                </a:cubicBezTo>
                <a:cubicBezTo>
                  <a:pt x="2851" y="8725"/>
                  <a:pt x="2898" y="8551"/>
                  <a:pt x="3041" y="8551"/>
                </a:cubicBezTo>
                <a:cubicBezTo>
                  <a:pt x="3056" y="8551"/>
                  <a:pt x="3088" y="8503"/>
                  <a:pt x="3104" y="8487"/>
                </a:cubicBezTo>
                <a:cubicBezTo>
                  <a:pt x="3183" y="8361"/>
                  <a:pt x="3341" y="8377"/>
                  <a:pt x="3436" y="8266"/>
                </a:cubicBezTo>
                <a:cubicBezTo>
                  <a:pt x="3531" y="8171"/>
                  <a:pt x="3658" y="8107"/>
                  <a:pt x="3785" y="8060"/>
                </a:cubicBezTo>
                <a:lnTo>
                  <a:pt x="3785" y="7965"/>
                </a:lnTo>
                <a:lnTo>
                  <a:pt x="4133" y="7807"/>
                </a:lnTo>
                <a:cubicBezTo>
                  <a:pt x="4149" y="7759"/>
                  <a:pt x="4165" y="7712"/>
                  <a:pt x="4181" y="7648"/>
                </a:cubicBezTo>
                <a:lnTo>
                  <a:pt x="4386" y="7648"/>
                </a:lnTo>
                <a:lnTo>
                  <a:pt x="4830" y="7189"/>
                </a:lnTo>
                <a:lnTo>
                  <a:pt x="5115" y="7189"/>
                </a:lnTo>
                <a:cubicBezTo>
                  <a:pt x="5178" y="7062"/>
                  <a:pt x="5352" y="7047"/>
                  <a:pt x="5447" y="6936"/>
                </a:cubicBezTo>
                <a:cubicBezTo>
                  <a:pt x="5542" y="6825"/>
                  <a:pt x="5701" y="6793"/>
                  <a:pt x="5812" y="6682"/>
                </a:cubicBezTo>
                <a:cubicBezTo>
                  <a:pt x="5907" y="6587"/>
                  <a:pt x="6033" y="6524"/>
                  <a:pt x="6176" y="6492"/>
                </a:cubicBezTo>
                <a:cubicBezTo>
                  <a:pt x="6287" y="6437"/>
                  <a:pt x="6386" y="6344"/>
                  <a:pt x="6516" y="6344"/>
                </a:cubicBezTo>
                <a:cubicBezTo>
                  <a:pt x="6534" y="6344"/>
                  <a:pt x="6552" y="6346"/>
                  <a:pt x="6572" y="6350"/>
                </a:cubicBezTo>
                <a:lnTo>
                  <a:pt x="6825" y="6081"/>
                </a:lnTo>
                <a:cubicBezTo>
                  <a:pt x="6842" y="6089"/>
                  <a:pt x="6857" y="6093"/>
                  <a:pt x="6872" y="6093"/>
                </a:cubicBezTo>
                <a:cubicBezTo>
                  <a:pt x="6951" y="6093"/>
                  <a:pt x="6990" y="5979"/>
                  <a:pt x="7073" y="5979"/>
                </a:cubicBezTo>
                <a:cubicBezTo>
                  <a:pt x="7084" y="5979"/>
                  <a:pt x="7097" y="5981"/>
                  <a:pt x="7110" y="5986"/>
                </a:cubicBezTo>
                <a:cubicBezTo>
                  <a:pt x="7189" y="5859"/>
                  <a:pt x="7347" y="5827"/>
                  <a:pt x="7458" y="5732"/>
                </a:cubicBezTo>
                <a:cubicBezTo>
                  <a:pt x="7553" y="5622"/>
                  <a:pt x="7680" y="5558"/>
                  <a:pt x="7822" y="5527"/>
                </a:cubicBezTo>
                <a:cubicBezTo>
                  <a:pt x="7933" y="5416"/>
                  <a:pt x="8060" y="5321"/>
                  <a:pt x="8218" y="5257"/>
                </a:cubicBezTo>
                <a:cubicBezTo>
                  <a:pt x="8361" y="5194"/>
                  <a:pt x="8487" y="5131"/>
                  <a:pt x="8630" y="5067"/>
                </a:cubicBezTo>
                <a:cubicBezTo>
                  <a:pt x="8725" y="5036"/>
                  <a:pt x="8788" y="5004"/>
                  <a:pt x="8852" y="4957"/>
                </a:cubicBezTo>
                <a:cubicBezTo>
                  <a:pt x="8978" y="4830"/>
                  <a:pt x="9137" y="4735"/>
                  <a:pt x="9295" y="4687"/>
                </a:cubicBezTo>
                <a:cubicBezTo>
                  <a:pt x="9331" y="4615"/>
                  <a:pt x="9388" y="4610"/>
                  <a:pt x="9448" y="4610"/>
                </a:cubicBezTo>
                <a:cubicBezTo>
                  <a:pt x="9458" y="4610"/>
                  <a:pt x="9468" y="4610"/>
                  <a:pt x="9478" y="4610"/>
                </a:cubicBezTo>
                <a:cubicBezTo>
                  <a:pt x="9513" y="4610"/>
                  <a:pt x="9548" y="4608"/>
                  <a:pt x="9580" y="4592"/>
                </a:cubicBezTo>
                <a:lnTo>
                  <a:pt x="9722" y="4450"/>
                </a:lnTo>
                <a:cubicBezTo>
                  <a:pt x="9770" y="4434"/>
                  <a:pt x="9817" y="4418"/>
                  <a:pt x="9849" y="4402"/>
                </a:cubicBezTo>
                <a:cubicBezTo>
                  <a:pt x="9881" y="4387"/>
                  <a:pt x="9897" y="4339"/>
                  <a:pt x="9928" y="4339"/>
                </a:cubicBezTo>
                <a:cubicBezTo>
                  <a:pt x="9960" y="4323"/>
                  <a:pt x="9992" y="4323"/>
                  <a:pt x="10039" y="4323"/>
                </a:cubicBezTo>
                <a:cubicBezTo>
                  <a:pt x="10055" y="4260"/>
                  <a:pt x="10055" y="4212"/>
                  <a:pt x="10071" y="4165"/>
                </a:cubicBezTo>
                <a:lnTo>
                  <a:pt x="10340" y="4149"/>
                </a:lnTo>
                <a:cubicBezTo>
                  <a:pt x="10435" y="4117"/>
                  <a:pt x="10514" y="4070"/>
                  <a:pt x="10593" y="4007"/>
                </a:cubicBezTo>
                <a:cubicBezTo>
                  <a:pt x="10704" y="3912"/>
                  <a:pt x="10831" y="3832"/>
                  <a:pt x="10957" y="3785"/>
                </a:cubicBezTo>
                <a:cubicBezTo>
                  <a:pt x="11179" y="3706"/>
                  <a:pt x="11385" y="3579"/>
                  <a:pt x="11543" y="3421"/>
                </a:cubicBezTo>
                <a:cubicBezTo>
                  <a:pt x="11622" y="3421"/>
                  <a:pt x="11686" y="3421"/>
                  <a:pt x="11749" y="3389"/>
                </a:cubicBezTo>
                <a:cubicBezTo>
                  <a:pt x="11860" y="3310"/>
                  <a:pt x="12018" y="3278"/>
                  <a:pt x="12082" y="3136"/>
                </a:cubicBezTo>
                <a:lnTo>
                  <a:pt x="12335" y="3136"/>
                </a:lnTo>
                <a:lnTo>
                  <a:pt x="12446" y="2946"/>
                </a:lnTo>
                <a:cubicBezTo>
                  <a:pt x="12460" y="2948"/>
                  <a:pt x="12475" y="2950"/>
                  <a:pt x="12489" y="2950"/>
                </a:cubicBezTo>
                <a:cubicBezTo>
                  <a:pt x="12619" y="2950"/>
                  <a:pt x="12716" y="2842"/>
                  <a:pt x="12833" y="2842"/>
                </a:cubicBezTo>
                <a:cubicBezTo>
                  <a:pt x="12851" y="2842"/>
                  <a:pt x="12870" y="2845"/>
                  <a:pt x="12889" y="2851"/>
                </a:cubicBezTo>
                <a:cubicBezTo>
                  <a:pt x="13032" y="2740"/>
                  <a:pt x="13222" y="2692"/>
                  <a:pt x="13364" y="2582"/>
                </a:cubicBezTo>
                <a:lnTo>
                  <a:pt x="13633" y="2582"/>
                </a:lnTo>
                <a:cubicBezTo>
                  <a:pt x="13681" y="2502"/>
                  <a:pt x="13760" y="2502"/>
                  <a:pt x="13823" y="2471"/>
                </a:cubicBezTo>
                <a:cubicBezTo>
                  <a:pt x="13887" y="2423"/>
                  <a:pt x="13950" y="2360"/>
                  <a:pt x="13998" y="2297"/>
                </a:cubicBezTo>
                <a:cubicBezTo>
                  <a:pt x="14025" y="2297"/>
                  <a:pt x="14052" y="2297"/>
                  <a:pt x="14077" y="2297"/>
                </a:cubicBezTo>
                <a:cubicBezTo>
                  <a:pt x="14153" y="2297"/>
                  <a:pt x="14215" y="2289"/>
                  <a:pt x="14251" y="2217"/>
                </a:cubicBezTo>
                <a:lnTo>
                  <a:pt x="14457" y="2217"/>
                </a:lnTo>
                <a:lnTo>
                  <a:pt x="14536" y="2122"/>
                </a:lnTo>
                <a:lnTo>
                  <a:pt x="14726" y="2122"/>
                </a:lnTo>
                <a:cubicBezTo>
                  <a:pt x="14837" y="1996"/>
                  <a:pt x="15043" y="1996"/>
                  <a:pt x="15153" y="1869"/>
                </a:cubicBezTo>
                <a:cubicBezTo>
                  <a:pt x="15264" y="1853"/>
                  <a:pt x="15375" y="1821"/>
                  <a:pt x="15470" y="1758"/>
                </a:cubicBezTo>
                <a:cubicBezTo>
                  <a:pt x="15491" y="1753"/>
                  <a:pt x="15516" y="1751"/>
                  <a:pt x="15542" y="1751"/>
                </a:cubicBezTo>
                <a:cubicBezTo>
                  <a:pt x="15595" y="1751"/>
                  <a:pt x="15655" y="1758"/>
                  <a:pt x="15708" y="1758"/>
                </a:cubicBezTo>
                <a:lnTo>
                  <a:pt x="15803" y="1679"/>
                </a:lnTo>
                <a:lnTo>
                  <a:pt x="15977" y="1679"/>
                </a:lnTo>
                <a:lnTo>
                  <a:pt x="16072" y="1584"/>
                </a:lnTo>
                <a:lnTo>
                  <a:pt x="16262" y="1584"/>
                </a:lnTo>
                <a:lnTo>
                  <a:pt x="16357" y="1489"/>
                </a:lnTo>
                <a:lnTo>
                  <a:pt x="16610" y="1489"/>
                </a:lnTo>
                <a:cubicBezTo>
                  <a:pt x="16642" y="1441"/>
                  <a:pt x="16673" y="1426"/>
                  <a:pt x="16721" y="1394"/>
                </a:cubicBezTo>
                <a:lnTo>
                  <a:pt x="16974" y="1394"/>
                </a:lnTo>
                <a:lnTo>
                  <a:pt x="17085" y="1299"/>
                </a:lnTo>
                <a:lnTo>
                  <a:pt x="17418" y="1299"/>
                </a:lnTo>
                <a:lnTo>
                  <a:pt x="17544" y="1204"/>
                </a:lnTo>
                <a:lnTo>
                  <a:pt x="17798" y="1204"/>
                </a:lnTo>
                <a:lnTo>
                  <a:pt x="17893" y="1109"/>
                </a:lnTo>
                <a:lnTo>
                  <a:pt x="18447" y="1109"/>
                </a:lnTo>
                <a:lnTo>
                  <a:pt x="18510" y="1030"/>
                </a:lnTo>
                <a:lnTo>
                  <a:pt x="19143" y="1030"/>
                </a:lnTo>
                <a:cubicBezTo>
                  <a:pt x="19175" y="1061"/>
                  <a:pt x="19223" y="1093"/>
                  <a:pt x="19254" y="1125"/>
                </a:cubicBezTo>
                <a:lnTo>
                  <a:pt x="19476" y="1125"/>
                </a:lnTo>
                <a:lnTo>
                  <a:pt x="19745" y="1251"/>
                </a:lnTo>
                <a:cubicBezTo>
                  <a:pt x="19571" y="1362"/>
                  <a:pt x="19539" y="1584"/>
                  <a:pt x="19397" y="1711"/>
                </a:cubicBezTo>
                <a:cubicBezTo>
                  <a:pt x="19349" y="1726"/>
                  <a:pt x="19365" y="1806"/>
                  <a:pt x="19349" y="1853"/>
                </a:cubicBezTo>
                <a:lnTo>
                  <a:pt x="19238" y="1853"/>
                </a:lnTo>
                <a:lnTo>
                  <a:pt x="18843" y="2249"/>
                </a:lnTo>
                <a:cubicBezTo>
                  <a:pt x="18732" y="2376"/>
                  <a:pt x="18621" y="2502"/>
                  <a:pt x="18494" y="2597"/>
                </a:cubicBezTo>
                <a:cubicBezTo>
                  <a:pt x="18383" y="2740"/>
                  <a:pt x="18241" y="2867"/>
                  <a:pt x="18098" y="2962"/>
                </a:cubicBezTo>
                <a:cubicBezTo>
                  <a:pt x="17956" y="3072"/>
                  <a:pt x="17813" y="3183"/>
                  <a:pt x="17703" y="3326"/>
                </a:cubicBezTo>
                <a:cubicBezTo>
                  <a:pt x="17513" y="3326"/>
                  <a:pt x="17465" y="3563"/>
                  <a:pt x="17307" y="3595"/>
                </a:cubicBezTo>
                <a:cubicBezTo>
                  <a:pt x="17117" y="3627"/>
                  <a:pt x="17085" y="3880"/>
                  <a:pt x="16863" y="3880"/>
                </a:cubicBezTo>
                <a:lnTo>
                  <a:pt x="16436" y="4339"/>
                </a:lnTo>
                <a:cubicBezTo>
                  <a:pt x="16246" y="4339"/>
                  <a:pt x="16198" y="4561"/>
                  <a:pt x="16040" y="4608"/>
                </a:cubicBezTo>
                <a:cubicBezTo>
                  <a:pt x="15866" y="4672"/>
                  <a:pt x="15787" y="4846"/>
                  <a:pt x="15644" y="4957"/>
                </a:cubicBezTo>
                <a:cubicBezTo>
                  <a:pt x="15581" y="5020"/>
                  <a:pt x="15518" y="5067"/>
                  <a:pt x="15438" y="5099"/>
                </a:cubicBezTo>
                <a:cubicBezTo>
                  <a:pt x="15343" y="5131"/>
                  <a:pt x="15280" y="5273"/>
                  <a:pt x="15153" y="5273"/>
                </a:cubicBezTo>
                <a:cubicBezTo>
                  <a:pt x="15138" y="5289"/>
                  <a:pt x="15122" y="5305"/>
                  <a:pt x="15122" y="5305"/>
                </a:cubicBezTo>
                <a:cubicBezTo>
                  <a:pt x="14995" y="5416"/>
                  <a:pt x="14916" y="5558"/>
                  <a:pt x="14758" y="5637"/>
                </a:cubicBezTo>
                <a:cubicBezTo>
                  <a:pt x="14583" y="5701"/>
                  <a:pt x="14504" y="5875"/>
                  <a:pt x="14362" y="6002"/>
                </a:cubicBezTo>
                <a:lnTo>
                  <a:pt x="14283" y="6002"/>
                </a:lnTo>
                <a:lnTo>
                  <a:pt x="13934" y="6350"/>
                </a:lnTo>
                <a:cubicBezTo>
                  <a:pt x="13744" y="6397"/>
                  <a:pt x="13586" y="6492"/>
                  <a:pt x="13443" y="6635"/>
                </a:cubicBezTo>
                <a:lnTo>
                  <a:pt x="13348" y="6635"/>
                </a:lnTo>
                <a:cubicBezTo>
                  <a:pt x="13174" y="6825"/>
                  <a:pt x="13000" y="6999"/>
                  <a:pt x="12810" y="7189"/>
                </a:cubicBezTo>
                <a:cubicBezTo>
                  <a:pt x="12636" y="7189"/>
                  <a:pt x="12604" y="7427"/>
                  <a:pt x="12430" y="7474"/>
                </a:cubicBezTo>
                <a:cubicBezTo>
                  <a:pt x="12256" y="7522"/>
                  <a:pt x="12192" y="7680"/>
                  <a:pt x="12066" y="7791"/>
                </a:cubicBezTo>
                <a:cubicBezTo>
                  <a:pt x="12018" y="7822"/>
                  <a:pt x="11987" y="7902"/>
                  <a:pt x="11939" y="7902"/>
                </a:cubicBezTo>
                <a:cubicBezTo>
                  <a:pt x="11797" y="7933"/>
                  <a:pt x="11733" y="8028"/>
                  <a:pt x="11654" y="8107"/>
                </a:cubicBezTo>
                <a:cubicBezTo>
                  <a:pt x="11565" y="8182"/>
                  <a:pt x="11517" y="8299"/>
                  <a:pt x="11393" y="8299"/>
                </a:cubicBezTo>
                <a:cubicBezTo>
                  <a:pt x="11385" y="8299"/>
                  <a:pt x="11377" y="8298"/>
                  <a:pt x="11369" y="8297"/>
                </a:cubicBezTo>
                <a:lnTo>
                  <a:pt x="11116" y="8567"/>
                </a:lnTo>
                <a:lnTo>
                  <a:pt x="10910" y="8757"/>
                </a:lnTo>
                <a:lnTo>
                  <a:pt x="10878" y="8757"/>
                </a:lnTo>
                <a:cubicBezTo>
                  <a:pt x="10704" y="8788"/>
                  <a:pt x="10672" y="9026"/>
                  <a:pt x="10482" y="9042"/>
                </a:cubicBezTo>
                <a:lnTo>
                  <a:pt x="10087" y="9406"/>
                </a:lnTo>
                <a:lnTo>
                  <a:pt x="9992" y="9406"/>
                </a:lnTo>
                <a:cubicBezTo>
                  <a:pt x="9976" y="9453"/>
                  <a:pt x="9960" y="9517"/>
                  <a:pt x="9944" y="9564"/>
                </a:cubicBezTo>
                <a:cubicBezTo>
                  <a:pt x="9928" y="9580"/>
                  <a:pt x="9912" y="9580"/>
                  <a:pt x="9912" y="9580"/>
                </a:cubicBezTo>
                <a:lnTo>
                  <a:pt x="9738" y="9580"/>
                </a:lnTo>
                <a:cubicBezTo>
                  <a:pt x="9722" y="9612"/>
                  <a:pt x="9691" y="9612"/>
                  <a:pt x="9691" y="9627"/>
                </a:cubicBezTo>
                <a:cubicBezTo>
                  <a:pt x="9691" y="9659"/>
                  <a:pt x="9691" y="9691"/>
                  <a:pt x="9691" y="9722"/>
                </a:cubicBezTo>
                <a:cubicBezTo>
                  <a:pt x="9406" y="9992"/>
                  <a:pt x="9374" y="10055"/>
                  <a:pt x="8994" y="10704"/>
                </a:cubicBezTo>
                <a:cubicBezTo>
                  <a:pt x="8962" y="10752"/>
                  <a:pt x="8962" y="10831"/>
                  <a:pt x="9010" y="10862"/>
                </a:cubicBezTo>
                <a:lnTo>
                  <a:pt x="9200" y="10862"/>
                </a:lnTo>
                <a:lnTo>
                  <a:pt x="9295" y="10957"/>
                </a:lnTo>
                <a:lnTo>
                  <a:pt x="9928" y="10957"/>
                </a:lnTo>
                <a:lnTo>
                  <a:pt x="10023" y="10862"/>
                </a:lnTo>
                <a:lnTo>
                  <a:pt x="10308" y="10862"/>
                </a:lnTo>
                <a:cubicBezTo>
                  <a:pt x="10583" y="10786"/>
                  <a:pt x="10740" y="10592"/>
                  <a:pt x="10977" y="10592"/>
                </a:cubicBezTo>
                <a:cubicBezTo>
                  <a:pt x="10986" y="10592"/>
                  <a:pt x="10996" y="10593"/>
                  <a:pt x="11005" y="10593"/>
                </a:cubicBezTo>
                <a:cubicBezTo>
                  <a:pt x="11052" y="10498"/>
                  <a:pt x="11195" y="10530"/>
                  <a:pt x="11258" y="10435"/>
                </a:cubicBezTo>
                <a:cubicBezTo>
                  <a:pt x="11306" y="10340"/>
                  <a:pt x="11432" y="10340"/>
                  <a:pt x="11496" y="10277"/>
                </a:cubicBezTo>
                <a:cubicBezTo>
                  <a:pt x="11575" y="10213"/>
                  <a:pt x="11670" y="10261"/>
                  <a:pt x="11717" y="10150"/>
                </a:cubicBezTo>
                <a:cubicBezTo>
                  <a:pt x="11781" y="10039"/>
                  <a:pt x="11907" y="10071"/>
                  <a:pt x="11971" y="9992"/>
                </a:cubicBezTo>
                <a:cubicBezTo>
                  <a:pt x="11999" y="9950"/>
                  <a:pt x="12036" y="9942"/>
                  <a:pt x="12075" y="9942"/>
                </a:cubicBezTo>
                <a:cubicBezTo>
                  <a:pt x="12100" y="9942"/>
                  <a:pt x="12126" y="9945"/>
                  <a:pt x="12151" y="9945"/>
                </a:cubicBezTo>
                <a:cubicBezTo>
                  <a:pt x="12177" y="9945"/>
                  <a:pt x="12202" y="9942"/>
                  <a:pt x="12224" y="9928"/>
                </a:cubicBezTo>
                <a:cubicBezTo>
                  <a:pt x="12462" y="9770"/>
                  <a:pt x="12715" y="9659"/>
                  <a:pt x="12968" y="9532"/>
                </a:cubicBezTo>
                <a:cubicBezTo>
                  <a:pt x="13016" y="9501"/>
                  <a:pt x="13063" y="9485"/>
                  <a:pt x="13111" y="9453"/>
                </a:cubicBezTo>
                <a:cubicBezTo>
                  <a:pt x="13174" y="9406"/>
                  <a:pt x="13222" y="9358"/>
                  <a:pt x="13269" y="9295"/>
                </a:cubicBezTo>
                <a:lnTo>
                  <a:pt x="13554" y="9295"/>
                </a:lnTo>
                <a:lnTo>
                  <a:pt x="13713" y="9137"/>
                </a:lnTo>
                <a:lnTo>
                  <a:pt x="13792" y="9121"/>
                </a:lnTo>
                <a:cubicBezTo>
                  <a:pt x="13839" y="9105"/>
                  <a:pt x="13871" y="9073"/>
                  <a:pt x="13871" y="9026"/>
                </a:cubicBezTo>
                <a:cubicBezTo>
                  <a:pt x="13776" y="8962"/>
                  <a:pt x="13776" y="8962"/>
                  <a:pt x="13808" y="8852"/>
                </a:cubicBezTo>
                <a:lnTo>
                  <a:pt x="13808" y="8852"/>
                </a:lnTo>
                <a:cubicBezTo>
                  <a:pt x="13903" y="8883"/>
                  <a:pt x="13839" y="8962"/>
                  <a:pt x="13871" y="9026"/>
                </a:cubicBezTo>
                <a:cubicBezTo>
                  <a:pt x="13934" y="9026"/>
                  <a:pt x="13950" y="8962"/>
                  <a:pt x="13998" y="8931"/>
                </a:cubicBezTo>
                <a:cubicBezTo>
                  <a:pt x="14045" y="8899"/>
                  <a:pt x="14061" y="8836"/>
                  <a:pt x="14140" y="8836"/>
                </a:cubicBezTo>
                <a:lnTo>
                  <a:pt x="14140" y="8662"/>
                </a:lnTo>
                <a:cubicBezTo>
                  <a:pt x="14108" y="8646"/>
                  <a:pt x="14077" y="8630"/>
                  <a:pt x="14045" y="8598"/>
                </a:cubicBezTo>
                <a:cubicBezTo>
                  <a:pt x="14070" y="8581"/>
                  <a:pt x="14088" y="8575"/>
                  <a:pt x="14100" y="8575"/>
                </a:cubicBezTo>
                <a:cubicBezTo>
                  <a:pt x="14134" y="8575"/>
                  <a:pt x="14128" y="8627"/>
                  <a:pt x="14140" y="8662"/>
                </a:cubicBezTo>
                <a:cubicBezTo>
                  <a:pt x="14156" y="8677"/>
                  <a:pt x="14203" y="8693"/>
                  <a:pt x="14219" y="8709"/>
                </a:cubicBezTo>
                <a:cubicBezTo>
                  <a:pt x="14219" y="8757"/>
                  <a:pt x="14219" y="8804"/>
                  <a:pt x="14219" y="8836"/>
                </a:cubicBezTo>
                <a:cubicBezTo>
                  <a:pt x="14224" y="8834"/>
                  <a:pt x="14228" y="8834"/>
                  <a:pt x="14233" y="8834"/>
                </a:cubicBezTo>
                <a:cubicBezTo>
                  <a:pt x="14259" y="8834"/>
                  <a:pt x="14288" y="8852"/>
                  <a:pt x="14316" y="8852"/>
                </a:cubicBezTo>
                <a:cubicBezTo>
                  <a:pt x="14338" y="8852"/>
                  <a:pt x="14359" y="8841"/>
                  <a:pt x="14378" y="8804"/>
                </a:cubicBezTo>
                <a:cubicBezTo>
                  <a:pt x="14441" y="8725"/>
                  <a:pt x="14568" y="8741"/>
                  <a:pt x="14631" y="8646"/>
                </a:cubicBezTo>
                <a:cubicBezTo>
                  <a:pt x="14710" y="8582"/>
                  <a:pt x="14789" y="8519"/>
                  <a:pt x="14884" y="8487"/>
                </a:cubicBezTo>
                <a:cubicBezTo>
                  <a:pt x="14963" y="8456"/>
                  <a:pt x="15043" y="8424"/>
                  <a:pt x="15106" y="8361"/>
                </a:cubicBezTo>
                <a:cubicBezTo>
                  <a:pt x="15185" y="8297"/>
                  <a:pt x="15264" y="8250"/>
                  <a:pt x="15343" y="8202"/>
                </a:cubicBezTo>
                <a:cubicBezTo>
                  <a:pt x="15359" y="8187"/>
                  <a:pt x="15375" y="8155"/>
                  <a:pt x="15375" y="8139"/>
                </a:cubicBezTo>
                <a:lnTo>
                  <a:pt x="15217" y="8076"/>
                </a:lnTo>
                <a:cubicBezTo>
                  <a:pt x="15280" y="7917"/>
                  <a:pt x="15438" y="7917"/>
                  <a:pt x="15549" y="7838"/>
                </a:cubicBezTo>
                <a:cubicBezTo>
                  <a:pt x="15565" y="7886"/>
                  <a:pt x="15581" y="7949"/>
                  <a:pt x="15613" y="7997"/>
                </a:cubicBezTo>
                <a:lnTo>
                  <a:pt x="15692" y="8012"/>
                </a:lnTo>
                <a:lnTo>
                  <a:pt x="15739" y="8012"/>
                </a:lnTo>
                <a:lnTo>
                  <a:pt x="16214" y="7775"/>
                </a:lnTo>
                <a:lnTo>
                  <a:pt x="16373" y="7601"/>
                </a:lnTo>
                <a:cubicBezTo>
                  <a:pt x="16547" y="7537"/>
                  <a:pt x="16705" y="7458"/>
                  <a:pt x="16863" y="7363"/>
                </a:cubicBezTo>
                <a:cubicBezTo>
                  <a:pt x="16990" y="7268"/>
                  <a:pt x="17117" y="7173"/>
                  <a:pt x="17243" y="7094"/>
                </a:cubicBezTo>
                <a:cubicBezTo>
                  <a:pt x="17259" y="7078"/>
                  <a:pt x="17275" y="7047"/>
                  <a:pt x="17291" y="7031"/>
                </a:cubicBezTo>
                <a:cubicBezTo>
                  <a:pt x="17259" y="6999"/>
                  <a:pt x="17228" y="6991"/>
                  <a:pt x="17198" y="6991"/>
                </a:cubicBezTo>
                <a:cubicBezTo>
                  <a:pt x="17168" y="6991"/>
                  <a:pt x="17140" y="6999"/>
                  <a:pt x="17117" y="6999"/>
                </a:cubicBezTo>
                <a:lnTo>
                  <a:pt x="17069" y="7015"/>
                </a:lnTo>
                <a:cubicBezTo>
                  <a:pt x="17053" y="7031"/>
                  <a:pt x="17038" y="7078"/>
                  <a:pt x="17038" y="7078"/>
                </a:cubicBezTo>
                <a:cubicBezTo>
                  <a:pt x="16895" y="7078"/>
                  <a:pt x="16848" y="7205"/>
                  <a:pt x="16737" y="7284"/>
                </a:cubicBezTo>
                <a:lnTo>
                  <a:pt x="16610" y="7284"/>
                </a:lnTo>
                <a:lnTo>
                  <a:pt x="16753" y="6999"/>
                </a:lnTo>
                <a:lnTo>
                  <a:pt x="16753" y="6999"/>
                </a:lnTo>
                <a:cubicBezTo>
                  <a:pt x="16724" y="7006"/>
                  <a:pt x="16699" y="7009"/>
                  <a:pt x="16675" y="7009"/>
                </a:cubicBezTo>
                <a:cubicBezTo>
                  <a:pt x="16529" y="7009"/>
                  <a:pt x="16470" y="6893"/>
                  <a:pt x="16388" y="6825"/>
                </a:cubicBezTo>
                <a:lnTo>
                  <a:pt x="16293" y="6920"/>
                </a:lnTo>
                <a:lnTo>
                  <a:pt x="16119" y="6920"/>
                </a:lnTo>
                <a:cubicBezTo>
                  <a:pt x="16040" y="6983"/>
                  <a:pt x="15977" y="7094"/>
                  <a:pt x="15834" y="7110"/>
                </a:cubicBezTo>
                <a:cubicBezTo>
                  <a:pt x="15755" y="7126"/>
                  <a:pt x="15708" y="7205"/>
                  <a:pt x="15708" y="7284"/>
                </a:cubicBezTo>
                <a:cubicBezTo>
                  <a:pt x="15866" y="7316"/>
                  <a:pt x="16024" y="7395"/>
                  <a:pt x="16151" y="7506"/>
                </a:cubicBezTo>
                <a:cubicBezTo>
                  <a:pt x="16040" y="7664"/>
                  <a:pt x="15866" y="7775"/>
                  <a:pt x="15676" y="7822"/>
                </a:cubicBezTo>
                <a:lnTo>
                  <a:pt x="15454" y="7632"/>
                </a:lnTo>
                <a:lnTo>
                  <a:pt x="15248" y="7743"/>
                </a:lnTo>
                <a:cubicBezTo>
                  <a:pt x="15264" y="7838"/>
                  <a:pt x="15169" y="7854"/>
                  <a:pt x="15122" y="7917"/>
                </a:cubicBezTo>
                <a:lnTo>
                  <a:pt x="14963" y="7917"/>
                </a:lnTo>
                <a:cubicBezTo>
                  <a:pt x="14894" y="7970"/>
                  <a:pt x="14848" y="7993"/>
                  <a:pt x="14810" y="7993"/>
                </a:cubicBezTo>
                <a:cubicBezTo>
                  <a:pt x="14780" y="7993"/>
                  <a:pt x="14754" y="7978"/>
                  <a:pt x="14726" y="7949"/>
                </a:cubicBezTo>
                <a:cubicBezTo>
                  <a:pt x="14773" y="7886"/>
                  <a:pt x="14853" y="7854"/>
                  <a:pt x="14884" y="7759"/>
                </a:cubicBezTo>
                <a:cubicBezTo>
                  <a:pt x="14853" y="7743"/>
                  <a:pt x="14821" y="7727"/>
                  <a:pt x="14789" y="7727"/>
                </a:cubicBezTo>
                <a:cubicBezTo>
                  <a:pt x="14647" y="7807"/>
                  <a:pt x="14504" y="7886"/>
                  <a:pt x="14346" y="7965"/>
                </a:cubicBezTo>
                <a:lnTo>
                  <a:pt x="14346" y="8012"/>
                </a:lnTo>
                <a:cubicBezTo>
                  <a:pt x="14385" y="8012"/>
                  <a:pt x="14429" y="8005"/>
                  <a:pt x="14476" y="8005"/>
                </a:cubicBezTo>
                <a:cubicBezTo>
                  <a:pt x="14524" y="8005"/>
                  <a:pt x="14575" y="8012"/>
                  <a:pt x="14631" y="8044"/>
                </a:cubicBezTo>
                <a:cubicBezTo>
                  <a:pt x="14615" y="8092"/>
                  <a:pt x="14599" y="8139"/>
                  <a:pt x="14599" y="8187"/>
                </a:cubicBezTo>
                <a:lnTo>
                  <a:pt x="14393" y="8187"/>
                </a:lnTo>
                <a:lnTo>
                  <a:pt x="14314" y="8266"/>
                </a:lnTo>
                <a:cubicBezTo>
                  <a:pt x="14279" y="8284"/>
                  <a:pt x="14245" y="8286"/>
                  <a:pt x="14214" y="8286"/>
                </a:cubicBezTo>
                <a:cubicBezTo>
                  <a:pt x="14204" y="8286"/>
                  <a:pt x="14193" y="8286"/>
                  <a:pt x="14184" y="8286"/>
                </a:cubicBezTo>
                <a:cubicBezTo>
                  <a:pt x="14144" y="8286"/>
                  <a:pt x="14108" y="8290"/>
                  <a:pt x="14077" y="8329"/>
                </a:cubicBezTo>
                <a:lnTo>
                  <a:pt x="14188" y="8440"/>
                </a:lnTo>
                <a:cubicBezTo>
                  <a:pt x="14045" y="8472"/>
                  <a:pt x="13918" y="8472"/>
                  <a:pt x="13792" y="8472"/>
                </a:cubicBezTo>
                <a:lnTo>
                  <a:pt x="13586" y="8345"/>
                </a:lnTo>
                <a:cubicBezTo>
                  <a:pt x="13522" y="8440"/>
                  <a:pt x="13475" y="8503"/>
                  <a:pt x="13427" y="8567"/>
                </a:cubicBezTo>
                <a:lnTo>
                  <a:pt x="13237" y="8567"/>
                </a:lnTo>
                <a:lnTo>
                  <a:pt x="13127" y="8662"/>
                </a:lnTo>
                <a:lnTo>
                  <a:pt x="12968" y="8662"/>
                </a:lnTo>
                <a:cubicBezTo>
                  <a:pt x="12652" y="8962"/>
                  <a:pt x="12208" y="9057"/>
                  <a:pt x="11860" y="9295"/>
                </a:cubicBezTo>
                <a:lnTo>
                  <a:pt x="11638" y="9295"/>
                </a:lnTo>
                <a:cubicBezTo>
                  <a:pt x="11638" y="9327"/>
                  <a:pt x="11622" y="9374"/>
                  <a:pt x="11607" y="9374"/>
                </a:cubicBezTo>
                <a:cubicBezTo>
                  <a:pt x="11527" y="9390"/>
                  <a:pt x="11448" y="9390"/>
                  <a:pt x="11369" y="9406"/>
                </a:cubicBezTo>
                <a:lnTo>
                  <a:pt x="11242" y="9580"/>
                </a:lnTo>
                <a:lnTo>
                  <a:pt x="11021" y="9580"/>
                </a:lnTo>
                <a:cubicBezTo>
                  <a:pt x="11052" y="9485"/>
                  <a:pt x="11100" y="9406"/>
                  <a:pt x="11132" y="9327"/>
                </a:cubicBezTo>
                <a:lnTo>
                  <a:pt x="11448" y="9168"/>
                </a:lnTo>
                <a:lnTo>
                  <a:pt x="11860" y="8757"/>
                </a:lnTo>
                <a:cubicBezTo>
                  <a:pt x="12097" y="8709"/>
                  <a:pt x="12177" y="8487"/>
                  <a:pt x="12335" y="8361"/>
                </a:cubicBezTo>
                <a:cubicBezTo>
                  <a:pt x="12367" y="8345"/>
                  <a:pt x="12382" y="8297"/>
                  <a:pt x="12398" y="8297"/>
                </a:cubicBezTo>
                <a:cubicBezTo>
                  <a:pt x="12572" y="8282"/>
                  <a:pt x="12620" y="8107"/>
                  <a:pt x="12747" y="8044"/>
                </a:cubicBezTo>
                <a:cubicBezTo>
                  <a:pt x="12873" y="7981"/>
                  <a:pt x="13000" y="7886"/>
                  <a:pt x="13095" y="7775"/>
                </a:cubicBezTo>
                <a:lnTo>
                  <a:pt x="13095" y="7680"/>
                </a:lnTo>
                <a:cubicBezTo>
                  <a:pt x="13174" y="7617"/>
                  <a:pt x="13285" y="7617"/>
                  <a:pt x="13348" y="7522"/>
                </a:cubicBezTo>
                <a:cubicBezTo>
                  <a:pt x="13396" y="7427"/>
                  <a:pt x="13491" y="7490"/>
                  <a:pt x="13538" y="7427"/>
                </a:cubicBezTo>
                <a:cubicBezTo>
                  <a:pt x="13586" y="7363"/>
                  <a:pt x="13633" y="7268"/>
                  <a:pt x="13744" y="7268"/>
                </a:cubicBezTo>
                <a:cubicBezTo>
                  <a:pt x="13887" y="7126"/>
                  <a:pt x="14093" y="7078"/>
                  <a:pt x="14219" y="6904"/>
                </a:cubicBezTo>
                <a:cubicBezTo>
                  <a:pt x="14230" y="6904"/>
                  <a:pt x="14261" y="6911"/>
                  <a:pt x="14286" y="6911"/>
                </a:cubicBezTo>
                <a:cubicBezTo>
                  <a:pt x="14298" y="6911"/>
                  <a:pt x="14309" y="6909"/>
                  <a:pt x="14314" y="6904"/>
                </a:cubicBezTo>
                <a:cubicBezTo>
                  <a:pt x="14378" y="6857"/>
                  <a:pt x="14425" y="6809"/>
                  <a:pt x="14473" y="6746"/>
                </a:cubicBezTo>
                <a:cubicBezTo>
                  <a:pt x="14520" y="6651"/>
                  <a:pt x="14647" y="6667"/>
                  <a:pt x="14726" y="6587"/>
                </a:cubicBezTo>
                <a:lnTo>
                  <a:pt x="14726" y="6477"/>
                </a:lnTo>
                <a:cubicBezTo>
                  <a:pt x="14773" y="6477"/>
                  <a:pt x="14821" y="6445"/>
                  <a:pt x="14868" y="6429"/>
                </a:cubicBezTo>
                <a:cubicBezTo>
                  <a:pt x="14909" y="6388"/>
                  <a:pt x="14951" y="6347"/>
                  <a:pt x="15002" y="6347"/>
                </a:cubicBezTo>
                <a:cubicBezTo>
                  <a:pt x="15010" y="6347"/>
                  <a:pt x="15018" y="6348"/>
                  <a:pt x="15027" y="6350"/>
                </a:cubicBezTo>
                <a:cubicBezTo>
                  <a:pt x="15169" y="6271"/>
                  <a:pt x="15233" y="6081"/>
                  <a:pt x="15423" y="6065"/>
                </a:cubicBezTo>
                <a:lnTo>
                  <a:pt x="15739" y="5732"/>
                </a:lnTo>
                <a:cubicBezTo>
                  <a:pt x="15818" y="5701"/>
                  <a:pt x="15866" y="5701"/>
                  <a:pt x="15898" y="5669"/>
                </a:cubicBezTo>
                <a:cubicBezTo>
                  <a:pt x="16008" y="5574"/>
                  <a:pt x="16119" y="5463"/>
                  <a:pt x="16214" y="5352"/>
                </a:cubicBezTo>
                <a:cubicBezTo>
                  <a:pt x="16293" y="5242"/>
                  <a:pt x="16452" y="5273"/>
                  <a:pt x="16531" y="5131"/>
                </a:cubicBezTo>
                <a:cubicBezTo>
                  <a:pt x="16594" y="4972"/>
                  <a:pt x="16800" y="5004"/>
                  <a:pt x="16879" y="4862"/>
                </a:cubicBezTo>
                <a:cubicBezTo>
                  <a:pt x="16927" y="4767"/>
                  <a:pt x="17038" y="4814"/>
                  <a:pt x="17101" y="4735"/>
                </a:cubicBezTo>
                <a:cubicBezTo>
                  <a:pt x="17148" y="4672"/>
                  <a:pt x="17228" y="4592"/>
                  <a:pt x="17291" y="4545"/>
                </a:cubicBezTo>
                <a:cubicBezTo>
                  <a:pt x="17370" y="4466"/>
                  <a:pt x="17433" y="4371"/>
                  <a:pt x="17528" y="4339"/>
                </a:cubicBezTo>
                <a:cubicBezTo>
                  <a:pt x="17608" y="4307"/>
                  <a:pt x="17671" y="4244"/>
                  <a:pt x="17718" y="4181"/>
                </a:cubicBezTo>
                <a:cubicBezTo>
                  <a:pt x="17798" y="4086"/>
                  <a:pt x="17908" y="4086"/>
                  <a:pt x="17972" y="4022"/>
                </a:cubicBezTo>
                <a:cubicBezTo>
                  <a:pt x="18098" y="3912"/>
                  <a:pt x="18225" y="3785"/>
                  <a:pt x="18320" y="3658"/>
                </a:cubicBezTo>
                <a:cubicBezTo>
                  <a:pt x="18447" y="3516"/>
                  <a:pt x="18605" y="3500"/>
                  <a:pt x="18716" y="3373"/>
                </a:cubicBezTo>
                <a:cubicBezTo>
                  <a:pt x="18922" y="3152"/>
                  <a:pt x="19143" y="2930"/>
                  <a:pt x="19365" y="2724"/>
                </a:cubicBezTo>
                <a:lnTo>
                  <a:pt x="19365" y="2597"/>
                </a:lnTo>
                <a:cubicBezTo>
                  <a:pt x="19373" y="2598"/>
                  <a:pt x="19381" y="2599"/>
                  <a:pt x="19389" y="2599"/>
                </a:cubicBezTo>
                <a:cubicBezTo>
                  <a:pt x="19529" y="2599"/>
                  <a:pt x="19576" y="2467"/>
                  <a:pt x="19666" y="2392"/>
                </a:cubicBezTo>
                <a:lnTo>
                  <a:pt x="19777" y="2392"/>
                </a:lnTo>
                <a:cubicBezTo>
                  <a:pt x="19793" y="2344"/>
                  <a:pt x="19808" y="2281"/>
                  <a:pt x="19824" y="2233"/>
                </a:cubicBezTo>
                <a:cubicBezTo>
                  <a:pt x="19872" y="2186"/>
                  <a:pt x="19903" y="2138"/>
                  <a:pt x="19951" y="2106"/>
                </a:cubicBezTo>
                <a:cubicBezTo>
                  <a:pt x="20030" y="2043"/>
                  <a:pt x="20093" y="1980"/>
                  <a:pt x="20157" y="1901"/>
                </a:cubicBezTo>
                <a:cubicBezTo>
                  <a:pt x="20204" y="1837"/>
                  <a:pt x="20236" y="1726"/>
                  <a:pt x="20268" y="1631"/>
                </a:cubicBezTo>
                <a:cubicBezTo>
                  <a:pt x="20347" y="1473"/>
                  <a:pt x="20442" y="1315"/>
                  <a:pt x="20537" y="1125"/>
                </a:cubicBezTo>
                <a:lnTo>
                  <a:pt x="20537" y="507"/>
                </a:lnTo>
                <a:lnTo>
                  <a:pt x="20220" y="175"/>
                </a:lnTo>
                <a:lnTo>
                  <a:pt x="20046" y="175"/>
                </a:lnTo>
                <a:lnTo>
                  <a:pt x="19951" y="80"/>
                </a:lnTo>
                <a:lnTo>
                  <a:pt x="19682" y="80"/>
                </a:lnTo>
                <a:lnTo>
                  <a:pt x="19587" y="1"/>
                </a:lnTo>
                <a:lnTo>
                  <a:pt x="19492" y="80"/>
                </a:lnTo>
                <a:lnTo>
                  <a:pt x="194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5"/>
          <p:cNvSpPr/>
          <p:nvPr/>
        </p:nvSpPr>
        <p:spPr>
          <a:xfrm rot="5400000">
            <a:off x="981315" y="6218979"/>
            <a:ext cx="1920068" cy="392653"/>
          </a:xfrm>
          <a:custGeom>
            <a:avLst/>
            <a:gdLst/>
            <a:ahLst/>
            <a:cxnLst/>
            <a:rect l="l" t="t" r="r" b="b"/>
            <a:pathLst>
              <a:path w="27440" h="4322" extrusionOk="0">
                <a:moveTo>
                  <a:pt x="887" y="2405"/>
                </a:moveTo>
                <a:lnTo>
                  <a:pt x="887" y="2405"/>
                </a:lnTo>
                <a:cubicBezTo>
                  <a:pt x="941" y="2486"/>
                  <a:pt x="903" y="2487"/>
                  <a:pt x="842" y="2495"/>
                </a:cubicBezTo>
                <a:lnTo>
                  <a:pt x="842" y="2495"/>
                </a:lnTo>
                <a:cubicBezTo>
                  <a:pt x="857" y="2465"/>
                  <a:pt x="872" y="2435"/>
                  <a:pt x="887" y="2405"/>
                </a:cubicBezTo>
                <a:close/>
                <a:moveTo>
                  <a:pt x="809" y="2502"/>
                </a:moveTo>
                <a:cubicBezTo>
                  <a:pt x="839" y="2564"/>
                  <a:pt x="807" y="2595"/>
                  <a:pt x="744" y="2595"/>
                </a:cubicBezTo>
                <a:lnTo>
                  <a:pt x="744" y="2817"/>
                </a:lnTo>
                <a:lnTo>
                  <a:pt x="602" y="2959"/>
                </a:lnTo>
                <a:cubicBezTo>
                  <a:pt x="586" y="2928"/>
                  <a:pt x="570" y="2880"/>
                  <a:pt x="570" y="2849"/>
                </a:cubicBezTo>
                <a:cubicBezTo>
                  <a:pt x="618" y="2754"/>
                  <a:pt x="681" y="2674"/>
                  <a:pt x="744" y="2595"/>
                </a:cubicBezTo>
                <a:cubicBezTo>
                  <a:pt x="744" y="2530"/>
                  <a:pt x="766" y="2508"/>
                  <a:pt x="809" y="2502"/>
                </a:cubicBezTo>
                <a:close/>
                <a:moveTo>
                  <a:pt x="408" y="3032"/>
                </a:moveTo>
                <a:cubicBezTo>
                  <a:pt x="436" y="3032"/>
                  <a:pt x="461" y="3043"/>
                  <a:pt x="475" y="3086"/>
                </a:cubicBezTo>
                <a:cubicBezTo>
                  <a:pt x="423" y="3106"/>
                  <a:pt x="392" y="3117"/>
                  <a:pt x="371" y="3117"/>
                </a:cubicBezTo>
                <a:cubicBezTo>
                  <a:pt x="340" y="3117"/>
                  <a:pt x="329" y="3094"/>
                  <a:pt x="301" y="3039"/>
                </a:cubicBezTo>
                <a:lnTo>
                  <a:pt x="301" y="3039"/>
                </a:lnTo>
                <a:cubicBezTo>
                  <a:pt x="309" y="3041"/>
                  <a:pt x="317" y="3041"/>
                  <a:pt x="325" y="3041"/>
                </a:cubicBezTo>
                <a:cubicBezTo>
                  <a:pt x="353" y="3041"/>
                  <a:pt x="382" y="3032"/>
                  <a:pt x="408" y="3032"/>
                </a:cubicBezTo>
                <a:close/>
                <a:moveTo>
                  <a:pt x="27350" y="0"/>
                </a:moveTo>
                <a:cubicBezTo>
                  <a:pt x="27326" y="0"/>
                  <a:pt x="27304" y="16"/>
                  <a:pt x="27282" y="46"/>
                </a:cubicBezTo>
                <a:cubicBezTo>
                  <a:pt x="27266" y="109"/>
                  <a:pt x="27250" y="141"/>
                  <a:pt x="27250" y="189"/>
                </a:cubicBezTo>
                <a:cubicBezTo>
                  <a:pt x="27226" y="185"/>
                  <a:pt x="27203" y="183"/>
                  <a:pt x="27182" y="183"/>
                </a:cubicBezTo>
                <a:cubicBezTo>
                  <a:pt x="27116" y="183"/>
                  <a:pt x="27060" y="200"/>
                  <a:pt x="27012" y="236"/>
                </a:cubicBezTo>
                <a:lnTo>
                  <a:pt x="27171" y="299"/>
                </a:lnTo>
                <a:cubicBezTo>
                  <a:pt x="27139" y="379"/>
                  <a:pt x="27092" y="458"/>
                  <a:pt x="27060" y="537"/>
                </a:cubicBezTo>
                <a:cubicBezTo>
                  <a:pt x="27046" y="535"/>
                  <a:pt x="27033" y="534"/>
                  <a:pt x="27019" y="534"/>
                </a:cubicBezTo>
                <a:cubicBezTo>
                  <a:pt x="26972" y="534"/>
                  <a:pt x="26926" y="543"/>
                  <a:pt x="26879" y="543"/>
                </a:cubicBezTo>
                <a:cubicBezTo>
                  <a:pt x="26828" y="543"/>
                  <a:pt x="26778" y="533"/>
                  <a:pt x="26727" y="489"/>
                </a:cubicBezTo>
                <a:lnTo>
                  <a:pt x="26917" y="410"/>
                </a:lnTo>
                <a:lnTo>
                  <a:pt x="26822" y="299"/>
                </a:lnTo>
                <a:cubicBezTo>
                  <a:pt x="26807" y="236"/>
                  <a:pt x="26854" y="157"/>
                  <a:pt x="26791" y="94"/>
                </a:cubicBezTo>
                <a:cubicBezTo>
                  <a:pt x="26769" y="86"/>
                  <a:pt x="26745" y="79"/>
                  <a:pt x="26722" y="79"/>
                </a:cubicBezTo>
                <a:cubicBezTo>
                  <a:pt x="26693" y="79"/>
                  <a:pt x="26666" y="90"/>
                  <a:pt x="26648" y="125"/>
                </a:cubicBezTo>
                <a:lnTo>
                  <a:pt x="26743" y="236"/>
                </a:lnTo>
                <a:cubicBezTo>
                  <a:pt x="26696" y="347"/>
                  <a:pt x="26648" y="442"/>
                  <a:pt x="26601" y="521"/>
                </a:cubicBezTo>
                <a:lnTo>
                  <a:pt x="26379" y="315"/>
                </a:lnTo>
                <a:lnTo>
                  <a:pt x="26458" y="220"/>
                </a:lnTo>
                <a:cubicBezTo>
                  <a:pt x="26427" y="181"/>
                  <a:pt x="26391" y="173"/>
                  <a:pt x="26353" y="173"/>
                </a:cubicBezTo>
                <a:cubicBezTo>
                  <a:pt x="26328" y="173"/>
                  <a:pt x="26302" y="176"/>
                  <a:pt x="26276" y="176"/>
                </a:cubicBezTo>
                <a:cubicBezTo>
                  <a:pt x="26263" y="176"/>
                  <a:pt x="26250" y="175"/>
                  <a:pt x="26237" y="173"/>
                </a:cubicBezTo>
                <a:lnTo>
                  <a:pt x="26142" y="268"/>
                </a:lnTo>
                <a:lnTo>
                  <a:pt x="25429" y="268"/>
                </a:lnTo>
                <a:lnTo>
                  <a:pt x="25334" y="347"/>
                </a:lnTo>
                <a:lnTo>
                  <a:pt x="25160" y="347"/>
                </a:lnTo>
                <a:lnTo>
                  <a:pt x="25017" y="252"/>
                </a:lnTo>
                <a:lnTo>
                  <a:pt x="24827" y="379"/>
                </a:lnTo>
                <a:lnTo>
                  <a:pt x="24701" y="284"/>
                </a:lnTo>
                <a:lnTo>
                  <a:pt x="24241" y="284"/>
                </a:lnTo>
                <a:lnTo>
                  <a:pt x="24162" y="363"/>
                </a:lnTo>
                <a:lnTo>
                  <a:pt x="23165" y="363"/>
                </a:lnTo>
                <a:cubicBezTo>
                  <a:pt x="23149" y="363"/>
                  <a:pt x="23149" y="379"/>
                  <a:pt x="23133" y="379"/>
                </a:cubicBezTo>
                <a:lnTo>
                  <a:pt x="23070" y="442"/>
                </a:lnTo>
                <a:lnTo>
                  <a:pt x="22436" y="442"/>
                </a:lnTo>
                <a:lnTo>
                  <a:pt x="22341" y="537"/>
                </a:lnTo>
                <a:lnTo>
                  <a:pt x="22072" y="537"/>
                </a:lnTo>
                <a:lnTo>
                  <a:pt x="21961" y="632"/>
                </a:lnTo>
                <a:lnTo>
                  <a:pt x="21344" y="632"/>
                </a:lnTo>
                <a:cubicBezTo>
                  <a:pt x="21312" y="664"/>
                  <a:pt x="21296" y="679"/>
                  <a:pt x="21265" y="727"/>
                </a:cubicBezTo>
                <a:lnTo>
                  <a:pt x="20806" y="727"/>
                </a:lnTo>
                <a:lnTo>
                  <a:pt x="20711" y="822"/>
                </a:lnTo>
                <a:lnTo>
                  <a:pt x="20346" y="822"/>
                </a:lnTo>
                <a:lnTo>
                  <a:pt x="20251" y="917"/>
                </a:lnTo>
                <a:lnTo>
                  <a:pt x="19887" y="917"/>
                </a:lnTo>
                <a:lnTo>
                  <a:pt x="19808" y="996"/>
                </a:lnTo>
                <a:lnTo>
                  <a:pt x="19618" y="996"/>
                </a:lnTo>
                <a:lnTo>
                  <a:pt x="19523" y="1091"/>
                </a:lnTo>
                <a:lnTo>
                  <a:pt x="19254" y="1091"/>
                </a:lnTo>
                <a:cubicBezTo>
                  <a:pt x="19206" y="1186"/>
                  <a:pt x="19096" y="1186"/>
                  <a:pt x="19016" y="1186"/>
                </a:cubicBezTo>
                <a:cubicBezTo>
                  <a:pt x="18943" y="1201"/>
                  <a:pt x="18897" y="1283"/>
                  <a:pt x="18803" y="1283"/>
                </a:cubicBezTo>
                <a:cubicBezTo>
                  <a:pt x="18795" y="1283"/>
                  <a:pt x="18787" y="1282"/>
                  <a:pt x="18779" y="1281"/>
                </a:cubicBezTo>
                <a:cubicBezTo>
                  <a:pt x="18765" y="1278"/>
                  <a:pt x="18750" y="1277"/>
                  <a:pt x="18736" y="1277"/>
                </a:cubicBezTo>
                <a:cubicBezTo>
                  <a:pt x="18667" y="1277"/>
                  <a:pt x="18593" y="1305"/>
                  <a:pt x="18541" y="1344"/>
                </a:cubicBezTo>
                <a:cubicBezTo>
                  <a:pt x="18503" y="1373"/>
                  <a:pt x="18448" y="1379"/>
                  <a:pt x="18390" y="1379"/>
                </a:cubicBezTo>
                <a:cubicBezTo>
                  <a:pt x="18351" y="1379"/>
                  <a:pt x="18310" y="1376"/>
                  <a:pt x="18272" y="1376"/>
                </a:cubicBezTo>
                <a:lnTo>
                  <a:pt x="18177" y="1455"/>
                </a:lnTo>
                <a:lnTo>
                  <a:pt x="17971" y="1471"/>
                </a:lnTo>
                <a:lnTo>
                  <a:pt x="17892" y="1550"/>
                </a:lnTo>
                <a:lnTo>
                  <a:pt x="17623" y="1550"/>
                </a:lnTo>
                <a:lnTo>
                  <a:pt x="17528" y="1645"/>
                </a:lnTo>
                <a:lnTo>
                  <a:pt x="17354" y="1645"/>
                </a:lnTo>
                <a:lnTo>
                  <a:pt x="17243" y="1740"/>
                </a:lnTo>
                <a:lnTo>
                  <a:pt x="16990" y="1740"/>
                </a:lnTo>
                <a:lnTo>
                  <a:pt x="16863" y="1867"/>
                </a:lnTo>
                <a:cubicBezTo>
                  <a:pt x="16847" y="1914"/>
                  <a:pt x="16847" y="1962"/>
                  <a:pt x="16831" y="2025"/>
                </a:cubicBezTo>
                <a:lnTo>
                  <a:pt x="16720" y="1930"/>
                </a:lnTo>
                <a:cubicBezTo>
                  <a:pt x="16681" y="1924"/>
                  <a:pt x="16639" y="1920"/>
                  <a:pt x="16597" y="1920"/>
                </a:cubicBezTo>
                <a:cubicBezTo>
                  <a:pt x="16536" y="1920"/>
                  <a:pt x="16475" y="1928"/>
                  <a:pt x="16420" y="1946"/>
                </a:cubicBezTo>
                <a:cubicBezTo>
                  <a:pt x="16404" y="1978"/>
                  <a:pt x="16372" y="1994"/>
                  <a:pt x="16356" y="2009"/>
                </a:cubicBezTo>
                <a:lnTo>
                  <a:pt x="16103" y="2009"/>
                </a:lnTo>
                <a:lnTo>
                  <a:pt x="16008" y="2104"/>
                </a:lnTo>
                <a:lnTo>
                  <a:pt x="15834" y="2104"/>
                </a:lnTo>
                <a:lnTo>
                  <a:pt x="15723" y="2199"/>
                </a:lnTo>
                <a:cubicBezTo>
                  <a:pt x="15707" y="2197"/>
                  <a:pt x="15691" y="2195"/>
                  <a:pt x="15674" y="2195"/>
                </a:cubicBezTo>
                <a:cubicBezTo>
                  <a:pt x="15592" y="2195"/>
                  <a:pt x="15504" y="2228"/>
                  <a:pt x="15438" y="2294"/>
                </a:cubicBezTo>
                <a:cubicBezTo>
                  <a:pt x="15426" y="2296"/>
                  <a:pt x="15414" y="2297"/>
                  <a:pt x="15402" y="2297"/>
                </a:cubicBezTo>
                <a:cubicBezTo>
                  <a:pt x="15361" y="2297"/>
                  <a:pt x="15318" y="2288"/>
                  <a:pt x="15276" y="2288"/>
                </a:cubicBezTo>
                <a:cubicBezTo>
                  <a:pt x="15232" y="2288"/>
                  <a:pt x="15189" y="2299"/>
                  <a:pt x="15153" y="2342"/>
                </a:cubicBezTo>
                <a:cubicBezTo>
                  <a:pt x="15121" y="2374"/>
                  <a:pt x="15084" y="2382"/>
                  <a:pt x="15047" y="2382"/>
                </a:cubicBezTo>
                <a:cubicBezTo>
                  <a:pt x="15000" y="2382"/>
                  <a:pt x="14952" y="2369"/>
                  <a:pt x="14912" y="2369"/>
                </a:cubicBezTo>
                <a:cubicBezTo>
                  <a:pt x="14889" y="2369"/>
                  <a:pt x="14868" y="2374"/>
                  <a:pt x="14852" y="2389"/>
                </a:cubicBezTo>
                <a:cubicBezTo>
                  <a:pt x="14757" y="2484"/>
                  <a:pt x="14630" y="2405"/>
                  <a:pt x="14535" y="2500"/>
                </a:cubicBezTo>
                <a:cubicBezTo>
                  <a:pt x="14456" y="2611"/>
                  <a:pt x="14345" y="2532"/>
                  <a:pt x="14250" y="2595"/>
                </a:cubicBezTo>
                <a:cubicBezTo>
                  <a:pt x="14171" y="2659"/>
                  <a:pt x="14076" y="2706"/>
                  <a:pt x="13981" y="2754"/>
                </a:cubicBezTo>
                <a:lnTo>
                  <a:pt x="13728" y="2754"/>
                </a:lnTo>
                <a:cubicBezTo>
                  <a:pt x="13475" y="2880"/>
                  <a:pt x="13205" y="2975"/>
                  <a:pt x="12920" y="3023"/>
                </a:cubicBezTo>
                <a:lnTo>
                  <a:pt x="12825" y="3118"/>
                </a:lnTo>
                <a:lnTo>
                  <a:pt x="12651" y="3118"/>
                </a:lnTo>
                <a:lnTo>
                  <a:pt x="12556" y="3213"/>
                </a:lnTo>
                <a:lnTo>
                  <a:pt x="12382" y="3213"/>
                </a:lnTo>
                <a:lnTo>
                  <a:pt x="12271" y="3308"/>
                </a:lnTo>
                <a:lnTo>
                  <a:pt x="11923" y="3308"/>
                </a:lnTo>
                <a:cubicBezTo>
                  <a:pt x="11875" y="3339"/>
                  <a:pt x="11844" y="3371"/>
                  <a:pt x="11828" y="3403"/>
                </a:cubicBezTo>
                <a:cubicBezTo>
                  <a:pt x="11717" y="3403"/>
                  <a:pt x="11685" y="3355"/>
                  <a:pt x="11685" y="3292"/>
                </a:cubicBezTo>
                <a:cubicBezTo>
                  <a:pt x="11796" y="3134"/>
                  <a:pt x="11891" y="2991"/>
                  <a:pt x="11986" y="2880"/>
                </a:cubicBezTo>
                <a:cubicBezTo>
                  <a:pt x="12081" y="2754"/>
                  <a:pt x="12192" y="2659"/>
                  <a:pt x="12303" y="2548"/>
                </a:cubicBezTo>
                <a:cubicBezTo>
                  <a:pt x="12414" y="2437"/>
                  <a:pt x="12525" y="2326"/>
                  <a:pt x="12620" y="2215"/>
                </a:cubicBezTo>
                <a:cubicBezTo>
                  <a:pt x="12715" y="2120"/>
                  <a:pt x="12746" y="1946"/>
                  <a:pt x="12873" y="1883"/>
                </a:cubicBezTo>
                <a:lnTo>
                  <a:pt x="12873" y="1234"/>
                </a:lnTo>
                <a:cubicBezTo>
                  <a:pt x="12746" y="1154"/>
                  <a:pt x="12794" y="1044"/>
                  <a:pt x="12762" y="949"/>
                </a:cubicBezTo>
                <a:cubicBezTo>
                  <a:pt x="12715" y="790"/>
                  <a:pt x="12525" y="838"/>
                  <a:pt x="12445" y="727"/>
                </a:cubicBezTo>
                <a:lnTo>
                  <a:pt x="12192" y="727"/>
                </a:lnTo>
                <a:lnTo>
                  <a:pt x="12113" y="632"/>
                </a:lnTo>
                <a:lnTo>
                  <a:pt x="11480" y="632"/>
                </a:lnTo>
                <a:lnTo>
                  <a:pt x="11385" y="553"/>
                </a:lnTo>
                <a:lnTo>
                  <a:pt x="11290" y="632"/>
                </a:lnTo>
                <a:cubicBezTo>
                  <a:pt x="11235" y="605"/>
                  <a:pt x="11204" y="531"/>
                  <a:pt x="11146" y="531"/>
                </a:cubicBezTo>
                <a:cubicBezTo>
                  <a:pt x="11137" y="531"/>
                  <a:pt x="11126" y="532"/>
                  <a:pt x="11115" y="537"/>
                </a:cubicBezTo>
                <a:lnTo>
                  <a:pt x="11020" y="632"/>
                </a:lnTo>
                <a:lnTo>
                  <a:pt x="10165" y="632"/>
                </a:lnTo>
                <a:cubicBezTo>
                  <a:pt x="10134" y="632"/>
                  <a:pt x="10102" y="648"/>
                  <a:pt x="10086" y="664"/>
                </a:cubicBezTo>
                <a:cubicBezTo>
                  <a:pt x="10070" y="711"/>
                  <a:pt x="10070" y="743"/>
                  <a:pt x="10055" y="790"/>
                </a:cubicBezTo>
                <a:cubicBezTo>
                  <a:pt x="10027" y="811"/>
                  <a:pt x="9997" y="816"/>
                  <a:pt x="9967" y="816"/>
                </a:cubicBezTo>
                <a:cubicBezTo>
                  <a:pt x="9926" y="816"/>
                  <a:pt x="9885" y="806"/>
                  <a:pt x="9849" y="806"/>
                </a:cubicBezTo>
                <a:lnTo>
                  <a:pt x="9770" y="743"/>
                </a:lnTo>
                <a:lnTo>
                  <a:pt x="9453" y="901"/>
                </a:lnTo>
                <a:lnTo>
                  <a:pt x="9231" y="901"/>
                </a:lnTo>
                <a:cubicBezTo>
                  <a:pt x="9213" y="898"/>
                  <a:pt x="9194" y="897"/>
                  <a:pt x="9176" y="897"/>
                </a:cubicBezTo>
                <a:cubicBezTo>
                  <a:pt x="9084" y="897"/>
                  <a:pt x="8994" y="930"/>
                  <a:pt x="8915" y="996"/>
                </a:cubicBezTo>
                <a:lnTo>
                  <a:pt x="8534" y="1186"/>
                </a:lnTo>
                <a:lnTo>
                  <a:pt x="8123" y="1186"/>
                </a:lnTo>
                <a:lnTo>
                  <a:pt x="8044" y="1265"/>
                </a:lnTo>
                <a:lnTo>
                  <a:pt x="7759" y="1281"/>
                </a:lnTo>
                <a:lnTo>
                  <a:pt x="7648" y="1376"/>
                </a:lnTo>
                <a:lnTo>
                  <a:pt x="7204" y="1376"/>
                </a:lnTo>
                <a:lnTo>
                  <a:pt x="6951" y="1645"/>
                </a:lnTo>
                <a:lnTo>
                  <a:pt x="6508" y="1645"/>
                </a:lnTo>
                <a:lnTo>
                  <a:pt x="6397" y="1740"/>
                </a:lnTo>
                <a:lnTo>
                  <a:pt x="6096" y="1740"/>
                </a:lnTo>
                <a:cubicBezTo>
                  <a:pt x="5969" y="1788"/>
                  <a:pt x="5938" y="1883"/>
                  <a:pt x="5843" y="1899"/>
                </a:cubicBezTo>
                <a:lnTo>
                  <a:pt x="5779" y="1835"/>
                </a:lnTo>
                <a:lnTo>
                  <a:pt x="5684" y="1914"/>
                </a:lnTo>
                <a:cubicBezTo>
                  <a:pt x="5656" y="1918"/>
                  <a:pt x="5626" y="1919"/>
                  <a:pt x="5596" y="1919"/>
                </a:cubicBezTo>
                <a:cubicBezTo>
                  <a:pt x="5543" y="1919"/>
                  <a:pt x="5488" y="1915"/>
                  <a:pt x="5434" y="1915"/>
                </a:cubicBezTo>
                <a:cubicBezTo>
                  <a:pt x="5384" y="1915"/>
                  <a:pt x="5335" y="1919"/>
                  <a:pt x="5289" y="1930"/>
                </a:cubicBezTo>
                <a:cubicBezTo>
                  <a:pt x="5257" y="1962"/>
                  <a:pt x="5257" y="1978"/>
                  <a:pt x="5257" y="1978"/>
                </a:cubicBezTo>
                <a:cubicBezTo>
                  <a:pt x="5206" y="2000"/>
                  <a:pt x="5161" y="2005"/>
                  <a:pt x="5121" y="2005"/>
                </a:cubicBezTo>
                <a:cubicBezTo>
                  <a:pt x="5094" y="2005"/>
                  <a:pt x="5068" y="2003"/>
                  <a:pt x="5044" y="2003"/>
                </a:cubicBezTo>
                <a:cubicBezTo>
                  <a:pt x="5002" y="2003"/>
                  <a:pt x="4963" y="2009"/>
                  <a:pt x="4924" y="2041"/>
                </a:cubicBezTo>
                <a:cubicBezTo>
                  <a:pt x="4909" y="2089"/>
                  <a:pt x="4893" y="2136"/>
                  <a:pt x="4893" y="2184"/>
                </a:cubicBezTo>
                <a:lnTo>
                  <a:pt x="4560" y="2184"/>
                </a:lnTo>
                <a:lnTo>
                  <a:pt x="4038" y="2453"/>
                </a:lnTo>
                <a:lnTo>
                  <a:pt x="3959" y="2389"/>
                </a:lnTo>
                <a:lnTo>
                  <a:pt x="3864" y="2469"/>
                </a:lnTo>
                <a:lnTo>
                  <a:pt x="3594" y="2469"/>
                </a:lnTo>
                <a:lnTo>
                  <a:pt x="3515" y="2548"/>
                </a:lnTo>
                <a:lnTo>
                  <a:pt x="3357" y="2453"/>
                </a:lnTo>
                <a:cubicBezTo>
                  <a:pt x="3230" y="2595"/>
                  <a:pt x="3072" y="2706"/>
                  <a:pt x="2882" y="2754"/>
                </a:cubicBezTo>
                <a:lnTo>
                  <a:pt x="2787" y="2659"/>
                </a:lnTo>
                <a:lnTo>
                  <a:pt x="2676" y="2754"/>
                </a:lnTo>
                <a:lnTo>
                  <a:pt x="2439" y="2754"/>
                </a:lnTo>
                <a:lnTo>
                  <a:pt x="2106" y="2944"/>
                </a:lnTo>
                <a:lnTo>
                  <a:pt x="1789" y="2944"/>
                </a:lnTo>
                <a:lnTo>
                  <a:pt x="1694" y="3039"/>
                </a:lnTo>
                <a:lnTo>
                  <a:pt x="1330" y="3039"/>
                </a:lnTo>
                <a:lnTo>
                  <a:pt x="1251" y="3118"/>
                </a:lnTo>
                <a:lnTo>
                  <a:pt x="1077" y="3118"/>
                </a:lnTo>
                <a:lnTo>
                  <a:pt x="824" y="2991"/>
                </a:lnTo>
                <a:cubicBezTo>
                  <a:pt x="919" y="2817"/>
                  <a:pt x="982" y="2674"/>
                  <a:pt x="1077" y="2484"/>
                </a:cubicBezTo>
                <a:lnTo>
                  <a:pt x="1504" y="2041"/>
                </a:lnTo>
                <a:cubicBezTo>
                  <a:pt x="1599" y="1946"/>
                  <a:pt x="1694" y="1851"/>
                  <a:pt x="1789" y="1740"/>
                </a:cubicBezTo>
                <a:cubicBezTo>
                  <a:pt x="1807" y="1745"/>
                  <a:pt x="1822" y="1747"/>
                  <a:pt x="1836" y="1747"/>
                </a:cubicBezTo>
                <a:cubicBezTo>
                  <a:pt x="1911" y="1747"/>
                  <a:pt x="1944" y="1680"/>
                  <a:pt x="2011" y="1614"/>
                </a:cubicBezTo>
                <a:cubicBezTo>
                  <a:pt x="2090" y="1534"/>
                  <a:pt x="2185" y="1487"/>
                  <a:pt x="2217" y="1376"/>
                </a:cubicBezTo>
                <a:lnTo>
                  <a:pt x="2027" y="1376"/>
                </a:lnTo>
                <a:cubicBezTo>
                  <a:pt x="2012" y="1492"/>
                  <a:pt x="1905" y="1568"/>
                  <a:pt x="1790" y="1568"/>
                </a:cubicBezTo>
                <a:cubicBezTo>
                  <a:pt x="1779" y="1568"/>
                  <a:pt x="1768" y="1567"/>
                  <a:pt x="1758" y="1566"/>
                </a:cubicBezTo>
                <a:lnTo>
                  <a:pt x="1758" y="1598"/>
                </a:lnTo>
                <a:cubicBezTo>
                  <a:pt x="1536" y="1835"/>
                  <a:pt x="1314" y="2057"/>
                  <a:pt x="1093" y="2279"/>
                </a:cubicBezTo>
                <a:cubicBezTo>
                  <a:pt x="1093" y="2284"/>
                  <a:pt x="1089" y="2286"/>
                  <a:pt x="1084" y="2286"/>
                </a:cubicBezTo>
                <a:cubicBezTo>
                  <a:pt x="1075" y="2286"/>
                  <a:pt x="1061" y="2279"/>
                  <a:pt x="1061" y="2279"/>
                </a:cubicBezTo>
                <a:cubicBezTo>
                  <a:pt x="1045" y="2231"/>
                  <a:pt x="1029" y="2184"/>
                  <a:pt x="998" y="2120"/>
                </a:cubicBezTo>
                <a:cubicBezTo>
                  <a:pt x="975" y="2128"/>
                  <a:pt x="954" y="2131"/>
                  <a:pt x="934" y="2131"/>
                </a:cubicBezTo>
                <a:cubicBezTo>
                  <a:pt x="825" y="2131"/>
                  <a:pt x="745" y="2039"/>
                  <a:pt x="665" y="2025"/>
                </a:cubicBezTo>
                <a:lnTo>
                  <a:pt x="459" y="2168"/>
                </a:lnTo>
                <a:lnTo>
                  <a:pt x="523" y="2294"/>
                </a:lnTo>
                <a:lnTo>
                  <a:pt x="649" y="2326"/>
                </a:lnTo>
                <a:cubicBezTo>
                  <a:pt x="665" y="2358"/>
                  <a:pt x="665" y="2374"/>
                  <a:pt x="665" y="2374"/>
                </a:cubicBezTo>
                <a:cubicBezTo>
                  <a:pt x="618" y="2484"/>
                  <a:pt x="570" y="2579"/>
                  <a:pt x="538" y="2659"/>
                </a:cubicBezTo>
                <a:lnTo>
                  <a:pt x="396" y="2706"/>
                </a:lnTo>
                <a:lnTo>
                  <a:pt x="396" y="2880"/>
                </a:lnTo>
                <a:lnTo>
                  <a:pt x="301" y="3039"/>
                </a:lnTo>
                <a:cubicBezTo>
                  <a:pt x="294" y="3040"/>
                  <a:pt x="287" y="3041"/>
                  <a:pt x="281" y="3041"/>
                </a:cubicBezTo>
                <a:cubicBezTo>
                  <a:pt x="221" y="3041"/>
                  <a:pt x="216" y="2974"/>
                  <a:pt x="158" y="2959"/>
                </a:cubicBezTo>
                <a:lnTo>
                  <a:pt x="158" y="2959"/>
                </a:lnTo>
                <a:cubicBezTo>
                  <a:pt x="0" y="3086"/>
                  <a:pt x="285" y="3149"/>
                  <a:pt x="222" y="3260"/>
                </a:cubicBezTo>
                <a:lnTo>
                  <a:pt x="618" y="3688"/>
                </a:lnTo>
                <a:lnTo>
                  <a:pt x="792" y="3688"/>
                </a:lnTo>
                <a:lnTo>
                  <a:pt x="887" y="3767"/>
                </a:lnTo>
                <a:lnTo>
                  <a:pt x="1172" y="3767"/>
                </a:lnTo>
                <a:lnTo>
                  <a:pt x="1251" y="3688"/>
                </a:lnTo>
                <a:lnTo>
                  <a:pt x="1615" y="3688"/>
                </a:lnTo>
                <a:lnTo>
                  <a:pt x="1710" y="3593"/>
                </a:lnTo>
                <a:lnTo>
                  <a:pt x="2074" y="3593"/>
                </a:lnTo>
                <a:lnTo>
                  <a:pt x="2169" y="3498"/>
                </a:lnTo>
                <a:lnTo>
                  <a:pt x="2454" y="3498"/>
                </a:lnTo>
                <a:lnTo>
                  <a:pt x="2534" y="3403"/>
                </a:lnTo>
                <a:lnTo>
                  <a:pt x="2708" y="3403"/>
                </a:lnTo>
                <a:lnTo>
                  <a:pt x="2803" y="3308"/>
                </a:lnTo>
                <a:lnTo>
                  <a:pt x="2977" y="3308"/>
                </a:lnTo>
                <a:lnTo>
                  <a:pt x="3072" y="3229"/>
                </a:lnTo>
                <a:cubicBezTo>
                  <a:pt x="3088" y="3227"/>
                  <a:pt x="3104" y="3226"/>
                  <a:pt x="3120" y="3226"/>
                </a:cubicBezTo>
                <a:cubicBezTo>
                  <a:pt x="3162" y="3226"/>
                  <a:pt x="3204" y="3231"/>
                  <a:pt x="3244" y="3231"/>
                </a:cubicBezTo>
                <a:cubicBezTo>
                  <a:pt x="3308" y="3231"/>
                  <a:pt x="3369" y="3218"/>
                  <a:pt x="3420" y="3149"/>
                </a:cubicBezTo>
                <a:cubicBezTo>
                  <a:pt x="3428" y="3150"/>
                  <a:pt x="3435" y="3150"/>
                  <a:pt x="3443" y="3150"/>
                </a:cubicBezTo>
                <a:cubicBezTo>
                  <a:pt x="3595" y="3150"/>
                  <a:pt x="3718" y="3026"/>
                  <a:pt x="3873" y="3026"/>
                </a:cubicBezTo>
                <a:cubicBezTo>
                  <a:pt x="3901" y="3026"/>
                  <a:pt x="3929" y="3029"/>
                  <a:pt x="3959" y="3039"/>
                </a:cubicBezTo>
                <a:cubicBezTo>
                  <a:pt x="3990" y="3007"/>
                  <a:pt x="4022" y="2991"/>
                  <a:pt x="4069" y="2944"/>
                </a:cubicBezTo>
                <a:lnTo>
                  <a:pt x="4244" y="2944"/>
                </a:lnTo>
                <a:lnTo>
                  <a:pt x="4339" y="2849"/>
                </a:lnTo>
                <a:lnTo>
                  <a:pt x="4513" y="2849"/>
                </a:lnTo>
                <a:lnTo>
                  <a:pt x="4624" y="2754"/>
                </a:lnTo>
                <a:lnTo>
                  <a:pt x="4877" y="2754"/>
                </a:lnTo>
                <a:lnTo>
                  <a:pt x="4988" y="2674"/>
                </a:lnTo>
                <a:lnTo>
                  <a:pt x="5241" y="2674"/>
                </a:lnTo>
                <a:lnTo>
                  <a:pt x="5352" y="2579"/>
                </a:lnTo>
                <a:cubicBezTo>
                  <a:pt x="5405" y="2579"/>
                  <a:pt x="5465" y="2593"/>
                  <a:pt x="5513" y="2593"/>
                </a:cubicBezTo>
                <a:cubicBezTo>
                  <a:pt x="5537" y="2593"/>
                  <a:pt x="5558" y="2590"/>
                  <a:pt x="5574" y="2579"/>
                </a:cubicBezTo>
                <a:cubicBezTo>
                  <a:pt x="5669" y="2500"/>
                  <a:pt x="5795" y="2516"/>
                  <a:pt x="5890" y="2469"/>
                </a:cubicBezTo>
                <a:cubicBezTo>
                  <a:pt x="5985" y="2421"/>
                  <a:pt x="6080" y="2374"/>
                  <a:pt x="6175" y="2310"/>
                </a:cubicBezTo>
                <a:lnTo>
                  <a:pt x="6508" y="2310"/>
                </a:lnTo>
                <a:lnTo>
                  <a:pt x="6603" y="2215"/>
                </a:lnTo>
                <a:lnTo>
                  <a:pt x="6777" y="2215"/>
                </a:lnTo>
                <a:cubicBezTo>
                  <a:pt x="6809" y="2184"/>
                  <a:pt x="6856" y="2152"/>
                  <a:pt x="6888" y="2120"/>
                </a:cubicBezTo>
                <a:lnTo>
                  <a:pt x="7173" y="2120"/>
                </a:lnTo>
                <a:cubicBezTo>
                  <a:pt x="7187" y="2037"/>
                  <a:pt x="7237" y="2027"/>
                  <a:pt x="7294" y="2027"/>
                </a:cubicBezTo>
                <a:cubicBezTo>
                  <a:pt x="7313" y="2027"/>
                  <a:pt x="7334" y="2028"/>
                  <a:pt x="7353" y="2028"/>
                </a:cubicBezTo>
                <a:cubicBezTo>
                  <a:pt x="7409" y="2028"/>
                  <a:pt x="7463" y="2018"/>
                  <a:pt x="7489" y="1946"/>
                </a:cubicBezTo>
                <a:cubicBezTo>
                  <a:pt x="7517" y="1940"/>
                  <a:pt x="7545" y="1938"/>
                  <a:pt x="7573" y="1938"/>
                </a:cubicBezTo>
                <a:cubicBezTo>
                  <a:pt x="7624" y="1938"/>
                  <a:pt x="7674" y="1944"/>
                  <a:pt x="7720" y="1944"/>
                </a:cubicBezTo>
                <a:cubicBezTo>
                  <a:pt x="7781" y="1944"/>
                  <a:pt x="7833" y="1933"/>
                  <a:pt x="7869" y="1883"/>
                </a:cubicBezTo>
                <a:cubicBezTo>
                  <a:pt x="7925" y="1851"/>
                  <a:pt x="7976" y="1851"/>
                  <a:pt x="8024" y="1851"/>
                </a:cubicBezTo>
                <a:cubicBezTo>
                  <a:pt x="8071" y="1851"/>
                  <a:pt x="8115" y="1851"/>
                  <a:pt x="8154" y="1819"/>
                </a:cubicBezTo>
                <a:lnTo>
                  <a:pt x="8234" y="1756"/>
                </a:lnTo>
                <a:cubicBezTo>
                  <a:pt x="8249" y="1754"/>
                  <a:pt x="8265" y="1753"/>
                  <a:pt x="8280" y="1753"/>
                </a:cubicBezTo>
                <a:cubicBezTo>
                  <a:pt x="8321" y="1753"/>
                  <a:pt x="8362" y="1758"/>
                  <a:pt x="8402" y="1758"/>
                </a:cubicBezTo>
                <a:cubicBezTo>
                  <a:pt x="8444" y="1758"/>
                  <a:pt x="8484" y="1752"/>
                  <a:pt x="8519" y="1724"/>
                </a:cubicBezTo>
                <a:lnTo>
                  <a:pt x="8598" y="1661"/>
                </a:lnTo>
                <a:lnTo>
                  <a:pt x="8772" y="1661"/>
                </a:lnTo>
                <a:lnTo>
                  <a:pt x="8867" y="1566"/>
                </a:lnTo>
                <a:lnTo>
                  <a:pt x="9136" y="1566"/>
                </a:lnTo>
                <a:lnTo>
                  <a:pt x="9231" y="1471"/>
                </a:lnTo>
                <a:cubicBezTo>
                  <a:pt x="9284" y="1471"/>
                  <a:pt x="9337" y="1478"/>
                  <a:pt x="9390" y="1478"/>
                </a:cubicBezTo>
                <a:cubicBezTo>
                  <a:pt x="9416" y="1478"/>
                  <a:pt x="9442" y="1476"/>
                  <a:pt x="9469" y="1471"/>
                </a:cubicBezTo>
                <a:cubicBezTo>
                  <a:pt x="9538" y="1471"/>
                  <a:pt x="9571" y="1386"/>
                  <a:pt x="9631" y="1386"/>
                </a:cubicBezTo>
                <a:cubicBezTo>
                  <a:pt x="9640" y="1386"/>
                  <a:pt x="9649" y="1388"/>
                  <a:pt x="9659" y="1392"/>
                </a:cubicBezTo>
                <a:lnTo>
                  <a:pt x="9865" y="1392"/>
                </a:lnTo>
                <a:lnTo>
                  <a:pt x="9960" y="1281"/>
                </a:lnTo>
                <a:lnTo>
                  <a:pt x="10324" y="1281"/>
                </a:lnTo>
                <a:lnTo>
                  <a:pt x="10403" y="1202"/>
                </a:lnTo>
                <a:lnTo>
                  <a:pt x="11210" y="1202"/>
                </a:lnTo>
                <a:lnTo>
                  <a:pt x="11353" y="1091"/>
                </a:lnTo>
                <a:lnTo>
                  <a:pt x="11495" y="1202"/>
                </a:lnTo>
                <a:lnTo>
                  <a:pt x="11860" y="1297"/>
                </a:lnTo>
                <a:cubicBezTo>
                  <a:pt x="11970" y="1376"/>
                  <a:pt x="11970" y="1534"/>
                  <a:pt x="12065" y="1629"/>
                </a:cubicBezTo>
                <a:cubicBezTo>
                  <a:pt x="11939" y="1693"/>
                  <a:pt x="12002" y="1804"/>
                  <a:pt x="11955" y="1930"/>
                </a:cubicBezTo>
                <a:cubicBezTo>
                  <a:pt x="11812" y="1946"/>
                  <a:pt x="11828" y="2120"/>
                  <a:pt x="11749" y="2231"/>
                </a:cubicBezTo>
                <a:cubicBezTo>
                  <a:pt x="11654" y="2326"/>
                  <a:pt x="11559" y="2421"/>
                  <a:pt x="11464" y="2516"/>
                </a:cubicBezTo>
                <a:cubicBezTo>
                  <a:pt x="11448" y="2532"/>
                  <a:pt x="11448" y="2548"/>
                  <a:pt x="11432" y="2564"/>
                </a:cubicBezTo>
                <a:cubicBezTo>
                  <a:pt x="11448" y="2722"/>
                  <a:pt x="11226" y="2738"/>
                  <a:pt x="11258" y="2896"/>
                </a:cubicBezTo>
                <a:lnTo>
                  <a:pt x="11005" y="3181"/>
                </a:lnTo>
                <a:lnTo>
                  <a:pt x="10957" y="3308"/>
                </a:lnTo>
                <a:lnTo>
                  <a:pt x="10846" y="3339"/>
                </a:lnTo>
                <a:cubicBezTo>
                  <a:pt x="10799" y="3434"/>
                  <a:pt x="10751" y="3498"/>
                  <a:pt x="10704" y="3609"/>
                </a:cubicBezTo>
                <a:lnTo>
                  <a:pt x="10704" y="3909"/>
                </a:lnTo>
                <a:lnTo>
                  <a:pt x="10625" y="3989"/>
                </a:lnTo>
                <a:cubicBezTo>
                  <a:pt x="10657" y="4029"/>
                  <a:pt x="10685" y="4044"/>
                  <a:pt x="10711" y="4044"/>
                </a:cubicBezTo>
                <a:cubicBezTo>
                  <a:pt x="10777" y="4044"/>
                  <a:pt x="10829" y="3951"/>
                  <a:pt x="10895" y="3951"/>
                </a:cubicBezTo>
                <a:cubicBezTo>
                  <a:pt x="10905" y="3951"/>
                  <a:pt x="10915" y="3952"/>
                  <a:pt x="10925" y="3957"/>
                </a:cubicBezTo>
                <a:lnTo>
                  <a:pt x="10989" y="4004"/>
                </a:lnTo>
                <a:lnTo>
                  <a:pt x="10910" y="4084"/>
                </a:lnTo>
                <a:lnTo>
                  <a:pt x="11036" y="4321"/>
                </a:lnTo>
                <a:lnTo>
                  <a:pt x="11670" y="4321"/>
                </a:lnTo>
                <a:lnTo>
                  <a:pt x="11765" y="4226"/>
                </a:lnTo>
                <a:lnTo>
                  <a:pt x="12113" y="4226"/>
                </a:lnTo>
                <a:lnTo>
                  <a:pt x="12208" y="4147"/>
                </a:lnTo>
                <a:cubicBezTo>
                  <a:pt x="12226" y="4144"/>
                  <a:pt x="12243" y="4143"/>
                  <a:pt x="12259" y="4143"/>
                </a:cubicBezTo>
                <a:cubicBezTo>
                  <a:pt x="12300" y="4143"/>
                  <a:pt x="12337" y="4149"/>
                  <a:pt x="12372" y="4149"/>
                </a:cubicBezTo>
                <a:cubicBezTo>
                  <a:pt x="12408" y="4149"/>
                  <a:pt x="12443" y="4143"/>
                  <a:pt x="12477" y="4115"/>
                </a:cubicBezTo>
                <a:cubicBezTo>
                  <a:pt x="12556" y="4052"/>
                  <a:pt x="12635" y="4084"/>
                  <a:pt x="12730" y="4036"/>
                </a:cubicBezTo>
                <a:cubicBezTo>
                  <a:pt x="12810" y="4004"/>
                  <a:pt x="12889" y="3941"/>
                  <a:pt x="13000" y="3941"/>
                </a:cubicBezTo>
                <a:cubicBezTo>
                  <a:pt x="13003" y="3943"/>
                  <a:pt x="13007" y="3944"/>
                  <a:pt x="13010" y="3944"/>
                </a:cubicBezTo>
                <a:cubicBezTo>
                  <a:pt x="13041" y="3944"/>
                  <a:pt x="13082" y="3890"/>
                  <a:pt x="13110" y="3862"/>
                </a:cubicBezTo>
                <a:lnTo>
                  <a:pt x="13380" y="3862"/>
                </a:lnTo>
                <a:lnTo>
                  <a:pt x="13475" y="3767"/>
                </a:lnTo>
                <a:lnTo>
                  <a:pt x="13649" y="3767"/>
                </a:lnTo>
                <a:lnTo>
                  <a:pt x="13760" y="3672"/>
                </a:lnTo>
                <a:lnTo>
                  <a:pt x="13934" y="3672"/>
                </a:lnTo>
                <a:cubicBezTo>
                  <a:pt x="13981" y="3577"/>
                  <a:pt x="14108" y="3593"/>
                  <a:pt x="14171" y="3577"/>
                </a:cubicBezTo>
                <a:cubicBezTo>
                  <a:pt x="14235" y="3577"/>
                  <a:pt x="14298" y="3498"/>
                  <a:pt x="14361" y="3498"/>
                </a:cubicBezTo>
                <a:cubicBezTo>
                  <a:pt x="14369" y="3499"/>
                  <a:pt x="14376" y="3500"/>
                  <a:pt x="14382" y="3500"/>
                </a:cubicBezTo>
                <a:cubicBezTo>
                  <a:pt x="14464" y="3500"/>
                  <a:pt x="14510" y="3417"/>
                  <a:pt x="14583" y="3403"/>
                </a:cubicBezTo>
                <a:lnTo>
                  <a:pt x="14836" y="3403"/>
                </a:lnTo>
                <a:lnTo>
                  <a:pt x="14915" y="3324"/>
                </a:lnTo>
                <a:lnTo>
                  <a:pt x="15200" y="3308"/>
                </a:lnTo>
                <a:lnTo>
                  <a:pt x="15280" y="3229"/>
                </a:lnTo>
                <a:lnTo>
                  <a:pt x="15470" y="3229"/>
                </a:lnTo>
                <a:lnTo>
                  <a:pt x="15565" y="3134"/>
                </a:lnTo>
                <a:lnTo>
                  <a:pt x="15818" y="3134"/>
                </a:lnTo>
                <a:lnTo>
                  <a:pt x="15929" y="3039"/>
                </a:lnTo>
                <a:lnTo>
                  <a:pt x="16166" y="3039"/>
                </a:lnTo>
                <a:lnTo>
                  <a:pt x="16499" y="2833"/>
                </a:lnTo>
                <a:lnTo>
                  <a:pt x="16831" y="2833"/>
                </a:lnTo>
                <a:cubicBezTo>
                  <a:pt x="16872" y="2762"/>
                  <a:pt x="16925" y="2749"/>
                  <a:pt x="16983" y="2749"/>
                </a:cubicBezTo>
                <a:cubicBezTo>
                  <a:pt x="17016" y="2749"/>
                  <a:pt x="17050" y="2754"/>
                  <a:pt x="17085" y="2754"/>
                </a:cubicBezTo>
                <a:lnTo>
                  <a:pt x="17180" y="2659"/>
                </a:lnTo>
                <a:lnTo>
                  <a:pt x="17354" y="2659"/>
                </a:lnTo>
                <a:lnTo>
                  <a:pt x="17465" y="2564"/>
                </a:lnTo>
                <a:lnTo>
                  <a:pt x="17797" y="2564"/>
                </a:lnTo>
                <a:cubicBezTo>
                  <a:pt x="17876" y="2500"/>
                  <a:pt x="17971" y="2453"/>
                  <a:pt x="18066" y="2405"/>
                </a:cubicBezTo>
                <a:cubicBezTo>
                  <a:pt x="18177" y="2389"/>
                  <a:pt x="18288" y="2342"/>
                  <a:pt x="18399" y="2294"/>
                </a:cubicBezTo>
                <a:cubicBezTo>
                  <a:pt x="18415" y="2284"/>
                  <a:pt x="18438" y="2280"/>
                  <a:pt x="18464" y="2280"/>
                </a:cubicBezTo>
                <a:cubicBezTo>
                  <a:pt x="18517" y="2280"/>
                  <a:pt x="18584" y="2294"/>
                  <a:pt x="18636" y="2294"/>
                </a:cubicBezTo>
                <a:lnTo>
                  <a:pt x="18731" y="2199"/>
                </a:lnTo>
                <a:lnTo>
                  <a:pt x="19080" y="2199"/>
                </a:lnTo>
                <a:lnTo>
                  <a:pt x="19159" y="2120"/>
                </a:lnTo>
                <a:cubicBezTo>
                  <a:pt x="19183" y="2116"/>
                  <a:pt x="19207" y="2115"/>
                  <a:pt x="19233" y="2115"/>
                </a:cubicBezTo>
                <a:cubicBezTo>
                  <a:pt x="19258" y="2115"/>
                  <a:pt x="19285" y="2116"/>
                  <a:pt x="19311" y="2116"/>
                </a:cubicBezTo>
                <a:cubicBezTo>
                  <a:pt x="19365" y="2116"/>
                  <a:pt x="19420" y="2112"/>
                  <a:pt x="19476" y="2089"/>
                </a:cubicBezTo>
                <a:lnTo>
                  <a:pt x="19523" y="2025"/>
                </a:lnTo>
                <a:lnTo>
                  <a:pt x="19713" y="2025"/>
                </a:lnTo>
                <a:lnTo>
                  <a:pt x="19824" y="1930"/>
                </a:lnTo>
                <a:lnTo>
                  <a:pt x="20077" y="1930"/>
                </a:lnTo>
                <a:lnTo>
                  <a:pt x="20156" y="1835"/>
                </a:lnTo>
                <a:lnTo>
                  <a:pt x="20616" y="1835"/>
                </a:lnTo>
                <a:lnTo>
                  <a:pt x="20711" y="1740"/>
                </a:lnTo>
                <a:lnTo>
                  <a:pt x="21154" y="1740"/>
                </a:lnTo>
                <a:lnTo>
                  <a:pt x="21249" y="1645"/>
                </a:lnTo>
                <a:lnTo>
                  <a:pt x="21708" y="1645"/>
                </a:lnTo>
                <a:lnTo>
                  <a:pt x="21803" y="1550"/>
                </a:lnTo>
                <a:lnTo>
                  <a:pt x="22262" y="1550"/>
                </a:lnTo>
                <a:lnTo>
                  <a:pt x="22341" y="1471"/>
                </a:lnTo>
                <a:lnTo>
                  <a:pt x="23418" y="1471"/>
                </a:lnTo>
                <a:lnTo>
                  <a:pt x="23513" y="1376"/>
                </a:lnTo>
                <a:lnTo>
                  <a:pt x="24051" y="1376"/>
                </a:lnTo>
                <a:lnTo>
                  <a:pt x="24162" y="1281"/>
                </a:lnTo>
                <a:lnTo>
                  <a:pt x="24511" y="1281"/>
                </a:lnTo>
                <a:cubicBezTo>
                  <a:pt x="24542" y="1249"/>
                  <a:pt x="24558" y="1234"/>
                  <a:pt x="24590" y="1186"/>
                </a:cubicBezTo>
                <a:lnTo>
                  <a:pt x="24875" y="1186"/>
                </a:lnTo>
                <a:lnTo>
                  <a:pt x="24954" y="1107"/>
                </a:lnTo>
                <a:cubicBezTo>
                  <a:pt x="25009" y="1115"/>
                  <a:pt x="25069" y="1119"/>
                  <a:pt x="25128" y="1119"/>
                </a:cubicBezTo>
                <a:cubicBezTo>
                  <a:pt x="25188" y="1119"/>
                  <a:pt x="25247" y="1115"/>
                  <a:pt x="25302" y="1107"/>
                </a:cubicBezTo>
                <a:cubicBezTo>
                  <a:pt x="25387" y="1064"/>
                  <a:pt x="25459" y="1009"/>
                  <a:pt x="25553" y="1009"/>
                </a:cubicBezTo>
                <a:cubicBezTo>
                  <a:pt x="25564" y="1009"/>
                  <a:pt x="25576" y="1010"/>
                  <a:pt x="25587" y="1012"/>
                </a:cubicBezTo>
                <a:cubicBezTo>
                  <a:pt x="25651" y="917"/>
                  <a:pt x="25809" y="933"/>
                  <a:pt x="25872" y="838"/>
                </a:cubicBezTo>
                <a:lnTo>
                  <a:pt x="26142" y="838"/>
                </a:lnTo>
                <a:lnTo>
                  <a:pt x="26237" y="743"/>
                </a:lnTo>
                <a:lnTo>
                  <a:pt x="26949" y="743"/>
                </a:lnTo>
                <a:lnTo>
                  <a:pt x="27060" y="648"/>
                </a:lnTo>
                <a:lnTo>
                  <a:pt x="27329" y="648"/>
                </a:lnTo>
                <a:cubicBezTo>
                  <a:pt x="27342" y="609"/>
                  <a:pt x="27344" y="591"/>
                  <a:pt x="27354" y="568"/>
                </a:cubicBezTo>
                <a:lnTo>
                  <a:pt x="27354" y="568"/>
                </a:lnTo>
                <a:cubicBezTo>
                  <a:pt x="27356" y="569"/>
                  <a:pt x="27358" y="569"/>
                  <a:pt x="27361" y="569"/>
                </a:cubicBezTo>
                <a:lnTo>
                  <a:pt x="27361" y="553"/>
                </a:lnTo>
                <a:cubicBezTo>
                  <a:pt x="27358" y="558"/>
                  <a:pt x="27356" y="564"/>
                  <a:pt x="27354" y="568"/>
                </a:cubicBezTo>
                <a:lnTo>
                  <a:pt x="27354" y="568"/>
                </a:lnTo>
                <a:cubicBezTo>
                  <a:pt x="27266" y="565"/>
                  <a:pt x="27266" y="504"/>
                  <a:pt x="27266" y="442"/>
                </a:cubicBezTo>
                <a:lnTo>
                  <a:pt x="27345" y="315"/>
                </a:lnTo>
                <a:cubicBezTo>
                  <a:pt x="27361" y="236"/>
                  <a:pt x="27361" y="173"/>
                  <a:pt x="27361" y="141"/>
                </a:cubicBezTo>
                <a:lnTo>
                  <a:pt x="27440" y="62"/>
                </a:lnTo>
                <a:cubicBezTo>
                  <a:pt x="27406" y="20"/>
                  <a:pt x="27377" y="0"/>
                  <a:pt x="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5"/>
          <p:cNvSpPr/>
          <p:nvPr/>
        </p:nvSpPr>
        <p:spPr>
          <a:xfrm rot="5400000">
            <a:off x="2203445" y="5683749"/>
            <a:ext cx="93135" cy="161259"/>
          </a:xfrm>
          <a:custGeom>
            <a:avLst/>
            <a:gdLst/>
            <a:ahLst/>
            <a:cxnLst/>
            <a:rect l="l" t="t" r="r" b="b"/>
            <a:pathLst>
              <a:path w="1331" h="1775" extrusionOk="0">
                <a:moveTo>
                  <a:pt x="412" y="1299"/>
                </a:moveTo>
                <a:cubicBezTo>
                  <a:pt x="428" y="1315"/>
                  <a:pt x="444" y="1331"/>
                  <a:pt x="444" y="1331"/>
                </a:cubicBezTo>
                <a:cubicBezTo>
                  <a:pt x="428" y="1363"/>
                  <a:pt x="428" y="1378"/>
                  <a:pt x="412" y="1394"/>
                </a:cubicBezTo>
                <a:lnTo>
                  <a:pt x="381" y="1363"/>
                </a:lnTo>
                <a:cubicBezTo>
                  <a:pt x="397" y="1347"/>
                  <a:pt x="397" y="1331"/>
                  <a:pt x="412" y="1299"/>
                </a:cubicBezTo>
                <a:close/>
                <a:moveTo>
                  <a:pt x="1077" y="1"/>
                </a:moveTo>
                <a:lnTo>
                  <a:pt x="1093" y="17"/>
                </a:lnTo>
                <a:cubicBezTo>
                  <a:pt x="1077" y="96"/>
                  <a:pt x="1109" y="191"/>
                  <a:pt x="1062" y="270"/>
                </a:cubicBezTo>
                <a:lnTo>
                  <a:pt x="935" y="207"/>
                </a:lnTo>
                <a:cubicBezTo>
                  <a:pt x="919" y="270"/>
                  <a:pt x="903" y="318"/>
                  <a:pt x="887" y="381"/>
                </a:cubicBezTo>
                <a:lnTo>
                  <a:pt x="397" y="381"/>
                </a:lnTo>
                <a:lnTo>
                  <a:pt x="365" y="286"/>
                </a:lnTo>
                <a:lnTo>
                  <a:pt x="238" y="286"/>
                </a:lnTo>
                <a:lnTo>
                  <a:pt x="127" y="191"/>
                </a:lnTo>
                <a:lnTo>
                  <a:pt x="1" y="223"/>
                </a:lnTo>
                <a:lnTo>
                  <a:pt x="1" y="365"/>
                </a:lnTo>
                <a:lnTo>
                  <a:pt x="302" y="413"/>
                </a:lnTo>
                <a:cubicBezTo>
                  <a:pt x="175" y="444"/>
                  <a:pt x="64" y="523"/>
                  <a:pt x="1" y="618"/>
                </a:cubicBezTo>
                <a:cubicBezTo>
                  <a:pt x="62" y="649"/>
                  <a:pt x="137" y="667"/>
                  <a:pt x="212" y="667"/>
                </a:cubicBezTo>
                <a:cubicBezTo>
                  <a:pt x="253" y="667"/>
                  <a:pt x="294" y="661"/>
                  <a:pt x="333" y="650"/>
                </a:cubicBezTo>
                <a:lnTo>
                  <a:pt x="397" y="571"/>
                </a:lnTo>
                <a:lnTo>
                  <a:pt x="666" y="571"/>
                </a:lnTo>
                <a:cubicBezTo>
                  <a:pt x="711" y="537"/>
                  <a:pt x="748" y="463"/>
                  <a:pt x="805" y="463"/>
                </a:cubicBezTo>
                <a:cubicBezTo>
                  <a:pt x="829" y="463"/>
                  <a:pt x="855" y="475"/>
                  <a:pt x="887" y="508"/>
                </a:cubicBezTo>
                <a:lnTo>
                  <a:pt x="887" y="571"/>
                </a:lnTo>
                <a:lnTo>
                  <a:pt x="48" y="1426"/>
                </a:lnTo>
                <a:lnTo>
                  <a:pt x="254" y="1537"/>
                </a:lnTo>
                <a:lnTo>
                  <a:pt x="159" y="1648"/>
                </a:lnTo>
                <a:lnTo>
                  <a:pt x="191" y="1758"/>
                </a:lnTo>
                <a:lnTo>
                  <a:pt x="302" y="1758"/>
                </a:lnTo>
                <a:lnTo>
                  <a:pt x="381" y="1663"/>
                </a:lnTo>
                <a:lnTo>
                  <a:pt x="523" y="1774"/>
                </a:lnTo>
                <a:cubicBezTo>
                  <a:pt x="650" y="1711"/>
                  <a:pt x="713" y="1600"/>
                  <a:pt x="792" y="1521"/>
                </a:cubicBezTo>
                <a:lnTo>
                  <a:pt x="792" y="1347"/>
                </a:lnTo>
                <a:lnTo>
                  <a:pt x="713" y="1252"/>
                </a:lnTo>
                <a:lnTo>
                  <a:pt x="792" y="1157"/>
                </a:lnTo>
                <a:lnTo>
                  <a:pt x="729" y="1093"/>
                </a:lnTo>
                <a:cubicBezTo>
                  <a:pt x="777" y="903"/>
                  <a:pt x="887" y="761"/>
                  <a:pt x="1046" y="650"/>
                </a:cubicBezTo>
                <a:cubicBezTo>
                  <a:pt x="1057" y="648"/>
                  <a:pt x="1069" y="647"/>
                  <a:pt x="1081" y="647"/>
                </a:cubicBezTo>
                <a:cubicBezTo>
                  <a:pt x="1127" y="647"/>
                  <a:pt x="1176" y="659"/>
                  <a:pt x="1222" y="659"/>
                </a:cubicBezTo>
                <a:cubicBezTo>
                  <a:pt x="1261" y="659"/>
                  <a:pt x="1299" y="650"/>
                  <a:pt x="1331" y="618"/>
                </a:cubicBezTo>
                <a:lnTo>
                  <a:pt x="1172" y="318"/>
                </a:lnTo>
                <a:lnTo>
                  <a:pt x="1252" y="223"/>
                </a:lnTo>
                <a:cubicBezTo>
                  <a:pt x="1236" y="143"/>
                  <a:pt x="1283" y="64"/>
                  <a:pt x="1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5"/>
          <p:cNvSpPr/>
          <p:nvPr/>
        </p:nvSpPr>
        <p:spPr>
          <a:xfrm rot="5400000">
            <a:off x="2017421" y="5218384"/>
            <a:ext cx="56539" cy="51693"/>
          </a:xfrm>
          <a:custGeom>
            <a:avLst/>
            <a:gdLst/>
            <a:ahLst/>
            <a:cxnLst/>
            <a:rect l="l" t="t" r="r" b="b"/>
            <a:pathLst>
              <a:path w="808" h="569" extrusionOk="0">
                <a:moveTo>
                  <a:pt x="404" y="1"/>
                </a:moveTo>
                <a:cubicBezTo>
                  <a:pt x="369" y="1"/>
                  <a:pt x="338" y="9"/>
                  <a:pt x="317" y="31"/>
                </a:cubicBezTo>
                <a:cubicBezTo>
                  <a:pt x="222" y="126"/>
                  <a:pt x="32" y="94"/>
                  <a:pt x="0" y="300"/>
                </a:cubicBezTo>
                <a:lnTo>
                  <a:pt x="143" y="569"/>
                </a:lnTo>
                <a:lnTo>
                  <a:pt x="317" y="569"/>
                </a:lnTo>
                <a:lnTo>
                  <a:pt x="412" y="474"/>
                </a:lnTo>
                <a:lnTo>
                  <a:pt x="538" y="474"/>
                </a:lnTo>
                <a:cubicBezTo>
                  <a:pt x="586" y="316"/>
                  <a:pt x="792" y="379"/>
                  <a:pt x="808" y="205"/>
                </a:cubicBezTo>
                <a:cubicBezTo>
                  <a:pt x="736" y="197"/>
                  <a:pt x="665" y="197"/>
                  <a:pt x="592" y="197"/>
                </a:cubicBezTo>
                <a:cubicBezTo>
                  <a:pt x="519" y="197"/>
                  <a:pt x="443" y="197"/>
                  <a:pt x="364" y="189"/>
                </a:cubicBezTo>
                <a:cubicBezTo>
                  <a:pt x="396" y="141"/>
                  <a:pt x="380" y="126"/>
                  <a:pt x="412" y="110"/>
                </a:cubicBezTo>
                <a:cubicBezTo>
                  <a:pt x="459" y="78"/>
                  <a:pt x="538" y="126"/>
                  <a:pt x="538" y="31"/>
                </a:cubicBezTo>
                <a:cubicBezTo>
                  <a:pt x="495" y="13"/>
                  <a:pt x="447" y="1"/>
                  <a:pt x="4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5"/>
          <p:cNvSpPr/>
          <p:nvPr/>
        </p:nvSpPr>
        <p:spPr>
          <a:xfrm rot="5400000">
            <a:off x="1906849" y="5043927"/>
            <a:ext cx="51011" cy="42700"/>
          </a:xfrm>
          <a:custGeom>
            <a:avLst/>
            <a:gdLst/>
            <a:ahLst/>
            <a:cxnLst/>
            <a:rect l="l" t="t" r="r" b="b"/>
            <a:pathLst>
              <a:path w="729" h="470" extrusionOk="0">
                <a:moveTo>
                  <a:pt x="571" y="0"/>
                </a:moveTo>
                <a:lnTo>
                  <a:pt x="412" y="190"/>
                </a:lnTo>
                <a:lnTo>
                  <a:pt x="206" y="190"/>
                </a:lnTo>
                <a:cubicBezTo>
                  <a:pt x="159" y="254"/>
                  <a:pt x="80" y="333"/>
                  <a:pt x="16" y="412"/>
                </a:cubicBezTo>
                <a:cubicBezTo>
                  <a:pt x="1" y="412"/>
                  <a:pt x="16" y="428"/>
                  <a:pt x="16" y="444"/>
                </a:cubicBezTo>
                <a:cubicBezTo>
                  <a:pt x="50" y="464"/>
                  <a:pt x="84" y="470"/>
                  <a:pt x="119" y="470"/>
                </a:cubicBezTo>
                <a:cubicBezTo>
                  <a:pt x="166" y="470"/>
                  <a:pt x="215" y="459"/>
                  <a:pt x="270" y="459"/>
                </a:cubicBezTo>
                <a:lnTo>
                  <a:pt x="254" y="333"/>
                </a:lnTo>
                <a:cubicBezTo>
                  <a:pt x="298" y="289"/>
                  <a:pt x="342" y="277"/>
                  <a:pt x="384" y="277"/>
                </a:cubicBezTo>
                <a:cubicBezTo>
                  <a:pt x="433" y="277"/>
                  <a:pt x="480" y="292"/>
                  <a:pt x="525" y="292"/>
                </a:cubicBezTo>
                <a:cubicBezTo>
                  <a:pt x="540" y="292"/>
                  <a:pt x="556" y="290"/>
                  <a:pt x="571" y="285"/>
                </a:cubicBezTo>
                <a:lnTo>
                  <a:pt x="681" y="380"/>
                </a:lnTo>
                <a:cubicBezTo>
                  <a:pt x="713" y="254"/>
                  <a:pt x="729" y="127"/>
                  <a:pt x="7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5"/>
          <p:cNvSpPr/>
          <p:nvPr/>
        </p:nvSpPr>
        <p:spPr>
          <a:xfrm rot="5400000">
            <a:off x="2139244" y="5386201"/>
            <a:ext cx="38835" cy="41791"/>
          </a:xfrm>
          <a:custGeom>
            <a:avLst/>
            <a:gdLst/>
            <a:ahLst/>
            <a:cxnLst/>
            <a:rect l="l" t="t" r="r" b="b"/>
            <a:pathLst>
              <a:path w="555" h="460" extrusionOk="0">
                <a:moveTo>
                  <a:pt x="254" y="0"/>
                </a:moveTo>
                <a:lnTo>
                  <a:pt x="0" y="143"/>
                </a:lnTo>
                <a:cubicBezTo>
                  <a:pt x="0" y="175"/>
                  <a:pt x="16" y="222"/>
                  <a:pt x="16" y="270"/>
                </a:cubicBezTo>
                <a:lnTo>
                  <a:pt x="254" y="285"/>
                </a:lnTo>
                <a:lnTo>
                  <a:pt x="269" y="285"/>
                </a:lnTo>
                <a:cubicBezTo>
                  <a:pt x="285" y="365"/>
                  <a:pt x="301" y="412"/>
                  <a:pt x="301" y="460"/>
                </a:cubicBezTo>
                <a:lnTo>
                  <a:pt x="554" y="317"/>
                </a:lnTo>
                <a:cubicBezTo>
                  <a:pt x="539" y="285"/>
                  <a:pt x="539" y="254"/>
                  <a:pt x="539" y="222"/>
                </a:cubicBezTo>
                <a:lnTo>
                  <a:pt x="380" y="159"/>
                </a:lnTo>
                <a:lnTo>
                  <a:pt x="444" y="16"/>
                </a:lnTo>
                <a:cubicBezTo>
                  <a:pt x="380" y="0"/>
                  <a:pt x="317" y="0"/>
                  <a:pt x="2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5400000">
            <a:off x="2164454" y="5516816"/>
            <a:ext cx="63185" cy="33160"/>
          </a:xfrm>
          <a:custGeom>
            <a:avLst/>
            <a:gdLst/>
            <a:ahLst/>
            <a:cxnLst/>
            <a:rect l="l" t="t" r="r" b="b"/>
            <a:pathLst>
              <a:path w="903" h="365" extrusionOk="0">
                <a:moveTo>
                  <a:pt x="681" y="0"/>
                </a:moveTo>
                <a:lnTo>
                  <a:pt x="586" y="95"/>
                </a:lnTo>
                <a:lnTo>
                  <a:pt x="364" y="95"/>
                </a:lnTo>
                <a:cubicBezTo>
                  <a:pt x="349" y="111"/>
                  <a:pt x="349" y="159"/>
                  <a:pt x="333" y="159"/>
                </a:cubicBezTo>
                <a:cubicBezTo>
                  <a:pt x="222" y="206"/>
                  <a:pt x="127" y="238"/>
                  <a:pt x="32" y="285"/>
                </a:cubicBezTo>
                <a:cubicBezTo>
                  <a:pt x="16" y="301"/>
                  <a:pt x="0" y="333"/>
                  <a:pt x="0" y="364"/>
                </a:cubicBezTo>
                <a:lnTo>
                  <a:pt x="333" y="364"/>
                </a:lnTo>
                <a:lnTo>
                  <a:pt x="507" y="159"/>
                </a:lnTo>
                <a:cubicBezTo>
                  <a:pt x="543" y="184"/>
                  <a:pt x="574" y="193"/>
                  <a:pt x="602" y="193"/>
                </a:cubicBezTo>
                <a:cubicBezTo>
                  <a:pt x="698" y="193"/>
                  <a:pt x="761" y="79"/>
                  <a:pt x="871" y="79"/>
                </a:cubicBezTo>
                <a:cubicBezTo>
                  <a:pt x="871" y="79"/>
                  <a:pt x="903" y="32"/>
                  <a:pt x="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/>
          <p:nvPr/>
        </p:nvSpPr>
        <p:spPr>
          <a:xfrm rot="5400000">
            <a:off x="2203149" y="5506968"/>
            <a:ext cx="33307" cy="31797"/>
          </a:xfrm>
          <a:custGeom>
            <a:avLst/>
            <a:gdLst/>
            <a:ahLst/>
            <a:cxnLst/>
            <a:rect l="l" t="t" r="r" b="b"/>
            <a:pathLst>
              <a:path w="476" h="350" extrusionOk="0">
                <a:moveTo>
                  <a:pt x="270" y="1"/>
                </a:moveTo>
                <a:lnTo>
                  <a:pt x="0" y="207"/>
                </a:lnTo>
                <a:lnTo>
                  <a:pt x="64" y="349"/>
                </a:lnTo>
                <a:lnTo>
                  <a:pt x="301" y="349"/>
                </a:lnTo>
                <a:lnTo>
                  <a:pt x="301" y="333"/>
                </a:lnTo>
                <a:cubicBezTo>
                  <a:pt x="270" y="191"/>
                  <a:pt x="444" y="286"/>
                  <a:pt x="476" y="191"/>
                </a:cubicBezTo>
                <a:lnTo>
                  <a:pt x="301" y="112"/>
                </a:lnTo>
                <a:cubicBezTo>
                  <a:pt x="286" y="64"/>
                  <a:pt x="270" y="17"/>
                  <a:pt x="2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5"/>
          <p:cNvSpPr/>
          <p:nvPr/>
        </p:nvSpPr>
        <p:spPr>
          <a:xfrm rot="5400000">
            <a:off x="2062619" y="5651107"/>
            <a:ext cx="32188" cy="34887"/>
          </a:xfrm>
          <a:custGeom>
            <a:avLst/>
            <a:gdLst/>
            <a:ahLst/>
            <a:cxnLst/>
            <a:rect l="l" t="t" r="r" b="b"/>
            <a:pathLst>
              <a:path w="460" h="384" extrusionOk="0">
                <a:moveTo>
                  <a:pt x="286" y="1"/>
                </a:moveTo>
                <a:cubicBezTo>
                  <a:pt x="254" y="159"/>
                  <a:pt x="96" y="175"/>
                  <a:pt x="1" y="254"/>
                </a:cubicBezTo>
                <a:cubicBezTo>
                  <a:pt x="1" y="337"/>
                  <a:pt x="37" y="384"/>
                  <a:pt x="109" y="384"/>
                </a:cubicBezTo>
                <a:cubicBezTo>
                  <a:pt x="120" y="384"/>
                  <a:pt x="131" y="383"/>
                  <a:pt x="143" y="381"/>
                </a:cubicBezTo>
                <a:cubicBezTo>
                  <a:pt x="238" y="254"/>
                  <a:pt x="396" y="175"/>
                  <a:pt x="4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5"/>
          <p:cNvSpPr/>
          <p:nvPr/>
        </p:nvSpPr>
        <p:spPr>
          <a:xfrm rot="5400000">
            <a:off x="2093790" y="5383307"/>
            <a:ext cx="37716" cy="33160"/>
          </a:xfrm>
          <a:custGeom>
            <a:avLst/>
            <a:gdLst/>
            <a:ahLst/>
            <a:cxnLst/>
            <a:rect l="l" t="t" r="r" b="b"/>
            <a:pathLst>
              <a:path w="539" h="365" extrusionOk="0">
                <a:moveTo>
                  <a:pt x="491" y="1"/>
                </a:moveTo>
                <a:cubicBezTo>
                  <a:pt x="317" y="64"/>
                  <a:pt x="159" y="143"/>
                  <a:pt x="0" y="238"/>
                </a:cubicBezTo>
                <a:cubicBezTo>
                  <a:pt x="16" y="286"/>
                  <a:pt x="32" y="317"/>
                  <a:pt x="32" y="365"/>
                </a:cubicBezTo>
                <a:cubicBezTo>
                  <a:pt x="127" y="317"/>
                  <a:pt x="206" y="286"/>
                  <a:pt x="285" y="222"/>
                </a:cubicBezTo>
                <a:cubicBezTo>
                  <a:pt x="380" y="159"/>
                  <a:pt x="507" y="175"/>
                  <a:pt x="539" y="32"/>
                </a:cubicBezTo>
                <a:cubicBezTo>
                  <a:pt x="523" y="16"/>
                  <a:pt x="491" y="1"/>
                  <a:pt x="4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 rot="5400000">
            <a:off x="2083787" y="5625104"/>
            <a:ext cx="32188" cy="24893"/>
          </a:xfrm>
          <a:custGeom>
            <a:avLst/>
            <a:gdLst/>
            <a:ahLst/>
            <a:cxnLst/>
            <a:rect l="l" t="t" r="r" b="b"/>
            <a:pathLst>
              <a:path w="460" h="274" extrusionOk="0">
                <a:moveTo>
                  <a:pt x="159" y="1"/>
                </a:moveTo>
                <a:cubicBezTo>
                  <a:pt x="149" y="1"/>
                  <a:pt x="138" y="2"/>
                  <a:pt x="127" y="5"/>
                </a:cubicBezTo>
                <a:cubicBezTo>
                  <a:pt x="127" y="68"/>
                  <a:pt x="0" y="84"/>
                  <a:pt x="0" y="179"/>
                </a:cubicBezTo>
                <a:lnTo>
                  <a:pt x="222" y="179"/>
                </a:lnTo>
                <a:lnTo>
                  <a:pt x="317" y="274"/>
                </a:lnTo>
                <a:lnTo>
                  <a:pt x="459" y="179"/>
                </a:lnTo>
                <a:lnTo>
                  <a:pt x="459" y="100"/>
                </a:lnTo>
                <a:cubicBezTo>
                  <a:pt x="441" y="109"/>
                  <a:pt x="424" y="113"/>
                  <a:pt x="408" y="113"/>
                </a:cubicBezTo>
                <a:cubicBezTo>
                  <a:pt x="321" y="113"/>
                  <a:pt x="261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 rot="5400000">
            <a:off x="2248213" y="5677060"/>
            <a:ext cx="36667" cy="27345"/>
          </a:xfrm>
          <a:custGeom>
            <a:avLst/>
            <a:gdLst/>
            <a:ahLst/>
            <a:cxnLst/>
            <a:rect l="l" t="t" r="r" b="b"/>
            <a:pathLst>
              <a:path w="524" h="301" extrusionOk="0">
                <a:moveTo>
                  <a:pt x="452" y="1"/>
                </a:moveTo>
                <a:cubicBezTo>
                  <a:pt x="402" y="1"/>
                  <a:pt x="371" y="52"/>
                  <a:pt x="349" y="63"/>
                </a:cubicBezTo>
                <a:cubicBezTo>
                  <a:pt x="206" y="127"/>
                  <a:pt x="111" y="63"/>
                  <a:pt x="1" y="143"/>
                </a:cubicBezTo>
                <a:lnTo>
                  <a:pt x="32" y="301"/>
                </a:lnTo>
                <a:lnTo>
                  <a:pt x="143" y="190"/>
                </a:lnTo>
                <a:lnTo>
                  <a:pt x="412" y="190"/>
                </a:lnTo>
                <a:cubicBezTo>
                  <a:pt x="444" y="143"/>
                  <a:pt x="523" y="111"/>
                  <a:pt x="523" y="32"/>
                </a:cubicBezTo>
                <a:cubicBezTo>
                  <a:pt x="496" y="9"/>
                  <a:pt x="472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 rot="5400000">
            <a:off x="2310209" y="5727584"/>
            <a:ext cx="39955" cy="18171"/>
          </a:xfrm>
          <a:custGeom>
            <a:avLst/>
            <a:gdLst/>
            <a:ahLst/>
            <a:cxnLst/>
            <a:rect l="l" t="t" r="r" b="b"/>
            <a:pathLst>
              <a:path w="571" h="200" extrusionOk="0">
                <a:moveTo>
                  <a:pt x="96" y="1"/>
                </a:moveTo>
                <a:cubicBezTo>
                  <a:pt x="96" y="96"/>
                  <a:pt x="1" y="96"/>
                  <a:pt x="17" y="159"/>
                </a:cubicBezTo>
                <a:cubicBezTo>
                  <a:pt x="33" y="175"/>
                  <a:pt x="48" y="191"/>
                  <a:pt x="48" y="191"/>
                </a:cubicBezTo>
                <a:cubicBezTo>
                  <a:pt x="62" y="197"/>
                  <a:pt x="74" y="199"/>
                  <a:pt x="85" y="199"/>
                </a:cubicBezTo>
                <a:cubicBezTo>
                  <a:pt x="160" y="199"/>
                  <a:pt x="195" y="92"/>
                  <a:pt x="263" y="92"/>
                </a:cubicBezTo>
                <a:cubicBezTo>
                  <a:pt x="270" y="92"/>
                  <a:pt x="278" y="93"/>
                  <a:pt x="286" y="96"/>
                </a:cubicBezTo>
                <a:lnTo>
                  <a:pt x="428" y="175"/>
                </a:lnTo>
                <a:lnTo>
                  <a:pt x="571" y="17"/>
                </a:lnTo>
                <a:cubicBezTo>
                  <a:pt x="413" y="1"/>
                  <a:pt x="270" y="1"/>
                  <a:pt x="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 rot="5400000">
            <a:off x="2266253" y="5599767"/>
            <a:ext cx="17843" cy="38975"/>
          </a:xfrm>
          <a:custGeom>
            <a:avLst/>
            <a:gdLst/>
            <a:ahLst/>
            <a:cxnLst/>
            <a:rect l="l" t="t" r="r" b="b"/>
            <a:pathLst>
              <a:path w="255" h="429" extrusionOk="0">
                <a:moveTo>
                  <a:pt x="96" y="1"/>
                </a:moveTo>
                <a:lnTo>
                  <a:pt x="1" y="112"/>
                </a:lnTo>
                <a:cubicBezTo>
                  <a:pt x="33" y="159"/>
                  <a:pt x="48" y="222"/>
                  <a:pt x="64" y="270"/>
                </a:cubicBezTo>
                <a:cubicBezTo>
                  <a:pt x="80" y="333"/>
                  <a:pt x="48" y="397"/>
                  <a:pt x="96" y="428"/>
                </a:cubicBezTo>
                <a:cubicBezTo>
                  <a:pt x="217" y="428"/>
                  <a:pt x="106" y="253"/>
                  <a:pt x="237" y="253"/>
                </a:cubicBezTo>
                <a:cubicBezTo>
                  <a:pt x="242" y="253"/>
                  <a:pt x="248" y="253"/>
                  <a:pt x="254" y="254"/>
                </a:cubicBezTo>
                <a:lnTo>
                  <a:pt x="254" y="112"/>
                </a:lnTo>
                <a:cubicBezTo>
                  <a:pt x="191" y="96"/>
                  <a:pt x="191" y="1"/>
                  <a:pt x="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 rot="5400000">
            <a:off x="2006312" y="5574727"/>
            <a:ext cx="25611" cy="30344"/>
          </a:xfrm>
          <a:custGeom>
            <a:avLst/>
            <a:gdLst/>
            <a:ahLst/>
            <a:cxnLst/>
            <a:rect l="l" t="t" r="r" b="b"/>
            <a:pathLst>
              <a:path w="366" h="334" extrusionOk="0">
                <a:moveTo>
                  <a:pt x="254" y="1"/>
                </a:moveTo>
                <a:lnTo>
                  <a:pt x="1" y="238"/>
                </a:lnTo>
                <a:lnTo>
                  <a:pt x="1" y="333"/>
                </a:lnTo>
                <a:lnTo>
                  <a:pt x="17" y="333"/>
                </a:lnTo>
                <a:lnTo>
                  <a:pt x="175" y="238"/>
                </a:lnTo>
                <a:lnTo>
                  <a:pt x="270" y="238"/>
                </a:lnTo>
                <a:cubicBezTo>
                  <a:pt x="302" y="191"/>
                  <a:pt x="333" y="143"/>
                  <a:pt x="365" y="96"/>
                </a:cubicBezTo>
                <a:lnTo>
                  <a:pt x="2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 rot="5400000">
            <a:off x="2052121" y="5314562"/>
            <a:ext cx="30019" cy="25529"/>
          </a:xfrm>
          <a:custGeom>
            <a:avLst/>
            <a:gdLst/>
            <a:ahLst/>
            <a:cxnLst/>
            <a:rect l="l" t="t" r="r" b="b"/>
            <a:pathLst>
              <a:path w="429" h="281" extrusionOk="0">
                <a:moveTo>
                  <a:pt x="352" y="0"/>
                </a:moveTo>
                <a:cubicBezTo>
                  <a:pt x="274" y="0"/>
                  <a:pt x="236" y="118"/>
                  <a:pt x="166" y="118"/>
                </a:cubicBezTo>
                <a:cubicBezTo>
                  <a:pt x="154" y="118"/>
                  <a:pt x="141" y="115"/>
                  <a:pt x="127" y="107"/>
                </a:cubicBezTo>
                <a:cubicBezTo>
                  <a:pt x="96" y="154"/>
                  <a:pt x="1" y="186"/>
                  <a:pt x="1" y="265"/>
                </a:cubicBezTo>
                <a:cubicBezTo>
                  <a:pt x="32" y="281"/>
                  <a:pt x="80" y="281"/>
                  <a:pt x="96" y="281"/>
                </a:cubicBezTo>
                <a:cubicBezTo>
                  <a:pt x="206" y="202"/>
                  <a:pt x="365" y="202"/>
                  <a:pt x="428" y="43"/>
                </a:cubicBezTo>
                <a:cubicBezTo>
                  <a:pt x="428" y="43"/>
                  <a:pt x="412" y="28"/>
                  <a:pt x="396" y="12"/>
                </a:cubicBezTo>
                <a:cubicBezTo>
                  <a:pt x="380" y="4"/>
                  <a:pt x="366" y="0"/>
                  <a:pt x="3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5"/>
          <p:cNvSpPr/>
          <p:nvPr/>
        </p:nvSpPr>
        <p:spPr>
          <a:xfrm rot="5400000">
            <a:off x="2205641" y="5571812"/>
            <a:ext cx="31139" cy="17352"/>
          </a:xfrm>
          <a:custGeom>
            <a:avLst/>
            <a:gdLst/>
            <a:ahLst/>
            <a:cxnLst/>
            <a:rect l="l" t="t" r="r" b="b"/>
            <a:pathLst>
              <a:path w="445" h="191" extrusionOk="0">
                <a:moveTo>
                  <a:pt x="444" y="0"/>
                </a:moveTo>
                <a:cubicBezTo>
                  <a:pt x="286" y="0"/>
                  <a:pt x="127" y="48"/>
                  <a:pt x="1" y="143"/>
                </a:cubicBezTo>
                <a:lnTo>
                  <a:pt x="1" y="190"/>
                </a:lnTo>
                <a:lnTo>
                  <a:pt x="317" y="190"/>
                </a:lnTo>
                <a:cubicBezTo>
                  <a:pt x="365" y="111"/>
                  <a:pt x="444" y="95"/>
                  <a:pt x="4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5"/>
          <p:cNvSpPr/>
          <p:nvPr/>
        </p:nvSpPr>
        <p:spPr>
          <a:xfrm rot="5400000">
            <a:off x="1983990" y="5218839"/>
            <a:ext cx="32188" cy="26437"/>
          </a:xfrm>
          <a:custGeom>
            <a:avLst/>
            <a:gdLst/>
            <a:ahLst/>
            <a:cxnLst/>
            <a:rect l="l" t="t" r="r" b="b"/>
            <a:pathLst>
              <a:path w="460" h="291" extrusionOk="0">
                <a:moveTo>
                  <a:pt x="362" y="0"/>
                </a:moveTo>
                <a:cubicBezTo>
                  <a:pt x="348" y="0"/>
                  <a:pt x="338" y="2"/>
                  <a:pt x="333" y="7"/>
                </a:cubicBezTo>
                <a:cubicBezTo>
                  <a:pt x="269" y="118"/>
                  <a:pt x="143" y="86"/>
                  <a:pt x="79" y="165"/>
                </a:cubicBezTo>
                <a:cubicBezTo>
                  <a:pt x="63" y="197"/>
                  <a:pt x="32" y="229"/>
                  <a:pt x="0" y="276"/>
                </a:cubicBezTo>
                <a:cubicBezTo>
                  <a:pt x="42" y="276"/>
                  <a:pt x="85" y="290"/>
                  <a:pt x="113" y="290"/>
                </a:cubicBezTo>
                <a:cubicBezTo>
                  <a:pt x="127" y="290"/>
                  <a:pt x="137" y="287"/>
                  <a:pt x="143" y="276"/>
                </a:cubicBezTo>
                <a:cubicBezTo>
                  <a:pt x="238" y="181"/>
                  <a:pt x="443" y="197"/>
                  <a:pt x="459" y="23"/>
                </a:cubicBezTo>
                <a:lnTo>
                  <a:pt x="459" y="7"/>
                </a:lnTo>
                <a:cubicBezTo>
                  <a:pt x="428" y="7"/>
                  <a:pt x="389" y="0"/>
                  <a:pt x="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5"/>
          <p:cNvSpPr/>
          <p:nvPr/>
        </p:nvSpPr>
        <p:spPr>
          <a:xfrm rot="5400000">
            <a:off x="2007119" y="5252173"/>
            <a:ext cx="25540" cy="1735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95" y="1"/>
                </a:moveTo>
                <a:lnTo>
                  <a:pt x="32" y="112"/>
                </a:lnTo>
                <a:cubicBezTo>
                  <a:pt x="16" y="128"/>
                  <a:pt x="0" y="159"/>
                  <a:pt x="0" y="191"/>
                </a:cubicBezTo>
                <a:lnTo>
                  <a:pt x="222" y="191"/>
                </a:lnTo>
                <a:cubicBezTo>
                  <a:pt x="254" y="159"/>
                  <a:pt x="269" y="128"/>
                  <a:pt x="301" y="96"/>
                </a:cubicBezTo>
                <a:cubicBezTo>
                  <a:pt x="333" y="64"/>
                  <a:pt x="349" y="33"/>
                  <a:pt x="3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5"/>
          <p:cNvSpPr/>
          <p:nvPr/>
        </p:nvSpPr>
        <p:spPr>
          <a:xfrm rot="5400000">
            <a:off x="2225236" y="5773570"/>
            <a:ext cx="17843" cy="25983"/>
          </a:xfrm>
          <a:custGeom>
            <a:avLst/>
            <a:gdLst/>
            <a:ahLst/>
            <a:cxnLst/>
            <a:rect l="l" t="t" r="r" b="b"/>
            <a:pathLst>
              <a:path w="255" h="286" extrusionOk="0">
                <a:moveTo>
                  <a:pt x="80" y="0"/>
                </a:moveTo>
                <a:cubicBezTo>
                  <a:pt x="1" y="79"/>
                  <a:pt x="1" y="206"/>
                  <a:pt x="80" y="285"/>
                </a:cubicBezTo>
                <a:lnTo>
                  <a:pt x="191" y="254"/>
                </a:lnTo>
                <a:cubicBezTo>
                  <a:pt x="207" y="159"/>
                  <a:pt x="254" y="79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5"/>
          <p:cNvSpPr/>
          <p:nvPr/>
        </p:nvSpPr>
        <p:spPr>
          <a:xfrm rot="5400000">
            <a:off x="2113014" y="5679028"/>
            <a:ext cx="22252" cy="24529"/>
          </a:xfrm>
          <a:custGeom>
            <a:avLst/>
            <a:gdLst/>
            <a:ahLst/>
            <a:cxnLst/>
            <a:rect l="l" t="t" r="r" b="b"/>
            <a:pathLst>
              <a:path w="318" h="270" extrusionOk="0">
                <a:moveTo>
                  <a:pt x="95" y="0"/>
                </a:moveTo>
                <a:cubicBezTo>
                  <a:pt x="95" y="95"/>
                  <a:pt x="0" y="159"/>
                  <a:pt x="16" y="270"/>
                </a:cubicBezTo>
                <a:lnTo>
                  <a:pt x="159" y="270"/>
                </a:lnTo>
                <a:cubicBezTo>
                  <a:pt x="143" y="175"/>
                  <a:pt x="317" y="159"/>
                  <a:pt x="254" y="48"/>
                </a:cubicBezTo>
                <a:cubicBezTo>
                  <a:pt x="238" y="32"/>
                  <a:pt x="222" y="16"/>
                  <a:pt x="2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5"/>
          <p:cNvSpPr/>
          <p:nvPr/>
        </p:nvSpPr>
        <p:spPr>
          <a:xfrm rot="5400000">
            <a:off x="2126328" y="5430704"/>
            <a:ext cx="24421" cy="15899"/>
          </a:xfrm>
          <a:custGeom>
            <a:avLst/>
            <a:gdLst/>
            <a:ahLst/>
            <a:cxnLst/>
            <a:rect l="l" t="t" r="r" b="b"/>
            <a:pathLst>
              <a:path w="349" h="175" extrusionOk="0">
                <a:moveTo>
                  <a:pt x="111" y="1"/>
                </a:moveTo>
                <a:cubicBezTo>
                  <a:pt x="80" y="64"/>
                  <a:pt x="0" y="80"/>
                  <a:pt x="0" y="175"/>
                </a:cubicBezTo>
                <a:cubicBezTo>
                  <a:pt x="127" y="159"/>
                  <a:pt x="254" y="111"/>
                  <a:pt x="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5"/>
          <p:cNvSpPr/>
          <p:nvPr/>
        </p:nvSpPr>
        <p:spPr>
          <a:xfrm rot="5400000">
            <a:off x="2093691" y="5686314"/>
            <a:ext cx="20012" cy="16535"/>
          </a:xfrm>
          <a:custGeom>
            <a:avLst/>
            <a:gdLst/>
            <a:ahLst/>
            <a:cxnLst/>
            <a:rect l="l" t="t" r="r" b="b"/>
            <a:pathLst>
              <a:path w="286" h="182" extrusionOk="0">
                <a:moveTo>
                  <a:pt x="96" y="1"/>
                </a:moveTo>
                <a:cubicBezTo>
                  <a:pt x="80" y="32"/>
                  <a:pt x="48" y="80"/>
                  <a:pt x="32" y="111"/>
                </a:cubicBezTo>
                <a:cubicBezTo>
                  <a:pt x="32" y="127"/>
                  <a:pt x="1" y="159"/>
                  <a:pt x="1" y="175"/>
                </a:cubicBezTo>
                <a:cubicBezTo>
                  <a:pt x="20" y="179"/>
                  <a:pt x="39" y="182"/>
                  <a:pt x="57" y="182"/>
                </a:cubicBezTo>
                <a:cubicBezTo>
                  <a:pt x="163" y="182"/>
                  <a:pt x="259" y="108"/>
                  <a:pt x="2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5"/>
          <p:cNvSpPr/>
          <p:nvPr/>
        </p:nvSpPr>
        <p:spPr>
          <a:xfrm rot="5400000">
            <a:off x="2108267" y="5643026"/>
            <a:ext cx="14484" cy="24529"/>
          </a:xfrm>
          <a:custGeom>
            <a:avLst/>
            <a:gdLst/>
            <a:ahLst/>
            <a:cxnLst/>
            <a:rect l="l" t="t" r="r" b="b"/>
            <a:pathLst>
              <a:path w="207" h="270" extrusionOk="0">
                <a:moveTo>
                  <a:pt x="111" y="0"/>
                </a:moveTo>
                <a:lnTo>
                  <a:pt x="0" y="127"/>
                </a:lnTo>
                <a:lnTo>
                  <a:pt x="79" y="270"/>
                </a:lnTo>
                <a:lnTo>
                  <a:pt x="159" y="270"/>
                </a:lnTo>
                <a:cubicBezTo>
                  <a:pt x="159" y="175"/>
                  <a:pt x="206" y="80"/>
                  <a:pt x="1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5"/>
          <p:cNvSpPr/>
          <p:nvPr/>
        </p:nvSpPr>
        <p:spPr>
          <a:xfrm rot="5400000">
            <a:off x="2028264" y="5273760"/>
            <a:ext cx="17773" cy="17352"/>
          </a:xfrm>
          <a:custGeom>
            <a:avLst/>
            <a:gdLst/>
            <a:ahLst/>
            <a:cxnLst/>
            <a:rect l="l" t="t" r="r" b="b"/>
            <a:pathLst>
              <a:path w="254" h="191" extrusionOk="0">
                <a:moveTo>
                  <a:pt x="127" y="1"/>
                </a:moveTo>
                <a:cubicBezTo>
                  <a:pt x="95" y="80"/>
                  <a:pt x="0" y="96"/>
                  <a:pt x="0" y="191"/>
                </a:cubicBezTo>
                <a:lnTo>
                  <a:pt x="127" y="191"/>
                </a:lnTo>
                <a:cubicBezTo>
                  <a:pt x="175" y="128"/>
                  <a:pt x="254" y="112"/>
                  <a:pt x="254" y="17"/>
                </a:cubicBezTo>
                <a:lnTo>
                  <a:pt x="12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5"/>
          <p:cNvSpPr/>
          <p:nvPr/>
        </p:nvSpPr>
        <p:spPr>
          <a:xfrm rot="5400000">
            <a:off x="2148224" y="5677220"/>
            <a:ext cx="12245" cy="15899"/>
          </a:xfrm>
          <a:custGeom>
            <a:avLst/>
            <a:gdLst/>
            <a:ahLst/>
            <a:cxnLst/>
            <a:rect l="l" t="t" r="r" b="b"/>
            <a:pathLst>
              <a:path w="175" h="175" extrusionOk="0">
                <a:moveTo>
                  <a:pt x="1" y="0"/>
                </a:moveTo>
                <a:lnTo>
                  <a:pt x="1" y="175"/>
                </a:lnTo>
                <a:lnTo>
                  <a:pt x="175" y="175"/>
                </a:lnTo>
                <a:lnTo>
                  <a:pt x="1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5"/>
          <p:cNvSpPr/>
          <p:nvPr/>
        </p:nvSpPr>
        <p:spPr>
          <a:xfrm rot="5400000">
            <a:off x="2145425" y="5451764"/>
            <a:ext cx="17843" cy="15899"/>
          </a:xfrm>
          <a:custGeom>
            <a:avLst/>
            <a:gdLst/>
            <a:ahLst/>
            <a:cxnLst/>
            <a:rect l="l" t="t" r="r" b="b"/>
            <a:pathLst>
              <a:path w="255" h="175" extrusionOk="0">
                <a:moveTo>
                  <a:pt x="127" y="0"/>
                </a:moveTo>
                <a:cubicBezTo>
                  <a:pt x="80" y="64"/>
                  <a:pt x="1" y="95"/>
                  <a:pt x="1" y="175"/>
                </a:cubicBezTo>
                <a:lnTo>
                  <a:pt x="127" y="175"/>
                </a:lnTo>
                <a:cubicBezTo>
                  <a:pt x="159" y="127"/>
                  <a:pt x="254" y="95"/>
                  <a:pt x="254" y="16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5"/>
          <p:cNvSpPr/>
          <p:nvPr/>
        </p:nvSpPr>
        <p:spPr>
          <a:xfrm rot="5400000">
            <a:off x="2177410" y="5466145"/>
            <a:ext cx="20012" cy="15899"/>
          </a:xfrm>
          <a:custGeom>
            <a:avLst/>
            <a:gdLst/>
            <a:ahLst/>
            <a:cxnLst/>
            <a:rect l="l" t="t" r="r" b="b"/>
            <a:pathLst>
              <a:path w="286" h="175" extrusionOk="0">
                <a:moveTo>
                  <a:pt x="127" y="0"/>
                </a:moveTo>
                <a:cubicBezTo>
                  <a:pt x="96" y="64"/>
                  <a:pt x="1" y="79"/>
                  <a:pt x="1" y="174"/>
                </a:cubicBezTo>
                <a:lnTo>
                  <a:pt x="1" y="174"/>
                </a:lnTo>
                <a:cubicBezTo>
                  <a:pt x="17" y="172"/>
                  <a:pt x="32" y="171"/>
                  <a:pt x="47" y="171"/>
                </a:cubicBezTo>
                <a:cubicBezTo>
                  <a:pt x="78" y="171"/>
                  <a:pt x="107" y="174"/>
                  <a:pt x="137" y="174"/>
                </a:cubicBezTo>
                <a:cubicBezTo>
                  <a:pt x="183" y="174"/>
                  <a:pt x="230" y="166"/>
                  <a:pt x="286" y="127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5"/>
          <p:cNvSpPr/>
          <p:nvPr/>
        </p:nvSpPr>
        <p:spPr>
          <a:xfrm rot="5400000">
            <a:off x="1988556" y="5524040"/>
            <a:ext cx="12245" cy="18715"/>
          </a:xfrm>
          <a:custGeom>
            <a:avLst/>
            <a:gdLst/>
            <a:ahLst/>
            <a:cxnLst/>
            <a:rect l="l" t="t" r="r" b="b"/>
            <a:pathLst>
              <a:path w="175" h="206" extrusionOk="0">
                <a:moveTo>
                  <a:pt x="175" y="0"/>
                </a:moveTo>
                <a:cubicBezTo>
                  <a:pt x="174" y="6"/>
                  <a:pt x="173" y="11"/>
                  <a:pt x="171" y="16"/>
                </a:cubicBezTo>
                <a:lnTo>
                  <a:pt x="171" y="16"/>
                </a:lnTo>
                <a:lnTo>
                  <a:pt x="175" y="16"/>
                </a:lnTo>
                <a:lnTo>
                  <a:pt x="175" y="0"/>
                </a:lnTo>
                <a:close/>
                <a:moveTo>
                  <a:pt x="171" y="16"/>
                </a:moveTo>
                <a:lnTo>
                  <a:pt x="0" y="32"/>
                </a:lnTo>
                <a:cubicBezTo>
                  <a:pt x="0" y="95"/>
                  <a:pt x="0" y="143"/>
                  <a:pt x="0" y="206"/>
                </a:cubicBezTo>
                <a:cubicBezTo>
                  <a:pt x="90" y="146"/>
                  <a:pt x="151" y="101"/>
                  <a:pt x="171" y="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5"/>
          <p:cNvSpPr/>
          <p:nvPr/>
        </p:nvSpPr>
        <p:spPr>
          <a:xfrm rot="5400000">
            <a:off x="2223304" y="5602028"/>
            <a:ext cx="18893" cy="6813"/>
          </a:xfrm>
          <a:custGeom>
            <a:avLst/>
            <a:gdLst/>
            <a:ahLst/>
            <a:cxnLst/>
            <a:rect l="l" t="t" r="r" b="b"/>
            <a:pathLst>
              <a:path w="270" h="75" extrusionOk="0">
                <a:moveTo>
                  <a:pt x="146" y="1"/>
                </a:moveTo>
                <a:cubicBezTo>
                  <a:pt x="105" y="1"/>
                  <a:pt x="74" y="16"/>
                  <a:pt x="0" y="53"/>
                </a:cubicBezTo>
                <a:cubicBezTo>
                  <a:pt x="54" y="53"/>
                  <a:pt x="109" y="74"/>
                  <a:pt x="160" y="74"/>
                </a:cubicBezTo>
                <a:cubicBezTo>
                  <a:pt x="198" y="74"/>
                  <a:pt x="235" y="62"/>
                  <a:pt x="269" y="22"/>
                </a:cubicBezTo>
                <a:cubicBezTo>
                  <a:pt x="210" y="9"/>
                  <a:pt x="176" y="1"/>
                  <a:pt x="1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5"/>
          <p:cNvSpPr/>
          <p:nvPr/>
        </p:nvSpPr>
        <p:spPr>
          <a:xfrm rot="5400000">
            <a:off x="2323815" y="5779631"/>
            <a:ext cx="20012" cy="9448"/>
          </a:xfrm>
          <a:custGeom>
            <a:avLst/>
            <a:gdLst/>
            <a:ahLst/>
            <a:cxnLst/>
            <a:rect l="l" t="t" r="r" b="b"/>
            <a:pathLst>
              <a:path w="286" h="104" extrusionOk="0">
                <a:moveTo>
                  <a:pt x="89" y="1"/>
                </a:moveTo>
                <a:cubicBezTo>
                  <a:pt x="56" y="1"/>
                  <a:pt x="24" y="9"/>
                  <a:pt x="0" y="40"/>
                </a:cubicBezTo>
                <a:cubicBezTo>
                  <a:pt x="32" y="88"/>
                  <a:pt x="75" y="96"/>
                  <a:pt x="125" y="96"/>
                </a:cubicBezTo>
                <a:cubicBezTo>
                  <a:pt x="150" y="96"/>
                  <a:pt x="176" y="94"/>
                  <a:pt x="203" y="94"/>
                </a:cubicBezTo>
                <a:cubicBezTo>
                  <a:pt x="230" y="94"/>
                  <a:pt x="258" y="96"/>
                  <a:pt x="285" y="104"/>
                </a:cubicBezTo>
                <a:cubicBezTo>
                  <a:pt x="238" y="56"/>
                  <a:pt x="222" y="9"/>
                  <a:pt x="190" y="9"/>
                </a:cubicBezTo>
                <a:cubicBezTo>
                  <a:pt x="159" y="9"/>
                  <a:pt x="123" y="1"/>
                  <a:pt x="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5"/>
          <p:cNvSpPr/>
          <p:nvPr/>
        </p:nvSpPr>
        <p:spPr>
          <a:xfrm rot="5400000">
            <a:off x="2261876" y="5630275"/>
            <a:ext cx="12245" cy="7904"/>
          </a:xfrm>
          <a:custGeom>
            <a:avLst/>
            <a:gdLst/>
            <a:ahLst/>
            <a:cxnLst/>
            <a:rect l="l" t="t" r="r" b="b"/>
            <a:pathLst>
              <a:path w="175" h="87" extrusionOk="0">
                <a:moveTo>
                  <a:pt x="99" y="0"/>
                </a:moveTo>
                <a:cubicBezTo>
                  <a:pt x="75" y="0"/>
                  <a:pt x="49" y="7"/>
                  <a:pt x="25" y="7"/>
                </a:cubicBezTo>
                <a:cubicBezTo>
                  <a:pt x="16" y="7"/>
                  <a:pt x="8" y="6"/>
                  <a:pt x="0" y="4"/>
                </a:cubicBezTo>
                <a:lnTo>
                  <a:pt x="0" y="4"/>
                </a:lnTo>
                <a:cubicBezTo>
                  <a:pt x="30" y="64"/>
                  <a:pt x="41" y="86"/>
                  <a:pt x="78" y="86"/>
                </a:cubicBezTo>
                <a:cubicBezTo>
                  <a:pt x="99" y="86"/>
                  <a:pt x="128" y="79"/>
                  <a:pt x="174" y="67"/>
                </a:cubicBezTo>
                <a:cubicBezTo>
                  <a:pt x="159" y="12"/>
                  <a:pt x="131" y="0"/>
                  <a:pt x="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5"/>
          <p:cNvSpPr/>
          <p:nvPr/>
        </p:nvSpPr>
        <p:spPr>
          <a:xfrm rot="5400000">
            <a:off x="2245131" y="5643330"/>
            <a:ext cx="11125" cy="7268"/>
          </a:xfrm>
          <a:custGeom>
            <a:avLst/>
            <a:gdLst/>
            <a:ahLst/>
            <a:cxnLst/>
            <a:rect l="l" t="t" r="r" b="b"/>
            <a:pathLst>
              <a:path w="159" h="80" extrusionOk="0">
                <a:moveTo>
                  <a:pt x="127" y="0"/>
                </a:moveTo>
                <a:cubicBezTo>
                  <a:pt x="79" y="0"/>
                  <a:pt x="48" y="0"/>
                  <a:pt x="0" y="16"/>
                </a:cubicBezTo>
                <a:lnTo>
                  <a:pt x="0" y="63"/>
                </a:lnTo>
                <a:cubicBezTo>
                  <a:pt x="48" y="79"/>
                  <a:pt x="79" y="79"/>
                  <a:pt x="127" y="79"/>
                </a:cubicBezTo>
                <a:cubicBezTo>
                  <a:pt x="143" y="79"/>
                  <a:pt x="159" y="79"/>
                  <a:pt x="159" y="48"/>
                </a:cubicBezTo>
                <a:cubicBezTo>
                  <a:pt x="143" y="32"/>
                  <a:pt x="127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5"/>
          <p:cNvSpPr/>
          <p:nvPr/>
        </p:nvSpPr>
        <p:spPr>
          <a:xfrm rot="5400000">
            <a:off x="2236484" y="5573330"/>
            <a:ext cx="12245" cy="8721"/>
          </a:xfrm>
          <a:custGeom>
            <a:avLst/>
            <a:gdLst/>
            <a:ahLst/>
            <a:cxnLst/>
            <a:rect l="l" t="t" r="r" b="b"/>
            <a:pathLst>
              <a:path w="175" h="96" extrusionOk="0">
                <a:moveTo>
                  <a:pt x="71" y="0"/>
                </a:moveTo>
                <a:cubicBezTo>
                  <a:pt x="46" y="0"/>
                  <a:pt x="23" y="17"/>
                  <a:pt x="1" y="62"/>
                </a:cubicBezTo>
                <a:cubicBezTo>
                  <a:pt x="30" y="84"/>
                  <a:pt x="56" y="95"/>
                  <a:pt x="82" y="95"/>
                </a:cubicBezTo>
                <a:cubicBezTo>
                  <a:pt x="112" y="95"/>
                  <a:pt x="141" y="80"/>
                  <a:pt x="175" y="46"/>
                </a:cubicBezTo>
                <a:cubicBezTo>
                  <a:pt x="133" y="21"/>
                  <a:pt x="100" y="0"/>
                  <a:pt x="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5"/>
          <p:cNvSpPr/>
          <p:nvPr/>
        </p:nvSpPr>
        <p:spPr>
          <a:xfrm rot="5400000">
            <a:off x="2226036" y="5497463"/>
            <a:ext cx="12245" cy="7632"/>
          </a:xfrm>
          <a:custGeom>
            <a:avLst/>
            <a:gdLst/>
            <a:ahLst/>
            <a:cxnLst/>
            <a:rect l="l" t="t" r="r" b="b"/>
            <a:pathLst>
              <a:path w="175" h="84" extrusionOk="0">
                <a:moveTo>
                  <a:pt x="78" y="1"/>
                </a:moveTo>
                <a:cubicBezTo>
                  <a:pt x="41" y="1"/>
                  <a:pt x="30" y="23"/>
                  <a:pt x="0" y="83"/>
                </a:cubicBezTo>
                <a:cubicBezTo>
                  <a:pt x="11" y="80"/>
                  <a:pt x="23" y="79"/>
                  <a:pt x="34" y="79"/>
                </a:cubicBezTo>
                <a:cubicBezTo>
                  <a:pt x="52" y="79"/>
                  <a:pt x="70" y="81"/>
                  <a:pt x="88" y="81"/>
                </a:cubicBezTo>
                <a:cubicBezTo>
                  <a:pt x="124" y="81"/>
                  <a:pt x="157" y="73"/>
                  <a:pt x="174" y="20"/>
                </a:cubicBezTo>
                <a:cubicBezTo>
                  <a:pt x="128" y="8"/>
                  <a:pt x="99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5"/>
          <p:cNvSpPr/>
          <p:nvPr/>
        </p:nvSpPr>
        <p:spPr>
          <a:xfrm rot="5400000">
            <a:off x="2219005" y="5485163"/>
            <a:ext cx="12315" cy="7813"/>
          </a:xfrm>
          <a:custGeom>
            <a:avLst/>
            <a:gdLst/>
            <a:ahLst/>
            <a:cxnLst/>
            <a:rect l="l" t="t" r="r" b="b"/>
            <a:pathLst>
              <a:path w="176" h="86" extrusionOk="0">
                <a:moveTo>
                  <a:pt x="68" y="1"/>
                </a:moveTo>
                <a:cubicBezTo>
                  <a:pt x="40" y="1"/>
                  <a:pt x="15" y="11"/>
                  <a:pt x="1" y="55"/>
                </a:cubicBezTo>
                <a:cubicBezTo>
                  <a:pt x="53" y="74"/>
                  <a:pt x="84" y="86"/>
                  <a:pt x="106" y="86"/>
                </a:cubicBezTo>
                <a:cubicBezTo>
                  <a:pt x="136" y="86"/>
                  <a:pt x="147" y="63"/>
                  <a:pt x="175" y="7"/>
                </a:cubicBezTo>
                <a:lnTo>
                  <a:pt x="175" y="7"/>
                </a:lnTo>
                <a:cubicBezTo>
                  <a:pt x="167" y="9"/>
                  <a:pt x="159" y="10"/>
                  <a:pt x="151" y="10"/>
                </a:cubicBezTo>
                <a:cubicBezTo>
                  <a:pt x="123" y="10"/>
                  <a:pt x="94" y="1"/>
                  <a:pt x="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5"/>
          <p:cNvSpPr/>
          <p:nvPr/>
        </p:nvSpPr>
        <p:spPr>
          <a:xfrm rot="5400000">
            <a:off x="2201416" y="5459565"/>
            <a:ext cx="12245" cy="7995"/>
          </a:xfrm>
          <a:custGeom>
            <a:avLst/>
            <a:gdLst/>
            <a:ahLst/>
            <a:cxnLst/>
            <a:rect l="l" t="t" r="r" b="b"/>
            <a:pathLst>
              <a:path w="175" h="88" extrusionOk="0">
                <a:moveTo>
                  <a:pt x="78" y="1"/>
                </a:moveTo>
                <a:cubicBezTo>
                  <a:pt x="42" y="1"/>
                  <a:pt x="31" y="23"/>
                  <a:pt x="1" y="83"/>
                </a:cubicBezTo>
                <a:cubicBezTo>
                  <a:pt x="7" y="81"/>
                  <a:pt x="13" y="80"/>
                  <a:pt x="21" y="80"/>
                </a:cubicBezTo>
                <a:cubicBezTo>
                  <a:pt x="42" y="80"/>
                  <a:pt x="69" y="87"/>
                  <a:pt x="94" y="87"/>
                </a:cubicBezTo>
                <a:cubicBezTo>
                  <a:pt x="127" y="87"/>
                  <a:pt x="159" y="75"/>
                  <a:pt x="175" y="20"/>
                </a:cubicBezTo>
                <a:cubicBezTo>
                  <a:pt x="129" y="8"/>
                  <a:pt x="99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5"/>
          <p:cNvSpPr/>
          <p:nvPr/>
        </p:nvSpPr>
        <p:spPr>
          <a:xfrm rot="5400000">
            <a:off x="2136595" y="5669223"/>
            <a:ext cx="12245" cy="7540"/>
          </a:xfrm>
          <a:custGeom>
            <a:avLst/>
            <a:gdLst/>
            <a:ahLst/>
            <a:cxnLst/>
            <a:rect l="l" t="t" r="r" b="b"/>
            <a:pathLst>
              <a:path w="175" h="83" extrusionOk="0">
                <a:moveTo>
                  <a:pt x="175" y="1"/>
                </a:moveTo>
                <a:lnTo>
                  <a:pt x="175" y="1"/>
                </a:lnTo>
                <a:cubicBezTo>
                  <a:pt x="164" y="3"/>
                  <a:pt x="152" y="4"/>
                  <a:pt x="140" y="4"/>
                </a:cubicBezTo>
                <a:cubicBezTo>
                  <a:pt x="122" y="4"/>
                  <a:pt x="104" y="2"/>
                  <a:pt x="87" y="2"/>
                </a:cubicBezTo>
                <a:cubicBezTo>
                  <a:pt x="51" y="2"/>
                  <a:pt x="18" y="11"/>
                  <a:pt x="0" y="64"/>
                </a:cubicBezTo>
                <a:cubicBezTo>
                  <a:pt x="41" y="75"/>
                  <a:pt x="67" y="83"/>
                  <a:pt x="86" y="83"/>
                </a:cubicBezTo>
                <a:cubicBezTo>
                  <a:pt x="120" y="83"/>
                  <a:pt x="134" y="6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5"/>
          <p:cNvSpPr/>
          <p:nvPr/>
        </p:nvSpPr>
        <p:spPr>
          <a:xfrm rot="5400000">
            <a:off x="2132976" y="5717664"/>
            <a:ext cx="11125" cy="15899"/>
          </a:xfrm>
          <a:custGeom>
            <a:avLst/>
            <a:gdLst/>
            <a:ahLst/>
            <a:cxnLst/>
            <a:rect l="l" t="t" r="r" b="b"/>
            <a:pathLst>
              <a:path w="159" h="175" extrusionOk="0">
                <a:moveTo>
                  <a:pt x="95" y="1"/>
                </a:moveTo>
                <a:cubicBezTo>
                  <a:pt x="32" y="80"/>
                  <a:pt x="0" y="143"/>
                  <a:pt x="95" y="175"/>
                </a:cubicBezTo>
                <a:cubicBezTo>
                  <a:pt x="159" y="127"/>
                  <a:pt x="143" y="80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5"/>
          <p:cNvSpPr/>
          <p:nvPr/>
        </p:nvSpPr>
        <p:spPr>
          <a:xfrm rot="5400000">
            <a:off x="2092836" y="5660879"/>
            <a:ext cx="13365" cy="9812"/>
          </a:xfrm>
          <a:custGeom>
            <a:avLst/>
            <a:gdLst/>
            <a:ahLst/>
            <a:cxnLst/>
            <a:rect l="l" t="t" r="r" b="b"/>
            <a:pathLst>
              <a:path w="191" h="108" extrusionOk="0">
                <a:moveTo>
                  <a:pt x="64" y="1"/>
                </a:moveTo>
                <a:cubicBezTo>
                  <a:pt x="44" y="1"/>
                  <a:pt x="24" y="5"/>
                  <a:pt x="1" y="13"/>
                </a:cubicBezTo>
                <a:lnTo>
                  <a:pt x="1" y="92"/>
                </a:lnTo>
                <a:lnTo>
                  <a:pt x="167" y="92"/>
                </a:lnTo>
                <a:cubicBezTo>
                  <a:pt x="154" y="62"/>
                  <a:pt x="141" y="26"/>
                  <a:pt x="127" y="13"/>
                </a:cubicBezTo>
                <a:cubicBezTo>
                  <a:pt x="103" y="5"/>
                  <a:pt x="84" y="1"/>
                  <a:pt x="64" y="1"/>
                </a:cubicBezTo>
                <a:close/>
                <a:moveTo>
                  <a:pt x="167" y="92"/>
                </a:moveTo>
                <a:cubicBezTo>
                  <a:pt x="170" y="97"/>
                  <a:pt x="172" y="103"/>
                  <a:pt x="175" y="108"/>
                </a:cubicBezTo>
                <a:lnTo>
                  <a:pt x="191" y="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5"/>
          <p:cNvSpPr/>
          <p:nvPr/>
        </p:nvSpPr>
        <p:spPr>
          <a:xfrm rot="5400000">
            <a:off x="2024198" y="5551992"/>
            <a:ext cx="10007" cy="15989"/>
          </a:xfrm>
          <a:custGeom>
            <a:avLst/>
            <a:gdLst/>
            <a:ahLst/>
            <a:cxnLst/>
            <a:rect l="l" t="t" r="r" b="b"/>
            <a:pathLst>
              <a:path w="143" h="176" extrusionOk="0">
                <a:moveTo>
                  <a:pt x="95" y="1"/>
                </a:moveTo>
                <a:cubicBezTo>
                  <a:pt x="32" y="80"/>
                  <a:pt x="0" y="143"/>
                  <a:pt x="95" y="175"/>
                </a:cubicBezTo>
                <a:cubicBezTo>
                  <a:pt x="143" y="128"/>
                  <a:pt x="143" y="64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5"/>
          <p:cNvSpPr/>
          <p:nvPr/>
        </p:nvSpPr>
        <p:spPr>
          <a:xfrm rot="5400000">
            <a:off x="2302124" y="5744401"/>
            <a:ext cx="12245" cy="7904"/>
          </a:xfrm>
          <a:custGeom>
            <a:avLst/>
            <a:gdLst/>
            <a:ahLst/>
            <a:cxnLst/>
            <a:rect l="l" t="t" r="r" b="b"/>
            <a:pathLst>
              <a:path w="175" h="87" extrusionOk="0">
                <a:moveTo>
                  <a:pt x="78" y="1"/>
                </a:moveTo>
                <a:cubicBezTo>
                  <a:pt x="41" y="1"/>
                  <a:pt x="30" y="23"/>
                  <a:pt x="0" y="83"/>
                </a:cubicBezTo>
                <a:cubicBezTo>
                  <a:pt x="6" y="81"/>
                  <a:pt x="13" y="80"/>
                  <a:pt x="20" y="80"/>
                </a:cubicBezTo>
                <a:cubicBezTo>
                  <a:pt x="42" y="80"/>
                  <a:pt x="68" y="87"/>
                  <a:pt x="93" y="87"/>
                </a:cubicBezTo>
                <a:cubicBezTo>
                  <a:pt x="127" y="87"/>
                  <a:pt x="158" y="75"/>
                  <a:pt x="174" y="20"/>
                </a:cubicBezTo>
                <a:cubicBezTo>
                  <a:pt x="128" y="8"/>
                  <a:pt x="98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5"/>
          <p:cNvSpPr/>
          <p:nvPr/>
        </p:nvSpPr>
        <p:spPr>
          <a:xfrm rot="5400000">
            <a:off x="2290163" y="5703111"/>
            <a:ext cx="4548" cy="7359"/>
          </a:xfrm>
          <a:custGeom>
            <a:avLst/>
            <a:gdLst/>
            <a:ahLst/>
            <a:cxnLst/>
            <a:rect l="l" t="t" r="r" b="b"/>
            <a:pathLst>
              <a:path w="65" h="81" extrusionOk="0">
                <a:moveTo>
                  <a:pt x="32" y="1"/>
                </a:moveTo>
                <a:lnTo>
                  <a:pt x="1" y="48"/>
                </a:lnTo>
                <a:lnTo>
                  <a:pt x="32" y="80"/>
                </a:lnTo>
                <a:cubicBezTo>
                  <a:pt x="48" y="64"/>
                  <a:pt x="64" y="48"/>
                  <a:pt x="64" y="33"/>
                </a:cubicBezTo>
                <a:cubicBezTo>
                  <a:pt x="64" y="17"/>
                  <a:pt x="32" y="1"/>
                  <a:pt x="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5"/>
          <p:cNvSpPr/>
          <p:nvPr/>
        </p:nvSpPr>
        <p:spPr>
          <a:xfrm rot="5400000">
            <a:off x="2279723" y="5679453"/>
            <a:ext cx="6717" cy="5905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64" y="1"/>
                </a:moveTo>
                <a:cubicBezTo>
                  <a:pt x="48" y="17"/>
                  <a:pt x="16" y="17"/>
                  <a:pt x="1" y="32"/>
                </a:cubicBezTo>
                <a:cubicBezTo>
                  <a:pt x="16" y="48"/>
                  <a:pt x="32" y="64"/>
                  <a:pt x="32" y="64"/>
                </a:cubicBezTo>
                <a:cubicBezTo>
                  <a:pt x="48" y="48"/>
                  <a:pt x="80" y="48"/>
                  <a:pt x="96" y="32"/>
                </a:cubicBezTo>
                <a:cubicBezTo>
                  <a:pt x="80" y="17"/>
                  <a:pt x="64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5"/>
          <p:cNvSpPr/>
          <p:nvPr/>
        </p:nvSpPr>
        <p:spPr>
          <a:xfrm rot="5400000">
            <a:off x="2263915" y="5570854"/>
            <a:ext cx="6717" cy="5905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64" y="1"/>
                </a:moveTo>
                <a:lnTo>
                  <a:pt x="1" y="33"/>
                </a:lnTo>
                <a:cubicBezTo>
                  <a:pt x="17" y="48"/>
                  <a:pt x="33" y="64"/>
                  <a:pt x="33" y="64"/>
                </a:cubicBezTo>
                <a:cubicBezTo>
                  <a:pt x="48" y="48"/>
                  <a:pt x="80" y="48"/>
                  <a:pt x="96" y="33"/>
                </a:cubicBezTo>
                <a:lnTo>
                  <a:pt x="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5"/>
          <p:cNvSpPr/>
          <p:nvPr/>
        </p:nvSpPr>
        <p:spPr>
          <a:xfrm rot="5400000">
            <a:off x="2253558" y="5544537"/>
            <a:ext cx="10076" cy="8721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80" y="0"/>
                </a:moveTo>
                <a:lnTo>
                  <a:pt x="1" y="95"/>
                </a:lnTo>
                <a:cubicBezTo>
                  <a:pt x="80" y="79"/>
                  <a:pt x="143" y="95"/>
                  <a:pt x="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5"/>
          <p:cNvSpPr/>
          <p:nvPr/>
        </p:nvSpPr>
        <p:spPr>
          <a:xfrm rot="5400000">
            <a:off x="2246382" y="5537889"/>
            <a:ext cx="10076" cy="8721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0"/>
                </a:moveTo>
                <a:lnTo>
                  <a:pt x="143" y="0"/>
                </a:lnTo>
                <a:cubicBezTo>
                  <a:pt x="80" y="16"/>
                  <a:pt x="1" y="16"/>
                  <a:pt x="64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5"/>
          <p:cNvSpPr/>
          <p:nvPr/>
        </p:nvSpPr>
        <p:spPr>
          <a:xfrm rot="5400000">
            <a:off x="2246652" y="5799108"/>
            <a:ext cx="6717" cy="5905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32" y="1"/>
                </a:moveTo>
                <a:cubicBezTo>
                  <a:pt x="32" y="1"/>
                  <a:pt x="1" y="33"/>
                  <a:pt x="1" y="33"/>
                </a:cubicBezTo>
                <a:lnTo>
                  <a:pt x="64" y="64"/>
                </a:lnTo>
                <a:lnTo>
                  <a:pt x="96" y="33"/>
                </a:lnTo>
                <a:cubicBezTo>
                  <a:pt x="80" y="17"/>
                  <a:pt x="48" y="17"/>
                  <a:pt x="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5"/>
          <p:cNvSpPr/>
          <p:nvPr/>
        </p:nvSpPr>
        <p:spPr>
          <a:xfrm rot="5400000">
            <a:off x="2223849" y="5544537"/>
            <a:ext cx="3359" cy="8721"/>
          </a:xfrm>
          <a:custGeom>
            <a:avLst/>
            <a:gdLst/>
            <a:ahLst/>
            <a:cxnLst/>
            <a:rect l="l" t="t" r="r" b="b"/>
            <a:pathLst>
              <a:path w="48" h="96" extrusionOk="0">
                <a:moveTo>
                  <a:pt x="16" y="0"/>
                </a:moveTo>
                <a:cubicBezTo>
                  <a:pt x="16" y="16"/>
                  <a:pt x="0" y="32"/>
                  <a:pt x="0" y="32"/>
                </a:cubicBezTo>
                <a:cubicBezTo>
                  <a:pt x="0" y="64"/>
                  <a:pt x="16" y="79"/>
                  <a:pt x="16" y="95"/>
                </a:cubicBezTo>
                <a:cubicBezTo>
                  <a:pt x="32" y="95"/>
                  <a:pt x="48" y="64"/>
                  <a:pt x="48" y="64"/>
                </a:cubicBezTo>
                <a:cubicBezTo>
                  <a:pt x="48" y="48"/>
                  <a:pt x="32" y="32"/>
                  <a:pt x="16" y="16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5"/>
          <p:cNvSpPr/>
          <p:nvPr/>
        </p:nvSpPr>
        <p:spPr>
          <a:xfrm rot="5400000">
            <a:off x="2196086" y="5449268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0"/>
                </a:moveTo>
                <a:cubicBezTo>
                  <a:pt x="63" y="16"/>
                  <a:pt x="0" y="16"/>
                  <a:pt x="63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5"/>
          <p:cNvSpPr/>
          <p:nvPr/>
        </p:nvSpPr>
        <p:spPr>
          <a:xfrm rot="5400000">
            <a:off x="2198087" y="5494847"/>
            <a:ext cx="4548" cy="7268"/>
          </a:xfrm>
          <a:custGeom>
            <a:avLst/>
            <a:gdLst/>
            <a:ahLst/>
            <a:cxnLst/>
            <a:rect l="l" t="t" r="r" b="b"/>
            <a:pathLst>
              <a:path w="65" h="80" extrusionOk="0">
                <a:moveTo>
                  <a:pt x="33" y="0"/>
                </a:moveTo>
                <a:cubicBezTo>
                  <a:pt x="17" y="16"/>
                  <a:pt x="1" y="32"/>
                  <a:pt x="1" y="64"/>
                </a:cubicBezTo>
                <a:cubicBezTo>
                  <a:pt x="1" y="64"/>
                  <a:pt x="33" y="79"/>
                  <a:pt x="33" y="79"/>
                </a:cubicBezTo>
                <a:cubicBezTo>
                  <a:pt x="48" y="64"/>
                  <a:pt x="48" y="48"/>
                  <a:pt x="64" y="32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5"/>
          <p:cNvSpPr/>
          <p:nvPr/>
        </p:nvSpPr>
        <p:spPr>
          <a:xfrm rot="5400000">
            <a:off x="2181589" y="5424322"/>
            <a:ext cx="4479" cy="8721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32" y="0"/>
                </a:moveTo>
                <a:cubicBezTo>
                  <a:pt x="16" y="16"/>
                  <a:pt x="16" y="48"/>
                  <a:pt x="0" y="64"/>
                </a:cubicBezTo>
                <a:cubicBezTo>
                  <a:pt x="0" y="80"/>
                  <a:pt x="32" y="80"/>
                  <a:pt x="32" y="95"/>
                </a:cubicBezTo>
                <a:cubicBezTo>
                  <a:pt x="48" y="80"/>
                  <a:pt x="48" y="64"/>
                  <a:pt x="64" y="32"/>
                </a:cubicBez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5"/>
          <p:cNvSpPr/>
          <p:nvPr/>
        </p:nvSpPr>
        <p:spPr>
          <a:xfrm rot="5400000">
            <a:off x="2171647" y="5455916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3" y="32"/>
                  <a:pt x="0" y="16"/>
                  <a:pt x="63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5"/>
          <p:cNvSpPr/>
          <p:nvPr/>
        </p:nvSpPr>
        <p:spPr>
          <a:xfrm rot="5400000">
            <a:off x="2171647" y="5493561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4" y="32"/>
                  <a:pt x="0" y="16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5"/>
          <p:cNvSpPr/>
          <p:nvPr/>
        </p:nvSpPr>
        <p:spPr>
          <a:xfrm rot="5400000">
            <a:off x="2163731" y="5482839"/>
            <a:ext cx="5668" cy="5815"/>
          </a:xfrm>
          <a:custGeom>
            <a:avLst/>
            <a:gdLst/>
            <a:ahLst/>
            <a:cxnLst/>
            <a:rect l="l" t="t" r="r" b="b"/>
            <a:pathLst>
              <a:path w="81" h="64" extrusionOk="0">
                <a:moveTo>
                  <a:pt x="17" y="0"/>
                </a:moveTo>
                <a:cubicBezTo>
                  <a:pt x="17" y="0"/>
                  <a:pt x="1" y="16"/>
                  <a:pt x="1" y="32"/>
                </a:cubicBezTo>
                <a:lnTo>
                  <a:pt x="48" y="64"/>
                </a:lnTo>
                <a:cubicBezTo>
                  <a:pt x="64" y="48"/>
                  <a:pt x="80" y="48"/>
                  <a:pt x="80" y="32"/>
                </a:cubicBezTo>
                <a:cubicBezTo>
                  <a:pt x="64" y="16"/>
                  <a:pt x="48" y="0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5"/>
          <p:cNvSpPr/>
          <p:nvPr/>
        </p:nvSpPr>
        <p:spPr>
          <a:xfrm rot="5400000">
            <a:off x="2162087" y="5690221"/>
            <a:ext cx="8956" cy="8721"/>
          </a:xfrm>
          <a:custGeom>
            <a:avLst/>
            <a:gdLst/>
            <a:ahLst/>
            <a:cxnLst/>
            <a:rect l="l" t="t" r="r" b="b"/>
            <a:pathLst>
              <a:path w="128" h="96" extrusionOk="0">
                <a:moveTo>
                  <a:pt x="80" y="0"/>
                </a:moveTo>
                <a:lnTo>
                  <a:pt x="1" y="95"/>
                </a:lnTo>
                <a:cubicBezTo>
                  <a:pt x="80" y="80"/>
                  <a:pt x="128" y="95"/>
                  <a:pt x="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5"/>
          <p:cNvSpPr/>
          <p:nvPr/>
        </p:nvSpPr>
        <p:spPr>
          <a:xfrm rot="5400000">
            <a:off x="2155662" y="5715726"/>
            <a:ext cx="4548" cy="8721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2" y="0"/>
                </a:moveTo>
                <a:lnTo>
                  <a:pt x="1" y="32"/>
                </a:lnTo>
                <a:cubicBezTo>
                  <a:pt x="1" y="48"/>
                  <a:pt x="17" y="64"/>
                  <a:pt x="32" y="95"/>
                </a:cubicBezTo>
                <a:lnTo>
                  <a:pt x="64" y="64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5"/>
          <p:cNvSpPr/>
          <p:nvPr/>
        </p:nvSpPr>
        <p:spPr>
          <a:xfrm rot="5400000">
            <a:off x="2155662" y="5734549"/>
            <a:ext cx="4548" cy="8721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3" y="0"/>
                </a:moveTo>
                <a:cubicBezTo>
                  <a:pt x="17" y="16"/>
                  <a:pt x="17" y="32"/>
                  <a:pt x="1" y="64"/>
                </a:cubicBezTo>
                <a:cubicBezTo>
                  <a:pt x="1" y="64"/>
                  <a:pt x="33" y="95"/>
                  <a:pt x="33" y="95"/>
                </a:cubicBezTo>
                <a:lnTo>
                  <a:pt x="64" y="32"/>
                </a:lnTo>
                <a:lnTo>
                  <a:pt x="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5"/>
          <p:cNvSpPr/>
          <p:nvPr/>
        </p:nvSpPr>
        <p:spPr>
          <a:xfrm rot="5400000">
            <a:off x="2130696" y="5394218"/>
            <a:ext cx="5597" cy="5815"/>
          </a:xfrm>
          <a:custGeom>
            <a:avLst/>
            <a:gdLst/>
            <a:ahLst/>
            <a:cxnLst/>
            <a:rect l="l" t="t" r="r" b="b"/>
            <a:pathLst>
              <a:path w="80" h="64" extrusionOk="0">
                <a:moveTo>
                  <a:pt x="48" y="0"/>
                </a:moveTo>
                <a:lnTo>
                  <a:pt x="0" y="32"/>
                </a:lnTo>
                <a:cubicBezTo>
                  <a:pt x="0" y="48"/>
                  <a:pt x="16" y="64"/>
                  <a:pt x="16" y="64"/>
                </a:cubicBezTo>
                <a:cubicBezTo>
                  <a:pt x="48" y="48"/>
                  <a:pt x="64" y="48"/>
                  <a:pt x="79" y="32"/>
                </a:cubicBezTo>
                <a:lnTo>
                  <a:pt x="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5"/>
          <p:cNvSpPr/>
          <p:nvPr/>
        </p:nvSpPr>
        <p:spPr>
          <a:xfrm rot="5400000">
            <a:off x="2122627" y="5323490"/>
            <a:ext cx="4479" cy="8721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16" y="1"/>
                </a:moveTo>
                <a:cubicBezTo>
                  <a:pt x="16" y="16"/>
                  <a:pt x="1" y="32"/>
                  <a:pt x="1" y="32"/>
                </a:cubicBezTo>
                <a:cubicBezTo>
                  <a:pt x="1" y="48"/>
                  <a:pt x="16" y="80"/>
                  <a:pt x="16" y="96"/>
                </a:cubicBezTo>
                <a:lnTo>
                  <a:pt x="64" y="64"/>
                </a:lnTo>
                <a:lnTo>
                  <a:pt x="1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5"/>
          <p:cNvSpPr/>
          <p:nvPr/>
        </p:nvSpPr>
        <p:spPr>
          <a:xfrm rot="5400000">
            <a:off x="2118410" y="5709638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79" y="0"/>
                </a:moveTo>
                <a:lnTo>
                  <a:pt x="79" y="0"/>
                </a:lnTo>
                <a:cubicBezTo>
                  <a:pt x="48" y="16"/>
                  <a:pt x="32" y="48"/>
                  <a:pt x="0" y="95"/>
                </a:cubicBezTo>
                <a:cubicBezTo>
                  <a:pt x="79" y="64"/>
                  <a:pt x="143" y="80"/>
                  <a:pt x="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5"/>
          <p:cNvSpPr/>
          <p:nvPr/>
        </p:nvSpPr>
        <p:spPr>
          <a:xfrm rot="5400000">
            <a:off x="2113861" y="5310057"/>
            <a:ext cx="4479" cy="8995"/>
          </a:xfrm>
          <a:custGeom>
            <a:avLst/>
            <a:gdLst/>
            <a:ahLst/>
            <a:cxnLst/>
            <a:rect l="l" t="t" r="r" b="b"/>
            <a:pathLst>
              <a:path w="64" h="99" extrusionOk="0">
                <a:moveTo>
                  <a:pt x="32" y="1"/>
                </a:moveTo>
                <a:cubicBezTo>
                  <a:pt x="16" y="16"/>
                  <a:pt x="16" y="32"/>
                  <a:pt x="1" y="64"/>
                </a:cubicBezTo>
                <a:cubicBezTo>
                  <a:pt x="1" y="64"/>
                  <a:pt x="12" y="99"/>
                  <a:pt x="26" y="99"/>
                </a:cubicBezTo>
                <a:cubicBezTo>
                  <a:pt x="28" y="99"/>
                  <a:pt x="30" y="98"/>
                  <a:pt x="32" y="96"/>
                </a:cubicBezTo>
                <a:cubicBezTo>
                  <a:pt x="48" y="64"/>
                  <a:pt x="64" y="48"/>
                  <a:pt x="64" y="32"/>
                </a:cubicBezTo>
                <a:lnTo>
                  <a:pt x="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5"/>
          <p:cNvSpPr/>
          <p:nvPr/>
        </p:nvSpPr>
        <p:spPr>
          <a:xfrm rot="5400000">
            <a:off x="2114344" y="5703499"/>
            <a:ext cx="5597" cy="7632"/>
          </a:xfrm>
          <a:custGeom>
            <a:avLst/>
            <a:gdLst/>
            <a:ahLst/>
            <a:cxnLst/>
            <a:rect l="l" t="t" r="r" b="b"/>
            <a:pathLst>
              <a:path w="80" h="84" extrusionOk="0">
                <a:moveTo>
                  <a:pt x="51" y="1"/>
                </a:moveTo>
                <a:cubicBezTo>
                  <a:pt x="12" y="1"/>
                  <a:pt x="1" y="31"/>
                  <a:pt x="1" y="84"/>
                </a:cubicBezTo>
                <a:cubicBezTo>
                  <a:pt x="48" y="84"/>
                  <a:pt x="80" y="68"/>
                  <a:pt x="80" y="5"/>
                </a:cubicBezTo>
                <a:cubicBezTo>
                  <a:pt x="69" y="2"/>
                  <a:pt x="60" y="1"/>
                  <a:pt x="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5"/>
          <p:cNvSpPr/>
          <p:nvPr/>
        </p:nvSpPr>
        <p:spPr>
          <a:xfrm rot="5400000">
            <a:off x="2088996" y="5324385"/>
            <a:ext cx="5597" cy="5815"/>
          </a:xfrm>
          <a:custGeom>
            <a:avLst/>
            <a:gdLst/>
            <a:ahLst/>
            <a:cxnLst/>
            <a:rect l="l" t="t" r="r" b="b"/>
            <a:pathLst>
              <a:path w="80" h="64" extrusionOk="0">
                <a:moveTo>
                  <a:pt x="48" y="1"/>
                </a:moveTo>
                <a:lnTo>
                  <a:pt x="1" y="32"/>
                </a:lnTo>
                <a:cubicBezTo>
                  <a:pt x="1" y="48"/>
                  <a:pt x="32" y="64"/>
                  <a:pt x="32" y="64"/>
                </a:cubicBezTo>
                <a:cubicBezTo>
                  <a:pt x="48" y="64"/>
                  <a:pt x="64" y="48"/>
                  <a:pt x="80" y="32"/>
                </a:cubicBezTo>
                <a:lnTo>
                  <a:pt x="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5"/>
          <p:cNvSpPr/>
          <p:nvPr/>
        </p:nvSpPr>
        <p:spPr>
          <a:xfrm rot="5400000">
            <a:off x="2086794" y="5614334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4" y="17"/>
                  <a:pt x="0" y="17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5"/>
          <p:cNvSpPr/>
          <p:nvPr/>
        </p:nvSpPr>
        <p:spPr>
          <a:xfrm rot="5400000">
            <a:off x="2089588" y="5652606"/>
            <a:ext cx="5597" cy="7540"/>
          </a:xfrm>
          <a:custGeom>
            <a:avLst/>
            <a:gdLst/>
            <a:ahLst/>
            <a:cxnLst/>
            <a:rect l="l" t="t" r="r" b="b"/>
            <a:pathLst>
              <a:path w="80" h="83" extrusionOk="0">
                <a:moveTo>
                  <a:pt x="0" y="1"/>
                </a:moveTo>
                <a:cubicBezTo>
                  <a:pt x="16" y="32"/>
                  <a:pt x="16" y="80"/>
                  <a:pt x="32" y="80"/>
                </a:cubicBezTo>
                <a:cubicBezTo>
                  <a:pt x="38" y="82"/>
                  <a:pt x="44" y="83"/>
                  <a:pt x="49" y="83"/>
                </a:cubicBezTo>
                <a:cubicBezTo>
                  <a:pt x="80" y="83"/>
                  <a:pt x="80" y="42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5"/>
          <p:cNvSpPr/>
          <p:nvPr/>
        </p:nvSpPr>
        <p:spPr>
          <a:xfrm rot="5400000">
            <a:off x="2078352" y="5299474"/>
            <a:ext cx="6717" cy="5815"/>
          </a:xfrm>
          <a:custGeom>
            <a:avLst/>
            <a:gdLst/>
            <a:ahLst/>
            <a:cxnLst/>
            <a:rect l="l" t="t" r="r" b="b"/>
            <a:pathLst>
              <a:path w="96" h="64" extrusionOk="0">
                <a:moveTo>
                  <a:pt x="48" y="0"/>
                </a:moveTo>
                <a:lnTo>
                  <a:pt x="1" y="32"/>
                </a:lnTo>
                <a:lnTo>
                  <a:pt x="32" y="64"/>
                </a:lnTo>
                <a:cubicBezTo>
                  <a:pt x="48" y="48"/>
                  <a:pt x="64" y="32"/>
                  <a:pt x="96" y="32"/>
                </a:cubicBezTo>
                <a:lnTo>
                  <a:pt x="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5"/>
          <p:cNvSpPr/>
          <p:nvPr/>
        </p:nvSpPr>
        <p:spPr>
          <a:xfrm rot="5400000">
            <a:off x="2026379" y="5190017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79" y="1"/>
                </a:moveTo>
                <a:lnTo>
                  <a:pt x="0" y="96"/>
                </a:lnTo>
                <a:cubicBezTo>
                  <a:pt x="79" y="64"/>
                  <a:pt x="143" y="80"/>
                  <a:pt x="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rot="5400000">
            <a:off x="2020565" y="5183369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0"/>
                </a:moveTo>
                <a:lnTo>
                  <a:pt x="143" y="0"/>
                </a:lnTo>
                <a:cubicBezTo>
                  <a:pt x="63" y="32"/>
                  <a:pt x="0" y="16"/>
                  <a:pt x="63" y="95"/>
                </a:cubicBezTo>
                <a:cubicBezTo>
                  <a:pt x="95" y="79"/>
                  <a:pt x="111" y="48"/>
                  <a:pt x="1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 rot="5400000">
            <a:off x="2019202" y="5614334"/>
            <a:ext cx="10007" cy="8721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80" y="1"/>
                </a:moveTo>
                <a:lnTo>
                  <a:pt x="0" y="96"/>
                </a:lnTo>
                <a:cubicBezTo>
                  <a:pt x="80" y="80"/>
                  <a:pt x="143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 rot="5400000">
            <a:off x="2012896" y="5172734"/>
            <a:ext cx="6717" cy="4452"/>
          </a:xfrm>
          <a:custGeom>
            <a:avLst/>
            <a:gdLst/>
            <a:ahLst/>
            <a:cxnLst/>
            <a:rect l="l" t="t" r="r" b="b"/>
            <a:pathLst>
              <a:path w="96" h="49" extrusionOk="0">
                <a:moveTo>
                  <a:pt x="64" y="1"/>
                </a:moveTo>
                <a:lnTo>
                  <a:pt x="1" y="32"/>
                </a:lnTo>
                <a:cubicBezTo>
                  <a:pt x="17" y="32"/>
                  <a:pt x="32" y="48"/>
                  <a:pt x="32" y="48"/>
                </a:cubicBezTo>
                <a:cubicBezTo>
                  <a:pt x="64" y="48"/>
                  <a:pt x="80" y="32"/>
                  <a:pt x="96" y="32"/>
                </a:cubicBezTo>
                <a:lnTo>
                  <a:pt x="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 rot="5400000">
            <a:off x="2010535" y="5544537"/>
            <a:ext cx="10076" cy="8721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80" y="1"/>
                </a:moveTo>
                <a:lnTo>
                  <a:pt x="1" y="96"/>
                </a:lnTo>
                <a:cubicBezTo>
                  <a:pt x="80" y="80"/>
                  <a:pt x="143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 rot="5400000">
            <a:off x="2011862" y="5607653"/>
            <a:ext cx="7697" cy="8995"/>
          </a:xfrm>
          <a:custGeom>
            <a:avLst/>
            <a:gdLst/>
            <a:ahLst/>
            <a:cxnLst/>
            <a:rect l="l" t="t" r="r" b="b"/>
            <a:pathLst>
              <a:path w="110" h="99" extrusionOk="0">
                <a:moveTo>
                  <a:pt x="85" y="1"/>
                </a:moveTo>
                <a:cubicBezTo>
                  <a:pt x="34" y="1"/>
                  <a:pt x="0" y="44"/>
                  <a:pt x="14" y="99"/>
                </a:cubicBezTo>
                <a:cubicBezTo>
                  <a:pt x="77" y="99"/>
                  <a:pt x="109" y="67"/>
                  <a:pt x="109" y="4"/>
                </a:cubicBezTo>
                <a:cubicBezTo>
                  <a:pt x="101" y="2"/>
                  <a:pt x="93" y="1"/>
                  <a:pt x="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/>
          <p:nvPr/>
        </p:nvSpPr>
        <p:spPr>
          <a:xfrm rot="5400000">
            <a:off x="2004992" y="5204125"/>
            <a:ext cx="6717" cy="5905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33" y="1"/>
                </a:moveTo>
                <a:lnTo>
                  <a:pt x="1" y="33"/>
                </a:lnTo>
                <a:cubicBezTo>
                  <a:pt x="17" y="48"/>
                  <a:pt x="48" y="64"/>
                  <a:pt x="64" y="64"/>
                </a:cubicBezTo>
                <a:cubicBezTo>
                  <a:pt x="64" y="64"/>
                  <a:pt x="80" y="48"/>
                  <a:pt x="96" y="33"/>
                </a:cubicBezTo>
                <a:lnTo>
                  <a:pt x="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5"/>
          <p:cNvSpPr/>
          <p:nvPr/>
        </p:nvSpPr>
        <p:spPr>
          <a:xfrm rot="5400000">
            <a:off x="2004264" y="5538764"/>
            <a:ext cx="6717" cy="8085"/>
          </a:xfrm>
          <a:custGeom>
            <a:avLst/>
            <a:gdLst/>
            <a:ahLst/>
            <a:cxnLst/>
            <a:rect l="l" t="t" r="r" b="b"/>
            <a:pathLst>
              <a:path w="96" h="89" extrusionOk="0">
                <a:moveTo>
                  <a:pt x="66" y="1"/>
                </a:moveTo>
                <a:cubicBezTo>
                  <a:pt x="22" y="1"/>
                  <a:pt x="1" y="32"/>
                  <a:pt x="1" y="84"/>
                </a:cubicBezTo>
                <a:cubicBezTo>
                  <a:pt x="11" y="87"/>
                  <a:pt x="21" y="88"/>
                  <a:pt x="30" y="88"/>
                </a:cubicBezTo>
                <a:cubicBezTo>
                  <a:pt x="74" y="88"/>
                  <a:pt x="96" y="57"/>
                  <a:pt x="96" y="5"/>
                </a:cubicBezTo>
                <a:cubicBezTo>
                  <a:pt x="85" y="2"/>
                  <a:pt x="75" y="1"/>
                  <a:pt x="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5"/>
          <p:cNvSpPr/>
          <p:nvPr/>
        </p:nvSpPr>
        <p:spPr>
          <a:xfrm rot="5400000">
            <a:off x="1996876" y="5570006"/>
            <a:ext cx="5597" cy="8721"/>
          </a:xfrm>
          <a:custGeom>
            <a:avLst/>
            <a:gdLst/>
            <a:ahLst/>
            <a:cxnLst/>
            <a:rect l="l" t="t" r="r" b="b"/>
            <a:pathLst>
              <a:path w="80" h="96" extrusionOk="0">
                <a:moveTo>
                  <a:pt x="80" y="0"/>
                </a:moveTo>
                <a:cubicBezTo>
                  <a:pt x="64" y="16"/>
                  <a:pt x="17" y="16"/>
                  <a:pt x="17" y="32"/>
                </a:cubicBezTo>
                <a:cubicBezTo>
                  <a:pt x="1" y="95"/>
                  <a:pt x="48" y="95"/>
                  <a:pt x="80" y="95"/>
                </a:cubicBezTo>
                <a:lnTo>
                  <a:pt x="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5"/>
          <p:cNvSpPr/>
          <p:nvPr/>
        </p:nvSpPr>
        <p:spPr>
          <a:xfrm rot="5400000">
            <a:off x="1985323" y="5171265"/>
            <a:ext cx="6717" cy="9631"/>
          </a:xfrm>
          <a:custGeom>
            <a:avLst/>
            <a:gdLst/>
            <a:ahLst/>
            <a:cxnLst/>
            <a:rect l="l" t="t" r="r" b="b"/>
            <a:pathLst>
              <a:path w="96" h="106" extrusionOk="0">
                <a:moveTo>
                  <a:pt x="51" y="1"/>
                </a:moveTo>
                <a:cubicBezTo>
                  <a:pt x="39" y="1"/>
                  <a:pt x="23" y="8"/>
                  <a:pt x="1" y="27"/>
                </a:cubicBezTo>
                <a:lnTo>
                  <a:pt x="96" y="106"/>
                </a:lnTo>
                <a:cubicBezTo>
                  <a:pt x="84" y="49"/>
                  <a:pt x="81" y="1"/>
                  <a:pt x="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 rot="5400000">
            <a:off x="1985203" y="5557272"/>
            <a:ext cx="8956" cy="8721"/>
          </a:xfrm>
          <a:custGeom>
            <a:avLst/>
            <a:gdLst/>
            <a:ahLst/>
            <a:cxnLst/>
            <a:rect l="l" t="t" r="r" b="b"/>
            <a:pathLst>
              <a:path w="128" h="96" extrusionOk="0">
                <a:moveTo>
                  <a:pt x="80" y="1"/>
                </a:moveTo>
                <a:lnTo>
                  <a:pt x="1" y="96"/>
                </a:lnTo>
                <a:cubicBezTo>
                  <a:pt x="80" y="64"/>
                  <a:pt x="128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 rot="5400000">
            <a:off x="1979055" y="5177246"/>
            <a:ext cx="6717" cy="8721"/>
          </a:xfrm>
          <a:custGeom>
            <a:avLst/>
            <a:gdLst/>
            <a:ahLst/>
            <a:cxnLst/>
            <a:rect l="l" t="t" r="r" b="b"/>
            <a:pathLst>
              <a:path w="96" h="96" extrusionOk="0">
                <a:moveTo>
                  <a:pt x="1" y="0"/>
                </a:moveTo>
                <a:cubicBezTo>
                  <a:pt x="1" y="63"/>
                  <a:pt x="32" y="95"/>
                  <a:pt x="96" y="95"/>
                </a:cubicBezTo>
                <a:cubicBezTo>
                  <a:pt x="96" y="32"/>
                  <a:pt x="6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 rot="5400000">
            <a:off x="1980139" y="5202752"/>
            <a:ext cx="4548" cy="8721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2" y="0"/>
                </a:moveTo>
                <a:lnTo>
                  <a:pt x="1" y="32"/>
                </a:lnTo>
                <a:cubicBezTo>
                  <a:pt x="1" y="48"/>
                  <a:pt x="17" y="79"/>
                  <a:pt x="32" y="95"/>
                </a:cubicBezTo>
                <a:cubicBezTo>
                  <a:pt x="48" y="79"/>
                  <a:pt x="64" y="63"/>
                  <a:pt x="64" y="63"/>
                </a:cubicBezTo>
                <a:cubicBezTo>
                  <a:pt x="48" y="48"/>
                  <a:pt x="48" y="16"/>
                  <a:pt x="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 rot="5400000">
            <a:off x="1978830" y="5551184"/>
            <a:ext cx="10076" cy="8721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0"/>
                </a:moveTo>
                <a:lnTo>
                  <a:pt x="143" y="0"/>
                </a:lnTo>
                <a:cubicBezTo>
                  <a:pt x="64" y="32"/>
                  <a:pt x="1" y="16"/>
                  <a:pt x="64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 rot="5400000">
            <a:off x="1971545" y="5512978"/>
            <a:ext cx="4479" cy="8721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32" y="0"/>
                </a:moveTo>
                <a:cubicBezTo>
                  <a:pt x="16" y="0"/>
                  <a:pt x="0" y="32"/>
                  <a:pt x="0" y="32"/>
                </a:cubicBezTo>
                <a:cubicBezTo>
                  <a:pt x="16" y="48"/>
                  <a:pt x="16" y="63"/>
                  <a:pt x="32" y="95"/>
                </a:cubicBezTo>
                <a:cubicBezTo>
                  <a:pt x="48" y="79"/>
                  <a:pt x="48" y="63"/>
                  <a:pt x="64" y="63"/>
                </a:cubicBez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5"/>
          <p:cNvSpPr/>
          <p:nvPr/>
        </p:nvSpPr>
        <p:spPr>
          <a:xfrm rot="5400000">
            <a:off x="1963641" y="5539174"/>
            <a:ext cx="4479" cy="7268"/>
          </a:xfrm>
          <a:custGeom>
            <a:avLst/>
            <a:gdLst/>
            <a:ahLst/>
            <a:cxnLst/>
            <a:rect l="l" t="t" r="r" b="b"/>
            <a:pathLst>
              <a:path w="64" h="80" extrusionOk="0">
                <a:moveTo>
                  <a:pt x="32" y="0"/>
                </a:moveTo>
                <a:cubicBezTo>
                  <a:pt x="16" y="16"/>
                  <a:pt x="0" y="32"/>
                  <a:pt x="0" y="63"/>
                </a:cubicBezTo>
                <a:cubicBezTo>
                  <a:pt x="0" y="63"/>
                  <a:pt x="16" y="79"/>
                  <a:pt x="32" y="79"/>
                </a:cubicBezTo>
                <a:lnTo>
                  <a:pt x="64" y="32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5"/>
          <p:cNvSpPr/>
          <p:nvPr/>
        </p:nvSpPr>
        <p:spPr>
          <a:xfrm rot="5400000">
            <a:off x="1878952" y="4987269"/>
            <a:ext cx="5597" cy="8721"/>
          </a:xfrm>
          <a:custGeom>
            <a:avLst/>
            <a:gdLst/>
            <a:ahLst/>
            <a:cxnLst/>
            <a:rect l="l" t="t" r="r" b="b"/>
            <a:pathLst>
              <a:path w="80" h="96" extrusionOk="0">
                <a:moveTo>
                  <a:pt x="79" y="0"/>
                </a:moveTo>
                <a:cubicBezTo>
                  <a:pt x="16" y="0"/>
                  <a:pt x="0" y="32"/>
                  <a:pt x="0" y="95"/>
                </a:cubicBezTo>
                <a:cubicBezTo>
                  <a:pt x="64" y="95"/>
                  <a:pt x="79" y="64"/>
                  <a:pt x="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5"/>
          <p:cNvSpPr/>
          <p:nvPr/>
        </p:nvSpPr>
        <p:spPr>
          <a:xfrm rot="5400000">
            <a:off x="1869535" y="4980622"/>
            <a:ext cx="10076" cy="8721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1"/>
                </a:moveTo>
                <a:cubicBezTo>
                  <a:pt x="64" y="16"/>
                  <a:pt x="1" y="16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5"/>
          <p:cNvSpPr/>
          <p:nvPr/>
        </p:nvSpPr>
        <p:spPr>
          <a:xfrm rot="5400000">
            <a:off x="1862943" y="4963050"/>
            <a:ext cx="4548" cy="7268"/>
          </a:xfrm>
          <a:custGeom>
            <a:avLst/>
            <a:gdLst/>
            <a:ahLst/>
            <a:cxnLst/>
            <a:rect l="l" t="t" r="r" b="b"/>
            <a:pathLst>
              <a:path w="65" h="80" extrusionOk="0">
                <a:moveTo>
                  <a:pt x="33" y="0"/>
                </a:moveTo>
                <a:lnTo>
                  <a:pt x="1" y="32"/>
                </a:lnTo>
                <a:lnTo>
                  <a:pt x="33" y="80"/>
                </a:lnTo>
                <a:lnTo>
                  <a:pt x="64" y="48"/>
                </a:lnTo>
                <a:cubicBezTo>
                  <a:pt x="48" y="32"/>
                  <a:pt x="33" y="16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5"/>
          <p:cNvSpPr/>
          <p:nvPr/>
        </p:nvSpPr>
        <p:spPr>
          <a:xfrm rot="5400000">
            <a:off x="1804168" y="4975077"/>
            <a:ext cx="6717" cy="7632"/>
          </a:xfrm>
          <a:custGeom>
            <a:avLst/>
            <a:gdLst/>
            <a:ahLst/>
            <a:cxnLst/>
            <a:rect l="l" t="t" r="r" b="b"/>
            <a:pathLst>
              <a:path w="96" h="84" extrusionOk="0">
                <a:moveTo>
                  <a:pt x="0" y="1"/>
                </a:moveTo>
                <a:cubicBezTo>
                  <a:pt x="16" y="32"/>
                  <a:pt x="16" y="80"/>
                  <a:pt x="32" y="80"/>
                </a:cubicBezTo>
                <a:cubicBezTo>
                  <a:pt x="40" y="82"/>
                  <a:pt x="48" y="83"/>
                  <a:pt x="54" y="83"/>
                </a:cubicBezTo>
                <a:cubicBezTo>
                  <a:pt x="95" y="83"/>
                  <a:pt x="95" y="42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5"/>
          <p:cNvSpPr/>
          <p:nvPr/>
        </p:nvSpPr>
        <p:spPr>
          <a:xfrm rot="6299976">
            <a:off x="7624763" y="5801490"/>
            <a:ext cx="4049239" cy="686559"/>
          </a:xfrm>
          <a:custGeom>
            <a:avLst/>
            <a:gdLst/>
            <a:ahLst/>
            <a:cxnLst/>
            <a:rect l="l" t="t" r="r" b="b"/>
            <a:pathLst>
              <a:path w="33901" h="5748" extrusionOk="0">
                <a:moveTo>
                  <a:pt x="9405" y="396"/>
                </a:moveTo>
                <a:lnTo>
                  <a:pt x="9580" y="412"/>
                </a:lnTo>
                <a:cubicBezTo>
                  <a:pt x="9595" y="507"/>
                  <a:pt x="9485" y="507"/>
                  <a:pt x="9485" y="586"/>
                </a:cubicBezTo>
                <a:cubicBezTo>
                  <a:pt x="9374" y="539"/>
                  <a:pt x="9437" y="459"/>
                  <a:pt x="9405" y="396"/>
                </a:cubicBezTo>
                <a:close/>
                <a:moveTo>
                  <a:pt x="10229" y="1077"/>
                </a:moveTo>
                <a:cubicBezTo>
                  <a:pt x="10292" y="1109"/>
                  <a:pt x="10292" y="1219"/>
                  <a:pt x="10229" y="1267"/>
                </a:cubicBezTo>
                <a:cubicBezTo>
                  <a:pt x="10150" y="1219"/>
                  <a:pt x="10150" y="1109"/>
                  <a:pt x="10229" y="1077"/>
                </a:cubicBezTo>
                <a:close/>
                <a:moveTo>
                  <a:pt x="22468" y="1029"/>
                </a:moveTo>
                <a:cubicBezTo>
                  <a:pt x="22526" y="1144"/>
                  <a:pt x="22531" y="1272"/>
                  <a:pt x="22508" y="1401"/>
                </a:cubicBezTo>
                <a:lnTo>
                  <a:pt x="22508" y="1401"/>
                </a:lnTo>
                <a:cubicBezTo>
                  <a:pt x="22408" y="1288"/>
                  <a:pt x="22426" y="1171"/>
                  <a:pt x="22468" y="1029"/>
                </a:cubicBezTo>
                <a:close/>
                <a:moveTo>
                  <a:pt x="22539" y="1481"/>
                </a:moveTo>
                <a:lnTo>
                  <a:pt x="22539" y="1481"/>
                </a:lnTo>
                <a:cubicBezTo>
                  <a:pt x="22639" y="1594"/>
                  <a:pt x="22622" y="1711"/>
                  <a:pt x="22579" y="1853"/>
                </a:cubicBezTo>
                <a:cubicBezTo>
                  <a:pt x="22522" y="1738"/>
                  <a:pt x="22516" y="1610"/>
                  <a:pt x="22539" y="1481"/>
                </a:cubicBezTo>
                <a:close/>
                <a:moveTo>
                  <a:pt x="9358" y="1219"/>
                </a:moveTo>
                <a:cubicBezTo>
                  <a:pt x="9390" y="1299"/>
                  <a:pt x="9405" y="1330"/>
                  <a:pt x="9405" y="1362"/>
                </a:cubicBezTo>
                <a:cubicBezTo>
                  <a:pt x="9390" y="1441"/>
                  <a:pt x="9358" y="1504"/>
                  <a:pt x="9310" y="1568"/>
                </a:cubicBezTo>
                <a:cubicBezTo>
                  <a:pt x="9295" y="1599"/>
                  <a:pt x="9263" y="1631"/>
                  <a:pt x="9231" y="1679"/>
                </a:cubicBezTo>
                <a:cubicBezTo>
                  <a:pt x="9168" y="1789"/>
                  <a:pt x="9089" y="1900"/>
                  <a:pt x="9010" y="1995"/>
                </a:cubicBezTo>
                <a:cubicBezTo>
                  <a:pt x="8883" y="2138"/>
                  <a:pt x="8740" y="2264"/>
                  <a:pt x="8614" y="2391"/>
                </a:cubicBezTo>
                <a:cubicBezTo>
                  <a:pt x="8606" y="2390"/>
                  <a:pt x="8599" y="2390"/>
                  <a:pt x="8592" y="2390"/>
                </a:cubicBezTo>
                <a:cubicBezTo>
                  <a:pt x="8452" y="2390"/>
                  <a:pt x="8418" y="2535"/>
                  <a:pt x="8313" y="2565"/>
                </a:cubicBezTo>
                <a:lnTo>
                  <a:pt x="8313" y="2581"/>
                </a:lnTo>
                <a:cubicBezTo>
                  <a:pt x="8155" y="2454"/>
                  <a:pt x="8376" y="2407"/>
                  <a:pt x="8376" y="2312"/>
                </a:cubicBezTo>
                <a:cubicBezTo>
                  <a:pt x="8408" y="2201"/>
                  <a:pt x="8455" y="2106"/>
                  <a:pt x="8503" y="2027"/>
                </a:cubicBezTo>
                <a:lnTo>
                  <a:pt x="9073" y="1473"/>
                </a:lnTo>
                <a:lnTo>
                  <a:pt x="9200" y="1441"/>
                </a:lnTo>
                <a:cubicBezTo>
                  <a:pt x="9231" y="1394"/>
                  <a:pt x="9279" y="1314"/>
                  <a:pt x="9358" y="1219"/>
                </a:cubicBezTo>
                <a:close/>
                <a:moveTo>
                  <a:pt x="871" y="3072"/>
                </a:moveTo>
                <a:cubicBezTo>
                  <a:pt x="887" y="3072"/>
                  <a:pt x="919" y="3088"/>
                  <a:pt x="934" y="3104"/>
                </a:cubicBezTo>
                <a:cubicBezTo>
                  <a:pt x="934" y="3119"/>
                  <a:pt x="934" y="3135"/>
                  <a:pt x="919" y="3151"/>
                </a:cubicBezTo>
                <a:lnTo>
                  <a:pt x="903" y="3135"/>
                </a:lnTo>
                <a:lnTo>
                  <a:pt x="839" y="3104"/>
                </a:lnTo>
                <a:cubicBezTo>
                  <a:pt x="855" y="3088"/>
                  <a:pt x="871" y="3072"/>
                  <a:pt x="871" y="3072"/>
                </a:cubicBezTo>
                <a:close/>
                <a:moveTo>
                  <a:pt x="808" y="3246"/>
                </a:moveTo>
                <a:cubicBezTo>
                  <a:pt x="824" y="3262"/>
                  <a:pt x="839" y="3278"/>
                  <a:pt x="839" y="3278"/>
                </a:cubicBezTo>
                <a:cubicBezTo>
                  <a:pt x="855" y="3484"/>
                  <a:pt x="855" y="3705"/>
                  <a:pt x="871" y="3911"/>
                </a:cubicBezTo>
                <a:cubicBezTo>
                  <a:pt x="760" y="3642"/>
                  <a:pt x="760" y="3610"/>
                  <a:pt x="808" y="3246"/>
                </a:cubicBezTo>
                <a:close/>
                <a:moveTo>
                  <a:pt x="871" y="3911"/>
                </a:moveTo>
                <a:lnTo>
                  <a:pt x="871" y="3911"/>
                </a:lnTo>
                <a:cubicBezTo>
                  <a:pt x="966" y="3974"/>
                  <a:pt x="966" y="3974"/>
                  <a:pt x="919" y="4101"/>
                </a:cubicBezTo>
                <a:cubicBezTo>
                  <a:pt x="824" y="4054"/>
                  <a:pt x="887" y="3974"/>
                  <a:pt x="871" y="3911"/>
                </a:cubicBezTo>
                <a:close/>
                <a:moveTo>
                  <a:pt x="634" y="4291"/>
                </a:moveTo>
                <a:cubicBezTo>
                  <a:pt x="697" y="4339"/>
                  <a:pt x="697" y="4449"/>
                  <a:pt x="634" y="4497"/>
                </a:cubicBezTo>
                <a:cubicBezTo>
                  <a:pt x="554" y="4449"/>
                  <a:pt x="554" y="4339"/>
                  <a:pt x="634" y="4291"/>
                </a:cubicBezTo>
                <a:close/>
                <a:moveTo>
                  <a:pt x="20758" y="0"/>
                </a:moveTo>
                <a:lnTo>
                  <a:pt x="20647" y="95"/>
                </a:lnTo>
                <a:lnTo>
                  <a:pt x="20299" y="95"/>
                </a:lnTo>
                <a:lnTo>
                  <a:pt x="19982" y="269"/>
                </a:lnTo>
                <a:lnTo>
                  <a:pt x="19903" y="206"/>
                </a:lnTo>
                <a:lnTo>
                  <a:pt x="19808" y="285"/>
                </a:lnTo>
                <a:cubicBezTo>
                  <a:pt x="19729" y="285"/>
                  <a:pt x="19634" y="285"/>
                  <a:pt x="19586" y="317"/>
                </a:cubicBezTo>
                <a:cubicBezTo>
                  <a:pt x="19523" y="396"/>
                  <a:pt x="19412" y="364"/>
                  <a:pt x="19349" y="444"/>
                </a:cubicBezTo>
                <a:cubicBezTo>
                  <a:pt x="19322" y="484"/>
                  <a:pt x="19280" y="487"/>
                  <a:pt x="19234" y="487"/>
                </a:cubicBezTo>
                <a:cubicBezTo>
                  <a:pt x="19226" y="487"/>
                  <a:pt x="19218" y="487"/>
                  <a:pt x="19210" y="487"/>
                </a:cubicBezTo>
                <a:cubicBezTo>
                  <a:pt x="19155" y="487"/>
                  <a:pt x="19096" y="491"/>
                  <a:pt x="19048" y="554"/>
                </a:cubicBezTo>
                <a:cubicBezTo>
                  <a:pt x="19016" y="602"/>
                  <a:pt x="18906" y="634"/>
                  <a:pt x="18779" y="681"/>
                </a:cubicBezTo>
                <a:lnTo>
                  <a:pt x="18573" y="681"/>
                </a:lnTo>
                <a:lnTo>
                  <a:pt x="18446" y="760"/>
                </a:lnTo>
                <a:lnTo>
                  <a:pt x="18193" y="760"/>
                </a:lnTo>
                <a:cubicBezTo>
                  <a:pt x="18051" y="887"/>
                  <a:pt x="17845" y="919"/>
                  <a:pt x="17702" y="1045"/>
                </a:cubicBezTo>
                <a:lnTo>
                  <a:pt x="17449" y="1045"/>
                </a:lnTo>
                <a:lnTo>
                  <a:pt x="16911" y="1330"/>
                </a:lnTo>
                <a:lnTo>
                  <a:pt x="16689" y="1330"/>
                </a:lnTo>
                <a:lnTo>
                  <a:pt x="16372" y="1520"/>
                </a:lnTo>
                <a:lnTo>
                  <a:pt x="16277" y="1425"/>
                </a:lnTo>
                <a:cubicBezTo>
                  <a:pt x="16119" y="1647"/>
                  <a:pt x="15866" y="1663"/>
                  <a:pt x="15676" y="1805"/>
                </a:cubicBezTo>
                <a:lnTo>
                  <a:pt x="15422" y="1805"/>
                </a:lnTo>
                <a:cubicBezTo>
                  <a:pt x="15406" y="1837"/>
                  <a:pt x="15390" y="1853"/>
                  <a:pt x="15359" y="1869"/>
                </a:cubicBezTo>
                <a:cubicBezTo>
                  <a:pt x="15327" y="1884"/>
                  <a:pt x="15311" y="1900"/>
                  <a:pt x="15280" y="1900"/>
                </a:cubicBezTo>
                <a:cubicBezTo>
                  <a:pt x="15201" y="1926"/>
                  <a:pt x="15133" y="2007"/>
                  <a:pt x="15040" y="2007"/>
                </a:cubicBezTo>
                <a:cubicBezTo>
                  <a:pt x="15021" y="2007"/>
                  <a:pt x="15001" y="2003"/>
                  <a:pt x="14979" y="1995"/>
                </a:cubicBezTo>
                <a:cubicBezTo>
                  <a:pt x="14900" y="2074"/>
                  <a:pt x="14757" y="2074"/>
                  <a:pt x="14678" y="2169"/>
                </a:cubicBezTo>
                <a:cubicBezTo>
                  <a:pt x="14662" y="2185"/>
                  <a:pt x="14615" y="2185"/>
                  <a:pt x="14599" y="2185"/>
                </a:cubicBezTo>
                <a:cubicBezTo>
                  <a:pt x="14314" y="2296"/>
                  <a:pt x="14045" y="2423"/>
                  <a:pt x="13807" y="2565"/>
                </a:cubicBezTo>
                <a:lnTo>
                  <a:pt x="13395" y="2565"/>
                </a:lnTo>
                <a:lnTo>
                  <a:pt x="13269" y="2771"/>
                </a:lnTo>
                <a:cubicBezTo>
                  <a:pt x="13247" y="2767"/>
                  <a:pt x="13226" y="2765"/>
                  <a:pt x="13205" y="2765"/>
                </a:cubicBezTo>
                <a:cubicBezTo>
                  <a:pt x="12994" y="2765"/>
                  <a:pt x="12849" y="2951"/>
                  <a:pt x="12660" y="2951"/>
                </a:cubicBezTo>
                <a:cubicBezTo>
                  <a:pt x="12642" y="2951"/>
                  <a:pt x="12623" y="2949"/>
                  <a:pt x="12604" y="2945"/>
                </a:cubicBezTo>
                <a:lnTo>
                  <a:pt x="12493" y="3056"/>
                </a:lnTo>
                <a:lnTo>
                  <a:pt x="12303" y="3056"/>
                </a:lnTo>
                <a:lnTo>
                  <a:pt x="12208" y="3151"/>
                </a:lnTo>
                <a:lnTo>
                  <a:pt x="12018" y="3151"/>
                </a:lnTo>
                <a:cubicBezTo>
                  <a:pt x="11970" y="3246"/>
                  <a:pt x="11860" y="3230"/>
                  <a:pt x="11765" y="3246"/>
                </a:cubicBezTo>
                <a:cubicBezTo>
                  <a:pt x="11694" y="3246"/>
                  <a:pt x="11649" y="3346"/>
                  <a:pt x="11562" y="3346"/>
                </a:cubicBezTo>
                <a:cubicBezTo>
                  <a:pt x="11551" y="3346"/>
                  <a:pt x="11539" y="3345"/>
                  <a:pt x="11527" y="3341"/>
                </a:cubicBezTo>
                <a:cubicBezTo>
                  <a:pt x="11503" y="3332"/>
                  <a:pt x="11480" y="3328"/>
                  <a:pt x="11458" y="3328"/>
                </a:cubicBezTo>
                <a:cubicBezTo>
                  <a:pt x="11369" y="3328"/>
                  <a:pt x="11303" y="3395"/>
                  <a:pt x="11226" y="3420"/>
                </a:cubicBezTo>
                <a:cubicBezTo>
                  <a:pt x="11187" y="3428"/>
                  <a:pt x="11147" y="3432"/>
                  <a:pt x="11106" y="3432"/>
                </a:cubicBezTo>
                <a:cubicBezTo>
                  <a:pt x="11064" y="3432"/>
                  <a:pt x="11020" y="3428"/>
                  <a:pt x="10973" y="3420"/>
                </a:cubicBezTo>
                <a:lnTo>
                  <a:pt x="10894" y="3515"/>
                </a:lnTo>
                <a:lnTo>
                  <a:pt x="10593" y="3531"/>
                </a:lnTo>
                <a:lnTo>
                  <a:pt x="10498" y="3610"/>
                </a:lnTo>
                <a:lnTo>
                  <a:pt x="10023" y="3610"/>
                </a:lnTo>
                <a:cubicBezTo>
                  <a:pt x="9991" y="3642"/>
                  <a:pt x="9960" y="3674"/>
                  <a:pt x="9928" y="3705"/>
                </a:cubicBezTo>
                <a:lnTo>
                  <a:pt x="9200" y="3705"/>
                </a:lnTo>
                <a:cubicBezTo>
                  <a:pt x="9105" y="3674"/>
                  <a:pt x="9025" y="3626"/>
                  <a:pt x="8946" y="3563"/>
                </a:cubicBezTo>
                <a:cubicBezTo>
                  <a:pt x="8910" y="3526"/>
                  <a:pt x="8869" y="3520"/>
                  <a:pt x="8827" y="3520"/>
                </a:cubicBezTo>
                <a:cubicBezTo>
                  <a:pt x="8806" y="3520"/>
                  <a:pt x="8785" y="3522"/>
                  <a:pt x="8765" y="3522"/>
                </a:cubicBezTo>
                <a:cubicBezTo>
                  <a:pt x="8720" y="3522"/>
                  <a:pt x="8679" y="3514"/>
                  <a:pt x="8645" y="3468"/>
                </a:cubicBezTo>
                <a:lnTo>
                  <a:pt x="8645" y="3357"/>
                </a:lnTo>
                <a:cubicBezTo>
                  <a:pt x="8709" y="3357"/>
                  <a:pt x="8756" y="3325"/>
                  <a:pt x="8804" y="3309"/>
                </a:cubicBezTo>
                <a:cubicBezTo>
                  <a:pt x="8899" y="3246"/>
                  <a:pt x="8946" y="3151"/>
                  <a:pt x="9073" y="3135"/>
                </a:cubicBezTo>
                <a:cubicBezTo>
                  <a:pt x="9136" y="3119"/>
                  <a:pt x="9184" y="3009"/>
                  <a:pt x="9263" y="2945"/>
                </a:cubicBezTo>
                <a:cubicBezTo>
                  <a:pt x="9342" y="2882"/>
                  <a:pt x="9453" y="2834"/>
                  <a:pt x="9532" y="2771"/>
                </a:cubicBezTo>
                <a:cubicBezTo>
                  <a:pt x="9722" y="2597"/>
                  <a:pt x="9912" y="2391"/>
                  <a:pt x="10102" y="2201"/>
                </a:cubicBezTo>
                <a:cubicBezTo>
                  <a:pt x="10181" y="2106"/>
                  <a:pt x="10181" y="1979"/>
                  <a:pt x="10292" y="1900"/>
                </a:cubicBezTo>
                <a:cubicBezTo>
                  <a:pt x="10340" y="1869"/>
                  <a:pt x="10340" y="1789"/>
                  <a:pt x="10371" y="1742"/>
                </a:cubicBezTo>
                <a:cubicBezTo>
                  <a:pt x="10419" y="1647"/>
                  <a:pt x="10466" y="1568"/>
                  <a:pt x="10545" y="1457"/>
                </a:cubicBezTo>
                <a:cubicBezTo>
                  <a:pt x="10530" y="1346"/>
                  <a:pt x="10561" y="1204"/>
                  <a:pt x="10530" y="1077"/>
                </a:cubicBezTo>
                <a:lnTo>
                  <a:pt x="10450" y="998"/>
                </a:lnTo>
                <a:lnTo>
                  <a:pt x="10450" y="618"/>
                </a:lnTo>
                <a:lnTo>
                  <a:pt x="10308" y="491"/>
                </a:lnTo>
                <a:cubicBezTo>
                  <a:pt x="10256" y="504"/>
                  <a:pt x="10225" y="582"/>
                  <a:pt x="10162" y="582"/>
                </a:cubicBezTo>
                <a:cubicBezTo>
                  <a:pt x="10149" y="582"/>
                  <a:pt x="10134" y="578"/>
                  <a:pt x="10118" y="570"/>
                </a:cubicBezTo>
                <a:lnTo>
                  <a:pt x="9912" y="380"/>
                </a:lnTo>
                <a:cubicBezTo>
                  <a:pt x="9903" y="378"/>
                  <a:pt x="9893" y="378"/>
                  <a:pt x="9884" y="378"/>
                </a:cubicBezTo>
                <a:cubicBezTo>
                  <a:pt x="9846" y="378"/>
                  <a:pt x="9809" y="389"/>
                  <a:pt x="9774" y="389"/>
                </a:cubicBezTo>
                <a:cubicBezTo>
                  <a:pt x="9744" y="389"/>
                  <a:pt x="9716" y="381"/>
                  <a:pt x="9690" y="349"/>
                </a:cubicBezTo>
                <a:cubicBezTo>
                  <a:pt x="9648" y="297"/>
                  <a:pt x="9601" y="283"/>
                  <a:pt x="9551" y="283"/>
                </a:cubicBezTo>
                <a:cubicBezTo>
                  <a:pt x="9509" y="283"/>
                  <a:pt x="9465" y="294"/>
                  <a:pt x="9421" y="301"/>
                </a:cubicBezTo>
                <a:cubicBezTo>
                  <a:pt x="9405" y="317"/>
                  <a:pt x="9405" y="349"/>
                  <a:pt x="9390" y="380"/>
                </a:cubicBezTo>
                <a:lnTo>
                  <a:pt x="9405" y="396"/>
                </a:lnTo>
                <a:lnTo>
                  <a:pt x="9279" y="396"/>
                </a:lnTo>
                <a:cubicBezTo>
                  <a:pt x="9184" y="459"/>
                  <a:pt x="9120" y="570"/>
                  <a:pt x="9025" y="602"/>
                </a:cubicBezTo>
                <a:cubicBezTo>
                  <a:pt x="8930" y="618"/>
                  <a:pt x="8851" y="713"/>
                  <a:pt x="8772" y="776"/>
                </a:cubicBezTo>
                <a:lnTo>
                  <a:pt x="8598" y="776"/>
                </a:lnTo>
                <a:lnTo>
                  <a:pt x="8424" y="966"/>
                </a:lnTo>
                <a:lnTo>
                  <a:pt x="8313" y="966"/>
                </a:lnTo>
                <a:lnTo>
                  <a:pt x="7980" y="1299"/>
                </a:lnTo>
                <a:cubicBezTo>
                  <a:pt x="7870" y="1425"/>
                  <a:pt x="7727" y="1568"/>
                  <a:pt x="7616" y="1663"/>
                </a:cubicBezTo>
                <a:cubicBezTo>
                  <a:pt x="7505" y="1774"/>
                  <a:pt x="7505" y="1932"/>
                  <a:pt x="7347" y="2027"/>
                </a:cubicBezTo>
                <a:cubicBezTo>
                  <a:pt x="7204" y="2138"/>
                  <a:pt x="7204" y="2344"/>
                  <a:pt x="7030" y="2423"/>
                </a:cubicBezTo>
                <a:lnTo>
                  <a:pt x="7030" y="3484"/>
                </a:lnTo>
                <a:cubicBezTo>
                  <a:pt x="6872" y="3579"/>
                  <a:pt x="6729" y="3658"/>
                  <a:pt x="6587" y="3721"/>
                </a:cubicBezTo>
                <a:cubicBezTo>
                  <a:pt x="6413" y="3784"/>
                  <a:pt x="6254" y="3879"/>
                  <a:pt x="6128" y="4006"/>
                </a:cubicBezTo>
                <a:lnTo>
                  <a:pt x="5985" y="4006"/>
                </a:lnTo>
                <a:lnTo>
                  <a:pt x="4861" y="4576"/>
                </a:lnTo>
                <a:lnTo>
                  <a:pt x="4719" y="4576"/>
                </a:lnTo>
                <a:lnTo>
                  <a:pt x="4608" y="4671"/>
                </a:lnTo>
                <a:lnTo>
                  <a:pt x="4339" y="4671"/>
                </a:lnTo>
                <a:lnTo>
                  <a:pt x="4228" y="4766"/>
                </a:lnTo>
                <a:lnTo>
                  <a:pt x="3959" y="4766"/>
                </a:lnTo>
                <a:lnTo>
                  <a:pt x="3832" y="4877"/>
                </a:lnTo>
                <a:lnTo>
                  <a:pt x="3579" y="4877"/>
                </a:lnTo>
                <a:lnTo>
                  <a:pt x="3468" y="4956"/>
                </a:lnTo>
                <a:lnTo>
                  <a:pt x="2154" y="4956"/>
                </a:lnTo>
                <a:cubicBezTo>
                  <a:pt x="2090" y="4909"/>
                  <a:pt x="2059" y="4877"/>
                  <a:pt x="2011" y="4861"/>
                </a:cubicBezTo>
                <a:cubicBezTo>
                  <a:pt x="1964" y="4829"/>
                  <a:pt x="1884" y="4798"/>
                  <a:pt x="1821" y="4766"/>
                </a:cubicBezTo>
                <a:cubicBezTo>
                  <a:pt x="1742" y="4766"/>
                  <a:pt x="1710" y="4719"/>
                  <a:pt x="1679" y="4671"/>
                </a:cubicBezTo>
                <a:cubicBezTo>
                  <a:pt x="1615" y="4624"/>
                  <a:pt x="1552" y="4576"/>
                  <a:pt x="1473" y="4560"/>
                </a:cubicBezTo>
                <a:cubicBezTo>
                  <a:pt x="1425" y="4529"/>
                  <a:pt x="1409" y="4434"/>
                  <a:pt x="1378" y="4370"/>
                </a:cubicBezTo>
                <a:cubicBezTo>
                  <a:pt x="1362" y="4307"/>
                  <a:pt x="1330" y="4259"/>
                  <a:pt x="1299" y="4212"/>
                </a:cubicBezTo>
                <a:cubicBezTo>
                  <a:pt x="1251" y="4149"/>
                  <a:pt x="1204" y="4117"/>
                  <a:pt x="1140" y="4069"/>
                </a:cubicBezTo>
                <a:lnTo>
                  <a:pt x="1140" y="3879"/>
                </a:lnTo>
                <a:lnTo>
                  <a:pt x="1045" y="3721"/>
                </a:lnTo>
                <a:cubicBezTo>
                  <a:pt x="1077" y="3642"/>
                  <a:pt x="1109" y="3594"/>
                  <a:pt x="1156" y="3531"/>
                </a:cubicBezTo>
                <a:lnTo>
                  <a:pt x="1156" y="3183"/>
                </a:lnTo>
                <a:cubicBezTo>
                  <a:pt x="1188" y="3151"/>
                  <a:pt x="1235" y="3135"/>
                  <a:pt x="1235" y="3104"/>
                </a:cubicBezTo>
                <a:cubicBezTo>
                  <a:pt x="1219" y="2961"/>
                  <a:pt x="1283" y="2803"/>
                  <a:pt x="1378" y="2692"/>
                </a:cubicBezTo>
                <a:cubicBezTo>
                  <a:pt x="1409" y="2613"/>
                  <a:pt x="1425" y="2518"/>
                  <a:pt x="1425" y="2439"/>
                </a:cubicBezTo>
                <a:cubicBezTo>
                  <a:pt x="1473" y="2391"/>
                  <a:pt x="1520" y="2344"/>
                  <a:pt x="1568" y="2296"/>
                </a:cubicBezTo>
                <a:cubicBezTo>
                  <a:pt x="1599" y="2264"/>
                  <a:pt x="1599" y="2217"/>
                  <a:pt x="1615" y="2185"/>
                </a:cubicBezTo>
                <a:cubicBezTo>
                  <a:pt x="1774" y="2043"/>
                  <a:pt x="1805" y="1853"/>
                  <a:pt x="1964" y="1710"/>
                </a:cubicBezTo>
                <a:cubicBezTo>
                  <a:pt x="2138" y="1552"/>
                  <a:pt x="2280" y="1394"/>
                  <a:pt x="2439" y="1235"/>
                </a:cubicBezTo>
                <a:lnTo>
                  <a:pt x="2708" y="966"/>
                </a:lnTo>
                <a:cubicBezTo>
                  <a:pt x="2723" y="972"/>
                  <a:pt x="2737" y="974"/>
                  <a:pt x="2750" y="974"/>
                </a:cubicBezTo>
                <a:cubicBezTo>
                  <a:pt x="2839" y="974"/>
                  <a:pt x="2877" y="854"/>
                  <a:pt x="2977" y="854"/>
                </a:cubicBezTo>
                <a:cubicBezTo>
                  <a:pt x="2982" y="854"/>
                  <a:pt x="2987" y="855"/>
                  <a:pt x="2993" y="855"/>
                </a:cubicBezTo>
                <a:cubicBezTo>
                  <a:pt x="2996" y="857"/>
                  <a:pt x="3000" y="858"/>
                  <a:pt x="3004" y="858"/>
                </a:cubicBezTo>
                <a:cubicBezTo>
                  <a:pt x="3035" y="858"/>
                  <a:pt x="3075" y="804"/>
                  <a:pt x="3104" y="776"/>
                </a:cubicBezTo>
                <a:cubicBezTo>
                  <a:pt x="3104" y="744"/>
                  <a:pt x="3119" y="713"/>
                  <a:pt x="3135" y="681"/>
                </a:cubicBezTo>
                <a:lnTo>
                  <a:pt x="2803" y="665"/>
                </a:lnTo>
                <a:cubicBezTo>
                  <a:pt x="2762" y="604"/>
                  <a:pt x="2695" y="569"/>
                  <a:pt x="2626" y="569"/>
                </a:cubicBezTo>
                <a:cubicBezTo>
                  <a:pt x="2589" y="569"/>
                  <a:pt x="2551" y="579"/>
                  <a:pt x="2518" y="602"/>
                </a:cubicBezTo>
                <a:cubicBezTo>
                  <a:pt x="2344" y="697"/>
                  <a:pt x="2185" y="792"/>
                  <a:pt x="1995" y="855"/>
                </a:cubicBezTo>
                <a:cubicBezTo>
                  <a:pt x="1884" y="903"/>
                  <a:pt x="1853" y="1061"/>
                  <a:pt x="1710" y="1061"/>
                </a:cubicBezTo>
                <a:cubicBezTo>
                  <a:pt x="1700" y="1061"/>
                  <a:pt x="1682" y="1054"/>
                  <a:pt x="1672" y="1054"/>
                </a:cubicBezTo>
                <a:cubicBezTo>
                  <a:pt x="1666" y="1054"/>
                  <a:pt x="1663" y="1056"/>
                  <a:pt x="1663" y="1061"/>
                </a:cubicBezTo>
                <a:cubicBezTo>
                  <a:pt x="1568" y="1140"/>
                  <a:pt x="1489" y="1235"/>
                  <a:pt x="1394" y="1330"/>
                </a:cubicBezTo>
                <a:cubicBezTo>
                  <a:pt x="1219" y="1489"/>
                  <a:pt x="1061" y="1663"/>
                  <a:pt x="887" y="1821"/>
                </a:cubicBezTo>
                <a:cubicBezTo>
                  <a:pt x="839" y="1869"/>
                  <a:pt x="776" y="1916"/>
                  <a:pt x="776" y="1964"/>
                </a:cubicBezTo>
                <a:cubicBezTo>
                  <a:pt x="776" y="2122"/>
                  <a:pt x="539" y="2154"/>
                  <a:pt x="570" y="2312"/>
                </a:cubicBezTo>
                <a:cubicBezTo>
                  <a:pt x="491" y="2423"/>
                  <a:pt x="428" y="2534"/>
                  <a:pt x="380" y="2660"/>
                </a:cubicBezTo>
                <a:cubicBezTo>
                  <a:pt x="285" y="2850"/>
                  <a:pt x="206" y="3056"/>
                  <a:pt x="0" y="3135"/>
                </a:cubicBezTo>
                <a:lnTo>
                  <a:pt x="0" y="3800"/>
                </a:lnTo>
                <a:lnTo>
                  <a:pt x="48" y="3800"/>
                </a:lnTo>
                <a:cubicBezTo>
                  <a:pt x="127" y="3943"/>
                  <a:pt x="190" y="4101"/>
                  <a:pt x="206" y="4259"/>
                </a:cubicBezTo>
                <a:lnTo>
                  <a:pt x="285" y="4323"/>
                </a:lnTo>
                <a:lnTo>
                  <a:pt x="285" y="4560"/>
                </a:lnTo>
                <a:cubicBezTo>
                  <a:pt x="444" y="4592"/>
                  <a:pt x="428" y="4782"/>
                  <a:pt x="554" y="4893"/>
                </a:cubicBezTo>
                <a:cubicBezTo>
                  <a:pt x="665" y="5004"/>
                  <a:pt x="776" y="5114"/>
                  <a:pt x="871" y="5225"/>
                </a:cubicBezTo>
                <a:cubicBezTo>
                  <a:pt x="934" y="5257"/>
                  <a:pt x="998" y="5273"/>
                  <a:pt x="1045" y="5304"/>
                </a:cubicBezTo>
                <a:cubicBezTo>
                  <a:pt x="1140" y="5352"/>
                  <a:pt x="1219" y="5399"/>
                  <a:pt x="1314" y="5431"/>
                </a:cubicBezTo>
                <a:cubicBezTo>
                  <a:pt x="1394" y="5447"/>
                  <a:pt x="1473" y="5447"/>
                  <a:pt x="1536" y="5494"/>
                </a:cubicBezTo>
                <a:cubicBezTo>
                  <a:pt x="1599" y="5558"/>
                  <a:pt x="1694" y="5542"/>
                  <a:pt x="1758" y="5621"/>
                </a:cubicBezTo>
                <a:lnTo>
                  <a:pt x="1853" y="5542"/>
                </a:lnTo>
                <a:lnTo>
                  <a:pt x="1948" y="5637"/>
                </a:lnTo>
                <a:lnTo>
                  <a:pt x="2502" y="5637"/>
                </a:lnTo>
                <a:lnTo>
                  <a:pt x="2613" y="5716"/>
                </a:lnTo>
                <a:lnTo>
                  <a:pt x="2708" y="5637"/>
                </a:lnTo>
                <a:lnTo>
                  <a:pt x="2850" y="5748"/>
                </a:lnTo>
                <a:lnTo>
                  <a:pt x="3009" y="5621"/>
                </a:lnTo>
                <a:lnTo>
                  <a:pt x="3658" y="5621"/>
                </a:lnTo>
                <a:lnTo>
                  <a:pt x="3753" y="5526"/>
                </a:lnTo>
                <a:cubicBezTo>
                  <a:pt x="3790" y="5534"/>
                  <a:pt x="3826" y="5538"/>
                  <a:pt x="3863" y="5538"/>
                </a:cubicBezTo>
                <a:cubicBezTo>
                  <a:pt x="3967" y="5538"/>
                  <a:pt x="4066" y="5506"/>
                  <a:pt x="4149" y="5447"/>
                </a:cubicBezTo>
                <a:cubicBezTo>
                  <a:pt x="4187" y="5418"/>
                  <a:pt x="4247" y="5413"/>
                  <a:pt x="4310" y="5413"/>
                </a:cubicBezTo>
                <a:cubicBezTo>
                  <a:pt x="4353" y="5413"/>
                  <a:pt x="4396" y="5415"/>
                  <a:pt x="4434" y="5415"/>
                </a:cubicBezTo>
                <a:cubicBezTo>
                  <a:pt x="4455" y="5359"/>
                  <a:pt x="4498" y="5350"/>
                  <a:pt x="4546" y="5350"/>
                </a:cubicBezTo>
                <a:cubicBezTo>
                  <a:pt x="4570" y="5350"/>
                  <a:pt x="4595" y="5352"/>
                  <a:pt x="4620" y="5352"/>
                </a:cubicBezTo>
                <a:cubicBezTo>
                  <a:pt x="4657" y="5352"/>
                  <a:pt x="4692" y="5347"/>
                  <a:pt x="4719" y="5320"/>
                </a:cubicBezTo>
                <a:cubicBezTo>
                  <a:pt x="4778" y="5249"/>
                  <a:pt x="4837" y="5240"/>
                  <a:pt x="4903" y="5240"/>
                </a:cubicBezTo>
                <a:cubicBezTo>
                  <a:pt x="4925" y="5240"/>
                  <a:pt x="4948" y="5241"/>
                  <a:pt x="4972" y="5241"/>
                </a:cubicBezTo>
                <a:cubicBezTo>
                  <a:pt x="5004" y="5154"/>
                  <a:pt x="5075" y="5150"/>
                  <a:pt x="5148" y="5150"/>
                </a:cubicBezTo>
                <a:cubicBezTo>
                  <a:pt x="5155" y="5150"/>
                  <a:pt x="5163" y="5150"/>
                  <a:pt x="5170" y="5150"/>
                </a:cubicBezTo>
                <a:cubicBezTo>
                  <a:pt x="5236" y="5150"/>
                  <a:pt x="5300" y="5147"/>
                  <a:pt x="5336" y="5083"/>
                </a:cubicBezTo>
                <a:cubicBezTo>
                  <a:pt x="5470" y="5053"/>
                  <a:pt x="5576" y="4939"/>
                  <a:pt x="5721" y="4939"/>
                </a:cubicBezTo>
                <a:cubicBezTo>
                  <a:pt x="5729" y="4939"/>
                  <a:pt x="5739" y="4939"/>
                  <a:pt x="5748" y="4940"/>
                </a:cubicBezTo>
                <a:cubicBezTo>
                  <a:pt x="5827" y="4845"/>
                  <a:pt x="5954" y="4845"/>
                  <a:pt x="6064" y="4766"/>
                </a:cubicBezTo>
                <a:cubicBezTo>
                  <a:pt x="6159" y="4719"/>
                  <a:pt x="6270" y="4655"/>
                  <a:pt x="6381" y="4608"/>
                </a:cubicBezTo>
                <a:cubicBezTo>
                  <a:pt x="6492" y="4576"/>
                  <a:pt x="6619" y="4513"/>
                  <a:pt x="6729" y="4434"/>
                </a:cubicBezTo>
                <a:cubicBezTo>
                  <a:pt x="6824" y="4354"/>
                  <a:pt x="6983" y="4449"/>
                  <a:pt x="7046" y="4307"/>
                </a:cubicBezTo>
                <a:cubicBezTo>
                  <a:pt x="7141" y="4307"/>
                  <a:pt x="7236" y="4259"/>
                  <a:pt x="7284" y="4180"/>
                </a:cubicBezTo>
                <a:cubicBezTo>
                  <a:pt x="7347" y="4085"/>
                  <a:pt x="7490" y="4117"/>
                  <a:pt x="7553" y="4006"/>
                </a:cubicBezTo>
                <a:lnTo>
                  <a:pt x="7775" y="4006"/>
                </a:lnTo>
                <a:cubicBezTo>
                  <a:pt x="7870" y="4085"/>
                  <a:pt x="7965" y="4133"/>
                  <a:pt x="8075" y="4180"/>
                </a:cubicBezTo>
                <a:cubicBezTo>
                  <a:pt x="8186" y="4196"/>
                  <a:pt x="8297" y="4244"/>
                  <a:pt x="8408" y="4291"/>
                </a:cubicBezTo>
                <a:cubicBezTo>
                  <a:pt x="8429" y="4302"/>
                  <a:pt x="8455" y="4305"/>
                  <a:pt x="8484" y="4305"/>
                </a:cubicBezTo>
                <a:cubicBezTo>
                  <a:pt x="8542" y="4305"/>
                  <a:pt x="8608" y="4291"/>
                  <a:pt x="8661" y="4291"/>
                </a:cubicBezTo>
                <a:lnTo>
                  <a:pt x="8756" y="4386"/>
                </a:lnTo>
                <a:lnTo>
                  <a:pt x="10023" y="4386"/>
                </a:lnTo>
                <a:cubicBezTo>
                  <a:pt x="10055" y="4386"/>
                  <a:pt x="10086" y="4370"/>
                  <a:pt x="10102" y="4354"/>
                </a:cubicBezTo>
                <a:lnTo>
                  <a:pt x="10181" y="4291"/>
                </a:lnTo>
                <a:lnTo>
                  <a:pt x="10656" y="4291"/>
                </a:lnTo>
                <a:lnTo>
                  <a:pt x="10751" y="4196"/>
                </a:lnTo>
                <a:lnTo>
                  <a:pt x="10941" y="4196"/>
                </a:lnTo>
                <a:lnTo>
                  <a:pt x="11020" y="4101"/>
                </a:lnTo>
                <a:lnTo>
                  <a:pt x="11416" y="4101"/>
                </a:lnTo>
                <a:cubicBezTo>
                  <a:pt x="11458" y="4046"/>
                  <a:pt x="11523" y="4003"/>
                  <a:pt x="11591" y="4003"/>
                </a:cubicBezTo>
                <a:cubicBezTo>
                  <a:pt x="11601" y="4003"/>
                  <a:pt x="11612" y="4004"/>
                  <a:pt x="11622" y="4006"/>
                </a:cubicBezTo>
                <a:cubicBezTo>
                  <a:pt x="11710" y="3991"/>
                  <a:pt x="11784" y="3909"/>
                  <a:pt x="11857" y="3909"/>
                </a:cubicBezTo>
                <a:cubicBezTo>
                  <a:pt x="11863" y="3909"/>
                  <a:pt x="11869" y="3910"/>
                  <a:pt x="11875" y="3911"/>
                </a:cubicBezTo>
                <a:cubicBezTo>
                  <a:pt x="11886" y="3914"/>
                  <a:pt x="11896" y="3915"/>
                  <a:pt x="11906" y="3915"/>
                </a:cubicBezTo>
                <a:cubicBezTo>
                  <a:pt x="11995" y="3915"/>
                  <a:pt x="12035" y="3808"/>
                  <a:pt x="12129" y="3808"/>
                </a:cubicBezTo>
                <a:cubicBezTo>
                  <a:pt x="12143" y="3808"/>
                  <a:pt x="12159" y="3810"/>
                  <a:pt x="12176" y="3816"/>
                </a:cubicBezTo>
                <a:cubicBezTo>
                  <a:pt x="12190" y="3821"/>
                  <a:pt x="12202" y="3823"/>
                  <a:pt x="12213" y="3823"/>
                </a:cubicBezTo>
                <a:cubicBezTo>
                  <a:pt x="12296" y="3823"/>
                  <a:pt x="12335" y="3709"/>
                  <a:pt x="12415" y="3709"/>
                </a:cubicBezTo>
                <a:cubicBezTo>
                  <a:pt x="12429" y="3709"/>
                  <a:pt x="12444" y="3713"/>
                  <a:pt x="12461" y="3721"/>
                </a:cubicBezTo>
                <a:cubicBezTo>
                  <a:pt x="12500" y="3669"/>
                  <a:pt x="12539" y="3618"/>
                  <a:pt x="12612" y="3618"/>
                </a:cubicBezTo>
                <a:cubicBezTo>
                  <a:pt x="12629" y="3618"/>
                  <a:pt x="12647" y="3620"/>
                  <a:pt x="12667" y="3626"/>
                </a:cubicBezTo>
                <a:cubicBezTo>
                  <a:pt x="12676" y="3629"/>
                  <a:pt x="12684" y="3630"/>
                  <a:pt x="12691" y="3630"/>
                </a:cubicBezTo>
                <a:cubicBezTo>
                  <a:pt x="12758" y="3630"/>
                  <a:pt x="12784" y="3527"/>
                  <a:pt x="12872" y="3527"/>
                </a:cubicBezTo>
                <a:cubicBezTo>
                  <a:pt x="12882" y="3527"/>
                  <a:pt x="12893" y="3528"/>
                  <a:pt x="12905" y="3531"/>
                </a:cubicBezTo>
                <a:cubicBezTo>
                  <a:pt x="12920" y="3537"/>
                  <a:pt x="12934" y="3539"/>
                  <a:pt x="12947" y="3539"/>
                </a:cubicBezTo>
                <a:cubicBezTo>
                  <a:pt x="13032" y="3539"/>
                  <a:pt x="13072" y="3432"/>
                  <a:pt x="13172" y="3432"/>
                </a:cubicBezTo>
                <a:cubicBezTo>
                  <a:pt x="13182" y="3432"/>
                  <a:pt x="13193" y="3433"/>
                  <a:pt x="13205" y="3436"/>
                </a:cubicBezTo>
                <a:cubicBezTo>
                  <a:pt x="13217" y="3439"/>
                  <a:pt x="13228" y="3440"/>
                  <a:pt x="13239" y="3440"/>
                </a:cubicBezTo>
                <a:cubicBezTo>
                  <a:pt x="13347" y="3440"/>
                  <a:pt x="13421" y="3309"/>
                  <a:pt x="13522" y="3309"/>
                </a:cubicBezTo>
                <a:cubicBezTo>
                  <a:pt x="13550" y="3253"/>
                  <a:pt x="13600" y="3244"/>
                  <a:pt x="13653" y="3244"/>
                </a:cubicBezTo>
                <a:cubicBezTo>
                  <a:pt x="13679" y="3244"/>
                  <a:pt x="13706" y="3246"/>
                  <a:pt x="13731" y="3246"/>
                </a:cubicBezTo>
                <a:cubicBezTo>
                  <a:pt x="13768" y="3246"/>
                  <a:pt x="13802" y="3241"/>
                  <a:pt x="13823" y="3214"/>
                </a:cubicBezTo>
                <a:cubicBezTo>
                  <a:pt x="13886" y="3135"/>
                  <a:pt x="13997" y="3167"/>
                  <a:pt x="14060" y="3088"/>
                </a:cubicBezTo>
                <a:cubicBezTo>
                  <a:pt x="14084" y="3048"/>
                  <a:pt x="14132" y="3048"/>
                  <a:pt x="14181" y="3048"/>
                </a:cubicBezTo>
                <a:cubicBezTo>
                  <a:pt x="14231" y="3048"/>
                  <a:pt x="14282" y="3048"/>
                  <a:pt x="14314" y="3009"/>
                </a:cubicBezTo>
                <a:cubicBezTo>
                  <a:pt x="14361" y="2945"/>
                  <a:pt x="14488" y="2977"/>
                  <a:pt x="14535" y="2882"/>
                </a:cubicBezTo>
                <a:cubicBezTo>
                  <a:pt x="14551" y="2866"/>
                  <a:pt x="14599" y="2866"/>
                  <a:pt x="14630" y="2866"/>
                </a:cubicBezTo>
                <a:cubicBezTo>
                  <a:pt x="14637" y="2867"/>
                  <a:pt x="14643" y="2867"/>
                  <a:pt x="14649" y="2867"/>
                </a:cubicBezTo>
                <a:cubicBezTo>
                  <a:pt x="14760" y="2867"/>
                  <a:pt x="14844" y="2757"/>
                  <a:pt x="14957" y="2757"/>
                </a:cubicBezTo>
                <a:cubicBezTo>
                  <a:pt x="14979" y="2757"/>
                  <a:pt x="15002" y="2761"/>
                  <a:pt x="15026" y="2771"/>
                </a:cubicBezTo>
                <a:cubicBezTo>
                  <a:pt x="15105" y="2660"/>
                  <a:pt x="15248" y="2692"/>
                  <a:pt x="15327" y="2581"/>
                </a:cubicBezTo>
                <a:cubicBezTo>
                  <a:pt x="15350" y="2588"/>
                  <a:pt x="15371" y="2591"/>
                  <a:pt x="15391" y="2591"/>
                </a:cubicBezTo>
                <a:cubicBezTo>
                  <a:pt x="15513" y="2591"/>
                  <a:pt x="15598" y="2484"/>
                  <a:pt x="15707" y="2470"/>
                </a:cubicBezTo>
                <a:cubicBezTo>
                  <a:pt x="15739" y="2454"/>
                  <a:pt x="15771" y="2391"/>
                  <a:pt x="15818" y="2391"/>
                </a:cubicBezTo>
                <a:cubicBezTo>
                  <a:pt x="15913" y="2375"/>
                  <a:pt x="16008" y="2407"/>
                  <a:pt x="16071" y="2296"/>
                </a:cubicBezTo>
                <a:cubicBezTo>
                  <a:pt x="16082" y="2299"/>
                  <a:pt x="16091" y="2300"/>
                  <a:pt x="16101" y="2300"/>
                </a:cubicBezTo>
                <a:cubicBezTo>
                  <a:pt x="16185" y="2300"/>
                  <a:pt x="16243" y="2197"/>
                  <a:pt x="16327" y="2197"/>
                </a:cubicBezTo>
                <a:cubicBezTo>
                  <a:pt x="16336" y="2197"/>
                  <a:pt x="16346" y="2198"/>
                  <a:pt x="16356" y="2201"/>
                </a:cubicBezTo>
                <a:cubicBezTo>
                  <a:pt x="16369" y="2205"/>
                  <a:pt x="16380" y="2206"/>
                  <a:pt x="16390" y="2206"/>
                </a:cubicBezTo>
                <a:cubicBezTo>
                  <a:pt x="16475" y="2206"/>
                  <a:pt x="16509" y="2104"/>
                  <a:pt x="16594" y="2090"/>
                </a:cubicBezTo>
                <a:cubicBezTo>
                  <a:pt x="16683" y="2090"/>
                  <a:pt x="16757" y="1994"/>
                  <a:pt x="16870" y="1994"/>
                </a:cubicBezTo>
                <a:cubicBezTo>
                  <a:pt x="16878" y="1994"/>
                  <a:pt x="16886" y="1994"/>
                  <a:pt x="16895" y="1995"/>
                </a:cubicBezTo>
                <a:cubicBezTo>
                  <a:pt x="16900" y="1996"/>
                  <a:pt x="16905" y="1996"/>
                  <a:pt x="16910" y="1996"/>
                </a:cubicBezTo>
                <a:cubicBezTo>
                  <a:pt x="16989" y="1996"/>
                  <a:pt x="17058" y="1896"/>
                  <a:pt x="17147" y="1896"/>
                </a:cubicBezTo>
                <a:cubicBezTo>
                  <a:pt x="17158" y="1896"/>
                  <a:pt x="17169" y="1897"/>
                  <a:pt x="17180" y="1900"/>
                </a:cubicBezTo>
                <a:cubicBezTo>
                  <a:pt x="17183" y="1902"/>
                  <a:pt x="17186" y="1902"/>
                  <a:pt x="17189" y="1902"/>
                </a:cubicBezTo>
                <a:cubicBezTo>
                  <a:pt x="17220" y="1902"/>
                  <a:pt x="17262" y="1837"/>
                  <a:pt x="17291" y="1837"/>
                </a:cubicBezTo>
                <a:cubicBezTo>
                  <a:pt x="17386" y="1821"/>
                  <a:pt x="17465" y="1726"/>
                  <a:pt x="17528" y="1726"/>
                </a:cubicBezTo>
                <a:cubicBezTo>
                  <a:pt x="17536" y="1727"/>
                  <a:pt x="17543" y="1727"/>
                  <a:pt x="17550" y="1727"/>
                </a:cubicBezTo>
                <a:cubicBezTo>
                  <a:pt x="17690" y="1727"/>
                  <a:pt x="17780" y="1607"/>
                  <a:pt x="17912" y="1607"/>
                </a:cubicBezTo>
                <a:cubicBezTo>
                  <a:pt x="17931" y="1607"/>
                  <a:pt x="17950" y="1609"/>
                  <a:pt x="17971" y="1615"/>
                </a:cubicBezTo>
                <a:cubicBezTo>
                  <a:pt x="18066" y="1457"/>
                  <a:pt x="18272" y="1568"/>
                  <a:pt x="18367" y="1425"/>
                </a:cubicBezTo>
                <a:cubicBezTo>
                  <a:pt x="18391" y="1434"/>
                  <a:pt x="18413" y="1437"/>
                  <a:pt x="18434" y="1437"/>
                </a:cubicBezTo>
                <a:cubicBezTo>
                  <a:pt x="18552" y="1437"/>
                  <a:pt x="18635" y="1323"/>
                  <a:pt x="18747" y="1323"/>
                </a:cubicBezTo>
                <a:cubicBezTo>
                  <a:pt x="18762" y="1323"/>
                  <a:pt x="18778" y="1325"/>
                  <a:pt x="18795" y="1330"/>
                </a:cubicBezTo>
                <a:cubicBezTo>
                  <a:pt x="18921" y="1204"/>
                  <a:pt x="19111" y="1251"/>
                  <a:pt x="19254" y="1140"/>
                </a:cubicBezTo>
                <a:cubicBezTo>
                  <a:pt x="19263" y="1134"/>
                  <a:pt x="19274" y="1132"/>
                  <a:pt x="19286" y="1132"/>
                </a:cubicBezTo>
                <a:cubicBezTo>
                  <a:pt x="19308" y="1132"/>
                  <a:pt x="19334" y="1138"/>
                  <a:pt x="19361" y="1138"/>
                </a:cubicBezTo>
                <a:cubicBezTo>
                  <a:pt x="19395" y="1138"/>
                  <a:pt x="19431" y="1128"/>
                  <a:pt x="19460" y="1077"/>
                </a:cubicBezTo>
                <a:cubicBezTo>
                  <a:pt x="19482" y="1044"/>
                  <a:pt x="19511" y="1036"/>
                  <a:pt x="19543" y="1036"/>
                </a:cubicBezTo>
                <a:cubicBezTo>
                  <a:pt x="19575" y="1036"/>
                  <a:pt x="19609" y="1044"/>
                  <a:pt x="19641" y="1044"/>
                </a:cubicBezTo>
                <a:cubicBezTo>
                  <a:pt x="19668" y="1044"/>
                  <a:pt x="19694" y="1038"/>
                  <a:pt x="19713" y="1014"/>
                </a:cubicBezTo>
                <a:lnTo>
                  <a:pt x="19792" y="950"/>
                </a:lnTo>
                <a:lnTo>
                  <a:pt x="19982" y="950"/>
                </a:lnTo>
                <a:lnTo>
                  <a:pt x="20093" y="855"/>
                </a:lnTo>
                <a:lnTo>
                  <a:pt x="20267" y="855"/>
                </a:lnTo>
                <a:lnTo>
                  <a:pt x="20378" y="760"/>
                </a:lnTo>
                <a:lnTo>
                  <a:pt x="20647" y="760"/>
                </a:lnTo>
                <a:lnTo>
                  <a:pt x="20742" y="665"/>
                </a:lnTo>
                <a:lnTo>
                  <a:pt x="21423" y="665"/>
                </a:lnTo>
                <a:lnTo>
                  <a:pt x="21613" y="871"/>
                </a:lnTo>
                <a:cubicBezTo>
                  <a:pt x="21661" y="966"/>
                  <a:pt x="21708" y="1045"/>
                  <a:pt x="21756" y="1156"/>
                </a:cubicBezTo>
                <a:lnTo>
                  <a:pt x="21756" y="1473"/>
                </a:lnTo>
                <a:lnTo>
                  <a:pt x="21851" y="1599"/>
                </a:lnTo>
                <a:lnTo>
                  <a:pt x="21851" y="1853"/>
                </a:lnTo>
                <a:lnTo>
                  <a:pt x="21946" y="1948"/>
                </a:lnTo>
                <a:lnTo>
                  <a:pt x="21946" y="2201"/>
                </a:lnTo>
                <a:lnTo>
                  <a:pt x="22468" y="2739"/>
                </a:lnTo>
                <a:lnTo>
                  <a:pt x="22911" y="2961"/>
                </a:lnTo>
                <a:lnTo>
                  <a:pt x="23228" y="2961"/>
                </a:lnTo>
                <a:lnTo>
                  <a:pt x="23307" y="3040"/>
                </a:lnTo>
                <a:lnTo>
                  <a:pt x="23402" y="2961"/>
                </a:lnTo>
                <a:lnTo>
                  <a:pt x="23513" y="3056"/>
                </a:lnTo>
                <a:lnTo>
                  <a:pt x="23957" y="3056"/>
                </a:lnTo>
                <a:lnTo>
                  <a:pt x="24115" y="3151"/>
                </a:lnTo>
                <a:lnTo>
                  <a:pt x="24273" y="3056"/>
                </a:lnTo>
                <a:lnTo>
                  <a:pt x="24352" y="3135"/>
                </a:lnTo>
                <a:cubicBezTo>
                  <a:pt x="24391" y="3097"/>
                  <a:pt x="24430" y="3048"/>
                  <a:pt x="24511" y="3048"/>
                </a:cubicBezTo>
                <a:cubicBezTo>
                  <a:pt x="24529" y="3048"/>
                  <a:pt x="24550" y="3050"/>
                  <a:pt x="24574" y="3056"/>
                </a:cubicBezTo>
                <a:cubicBezTo>
                  <a:pt x="24601" y="3070"/>
                  <a:pt x="24605" y="3142"/>
                  <a:pt x="24686" y="3142"/>
                </a:cubicBezTo>
                <a:cubicBezTo>
                  <a:pt x="24699" y="3142"/>
                  <a:pt x="24714" y="3140"/>
                  <a:pt x="24732" y="3135"/>
                </a:cubicBezTo>
                <a:lnTo>
                  <a:pt x="24843" y="3040"/>
                </a:lnTo>
                <a:lnTo>
                  <a:pt x="25872" y="3040"/>
                </a:lnTo>
                <a:lnTo>
                  <a:pt x="25967" y="2961"/>
                </a:lnTo>
                <a:lnTo>
                  <a:pt x="26917" y="2961"/>
                </a:lnTo>
                <a:lnTo>
                  <a:pt x="27012" y="2866"/>
                </a:lnTo>
                <a:lnTo>
                  <a:pt x="29688" y="2866"/>
                </a:lnTo>
                <a:lnTo>
                  <a:pt x="29783" y="2961"/>
                </a:lnTo>
                <a:lnTo>
                  <a:pt x="30163" y="2961"/>
                </a:lnTo>
                <a:lnTo>
                  <a:pt x="30242" y="3040"/>
                </a:lnTo>
                <a:lnTo>
                  <a:pt x="30432" y="3040"/>
                </a:lnTo>
                <a:lnTo>
                  <a:pt x="30527" y="3151"/>
                </a:lnTo>
                <a:lnTo>
                  <a:pt x="30812" y="3151"/>
                </a:lnTo>
                <a:lnTo>
                  <a:pt x="30923" y="3246"/>
                </a:lnTo>
                <a:lnTo>
                  <a:pt x="31287" y="3246"/>
                </a:lnTo>
                <a:lnTo>
                  <a:pt x="31382" y="3325"/>
                </a:lnTo>
                <a:lnTo>
                  <a:pt x="31762" y="3325"/>
                </a:lnTo>
                <a:lnTo>
                  <a:pt x="31857" y="3436"/>
                </a:lnTo>
                <a:lnTo>
                  <a:pt x="32222" y="3436"/>
                </a:lnTo>
                <a:lnTo>
                  <a:pt x="32348" y="3515"/>
                </a:lnTo>
                <a:lnTo>
                  <a:pt x="32428" y="3436"/>
                </a:lnTo>
                <a:lnTo>
                  <a:pt x="32523" y="3515"/>
                </a:lnTo>
                <a:lnTo>
                  <a:pt x="33758" y="3515"/>
                </a:lnTo>
                <a:cubicBezTo>
                  <a:pt x="33900" y="3389"/>
                  <a:pt x="33900" y="3389"/>
                  <a:pt x="33868" y="3262"/>
                </a:cubicBezTo>
                <a:cubicBezTo>
                  <a:pt x="33710" y="3246"/>
                  <a:pt x="33568" y="3183"/>
                  <a:pt x="33425" y="3088"/>
                </a:cubicBezTo>
                <a:lnTo>
                  <a:pt x="33631" y="2993"/>
                </a:lnTo>
                <a:cubicBezTo>
                  <a:pt x="33568" y="2951"/>
                  <a:pt x="33511" y="2951"/>
                  <a:pt x="33457" y="2951"/>
                </a:cubicBezTo>
                <a:lnTo>
                  <a:pt x="33457" y="2951"/>
                </a:lnTo>
                <a:cubicBezTo>
                  <a:pt x="33430" y="2951"/>
                  <a:pt x="33404" y="2951"/>
                  <a:pt x="33378" y="2945"/>
                </a:cubicBezTo>
                <a:lnTo>
                  <a:pt x="33283" y="2850"/>
                </a:lnTo>
                <a:lnTo>
                  <a:pt x="32903" y="2850"/>
                </a:lnTo>
                <a:lnTo>
                  <a:pt x="32808" y="2755"/>
                </a:lnTo>
                <a:lnTo>
                  <a:pt x="32333" y="2755"/>
                </a:lnTo>
                <a:cubicBezTo>
                  <a:pt x="32301" y="2739"/>
                  <a:pt x="32269" y="2708"/>
                  <a:pt x="32238" y="2676"/>
                </a:cubicBezTo>
                <a:lnTo>
                  <a:pt x="31762" y="2676"/>
                </a:lnTo>
                <a:lnTo>
                  <a:pt x="31667" y="2581"/>
                </a:lnTo>
                <a:lnTo>
                  <a:pt x="31367" y="2565"/>
                </a:lnTo>
                <a:lnTo>
                  <a:pt x="31287" y="2486"/>
                </a:lnTo>
                <a:lnTo>
                  <a:pt x="30987" y="2470"/>
                </a:lnTo>
                <a:lnTo>
                  <a:pt x="30907" y="2391"/>
                </a:lnTo>
                <a:lnTo>
                  <a:pt x="30527" y="2391"/>
                </a:lnTo>
                <a:lnTo>
                  <a:pt x="30432" y="2280"/>
                </a:lnTo>
                <a:lnTo>
                  <a:pt x="30052" y="2280"/>
                </a:lnTo>
                <a:lnTo>
                  <a:pt x="29942" y="2185"/>
                </a:lnTo>
                <a:lnTo>
                  <a:pt x="29197" y="2185"/>
                </a:lnTo>
                <a:lnTo>
                  <a:pt x="29118" y="2106"/>
                </a:lnTo>
                <a:lnTo>
                  <a:pt x="28247" y="2106"/>
                </a:lnTo>
                <a:lnTo>
                  <a:pt x="28137" y="2201"/>
                </a:lnTo>
                <a:lnTo>
                  <a:pt x="26917" y="2201"/>
                </a:lnTo>
                <a:lnTo>
                  <a:pt x="26822" y="2280"/>
                </a:lnTo>
                <a:lnTo>
                  <a:pt x="25888" y="2280"/>
                </a:lnTo>
                <a:cubicBezTo>
                  <a:pt x="25872" y="2280"/>
                  <a:pt x="25857" y="2312"/>
                  <a:pt x="25857" y="2312"/>
                </a:cubicBezTo>
                <a:lnTo>
                  <a:pt x="25777" y="2375"/>
                </a:lnTo>
                <a:lnTo>
                  <a:pt x="24748" y="2375"/>
                </a:lnTo>
                <a:lnTo>
                  <a:pt x="24637" y="2470"/>
                </a:lnTo>
                <a:lnTo>
                  <a:pt x="24067" y="2470"/>
                </a:lnTo>
                <a:lnTo>
                  <a:pt x="23972" y="2375"/>
                </a:lnTo>
                <a:lnTo>
                  <a:pt x="23497" y="2375"/>
                </a:lnTo>
                <a:cubicBezTo>
                  <a:pt x="23371" y="2233"/>
                  <a:pt x="23149" y="2249"/>
                  <a:pt x="23038" y="2090"/>
                </a:cubicBezTo>
                <a:cubicBezTo>
                  <a:pt x="22959" y="1948"/>
                  <a:pt x="22880" y="1805"/>
                  <a:pt x="22801" y="1647"/>
                </a:cubicBezTo>
                <a:cubicBezTo>
                  <a:pt x="22769" y="1504"/>
                  <a:pt x="22816" y="1378"/>
                  <a:pt x="22769" y="1267"/>
                </a:cubicBezTo>
                <a:lnTo>
                  <a:pt x="22690" y="1188"/>
                </a:lnTo>
                <a:lnTo>
                  <a:pt x="22690" y="855"/>
                </a:lnTo>
                <a:cubicBezTo>
                  <a:pt x="22626" y="697"/>
                  <a:pt x="22531" y="539"/>
                  <a:pt x="22421" y="412"/>
                </a:cubicBezTo>
                <a:cubicBezTo>
                  <a:pt x="22389" y="364"/>
                  <a:pt x="22405" y="285"/>
                  <a:pt x="22310" y="285"/>
                </a:cubicBezTo>
                <a:cubicBezTo>
                  <a:pt x="22326" y="380"/>
                  <a:pt x="22262" y="380"/>
                  <a:pt x="22199" y="380"/>
                </a:cubicBezTo>
                <a:cubicBezTo>
                  <a:pt x="22056" y="333"/>
                  <a:pt x="22056" y="190"/>
                  <a:pt x="21993" y="95"/>
                </a:cubicBezTo>
                <a:lnTo>
                  <a:pt x="21708" y="95"/>
                </a:lnTo>
                <a:cubicBezTo>
                  <a:pt x="21676" y="64"/>
                  <a:pt x="21629" y="32"/>
                  <a:pt x="21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3351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1"/>
          </p:nvPr>
        </p:nvSpPr>
        <p:spPr>
          <a:xfrm>
            <a:off x="1101467" y="2048467"/>
            <a:ext cx="230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452" name="Google Shape;452;p26"/>
          <p:cNvSpPr txBox="1">
            <a:spLocks noGrp="1"/>
          </p:cNvSpPr>
          <p:nvPr>
            <p:ph type="subTitle" idx="2"/>
          </p:nvPr>
        </p:nvSpPr>
        <p:spPr>
          <a:xfrm>
            <a:off x="950967" y="2626067"/>
            <a:ext cx="5145200" cy="29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211"/>
              </a:buClr>
              <a:buSzPts val="1400"/>
              <a:buChar char="●"/>
              <a:defRPr sz="1867">
                <a:solidFill>
                  <a:srgbClr val="37495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26"/>
          <p:cNvSpPr txBox="1">
            <a:spLocks noGrp="1"/>
          </p:cNvSpPr>
          <p:nvPr>
            <p:ph type="subTitle" idx="3"/>
          </p:nvPr>
        </p:nvSpPr>
        <p:spPr>
          <a:xfrm>
            <a:off x="6246500" y="2048467"/>
            <a:ext cx="23004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ncing Script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454" name="Google Shape;454;p26"/>
          <p:cNvSpPr txBox="1">
            <a:spLocks noGrp="1"/>
          </p:cNvSpPr>
          <p:nvPr>
            <p:ph type="subTitle" idx="4"/>
          </p:nvPr>
        </p:nvSpPr>
        <p:spPr>
          <a:xfrm>
            <a:off x="6096000" y="2626067"/>
            <a:ext cx="5145200" cy="29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26"/>
          <p:cNvSpPr/>
          <p:nvPr/>
        </p:nvSpPr>
        <p:spPr>
          <a:xfrm rot="2700000" flipH="1">
            <a:off x="7984643" y="109015"/>
            <a:ext cx="2995943" cy="1220652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/>
          <p:nvPr/>
        </p:nvSpPr>
        <p:spPr>
          <a:xfrm rot="-1932511">
            <a:off x="9134891" y="5347904"/>
            <a:ext cx="2773500" cy="1593707"/>
          </a:xfrm>
          <a:custGeom>
            <a:avLst/>
            <a:gdLst/>
            <a:ahLst/>
            <a:cxnLst/>
            <a:rect l="l" t="t" r="r" b="b"/>
            <a:pathLst>
              <a:path w="25208" h="14485" extrusionOk="0">
                <a:moveTo>
                  <a:pt x="16436" y="1606"/>
                </a:moveTo>
                <a:cubicBezTo>
                  <a:pt x="16499" y="1606"/>
                  <a:pt x="16563" y="1622"/>
                  <a:pt x="16626" y="1654"/>
                </a:cubicBezTo>
                <a:cubicBezTo>
                  <a:pt x="16506" y="1705"/>
                  <a:pt x="16372" y="1733"/>
                  <a:pt x="16239" y="1733"/>
                </a:cubicBezTo>
                <a:cubicBezTo>
                  <a:pt x="16127" y="1733"/>
                  <a:pt x="16015" y="1713"/>
                  <a:pt x="15914" y="1669"/>
                </a:cubicBezTo>
                <a:cubicBezTo>
                  <a:pt x="16072" y="1654"/>
                  <a:pt x="16246" y="1638"/>
                  <a:pt x="16436" y="1606"/>
                </a:cubicBezTo>
                <a:close/>
                <a:moveTo>
                  <a:pt x="16135" y="1796"/>
                </a:moveTo>
                <a:lnTo>
                  <a:pt x="16135" y="1828"/>
                </a:lnTo>
                <a:lnTo>
                  <a:pt x="15961" y="1844"/>
                </a:lnTo>
                <a:lnTo>
                  <a:pt x="15961" y="1796"/>
                </a:lnTo>
                <a:close/>
                <a:moveTo>
                  <a:pt x="15708" y="1701"/>
                </a:moveTo>
                <a:lnTo>
                  <a:pt x="15708" y="1749"/>
                </a:lnTo>
                <a:lnTo>
                  <a:pt x="14457" y="1923"/>
                </a:lnTo>
                <a:lnTo>
                  <a:pt x="14457" y="1859"/>
                </a:lnTo>
                <a:cubicBezTo>
                  <a:pt x="14869" y="1796"/>
                  <a:pt x="15296" y="1733"/>
                  <a:pt x="15708" y="1701"/>
                </a:cubicBezTo>
                <a:close/>
                <a:moveTo>
                  <a:pt x="15407" y="1923"/>
                </a:moveTo>
                <a:lnTo>
                  <a:pt x="15407" y="1923"/>
                </a:lnTo>
                <a:cubicBezTo>
                  <a:pt x="15356" y="1957"/>
                  <a:pt x="15332" y="1972"/>
                  <a:pt x="15304" y="1972"/>
                </a:cubicBezTo>
                <a:cubicBezTo>
                  <a:pt x="15285" y="1972"/>
                  <a:pt x="15263" y="1965"/>
                  <a:pt x="15228" y="1950"/>
                </a:cubicBezTo>
                <a:lnTo>
                  <a:pt x="15228" y="1950"/>
                </a:lnTo>
                <a:lnTo>
                  <a:pt x="15407" y="1923"/>
                </a:lnTo>
                <a:close/>
                <a:moveTo>
                  <a:pt x="15192" y="1956"/>
                </a:moveTo>
                <a:cubicBezTo>
                  <a:pt x="15166" y="1999"/>
                  <a:pt x="15136" y="2017"/>
                  <a:pt x="15101" y="2017"/>
                </a:cubicBezTo>
                <a:cubicBezTo>
                  <a:pt x="15074" y="2017"/>
                  <a:pt x="15044" y="2006"/>
                  <a:pt x="15011" y="1986"/>
                </a:cubicBezTo>
                <a:lnTo>
                  <a:pt x="15192" y="1956"/>
                </a:lnTo>
                <a:close/>
                <a:moveTo>
                  <a:pt x="14758" y="2034"/>
                </a:moveTo>
                <a:cubicBezTo>
                  <a:pt x="14758" y="2034"/>
                  <a:pt x="14774" y="2049"/>
                  <a:pt x="14789" y="2065"/>
                </a:cubicBezTo>
                <a:lnTo>
                  <a:pt x="14740" y="2115"/>
                </a:lnTo>
                <a:lnTo>
                  <a:pt x="14740" y="2115"/>
                </a:lnTo>
                <a:cubicBezTo>
                  <a:pt x="14733" y="2088"/>
                  <a:pt x="14710" y="2065"/>
                  <a:pt x="14710" y="2065"/>
                </a:cubicBezTo>
                <a:cubicBezTo>
                  <a:pt x="14710" y="2049"/>
                  <a:pt x="14726" y="2034"/>
                  <a:pt x="14758" y="2034"/>
                </a:cubicBezTo>
                <a:close/>
                <a:moveTo>
                  <a:pt x="14584" y="2065"/>
                </a:moveTo>
                <a:lnTo>
                  <a:pt x="14584" y="2113"/>
                </a:lnTo>
                <a:lnTo>
                  <a:pt x="14489" y="2129"/>
                </a:lnTo>
                <a:lnTo>
                  <a:pt x="14489" y="2081"/>
                </a:lnTo>
                <a:lnTo>
                  <a:pt x="14584" y="2065"/>
                </a:lnTo>
                <a:close/>
                <a:moveTo>
                  <a:pt x="11163" y="4808"/>
                </a:moveTo>
                <a:cubicBezTo>
                  <a:pt x="11223" y="4808"/>
                  <a:pt x="11282" y="4812"/>
                  <a:pt x="11338" y="4820"/>
                </a:cubicBezTo>
                <a:lnTo>
                  <a:pt x="11338" y="4868"/>
                </a:lnTo>
                <a:lnTo>
                  <a:pt x="10989" y="4868"/>
                </a:lnTo>
                <a:lnTo>
                  <a:pt x="10989" y="4820"/>
                </a:lnTo>
                <a:cubicBezTo>
                  <a:pt x="11045" y="4812"/>
                  <a:pt x="11104" y="4808"/>
                  <a:pt x="11163" y="4808"/>
                </a:cubicBezTo>
                <a:close/>
                <a:moveTo>
                  <a:pt x="13602" y="5469"/>
                </a:moveTo>
                <a:lnTo>
                  <a:pt x="13903" y="5501"/>
                </a:lnTo>
                <a:lnTo>
                  <a:pt x="13918" y="5501"/>
                </a:lnTo>
                <a:cubicBezTo>
                  <a:pt x="13876" y="5549"/>
                  <a:pt x="13836" y="5567"/>
                  <a:pt x="13799" y="5567"/>
                </a:cubicBezTo>
                <a:cubicBezTo>
                  <a:pt x="13727" y="5567"/>
                  <a:pt x="13665" y="5501"/>
                  <a:pt x="13602" y="5469"/>
                </a:cubicBezTo>
                <a:close/>
                <a:moveTo>
                  <a:pt x="381" y="5564"/>
                </a:moveTo>
                <a:lnTo>
                  <a:pt x="381" y="5564"/>
                </a:lnTo>
                <a:cubicBezTo>
                  <a:pt x="428" y="5707"/>
                  <a:pt x="412" y="5865"/>
                  <a:pt x="333" y="6008"/>
                </a:cubicBezTo>
                <a:cubicBezTo>
                  <a:pt x="286" y="5849"/>
                  <a:pt x="302" y="5691"/>
                  <a:pt x="381" y="5564"/>
                </a:cubicBezTo>
                <a:close/>
                <a:moveTo>
                  <a:pt x="191" y="6800"/>
                </a:moveTo>
                <a:lnTo>
                  <a:pt x="191" y="6879"/>
                </a:lnTo>
                <a:lnTo>
                  <a:pt x="175" y="6879"/>
                </a:lnTo>
                <a:lnTo>
                  <a:pt x="175" y="6800"/>
                </a:lnTo>
                <a:close/>
                <a:moveTo>
                  <a:pt x="412" y="6990"/>
                </a:moveTo>
                <a:lnTo>
                  <a:pt x="397" y="7148"/>
                </a:lnTo>
                <a:lnTo>
                  <a:pt x="365" y="7148"/>
                </a:lnTo>
                <a:lnTo>
                  <a:pt x="365" y="6990"/>
                </a:lnTo>
                <a:close/>
                <a:moveTo>
                  <a:pt x="21661" y="7908"/>
                </a:moveTo>
                <a:lnTo>
                  <a:pt x="21930" y="7955"/>
                </a:lnTo>
                <a:lnTo>
                  <a:pt x="21930" y="8003"/>
                </a:lnTo>
                <a:lnTo>
                  <a:pt x="21661" y="7940"/>
                </a:lnTo>
                <a:lnTo>
                  <a:pt x="21661" y="7908"/>
                </a:lnTo>
                <a:close/>
                <a:moveTo>
                  <a:pt x="19144" y="11961"/>
                </a:moveTo>
                <a:lnTo>
                  <a:pt x="19444" y="12009"/>
                </a:lnTo>
                <a:lnTo>
                  <a:pt x="19444" y="12056"/>
                </a:lnTo>
                <a:lnTo>
                  <a:pt x="19144" y="12009"/>
                </a:lnTo>
                <a:lnTo>
                  <a:pt x="19144" y="11961"/>
                </a:lnTo>
                <a:close/>
                <a:moveTo>
                  <a:pt x="22882" y="12986"/>
                </a:moveTo>
                <a:lnTo>
                  <a:pt x="22882" y="12986"/>
                </a:lnTo>
                <a:cubicBezTo>
                  <a:pt x="22881" y="12987"/>
                  <a:pt x="22881" y="12989"/>
                  <a:pt x="22880" y="12990"/>
                </a:cubicBezTo>
                <a:lnTo>
                  <a:pt x="22896" y="12990"/>
                </a:lnTo>
                <a:cubicBezTo>
                  <a:pt x="22891" y="12989"/>
                  <a:pt x="22887" y="12987"/>
                  <a:pt x="22882" y="12986"/>
                </a:cubicBezTo>
                <a:close/>
                <a:moveTo>
                  <a:pt x="12815" y="14101"/>
                </a:moveTo>
                <a:cubicBezTo>
                  <a:pt x="12932" y="14101"/>
                  <a:pt x="13050" y="14120"/>
                  <a:pt x="13158" y="14162"/>
                </a:cubicBezTo>
                <a:cubicBezTo>
                  <a:pt x="13019" y="14208"/>
                  <a:pt x="12872" y="14238"/>
                  <a:pt x="12722" y="14238"/>
                </a:cubicBezTo>
                <a:cubicBezTo>
                  <a:pt x="12667" y="14238"/>
                  <a:pt x="12612" y="14234"/>
                  <a:pt x="12557" y="14225"/>
                </a:cubicBezTo>
                <a:cubicBezTo>
                  <a:pt x="12541" y="14225"/>
                  <a:pt x="12525" y="14178"/>
                  <a:pt x="12509" y="14146"/>
                </a:cubicBezTo>
                <a:cubicBezTo>
                  <a:pt x="12606" y="14116"/>
                  <a:pt x="12711" y="14101"/>
                  <a:pt x="12815" y="14101"/>
                </a:cubicBezTo>
                <a:close/>
                <a:moveTo>
                  <a:pt x="12718" y="14355"/>
                </a:moveTo>
                <a:cubicBezTo>
                  <a:pt x="12778" y="14355"/>
                  <a:pt x="12836" y="14364"/>
                  <a:pt x="12889" y="14384"/>
                </a:cubicBezTo>
                <a:cubicBezTo>
                  <a:pt x="12821" y="14418"/>
                  <a:pt x="12744" y="14433"/>
                  <a:pt x="12668" y="14433"/>
                </a:cubicBezTo>
                <a:cubicBezTo>
                  <a:pt x="12602" y="14433"/>
                  <a:pt x="12536" y="14422"/>
                  <a:pt x="12478" y="14400"/>
                </a:cubicBezTo>
                <a:cubicBezTo>
                  <a:pt x="12551" y="14372"/>
                  <a:pt x="12636" y="14355"/>
                  <a:pt x="12718" y="14355"/>
                </a:cubicBezTo>
                <a:close/>
                <a:moveTo>
                  <a:pt x="17244" y="0"/>
                </a:moveTo>
                <a:cubicBezTo>
                  <a:pt x="17170" y="0"/>
                  <a:pt x="17096" y="2"/>
                  <a:pt x="17022" y="7"/>
                </a:cubicBezTo>
                <a:cubicBezTo>
                  <a:pt x="16974" y="23"/>
                  <a:pt x="16927" y="39"/>
                  <a:pt x="16879" y="54"/>
                </a:cubicBezTo>
                <a:cubicBezTo>
                  <a:pt x="16721" y="102"/>
                  <a:pt x="16579" y="134"/>
                  <a:pt x="16420" y="165"/>
                </a:cubicBezTo>
                <a:cubicBezTo>
                  <a:pt x="16183" y="213"/>
                  <a:pt x="15977" y="229"/>
                  <a:pt x="15708" y="244"/>
                </a:cubicBezTo>
                <a:cubicBezTo>
                  <a:pt x="15439" y="276"/>
                  <a:pt x="15185" y="324"/>
                  <a:pt x="14916" y="339"/>
                </a:cubicBezTo>
                <a:cubicBezTo>
                  <a:pt x="14821" y="339"/>
                  <a:pt x="14710" y="324"/>
                  <a:pt x="14615" y="308"/>
                </a:cubicBezTo>
                <a:cubicBezTo>
                  <a:pt x="14584" y="292"/>
                  <a:pt x="14552" y="292"/>
                  <a:pt x="14520" y="292"/>
                </a:cubicBezTo>
                <a:cubicBezTo>
                  <a:pt x="14346" y="308"/>
                  <a:pt x="14172" y="339"/>
                  <a:pt x="14013" y="355"/>
                </a:cubicBezTo>
                <a:lnTo>
                  <a:pt x="13618" y="355"/>
                </a:lnTo>
                <a:lnTo>
                  <a:pt x="13618" y="229"/>
                </a:lnTo>
                <a:cubicBezTo>
                  <a:pt x="13364" y="260"/>
                  <a:pt x="13111" y="276"/>
                  <a:pt x="12873" y="324"/>
                </a:cubicBezTo>
                <a:cubicBezTo>
                  <a:pt x="12414" y="355"/>
                  <a:pt x="11955" y="434"/>
                  <a:pt x="11512" y="545"/>
                </a:cubicBezTo>
                <a:cubicBezTo>
                  <a:pt x="11290" y="609"/>
                  <a:pt x="11068" y="640"/>
                  <a:pt x="10831" y="688"/>
                </a:cubicBezTo>
                <a:cubicBezTo>
                  <a:pt x="10657" y="719"/>
                  <a:pt x="10467" y="735"/>
                  <a:pt x="10293" y="799"/>
                </a:cubicBezTo>
                <a:cubicBezTo>
                  <a:pt x="9564" y="1004"/>
                  <a:pt x="8820" y="1226"/>
                  <a:pt x="8092" y="1448"/>
                </a:cubicBezTo>
                <a:cubicBezTo>
                  <a:pt x="7712" y="1559"/>
                  <a:pt x="7300" y="1701"/>
                  <a:pt x="6936" y="1844"/>
                </a:cubicBezTo>
                <a:cubicBezTo>
                  <a:pt x="6572" y="1986"/>
                  <a:pt x="6208" y="2129"/>
                  <a:pt x="5843" y="2271"/>
                </a:cubicBezTo>
                <a:cubicBezTo>
                  <a:pt x="5447" y="2429"/>
                  <a:pt x="5036" y="2572"/>
                  <a:pt x="4640" y="2730"/>
                </a:cubicBezTo>
                <a:cubicBezTo>
                  <a:pt x="4244" y="2889"/>
                  <a:pt x="3864" y="3079"/>
                  <a:pt x="3468" y="3253"/>
                </a:cubicBezTo>
                <a:cubicBezTo>
                  <a:pt x="2756" y="3585"/>
                  <a:pt x="2075" y="3934"/>
                  <a:pt x="1410" y="4345"/>
                </a:cubicBezTo>
                <a:cubicBezTo>
                  <a:pt x="1077" y="4535"/>
                  <a:pt x="761" y="4789"/>
                  <a:pt x="476" y="5074"/>
                </a:cubicBezTo>
                <a:cubicBezTo>
                  <a:pt x="412" y="5153"/>
                  <a:pt x="349" y="5232"/>
                  <a:pt x="302" y="5327"/>
                </a:cubicBezTo>
                <a:cubicBezTo>
                  <a:pt x="112" y="5675"/>
                  <a:pt x="64" y="6087"/>
                  <a:pt x="159" y="6467"/>
                </a:cubicBezTo>
                <a:cubicBezTo>
                  <a:pt x="159" y="6483"/>
                  <a:pt x="159" y="6483"/>
                  <a:pt x="159" y="6499"/>
                </a:cubicBezTo>
                <a:cubicBezTo>
                  <a:pt x="96" y="6610"/>
                  <a:pt x="48" y="6736"/>
                  <a:pt x="17" y="6863"/>
                </a:cubicBezTo>
                <a:cubicBezTo>
                  <a:pt x="1" y="7053"/>
                  <a:pt x="48" y="7227"/>
                  <a:pt x="127" y="7401"/>
                </a:cubicBezTo>
                <a:cubicBezTo>
                  <a:pt x="222" y="7639"/>
                  <a:pt x="317" y="7876"/>
                  <a:pt x="412" y="8114"/>
                </a:cubicBezTo>
                <a:cubicBezTo>
                  <a:pt x="444" y="8240"/>
                  <a:pt x="460" y="8399"/>
                  <a:pt x="523" y="8462"/>
                </a:cubicBezTo>
                <a:cubicBezTo>
                  <a:pt x="602" y="8557"/>
                  <a:pt x="682" y="8668"/>
                  <a:pt x="729" y="8779"/>
                </a:cubicBezTo>
                <a:cubicBezTo>
                  <a:pt x="840" y="8937"/>
                  <a:pt x="951" y="9111"/>
                  <a:pt x="1062" y="9270"/>
                </a:cubicBezTo>
                <a:cubicBezTo>
                  <a:pt x="1125" y="9349"/>
                  <a:pt x="1188" y="9412"/>
                  <a:pt x="1267" y="9491"/>
                </a:cubicBezTo>
                <a:lnTo>
                  <a:pt x="1236" y="9523"/>
                </a:lnTo>
                <a:lnTo>
                  <a:pt x="840" y="9238"/>
                </a:lnTo>
                <a:lnTo>
                  <a:pt x="824" y="9270"/>
                </a:lnTo>
                <a:lnTo>
                  <a:pt x="998" y="9650"/>
                </a:lnTo>
                <a:cubicBezTo>
                  <a:pt x="982" y="9745"/>
                  <a:pt x="982" y="9840"/>
                  <a:pt x="998" y="9950"/>
                </a:cubicBezTo>
                <a:cubicBezTo>
                  <a:pt x="1077" y="10204"/>
                  <a:pt x="1220" y="10441"/>
                  <a:pt x="1410" y="10631"/>
                </a:cubicBezTo>
                <a:cubicBezTo>
                  <a:pt x="1457" y="10663"/>
                  <a:pt x="1489" y="10710"/>
                  <a:pt x="1537" y="10758"/>
                </a:cubicBezTo>
                <a:cubicBezTo>
                  <a:pt x="1632" y="10805"/>
                  <a:pt x="1679" y="10900"/>
                  <a:pt x="1663" y="10995"/>
                </a:cubicBezTo>
                <a:cubicBezTo>
                  <a:pt x="1727" y="11027"/>
                  <a:pt x="1822" y="11027"/>
                  <a:pt x="1853" y="11075"/>
                </a:cubicBezTo>
                <a:cubicBezTo>
                  <a:pt x="1996" y="11217"/>
                  <a:pt x="2170" y="11344"/>
                  <a:pt x="2344" y="11423"/>
                </a:cubicBezTo>
                <a:cubicBezTo>
                  <a:pt x="2376" y="11439"/>
                  <a:pt x="2407" y="11470"/>
                  <a:pt x="2407" y="11470"/>
                </a:cubicBezTo>
                <a:cubicBezTo>
                  <a:pt x="2376" y="11597"/>
                  <a:pt x="2471" y="11613"/>
                  <a:pt x="2518" y="11645"/>
                </a:cubicBezTo>
                <a:cubicBezTo>
                  <a:pt x="2692" y="11771"/>
                  <a:pt x="2867" y="11882"/>
                  <a:pt x="3025" y="11993"/>
                </a:cubicBezTo>
                <a:lnTo>
                  <a:pt x="3674" y="12420"/>
                </a:lnTo>
                <a:cubicBezTo>
                  <a:pt x="3785" y="12515"/>
                  <a:pt x="3959" y="12531"/>
                  <a:pt x="4070" y="12674"/>
                </a:cubicBezTo>
                <a:lnTo>
                  <a:pt x="4102" y="12674"/>
                </a:lnTo>
                <a:cubicBezTo>
                  <a:pt x="4371" y="12690"/>
                  <a:pt x="4624" y="12816"/>
                  <a:pt x="4909" y="12848"/>
                </a:cubicBezTo>
                <a:cubicBezTo>
                  <a:pt x="5131" y="12880"/>
                  <a:pt x="5337" y="12959"/>
                  <a:pt x="5542" y="13054"/>
                </a:cubicBezTo>
                <a:cubicBezTo>
                  <a:pt x="6017" y="13244"/>
                  <a:pt x="6524" y="13386"/>
                  <a:pt x="7047" y="13450"/>
                </a:cubicBezTo>
                <a:cubicBezTo>
                  <a:pt x="7601" y="13497"/>
                  <a:pt x="8155" y="13624"/>
                  <a:pt x="8709" y="13703"/>
                </a:cubicBezTo>
                <a:cubicBezTo>
                  <a:pt x="8852" y="13719"/>
                  <a:pt x="8978" y="13750"/>
                  <a:pt x="9121" y="13750"/>
                </a:cubicBezTo>
                <a:cubicBezTo>
                  <a:pt x="9501" y="13766"/>
                  <a:pt x="9881" y="13814"/>
                  <a:pt x="10261" y="13909"/>
                </a:cubicBezTo>
                <a:cubicBezTo>
                  <a:pt x="10372" y="13940"/>
                  <a:pt x="10498" y="13972"/>
                  <a:pt x="10625" y="14004"/>
                </a:cubicBezTo>
                <a:cubicBezTo>
                  <a:pt x="10863" y="14035"/>
                  <a:pt x="11100" y="14051"/>
                  <a:pt x="11353" y="14067"/>
                </a:cubicBezTo>
                <a:cubicBezTo>
                  <a:pt x="11401" y="14067"/>
                  <a:pt x="11448" y="14083"/>
                  <a:pt x="11496" y="14099"/>
                </a:cubicBezTo>
                <a:cubicBezTo>
                  <a:pt x="11369" y="14162"/>
                  <a:pt x="11369" y="14162"/>
                  <a:pt x="11306" y="14241"/>
                </a:cubicBezTo>
                <a:cubicBezTo>
                  <a:pt x="11385" y="14352"/>
                  <a:pt x="11528" y="14305"/>
                  <a:pt x="11623" y="14384"/>
                </a:cubicBezTo>
                <a:lnTo>
                  <a:pt x="11021" y="14384"/>
                </a:lnTo>
                <a:cubicBezTo>
                  <a:pt x="11258" y="14415"/>
                  <a:pt x="11480" y="14447"/>
                  <a:pt x="11718" y="14447"/>
                </a:cubicBezTo>
                <a:cubicBezTo>
                  <a:pt x="11876" y="14455"/>
                  <a:pt x="12034" y="14455"/>
                  <a:pt x="12191" y="14455"/>
                </a:cubicBezTo>
                <a:cubicBezTo>
                  <a:pt x="12347" y="14455"/>
                  <a:pt x="12501" y="14455"/>
                  <a:pt x="12652" y="14463"/>
                </a:cubicBezTo>
                <a:cubicBezTo>
                  <a:pt x="12832" y="14477"/>
                  <a:pt x="13014" y="14484"/>
                  <a:pt x="13196" y="14484"/>
                </a:cubicBezTo>
                <a:cubicBezTo>
                  <a:pt x="13621" y="14484"/>
                  <a:pt x="14047" y="14446"/>
                  <a:pt x="14457" y="14368"/>
                </a:cubicBezTo>
                <a:cubicBezTo>
                  <a:pt x="14647" y="14352"/>
                  <a:pt x="14837" y="14289"/>
                  <a:pt x="15011" y="14210"/>
                </a:cubicBezTo>
                <a:cubicBezTo>
                  <a:pt x="14997" y="14209"/>
                  <a:pt x="14984" y="14208"/>
                  <a:pt x="14970" y="14208"/>
                </a:cubicBezTo>
                <a:cubicBezTo>
                  <a:pt x="14778" y="14208"/>
                  <a:pt x="14585" y="14305"/>
                  <a:pt x="14378" y="14305"/>
                </a:cubicBezTo>
                <a:lnTo>
                  <a:pt x="14346" y="14162"/>
                </a:lnTo>
                <a:cubicBezTo>
                  <a:pt x="14326" y="14157"/>
                  <a:pt x="14305" y="14156"/>
                  <a:pt x="14284" y="14156"/>
                </a:cubicBezTo>
                <a:cubicBezTo>
                  <a:pt x="14252" y="14156"/>
                  <a:pt x="14219" y="14159"/>
                  <a:pt x="14186" y="14159"/>
                </a:cubicBezTo>
                <a:cubicBezTo>
                  <a:pt x="14103" y="14159"/>
                  <a:pt x="14027" y="14136"/>
                  <a:pt x="13998" y="13972"/>
                </a:cubicBezTo>
                <a:cubicBezTo>
                  <a:pt x="14093" y="13956"/>
                  <a:pt x="14172" y="13940"/>
                  <a:pt x="14267" y="13940"/>
                </a:cubicBezTo>
                <a:cubicBezTo>
                  <a:pt x="14293" y="13954"/>
                  <a:pt x="14320" y="14011"/>
                  <a:pt x="14356" y="14011"/>
                </a:cubicBezTo>
                <a:cubicBezTo>
                  <a:pt x="14363" y="14011"/>
                  <a:pt x="14370" y="14009"/>
                  <a:pt x="14378" y="14004"/>
                </a:cubicBezTo>
                <a:cubicBezTo>
                  <a:pt x="14435" y="13947"/>
                  <a:pt x="14492" y="13935"/>
                  <a:pt x="14549" y="13935"/>
                </a:cubicBezTo>
                <a:cubicBezTo>
                  <a:pt x="14587" y="13935"/>
                  <a:pt x="14625" y="13940"/>
                  <a:pt x="14663" y="13940"/>
                </a:cubicBezTo>
                <a:cubicBezTo>
                  <a:pt x="14710" y="13925"/>
                  <a:pt x="14758" y="13909"/>
                  <a:pt x="14789" y="13909"/>
                </a:cubicBezTo>
                <a:cubicBezTo>
                  <a:pt x="14995" y="13845"/>
                  <a:pt x="15201" y="13766"/>
                  <a:pt x="15407" y="13703"/>
                </a:cubicBezTo>
                <a:cubicBezTo>
                  <a:pt x="15433" y="13692"/>
                  <a:pt x="15461" y="13687"/>
                  <a:pt x="15490" y="13687"/>
                </a:cubicBezTo>
                <a:cubicBezTo>
                  <a:pt x="15546" y="13687"/>
                  <a:pt x="15602" y="13708"/>
                  <a:pt x="15644" y="13750"/>
                </a:cubicBezTo>
                <a:lnTo>
                  <a:pt x="15486" y="13830"/>
                </a:lnTo>
                <a:cubicBezTo>
                  <a:pt x="15546" y="13860"/>
                  <a:pt x="15603" y="13871"/>
                  <a:pt x="15658" y="13871"/>
                </a:cubicBezTo>
                <a:cubicBezTo>
                  <a:pt x="15775" y="13871"/>
                  <a:pt x="15880" y="13820"/>
                  <a:pt x="15977" y="13798"/>
                </a:cubicBezTo>
                <a:cubicBezTo>
                  <a:pt x="16404" y="13719"/>
                  <a:pt x="16800" y="13545"/>
                  <a:pt x="17164" y="13291"/>
                </a:cubicBezTo>
                <a:cubicBezTo>
                  <a:pt x="17291" y="13196"/>
                  <a:pt x="17418" y="13133"/>
                  <a:pt x="17576" y="13085"/>
                </a:cubicBezTo>
                <a:cubicBezTo>
                  <a:pt x="17703" y="13038"/>
                  <a:pt x="17829" y="12990"/>
                  <a:pt x="17956" y="12927"/>
                </a:cubicBezTo>
                <a:cubicBezTo>
                  <a:pt x="18241" y="12800"/>
                  <a:pt x="18479" y="12610"/>
                  <a:pt x="18700" y="12373"/>
                </a:cubicBezTo>
                <a:cubicBezTo>
                  <a:pt x="18740" y="12320"/>
                  <a:pt x="18812" y="12290"/>
                  <a:pt x="18889" y="12290"/>
                </a:cubicBezTo>
                <a:cubicBezTo>
                  <a:pt x="18905" y="12290"/>
                  <a:pt x="18921" y="12291"/>
                  <a:pt x="18938" y="12294"/>
                </a:cubicBezTo>
                <a:lnTo>
                  <a:pt x="19349" y="12357"/>
                </a:lnTo>
                <a:cubicBezTo>
                  <a:pt x="19302" y="12278"/>
                  <a:pt x="19254" y="12199"/>
                  <a:pt x="19191" y="12104"/>
                </a:cubicBezTo>
                <a:lnTo>
                  <a:pt x="19191" y="12104"/>
                </a:lnTo>
                <a:cubicBezTo>
                  <a:pt x="19539" y="12230"/>
                  <a:pt x="19904" y="12310"/>
                  <a:pt x="20284" y="12341"/>
                </a:cubicBezTo>
                <a:cubicBezTo>
                  <a:pt x="20173" y="12278"/>
                  <a:pt x="20078" y="12246"/>
                  <a:pt x="19967" y="12199"/>
                </a:cubicBezTo>
                <a:cubicBezTo>
                  <a:pt x="19872" y="12151"/>
                  <a:pt x="19729" y="12183"/>
                  <a:pt x="19650" y="12056"/>
                </a:cubicBezTo>
                <a:lnTo>
                  <a:pt x="19650" y="12056"/>
                </a:lnTo>
                <a:cubicBezTo>
                  <a:pt x="19935" y="12088"/>
                  <a:pt x="20236" y="12167"/>
                  <a:pt x="20489" y="12310"/>
                </a:cubicBezTo>
                <a:cubicBezTo>
                  <a:pt x="20474" y="12341"/>
                  <a:pt x="20442" y="12373"/>
                  <a:pt x="20426" y="12389"/>
                </a:cubicBezTo>
                <a:cubicBezTo>
                  <a:pt x="20600" y="12468"/>
                  <a:pt x="20790" y="12452"/>
                  <a:pt x="20933" y="12642"/>
                </a:cubicBezTo>
                <a:lnTo>
                  <a:pt x="21012" y="12484"/>
                </a:lnTo>
                <a:cubicBezTo>
                  <a:pt x="20854" y="12373"/>
                  <a:pt x="20648" y="12484"/>
                  <a:pt x="20521" y="12246"/>
                </a:cubicBezTo>
                <a:lnTo>
                  <a:pt x="20616" y="12246"/>
                </a:lnTo>
                <a:cubicBezTo>
                  <a:pt x="20917" y="12325"/>
                  <a:pt x="21218" y="12373"/>
                  <a:pt x="21503" y="12452"/>
                </a:cubicBezTo>
                <a:cubicBezTo>
                  <a:pt x="21582" y="12468"/>
                  <a:pt x="21661" y="12515"/>
                  <a:pt x="21724" y="12579"/>
                </a:cubicBezTo>
                <a:cubicBezTo>
                  <a:pt x="21835" y="12658"/>
                  <a:pt x="21930" y="12769"/>
                  <a:pt x="22041" y="12864"/>
                </a:cubicBezTo>
                <a:cubicBezTo>
                  <a:pt x="22110" y="12912"/>
                  <a:pt x="22165" y="12937"/>
                  <a:pt x="22211" y="12937"/>
                </a:cubicBezTo>
                <a:cubicBezTo>
                  <a:pt x="22272" y="12937"/>
                  <a:pt x="22320" y="12896"/>
                  <a:pt x="22374" y="12816"/>
                </a:cubicBezTo>
                <a:lnTo>
                  <a:pt x="22184" y="12674"/>
                </a:lnTo>
                <a:lnTo>
                  <a:pt x="22215" y="12642"/>
                </a:lnTo>
                <a:cubicBezTo>
                  <a:pt x="22310" y="12658"/>
                  <a:pt x="22390" y="12721"/>
                  <a:pt x="22453" y="12800"/>
                </a:cubicBezTo>
                <a:cubicBezTo>
                  <a:pt x="22480" y="12842"/>
                  <a:pt x="22531" y="12883"/>
                  <a:pt x="22565" y="12883"/>
                </a:cubicBezTo>
                <a:cubicBezTo>
                  <a:pt x="22570" y="12883"/>
                  <a:pt x="22575" y="12882"/>
                  <a:pt x="22580" y="12880"/>
                </a:cubicBezTo>
                <a:cubicBezTo>
                  <a:pt x="22605" y="12868"/>
                  <a:pt x="22628" y="12864"/>
                  <a:pt x="22649" y="12864"/>
                </a:cubicBezTo>
                <a:cubicBezTo>
                  <a:pt x="22741" y="12864"/>
                  <a:pt x="22799" y="12954"/>
                  <a:pt x="22882" y="12986"/>
                </a:cubicBezTo>
                <a:lnTo>
                  <a:pt x="22882" y="12986"/>
                </a:lnTo>
                <a:cubicBezTo>
                  <a:pt x="22915" y="12895"/>
                  <a:pt x="22935" y="12853"/>
                  <a:pt x="22961" y="12853"/>
                </a:cubicBezTo>
                <a:cubicBezTo>
                  <a:pt x="22984" y="12853"/>
                  <a:pt x="23011" y="12885"/>
                  <a:pt x="23055" y="12943"/>
                </a:cubicBezTo>
                <a:lnTo>
                  <a:pt x="23197" y="12880"/>
                </a:lnTo>
                <a:lnTo>
                  <a:pt x="23371" y="13070"/>
                </a:lnTo>
                <a:cubicBezTo>
                  <a:pt x="23433" y="12999"/>
                  <a:pt x="23455" y="12968"/>
                  <a:pt x="23488" y="12968"/>
                </a:cubicBezTo>
                <a:cubicBezTo>
                  <a:pt x="23514" y="12968"/>
                  <a:pt x="23546" y="12987"/>
                  <a:pt x="23609" y="13022"/>
                </a:cubicBezTo>
                <a:cubicBezTo>
                  <a:pt x="23672" y="13054"/>
                  <a:pt x="23735" y="13085"/>
                  <a:pt x="23799" y="13085"/>
                </a:cubicBezTo>
                <a:cubicBezTo>
                  <a:pt x="23910" y="13085"/>
                  <a:pt x="23799" y="12927"/>
                  <a:pt x="23910" y="12895"/>
                </a:cubicBezTo>
                <a:cubicBezTo>
                  <a:pt x="23878" y="12864"/>
                  <a:pt x="23862" y="12848"/>
                  <a:pt x="23846" y="12816"/>
                </a:cubicBezTo>
                <a:cubicBezTo>
                  <a:pt x="23815" y="12785"/>
                  <a:pt x="23799" y="12753"/>
                  <a:pt x="23783" y="12721"/>
                </a:cubicBezTo>
                <a:cubicBezTo>
                  <a:pt x="23838" y="12679"/>
                  <a:pt x="23891" y="12664"/>
                  <a:pt x="23943" y="12664"/>
                </a:cubicBezTo>
                <a:cubicBezTo>
                  <a:pt x="24072" y="12664"/>
                  <a:pt x="24197" y="12756"/>
                  <a:pt x="24340" y="12756"/>
                </a:cubicBezTo>
                <a:cubicBezTo>
                  <a:pt x="24354" y="12756"/>
                  <a:pt x="24369" y="12755"/>
                  <a:pt x="24385" y="12753"/>
                </a:cubicBezTo>
                <a:cubicBezTo>
                  <a:pt x="24337" y="12705"/>
                  <a:pt x="24305" y="12658"/>
                  <a:pt x="24274" y="12610"/>
                </a:cubicBezTo>
                <a:cubicBezTo>
                  <a:pt x="24210" y="12531"/>
                  <a:pt x="24179" y="12452"/>
                  <a:pt x="24147" y="12373"/>
                </a:cubicBezTo>
                <a:cubicBezTo>
                  <a:pt x="24131" y="12341"/>
                  <a:pt x="24179" y="12278"/>
                  <a:pt x="24179" y="12262"/>
                </a:cubicBezTo>
                <a:cubicBezTo>
                  <a:pt x="24274" y="12230"/>
                  <a:pt x="24337" y="12230"/>
                  <a:pt x="24400" y="12199"/>
                </a:cubicBezTo>
                <a:cubicBezTo>
                  <a:pt x="24404" y="12198"/>
                  <a:pt x="24408" y="12198"/>
                  <a:pt x="24412" y="12198"/>
                </a:cubicBezTo>
                <a:cubicBezTo>
                  <a:pt x="24461" y="12198"/>
                  <a:pt x="24505" y="12259"/>
                  <a:pt x="24551" y="12259"/>
                </a:cubicBezTo>
                <a:cubicBezTo>
                  <a:pt x="24574" y="12259"/>
                  <a:pt x="24597" y="12244"/>
                  <a:pt x="24622" y="12199"/>
                </a:cubicBezTo>
                <a:lnTo>
                  <a:pt x="24464" y="12056"/>
                </a:lnTo>
                <a:lnTo>
                  <a:pt x="24480" y="12025"/>
                </a:lnTo>
                <a:lnTo>
                  <a:pt x="24828" y="12104"/>
                </a:lnTo>
                <a:cubicBezTo>
                  <a:pt x="24828" y="11930"/>
                  <a:pt x="24780" y="11850"/>
                  <a:pt x="24670" y="11819"/>
                </a:cubicBezTo>
                <a:cubicBezTo>
                  <a:pt x="24590" y="11803"/>
                  <a:pt x="24511" y="11771"/>
                  <a:pt x="24432" y="11724"/>
                </a:cubicBezTo>
                <a:cubicBezTo>
                  <a:pt x="24337" y="11692"/>
                  <a:pt x="24353" y="11550"/>
                  <a:pt x="24448" y="11518"/>
                </a:cubicBezTo>
                <a:cubicBezTo>
                  <a:pt x="24511" y="11502"/>
                  <a:pt x="24575" y="11486"/>
                  <a:pt x="24654" y="11486"/>
                </a:cubicBezTo>
                <a:cubicBezTo>
                  <a:pt x="24622" y="11407"/>
                  <a:pt x="24590" y="11344"/>
                  <a:pt x="24575" y="11312"/>
                </a:cubicBezTo>
                <a:cubicBezTo>
                  <a:pt x="24638" y="11201"/>
                  <a:pt x="24701" y="11122"/>
                  <a:pt x="24733" y="11043"/>
                </a:cubicBezTo>
                <a:lnTo>
                  <a:pt x="24543" y="10869"/>
                </a:lnTo>
                <a:lnTo>
                  <a:pt x="24733" y="10837"/>
                </a:lnTo>
                <a:lnTo>
                  <a:pt x="24511" y="10520"/>
                </a:lnTo>
                <a:cubicBezTo>
                  <a:pt x="24606" y="10394"/>
                  <a:pt x="24796" y="10457"/>
                  <a:pt x="24844" y="10251"/>
                </a:cubicBezTo>
                <a:cubicBezTo>
                  <a:pt x="24749" y="10172"/>
                  <a:pt x="24733" y="10045"/>
                  <a:pt x="24780" y="9950"/>
                </a:cubicBezTo>
                <a:lnTo>
                  <a:pt x="24638" y="9792"/>
                </a:lnTo>
                <a:lnTo>
                  <a:pt x="24638" y="9792"/>
                </a:lnTo>
                <a:cubicBezTo>
                  <a:pt x="24733" y="9808"/>
                  <a:pt x="24828" y="9840"/>
                  <a:pt x="24907" y="9903"/>
                </a:cubicBezTo>
                <a:cubicBezTo>
                  <a:pt x="24946" y="9929"/>
                  <a:pt x="24978" y="9944"/>
                  <a:pt x="25005" y="9944"/>
                </a:cubicBezTo>
                <a:cubicBezTo>
                  <a:pt x="25044" y="9944"/>
                  <a:pt x="25076" y="9914"/>
                  <a:pt x="25113" y="9840"/>
                </a:cubicBezTo>
                <a:lnTo>
                  <a:pt x="24796" y="9665"/>
                </a:lnTo>
                <a:cubicBezTo>
                  <a:pt x="24828" y="9602"/>
                  <a:pt x="24844" y="9570"/>
                  <a:pt x="24875" y="9523"/>
                </a:cubicBezTo>
                <a:cubicBezTo>
                  <a:pt x="24907" y="9539"/>
                  <a:pt x="24923" y="9555"/>
                  <a:pt x="24939" y="9570"/>
                </a:cubicBezTo>
                <a:cubicBezTo>
                  <a:pt x="24964" y="9586"/>
                  <a:pt x="24993" y="9593"/>
                  <a:pt x="25021" y="9593"/>
                </a:cubicBezTo>
                <a:cubicBezTo>
                  <a:pt x="25082" y="9593"/>
                  <a:pt x="25144" y="9561"/>
                  <a:pt x="25176" y="9507"/>
                </a:cubicBezTo>
                <a:cubicBezTo>
                  <a:pt x="25208" y="9412"/>
                  <a:pt x="25160" y="9333"/>
                  <a:pt x="25065" y="9285"/>
                </a:cubicBezTo>
                <a:cubicBezTo>
                  <a:pt x="25018" y="9270"/>
                  <a:pt x="24939" y="9270"/>
                  <a:pt x="24923" y="9222"/>
                </a:cubicBezTo>
                <a:cubicBezTo>
                  <a:pt x="24860" y="9095"/>
                  <a:pt x="24749" y="9111"/>
                  <a:pt x="24670" y="9095"/>
                </a:cubicBezTo>
                <a:cubicBezTo>
                  <a:pt x="24606" y="9080"/>
                  <a:pt x="24559" y="9064"/>
                  <a:pt x="24511" y="9064"/>
                </a:cubicBezTo>
                <a:cubicBezTo>
                  <a:pt x="24448" y="9048"/>
                  <a:pt x="24400" y="9016"/>
                  <a:pt x="24385" y="8953"/>
                </a:cubicBezTo>
                <a:cubicBezTo>
                  <a:pt x="24305" y="8810"/>
                  <a:pt x="24210" y="8684"/>
                  <a:pt x="24115" y="8541"/>
                </a:cubicBezTo>
                <a:cubicBezTo>
                  <a:pt x="24100" y="8525"/>
                  <a:pt x="24084" y="8510"/>
                  <a:pt x="24052" y="8510"/>
                </a:cubicBezTo>
                <a:cubicBezTo>
                  <a:pt x="23846" y="8430"/>
                  <a:pt x="23640" y="8351"/>
                  <a:pt x="23435" y="8272"/>
                </a:cubicBezTo>
                <a:cubicBezTo>
                  <a:pt x="23355" y="8240"/>
                  <a:pt x="23260" y="8209"/>
                  <a:pt x="23181" y="8193"/>
                </a:cubicBezTo>
                <a:cubicBezTo>
                  <a:pt x="22928" y="8114"/>
                  <a:pt x="22690" y="8035"/>
                  <a:pt x="22437" y="7971"/>
                </a:cubicBezTo>
                <a:cubicBezTo>
                  <a:pt x="22184" y="7908"/>
                  <a:pt x="21930" y="7876"/>
                  <a:pt x="21677" y="7829"/>
                </a:cubicBezTo>
                <a:cubicBezTo>
                  <a:pt x="21360" y="7750"/>
                  <a:pt x="21044" y="7670"/>
                  <a:pt x="20727" y="7591"/>
                </a:cubicBezTo>
                <a:cubicBezTo>
                  <a:pt x="20489" y="7560"/>
                  <a:pt x="20268" y="7480"/>
                  <a:pt x="20062" y="7354"/>
                </a:cubicBezTo>
                <a:cubicBezTo>
                  <a:pt x="19999" y="7306"/>
                  <a:pt x="19888" y="7322"/>
                  <a:pt x="19872" y="7180"/>
                </a:cubicBezTo>
                <a:cubicBezTo>
                  <a:pt x="19856" y="7164"/>
                  <a:pt x="19809" y="7164"/>
                  <a:pt x="19793" y="7148"/>
                </a:cubicBezTo>
                <a:cubicBezTo>
                  <a:pt x="19729" y="7116"/>
                  <a:pt x="19682" y="7069"/>
                  <a:pt x="19619" y="7037"/>
                </a:cubicBezTo>
                <a:cubicBezTo>
                  <a:pt x="19349" y="6752"/>
                  <a:pt x="19017" y="6530"/>
                  <a:pt x="18653" y="6388"/>
                </a:cubicBezTo>
                <a:cubicBezTo>
                  <a:pt x="18637" y="6372"/>
                  <a:pt x="18621" y="6372"/>
                  <a:pt x="18605" y="6356"/>
                </a:cubicBezTo>
                <a:cubicBezTo>
                  <a:pt x="18510" y="6198"/>
                  <a:pt x="18352" y="6166"/>
                  <a:pt x="18209" y="6071"/>
                </a:cubicBezTo>
                <a:cubicBezTo>
                  <a:pt x="18178" y="6055"/>
                  <a:pt x="18146" y="6039"/>
                  <a:pt x="18114" y="6008"/>
                </a:cubicBezTo>
                <a:cubicBezTo>
                  <a:pt x="17861" y="5770"/>
                  <a:pt x="17560" y="5580"/>
                  <a:pt x="17228" y="5469"/>
                </a:cubicBezTo>
                <a:cubicBezTo>
                  <a:pt x="16943" y="5359"/>
                  <a:pt x="16658" y="5248"/>
                  <a:pt x="16373" y="5137"/>
                </a:cubicBezTo>
                <a:cubicBezTo>
                  <a:pt x="16167" y="5058"/>
                  <a:pt x="15977" y="4931"/>
                  <a:pt x="15771" y="4868"/>
                </a:cubicBezTo>
                <a:cubicBezTo>
                  <a:pt x="15359" y="4709"/>
                  <a:pt x="14948" y="4583"/>
                  <a:pt x="14520" y="4472"/>
                </a:cubicBezTo>
                <a:cubicBezTo>
                  <a:pt x="14346" y="4440"/>
                  <a:pt x="14172" y="4409"/>
                  <a:pt x="13982" y="4377"/>
                </a:cubicBezTo>
                <a:cubicBezTo>
                  <a:pt x="13855" y="4377"/>
                  <a:pt x="13728" y="4329"/>
                  <a:pt x="13618" y="4250"/>
                </a:cubicBezTo>
                <a:cubicBezTo>
                  <a:pt x="13744" y="4139"/>
                  <a:pt x="13887" y="4060"/>
                  <a:pt x="14045" y="4029"/>
                </a:cubicBezTo>
                <a:cubicBezTo>
                  <a:pt x="14362" y="3965"/>
                  <a:pt x="14694" y="3934"/>
                  <a:pt x="15011" y="3854"/>
                </a:cubicBezTo>
                <a:cubicBezTo>
                  <a:pt x="15138" y="3823"/>
                  <a:pt x="15264" y="3791"/>
                  <a:pt x="15375" y="3744"/>
                </a:cubicBezTo>
                <a:cubicBezTo>
                  <a:pt x="15423" y="3728"/>
                  <a:pt x="15470" y="3712"/>
                  <a:pt x="15518" y="3712"/>
                </a:cubicBezTo>
                <a:cubicBezTo>
                  <a:pt x="15573" y="3720"/>
                  <a:pt x="15625" y="3724"/>
                  <a:pt x="15676" y="3724"/>
                </a:cubicBezTo>
                <a:cubicBezTo>
                  <a:pt x="15727" y="3724"/>
                  <a:pt x="15779" y="3720"/>
                  <a:pt x="15834" y="3712"/>
                </a:cubicBezTo>
                <a:cubicBezTo>
                  <a:pt x="16135" y="3601"/>
                  <a:pt x="16436" y="3554"/>
                  <a:pt x="16753" y="3522"/>
                </a:cubicBezTo>
                <a:cubicBezTo>
                  <a:pt x="17323" y="3474"/>
                  <a:pt x="17877" y="3364"/>
                  <a:pt x="18431" y="3269"/>
                </a:cubicBezTo>
                <a:cubicBezTo>
                  <a:pt x="18716" y="3221"/>
                  <a:pt x="19001" y="3158"/>
                  <a:pt x="19286" y="3094"/>
                </a:cubicBezTo>
                <a:cubicBezTo>
                  <a:pt x="19302" y="3094"/>
                  <a:pt x="19318" y="3079"/>
                  <a:pt x="19334" y="3063"/>
                </a:cubicBezTo>
                <a:lnTo>
                  <a:pt x="19207" y="2936"/>
                </a:lnTo>
                <a:cubicBezTo>
                  <a:pt x="19270" y="2889"/>
                  <a:pt x="19318" y="2825"/>
                  <a:pt x="19381" y="2809"/>
                </a:cubicBezTo>
                <a:cubicBezTo>
                  <a:pt x="19571" y="2746"/>
                  <a:pt x="19777" y="2714"/>
                  <a:pt x="19967" y="2667"/>
                </a:cubicBezTo>
                <a:cubicBezTo>
                  <a:pt x="20062" y="2651"/>
                  <a:pt x="20141" y="2619"/>
                  <a:pt x="20220" y="2588"/>
                </a:cubicBezTo>
                <a:cubicBezTo>
                  <a:pt x="20268" y="2588"/>
                  <a:pt x="20315" y="2524"/>
                  <a:pt x="20315" y="2509"/>
                </a:cubicBezTo>
                <a:cubicBezTo>
                  <a:pt x="20299" y="2334"/>
                  <a:pt x="20394" y="2239"/>
                  <a:pt x="20458" y="2144"/>
                </a:cubicBezTo>
                <a:cubicBezTo>
                  <a:pt x="20505" y="2049"/>
                  <a:pt x="20489" y="1986"/>
                  <a:pt x="20379" y="1923"/>
                </a:cubicBezTo>
                <a:cubicBezTo>
                  <a:pt x="20347" y="1907"/>
                  <a:pt x="20299" y="1891"/>
                  <a:pt x="20268" y="1859"/>
                </a:cubicBezTo>
                <a:lnTo>
                  <a:pt x="20410" y="1685"/>
                </a:lnTo>
                <a:lnTo>
                  <a:pt x="20315" y="1543"/>
                </a:lnTo>
                <a:cubicBezTo>
                  <a:pt x="20347" y="1448"/>
                  <a:pt x="20426" y="1448"/>
                  <a:pt x="20474" y="1448"/>
                </a:cubicBezTo>
                <a:lnTo>
                  <a:pt x="21614" y="1448"/>
                </a:lnTo>
                <a:lnTo>
                  <a:pt x="21249" y="1274"/>
                </a:lnTo>
                <a:lnTo>
                  <a:pt x="21471" y="1194"/>
                </a:lnTo>
                <a:cubicBezTo>
                  <a:pt x="21265" y="1115"/>
                  <a:pt x="21044" y="1084"/>
                  <a:pt x="20822" y="1084"/>
                </a:cubicBezTo>
                <a:cubicBezTo>
                  <a:pt x="20664" y="1084"/>
                  <a:pt x="20521" y="1068"/>
                  <a:pt x="20363" y="1036"/>
                </a:cubicBezTo>
                <a:cubicBezTo>
                  <a:pt x="20284" y="1020"/>
                  <a:pt x="20189" y="1004"/>
                  <a:pt x="20109" y="989"/>
                </a:cubicBezTo>
                <a:cubicBezTo>
                  <a:pt x="19967" y="973"/>
                  <a:pt x="19840" y="989"/>
                  <a:pt x="19729" y="862"/>
                </a:cubicBezTo>
                <a:lnTo>
                  <a:pt x="19729" y="862"/>
                </a:lnTo>
                <a:lnTo>
                  <a:pt x="21392" y="957"/>
                </a:lnTo>
                <a:cubicBezTo>
                  <a:pt x="21170" y="846"/>
                  <a:pt x="20949" y="783"/>
                  <a:pt x="20711" y="735"/>
                </a:cubicBezTo>
                <a:cubicBezTo>
                  <a:pt x="20474" y="672"/>
                  <a:pt x="20220" y="640"/>
                  <a:pt x="19983" y="609"/>
                </a:cubicBezTo>
                <a:cubicBezTo>
                  <a:pt x="19830" y="598"/>
                  <a:pt x="19684" y="556"/>
                  <a:pt x="19536" y="556"/>
                </a:cubicBezTo>
                <a:cubicBezTo>
                  <a:pt x="19454" y="556"/>
                  <a:pt x="19371" y="569"/>
                  <a:pt x="19286" y="609"/>
                </a:cubicBezTo>
                <a:cubicBezTo>
                  <a:pt x="19243" y="628"/>
                  <a:pt x="19197" y="637"/>
                  <a:pt x="19154" y="637"/>
                </a:cubicBezTo>
                <a:cubicBezTo>
                  <a:pt x="19054" y="637"/>
                  <a:pt x="18961" y="591"/>
                  <a:pt x="18906" y="514"/>
                </a:cubicBezTo>
                <a:cubicBezTo>
                  <a:pt x="18859" y="466"/>
                  <a:pt x="18779" y="466"/>
                  <a:pt x="18716" y="450"/>
                </a:cubicBezTo>
                <a:cubicBezTo>
                  <a:pt x="18637" y="434"/>
                  <a:pt x="18526" y="434"/>
                  <a:pt x="18447" y="434"/>
                </a:cubicBezTo>
                <a:cubicBezTo>
                  <a:pt x="18352" y="434"/>
                  <a:pt x="18289" y="387"/>
                  <a:pt x="18241" y="308"/>
                </a:cubicBezTo>
                <a:cubicBezTo>
                  <a:pt x="18130" y="149"/>
                  <a:pt x="17972" y="54"/>
                  <a:pt x="17782" y="23"/>
                </a:cubicBezTo>
                <a:cubicBezTo>
                  <a:pt x="17603" y="12"/>
                  <a:pt x="17424" y="0"/>
                  <a:pt x="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6"/>
          <p:cNvSpPr/>
          <p:nvPr/>
        </p:nvSpPr>
        <p:spPr>
          <a:xfrm rot="2909030" flipH="1">
            <a:off x="6682891" y="570590"/>
            <a:ext cx="2996044" cy="503095"/>
          </a:xfrm>
          <a:custGeom>
            <a:avLst/>
            <a:gdLst/>
            <a:ahLst/>
            <a:cxnLst/>
            <a:rect l="l" t="t" r="r" b="b"/>
            <a:pathLst>
              <a:path w="44700" h="7506" extrusionOk="0">
                <a:moveTo>
                  <a:pt x="32840" y="856"/>
                </a:moveTo>
                <a:cubicBezTo>
                  <a:pt x="32893" y="923"/>
                  <a:pt x="32856" y="933"/>
                  <a:pt x="32795" y="944"/>
                </a:cubicBezTo>
                <a:lnTo>
                  <a:pt x="32795" y="944"/>
                </a:lnTo>
                <a:cubicBezTo>
                  <a:pt x="32810" y="915"/>
                  <a:pt x="32825" y="885"/>
                  <a:pt x="32840" y="856"/>
                </a:cubicBezTo>
                <a:close/>
                <a:moveTo>
                  <a:pt x="32792" y="935"/>
                </a:moveTo>
                <a:lnTo>
                  <a:pt x="32792" y="945"/>
                </a:lnTo>
                <a:lnTo>
                  <a:pt x="32792" y="945"/>
                </a:lnTo>
                <a:cubicBezTo>
                  <a:pt x="32784" y="947"/>
                  <a:pt x="32775" y="948"/>
                  <a:pt x="32765" y="950"/>
                </a:cubicBezTo>
                <a:lnTo>
                  <a:pt x="32765" y="950"/>
                </a:lnTo>
                <a:lnTo>
                  <a:pt x="32792" y="935"/>
                </a:lnTo>
                <a:close/>
                <a:moveTo>
                  <a:pt x="12272" y="1220"/>
                </a:moveTo>
                <a:cubicBezTo>
                  <a:pt x="12288" y="1236"/>
                  <a:pt x="12303" y="1252"/>
                  <a:pt x="12303" y="1283"/>
                </a:cubicBezTo>
                <a:cubicBezTo>
                  <a:pt x="12303" y="1283"/>
                  <a:pt x="12272" y="1299"/>
                  <a:pt x="12272" y="1315"/>
                </a:cubicBezTo>
                <a:cubicBezTo>
                  <a:pt x="12272" y="1283"/>
                  <a:pt x="12256" y="1268"/>
                  <a:pt x="12240" y="1252"/>
                </a:cubicBezTo>
                <a:cubicBezTo>
                  <a:pt x="12240" y="1236"/>
                  <a:pt x="12272" y="1220"/>
                  <a:pt x="12272" y="1220"/>
                </a:cubicBezTo>
                <a:close/>
                <a:moveTo>
                  <a:pt x="32492" y="939"/>
                </a:moveTo>
                <a:cubicBezTo>
                  <a:pt x="32553" y="939"/>
                  <a:pt x="32610" y="955"/>
                  <a:pt x="32650" y="1014"/>
                </a:cubicBezTo>
                <a:lnTo>
                  <a:pt x="32761" y="952"/>
                </a:lnTo>
                <a:lnTo>
                  <a:pt x="32761" y="952"/>
                </a:lnTo>
                <a:cubicBezTo>
                  <a:pt x="32792" y="999"/>
                  <a:pt x="32792" y="1046"/>
                  <a:pt x="32792" y="1078"/>
                </a:cubicBezTo>
                <a:cubicBezTo>
                  <a:pt x="32666" y="1204"/>
                  <a:pt x="32523" y="1299"/>
                  <a:pt x="32349" y="1347"/>
                </a:cubicBezTo>
                <a:lnTo>
                  <a:pt x="32317" y="1458"/>
                </a:lnTo>
                <a:cubicBezTo>
                  <a:pt x="32289" y="1495"/>
                  <a:pt x="32266" y="1509"/>
                  <a:pt x="32244" y="1509"/>
                </a:cubicBezTo>
                <a:cubicBezTo>
                  <a:pt x="32192" y="1509"/>
                  <a:pt x="32151" y="1428"/>
                  <a:pt x="32096" y="1394"/>
                </a:cubicBezTo>
                <a:cubicBezTo>
                  <a:pt x="32080" y="1489"/>
                  <a:pt x="32064" y="1568"/>
                  <a:pt x="32048" y="1679"/>
                </a:cubicBezTo>
                <a:lnTo>
                  <a:pt x="31731" y="1695"/>
                </a:lnTo>
                <a:cubicBezTo>
                  <a:pt x="31716" y="1743"/>
                  <a:pt x="31700" y="1790"/>
                  <a:pt x="31668" y="1853"/>
                </a:cubicBezTo>
                <a:lnTo>
                  <a:pt x="31462" y="1869"/>
                </a:lnTo>
                <a:cubicBezTo>
                  <a:pt x="31446" y="1933"/>
                  <a:pt x="31415" y="1980"/>
                  <a:pt x="31399" y="2043"/>
                </a:cubicBezTo>
                <a:lnTo>
                  <a:pt x="31225" y="2043"/>
                </a:lnTo>
                <a:cubicBezTo>
                  <a:pt x="31146" y="2091"/>
                  <a:pt x="31098" y="2154"/>
                  <a:pt x="31066" y="2233"/>
                </a:cubicBezTo>
                <a:cubicBezTo>
                  <a:pt x="31035" y="2297"/>
                  <a:pt x="30987" y="2360"/>
                  <a:pt x="30940" y="2408"/>
                </a:cubicBezTo>
                <a:lnTo>
                  <a:pt x="30797" y="2313"/>
                </a:lnTo>
                <a:cubicBezTo>
                  <a:pt x="30845" y="2170"/>
                  <a:pt x="31003" y="2075"/>
                  <a:pt x="31082" y="1980"/>
                </a:cubicBezTo>
                <a:cubicBezTo>
                  <a:pt x="31177" y="1885"/>
                  <a:pt x="31241" y="1774"/>
                  <a:pt x="31399" y="1743"/>
                </a:cubicBezTo>
                <a:cubicBezTo>
                  <a:pt x="31446" y="1743"/>
                  <a:pt x="31478" y="1663"/>
                  <a:pt x="31526" y="1616"/>
                </a:cubicBezTo>
                <a:lnTo>
                  <a:pt x="31747" y="1394"/>
                </a:lnTo>
                <a:cubicBezTo>
                  <a:pt x="31754" y="1395"/>
                  <a:pt x="31760" y="1395"/>
                  <a:pt x="31766" y="1395"/>
                </a:cubicBezTo>
                <a:cubicBezTo>
                  <a:pt x="31877" y="1395"/>
                  <a:pt x="31911" y="1266"/>
                  <a:pt x="32001" y="1236"/>
                </a:cubicBezTo>
                <a:cubicBezTo>
                  <a:pt x="32175" y="1188"/>
                  <a:pt x="32254" y="1046"/>
                  <a:pt x="32381" y="951"/>
                </a:cubicBezTo>
                <a:cubicBezTo>
                  <a:pt x="32416" y="945"/>
                  <a:pt x="32455" y="939"/>
                  <a:pt x="32492" y="939"/>
                </a:cubicBezTo>
                <a:close/>
                <a:moveTo>
                  <a:pt x="30797" y="2313"/>
                </a:moveTo>
                <a:cubicBezTo>
                  <a:pt x="30781" y="2408"/>
                  <a:pt x="30718" y="2455"/>
                  <a:pt x="30623" y="2503"/>
                </a:cubicBezTo>
                <a:cubicBezTo>
                  <a:pt x="30623" y="2439"/>
                  <a:pt x="30623" y="2392"/>
                  <a:pt x="30623" y="2328"/>
                </a:cubicBezTo>
                <a:lnTo>
                  <a:pt x="30797" y="2313"/>
                </a:lnTo>
                <a:close/>
                <a:moveTo>
                  <a:pt x="44034" y="2693"/>
                </a:moveTo>
                <a:lnTo>
                  <a:pt x="44066" y="2756"/>
                </a:lnTo>
                <a:lnTo>
                  <a:pt x="44034" y="2788"/>
                </a:lnTo>
                <a:cubicBezTo>
                  <a:pt x="44034" y="2756"/>
                  <a:pt x="44018" y="2740"/>
                  <a:pt x="44018" y="2724"/>
                </a:cubicBezTo>
                <a:cubicBezTo>
                  <a:pt x="44018" y="2708"/>
                  <a:pt x="44034" y="2693"/>
                  <a:pt x="44034" y="2693"/>
                </a:cubicBezTo>
                <a:close/>
                <a:moveTo>
                  <a:pt x="43876" y="2803"/>
                </a:moveTo>
                <a:cubicBezTo>
                  <a:pt x="43892" y="2803"/>
                  <a:pt x="43907" y="2819"/>
                  <a:pt x="43907" y="2835"/>
                </a:cubicBezTo>
                <a:cubicBezTo>
                  <a:pt x="43892" y="2835"/>
                  <a:pt x="43860" y="2851"/>
                  <a:pt x="43844" y="2851"/>
                </a:cubicBezTo>
                <a:cubicBezTo>
                  <a:pt x="43844" y="2851"/>
                  <a:pt x="43812" y="2835"/>
                  <a:pt x="43812" y="2835"/>
                </a:cubicBezTo>
                <a:cubicBezTo>
                  <a:pt x="43828" y="2819"/>
                  <a:pt x="43860" y="2803"/>
                  <a:pt x="43876" y="2803"/>
                </a:cubicBezTo>
                <a:close/>
                <a:moveTo>
                  <a:pt x="10546" y="2898"/>
                </a:moveTo>
                <a:cubicBezTo>
                  <a:pt x="10562" y="2898"/>
                  <a:pt x="10578" y="2898"/>
                  <a:pt x="10593" y="2914"/>
                </a:cubicBezTo>
                <a:lnTo>
                  <a:pt x="10562" y="2946"/>
                </a:lnTo>
                <a:lnTo>
                  <a:pt x="10514" y="2914"/>
                </a:lnTo>
                <a:cubicBezTo>
                  <a:pt x="10514" y="2914"/>
                  <a:pt x="10546" y="2898"/>
                  <a:pt x="10546" y="2898"/>
                </a:cubicBezTo>
                <a:close/>
                <a:moveTo>
                  <a:pt x="29277" y="2978"/>
                </a:moveTo>
                <a:cubicBezTo>
                  <a:pt x="29293" y="2993"/>
                  <a:pt x="29309" y="2993"/>
                  <a:pt x="29340" y="3009"/>
                </a:cubicBezTo>
                <a:lnTo>
                  <a:pt x="29309" y="3041"/>
                </a:lnTo>
                <a:lnTo>
                  <a:pt x="29245" y="3009"/>
                </a:lnTo>
                <a:cubicBezTo>
                  <a:pt x="29261" y="3009"/>
                  <a:pt x="29277" y="2978"/>
                  <a:pt x="29277" y="2978"/>
                </a:cubicBezTo>
                <a:close/>
                <a:moveTo>
                  <a:pt x="18637" y="3152"/>
                </a:moveTo>
                <a:lnTo>
                  <a:pt x="18637" y="3152"/>
                </a:lnTo>
                <a:cubicBezTo>
                  <a:pt x="18700" y="3231"/>
                  <a:pt x="18621" y="3231"/>
                  <a:pt x="18558" y="3247"/>
                </a:cubicBezTo>
                <a:cubicBezTo>
                  <a:pt x="18574" y="3278"/>
                  <a:pt x="18542" y="3294"/>
                  <a:pt x="18526" y="3326"/>
                </a:cubicBezTo>
                <a:cubicBezTo>
                  <a:pt x="18463" y="3247"/>
                  <a:pt x="18542" y="3247"/>
                  <a:pt x="18605" y="3231"/>
                </a:cubicBezTo>
                <a:cubicBezTo>
                  <a:pt x="18589" y="3215"/>
                  <a:pt x="18605" y="3183"/>
                  <a:pt x="18637" y="3152"/>
                </a:cubicBezTo>
                <a:close/>
                <a:moveTo>
                  <a:pt x="10186" y="3527"/>
                </a:moveTo>
                <a:cubicBezTo>
                  <a:pt x="10221" y="3527"/>
                  <a:pt x="10271" y="3534"/>
                  <a:pt x="10356" y="3548"/>
                </a:cubicBezTo>
                <a:cubicBezTo>
                  <a:pt x="10308" y="3586"/>
                  <a:pt x="10248" y="3607"/>
                  <a:pt x="10188" y="3607"/>
                </a:cubicBezTo>
                <a:cubicBezTo>
                  <a:pt x="10148" y="3607"/>
                  <a:pt x="10108" y="3598"/>
                  <a:pt x="10071" y="3579"/>
                </a:cubicBezTo>
                <a:cubicBezTo>
                  <a:pt x="10117" y="3542"/>
                  <a:pt x="10136" y="3527"/>
                  <a:pt x="10186" y="3527"/>
                </a:cubicBezTo>
                <a:close/>
                <a:moveTo>
                  <a:pt x="18320" y="3627"/>
                </a:moveTo>
                <a:cubicBezTo>
                  <a:pt x="18352" y="3643"/>
                  <a:pt x="18368" y="3643"/>
                  <a:pt x="18384" y="3658"/>
                </a:cubicBezTo>
                <a:lnTo>
                  <a:pt x="18352" y="3690"/>
                </a:lnTo>
                <a:lnTo>
                  <a:pt x="18289" y="3658"/>
                </a:lnTo>
                <a:lnTo>
                  <a:pt x="18320" y="3627"/>
                </a:lnTo>
                <a:close/>
                <a:moveTo>
                  <a:pt x="10277" y="3706"/>
                </a:moveTo>
                <a:cubicBezTo>
                  <a:pt x="10293" y="3722"/>
                  <a:pt x="10308" y="3738"/>
                  <a:pt x="10308" y="3769"/>
                </a:cubicBezTo>
                <a:cubicBezTo>
                  <a:pt x="10308" y="3769"/>
                  <a:pt x="10293" y="3801"/>
                  <a:pt x="10277" y="3801"/>
                </a:cubicBezTo>
                <a:cubicBezTo>
                  <a:pt x="10277" y="3769"/>
                  <a:pt x="10261" y="3753"/>
                  <a:pt x="10261" y="3738"/>
                </a:cubicBezTo>
                <a:cubicBezTo>
                  <a:pt x="10261" y="3722"/>
                  <a:pt x="10277" y="3706"/>
                  <a:pt x="10277" y="3706"/>
                </a:cubicBezTo>
                <a:close/>
                <a:moveTo>
                  <a:pt x="10527" y="3779"/>
                </a:moveTo>
                <a:cubicBezTo>
                  <a:pt x="10523" y="3781"/>
                  <a:pt x="10519" y="3783"/>
                  <a:pt x="10514" y="3785"/>
                </a:cubicBezTo>
                <a:lnTo>
                  <a:pt x="10530" y="3801"/>
                </a:lnTo>
                <a:cubicBezTo>
                  <a:pt x="10528" y="3794"/>
                  <a:pt x="10527" y="3786"/>
                  <a:pt x="10527" y="3779"/>
                </a:cubicBezTo>
                <a:close/>
                <a:moveTo>
                  <a:pt x="23783" y="571"/>
                </a:moveTo>
                <a:lnTo>
                  <a:pt x="23925" y="698"/>
                </a:lnTo>
                <a:lnTo>
                  <a:pt x="23925" y="983"/>
                </a:lnTo>
                <a:cubicBezTo>
                  <a:pt x="23894" y="998"/>
                  <a:pt x="23862" y="1014"/>
                  <a:pt x="23862" y="1046"/>
                </a:cubicBezTo>
                <a:cubicBezTo>
                  <a:pt x="23751" y="1315"/>
                  <a:pt x="23625" y="1568"/>
                  <a:pt x="23324" y="1679"/>
                </a:cubicBezTo>
                <a:lnTo>
                  <a:pt x="22975" y="2043"/>
                </a:lnTo>
                <a:cubicBezTo>
                  <a:pt x="22960" y="2040"/>
                  <a:pt x="22946" y="2038"/>
                  <a:pt x="22933" y="2038"/>
                </a:cubicBezTo>
                <a:cubicBezTo>
                  <a:pt x="22825" y="2038"/>
                  <a:pt x="22791" y="2145"/>
                  <a:pt x="22706" y="2202"/>
                </a:cubicBezTo>
                <a:cubicBezTo>
                  <a:pt x="22580" y="2202"/>
                  <a:pt x="22453" y="2249"/>
                  <a:pt x="22358" y="2313"/>
                </a:cubicBezTo>
                <a:cubicBezTo>
                  <a:pt x="22247" y="2392"/>
                  <a:pt x="22152" y="2487"/>
                  <a:pt x="22057" y="2582"/>
                </a:cubicBezTo>
                <a:lnTo>
                  <a:pt x="21867" y="2582"/>
                </a:lnTo>
                <a:cubicBezTo>
                  <a:pt x="21724" y="2835"/>
                  <a:pt x="21439" y="2914"/>
                  <a:pt x="21202" y="3057"/>
                </a:cubicBezTo>
                <a:cubicBezTo>
                  <a:pt x="21075" y="3120"/>
                  <a:pt x="20901" y="3152"/>
                  <a:pt x="20822" y="3310"/>
                </a:cubicBezTo>
                <a:cubicBezTo>
                  <a:pt x="20664" y="3310"/>
                  <a:pt x="20505" y="3373"/>
                  <a:pt x="20394" y="3484"/>
                </a:cubicBezTo>
                <a:cubicBezTo>
                  <a:pt x="20299" y="3563"/>
                  <a:pt x="20173" y="3579"/>
                  <a:pt x="20109" y="3674"/>
                </a:cubicBezTo>
                <a:cubicBezTo>
                  <a:pt x="20030" y="3738"/>
                  <a:pt x="19951" y="3801"/>
                  <a:pt x="19856" y="3833"/>
                </a:cubicBezTo>
                <a:cubicBezTo>
                  <a:pt x="19777" y="3880"/>
                  <a:pt x="19761" y="3975"/>
                  <a:pt x="19714" y="4070"/>
                </a:cubicBezTo>
                <a:lnTo>
                  <a:pt x="19444" y="4070"/>
                </a:lnTo>
                <a:lnTo>
                  <a:pt x="19349" y="4165"/>
                </a:lnTo>
                <a:lnTo>
                  <a:pt x="19096" y="4165"/>
                </a:lnTo>
                <a:lnTo>
                  <a:pt x="18985" y="4260"/>
                </a:lnTo>
                <a:lnTo>
                  <a:pt x="18779" y="4260"/>
                </a:lnTo>
                <a:cubicBezTo>
                  <a:pt x="18779" y="4228"/>
                  <a:pt x="18748" y="4181"/>
                  <a:pt x="18748" y="4149"/>
                </a:cubicBezTo>
                <a:cubicBezTo>
                  <a:pt x="18779" y="4070"/>
                  <a:pt x="18843" y="4007"/>
                  <a:pt x="18843" y="3912"/>
                </a:cubicBezTo>
                <a:cubicBezTo>
                  <a:pt x="18843" y="3833"/>
                  <a:pt x="18906" y="3769"/>
                  <a:pt x="18938" y="3706"/>
                </a:cubicBezTo>
                <a:lnTo>
                  <a:pt x="19064" y="3421"/>
                </a:lnTo>
                <a:cubicBezTo>
                  <a:pt x="19207" y="3278"/>
                  <a:pt x="19334" y="3120"/>
                  <a:pt x="19444" y="2946"/>
                </a:cubicBezTo>
                <a:cubicBezTo>
                  <a:pt x="19571" y="2772"/>
                  <a:pt x="19729" y="2629"/>
                  <a:pt x="19888" y="2487"/>
                </a:cubicBezTo>
                <a:lnTo>
                  <a:pt x="19999" y="2503"/>
                </a:lnTo>
                <a:cubicBezTo>
                  <a:pt x="20014" y="2439"/>
                  <a:pt x="20030" y="2392"/>
                  <a:pt x="20046" y="2328"/>
                </a:cubicBezTo>
                <a:cubicBezTo>
                  <a:pt x="20220" y="2313"/>
                  <a:pt x="20299" y="2107"/>
                  <a:pt x="20474" y="2075"/>
                </a:cubicBezTo>
                <a:cubicBezTo>
                  <a:pt x="20537" y="1964"/>
                  <a:pt x="20679" y="1948"/>
                  <a:pt x="20759" y="1885"/>
                </a:cubicBezTo>
                <a:cubicBezTo>
                  <a:pt x="20838" y="1806"/>
                  <a:pt x="20917" y="1743"/>
                  <a:pt x="20996" y="1663"/>
                </a:cubicBezTo>
                <a:cubicBezTo>
                  <a:pt x="21002" y="1664"/>
                  <a:pt x="21008" y="1664"/>
                  <a:pt x="21014" y="1664"/>
                </a:cubicBezTo>
                <a:cubicBezTo>
                  <a:pt x="21140" y="1664"/>
                  <a:pt x="21160" y="1504"/>
                  <a:pt x="21281" y="1473"/>
                </a:cubicBezTo>
                <a:cubicBezTo>
                  <a:pt x="21376" y="1458"/>
                  <a:pt x="21471" y="1410"/>
                  <a:pt x="21534" y="1363"/>
                </a:cubicBezTo>
                <a:cubicBezTo>
                  <a:pt x="21614" y="1283"/>
                  <a:pt x="21709" y="1315"/>
                  <a:pt x="21772" y="1236"/>
                </a:cubicBezTo>
                <a:cubicBezTo>
                  <a:pt x="21804" y="1173"/>
                  <a:pt x="21867" y="1125"/>
                  <a:pt x="21946" y="1109"/>
                </a:cubicBezTo>
                <a:cubicBezTo>
                  <a:pt x="22104" y="1046"/>
                  <a:pt x="22247" y="967"/>
                  <a:pt x="22389" y="872"/>
                </a:cubicBezTo>
                <a:cubicBezTo>
                  <a:pt x="22469" y="808"/>
                  <a:pt x="22595" y="888"/>
                  <a:pt x="22675" y="777"/>
                </a:cubicBezTo>
                <a:cubicBezTo>
                  <a:pt x="22722" y="713"/>
                  <a:pt x="22817" y="729"/>
                  <a:pt x="22896" y="650"/>
                </a:cubicBezTo>
                <a:cubicBezTo>
                  <a:pt x="22901" y="645"/>
                  <a:pt x="22916" y="643"/>
                  <a:pt x="22934" y="643"/>
                </a:cubicBezTo>
                <a:cubicBezTo>
                  <a:pt x="22970" y="643"/>
                  <a:pt x="23023" y="650"/>
                  <a:pt x="23055" y="650"/>
                </a:cubicBezTo>
                <a:lnTo>
                  <a:pt x="23150" y="571"/>
                </a:lnTo>
                <a:close/>
                <a:moveTo>
                  <a:pt x="28755" y="4450"/>
                </a:moveTo>
                <a:cubicBezTo>
                  <a:pt x="28770" y="4450"/>
                  <a:pt x="28786" y="4482"/>
                  <a:pt x="28786" y="4482"/>
                </a:cubicBezTo>
                <a:cubicBezTo>
                  <a:pt x="28786" y="4529"/>
                  <a:pt x="28770" y="4561"/>
                  <a:pt x="28770" y="4608"/>
                </a:cubicBezTo>
                <a:lnTo>
                  <a:pt x="28723" y="4608"/>
                </a:lnTo>
                <a:cubicBezTo>
                  <a:pt x="28707" y="4577"/>
                  <a:pt x="28707" y="4529"/>
                  <a:pt x="28707" y="4498"/>
                </a:cubicBezTo>
                <a:cubicBezTo>
                  <a:pt x="28707" y="4482"/>
                  <a:pt x="28755" y="4466"/>
                  <a:pt x="28755" y="4450"/>
                </a:cubicBezTo>
                <a:close/>
                <a:moveTo>
                  <a:pt x="14378" y="571"/>
                </a:moveTo>
                <a:cubicBezTo>
                  <a:pt x="14489" y="666"/>
                  <a:pt x="14568" y="808"/>
                  <a:pt x="14599" y="967"/>
                </a:cubicBezTo>
                <a:lnTo>
                  <a:pt x="14504" y="1062"/>
                </a:lnTo>
                <a:lnTo>
                  <a:pt x="14504" y="1252"/>
                </a:lnTo>
                <a:cubicBezTo>
                  <a:pt x="14441" y="1331"/>
                  <a:pt x="14314" y="1394"/>
                  <a:pt x="14314" y="1537"/>
                </a:cubicBezTo>
                <a:cubicBezTo>
                  <a:pt x="14314" y="1568"/>
                  <a:pt x="14251" y="1616"/>
                  <a:pt x="14219" y="1632"/>
                </a:cubicBezTo>
                <a:cubicBezTo>
                  <a:pt x="14124" y="1663"/>
                  <a:pt x="14045" y="1727"/>
                  <a:pt x="13966" y="1790"/>
                </a:cubicBezTo>
                <a:cubicBezTo>
                  <a:pt x="13903" y="1853"/>
                  <a:pt x="13903" y="1933"/>
                  <a:pt x="13839" y="2012"/>
                </a:cubicBezTo>
                <a:cubicBezTo>
                  <a:pt x="13776" y="2091"/>
                  <a:pt x="13681" y="2154"/>
                  <a:pt x="13681" y="2265"/>
                </a:cubicBezTo>
                <a:cubicBezTo>
                  <a:pt x="13570" y="2392"/>
                  <a:pt x="13443" y="2518"/>
                  <a:pt x="13333" y="2629"/>
                </a:cubicBezTo>
                <a:lnTo>
                  <a:pt x="13333" y="2724"/>
                </a:lnTo>
                <a:cubicBezTo>
                  <a:pt x="13111" y="2803"/>
                  <a:pt x="13000" y="3009"/>
                  <a:pt x="12826" y="3152"/>
                </a:cubicBezTo>
                <a:cubicBezTo>
                  <a:pt x="12798" y="3140"/>
                  <a:pt x="12772" y="3134"/>
                  <a:pt x="12745" y="3134"/>
                </a:cubicBezTo>
                <a:cubicBezTo>
                  <a:pt x="12636" y="3134"/>
                  <a:pt x="12538" y="3224"/>
                  <a:pt x="12462" y="3263"/>
                </a:cubicBezTo>
                <a:cubicBezTo>
                  <a:pt x="12367" y="3310"/>
                  <a:pt x="12303" y="3437"/>
                  <a:pt x="12177" y="3453"/>
                </a:cubicBezTo>
                <a:cubicBezTo>
                  <a:pt x="12145" y="3468"/>
                  <a:pt x="12113" y="3532"/>
                  <a:pt x="12082" y="3548"/>
                </a:cubicBezTo>
                <a:cubicBezTo>
                  <a:pt x="12003" y="3611"/>
                  <a:pt x="11955" y="3706"/>
                  <a:pt x="11828" y="3722"/>
                </a:cubicBezTo>
                <a:cubicBezTo>
                  <a:pt x="11749" y="3738"/>
                  <a:pt x="11718" y="3880"/>
                  <a:pt x="11591" y="3896"/>
                </a:cubicBezTo>
                <a:cubicBezTo>
                  <a:pt x="11496" y="3928"/>
                  <a:pt x="11433" y="4038"/>
                  <a:pt x="11338" y="4070"/>
                </a:cubicBezTo>
                <a:cubicBezTo>
                  <a:pt x="11195" y="4133"/>
                  <a:pt x="11132" y="4276"/>
                  <a:pt x="11005" y="4355"/>
                </a:cubicBezTo>
                <a:lnTo>
                  <a:pt x="10847" y="4355"/>
                </a:lnTo>
                <a:cubicBezTo>
                  <a:pt x="10783" y="4450"/>
                  <a:pt x="10704" y="4561"/>
                  <a:pt x="10657" y="4624"/>
                </a:cubicBezTo>
                <a:lnTo>
                  <a:pt x="10403" y="4624"/>
                </a:lnTo>
                <a:lnTo>
                  <a:pt x="10293" y="4719"/>
                </a:lnTo>
                <a:cubicBezTo>
                  <a:pt x="10198" y="4640"/>
                  <a:pt x="10277" y="4529"/>
                  <a:pt x="10245" y="4387"/>
                </a:cubicBezTo>
                <a:lnTo>
                  <a:pt x="10435" y="4260"/>
                </a:lnTo>
                <a:lnTo>
                  <a:pt x="10435" y="4038"/>
                </a:lnTo>
                <a:lnTo>
                  <a:pt x="10530" y="3943"/>
                </a:lnTo>
                <a:lnTo>
                  <a:pt x="10530" y="3833"/>
                </a:lnTo>
                <a:cubicBezTo>
                  <a:pt x="10435" y="3753"/>
                  <a:pt x="10435" y="3753"/>
                  <a:pt x="10467" y="3627"/>
                </a:cubicBezTo>
                <a:lnTo>
                  <a:pt x="10467" y="3627"/>
                </a:lnTo>
                <a:cubicBezTo>
                  <a:pt x="10551" y="3655"/>
                  <a:pt x="10523" y="3720"/>
                  <a:pt x="10527" y="3779"/>
                </a:cubicBezTo>
                <a:lnTo>
                  <a:pt x="10527" y="3779"/>
                </a:lnTo>
                <a:cubicBezTo>
                  <a:pt x="10689" y="3698"/>
                  <a:pt x="10707" y="3544"/>
                  <a:pt x="10799" y="3389"/>
                </a:cubicBezTo>
                <a:cubicBezTo>
                  <a:pt x="10894" y="3215"/>
                  <a:pt x="11068" y="3120"/>
                  <a:pt x="11163" y="2930"/>
                </a:cubicBezTo>
                <a:cubicBezTo>
                  <a:pt x="11258" y="2788"/>
                  <a:pt x="11385" y="2661"/>
                  <a:pt x="11512" y="2534"/>
                </a:cubicBezTo>
                <a:lnTo>
                  <a:pt x="11512" y="2455"/>
                </a:lnTo>
                <a:cubicBezTo>
                  <a:pt x="11623" y="2376"/>
                  <a:pt x="11781" y="2392"/>
                  <a:pt x="11781" y="2202"/>
                </a:cubicBezTo>
                <a:cubicBezTo>
                  <a:pt x="11844" y="2123"/>
                  <a:pt x="11908" y="1996"/>
                  <a:pt x="11987" y="1980"/>
                </a:cubicBezTo>
                <a:cubicBezTo>
                  <a:pt x="12145" y="1933"/>
                  <a:pt x="12193" y="1822"/>
                  <a:pt x="12335" y="1711"/>
                </a:cubicBezTo>
                <a:cubicBezTo>
                  <a:pt x="12478" y="1600"/>
                  <a:pt x="12541" y="1410"/>
                  <a:pt x="12747" y="1378"/>
                </a:cubicBezTo>
                <a:lnTo>
                  <a:pt x="13048" y="1062"/>
                </a:lnTo>
                <a:cubicBezTo>
                  <a:pt x="13253" y="967"/>
                  <a:pt x="13412" y="903"/>
                  <a:pt x="13554" y="824"/>
                </a:cubicBezTo>
                <a:cubicBezTo>
                  <a:pt x="13618" y="777"/>
                  <a:pt x="13681" y="729"/>
                  <a:pt x="13728" y="666"/>
                </a:cubicBezTo>
                <a:lnTo>
                  <a:pt x="13998" y="666"/>
                </a:lnTo>
                <a:lnTo>
                  <a:pt x="14108" y="571"/>
                </a:lnTo>
                <a:close/>
                <a:moveTo>
                  <a:pt x="9507" y="4713"/>
                </a:moveTo>
                <a:cubicBezTo>
                  <a:pt x="9495" y="4745"/>
                  <a:pt x="9508" y="4758"/>
                  <a:pt x="9517" y="4767"/>
                </a:cubicBezTo>
                <a:cubicBezTo>
                  <a:pt x="9497" y="4783"/>
                  <a:pt x="9483" y="4791"/>
                  <a:pt x="9476" y="4791"/>
                </a:cubicBezTo>
                <a:cubicBezTo>
                  <a:pt x="9463" y="4791"/>
                  <a:pt x="9472" y="4765"/>
                  <a:pt x="9507" y="4713"/>
                </a:cubicBezTo>
                <a:close/>
                <a:moveTo>
                  <a:pt x="30116" y="5194"/>
                </a:moveTo>
                <a:lnTo>
                  <a:pt x="30148" y="5226"/>
                </a:lnTo>
                <a:cubicBezTo>
                  <a:pt x="30132" y="5242"/>
                  <a:pt x="30116" y="5242"/>
                  <a:pt x="30085" y="5258"/>
                </a:cubicBezTo>
                <a:cubicBezTo>
                  <a:pt x="30085" y="5258"/>
                  <a:pt x="30053" y="5226"/>
                  <a:pt x="30053" y="5226"/>
                </a:cubicBezTo>
                <a:lnTo>
                  <a:pt x="30116" y="5194"/>
                </a:lnTo>
                <a:close/>
                <a:moveTo>
                  <a:pt x="9469" y="6382"/>
                </a:moveTo>
                <a:cubicBezTo>
                  <a:pt x="9485" y="6382"/>
                  <a:pt x="9501" y="6413"/>
                  <a:pt x="9501" y="6413"/>
                </a:cubicBezTo>
                <a:cubicBezTo>
                  <a:pt x="9485" y="6429"/>
                  <a:pt x="9485" y="6445"/>
                  <a:pt x="9469" y="6461"/>
                </a:cubicBezTo>
                <a:lnTo>
                  <a:pt x="9438" y="6429"/>
                </a:lnTo>
                <a:lnTo>
                  <a:pt x="9469" y="6382"/>
                </a:lnTo>
                <a:close/>
                <a:moveTo>
                  <a:pt x="14710" y="1"/>
                </a:moveTo>
                <a:lnTo>
                  <a:pt x="14584" y="96"/>
                </a:lnTo>
                <a:lnTo>
                  <a:pt x="13792" y="96"/>
                </a:lnTo>
                <a:lnTo>
                  <a:pt x="13728" y="175"/>
                </a:lnTo>
                <a:cubicBezTo>
                  <a:pt x="13693" y="179"/>
                  <a:pt x="13656" y="180"/>
                  <a:pt x="13619" y="180"/>
                </a:cubicBezTo>
                <a:cubicBezTo>
                  <a:pt x="13554" y="180"/>
                  <a:pt x="13488" y="176"/>
                  <a:pt x="13426" y="176"/>
                </a:cubicBezTo>
                <a:cubicBezTo>
                  <a:pt x="13369" y="176"/>
                  <a:pt x="13316" y="179"/>
                  <a:pt x="13269" y="191"/>
                </a:cubicBezTo>
                <a:lnTo>
                  <a:pt x="13095" y="460"/>
                </a:lnTo>
                <a:lnTo>
                  <a:pt x="12889" y="460"/>
                </a:lnTo>
                <a:lnTo>
                  <a:pt x="12794" y="555"/>
                </a:lnTo>
                <a:lnTo>
                  <a:pt x="12636" y="555"/>
                </a:lnTo>
                <a:cubicBezTo>
                  <a:pt x="12462" y="682"/>
                  <a:pt x="12383" y="872"/>
                  <a:pt x="12177" y="935"/>
                </a:cubicBezTo>
                <a:lnTo>
                  <a:pt x="11765" y="1363"/>
                </a:lnTo>
                <a:lnTo>
                  <a:pt x="11765" y="1442"/>
                </a:lnTo>
                <a:cubicBezTo>
                  <a:pt x="11718" y="1458"/>
                  <a:pt x="11654" y="1473"/>
                  <a:pt x="11623" y="1505"/>
                </a:cubicBezTo>
                <a:cubicBezTo>
                  <a:pt x="11568" y="1532"/>
                  <a:pt x="11537" y="1572"/>
                  <a:pt x="11489" y="1572"/>
                </a:cubicBezTo>
                <a:cubicBezTo>
                  <a:pt x="11481" y="1572"/>
                  <a:pt x="11473" y="1571"/>
                  <a:pt x="11464" y="1568"/>
                </a:cubicBezTo>
                <a:lnTo>
                  <a:pt x="11068" y="1964"/>
                </a:lnTo>
                <a:cubicBezTo>
                  <a:pt x="10973" y="2059"/>
                  <a:pt x="10847" y="2138"/>
                  <a:pt x="10799" y="2265"/>
                </a:cubicBezTo>
                <a:cubicBezTo>
                  <a:pt x="10736" y="2392"/>
                  <a:pt x="10641" y="2503"/>
                  <a:pt x="10530" y="2598"/>
                </a:cubicBezTo>
                <a:cubicBezTo>
                  <a:pt x="10419" y="2724"/>
                  <a:pt x="10356" y="2930"/>
                  <a:pt x="10245" y="2993"/>
                </a:cubicBezTo>
                <a:cubicBezTo>
                  <a:pt x="10118" y="3073"/>
                  <a:pt x="10150" y="3247"/>
                  <a:pt x="10023" y="3326"/>
                </a:cubicBezTo>
                <a:cubicBezTo>
                  <a:pt x="9976" y="3358"/>
                  <a:pt x="9960" y="3453"/>
                  <a:pt x="9928" y="3516"/>
                </a:cubicBezTo>
                <a:cubicBezTo>
                  <a:pt x="9897" y="3579"/>
                  <a:pt x="9865" y="3643"/>
                  <a:pt x="9818" y="3706"/>
                </a:cubicBezTo>
                <a:cubicBezTo>
                  <a:pt x="9659" y="3833"/>
                  <a:pt x="9643" y="4054"/>
                  <a:pt x="9517" y="4213"/>
                </a:cubicBezTo>
                <a:cubicBezTo>
                  <a:pt x="9501" y="4244"/>
                  <a:pt x="9533" y="4292"/>
                  <a:pt x="9533" y="4355"/>
                </a:cubicBezTo>
                <a:lnTo>
                  <a:pt x="9643" y="4260"/>
                </a:lnTo>
                <a:lnTo>
                  <a:pt x="9643" y="4260"/>
                </a:lnTo>
                <a:cubicBezTo>
                  <a:pt x="9738" y="4355"/>
                  <a:pt x="9738" y="4355"/>
                  <a:pt x="9596" y="4577"/>
                </a:cubicBezTo>
                <a:lnTo>
                  <a:pt x="9612" y="4577"/>
                </a:lnTo>
                <a:cubicBezTo>
                  <a:pt x="9612" y="4577"/>
                  <a:pt x="9612" y="4577"/>
                  <a:pt x="9612" y="4577"/>
                </a:cubicBezTo>
                <a:lnTo>
                  <a:pt x="9612" y="4577"/>
                </a:lnTo>
                <a:cubicBezTo>
                  <a:pt x="9548" y="4608"/>
                  <a:pt x="9453" y="4624"/>
                  <a:pt x="9438" y="4672"/>
                </a:cubicBezTo>
                <a:cubicBezTo>
                  <a:pt x="9425" y="4722"/>
                  <a:pt x="9400" y="4730"/>
                  <a:pt x="9371" y="4730"/>
                </a:cubicBezTo>
                <a:cubicBezTo>
                  <a:pt x="9358" y="4730"/>
                  <a:pt x="9345" y="4729"/>
                  <a:pt x="9332" y="4729"/>
                </a:cubicBezTo>
                <a:cubicBezTo>
                  <a:pt x="9300" y="4729"/>
                  <a:pt x="9268" y="4737"/>
                  <a:pt x="9248" y="4798"/>
                </a:cubicBezTo>
                <a:cubicBezTo>
                  <a:pt x="9248" y="4814"/>
                  <a:pt x="9232" y="4893"/>
                  <a:pt x="9232" y="4957"/>
                </a:cubicBezTo>
                <a:lnTo>
                  <a:pt x="9073" y="5131"/>
                </a:lnTo>
                <a:lnTo>
                  <a:pt x="9073" y="5305"/>
                </a:lnTo>
                <a:cubicBezTo>
                  <a:pt x="8978" y="5384"/>
                  <a:pt x="8915" y="5495"/>
                  <a:pt x="8804" y="5543"/>
                </a:cubicBezTo>
                <a:cubicBezTo>
                  <a:pt x="8551" y="5669"/>
                  <a:pt x="8298" y="5796"/>
                  <a:pt x="8044" y="5907"/>
                </a:cubicBezTo>
                <a:cubicBezTo>
                  <a:pt x="8028" y="5923"/>
                  <a:pt x="8005" y="5923"/>
                  <a:pt x="7981" y="5923"/>
                </a:cubicBezTo>
                <a:cubicBezTo>
                  <a:pt x="7957" y="5923"/>
                  <a:pt x="7933" y="5923"/>
                  <a:pt x="7918" y="5938"/>
                </a:cubicBezTo>
                <a:cubicBezTo>
                  <a:pt x="7838" y="6018"/>
                  <a:pt x="7712" y="6018"/>
                  <a:pt x="7633" y="6097"/>
                </a:cubicBezTo>
                <a:lnTo>
                  <a:pt x="7490" y="6097"/>
                </a:lnTo>
                <a:lnTo>
                  <a:pt x="7395" y="6192"/>
                </a:lnTo>
                <a:lnTo>
                  <a:pt x="7237" y="6192"/>
                </a:lnTo>
                <a:lnTo>
                  <a:pt x="6920" y="6382"/>
                </a:lnTo>
                <a:cubicBezTo>
                  <a:pt x="6911" y="6383"/>
                  <a:pt x="6902" y="6384"/>
                  <a:pt x="6892" y="6384"/>
                </a:cubicBezTo>
                <a:cubicBezTo>
                  <a:pt x="6844" y="6384"/>
                  <a:pt x="6794" y="6366"/>
                  <a:pt x="6743" y="6366"/>
                </a:cubicBezTo>
                <a:cubicBezTo>
                  <a:pt x="6703" y="6366"/>
                  <a:pt x="6662" y="6376"/>
                  <a:pt x="6619" y="6413"/>
                </a:cubicBezTo>
                <a:cubicBezTo>
                  <a:pt x="6585" y="6454"/>
                  <a:pt x="6546" y="6465"/>
                  <a:pt x="6507" y="6465"/>
                </a:cubicBezTo>
                <a:cubicBezTo>
                  <a:pt x="6460" y="6465"/>
                  <a:pt x="6412" y="6448"/>
                  <a:pt x="6370" y="6448"/>
                </a:cubicBezTo>
                <a:cubicBezTo>
                  <a:pt x="6351" y="6448"/>
                  <a:pt x="6334" y="6452"/>
                  <a:pt x="6318" y="6461"/>
                </a:cubicBezTo>
                <a:lnTo>
                  <a:pt x="6192" y="6572"/>
                </a:lnTo>
                <a:lnTo>
                  <a:pt x="5938" y="6572"/>
                </a:lnTo>
                <a:lnTo>
                  <a:pt x="5859" y="6651"/>
                </a:lnTo>
                <a:cubicBezTo>
                  <a:pt x="5841" y="6653"/>
                  <a:pt x="5824" y="6654"/>
                  <a:pt x="5807" y="6654"/>
                </a:cubicBezTo>
                <a:cubicBezTo>
                  <a:pt x="5764" y="6654"/>
                  <a:pt x="5722" y="6649"/>
                  <a:pt x="5680" y="6649"/>
                </a:cubicBezTo>
                <a:cubicBezTo>
                  <a:pt x="5636" y="6649"/>
                  <a:pt x="5590" y="6655"/>
                  <a:pt x="5542" y="6683"/>
                </a:cubicBezTo>
                <a:lnTo>
                  <a:pt x="5495" y="6746"/>
                </a:lnTo>
                <a:lnTo>
                  <a:pt x="5036" y="6746"/>
                </a:lnTo>
                <a:lnTo>
                  <a:pt x="4941" y="6825"/>
                </a:lnTo>
                <a:lnTo>
                  <a:pt x="3041" y="6825"/>
                </a:lnTo>
                <a:lnTo>
                  <a:pt x="2962" y="6746"/>
                </a:lnTo>
                <a:lnTo>
                  <a:pt x="2423" y="6746"/>
                </a:lnTo>
                <a:lnTo>
                  <a:pt x="2328" y="6651"/>
                </a:lnTo>
                <a:lnTo>
                  <a:pt x="2059" y="6651"/>
                </a:lnTo>
                <a:lnTo>
                  <a:pt x="1932" y="6556"/>
                </a:lnTo>
                <a:cubicBezTo>
                  <a:pt x="1914" y="6549"/>
                  <a:pt x="1896" y="6546"/>
                  <a:pt x="1876" y="6546"/>
                </a:cubicBezTo>
                <a:cubicBezTo>
                  <a:pt x="1841" y="6546"/>
                  <a:pt x="1804" y="6554"/>
                  <a:pt x="1764" y="6554"/>
                </a:cubicBezTo>
                <a:cubicBezTo>
                  <a:pt x="1727" y="6554"/>
                  <a:pt x="1688" y="6548"/>
                  <a:pt x="1647" y="6524"/>
                </a:cubicBezTo>
                <a:lnTo>
                  <a:pt x="1505" y="6366"/>
                </a:lnTo>
                <a:lnTo>
                  <a:pt x="1331" y="6366"/>
                </a:lnTo>
                <a:cubicBezTo>
                  <a:pt x="1109" y="6144"/>
                  <a:pt x="872" y="5923"/>
                  <a:pt x="650" y="5685"/>
                </a:cubicBezTo>
                <a:lnTo>
                  <a:pt x="650" y="5511"/>
                </a:lnTo>
                <a:cubicBezTo>
                  <a:pt x="571" y="5448"/>
                  <a:pt x="571" y="5353"/>
                  <a:pt x="523" y="5273"/>
                </a:cubicBezTo>
                <a:lnTo>
                  <a:pt x="317" y="5258"/>
                </a:lnTo>
                <a:cubicBezTo>
                  <a:pt x="302" y="5194"/>
                  <a:pt x="270" y="5147"/>
                  <a:pt x="254" y="5099"/>
                </a:cubicBezTo>
                <a:lnTo>
                  <a:pt x="175" y="5099"/>
                </a:lnTo>
                <a:lnTo>
                  <a:pt x="32" y="5210"/>
                </a:lnTo>
                <a:cubicBezTo>
                  <a:pt x="1" y="5337"/>
                  <a:pt x="32" y="5463"/>
                  <a:pt x="112" y="5558"/>
                </a:cubicBezTo>
                <a:lnTo>
                  <a:pt x="112" y="5796"/>
                </a:lnTo>
                <a:lnTo>
                  <a:pt x="254" y="5843"/>
                </a:lnTo>
                <a:cubicBezTo>
                  <a:pt x="302" y="5923"/>
                  <a:pt x="333" y="5986"/>
                  <a:pt x="349" y="6033"/>
                </a:cubicBezTo>
                <a:cubicBezTo>
                  <a:pt x="365" y="6065"/>
                  <a:pt x="349" y="6097"/>
                  <a:pt x="381" y="6144"/>
                </a:cubicBezTo>
                <a:cubicBezTo>
                  <a:pt x="412" y="6208"/>
                  <a:pt x="476" y="6255"/>
                  <a:pt x="507" y="6287"/>
                </a:cubicBezTo>
                <a:cubicBezTo>
                  <a:pt x="539" y="6318"/>
                  <a:pt x="523" y="6350"/>
                  <a:pt x="555" y="6398"/>
                </a:cubicBezTo>
                <a:cubicBezTo>
                  <a:pt x="587" y="6445"/>
                  <a:pt x="618" y="6524"/>
                  <a:pt x="666" y="6540"/>
                </a:cubicBezTo>
                <a:cubicBezTo>
                  <a:pt x="887" y="6588"/>
                  <a:pt x="982" y="6793"/>
                  <a:pt x="1157" y="6936"/>
                </a:cubicBezTo>
                <a:lnTo>
                  <a:pt x="1315" y="6936"/>
                </a:lnTo>
                <a:cubicBezTo>
                  <a:pt x="1362" y="6968"/>
                  <a:pt x="1394" y="6983"/>
                  <a:pt x="1426" y="7031"/>
                </a:cubicBezTo>
                <a:lnTo>
                  <a:pt x="1600" y="7031"/>
                </a:lnTo>
                <a:lnTo>
                  <a:pt x="1695" y="7126"/>
                </a:lnTo>
                <a:lnTo>
                  <a:pt x="1869" y="7126"/>
                </a:lnTo>
                <a:lnTo>
                  <a:pt x="1980" y="7205"/>
                </a:lnTo>
                <a:lnTo>
                  <a:pt x="2328" y="7205"/>
                </a:lnTo>
                <a:lnTo>
                  <a:pt x="2502" y="7379"/>
                </a:lnTo>
                <a:lnTo>
                  <a:pt x="3120" y="7379"/>
                </a:lnTo>
                <a:lnTo>
                  <a:pt x="3231" y="7474"/>
                </a:lnTo>
                <a:lnTo>
                  <a:pt x="3373" y="7474"/>
                </a:lnTo>
                <a:cubicBezTo>
                  <a:pt x="3405" y="7458"/>
                  <a:pt x="3437" y="7427"/>
                  <a:pt x="3468" y="7395"/>
                </a:cubicBezTo>
                <a:lnTo>
                  <a:pt x="3563" y="7474"/>
                </a:lnTo>
                <a:lnTo>
                  <a:pt x="3817" y="7474"/>
                </a:lnTo>
                <a:lnTo>
                  <a:pt x="3912" y="7395"/>
                </a:lnTo>
                <a:lnTo>
                  <a:pt x="4181" y="7395"/>
                </a:lnTo>
                <a:lnTo>
                  <a:pt x="4292" y="7490"/>
                </a:lnTo>
                <a:cubicBezTo>
                  <a:pt x="4387" y="7474"/>
                  <a:pt x="4482" y="7506"/>
                  <a:pt x="4545" y="7395"/>
                </a:cubicBezTo>
                <a:cubicBezTo>
                  <a:pt x="4599" y="7422"/>
                  <a:pt x="4631" y="7497"/>
                  <a:pt x="4699" y="7497"/>
                </a:cubicBezTo>
                <a:cubicBezTo>
                  <a:pt x="4710" y="7497"/>
                  <a:pt x="4722" y="7495"/>
                  <a:pt x="4735" y="7490"/>
                </a:cubicBezTo>
                <a:lnTo>
                  <a:pt x="4830" y="7395"/>
                </a:lnTo>
                <a:lnTo>
                  <a:pt x="5194" y="7395"/>
                </a:lnTo>
                <a:lnTo>
                  <a:pt x="5289" y="7300"/>
                </a:lnTo>
                <a:lnTo>
                  <a:pt x="5447" y="7300"/>
                </a:lnTo>
                <a:lnTo>
                  <a:pt x="5606" y="7189"/>
                </a:lnTo>
                <a:lnTo>
                  <a:pt x="5796" y="7316"/>
                </a:lnTo>
                <a:lnTo>
                  <a:pt x="5938" y="7205"/>
                </a:lnTo>
                <a:lnTo>
                  <a:pt x="6287" y="7205"/>
                </a:lnTo>
                <a:lnTo>
                  <a:pt x="6366" y="7110"/>
                </a:lnTo>
                <a:lnTo>
                  <a:pt x="6651" y="7110"/>
                </a:lnTo>
                <a:cubicBezTo>
                  <a:pt x="6730" y="6968"/>
                  <a:pt x="6904" y="6936"/>
                  <a:pt x="7015" y="6841"/>
                </a:cubicBezTo>
                <a:cubicBezTo>
                  <a:pt x="7037" y="6848"/>
                  <a:pt x="7058" y="6851"/>
                  <a:pt x="7078" y="6851"/>
                </a:cubicBezTo>
                <a:cubicBezTo>
                  <a:pt x="7197" y="6851"/>
                  <a:pt x="7270" y="6744"/>
                  <a:pt x="7379" y="6730"/>
                </a:cubicBezTo>
                <a:cubicBezTo>
                  <a:pt x="7427" y="6714"/>
                  <a:pt x="7458" y="6667"/>
                  <a:pt x="7474" y="6651"/>
                </a:cubicBezTo>
                <a:lnTo>
                  <a:pt x="7791" y="6651"/>
                </a:lnTo>
                <a:cubicBezTo>
                  <a:pt x="7886" y="6603"/>
                  <a:pt x="7981" y="6556"/>
                  <a:pt x="8060" y="6493"/>
                </a:cubicBezTo>
                <a:cubicBezTo>
                  <a:pt x="8076" y="6493"/>
                  <a:pt x="8076" y="6477"/>
                  <a:pt x="8092" y="6477"/>
                </a:cubicBezTo>
                <a:cubicBezTo>
                  <a:pt x="8108" y="6469"/>
                  <a:pt x="8123" y="6465"/>
                  <a:pt x="8139" y="6465"/>
                </a:cubicBezTo>
                <a:cubicBezTo>
                  <a:pt x="8155" y="6465"/>
                  <a:pt x="8171" y="6469"/>
                  <a:pt x="8187" y="6477"/>
                </a:cubicBezTo>
                <a:lnTo>
                  <a:pt x="8282" y="6477"/>
                </a:lnTo>
                <a:cubicBezTo>
                  <a:pt x="8361" y="6318"/>
                  <a:pt x="8535" y="6287"/>
                  <a:pt x="8678" y="6192"/>
                </a:cubicBezTo>
                <a:lnTo>
                  <a:pt x="8915" y="6192"/>
                </a:lnTo>
                <a:lnTo>
                  <a:pt x="9026" y="6097"/>
                </a:lnTo>
                <a:cubicBezTo>
                  <a:pt x="9042" y="6208"/>
                  <a:pt x="9058" y="6271"/>
                  <a:pt x="9058" y="6350"/>
                </a:cubicBezTo>
                <a:cubicBezTo>
                  <a:pt x="9153" y="6413"/>
                  <a:pt x="9232" y="6508"/>
                  <a:pt x="9248" y="6635"/>
                </a:cubicBezTo>
                <a:cubicBezTo>
                  <a:pt x="9343" y="6667"/>
                  <a:pt x="9295" y="6809"/>
                  <a:pt x="9358" y="6809"/>
                </a:cubicBezTo>
                <a:cubicBezTo>
                  <a:pt x="9469" y="6841"/>
                  <a:pt x="9564" y="6920"/>
                  <a:pt x="9628" y="7015"/>
                </a:cubicBezTo>
                <a:cubicBezTo>
                  <a:pt x="9707" y="7126"/>
                  <a:pt x="9849" y="7094"/>
                  <a:pt x="9913" y="7205"/>
                </a:cubicBezTo>
                <a:lnTo>
                  <a:pt x="10182" y="7205"/>
                </a:lnTo>
                <a:lnTo>
                  <a:pt x="10293" y="7300"/>
                </a:lnTo>
                <a:lnTo>
                  <a:pt x="10546" y="7300"/>
                </a:lnTo>
                <a:lnTo>
                  <a:pt x="10641" y="7395"/>
                </a:lnTo>
                <a:lnTo>
                  <a:pt x="11068" y="7395"/>
                </a:lnTo>
                <a:lnTo>
                  <a:pt x="11179" y="7474"/>
                </a:lnTo>
                <a:lnTo>
                  <a:pt x="11908" y="7474"/>
                </a:lnTo>
                <a:lnTo>
                  <a:pt x="12003" y="7379"/>
                </a:lnTo>
                <a:lnTo>
                  <a:pt x="12367" y="7379"/>
                </a:lnTo>
                <a:lnTo>
                  <a:pt x="12446" y="7300"/>
                </a:lnTo>
                <a:lnTo>
                  <a:pt x="13174" y="7300"/>
                </a:lnTo>
                <a:lnTo>
                  <a:pt x="13269" y="7205"/>
                </a:lnTo>
                <a:lnTo>
                  <a:pt x="13443" y="7205"/>
                </a:lnTo>
                <a:cubicBezTo>
                  <a:pt x="13507" y="7063"/>
                  <a:pt x="13665" y="7158"/>
                  <a:pt x="13760" y="7078"/>
                </a:cubicBezTo>
                <a:cubicBezTo>
                  <a:pt x="13792" y="7047"/>
                  <a:pt x="13823" y="7031"/>
                  <a:pt x="13871" y="7031"/>
                </a:cubicBezTo>
                <a:lnTo>
                  <a:pt x="14140" y="7031"/>
                </a:lnTo>
                <a:cubicBezTo>
                  <a:pt x="14213" y="7016"/>
                  <a:pt x="14259" y="6934"/>
                  <a:pt x="14353" y="6934"/>
                </a:cubicBezTo>
                <a:cubicBezTo>
                  <a:pt x="14361" y="6934"/>
                  <a:pt x="14369" y="6935"/>
                  <a:pt x="14378" y="6936"/>
                </a:cubicBezTo>
                <a:cubicBezTo>
                  <a:pt x="14383" y="6937"/>
                  <a:pt x="14389" y="6937"/>
                  <a:pt x="14394" y="6937"/>
                </a:cubicBezTo>
                <a:cubicBezTo>
                  <a:pt x="14475" y="6937"/>
                  <a:pt x="14535" y="6840"/>
                  <a:pt x="14641" y="6840"/>
                </a:cubicBezTo>
                <a:cubicBezTo>
                  <a:pt x="14648" y="6840"/>
                  <a:pt x="14655" y="6840"/>
                  <a:pt x="14663" y="6841"/>
                </a:cubicBezTo>
                <a:cubicBezTo>
                  <a:pt x="14742" y="6841"/>
                  <a:pt x="14837" y="6762"/>
                  <a:pt x="14916" y="6730"/>
                </a:cubicBezTo>
                <a:cubicBezTo>
                  <a:pt x="14964" y="6698"/>
                  <a:pt x="14995" y="6667"/>
                  <a:pt x="15027" y="6667"/>
                </a:cubicBezTo>
                <a:cubicBezTo>
                  <a:pt x="15041" y="6670"/>
                  <a:pt x="15054" y="6672"/>
                  <a:pt x="15067" y="6672"/>
                </a:cubicBezTo>
                <a:cubicBezTo>
                  <a:pt x="15172" y="6672"/>
                  <a:pt x="15247" y="6572"/>
                  <a:pt x="15359" y="6572"/>
                </a:cubicBezTo>
                <a:cubicBezTo>
                  <a:pt x="15454" y="6572"/>
                  <a:pt x="15549" y="6524"/>
                  <a:pt x="15629" y="6461"/>
                </a:cubicBezTo>
                <a:cubicBezTo>
                  <a:pt x="15708" y="6334"/>
                  <a:pt x="15850" y="6429"/>
                  <a:pt x="15945" y="6334"/>
                </a:cubicBezTo>
                <a:cubicBezTo>
                  <a:pt x="16088" y="6239"/>
                  <a:pt x="16230" y="6176"/>
                  <a:pt x="16389" y="6113"/>
                </a:cubicBezTo>
                <a:cubicBezTo>
                  <a:pt x="16484" y="6065"/>
                  <a:pt x="16579" y="6033"/>
                  <a:pt x="16674" y="6002"/>
                </a:cubicBezTo>
                <a:cubicBezTo>
                  <a:pt x="16784" y="5986"/>
                  <a:pt x="16895" y="5938"/>
                  <a:pt x="16959" y="5843"/>
                </a:cubicBezTo>
                <a:cubicBezTo>
                  <a:pt x="16969" y="5846"/>
                  <a:pt x="16978" y="5848"/>
                  <a:pt x="16988" y="5848"/>
                </a:cubicBezTo>
                <a:cubicBezTo>
                  <a:pt x="17070" y="5848"/>
                  <a:pt x="17118" y="5744"/>
                  <a:pt x="17211" y="5744"/>
                </a:cubicBezTo>
                <a:cubicBezTo>
                  <a:pt x="17221" y="5744"/>
                  <a:pt x="17232" y="5746"/>
                  <a:pt x="17244" y="5748"/>
                </a:cubicBezTo>
                <a:cubicBezTo>
                  <a:pt x="17291" y="5677"/>
                  <a:pt x="17365" y="5642"/>
                  <a:pt x="17439" y="5642"/>
                </a:cubicBezTo>
                <a:cubicBezTo>
                  <a:pt x="17464" y="5642"/>
                  <a:pt x="17489" y="5646"/>
                  <a:pt x="17513" y="5653"/>
                </a:cubicBezTo>
                <a:cubicBezTo>
                  <a:pt x="17592" y="5590"/>
                  <a:pt x="17639" y="5463"/>
                  <a:pt x="17750" y="5463"/>
                </a:cubicBezTo>
                <a:cubicBezTo>
                  <a:pt x="17924" y="5495"/>
                  <a:pt x="17877" y="5669"/>
                  <a:pt x="17988" y="5764"/>
                </a:cubicBezTo>
                <a:cubicBezTo>
                  <a:pt x="18099" y="5875"/>
                  <a:pt x="18209" y="6002"/>
                  <a:pt x="18304" y="6097"/>
                </a:cubicBezTo>
                <a:cubicBezTo>
                  <a:pt x="18399" y="6192"/>
                  <a:pt x="18479" y="6303"/>
                  <a:pt x="18621" y="6318"/>
                </a:cubicBezTo>
                <a:cubicBezTo>
                  <a:pt x="18700" y="6461"/>
                  <a:pt x="18874" y="6477"/>
                  <a:pt x="18985" y="6572"/>
                </a:cubicBezTo>
                <a:lnTo>
                  <a:pt x="19429" y="6572"/>
                </a:lnTo>
                <a:cubicBezTo>
                  <a:pt x="19559" y="6615"/>
                  <a:pt x="19650" y="6766"/>
                  <a:pt x="19811" y="6766"/>
                </a:cubicBezTo>
                <a:cubicBezTo>
                  <a:pt x="19825" y="6766"/>
                  <a:pt x="19840" y="6764"/>
                  <a:pt x="19856" y="6762"/>
                </a:cubicBezTo>
                <a:cubicBezTo>
                  <a:pt x="19911" y="6735"/>
                  <a:pt x="19942" y="6660"/>
                  <a:pt x="20010" y="6660"/>
                </a:cubicBezTo>
                <a:cubicBezTo>
                  <a:pt x="20021" y="6660"/>
                  <a:pt x="20033" y="6662"/>
                  <a:pt x="20046" y="6667"/>
                </a:cubicBezTo>
                <a:cubicBezTo>
                  <a:pt x="20078" y="6698"/>
                  <a:pt x="20109" y="6730"/>
                  <a:pt x="20141" y="6762"/>
                </a:cubicBezTo>
                <a:lnTo>
                  <a:pt x="20315" y="6762"/>
                </a:lnTo>
                <a:lnTo>
                  <a:pt x="20410" y="6667"/>
                </a:lnTo>
                <a:cubicBezTo>
                  <a:pt x="20442" y="6698"/>
                  <a:pt x="20489" y="6730"/>
                  <a:pt x="20505" y="6746"/>
                </a:cubicBezTo>
                <a:lnTo>
                  <a:pt x="20964" y="6746"/>
                </a:lnTo>
                <a:lnTo>
                  <a:pt x="21044" y="6667"/>
                </a:lnTo>
                <a:lnTo>
                  <a:pt x="21693" y="6667"/>
                </a:lnTo>
                <a:lnTo>
                  <a:pt x="21788" y="6572"/>
                </a:lnTo>
                <a:lnTo>
                  <a:pt x="22152" y="6572"/>
                </a:lnTo>
                <a:lnTo>
                  <a:pt x="22231" y="6493"/>
                </a:lnTo>
                <a:lnTo>
                  <a:pt x="22516" y="6477"/>
                </a:lnTo>
                <a:lnTo>
                  <a:pt x="22595" y="6382"/>
                </a:lnTo>
                <a:lnTo>
                  <a:pt x="22865" y="6382"/>
                </a:lnTo>
                <a:lnTo>
                  <a:pt x="22975" y="6287"/>
                </a:lnTo>
                <a:lnTo>
                  <a:pt x="23150" y="6287"/>
                </a:lnTo>
                <a:cubicBezTo>
                  <a:pt x="23197" y="6144"/>
                  <a:pt x="23371" y="6255"/>
                  <a:pt x="23450" y="6160"/>
                </a:cubicBezTo>
                <a:cubicBezTo>
                  <a:pt x="23482" y="6128"/>
                  <a:pt x="23530" y="6113"/>
                  <a:pt x="23577" y="6113"/>
                </a:cubicBezTo>
                <a:cubicBezTo>
                  <a:pt x="23594" y="6116"/>
                  <a:pt x="23612" y="6117"/>
                  <a:pt x="23628" y="6117"/>
                </a:cubicBezTo>
                <a:cubicBezTo>
                  <a:pt x="23780" y="6117"/>
                  <a:pt x="23911" y="6002"/>
                  <a:pt x="24068" y="6002"/>
                </a:cubicBezTo>
                <a:cubicBezTo>
                  <a:pt x="24084" y="6002"/>
                  <a:pt x="24115" y="5954"/>
                  <a:pt x="24131" y="5923"/>
                </a:cubicBezTo>
                <a:lnTo>
                  <a:pt x="24400" y="5923"/>
                </a:lnTo>
                <a:lnTo>
                  <a:pt x="24495" y="5828"/>
                </a:lnTo>
                <a:lnTo>
                  <a:pt x="24685" y="5828"/>
                </a:lnTo>
                <a:lnTo>
                  <a:pt x="24780" y="5748"/>
                </a:lnTo>
                <a:lnTo>
                  <a:pt x="24923" y="5748"/>
                </a:lnTo>
                <a:cubicBezTo>
                  <a:pt x="25050" y="5669"/>
                  <a:pt x="25145" y="5622"/>
                  <a:pt x="25255" y="5558"/>
                </a:cubicBezTo>
                <a:lnTo>
                  <a:pt x="25430" y="5558"/>
                </a:lnTo>
                <a:cubicBezTo>
                  <a:pt x="25525" y="5558"/>
                  <a:pt x="25596" y="5454"/>
                  <a:pt x="25695" y="5454"/>
                </a:cubicBezTo>
                <a:cubicBezTo>
                  <a:pt x="25711" y="5454"/>
                  <a:pt x="25728" y="5457"/>
                  <a:pt x="25746" y="5463"/>
                </a:cubicBezTo>
                <a:cubicBezTo>
                  <a:pt x="25810" y="5400"/>
                  <a:pt x="25905" y="5416"/>
                  <a:pt x="25968" y="5337"/>
                </a:cubicBezTo>
                <a:cubicBezTo>
                  <a:pt x="26031" y="5273"/>
                  <a:pt x="26110" y="5321"/>
                  <a:pt x="26174" y="5258"/>
                </a:cubicBezTo>
                <a:cubicBezTo>
                  <a:pt x="26221" y="5178"/>
                  <a:pt x="26316" y="5210"/>
                  <a:pt x="26364" y="5194"/>
                </a:cubicBezTo>
                <a:cubicBezTo>
                  <a:pt x="26411" y="5178"/>
                  <a:pt x="26459" y="5131"/>
                  <a:pt x="26506" y="5099"/>
                </a:cubicBezTo>
                <a:cubicBezTo>
                  <a:pt x="26512" y="5098"/>
                  <a:pt x="26519" y="5097"/>
                  <a:pt x="26525" y="5097"/>
                </a:cubicBezTo>
                <a:cubicBezTo>
                  <a:pt x="26555" y="5097"/>
                  <a:pt x="26585" y="5112"/>
                  <a:pt x="26617" y="5112"/>
                </a:cubicBezTo>
                <a:cubicBezTo>
                  <a:pt x="26647" y="5112"/>
                  <a:pt x="26678" y="5100"/>
                  <a:pt x="26712" y="5052"/>
                </a:cubicBezTo>
                <a:cubicBezTo>
                  <a:pt x="26791" y="4957"/>
                  <a:pt x="26950" y="5068"/>
                  <a:pt x="27013" y="4925"/>
                </a:cubicBezTo>
                <a:cubicBezTo>
                  <a:pt x="27117" y="4912"/>
                  <a:pt x="27199" y="4814"/>
                  <a:pt x="27304" y="4814"/>
                </a:cubicBezTo>
                <a:cubicBezTo>
                  <a:pt x="27327" y="4814"/>
                  <a:pt x="27351" y="4819"/>
                  <a:pt x="27377" y="4830"/>
                </a:cubicBezTo>
                <a:cubicBezTo>
                  <a:pt x="27440" y="4719"/>
                  <a:pt x="27551" y="4735"/>
                  <a:pt x="27630" y="4672"/>
                </a:cubicBezTo>
                <a:cubicBezTo>
                  <a:pt x="27694" y="4608"/>
                  <a:pt x="27773" y="4577"/>
                  <a:pt x="27852" y="4561"/>
                </a:cubicBezTo>
                <a:cubicBezTo>
                  <a:pt x="27963" y="4545"/>
                  <a:pt x="28058" y="4513"/>
                  <a:pt x="28137" y="4466"/>
                </a:cubicBezTo>
                <a:cubicBezTo>
                  <a:pt x="28153" y="4624"/>
                  <a:pt x="28169" y="4798"/>
                  <a:pt x="28153" y="4957"/>
                </a:cubicBezTo>
                <a:cubicBezTo>
                  <a:pt x="28276" y="5049"/>
                  <a:pt x="28250" y="5290"/>
                  <a:pt x="28450" y="5290"/>
                </a:cubicBezTo>
                <a:cubicBezTo>
                  <a:pt x="28456" y="5290"/>
                  <a:pt x="28463" y="5290"/>
                  <a:pt x="28470" y="5289"/>
                </a:cubicBezTo>
                <a:cubicBezTo>
                  <a:pt x="28565" y="5416"/>
                  <a:pt x="28739" y="5463"/>
                  <a:pt x="28865" y="5574"/>
                </a:cubicBezTo>
                <a:lnTo>
                  <a:pt x="29103" y="5574"/>
                </a:lnTo>
                <a:lnTo>
                  <a:pt x="29214" y="5653"/>
                </a:lnTo>
                <a:lnTo>
                  <a:pt x="29451" y="5653"/>
                </a:lnTo>
                <a:cubicBezTo>
                  <a:pt x="29519" y="5681"/>
                  <a:pt x="29552" y="5755"/>
                  <a:pt x="29621" y="5755"/>
                </a:cubicBezTo>
                <a:cubicBezTo>
                  <a:pt x="29632" y="5755"/>
                  <a:pt x="29644" y="5753"/>
                  <a:pt x="29657" y="5748"/>
                </a:cubicBezTo>
                <a:lnTo>
                  <a:pt x="29752" y="5653"/>
                </a:lnTo>
                <a:lnTo>
                  <a:pt x="30275" y="5653"/>
                </a:lnTo>
                <a:lnTo>
                  <a:pt x="30370" y="5558"/>
                </a:lnTo>
                <a:lnTo>
                  <a:pt x="31003" y="5558"/>
                </a:lnTo>
                <a:lnTo>
                  <a:pt x="31082" y="5463"/>
                </a:lnTo>
                <a:lnTo>
                  <a:pt x="31541" y="5463"/>
                </a:lnTo>
                <a:lnTo>
                  <a:pt x="31636" y="5368"/>
                </a:lnTo>
                <a:lnTo>
                  <a:pt x="32080" y="5368"/>
                </a:lnTo>
                <a:lnTo>
                  <a:pt x="32159" y="5289"/>
                </a:lnTo>
                <a:cubicBezTo>
                  <a:pt x="32198" y="5286"/>
                  <a:pt x="32237" y="5285"/>
                  <a:pt x="32275" y="5285"/>
                </a:cubicBezTo>
                <a:cubicBezTo>
                  <a:pt x="32342" y="5285"/>
                  <a:pt x="32407" y="5288"/>
                  <a:pt x="32469" y="5288"/>
                </a:cubicBezTo>
                <a:cubicBezTo>
                  <a:pt x="32526" y="5288"/>
                  <a:pt x="32581" y="5285"/>
                  <a:pt x="32634" y="5273"/>
                </a:cubicBezTo>
                <a:lnTo>
                  <a:pt x="32713" y="5194"/>
                </a:lnTo>
                <a:cubicBezTo>
                  <a:pt x="32797" y="5194"/>
                  <a:pt x="32889" y="5201"/>
                  <a:pt x="32969" y="5201"/>
                </a:cubicBezTo>
                <a:cubicBezTo>
                  <a:pt x="33009" y="5201"/>
                  <a:pt x="33046" y="5200"/>
                  <a:pt x="33077" y="5194"/>
                </a:cubicBezTo>
                <a:lnTo>
                  <a:pt x="33172" y="5099"/>
                </a:lnTo>
                <a:lnTo>
                  <a:pt x="33616" y="5099"/>
                </a:lnTo>
                <a:lnTo>
                  <a:pt x="33726" y="5004"/>
                </a:lnTo>
                <a:lnTo>
                  <a:pt x="34170" y="5004"/>
                </a:lnTo>
                <a:lnTo>
                  <a:pt x="34249" y="4925"/>
                </a:lnTo>
                <a:lnTo>
                  <a:pt x="34629" y="4925"/>
                </a:lnTo>
                <a:cubicBezTo>
                  <a:pt x="34708" y="4878"/>
                  <a:pt x="34787" y="4846"/>
                  <a:pt x="34866" y="4830"/>
                </a:cubicBezTo>
                <a:cubicBezTo>
                  <a:pt x="34946" y="4830"/>
                  <a:pt x="35009" y="4798"/>
                  <a:pt x="35072" y="4751"/>
                </a:cubicBezTo>
                <a:cubicBezTo>
                  <a:pt x="35088" y="4735"/>
                  <a:pt x="35116" y="4731"/>
                  <a:pt x="35147" y="4731"/>
                </a:cubicBezTo>
                <a:cubicBezTo>
                  <a:pt x="35179" y="4731"/>
                  <a:pt x="35215" y="4735"/>
                  <a:pt x="35246" y="4735"/>
                </a:cubicBezTo>
                <a:cubicBezTo>
                  <a:pt x="35278" y="4703"/>
                  <a:pt x="35310" y="4672"/>
                  <a:pt x="35341" y="4640"/>
                </a:cubicBezTo>
                <a:lnTo>
                  <a:pt x="35801" y="4640"/>
                </a:lnTo>
                <a:lnTo>
                  <a:pt x="35896" y="4545"/>
                </a:lnTo>
                <a:lnTo>
                  <a:pt x="36149" y="4545"/>
                </a:lnTo>
                <a:lnTo>
                  <a:pt x="36260" y="4450"/>
                </a:lnTo>
                <a:lnTo>
                  <a:pt x="36529" y="4450"/>
                </a:lnTo>
                <a:lnTo>
                  <a:pt x="36608" y="4371"/>
                </a:lnTo>
                <a:cubicBezTo>
                  <a:pt x="36664" y="4363"/>
                  <a:pt x="36719" y="4359"/>
                  <a:pt x="36774" y="4359"/>
                </a:cubicBezTo>
                <a:cubicBezTo>
                  <a:pt x="36830" y="4359"/>
                  <a:pt x="36885" y="4363"/>
                  <a:pt x="36941" y="4371"/>
                </a:cubicBezTo>
                <a:cubicBezTo>
                  <a:pt x="36953" y="4374"/>
                  <a:pt x="36964" y="4375"/>
                  <a:pt x="36975" y="4375"/>
                </a:cubicBezTo>
                <a:cubicBezTo>
                  <a:pt x="37081" y="4375"/>
                  <a:pt x="37133" y="4256"/>
                  <a:pt x="37239" y="4256"/>
                </a:cubicBezTo>
                <a:cubicBezTo>
                  <a:pt x="37250" y="4256"/>
                  <a:pt x="37261" y="4257"/>
                  <a:pt x="37273" y="4260"/>
                </a:cubicBezTo>
                <a:cubicBezTo>
                  <a:pt x="37280" y="4262"/>
                  <a:pt x="37287" y="4263"/>
                  <a:pt x="37294" y="4263"/>
                </a:cubicBezTo>
                <a:cubicBezTo>
                  <a:pt x="37353" y="4263"/>
                  <a:pt x="37422" y="4209"/>
                  <a:pt x="37479" y="4181"/>
                </a:cubicBezTo>
                <a:lnTo>
                  <a:pt x="37685" y="4181"/>
                </a:lnTo>
                <a:lnTo>
                  <a:pt x="37764" y="4102"/>
                </a:lnTo>
                <a:cubicBezTo>
                  <a:pt x="37801" y="4086"/>
                  <a:pt x="37838" y="4082"/>
                  <a:pt x="37874" y="4082"/>
                </a:cubicBezTo>
                <a:cubicBezTo>
                  <a:pt x="37903" y="4082"/>
                  <a:pt x="37932" y="4085"/>
                  <a:pt x="37960" y="4085"/>
                </a:cubicBezTo>
                <a:cubicBezTo>
                  <a:pt x="38002" y="4085"/>
                  <a:pt x="38043" y="4080"/>
                  <a:pt x="38081" y="4054"/>
                </a:cubicBezTo>
                <a:lnTo>
                  <a:pt x="38144" y="3991"/>
                </a:lnTo>
                <a:lnTo>
                  <a:pt x="38682" y="3991"/>
                </a:lnTo>
                <a:lnTo>
                  <a:pt x="38793" y="3896"/>
                </a:lnTo>
                <a:lnTo>
                  <a:pt x="39047" y="3896"/>
                </a:lnTo>
                <a:lnTo>
                  <a:pt x="39142" y="3817"/>
                </a:lnTo>
                <a:lnTo>
                  <a:pt x="39680" y="3817"/>
                </a:lnTo>
                <a:lnTo>
                  <a:pt x="39775" y="3706"/>
                </a:lnTo>
                <a:lnTo>
                  <a:pt x="40155" y="3706"/>
                </a:lnTo>
                <a:cubicBezTo>
                  <a:pt x="40234" y="3658"/>
                  <a:pt x="40250" y="3532"/>
                  <a:pt x="40377" y="3532"/>
                </a:cubicBezTo>
                <a:lnTo>
                  <a:pt x="40567" y="3658"/>
                </a:lnTo>
                <a:cubicBezTo>
                  <a:pt x="40582" y="3548"/>
                  <a:pt x="40634" y="3536"/>
                  <a:pt x="40697" y="3536"/>
                </a:cubicBezTo>
                <a:cubicBezTo>
                  <a:pt x="40714" y="3536"/>
                  <a:pt x="40733" y="3537"/>
                  <a:pt x="40751" y="3537"/>
                </a:cubicBezTo>
                <a:cubicBezTo>
                  <a:pt x="40801" y="3537"/>
                  <a:pt x="40853" y="3530"/>
                  <a:pt x="40899" y="3484"/>
                </a:cubicBezTo>
                <a:cubicBezTo>
                  <a:pt x="40941" y="3442"/>
                  <a:pt x="40992" y="3432"/>
                  <a:pt x="41046" y="3432"/>
                </a:cubicBezTo>
                <a:cubicBezTo>
                  <a:pt x="41099" y="3432"/>
                  <a:pt x="41156" y="3442"/>
                  <a:pt x="41212" y="3442"/>
                </a:cubicBezTo>
                <a:cubicBezTo>
                  <a:pt x="41251" y="3442"/>
                  <a:pt x="41290" y="3437"/>
                  <a:pt x="41327" y="3421"/>
                </a:cubicBezTo>
                <a:lnTo>
                  <a:pt x="41406" y="3342"/>
                </a:lnTo>
                <a:lnTo>
                  <a:pt x="41849" y="3342"/>
                </a:lnTo>
                <a:lnTo>
                  <a:pt x="41928" y="3263"/>
                </a:lnTo>
                <a:cubicBezTo>
                  <a:pt x="41971" y="3259"/>
                  <a:pt x="42015" y="3258"/>
                  <a:pt x="42059" y="3258"/>
                </a:cubicBezTo>
                <a:cubicBezTo>
                  <a:pt x="42137" y="3258"/>
                  <a:pt x="42216" y="3261"/>
                  <a:pt x="42291" y="3261"/>
                </a:cubicBezTo>
                <a:cubicBezTo>
                  <a:pt x="42359" y="3261"/>
                  <a:pt x="42424" y="3258"/>
                  <a:pt x="42482" y="3247"/>
                </a:cubicBezTo>
                <a:lnTo>
                  <a:pt x="42577" y="3168"/>
                </a:lnTo>
                <a:lnTo>
                  <a:pt x="43844" y="3168"/>
                </a:lnTo>
                <a:lnTo>
                  <a:pt x="43939" y="3073"/>
                </a:lnTo>
                <a:cubicBezTo>
                  <a:pt x="43971" y="3104"/>
                  <a:pt x="44002" y="3136"/>
                  <a:pt x="44034" y="3168"/>
                </a:cubicBezTo>
                <a:cubicBezTo>
                  <a:pt x="44129" y="3168"/>
                  <a:pt x="44240" y="3152"/>
                  <a:pt x="44319" y="3088"/>
                </a:cubicBezTo>
                <a:cubicBezTo>
                  <a:pt x="44344" y="3072"/>
                  <a:pt x="44369" y="3067"/>
                  <a:pt x="44395" y="3067"/>
                </a:cubicBezTo>
                <a:cubicBezTo>
                  <a:pt x="44431" y="3067"/>
                  <a:pt x="44468" y="3077"/>
                  <a:pt x="44504" y="3077"/>
                </a:cubicBezTo>
                <a:cubicBezTo>
                  <a:pt x="44540" y="3077"/>
                  <a:pt x="44574" y="3067"/>
                  <a:pt x="44604" y="3025"/>
                </a:cubicBezTo>
                <a:cubicBezTo>
                  <a:pt x="44572" y="2993"/>
                  <a:pt x="44541" y="2962"/>
                  <a:pt x="44525" y="2930"/>
                </a:cubicBezTo>
                <a:cubicBezTo>
                  <a:pt x="44525" y="2851"/>
                  <a:pt x="44477" y="2772"/>
                  <a:pt x="44557" y="2708"/>
                </a:cubicBezTo>
                <a:lnTo>
                  <a:pt x="44667" y="2803"/>
                </a:lnTo>
                <a:cubicBezTo>
                  <a:pt x="44683" y="2740"/>
                  <a:pt x="44699" y="2693"/>
                  <a:pt x="44699" y="2661"/>
                </a:cubicBezTo>
                <a:cubicBezTo>
                  <a:pt x="44667" y="2629"/>
                  <a:pt x="44652" y="2613"/>
                  <a:pt x="44652" y="2613"/>
                </a:cubicBezTo>
                <a:lnTo>
                  <a:pt x="43021" y="2613"/>
                </a:lnTo>
                <a:cubicBezTo>
                  <a:pt x="43005" y="2645"/>
                  <a:pt x="42973" y="2677"/>
                  <a:pt x="42957" y="2677"/>
                </a:cubicBezTo>
                <a:cubicBezTo>
                  <a:pt x="42779" y="2692"/>
                  <a:pt x="42656" y="2805"/>
                  <a:pt x="42457" y="2805"/>
                </a:cubicBezTo>
                <a:cubicBezTo>
                  <a:pt x="42445" y="2805"/>
                  <a:pt x="42432" y="2804"/>
                  <a:pt x="42419" y="2803"/>
                </a:cubicBezTo>
                <a:cubicBezTo>
                  <a:pt x="42345" y="2798"/>
                  <a:pt x="42270" y="2796"/>
                  <a:pt x="42194" y="2796"/>
                </a:cubicBezTo>
                <a:cubicBezTo>
                  <a:pt x="42043" y="2796"/>
                  <a:pt x="41891" y="2803"/>
                  <a:pt x="41754" y="2803"/>
                </a:cubicBezTo>
                <a:lnTo>
                  <a:pt x="41659" y="2898"/>
                </a:lnTo>
                <a:lnTo>
                  <a:pt x="40931" y="2898"/>
                </a:lnTo>
                <a:lnTo>
                  <a:pt x="40836" y="2993"/>
                </a:lnTo>
                <a:lnTo>
                  <a:pt x="40472" y="2993"/>
                </a:lnTo>
                <a:lnTo>
                  <a:pt x="40408" y="3073"/>
                </a:lnTo>
                <a:lnTo>
                  <a:pt x="40044" y="3073"/>
                </a:lnTo>
                <a:cubicBezTo>
                  <a:pt x="40012" y="3104"/>
                  <a:pt x="39981" y="3136"/>
                  <a:pt x="39933" y="3168"/>
                </a:cubicBezTo>
                <a:lnTo>
                  <a:pt x="39490" y="3168"/>
                </a:lnTo>
                <a:cubicBezTo>
                  <a:pt x="39458" y="3199"/>
                  <a:pt x="39427" y="3231"/>
                  <a:pt x="39395" y="3263"/>
                </a:cubicBezTo>
                <a:lnTo>
                  <a:pt x="39142" y="3263"/>
                </a:lnTo>
                <a:lnTo>
                  <a:pt x="39015" y="3358"/>
                </a:lnTo>
                <a:lnTo>
                  <a:pt x="38492" y="3358"/>
                </a:lnTo>
                <a:lnTo>
                  <a:pt x="38397" y="3453"/>
                </a:lnTo>
                <a:lnTo>
                  <a:pt x="38049" y="3453"/>
                </a:lnTo>
                <a:lnTo>
                  <a:pt x="37954" y="3532"/>
                </a:lnTo>
                <a:lnTo>
                  <a:pt x="37685" y="3532"/>
                </a:lnTo>
                <a:lnTo>
                  <a:pt x="37590" y="3627"/>
                </a:lnTo>
                <a:lnTo>
                  <a:pt x="37241" y="3627"/>
                </a:lnTo>
                <a:lnTo>
                  <a:pt x="37131" y="3722"/>
                </a:lnTo>
                <a:lnTo>
                  <a:pt x="36861" y="3722"/>
                </a:lnTo>
                <a:lnTo>
                  <a:pt x="36782" y="3817"/>
                </a:lnTo>
                <a:lnTo>
                  <a:pt x="36418" y="3817"/>
                </a:lnTo>
                <a:lnTo>
                  <a:pt x="36323" y="3912"/>
                </a:lnTo>
                <a:lnTo>
                  <a:pt x="36070" y="3912"/>
                </a:lnTo>
                <a:lnTo>
                  <a:pt x="35959" y="3991"/>
                </a:lnTo>
                <a:cubicBezTo>
                  <a:pt x="35931" y="3995"/>
                  <a:pt x="35905" y="3996"/>
                  <a:pt x="35879" y="3996"/>
                </a:cubicBezTo>
                <a:cubicBezTo>
                  <a:pt x="35853" y="3996"/>
                  <a:pt x="35828" y="3995"/>
                  <a:pt x="35805" y="3995"/>
                </a:cubicBezTo>
                <a:cubicBezTo>
                  <a:pt x="35757" y="3995"/>
                  <a:pt x="35714" y="3999"/>
                  <a:pt x="35674" y="4023"/>
                </a:cubicBezTo>
                <a:lnTo>
                  <a:pt x="35611" y="4086"/>
                </a:lnTo>
                <a:cubicBezTo>
                  <a:pt x="35587" y="4090"/>
                  <a:pt x="35562" y="4091"/>
                  <a:pt x="35537" y="4091"/>
                </a:cubicBezTo>
                <a:cubicBezTo>
                  <a:pt x="35511" y="4091"/>
                  <a:pt x="35485" y="4090"/>
                  <a:pt x="35458" y="4090"/>
                </a:cubicBezTo>
                <a:cubicBezTo>
                  <a:pt x="35405" y="4090"/>
                  <a:pt x="35349" y="4094"/>
                  <a:pt x="35294" y="4118"/>
                </a:cubicBezTo>
                <a:lnTo>
                  <a:pt x="35246" y="4181"/>
                </a:lnTo>
                <a:lnTo>
                  <a:pt x="35056" y="4181"/>
                </a:lnTo>
                <a:lnTo>
                  <a:pt x="34961" y="4276"/>
                </a:lnTo>
                <a:lnTo>
                  <a:pt x="34613" y="4276"/>
                </a:lnTo>
                <a:lnTo>
                  <a:pt x="34502" y="4371"/>
                </a:lnTo>
                <a:lnTo>
                  <a:pt x="34154" y="4371"/>
                </a:lnTo>
                <a:lnTo>
                  <a:pt x="34059" y="4466"/>
                </a:lnTo>
                <a:lnTo>
                  <a:pt x="33695" y="4466"/>
                </a:lnTo>
                <a:lnTo>
                  <a:pt x="33600" y="4561"/>
                </a:lnTo>
                <a:lnTo>
                  <a:pt x="33251" y="4561"/>
                </a:lnTo>
                <a:lnTo>
                  <a:pt x="33156" y="4640"/>
                </a:lnTo>
                <a:lnTo>
                  <a:pt x="32618" y="4640"/>
                </a:lnTo>
                <a:cubicBezTo>
                  <a:pt x="32618" y="4640"/>
                  <a:pt x="32586" y="4656"/>
                  <a:pt x="32586" y="4672"/>
                </a:cubicBezTo>
                <a:lnTo>
                  <a:pt x="32523" y="4735"/>
                </a:lnTo>
                <a:lnTo>
                  <a:pt x="32080" y="4735"/>
                </a:lnTo>
                <a:lnTo>
                  <a:pt x="31969" y="4830"/>
                </a:lnTo>
                <a:lnTo>
                  <a:pt x="31526" y="4830"/>
                </a:lnTo>
                <a:lnTo>
                  <a:pt x="31431" y="4925"/>
                </a:lnTo>
                <a:lnTo>
                  <a:pt x="31066" y="4925"/>
                </a:lnTo>
                <a:lnTo>
                  <a:pt x="30987" y="5020"/>
                </a:lnTo>
                <a:lnTo>
                  <a:pt x="30623" y="5020"/>
                </a:lnTo>
                <a:lnTo>
                  <a:pt x="30544" y="5099"/>
                </a:lnTo>
                <a:lnTo>
                  <a:pt x="29182" y="5099"/>
                </a:lnTo>
                <a:cubicBezTo>
                  <a:pt x="29103" y="5004"/>
                  <a:pt x="28976" y="4941"/>
                  <a:pt x="28945" y="4798"/>
                </a:cubicBezTo>
                <a:lnTo>
                  <a:pt x="29040" y="4688"/>
                </a:lnTo>
                <a:lnTo>
                  <a:pt x="29040" y="4513"/>
                </a:lnTo>
                <a:lnTo>
                  <a:pt x="29135" y="4403"/>
                </a:lnTo>
                <a:lnTo>
                  <a:pt x="29135" y="4260"/>
                </a:lnTo>
                <a:cubicBezTo>
                  <a:pt x="29166" y="4165"/>
                  <a:pt x="29214" y="4086"/>
                  <a:pt x="29261" y="4007"/>
                </a:cubicBezTo>
                <a:cubicBezTo>
                  <a:pt x="29325" y="3928"/>
                  <a:pt x="29388" y="3833"/>
                  <a:pt x="29467" y="3801"/>
                </a:cubicBezTo>
                <a:cubicBezTo>
                  <a:pt x="29625" y="3738"/>
                  <a:pt x="29800" y="3643"/>
                  <a:pt x="29942" y="3532"/>
                </a:cubicBezTo>
                <a:cubicBezTo>
                  <a:pt x="30085" y="3453"/>
                  <a:pt x="30243" y="3373"/>
                  <a:pt x="30385" y="3310"/>
                </a:cubicBezTo>
                <a:cubicBezTo>
                  <a:pt x="30560" y="3231"/>
                  <a:pt x="30718" y="3152"/>
                  <a:pt x="30876" y="3057"/>
                </a:cubicBezTo>
                <a:cubicBezTo>
                  <a:pt x="31019" y="2946"/>
                  <a:pt x="31161" y="2867"/>
                  <a:pt x="31304" y="2788"/>
                </a:cubicBezTo>
                <a:cubicBezTo>
                  <a:pt x="31336" y="2772"/>
                  <a:pt x="31367" y="2772"/>
                  <a:pt x="31383" y="2756"/>
                </a:cubicBezTo>
                <a:cubicBezTo>
                  <a:pt x="31494" y="2645"/>
                  <a:pt x="31636" y="2550"/>
                  <a:pt x="31779" y="2518"/>
                </a:cubicBezTo>
                <a:cubicBezTo>
                  <a:pt x="31842" y="2487"/>
                  <a:pt x="31858" y="2423"/>
                  <a:pt x="31969" y="2408"/>
                </a:cubicBezTo>
                <a:cubicBezTo>
                  <a:pt x="32075" y="2392"/>
                  <a:pt x="32108" y="2232"/>
                  <a:pt x="32236" y="2232"/>
                </a:cubicBezTo>
                <a:cubicBezTo>
                  <a:pt x="32242" y="2232"/>
                  <a:pt x="32248" y="2233"/>
                  <a:pt x="32254" y="2233"/>
                </a:cubicBezTo>
                <a:cubicBezTo>
                  <a:pt x="32270" y="2233"/>
                  <a:pt x="32270" y="2218"/>
                  <a:pt x="32286" y="2202"/>
                </a:cubicBezTo>
                <a:cubicBezTo>
                  <a:pt x="32381" y="2123"/>
                  <a:pt x="32460" y="2028"/>
                  <a:pt x="32539" y="1933"/>
                </a:cubicBezTo>
                <a:cubicBezTo>
                  <a:pt x="32634" y="1838"/>
                  <a:pt x="32776" y="1822"/>
                  <a:pt x="32824" y="1743"/>
                </a:cubicBezTo>
                <a:cubicBezTo>
                  <a:pt x="32871" y="1663"/>
                  <a:pt x="32966" y="1695"/>
                  <a:pt x="33030" y="1648"/>
                </a:cubicBezTo>
                <a:cubicBezTo>
                  <a:pt x="33109" y="1553"/>
                  <a:pt x="33188" y="1473"/>
                  <a:pt x="33283" y="1378"/>
                </a:cubicBezTo>
                <a:cubicBezTo>
                  <a:pt x="33362" y="1283"/>
                  <a:pt x="33457" y="1188"/>
                  <a:pt x="33568" y="1093"/>
                </a:cubicBezTo>
                <a:cubicBezTo>
                  <a:pt x="33679" y="1014"/>
                  <a:pt x="33647" y="856"/>
                  <a:pt x="33774" y="808"/>
                </a:cubicBezTo>
                <a:lnTo>
                  <a:pt x="33774" y="618"/>
                </a:lnTo>
                <a:lnTo>
                  <a:pt x="33536" y="397"/>
                </a:lnTo>
                <a:cubicBezTo>
                  <a:pt x="33530" y="397"/>
                  <a:pt x="33523" y="398"/>
                  <a:pt x="33517" y="398"/>
                </a:cubicBezTo>
                <a:cubicBezTo>
                  <a:pt x="33391" y="398"/>
                  <a:pt x="33358" y="252"/>
                  <a:pt x="33267" y="207"/>
                </a:cubicBezTo>
                <a:lnTo>
                  <a:pt x="32998" y="207"/>
                </a:lnTo>
                <a:lnTo>
                  <a:pt x="32903" y="286"/>
                </a:lnTo>
                <a:lnTo>
                  <a:pt x="32792" y="191"/>
                </a:lnTo>
                <a:lnTo>
                  <a:pt x="32428" y="397"/>
                </a:lnTo>
                <a:lnTo>
                  <a:pt x="32254" y="397"/>
                </a:lnTo>
                <a:cubicBezTo>
                  <a:pt x="32206" y="460"/>
                  <a:pt x="32143" y="523"/>
                  <a:pt x="32096" y="587"/>
                </a:cubicBezTo>
                <a:lnTo>
                  <a:pt x="31906" y="587"/>
                </a:lnTo>
                <a:lnTo>
                  <a:pt x="31652" y="856"/>
                </a:lnTo>
                <a:cubicBezTo>
                  <a:pt x="31573" y="856"/>
                  <a:pt x="31478" y="856"/>
                  <a:pt x="31431" y="888"/>
                </a:cubicBezTo>
                <a:cubicBezTo>
                  <a:pt x="31367" y="967"/>
                  <a:pt x="31272" y="935"/>
                  <a:pt x="31209" y="1014"/>
                </a:cubicBezTo>
                <a:cubicBezTo>
                  <a:pt x="31130" y="1125"/>
                  <a:pt x="31019" y="1220"/>
                  <a:pt x="30892" y="1252"/>
                </a:cubicBezTo>
                <a:cubicBezTo>
                  <a:pt x="30845" y="1268"/>
                  <a:pt x="30797" y="1315"/>
                  <a:pt x="30781" y="1378"/>
                </a:cubicBezTo>
                <a:cubicBezTo>
                  <a:pt x="30766" y="1537"/>
                  <a:pt x="30623" y="1584"/>
                  <a:pt x="30544" y="1695"/>
                </a:cubicBezTo>
                <a:lnTo>
                  <a:pt x="30370" y="1695"/>
                </a:lnTo>
                <a:cubicBezTo>
                  <a:pt x="30290" y="1758"/>
                  <a:pt x="30211" y="1838"/>
                  <a:pt x="30148" y="1933"/>
                </a:cubicBezTo>
                <a:cubicBezTo>
                  <a:pt x="30069" y="2043"/>
                  <a:pt x="29942" y="2043"/>
                  <a:pt x="29863" y="2123"/>
                </a:cubicBezTo>
                <a:cubicBezTo>
                  <a:pt x="29673" y="2297"/>
                  <a:pt x="29483" y="2487"/>
                  <a:pt x="29309" y="2677"/>
                </a:cubicBezTo>
                <a:cubicBezTo>
                  <a:pt x="29119" y="2851"/>
                  <a:pt x="28960" y="3041"/>
                  <a:pt x="28818" y="3247"/>
                </a:cubicBezTo>
                <a:cubicBezTo>
                  <a:pt x="28755" y="3389"/>
                  <a:pt x="28596" y="3484"/>
                  <a:pt x="28485" y="3611"/>
                </a:cubicBezTo>
                <a:cubicBezTo>
                  <a:pt x="28375" y="3738"/>
                  <a:pt x="28232" y="3833"/>
                  <a:pt x="28090" y="3912"/>
                </a:cubicBezTo>
                <a:cubicBezTo>
                  <a:pt x="28078" y="3914"/>
                  <a:pt x="28067" y="3914"/>
                  <a:pt x="28055" y="3914"/>
                </a:cubicBezTo>
                <a:cubicBezTo>
                  <a:pt x="28010" y="3914"/>
                  <a:pt x="27965" y="3903"/>
                  <a:pt x="27920" y="3903"/>
                </a:cubicBezTo>
                <a:cubicBezTo>
                  <a:pt x="27882" y="3903"/>
                  <a:pt x="27843" y="3911"/>
                  <a:pt x="27805" y="3943"/>
                </a:cubicBezTo>
                <a:cubicBezTo>
                  <a:pt x="27789" y="3991"/>
                  <a:pt x="27789" y="4023"/>
                  <a:pt x="27773" y="4070"/>
                </a:cubicBezTo>
                <a:lnTo>
                  <a:pt x="27535" y="4118"/>
                </a:lnTo>
                <a:cubicBezTo>
                  <a:pt x="27535" y="4165"/>
                  <a:pt x="27535" y="4213"/>
                  <a:pt x="27535" y="4228"/>
                </a:cubicBezTo>
                <a:cubicBezTo>
                  <a:pt x="27520" y="4228"/>
                  <a:pt x="27520" y="4244"/>
                  <a:pt x="27488" y="4276"/>
                </a:cubicBezTo>
                <a:lnTo>
                  <a:pt x="26950" y="4276"/>
                </a:lnTo>
                <a:lnTo>
                  <a:pt x="26665" y="4545"/>
                </a:lnTo>
                <a:cubicBezTo>
                  <a:pt x="26654" y="4548"/>
                  <a:pt x="26644" y="4549"/>
                  <a:pt x="26633" y="4549"/>
                </a:cubicBezTo>
                <a:cubicBezTo>
                  <a:pt x="26606" y="4549"/>
                  <a:pt x="26576" y="4543"/>
                  <a:pt x="26547" y="4543"/>
                </a:cubicBezTo>
                <a:cubicBezTo>
                  <a:pt x="26517" y="4543"/>
                  <a:pt x="26486" y="4549"/>
                  <a:pt x="26459" y="4577"/>
                </a:cubicBezTo>
                <a:cubicBezTo>
                  <a:pt x="26443" y="4624"/>
                  <a:pt x="26443" y="4672"/>
                  <a:pt x="26427" y="4703"/>
                </a:cubicBezTo>
                <a:lnTo>
                  <a:pt x="26142" y="4830"/>
                </a:lnTo>
                <a:lnTo>
                  <a:pt x="26047" y="4751"/>
                </a:lnTo>
                <a:cubicBezTo>
                  <a:pt x="26031" y="4751"/>
                  <a:pt x="26015" y="4767"/>
                  <a:pt x="25984" y="4783"/>
                </a:cubicBezTo>
                <a:cubicBezTo>
                  <a:pt x="25905" y="4878"/>
                  <a:pt x="25746" y="4767"/>
                  <a:pt x="25683" y="4909"/>
                </a:cubicBezTo>
                <a:cubicBezTo>
                  <a:pt x="25674" y="4908"/>
                  <a:pt x="25666" y="4908"/>
                  <a:pt x="25658" y="4908"/>
                </a:cubicBezTo>
                <a:cubicBezTo>
                  <a:pt x="25546" y="4908"/>
                  <a:pt x="25470" y="5004"/>
                  <a:pt x="25366" y="5004"/>
                </a:cubicBezTo>
                <a:cubicBezTo>
                  <a:pt x="25240" y="5004"/>
                  <a:pt x="25176" y="5068"/>
                  <a:pt x="25081" y="5115"/>
                </a:cubicBezTo>
                <a:cubicBezTo>
                  <a:pt x="24986" y="5163"/>
                  <a:pt x="24907" y="5226"/>
                  <a:pt x="24828" y="5289"/>
                </a:cubicBezTo>
                <a:lnTo>
                  <a:pt x="24400" y="5289"/>
                </a:lnTo>
                <a:lnTo>
                  <a:pt x="24226" y="5463"/>
                </a:lnTo>
                <a:lnTo>
                  <a:pt x="23957" y="5463"/>
                </a:lnTo>
                <a:cubicBezTo>
                  <a:pt x="23925" y="5495"/>
                  <a:pt x="23894" y="5527"/>
                  <a:pt x="23862" y="5558"/>
                </a:cubicBezTo>
                <a:lnTo>
                  <a:pt x="23688" y="5558"/>
                </a:lnTo>
                <a:lnTo>
                  <a:pt x="23593" y="5653"/>
                </a:lnTo>
                <a:lnTo>
                  <a:pt x="23324" y="5653"/>
                </a:lnTo>
                <a:lnTo>
                  <a:pt x="23229" y="5748"/>
                </a:lnTo>
                <a:lnTo>
                  <a:pt x="23150" y="5669"/>
                </a:lnTo>
                <a:cubicBezTo>
                  <a:pt x="23070" y="5733"/>
                  <a:pt x="22975" y="5796"/>
                  <a:pt x="22880" y="5828"/>
                </a:cubicBezTo>
                <a:cubicBezTo>
                  <a:pt x="22776" y="5854"/>
                  <a:pt x="22694" y="5954"/>
                  <a:pt x="22580" y="5954"/>
                </a:cubicBezTo>
                <a:cubicBezTo>
                  <a:pt x="22555" y="5954"/>
                  <a:pt x="22529" y="5950"/>
                  <a:pt x="22500" y="5938"/>
                </a:cubicBezTo>
                <a:lnTo>
                  <a:pt x="22405" y="6033"/>
                </a:lnTo>
                <a:lnTo>
                  <a:pt x="21693" y="6033"/>
                </a:lnTo>
                <a:lnTo>
                  <a:pt x="21614" y="6113"/>
                </a:lnTo>
                <a:lnTo>
                  <a:pt x="21059" y="6113"/>
                </a:lnTo>
                <a:lnTo>
                  <a:pt x="20964" y="6208"/>
                </a:lnTo>
                <a:lnTo>
                  <a:pt x="20078" y="6208"/>
                </a:lnTo>
                <a:cubicBezTo>
                  <a:pt x="20030" y="6208"/>
                  <a:pt x="19983" y="6211"/>
                  <a:pt x="19936" y="6211"/>
                </a:cubicBezTo>
                <a:cubicBezTo>
                  <a:pt x="19842" y="6211"/>
                  <a:pt x="19751" y="6197"/>
                  <a:pt x="19666" y="6113"/>
                </a:cubicBezTo>
                <a:cubicBezTo>
                  <a:pt x="19644" y="6126"/>
                  <a:pt x="19624" y="6132"/>
                  <a:pt x="19605" y="6132"/>
                </a:cubicBezTo>
                <a:cubicBezTo>
                  <a:pt x="19524" y="6132"/>
                  <a:pt x="19466" y="6030"/>
                  <a:pt x="19378" y="6030"/>
                </a:cubicBezTo>
                <a:cubicBezTo>
                  <a:pt x="19369" y="6030"/>
                  <a:pt x="19359" y="6031"/>
                  <a:pt x="19349" y="6033"/>
                </a:cubicBezTo>
                <a:cubicBezTo>
                  <a:pt x="19207" y="5938"/>
                  <a:pt x="19144" y="5780"/>
                  <a:pt x="18969" y="5733"/>
                </a:cubicBezTo>
                <a:cubicBezTo>
                  <a:pt x="18874" y="5701"/>
                  <a:pt x="18811" y="5622"/>
                  <a:pt x="18779" y="5527"/>
                </a:cubicBezTo>
                <a:cubicBezTo>
                  <a:pt x="18732" y="5400"/>
                  <a:pt x="18589" y="5289"/>
                  <a:pt x="18684" y="5115"/>
                </a:cubicBezTo>
                <a:cubicBezTo>
                  <a:pt x="18732" y="5099"/>
                  <a:pt x="18779" y="5036"/>
                  <a:pt x="18843" y="5004"/>
                </a:cubicBezTo>
                <a:cubicBezTo>
                  <a:pt x="19049" y="4909"/>
                  <a:pt x="19254" y="4814"/>
                  <a:pt x="19444" y="4703"/>
                </a:cubicBezTo>
                <a:cubicBezTo>
                  <a:pt x="19650" y="4608"/>
                  <a:pt x="19840" y="4498"/>
                  <a:pt x="20030" y="4387"/>
                </a:cubicBezTo>
                <a:cubicBezTo>
                  <a:pt x="20204" y="4387"/>
                  <a:pt x="20268" y="4197"/>
                  <a:pt x="20426" y="4133"/>
                </a:cubicBezTo>
                <a:cubicBezTo>
                  <a:pt x="20584" y="4086"/>
                  <a:pt x="20711" y="4023"/>
                  <a:pt x="20838" y="3928"/>
                </a:cubicBezTo>
                <a:cubicBezTo>
                  <a:pt x="20964" y="3848"/>
                  <a:pt x="21123" y="3833"/>
                  <a:pt x="21218" y="3722"/>
                </a:cubicBezTo>
                <a:cubicBezTo>
                  <a:pt x="21297" y="3627"/>
                  <a:pt x="21439" y="3595"/>
                  <a:pt x="21534" y="3532"/>
                </a:cubicBezTo>
                <a:cubicBezTo>
                  <a:pt x="21645" y="3453"/>
                  <a:pt x="21788" y="3437"/>
                  <a:pt x="21867" y="3326"/>
                </a:cubicBezTo>
                <a:cubicBezTo>
                  <a:pt x="21899" y="3278"/>
                  <a:pt x="21962" y="3247"/>
                  <a:pt x="22009" y="3247"/>
                </a:cubicBezTo>
                <a:cubicBezTo>
                  <a:pt x="22057" y="3247"/>
                  <a:pt x="22073" y="3199"/>
                  <a:pt x="22120" y="3168"/>
                </a:cubicBezTo>
                <a:cubicBezTo>
                  <a:pt x="22168" y="3136"/>
                  <a:pt x="22215" y="3104"/>
                  <a:pt x="22263" y="3073"/>
                </a:cubicBezTo>
                <a:cubicBezTo>
                  <a:pt x="22358" y="3009"/>
                  <a:pt x="22469" y="2978"/>
                  <a:pt x="22564" y="2914"/>
                </a:cubicBezTo>
                <a:cubicBezTo>
                  <a:pt x="22659" y="2835"/>
                  <a:pt x="22770" y="2756"/>
                  <a:pt x="22865" y="2677"/>
                </a:cubicBezTo>
                <a:cubicBezTo>
                  <a:pt x="22960" y="2582"/>
                  <a:pt x="23102" y="2566"/>
                  <a:pt x="23150" y="2487"/>
                </a:cubicBezTo>
                <a:cubicBezTo>
                  <a:pt x="23197" y="2392"/>
                  <a:pt x="23324" y="2439"/>
                  <a:pt x="23371" y="2344"/>
                </a:cubicBezTo>
                <a:cubicBezTo>
                  <a:pt x="23435" y="2265"/>
                  <a:pt x="23498" y="2170"/>
                  <a:pt x="23577" y="2154"/>
                </a:cubicBezTo>
                <a:cubicBezTo>
                  <a:pt x="23751" y="2107"/>
                  <a:pt x="23830" y="1948"/>
                  <a:pt x="23941" y="1853"/>
                </a:cubicBezTo>
                <a:cubicBezTo>
                  <a:pt x="24147" y="1853"/>
                  <a:pt x="24195" y="1648"/>
                  <a:pt x="24321" y="1553"/>
                </a:cubicBezTo>
                <a:cubicBezTo>
                  <a:pt x="24495" y="1442"/>
                  <a:pt x="24543" y="1204"/>
                  <a:pt x="24717" y="1062"/>
                </a:cubicBezTo>
                <a:lnTo>
                  <a:pt x="24717" y="777"/>
                </a:lnTo>
                <a:lnTo>
                  <a:pt x="24796" y="698"/>
                </a:lnTo>
                <a:cubicBezTo>
                  <a:pt x="24796" y="587"/>
                  <a:pt x="24828" y="492"/>
                  <a:pt x="24780" y="397"/>
                </a:cubicBezTo>
                <a:lnTo>
                  <a:pt x="24638" y="349"/>
                </a:lnTo>
                <a:cubicBezTo>
                  <a:pt x="24606" y="254"/>
                  <a:pt x="24654" y="175"/>
                  <a:pt x="24575" y="112"/>
                </a:cubicBezTo>
                <a:lnTo>
                  <a:pt x="24400" y="112"/>
                </a:lnTo>
                <a:lnTo>
                  <a:pt x="24305" y="191"/>
                </a:lnTo>
                <a:lnTo>
                  <a:pt x="24115" y="17"/>
                </a:lnTo>
                <a:lnTo>
                  <a:pt x="23134" y="17"/>
                </a:lnTo>
                <a:lnTo>
                  <a:pt x="23023" y="112"/>
                </a:lnTo>
                <a:lnTo>
                  <a:pt x="22738" y="112"/>
                </a:lnTo>
                <a:lnTo>
                  <a:pt x="22580" y="286"/>
                </a:lnTo>
                <a:lnTo>
                  <a:pt x="22310" y="286"/>
                </a:lnTo>
                <a:cubicBezTo>
                  <a:pt x="22247" y="349"/>
                  <a:pt x="22168" y="413"/>
                  <a:pt x="22104" y="476"/>
                </a:cubicBezTo>
                <a:lnTo>
                  <a:pt x="21914" y="476"/>
                </a:lnTo>
                <a:cubicBezTo>
                  <a:pt x="21835" y="634"/>
                  <a:pt x="21661" y="666"/>
                  <a:pt x="21519" y="761"/>
                </a:cubicBezTo>
                <a:lnTo>
                  <a:pt x="21281" y="761"/>
                </a:lnTo>
                <a:cubicBezTo>
                  <a:pt x="21265" y="824"/>
                  <a:pt x="21234" y="888"/>
                  <a:pt x="21218" y="935"/>
                </a:cubicBezTo>
                <a:cubicBezTo>
                  <a:pt x="21139" y="967"/>
                  <a:pt x="21028" y="935"/>
                  <a:pt x="20964" y="998"/>
                </a:cubicBezTo>
                <a:cubicBezTo>
                  <a:pt x="20917" y="1062"/>
                  <a:pt x="20806" y="1046"/>
                  <a:pt x="20743" y="1125"/>
                </a:cubicBezTo>
                <a:cubicBezTo>
                  <a:pt x="20664" y="1188"/>
                  <a:pt x="20584" y="1252"/>
                  <a:pt x="20505" y="1299"/>
                </a:cubicBezTo>
                <a:cubicBezTo>
                  <a:pt x="20394" y="1363"/>
                  <a:pt x="20284" y="1426"/>
                  <a:pt x="20189" y="1521"/>
                </a:cubicBezTo>
                <a:cubicBezTo>
                  <a:pt x="20094" y="1632"/>
                  <a:pt x="19951" y="1663"/>
                  <a:pt x="19872" y="1758"/>
                </a:cubicBezTo>
                <a:cubicBezTo>
                  <a:pt x="19809" y="1838"/>
                  <a:pt x="19698" y="1838"/>
                  <a:pt x="19619" y="1917"/>
                </a:cubicBezTo>
                <a:cubicBezTo>
                  <a:pt x="19539" y="1996"/>
                  <a:pt x="19460" y="2091"/>
                  <a:pt x="19365" y="2170"/>
                </a:cubicBezTo>
                <a:cubicBezTo>
                  <a:pt x="19254" y="2249"/>
                  <a:pt x="19112" y="2297"/>
                  <a:pt x="19049" y="2408"/>
                </a:cubicBezTo>
                <a:cubicBezTo>
                  <a:pt x="19001" y="2503"/>
                  <a:pt x="18859" y="2471"/>
                  <a:pt x="18811" y="2566"/>
                </a:cubicBezTo>
                <a:lnTo>
                  <a:pt x="18811" y="2645"/>
                </a:lnTo>
                <a:cubicBezTo>
                  <a:pt x="18669" y="2819"/>
                  <a:pt x="18479" y="2914"/>
                  <a:pt x="18415" y="3136"/>
                </a:cubicBezTo>
                <a:cubicBezTo>
                  <a:pt x="18384" y="3263"/>
                  <a:pt x="18304" y="3373"/>
                  <a:pt x="18194" y="3453"/>
                </a:cubicBezTo>
                <a:cubicBezTo>
                  <a:pt x="18083" y="3532"/>
                  <a:pt x="18019" y="3658"/>
                  <a:pt x="18004" y="3785"/>
                </a:cubicBezTo>
                <a:cubicBezTo>
                  <a:pt x="17972" y="3912"/>
                  <a:pt x="17924" y="4038"/>
                  <a:pt x="17877" y="4149"/>
                </a:cubicBezTo>
                <a:cubicBezTo>
                  <a:pt x="17750" y="4228"/>
                  <a:pt x="17877" y="4403"/>
                  <a:pt x="17750" y="4466"/>
                </a:cubicBezTo>
                <a:cubicBezTo>
                  <a:pt x="17734" y="4498"/>
                  <a:pt x="17734" y="4577"/>
                  <a:pt x="17734" y="4640"/>
                </a:cubicBezTo>
                <a:lnTo>
                  <a:pt x="17734" y="4830"/>
                </a:lnTo>
                <a:cubicBezTo>
                  <a:pt x="17719" y="4846"/>
                  <a:pt x="17703" y="4878"/>
                  <a:pt x="17687" y="4893"/>
                </a:cubicBezTo>
                <a:cubicBezTo>
                  <a:pt x="17666" y="4904"/>
                  <a:pt x="17643" y="4906"/>
                  <a:pt x="17619" y="4906"/>
                </a:cubicBezTo>
                <a:cubicBezTo>
                  <a:pt x="17608" y="4906"/>
                  <a:pt x="17596" y="4905"/>
                  <a:pt x="17584" y="4905"/>
                </a:cubicBezTo>
                <a:cubicBezTo>
                  <a:pt x="17548" y="4905"/>
                  <a:pt x="17513" y="4909"/>
                  <a:pt x="17481" y="4941"/>
                </a:cubicBezTo>
                <a:cubicBezTo>
                  <a:pt x="17497" y="4973"/>
                  <a:pt x="17513" y="5020"/>
                  <a:pt x="17544" y="5083"/>
                </a:cubicBezTo>
                <a:lnTo>
                  <a:pt x="17117" y="5083"/>
                </a:lnTo>
                <a:cubicBezTo>
                  <a:pt x="17085" y="5273"/>
                  <a:pt x="16879" y="5242"/>
                  <a:pt x="16784" y="5353"/>
                </a:cubicBezTo>
                <a:cubicBezTo>
                  <a:pt x="16769" y="5368"/>
                  <a:pt x="16741" y="5372"/>
                  <a:pt x="16707" y="5372"/>
                </a:cubicBezTo>
                <a:cubicBezTo>
                  <a:pt x="16674" y="5372"/>
                  <a:pt x="16634" y="5368"/>
                  <a:pt x="16594" y="5368"/>
                </a:cubicBezTo>
                <a:lnTo>
                  <a:pt x="16404" y="5543"/>
                </a:lnTo>
                <a:lnTo>
                  <a:pt x="16199" y="5543"/>
                </a:lnTo>
                <a:lnTo>
                  <a:pt x="16151" y="5717"/>
                </a:lnTo>
                <a:cubicBezTo>
                  <a:pt x="16135" y="5733"/>
                  <a:pt x="16115" y="5738"/>
                  <a:pt x="16094" y="5738"/>
                </a:cubicBezTo>
                <a:cubicBezTo>
                  <a:pt x="16065" y="5738"/>
                  <a:pt x="16032" y="5728"/>
                  <a:pt x="16000" y="5728"/>
                </a:cubicBezTo>
                <a:cubicBezTo>
                  <a:pt x="15968" y="5728"/>
                  <a:pt x="15937" y="5738"/>
                  <a:pt x="15914" y="5780"/>
                </a:cubicBezTo>
                <a:cubicBezTo>
                  <a:pt x="15885" y="5820"/>
                  <a:pt x="15849" y="5829"/>
                  <a:pt x="15812" y="5829"/>
                </a:cubicBezTo>
                <a:cubicBezTo>
                  <a:pt x="15778" y="5829"/>
                  <a:pt x="15744" y="5821"/>
                  <a:pt x="15714" y="5821"/>
                </a:cubicBezTo>
                <a:cubicBezTo>
                  <a:pt x="15685" y="5821"/>
                  <a:pt x="15660" y="5829"/>
                  <a:pt x="15644" y="5859"/>
                </a:cubicBezTo>
                <a:cubicBezTo>
                  <a:pt x="15629" y="5923"/>
                  <a:pt x="15613" y="5954"/>
                  <a:pt x="15613" y="5970"/>
                </a:cubicBezTo>
                <a:cubicBezTo>
                  <a:pt x="15580" y="5999"/>
                  <a:pt x="15552" y="6010"/>
                  <a:pt x="15526" y="6010"/>
                </a:cubicBezTo>
                <a:cubicBezTo>
                  <a:pt x="15452" y="6010"/>
                  <a:pt x="15403" y="5916"/>
                  <a:pt x="15351" y="5916"/>
                </a:cubicBezTo>
                <a:cubicBezTo>
                  <a:pt x="15343" y="5916"/>
                  <a:pt x="15336" y="5918"/>
                  <a:pt x="15328" y="5923"/>
                </a:cubicBezTo>
                <a:cubicBezTo>
                  <a:pt x="15233" y="5970"/>
                  <a:pt x="15201" y="6097"/>
                  <a:pt x="15074" y="6113"/>
                </a:cubicBezTo>
                <a:lnTo>
                  <a:pt x="14948" y="6018"/>
                </a:lnTo>
                <a:cubicBezTo>
                  <a:pt x="14900" y="6128"/>
                  <a:pt x="14837" y="6223"/>
                  <a:pt x="14758" y="6287"/>
                </a:cubicBezTo>
                <a:lnTo>
                  <a:pt x="14409" y="6287"/>
                </a:lnTo>
                <a:lnTo>
                  <a:pt x="14314" y="6366"/>
                </a:lnTo>
                <a:lnTo>
                  <a:pt x="14124" y="6382"/>
                </a:lnTo>
                <a:lnTo>
                  <a:pt x="14061" y="6556"/>
                </a:lnTo>
                <a:lnTo>
                  <a:pt x="13918" y="6445"/>
                </a:lnTo>
                <a:cubicBezTo>
                  <a:pt x="13797" y="6491"/>
                  <a:pt x="13763" y="6652"/>
                  <a:pt x="13636" y="6652"/>
                </a:cubicBezTo>
                <a:cubicBezTo>
                  <a:pt x="13630" y="6652"/>
                  <a:pt x="13624" y="6652"/>
                  <a:pt x="13618" y="6651"/>
                </a:cubicBezTo>
                <a:lnTo>
                  <a:pt x="13507" y="6572"/>
                </a:lnTo>
                <a:lnTo>
                  <a:pt x="13412" y="6651"/>
                </a:lnTo>
                <a:lnTo>
                  <a:pt x="13158" y="6651"/>
                </a:lnTo>
                <a:lnTo>
                  <a:pt x="13048" y="6746"/>
                </a:lnTo>
                <a:lnTo>
                  <a:pt x="12699" y="6746"/>
                </a:lnTo>
                <a:lnTo>
                  <a:pt x="12604" y="6841"/>
                </a:lnTo>
                <a:lnTo>
                  <a:pt x="12161" y="6841"/>
                </a:lnTo>
                <a:lnTo>
                  <a:pt x="12066" y="6920"/>
                </a:lnTo>
                <a:lnTo>
                  <a:pt x="11971" y="6841"/>
                </a:lnTo>
                <a:cubicBezTo>
                  <a:pt x="11939" y="6873"/>
                  <a:pt x="11908" y="6888"/>
                  <a:pt x="11892" y="6920"/>
                </a:cubicBezTo>
                <a:lnTo>
                  <a:pt x="10894" y="6920"/>
                </a:lnTo>
                <a:lnTo>
                  <a:pt x="10799" y="6841"/>
                </a:lnTo>
                <a:cubicBezTo>
                  <a:pt x="10720" y="6841"/>
                  <a:pt x="10641" y="6809"/>
                  <a:pt x="10562" y="6778"/>
                </a:cubicBezTo>
                <a:cubicBezTo>
                  <a:pt x="10456" y="6725"/>
                  <a:pt x="10362" y="6639"/>
                  <a:pt x="10242" y="6639"/>
                </a:cubicBezTo>
                <a:cubicBezTo>
                  <a:pt x="10218" y="6639"/>
                  <a:pt x="10193" y="6643"/>
                  <a:pt x="10166" y="6651"/>
                </a:cubicBezTo>
                <a:cubicBezTo>
                  <a:pt x="10023" y="6588"/>
                  <a:pt x="10039" y="6413"/>
                  <a:pt x="9944" y="6318"/>
                </a:cubicBezTo>
                <a:lnTo>
                  <a:pt x="9944" y="5685"/>
                </a:lnTo>
                <a:cubicBezTo>
                  <a:pt x="10055" y="5527"/>
                  <a:pt x="10261" y="5511"/>
                  <a:pt x="10356" y="5353"/>
                </a:cubicBezTo>
                <a:cubicBezTo>
                  <a:pt x="10483" y="5353"/>
                  <a:pt x="10546" y="5242"/>
                  <a:pt x="10657" y="5226"/>
                </a:cubicBezTo>
                <a:cubicBezTo>
                  <a:pt x="10720" y="5083"/>
                  <a:pt x="10894" y="5099"/>
                  <a:pt x="10973" y="4988"/>
                </a:cubicBezTo>
                <a:cubicBezTo>
                  <a:pt x="10984" y="4991"/>
                  <a:pt x="10995" y="4992"/>
                  <a:pt x="11005" y="4992"/>
                </a:cubicBezTo>
                <a:cubicBezTo>
                  <a:pt x="11123" y="4992"/>
                  <a:pt x="11171" y="4829"/>
                  <a:pt x="11258" y="4814"/>
                </a:cubicBezTo>
                <a:cubicBezTo>
                  <a:pt x="11401" y="4798"/>
                  <a:pt x="11401" y="4640"/>
                  <a:pt x="11543" y="4624"/>
                </a:cubicBezTo>
                <a:cubicBezTo>
                  <a:pt x="11686" y="4608"/>
                  <a:pt x="11702" y="4434"/>
                  <a:pt x="11828" y="4434"/>
                </a:cubicBezTo>
                <a:cubicBezTo>
                  <a:pt x="11971" y="4434"/>
                  <a:pt x="12018" y="4260"/>
                  <a:pt x="12113" y="4228"/>
                </a:cubicBezTo>
                <a:cubicBezTo>
                  <a:pt x="12224" y="4197"/>
                  <a:pt x="12319" y="4070"/>
                  <a:pt x="12383" y="4007"/>
                </a:cubicBezTo>
                <a:cubicBezTo>
                  <a:pt x="12446" y="3943"/>
                  <a:pt x="12557" y="3975"/>
                  <a:pt x="12604" y="3880"/>
                </a:cubicBezTo>
                <a:cubicBezTo>
                  <a:pt x="12610" y="3875"/>
                  <a:pt x="12618" y="3873"/>
                  <a:pt x="12628" y="3873"/>
                </a:cubicBezTo>
                <a:cubicBezTo>
                  <a:pt x="12648" y="3873"/>
                  <a:pt x="12673" y="3880"/>
                  <a:pt x="12683" y="3880"/>
                </a:cubicBezTo>
                <a:cubicBezTo>
                  <a:pt x="12858" y="3753"/>
                  <a:pt x="12953" y="3532"/>
                  <a:pt x="13174" y="3484"/>
                </a:cubicBezTo>
                <a:lnTo>
                  <a:pt x="13649" y="2993"/>
                </a:lnTo>
                <a:cubicBezTo>
                  <a:pt x="13665" y="2978"/>
                  <a:pt x="13697" y="2962"/>
                  <a:pt x="13728" y="2946"/>
                </a:cubicBezTo>
                <a:cubicBezTo>
                  <a:pt x="13903" y="2946"/>
                  <a:pt x="13887" y="2772"/>
                  <a:pt x="13966" y="2677"/>
                </a:cubicBezTo>
                <a:lnTo>
                  <a:pt x="14061" y="2677"/>
                </a:lnTo>
                <a:cubicBezTo>
                  <a:pt x="14140" y="2582"/>
                  <a:pt x="14219" y="2487"/>
                  <a:pt x="14314" y="2408"/>
                </a:cubicBezTo>
                <a:cubicBezTo>
                  <a:pt x="14394" y="2328"/>
                  <a:pt x="14457" y="2233"/>
                  <a:pt x="14504" y="2123"/>
                </a:cubicBezTo>
                <a:cubicBezTo>
                  <a:pt x="14584" y="2028"/>
                  <a:pt x="14679" y="1948"/>
                  <a:pt x="14758" y="1869"/>
                </a:cubicBezTo>
                <a:cubicBezTo>
                  <a:pt x="14853" y="1758"/>
                  <a:pt x="14869" y="1616"/>
                  <a:pt x="14979" y="1537"/>
                </a:cubicBezTo>
                <a:cubicBezTo>
                  <a:pt x="15011" y="1426"/>
                  <a:pt x="15074" y="1315"/>
                  <a:pt x="15185" y="1252"/>
                </a:cubicBezTo>
                <a:cubicBezTo>
                  <a:pt x="15296" y="1188"/>
                  <a:pt x="15264" y="1030"/>
                  <a:pt x="15375" y="967"/>
                </a:cubicBezTo>
                <a:lnTo>
                  <a:pt x="15375" y="793"/>
                </a:lnTo>
                <a:lnTo>
                  <a:pt x="15470" y="682"/>
                </a:lnTo>
                <a:lnTo>
                  <a:pt x="15470" y="444"/>
                </a:lnTo>
                <a:lnTo>
                  <a:pt x="150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6"/>
          <p:cNvSpPr/>
          <p:nvPr/>
        </p:nvSpPr>
        <p:spPr>
          <a:xfrm rot="2909030" flipH="1">
            <a:off x="9132352" y="1869135"/>
            <a:ext cx="63741" cy="106637"/>
          </a:xfrm>
          <a:custGeom>
            <a:avLst/>
            <a:gdLst/>
            <a:ahLst/>
            <a:cxnLst/>
            <a:rect l="l" t="t" r="r" b="b"/>
            <a:pathLst>
              <a:path w="951" h="1591" extrusionOk="0">
                <a:moveTo>
                  <a:pt x="554" y="219"/>
                </a:moveTo>
                <a:lnTo>
                  <a:pt x="586" y="250"/>
                </a:lnTo>
                <a:cubicBezTo>
                  <a:pt x="570" y="266"/>
                  <a:pt x="554" y="282"/>
                  <a:pt x="539" y="282"/>
                </a:cubicBezTo>
                <a:cubicBezTo>
                  <a:pt x="523" y="282"/>
                  <a:pt x="507" y="250"/>
                  <a:pt x="507" y="250"/>
                </a:cubicBezTo>
                <a:lnTo>
                  <a:pt x="554" y="219"/>
                </a:lnTo>
                <a:close/>
                <a:moveTo>
                  <a:pt x="190" y="1311"/>
                </a:moveTo>
                <a:lnTo>
                  <a:pt x="222" y="1343"/>
                </a:lnTo>
                <a:cubicBezTo>
                  <a:pt x="206" y="1359"/>
                  <a:pt x="190" y="1390"/>
                  <a:pt x="190" y="1406"/>
                </a:cubicBezTo>
                <a:cubicBezTo>
                  <a:pt x="174" y="1390"/>
                  <a:pt x="159" y="1374"/>
                  <a:pt x="159" y="1374"/>
                </a:cubicBezTo>
                <a:cubicBezTo>
                  <a:pt x="159" y="1359"/>
                  <a:pt x="174" y="1327"/>
                  <a:pt x="190" y="1311"/>
                </a:cubicBezTo>
                <a:close/>
                <a:moveTo>
                  <a:pt x="833" y="1"/>
                </a:moveTo>
                <a:cubicBezTo>
                  <a:pt x="812" y="1"/>
                  <a:pt x="792" y="5"/>
                  <a:pt x="776" y="13"/>
                </a:cubicBezTo>
                <a:cubicBezTo>
                  <a:pt x="760" y="76"/>
                  <a:pt x="792" y="124"/>
                  <a:pt x="744" y="187"/>
                </a:cubicBezTo>
                <a:cubicBezTo>
                  <a:pt x="649" y="171"/>
                  <a:pt x="634" y="44"/>
                  <a:pt x="523" y="29"/>
                </a:cubicBezTo>
                <a:cubicBezTo>
                  <a:pt x="412" y="108"/>
                  <a:pt x="444" y="266"/>
                  <a:pt x="333" y="345"/>
                </a:cubicBezTo>
                <a:lnTo>
                  <a:pt x="333" y="567"/>
                </a:lnTo>
                <a:lnTo>
                  <a:pt x="317" y="583"/>
                </a:lnTo>
                <a:cubicBezTo>
                  <a:pt x="333" y="575"/>
                  <a:pt x="349" y="571"/>
                  <a:pt x="362" y="571"/>
                </a:cubicBezTo>
                <a:cubicBezTo>
                  <a:pt x="376" y="571"/>
                  <a:pt x="388" y="575"/>
                  <a:pt x="396" y="583"/>
                </a:cubicBezTo>
                <a:cubicBezTo>
                  <a:pt x="412" y="551"/>
                  <a:pt x="444" y="519"/>
                  <a:pt x="459" y="488"/>
                </a:cubicBezTo>
                <a:lnTo>
                  <a:pt x="459" y="488"/>
                </a:lnTo>
                <a:cubicBezTo>
                  <a:pt x="523" y="583"/>
                  <a:pt x="459" y="567"/>
                  <a:pt x="396" y="583"/>
                </a:cubicBezTo>
                <a:cubicBezTo>
                  <a:pt x="412" y="614"/>
                  <a:pt x="412" y="662"/>
                  <a:pt x="412" y="709"/>
                </a:cubicBezTo>
                <a:lnTo>
                  <a:pt x="507" y="820"/>
                </a:lnTo>
                <a:lnTo>
                  <a:pt x="396" y="852"/>
                </a:lnTo>
                <a:cubicBezTo>
                  <a:pt x="317" y="802"/>
                  <a:pt x="269" y="778"/>
                  <a:pt x="224" y="778"/>
                </a:cubicBezTo>
                <a:cubicBezTo>
                  <a:pt x="198" y="778"/>
                  <a:pt x="172" y="787"/>
                  <a:pt x="143" y="804"/>
                </a:cubicBezTo>
                <a:lnTo>
                  <a:pt x="222" y="884"/>
                </a:lnTo>
                <a:lnTo>
                  <a:pt x="48" y="1200"/>
                </a:lnTo>
                <a:cubicBezTo>
                  <a:pt x="64" y="1295"/>
                  <a:pt x="0" y="1406"/>
                  <a:pt x="95" y="1501"/>
                </a:cubicBezTo>
                <a:lnTo>
                  <a:pt x="317" y="1501"/>
                </a:lnTo>
                <a:cubicBezTo>
                  <a:pt x="333" y="1438"/>
                  <a:pt x="269" y="1359"/>
                  <a:pt x="380" y="1311"/>
                </a:cubicBezTo>
                <a:lnTo>
                  <a:pt x="380" y="1311"/>
                </a:lnTo>
                <a:cubicBezTo>
                  <a:pt x="412" y="1438"/>
                  <a:pt x="412" y="1438"/>
                  <a:pt x="317" y="1501"/>
                </a:cubicBezTo>
                <a:cubicBezTo>
                  <a:pt x="344" y="1556"/>
                  <a:pt x="404" y="1590"/>
                  <a:pt x="465" y="1590"/>
                </a:cubicBezTo>
                <a:cubicBezTo>
                  <a:pt x="509" y="1590"/>
                  <a:pt x="553" y="1573"/>
                  <a:pt x="586" y="1533"/>
                </a:cubicBezTo>
                <a:lnTo>
                  <a:pt x="491" y="1422"/>
                </a:lnTo>
                <a:lnTo>
                  <a:pt x="665" y="1058"/>
                </a:lnTo>
                <a:lnTo>
                  <a:pt x="586" y="994"/>
                </a:lnTo>
                <a:lnTo>
                  <a:pt x="776" y="899"/>
                </a:lnTo>
                <a:lnTo>
                  <a:pt x="681" y="804"/>
                </a:lnTo>
                <a:lnTo>
                  <a:pt x="681" y="424"/>
                </a:lnTo>
                <a:cubicBezTo>
                  <a:pt x="729" y="393"/>
                  <a:pt x="776" y="345"/>
                  <a:pt x="808" y="298"/>
                </a:cubicBezTo>
                <a:cubicBezTo>
                  <a:pt x="855" y="234"/>
                  <a:pt x="887" y="171"/>
                  <a:pt x="919" y="108"/>
                </a:cubicBezTo>
                <a:lnTo>
                  <a:pt x="950" y="108"/>
                </a:lnTo>
                <a:cubicBezTo>
                  <a:pt x="934" y="76"/>
                  <a:pt x="919" y="29"/>
                  <a:pt x="903" y="13"/>
                </a:cubicBezTo>
                <a:cubicBezTo>
                  <a:pt x="879" y="5"/>
                  <a:pt x="855" y="1"/>
                  <a:pt x="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6"/>
          <p:cNvSpPr/>
          <p:nvPr/>
        </p:nvSpPr>
        <p:spPr>
          <a:xfrm rot="2909030" flipH="1">
            <a:off x="9178456" y="1853859"/>
            <a:ext cx="30899" cy="20912"/>
          </a:xfrm>
          <a:custGeom>
            <a:avLst/>
            <a:gdLst/>
            <a:ahLst/>
            <a:cxnLst/>
            <a:rect l="l" t="t" r="r" b="b"/>
            <a:pathLst>
              <a:path w="461" h="312" extrusionOk="0">
                <a:moveTo>
                  <a:pt x="375" y="0"/>
                </a:moveTo>
                <a:cubicBezTo>
                  <a:pt x="309" y="0"/>
                  <a:pt x="267" y="74"/>
                  <a:pt x="207" y="74"/>
                </a:cubicBezTo>
                <a:lnTo>
                  <a:pt x="175" y="58"/>
                </a:lnTo>
                <a:lnTo>
                  <a:pt x="1" y="137"/>
                </a:lnTo>
                <a:lnTo>
                  <a:pt x="159" y="311"/>
                </a:lnTo>
                <a:cubicBezTo>
                  <a:pt x="223" y="121"/>
                  <a:pt x="397" y="248"/>
                  <a:pt x="460" y="137"/>
                </a:cubicBezTo>
                <a:cubicBezTo>
                  <a:pt x="460" y="106"/>
                  <a:pt x="444" y="58"/>
                  <a:pt x="444" y="26"/>
                </a:cubicBezTo>
                <a:cubicBezTo>
                  <a:pt x="418" y="8"/>
                  <a:pt x="395" y="0"/>
                  <a:pt x="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6"/>
          <p:cNvSpPr/>
          <p:nvPr/>
        </p:nvSpPr>
        <p:spPr>
          <a:xfrm rot="2909030" flipH="1">
            <a:off x="9203768" y="1763339"/>
            <a:ext cx="20241" cy="19169"/>
          </a:xfrm>
          <a:custGeom>
            <a:avLst/>
            <a:gdLst/>
            <a:ahLst/>
            <a:cxnLst/>
            <a:rect l="l" t="t" r="r" b="b"/>
            <a:pathLst>
              <a:path w="302" h="286" extrusionOk="0">
                <a:moveTo>
                  <a:pt x="238" y="0"/>
                </a:moveTo>
                <a:cubicBezTo>
                  <a:pt x="216" y="14"/>
                  <a:pt x="192" y="17"/>
                  <a:pt x="168" y="17"/>
                </a:cubicBezTo>
                <a:cubicBezTo>
                  <a:pt x="145" y="17"/>
                  <a:pt x="121" y="14"/>
                  <a:pt x="98" y="14"/>
                </a:cubicBezTo>
                <a:cubicBezTo>
                  <a:pt x="62" y="14"/>
                  <a:pt x="28" y="22"/>
                  <a:pt x="0" y="64"/>
                </a:cubicBezTo>
                <a:cubicBezTo>
                  <a:pt x="0" y="238"/>
                  <a:pt x="0" y="238"/>
                  <a:pt x="48" y="285"/>
                </a:cubicBezTo>
                <a:lnTo>
                  <a:pt x="175" y="285"/>
                </a:lnTo>
                <a:cubicBezTo>
                  <a:pt x="175" y="238"/>
                  <a:pt x="175" y="206"/>
                  <a:pt x="190" y="159"/>
                </a:cubicBezTo>
                <a:cubicBezTo>
                  <a:pt x="190" y="111"/>
                  <a:pt x="301" y="111"/>
                  <a:pt x="2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6"/>
          <p:cNvSpPr/>
          <p:nvPr/>
        </p:nvSpPr>
        <p:spPr>
          <a:xfrm rot="2909030" flipH="1">
            <a:off x="7217963" y="-347183"/>
            <a:ext cx="11796" cy="13875"/>
          </a:xfrm>
          <a:custGeom>
            <a:avLst/>
            <a:gdLst/>
            <a:ahLst/>
            <a:cxnLst/>
            <a:rect l="l" t="t" r="r" b="b"/>
            <a:pathLst>
              <a:path w="176" h="207" extrusionOk="0">
                <a:moveTo>
                  <a:pt x="33" y="1"/>
                </a:moveTo>
                <a:lnTo>
                  <a:pt x="1" y="207"/>
                </a:lnTo>
                <a:lnTo>
                  <a:pt x="96" y="207"/>
                </a:lnTo>
                <a:cubicBezTo>
                  <a:pt x="128" y="191"/>
                  <a:pt x="143" y="191"/>
                  <a:pt x="175" y="175"/>
                </a:cubicBezTo>
                <a:cubicBezTo>
                  <a:pt x="159" y="143"/>
                  <a:pt x="143" y="128"/>
                  <a:pt x="143" y="112"/>
                </a:cubicBezTo>
                <a:cubicBezTo>
                  <a:pt x="112" y="80"/>
                  <a:pt x="80" y="48"/>
                  <a:pt x="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6"/>
          <p:cNvSpPr/>
          <p:nvPr/>
        </p:nvSpPr>
        <p:spPr>
          <a:xfrm rot="2909030" flipH="1">
            <a:off x="9101340" y="1976990"/>
            <a:ext cx="8579" cy="11729"/>
          </a:xfrm>
          <a:custGeom>
            <a:avLst/>
            <a:gdLst/>
            <a:ahLst/>
            <a:cxnLst/>
            <a:rect l="l" t="t" r="r" b="b"/>
            <a:pathLst>
              <a:path w="128" h="175" extrusionOk="0">
                <a:moveTo>
                  <a:pt x="64" y="0"/>
                </a:moveTo>
                <a:cubicBezTo>
                  <a:pt x="1" y="32"/>
                  <a:pt x="1" y="127"/>
                  <a:pt x="64" y="174"/>
                </a:cubicBezTo>
                <a:cubicBezTo>
                  <a:pt x="128" y="127"/>
                  <a:pt x="128" y="32"/>
                  <a:pt x="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6"/>
          <p:cNvSpPr/>
          <p:nvPr/>
        </p:nvSpPr>
        <p:spPr>
          <a:xfrm rot="2909030" flipH="1">
            <a:off x="9218354" y="1805425"/>
            <a:ext cx="3284" cy="6435"/>
          </a:xfrm>
          <a:custGeom>
            <a:avLst/>
            <a:gdLst/>
            <a:ahLst/>
            <a:cxnLst/>
            <a:rect l="l" t="t" r="r" b="b"/>
            <a:pathLst>
              <a:path w="49" h="96" extrusionOk="0">
                <a:moveTo>
                  <a:pt x="33" y="0"/>
                </a:moveTo>
                <a:cubicBezTo>
                  <a:pt x="17" y="16"/>
                  <a:pt x="1" y="32"/>
                  <a:pt x="1" y="32"/>
                </a:cubicBezTo>
                <a:cubicBezTo>
                  <a:pt x="1" y="48"/>
                  <a:pt x="17" y="80"/>
                  <a:pt x="33" y="95"/>
                </a:cubicBezTo>
                <a:cubicBezTo>
                  <a:pt x="33" y="80"/>
                  <a:pt x="48" y="64"/>
                  <a:pt x="48" y="64"/>
                </a:cubicBezTo>
                <a:cubicBezTo>
                  <a:pt x="48" y="48"/>
                  <a:pt x="33" y="16"/>
                  <a:pt x="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6"/>
          <p:cNvSpPr/>
          <p:nvPr/>
        </p:nvSpPr>
        <p:spPr>
          <a:xfrm rot="2909030" flipH="1">
            <a:off x="9204977" y="1800488"/>
            <a:ext cx="4289" cy="6435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32" y="0"/>
                </a:moveTo>
                <a:cubicBezTo>
                  <a:pt x="16" y="16"/>
                  <a:pt x="0" y="48"/>
                  <a:pt x="0" y="64"/>
                </a:cubicBezTo>
                <a:lnTo>
                  <a:pt x="32" y="95"/>
                </a:lnTo>
                <a:cubicBezTo>
                  <a:pt x="32" y="80"/>
                  <a:pt x="48" y="48"/>
                  <a:pt x="48" y="32"/>
                </a:cubicBezTo>
                <a:cubicBezTo>
                  <a:pt x="63" y="16"/>
                  <a:pt x="32" y="16"/>
                  <a:pt x="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6"/>
          <p:cNvSpPr/>
          <p:nvPr/>
        </p:nvSpPr>
        <p:spPr>
          <a:xfrm rot="2909030" flipH="1">
            <a:off x="9171248" y="1863068"/>
            <a:ext cx="6435" cy="7105"/>
          </a:xfrm>
          <a:custGeom>
            <a:avLst/>
            <a:gdLst/>
            <a:ahLst/>
            <a:cxnLst/>
            <a:rect l="l" t="t" r="r" b="b"/>
            <a:pathLst>
              <a:path w="96" h="106" extrusionOk="0">
                <a:moveTo>
                  <a:pt x="0" y="0"/>
                </a:moveTo>
                <a:lnTo>
                  <a:pt x="0" y="0"/>
                </a:lnTo>
                <a:cubicBezTo>
                  <a:pt x="23" y="57"/>
                  <a:pt x="21" y="105"/>
                  <a:pt x="47" y="105"/>
                </a:cubicBezTo>
                <a:cubicBezTo>
                  <a:pt x="58" y="105"/>
                  <a:pt x="73" y="97"/>
                  <a:pt x="95" y="7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6"/>
          <p:cNvSpPr/>
          <p:nvPr/>
        </p:nvSpPr>
        <p:spPr>
          <a:xfrm rot="2909030" flipH="1">
            <a:off x="9176614" y="1920328"/>
            <a:ext cx="9652" cy="6435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1"/>
                </a:moveTo>
                <a:lnTo>
                  <a:pt x="143" y="1"/>
                </a:lnTo>
                <a:cubicBezTo>
                  <a:pt x="48" y="17"/>
                  <a:pt x="1" y="17"/>
                  <a:pt x="48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23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4"/>
          <p:cNvGrpSpPr/>
          <p:nvPr/>
        </p:nvGrpSpPr>
        <p:grpSpPr>
          <a:xfrm flipH="1">
            <a:off x="4083585" y="5106331"/>
            <a:ext cx="4521471" cy="1751656"/>
            <a:chOff x="2189450" y="2220300"/>
            <a:chExt cx="3202175" cy="1240550"/>
          </a:xfrm>
        </p:grpSpPr>
        <p:sp>
          <p:nvSpPr>
            <p:cNvPr id="172" name="Google Shape;172;p1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14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175" name="Google Shape;175;p1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4"/>
          <p:cNvSpPr/>
          <p:nvPr/>
        </p:nvSpPr>
        <p:spPr>
          <a:xfrm flipH="1">
            <a:off x="64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 flipH="1">
            <a:off x="1" y="6063534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642800" y="958398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4"/>
          <p:cNvSpPr/>
          <p:nvPr/>
        </p:nvSpPr>
        <p:spPr>
          <a:xfrm>
            <a:off x="466781" y="531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4"/>
          <p:cNvSpPr/>
          <p:nvPr/>
        </p:nvSpPr>
        <p:spPr>
          <a:xfrm>
            <a:off x="9131246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4"/>
          <p:cNvSpPr/>
          <p:nvPr/>
        </p:nvSpPr>
        <p:spPr>
          <a:xfrm>
            <a:off x="10887187" y="1876571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4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" name="Google Shape;184;p14"/>
          <p:cNvGrpSpPr/>
          <p:nvPr/>
        </p:nvGrpSpPr>
        <p:grpSpPr>
          <a:xfrm>
            <a:off x="1190759" y="5210441"/>
            <a:ext cx="1582404" cy="1352016"/>
            <a:chOff x="6771225" y="2829938"/>
            <a:chExt cx="1528400" cy="1305875"/>
          </a:xfrm>
        </p:grpSpPr>
        <p:sp>
          <p:nvSpPr>
            <p:cNvPr id="185" name="Google Shape;185;p14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67180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"/>
          <p:cNvSpPr txBox="1">
            <a:spLocks noGrp="1"/>
          </p:cNvSpPr>
          <p:nvPr>
            <p:ph type="title"/>
          </p:nvPr>
        </p:nvSpPr>
        <p:spPr>
          <a:xfrm>
            <a:off x="1671200" y="719333"/>
            <a:ext cx="3252800" cy="1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7"/>
          <p:cNvSpPr txBox="1">
            <a:spLocks noGrp="1"/>
          </p:cNvSpPr>
          <p:nvPr>
            <p:ph type="subTitle" idx="1"/>
          </p:nvPr>
        </p:nvSpPr>
        <p:spPr>
          <a:xfrm>
            <a:off x="1671200" y="18200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7"/>
          <p:cNvSpPr txBox="1"/>
          <p:nvPr/>
        </p:nvSpPr>
        <p:spPr>
          <a:xfrm>
            <a:off x="1671200" y="4269700"/>
            <a:ext cx="422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CREDITS</a:t>
            </a:r>
            <a:r>
              <a:rPr lang="en" sz="1333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rPr>
              <a:t>: This presentation template was created by</a:t>
            </a:r>
            <a:r>
              <a:rPr lang="en" sz="1333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rPr>
              <a:t>, including icons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434343"/>
                </a:solidFill>
                <a:latin typeface="Raleway Thin"/>
                <a:ea typeface="Raleway Thin"/>
                <a:cs typeface="Raleway Thin"/>
                <a:sym typeface="Raleway Thin"/>
              </a:rPr>
              <a:t>, and infographics &amp; images by </a:t>
            </a:r>
            <a:r>
              <a:rPr lang="en" sz="1333" b="1">
                <a:solidFill>
                  <a:srgbClr val="43434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27"/>
          <p:cNvSpPr/>
          <p:nvPr/>
        </p:nvSpPr>
        <p:spPr>
          <a:xfrm>
            <a:off x="10765235" y="-436933"/>
            <a:ext cx="1985844" cy="1861333"/>
          </a:xfrm>
          <a:custGeom>
            <a:avLst/>
            <a:gdLst/>
            <a:ahLst/>
            <a:cxnLst/>
            <a:rect l="l" t="t" r="r" b="b"/>
            <a:pathLst>
              <a:path w="21440" h="20095" extrusionOk="0">
                <a:moveTo>
                  <a:pt x="8994" y="2106"/>
                </a:moveTo>
                <a:lnTo>
                  <a:pt x="9041" y="2122"/>
                </a:lnTo>
                <a:lnTo>
                  <a:pt x="8994" y="2122"/>
                </a:lnTo>
                <a:lnTo>
                  <a:pt x="8994" y="2106"/>
                </a:lnTo>
                <a:close/>
                <a:moveTo>
                  <a:pt x="10150" y="2233"/>
                </a:moveTo>
                <a:lnTo>
                  <a:pt x="10197" y="2248"/>
                </a:lnTo>
                <a:lnTo>
                  <a:pt x="10150" y="2264"/>
                </a:lnTo>
                <a:lnTo>
                  <a:pt x="10150" y="2233"/>
                </a:lnTo>
                <a:close/>
                <a:moveTo>
                  <a:pt x="8962" y="2248"/>
                </a:moveTo>
                <a:lnTo>
                  <a:pt x="8978" y="2280"/>
                </a:lnTo>
                <a:lnTo>
                  <a:pt x="8804" y="2312"/>
                </a:lnTo>
                <a:lnTo>
                  <a:pt x="8804" y="2264"/>
                </a:lnTo>
                <a:lnTo>
                  <a:pt x="8962" y="2248"/>
                </a:lnTo>
                <a:close/>
                <a:moveTo>
                  <a:pt x="7965" y="12952"/>
                </a:moveTo>
                <a:cubicBezTo>
                  <a:pt x="8012" y="12984"/>
                  <a:pt x="8044" y="13031"/>
                  <a:pt x="8091" y="13063"/>
                </a:cubicBezTo>
                <a:cubicBezTo>
                  <a:pt x="8091" y="13079"/>
                  <a:pt x="8028" y="13110"/>
                  <a:pt x="8028" y="13110"/>
                </a:cubicBezTo>
                <a:cubicBezTo>
                  <a:pt x="7996" y="13094"/>
                  <a:pt x="7965" y="13079"/>
                  <a:pt x="7933" y="13047"/>
                </a:cubicBezTo>
                <a:cubicBezTo>
                  <a:pt x="7917" y="13031"/>
                  <a:pt x="7949" y="12999"/>
                  <a:pt x="7965" y="12952"/>
                </a:cubicBezTo>
                <a:close/>
                <a:moveTo>
                  <a:pt x="8487" y="13411"/>
                </a:moveTo>
                <a:lnTo>
                  <a:pt x="8566" y="13474"/>
                </a:lnTo>
                <a:lnTo>
                  <a:pt x="8519" y="13490"/>
                </a:lnTo>
                <a:cubicBezTo>
                  <a:pt x="8487" y="13474"/>
                  <a:pt x="8471" y="13459"/>
                  <a:pt x="8440" y="13427"/>
                </a:cubicBezTo>
                <a:lnTo>
                  <a:pt x="8487" y="13411"/>
                </a:lnTo>
                <a:close/>
                <a:moveTo>
                  <a:pt x="9184" y="13680"/>
                </a:moveTo>
                <a:cubicBezTo>
                  <a:pt x="9200" y="13696"/>
                  <a:pt x="9200" y="13728"/>
                  <a:pt x="9216" y="13744"/>
                </a:cubicBezTo>
                <a:cubicBezTo>
                  <a:pt x="9200" y="13759"/>
                  <a:pt x="9168" y="13791"/>
                  <a:pt x="9136" y="13791"/>
                </a:cubicBezTo>
                <a:cubicBezTo>
                  <a:pt x="9089" y="13775"/>
                  <a:pt x="9026" y="13759"/>
                  <a:pt x="8962" y="13744"/>
                </a:cubicBezTo>
                <a:cubicBezTo>
                  <a:pt x="8978" y="13728"/>
                  <a:pt x="8994" y="13680"/>
                  <a:pt x="9010" y="13680"/>
                </a:cubicBezTo>
                <a:close/>
                <a:moveTo>
                  <a:pt x="18422" y="1"/>
                </a:moveTo>
                <a:cubicBezTo>
                  <a:pt x="18279" y="1"/>
                  <a:pt x="18136" y="21"/>
                  <a:pt x="18003" y="63"/>
                </a:cubicBezTo>
                <a:cubicBezTo>
                  <a:pt x="17829" y="127"/>
                  <a:pt x="17639" y="174"/>
                  <a:pt x="17449" y="190"/>
                </a:cubicBezTo>
                <a:cubicBezTo>
                  <a:pt x="17101" y="222"/>
                  <a:pt x="16768" y="317"/>
                  <a:pt x="16467" y="459"/>
                </a:cubicBezTo>
                <a:cubicBezTo>
                  <a:pt x="16293" y="522"/>
                  <a:pt x="16356" y="617"/>
                  <a:pt x="16388" y="712"/>
                </a:cubicBezTo>
                <a:cubicBezTo>
                  <a:pt x="16135" y="871"/>
                  <a:pt x="15897" y="1013"/>
                  <a:pt x="15644" y="1172"/>
                </a:cubicBezTo>
                <a:cubicBezTo>
                  <a:pt x="15458" y="1286"/>
                  <a:pt x="15297" y="1479"/>
                  <a:pt x="15045" y="1479"/>
                </a:cubicBezTo>
                <a:cubicBezTo>
                  <a:pt x="15019" y="1479"/>
                  <a:pt x="14991" y="1477"/>
                  <a:pt x="14963" y="1473"/>
                </a:cubicBezTo>
                <a:cubicBezTo>
                  <a:pt x="14900" y="1473"/>
                  <a:pt x="14836" y="1520"/>
                  <a:pt x="14789" y="1552"/>
                </a:cubicBezTo>
                <a:cubicBezTo>
                  <a:pt x="14583" y="1678"/>
                  <a:pt x="14377" y="1805"/>
                  <a:pt x="14187" y="1948"/>
                </a:cubicBezTo>
                <a:cubicBezTo>
                  <a:pt x="13934" y="2122"/>
                  <a:pt x="13696" y="2312"/>
                  <a:pt x="13459" y="2502"/>
                </a:cubicBezTo>
                <a:cubicBezTo>
                  <a:pt x="13392" y="2559"/>
                  <a:pt x="13303" y="2587"/>
                  <a:pt x="13212" y="2587"/>
                </a:cubicBezTo>
                <a:cubicBezTo>
                  <a:pt x="13150" y="2587"/>
                  <a:pt x="13088" y="2575"/>
                  <a:pt x="13031" y="2549"/>
                </a:cubicBezTo>
                <a:cubicBezTo>
                  <a:pt x="12826" y="2438"/>
                  <a:pt x="12588" y="2359"/>
                  <a:pt x="12351" y="2328"/>
                </a:cubicBezTo>
                <a:cubicBezTo>
                  <a:pt x="11971" y="2296"/>
                  <a:pt x="11606" y="2217"/>
                  <a:pt x="11242" y="2090"/>
                </a:cubicBezTo>
                <a:cubicBezTo>
                  <a:pt x="11167" y="2052"/>
                  <a:pt x="11084" y="2032"/>
                  <a:pt x="11002" y="2032"/>
                </a:cubicBezTo>
                <a:cubicBezTo>
                  <a:pt x="10913" y="2032"/>
                  <a:pt x="10826" y="2056"/>
                  <a:pt x="10751" y="2106"/>
                </a:cubicBezTo>
                <a:cubicBezTo>
                  <a:pt x="10682" y="2129"/>
                  <a:pt x="10604" y="2144"/>
                  <a:pt x="10523" y="2144"/>
                </a:cubicBezTo>
                <a:cubicBezTo>
                  <a:pt x="10494" y="2144"/>
                  <a:pt x="10464" y="2142"/>
                  <a:pt x="10435" y="2138"/>
                </a:cubicBezTo>
                <a:cubicBezTo>
                  <a:pt x="10276" y="2153"/>
                  <a:pt x="10118" y="2153"/>
                  <a:pt x="9960" y="2153"/>
                </a:cubicBezTo>
                <a:cubicBezTo>
                  <a:pt x="9896" y="2153"/>
                  <a:pt x="9817" y="2138"/>
                  <a:pt x="9738" y="2138"/>
                </a:cubicBezTo>
                <a:lnTo>
                  <a:pt x="9801" y="1948"/>
                </a:lnTo>
                <a:cubicBezTo>
                  <a:pt x="9754" y="1932"/>
                  <a:pt x="9706" y="1932"/>
                  <a:pt x="9643" y="1932"/>
                </a:cubicBezTo>
                <a:cubicBezTo>
                  <a:pt x="9311" y="1948"/>
                  <a:pt x="8962" y="1979"/>
                  <a:pt x="8630" y="2011"/>
                </a:cubicBezTo>
                <a:cubicBezTo>
                  <a:pt x="8550" y="2011"/>
                  <a:pt x="8471" y="2058"/>
                  <a:pt x="8471" y="2138"/>
                </a:cubicBezTo>
                <a:cubicBezTo>
                  <a:pt x="8455" y="2217"/>
                  <a:pt x="8392" y="2248"/>
                  <a:pt x="8313" y="2264"/>
                </a:cubicBezTo>
                <a:lnTo>
                  <a:pt x="7490" y="2486"/>
                </a:lnTo>
                <a:cubicBezTo>
                  <a:pt x="7377" y="2517"/>
                  <a:pt x="7258" y="2534"/>
                  <a:pt x="7137" y="2534"/>
                </a:cubicBezTo>
                <a:cubicBezTo>
                  <a:pt x="7070" y="2534"/>
                  <a:pt x="7003" y="2529"/>
                  <a:pt x="6935" y="2518"/>
                </a:cubicBezTo>
                <a:cubicBezTo>
                  <a:pt x="7157" y="2391"/>
                  <a:pt x="7426" y="2343"/>
                  <a:pt x="7727" y="2138"/>
                </a:cubicBezTo>
                <a:lnTo>
                  <a:pt x="7727" y="2138"/>
                </a:lnTo>
                <a:cubicBezTo>
                  <a:pt x="7521" y="2185"/>
                  <a:pt x="7410" y="2185"/>
                  <a:pt x="7315" y="2217"/>
                </a:cubicBezTo>
                <a:cubicBezTo>
                  <a:pt x="7173" y="2248"/>
                  <a:pt x="7046" y="2296"/>
                  <a:pt x="6920" y="2359"/>
                </a:cubicBezTo>
                <a:cubicBezTo>
                  <a:pt x="6540" y="2518"/>
                  <a:pt x="6175" y="2692"/>
                  <a:pt x="5811" y="2850"/>
                </a:cubicBezTo>
                <a:cubicBezTo>
                  <a:pt x="5700" y="2898"/>
                  <a:pt x="5621" y="2961"/>
                  <a:pt x="5621" y="3072"/>
                </a:cubicBezTo>
                <a:cubicBezTo>
                  <a:pt x="5605" y="3072"/>
                  <a:pt x="5605" y="3088"/>
                  <a:pt x="5605" y="3088"/>
                </a:cubicBezTo>
                <a:lnTo>
                  <a:pt x="5130" y="3341"/>
                </a:lnTo>
                <a:cubicBezTo>
                  <a:pt x="5083" y="3483"/>
                  <a:pt x="4940" y="3578"/>
                  <a:pt x="4814" y="3689"/>
                </a:cubicBezTo>
                <a:cubicBezTo>
                  <a:pt x="4655" y="3800"/>
                  <a:pt x="4513" y="3927"/>
                  <a:pt x="4402" y="4085"/>
                </a:cubicBezTo>
                <a:cubicBezTo>
                  <a:pt x="4275" y="4291"/>
                  <a:pt x="4101" y="4481"/>
                  <a:pt x="3895" y="4623"/>
                </a:cubicBezTo>
                <a:cubicBezTo>
                  <a:pt x="3800" y="4718"/>
                  <a:pt x="3690" y="4813"/>
                  <a:pt x="3610" y="4940"/>
                </a:cubicBezTo>
                <a:cubicBezTo>
                  <a:pt x="3515" y="5067"/>
                  <a:pt x="3405" y="5178"/>
                  <a:pt x="3278" y="5273"/>
                </a:cubicBezTo>
                <a:cubicBezTo>
                  <a:pt x="3120" y="5383"/>
                  <a:pt x="2993" y="5526"/>
                  <a:pt x="2930" y="5716"/>
                </a:cubicBezTo>
                <a:cubicBezTo>
                  <a:pt x="2629" y="6428"/>
                  <a:pt x="2375" y="7173"/>
                  <a:pt x="2154" y="7917"/>
                </a:cubicBezTo>
                <a:cubicBezTo>
                  <a:pt x="2138" y="7996"/>
                  <a:pt x="2106" y="8075"/>
                  <a:pt x="2059" y="8138"/>
                </a:cubicBezTo>
                <a:cubicBezTo>
                  <a:pt x="1995" y="8202"/>
                  <a:pt x="1900" y="8233"/>
                  <a:pt x="1821" y="8265"/>
                </a:cubicBezTo>
                <a:cubicBezTo>
                  <a:pt x="1964" y="8455"/>
                  <a:pt x="1900" y="8629"/>
                  <a:pt x="1837" y="8819"/>
                </a:cubicBezTo>
                <a:cubicBezTo>
                  <a:pt x="1726" y="9073"/>
                  <a:pt x="1631" y="9358"/>
                  <a:pt x="1584" y="9627"/>
                </a:cubicBezTo>
                <a:cubicBezTo>
                  <a:pt x="1505" y="10054"/>
                  <a:pt x="1489" y="10482"/>
                  <a:pt x="1425" y="10909"/>
                </a:cubicBezTo>
                <a:cubicBezTo>
                  <a:pt x="1378" y="11321"/>
                  <a:pt x="1410" y="11733"/>
                  <a:pt x="1520" y="12129"/>
                </a:cubicBezTo>
                <a:cubicBezTo>
                  <a:pt x="1520" y="12160"/>
                  <a:pt x="1584" y="12192"/>
                  <a:pt x="1679" y="12255"/>
                </a:cubicBezTo>
                <a:cubicBezTo>
                  <a:pt x="1663" y="12033"/>
                  <a:pt x="1647" y="11875"/>
                  <a:pt x="1631" y="11717"/>
                </a:cubicBezTo>
                <a:lnTo>
                  <a:pt x="1631" y="11717"/>
                </a:lnTo>
                <a:cubicBezTo>
                  <a:pt x="1853" y="12018"/>
                  <a:pt x="1805" y="12366"/>
                  <a:pt x="1916" y="12699"/>
                </a:cubicBezTo>
                <a:cubicBezTo>
                  <a:pt x="1995" y="12873"/>
                  <a:pt x="2027" y="13079"/>
                  <a:pt x="2011" y="13284"/>
                </a:cubicBezTo>
                <a:cubicBezTo>
                  <a:pt x="1986" y="13288"/>
                  <a:pt x="1961" y="13289"/>
                  <a:pt x="1937" y="13289"/>
                </a:cubicBezTo>
                <a:cubicBezTo>
                  <a:pt x="1656" y="13289"/>
                  <a:pt x="1465" y="13082"/>
                  <a:pt x="1183" y="13082"/>
                </a:cubicBezTo>
                <a:cubicBezTo>
                  <a:pt x="1144" y="13082"/>
                  <a:pt x="1104" y="13085"/>
                  <a:pt x="1061" y="13094"/>
                </a:cubicBezTo>
                <a:cubicBezTo>
                  <a:pt x="1204" y="13379"/>
                  <a:pt x="1552" y="13443"/>
                  <a:pt x="1758" y="13664"/>
                </a:cubicBezTo>
                <a:cubicBezTo>
                  <a:pt x="1703" y="13710"/>
                  <a:pt x="1642" y="13735"/>
                  <a:pt x="1579" y="13735"/>
                </a:cubicBezTo>
                <a:cubicBezTo>
                  <a:pt x="1534" y="13735"/>
                  <a:pt x="1487" y="13722"/>
                  <a:pt x="1441" y="13696"/>
                </a:cubicBezTo>
                <a:cubicBezTo>
                  <a:pt x="1140" y="13569"/>
                  <a:pt x="871" y="13379"/>
                  <a:pt x="665" y="13126"/>
                </a:cubicBezTo>
                <a:cubicBezTo>
                  <a:pt x="491" y="12952"/>
                  <a:pt x="285" y="12825"/>
                  <a:pt x="64" y="12746"/>
                </a:cubicBezTo>
                <a:cubicBezTo>
                  <a:pt x="32" y="12809"/>
                  <a:pt x="0" y="12841"/>
                  <a:pt x="0" y="12889"/>
                </a:cubicBezTo>
                <a:cubicBezTo>
                  <a:pt x="16" y="13221"/>
                  <a:pt x="48" y="13569"/>
                  <a:pt x="79" y="13918"/>
                </a:cubicBezTo>
                <a:cubicBezTo>
                  <a:pt x="95" y="13997"/>
                  <a:pt x="127" y="14060"/>
                  <a:pt x="174" y="14139"/>
                </a:cubicBezTo>
                <a:cubicBezTo>
                  <a:pt x="222" y="14219"/>
                  <a:pt x="269" y="14329"/>
                  <a:pt x="317" y="14424"/>
                </a:cubicBezTo>
                <a:cubicBezTo>
                  <a:pt x="428" y="14614"/>
                  <a:pt x="444" y="14836"/>
                  <a:pt x="380" y="15042"/>
                </a:cubicBezTo>
                <a:cubicBezTo>
                  <a:pt x="349" y="15105"/>
                  <a:pt x="349" y="15169"/>
                  <a:pt x="380" y="15232"/>
                </a:cubicBezTo>
                <a:cubicBezTo>
                  <a:pt x="444" y="15485"/>
                  <a:pt x="602" y="15691"/>
                  <a:pt x="824" y="15818"/>
                </a:cubicBezTo>
                <a:cubicBezTo>
                  <a:pt x="1061" y="15960"/>
                  <a:pt x="1299" y="16119"/>
                  <a:pt x="1505" y="16324"/>
                </a:cubicBezTo>
                <a:cubicBezTo>
                  <a:pt x="1837" y="16594"/>
                  <a:pt x="2185" y="16863"/>
                  <a:pt x="2486" y="17179"/>
                </a:cubicBezTo>
                <a:cubicBezTo>
                  <a:pt x="2866" y="17559"/>
                  <a:pt x="3294" y="17892"/>
                  <a:pt x="3626" y="18288"/>
                </a:cubicBezTo>
                <a:cubicBezTo>
                  <a:pt x="3705" y="18351"/>
                  <a:pt x="3785" y="18414"/>
                  <a:pt x="3880" y="18446"/>
                </a:cubicBezTo>
                <a:cubicBezTo>
                  <a:pt x="3959" y="18478"/>
                  <a:pt x="4054" y="18494"/>
                  <a:pt x="4133" y="18541"/>
                </a:cubicBezTo>
                <a:cubicBezTo>
                  <a:pt x="4798" y="18874"/>
                  <a:pt x="5447" y="19254"/>
                  <a:pt x="6144" y="19539"/>
                </a:cubicBezTo>
                <a:cubicBezTo>
                  <a:pt x="6223" y="19586"/>
                  <a:pt x="6302" y="19634"/>
                  <a:pt x="6381" y="19665"/>
                </a:cubicBezTo>
                <a:cubicBezTo>
                  <a:pt x="6514" y="19745"/>
                  <a:pt x="6659" y="19870"/>
                  <a:pt x="6824" y="19870"/>
                </a:cubicBezTo>
                <a:cubicBezTo>
                  <a:pt x="6855" y="19870"/>
                  <a:pt x="6887" y="19865"/>
                  <a:pt x="6920" y="19855"/>
                </a:cubicBezTo>
                <a:cubicBezTo>
                  <a:pt x="6960" y="19844"/>
                  <a:pt x="6997" y="19839"/>
                  <a:pt x="7031" y="19839"/>
                </a:cubicBezTo>
                <a:cubicBezTo>
                  <a:pt x="7234" y="19839"/>
                  <a:pt x="7329" y="20014"/>
                  <a:pt x="7505" y="20014"/>
                </a:cubicBezTo>
                <a:lnTo>
                  <a:pt x="7600" y="20014"/>
                </a:lnTo>
                <a:cubicBezTo>
                  <a:pt x="7743" y="20014"/>
                  <a:pt x="7870" y="20029"/>
                  <a:pt x="8012" y="20045"/>
                </a:cubicBezTo>
                <a:cubicBezTo>
                  <a:pt x="8190" y="20079"/>
                  <a:pt x="8364" y="20095"/>
                  <a:pt x="8538" y="20095"/>
                </a:cubicBezTo>
                <a:cubicBezTo>
                  <a:pt x="8689" y="20095"/>
                  <a:pt x="8840" y="20083"/>
                  <a:pt x="8994" y="20061"/>
                </a:cubicBezTo>
                <a:cubicBezTo>
                  <a:pt x="9311" y="20014"/>
                  <a:pt x="9611" y="19982"/>
                  <a:pt x="9928" y="19934"/>
                </a:cubicBezTo>
                <a:cubicBezTo>
                  <a:pt x="10197" y="19887"/>
                  <a:pt x="10451" y="19824"/>
                  <a:pt x="10704" y="19729"/>
                </a:cubicBezTo>
                <a:cubicBezTo>
                  <a:pt x="11036" y="19618"/>
                  <a:pt x="11369" y="19475"/>
                  <a:pt x="11701" y="19349"/>
                </a:cubicBezTo>
                <a:cubicBezTo>
                  <a:pt x="12493" y="19079"/>
                  <a:pt x="13269" y="18794"/>
                  <a:pt x="13918" y="18304"/>
                </a:cubicBezTo>
                <a:cubicBezTo>
                  <a:pt x="13966" y="18272"/>
                  <a:pt x="14029" y="18240"/>
                  <a:pt x="14076" y="18209"/>
                </a:cubicBezTo>
                <a:cubicBezTo>
                  <a:pt x="14361" y="18066"/>
                  <a:pt x="14599" y="17860"/>
                  <a:pt x="14805" y="17623"/>
                </a:cubicBezTo>
                <a:cubicBezTo>
                  <a:pt x="14900" y="17528"/>
                  <a:pt x="15011" y="17449"/>
                  <a:pt x="15121" y="17369"/>
                </a:cubicBezTo>
                <a:cubicBezTo>
                  <a:pt x="15169" y="17322"/>
                  <a:pt x="15232" y="17259"/>
                  <a:pt x="15232" y="17211"/>
                </a:cubicBezTo>
                <a:cubicBezTo>
                  <a:pt x="15216" y="17021"/>
                  <a:pt x="15359" y="16910"/>
                  <a:pt x="15486" y="16784"/>
                </a:cubicBezTo>
                <a:cubicBezTo>
                  <a:pt x="15676" y="16562"/>
                  <a:pt x="15866" y="16356"/>
                  <a:pt x="16056" y="16134"/>
                </a:cubicBezTo>
                <a:cubicBezTo>
                  <a:pt x="16356" y="15739"/>
                  <a:pt x="16641" y="15327"/>
                  <a:pt x="16879" y="14884"/>
                </a:cubicBezTo>
                <a:cubicBezTo>
                  <a:pt x="16942" y="14678"/>
                  <a:pt x="17053" y="14504"/>
                  <a:pt x="17180" y="14345"/>
                </a:cubicBezTo>
                <a:cubicBezTo>
                  <a:pt x="17354" y="14124"/>
                  <a:pt x="17512" y="13902"/>
                  <a:pt x="17655" y="13680"/>
                </a:cubicBezTo>
                <a:cubicBezTo>
                  <a:pt x="17702" y="13617"/>
                  <a:pt x="17718" y="13538"/>
                  <a:pt x="17702" y="13459"/>
                </a:cubicBezTo>
                <a:cubicBezTo>
                  <a:pt x="17671" y="13284"/>
                  <a:pt x="17702" y="13094"/>
                  <a:pt x="17766" y="12936"/>
                </a:cubicBezTo>
                <a:cubicBezTo>
                  <a:pt x="17956" y="12334"/>
                  <a:pt x="18177" y="11717"/>
                  <a:pt x="18336" y="11099"/>
                </a:cubicBezTo>
                <a:cubicBezTo>
                  <a:pt x="18462" y="10624"/>
                  <a:pt x="18542" y="10133"/>
                  <a:pt x="18589" y="9643"/>
                </a:cubicBezTo>
                <a:cubicBezTo>
                  <a:pt x="18652" y="9025"/>
                  <a:pt x="18637" y="8392"/>
                  <a:pt x="18637" y="7774"/>
                </a:cubicBezTo>
                <a:cubicBezTo>
                  <a:pt x="18637" y="7695"/>
                  <a:pt x="18637" y="7616"/>
                  <a:pt x="18621" y="7537"/>
                </a:cubicBezTo>
                <a:cubicBezTo>
                  <a:pt x="18542" y="7204"/>
                  <a:pt x="18462" y="6888"/>
                  <a:pt x="18383" y="6571"/>
                </a:cubicBezTo>
                <a:cubicBezTo>
                  <a:pt x="18336" y="6333"/>
                  <a:pt x="18209" y="6128"/>
                  <a:pt x="18019" y="6001"/>
                </a:cubicBezTo>
                <a:cubicBezTo>
                  <a:pt x="17940" y="5953"/>
                  <a:pt x="17908" y="5827"/>
                  <a:pt x="17987" y="5748"/>
                </a:cubicBezTo>
                <a:cubicBezTo>
                  <a:pt x="17940" y="5684"/>
                  <a:pt x="17908" y="5605"/>
                  <a:pt x="17877" y="5542"/>
                </a:cubicBezTo>
                <a:cubicBezTo>
                  <a:pt x="17750" y="5304"/>
                  <a:pt x="17845" y="4988"/>
                  <a:pt x="18098" y="4877"/>
                </a:cubicBezTo>
                <a:cubicBezTo>
                  <a:pt x="18462" y="4639"/>
                  <a:pt x="18811" y="4386"/>
                  <a:pt x="19191" y="4133"/>
                </a:cubicBezTo>
                <a:cubicBezTo>
                  <a:pt x="19571" y="3895"/>
                  <a:pt x="19951" y="3673"/>
                  <a:pt x="20188" y="3325"/>
                </a:cubicBezTo>
                <a:cubicBezTo>
                  <a:pt x="20236" y="3278"/>
                  <a:pt x="20267" y="3230"/>
                  <a:pt x="20315" y="3198"/>
                </a:cubicBezTo>
                <a:cubicBezTo>
                  <a:pt x="20505" y="3056"/>
                  <a:pt x="20632" y="2866"/>
                  <a:pt x="20695" y="2644"/>
                </a:cubicBezTo>
                <a:cubicBezTo>
                  <a:pt x="20742" y="2502"/>
                  <a:pt x="20822" y="2359"/>
                  <a:pt x="20885" y="2233"/>
                </a:cubicBezTo>
                <a:cubicBezTo>
                  <a:pt x="20932" y="2138"/>
                  <a:pt x="20980" y="2058"/>
                  <a:pt x="21012" y="1963"/>
                </a:cubicBezTo>
                <a:cubicBezTo>
                  <a:pt x="21059" y="1837"/>
                  <a:pt x="21107" y="1710"/>
                  <a:pt x="21154" y="1583"/>
                </a:cubicBezTo>
                <a:cubicBezTo>
                  <a:pt x="21233" y="1298"/>
                  <a:pt x="21439" y="1013"/>
                  <a:pt x="21312" y="665"/>
                </a:cubicBezTo>
                <a:cubicBezTo>
                  <a:pt x="20966" y="572"/>
                  <a:pt x="20630" y="445"/>
                  <a:pt x="20250" y="445"/>
                </a:cubicBezTo>
                <a:cubicBezTo>
                  <a:pt x="20178" y="445"/>
                  <a:pt x="20105" y="449"/>
                  <a:pt x="20030" y="459"/>
                </a:cubicBezTo>
                <a:cubicBezTo>
                  <a:pt x="19951" y="459"/>
                  <a:pt x="19887" y="443"/>
                  <a:pt x="19824" y="412"/>
                </a:cubicBezTo>
                <a:cubicBezTo>
                  <a:pt x="19539" y="285"/>
                  <a:pt x="19254" y="174"/>
                  <a:pt x="18953" y="95"/>
                </a:cubicBezTo>
                <a:cubicBezTo>
                  <a:pt x="18786" y="33"/>
                  <a:pt x="18603" y="1"/>
                  <a:pt x="184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7"/>
          <p:cNvSpPr/>
          <p:nvPr/>
        </p:nvSpPr>
        <p:spPr>
          <a:xfrm rot="1798616">
            <a:off x="6274499" y="1131332"/>
            <a:ext cx="6087900" cy="4612237"/>
          </a:xfrm>
          <a:custGeom>
            <a:avLst/>
            <a:gdLst/>
            <a:ahLst/>
            <a:cxnLst/>
            <a:rect l="l" t="t" r="r" b="b"/>
            <a:pathLst>
              <a:path w="31272" h="23763" extrusionOk="0">
                <a:moveTo>
                  <a:pt x="12683" y="956"/>
                </a:moveTo>
                <a:lnTo>
                  <a:pt x="12715" y="988"/>
                </a:lnTo>
                <a:cubicBezTo>
                  <a:pt x="12699" y="988"/>
                  <a:pt x="12683" y="972"/>
                  <a:pt x="12683" y="972"/>
                </a:cubicBezTo>
                <a:cubicBezTo>
                  <a:pt x="12683" y="967"/>
                  <a:pt x="12683" y="961"/>
                  <a:pt x="12683" y="956"/>
                </a:cubicBezTo>
                <a:close/>
                <a:moveTo>
                  <a:pt x="28454" y="11739"/>
                </a:moveTo>
                <a:cubicBezTo>
                  <a:pt x="28454" y="11755"/>
                  <a:pt x="28485" y="11755"/>
                  <a:pt x="28485" y="11770"/>
                </a:cubicBezTo>
                <a:cubicBezTo>
                  <a:pt x="28485" y="11770"/>
                  <a:pt x="28462" y="11805"/>
                  <a:pt x="28455" y="11805"/>
                </a:cubicBezTo>
                <a:cubicBezTo>
                  <a:pt x="28454" y="11805"/>
                  <a:pt x="28454" y="11804"/>
                  <a:pt x="28454" y="11802"/>
                </a:cubicBezTo>
                <a:lnTo>
                  <a:pt x="28454" y="11739"/>
                </a:lnTo>
                <a:close/>
                <a:moveTo>
                  <a:pt x="28865" y="13322"/>
                </a:moveTo>
                <a:cubicBezTo>
                  <a:pt x="29039" y="13322"/>
                  <a:pt x="29039" y="13417"/>
                  <a:pt x="29071" y="13480"/>
                </a:cubicBezTo>
                <a:cubicBezTo>
                  <a:pt x="29084" y="13533"/>
                  <a:pt x="29086" y="13586"/>
                  <a:pt x="29087" y="13647"/>
                </a:cubicBezTo>
                <a:lnTo>
                  <a:pt x="29087" y="13647"/>
                </a:lnTo>
                <a:lnTo>
                  <a:pt x="28865" y="13322"/>
                </a:lnTo>
                <a:close/>
                <a:moveTo>
                  <a:pt x="26981" y="20067"/>
                </a:moveTo>
                <a:cubicBezTo>
                  <a:pt x="26997" y="20083"/>
                  <a:pt x="27013" y="20083"/>
                  <a:pt x="27029" y="20083"/>
                </a:cubicBezTo>
                <a:cubicBezTo>
                  <a:pt x="27029" y="20099"/>
                  <a:pt x="27013" y="20115"/>
                  <a:pt x="27013" y="20131"/>
                </a:cubicBezTo>
                <a:cubicBezTo>
                  <a:pt x="26997" y="20131"/>
                  <a:pt x="26965" y="20115"/>
                  <a:pt x="26965" y="20115"/>
                </a:cubicBezTo>
                <a:cubicBezTo>
                  <a:pt x="26949" y="20099"/>
                  <a:pt x="26965" y="20067"/>
                  <a:pt x="26981" y="20067"/>
                </a:cubicBezTo>
                <a:close/>
                <a:moveTo>
                  <a:pt x="28515" y="20993"/>
                </a:moveTo>
                <a:cubicBezTo>
                  <a:pt x="28505" y="20996"/>
                  <a:pt x="28495" y="20999"/>
                  <a:pt x="28485" y="21001"/>
                </a:cubicBezTo>
                <a:lnTo>
                  <a:pt x="28517" y="21001"/>
                </a:lnTo>
                <a:cubicBezTo>
                  <a:pt x="28516" y="20999"/>
                  <a:pt x="28516" y="20996"/>
                  <a:pt x="28515" y="20993"/>
                </a:cubicBezTo>
                <a:close/>
                <a:moveTo>
                  <a:pt x="8582" y="23297"/>
                </a:moveTo>
                <a:lnTo>
                  <a:pt x="8582" y="23297"/>
                </a:lnTo>
                <a:cubicBezTo>
                  <a:pt x="8566" y="23376"/>
                  <a:pt x="8566" y="23408"/>
                  <a:pt x="8551" y="23424"/>
                </a:cubicBezTo>
                <a:cubicBezTo>
                  <a:pt x="8492" y="23463"/>
                  <a:pt x="8437" y="23478"/>
                  <a:pt x="8385" y="23478"/>
                </a:cubicBezTo>
                <a:cubicBezTo>
                  <a:pt x="8269" y="23478"/>
                  <a:pt x="8164" y="23404"/>
                  <a:pt x="8044" y="23361"/>
                </a:cubicBezTo>
                <a:lnTo>
                  <a:pt x="8582" y="23297"/>
                </a:lnTo>
                <a:close/>
                <a:moveTo>
                  <a:pt x="7395" y="23487"/>
                </a:moveTo>
                <a:cubicBezTo>
                  <a:pt x="7395" y="23503"/>
                  <a:pt x="7379" y="23535"/>
                  <a:pt x="7379" y="23535"/>
                </a:cubicBezTo>
                <a:cubicBezTo>
                  <a:pt x="7347" y="23535"/>
                  <a:pt x="7300" y="23519"/>
                  <a:pt x="7268" y="23519"/>
                </a:cubicBezTo>
                <a:cubicBezTo>
                  <a:pt x="7284" y="23503"/>
                  <a:pt x="7284" y="23487"/>
                  <a:pt x="7284" y="23487"/>
                </a:cubicBezTo>
                <a:close/>
                <a:moveTo>
                  <a:pt x="14860" y="0"/>
                </a:moveTo>
                <a:cubicBezTo>
                  <a:pt x="14789" y="0"/>
                  <a:pt x="14718" y="18"/>
                  <a:pt x="14647" y="54"/>
                </a:cubicBezTo>
                <a:cubicBezTo>
                  <a:pt x="14536" y="133"/>
                  <a:pt x="14441" y="244"/>
                  <a:pt x="14362" y="370"/>
                </a:cubicBezTo>
                <a:cubicBezTo>
                  <a:pt x="14282" y="481"/>
                  <a:pt x="14219" y="608"/>
                  <a:pt x="14156" y="734"/>
                </a:cubicBezTo>
                <a:lnTo>
                  <a:pt x="12937" y="750"/>
                </a:lnTo>
                <a:cubicBezTo>
                  <a:pt x="12829" y="750"/>
                  <a:pt x="12722" y="824"/>
                  <a:pt x="12672" y="930"/>
                </a:cubicBezTo>
                <a:lnTo>
                  <a:pt x="12672" y="930"/>
                </a:lnTo>
                <a:cubicBezTo>
                  <a:pt x="12611" y="958"/>
                  <a:pt x="12535" y="973"/>
                  <a:pt x="12446" y="988"/>
                </a:cubicBezTo>
                <a:cubicBezTo>
                  <a:pt x="12097" y="1004"/>
                  <a:pt x="11781" y="1225"/>
                  <a:pt x="11654" y="1542"/>
                </a:cubicBezTo>
                <a:cubicBezTo>
                  <a:pt x="11575" y="1748"/>
                  <a:pt x="11464" y="1938"/>
                  <a:pt x="11322" y="2096"/>
                </a:cubicBezTo>
                <a:cubicBezTo>
                  <a:pt x="11116" y="2318"/>
                  <a:pt x="10957" y="2571"/>
                  <a:pt x="10862" y="2856"/>
                </a:cubicBezTo>
                <a:cubicBezTo>
                  <a:pt x="10799" y="3030"/>
                  <a:pt x="10736" y="3189"/>
                  <a:pt x="10672" y="3347"/>
                </a:cubicBezTo>
                <a:cubicBezTo>
                  <a:pt x="10630" y="3432"/>
                  <a:pt x="10575" y="3542"/>
                  <a:pt x="10462" y="3542"/>
                </a:cubicBezTo>
                <a:cubicBezTo>
                  <a:pt x="10449" y="3542"/>
                  <a:pt x="10434" y="3540"/>
                  <a:pt x="10419" y="3537"/>
                </a:cubicBezTo>
                <a:cubicBezTo>
                  <a:pt x="10197" y="3474"/>
                  <a:pt x="10372" y="3379"/>
                  <a:pt x="10403" y="3299"/>
                </a:cubicBezTo>
                <a:cubicBezTo>
                  <a:pt x="10403" y="3220"/>
                  <a:pt x="10403" y="3157"/>
                  <a:pt x="10403" y="3094"/>
                </a:cubicBezTo>
                <a:lnTo>
                  <a:pt x="9944" y="3363"/>
                </a:lnTo>
                <a:cubicBezTo>
                  <a:pt x="9722" y="3094"/>
                  <a:pt x="9516" y="2856"/>
                  <a:pt x="9279" y="2603"/>
                </a:cubicBezTo>
                <a:cubicBezTo>
                  <a:pt x="9122" y="2445"/>
                  <a:pt x="8899" y="2353"/>
                  <a:pt x="8665" y="2353"/>
                </a:cubicBezTo>
                <a:cubicBezTo>
                  <a:pt x="8617" y="2353"/>
                  <a:pt x="8568" y="2357"/>
                  <a:pt x="8519" y="2365"/>
                </a:cubicBezTo>
                <a:cubicBezTo>
                  <a:pt x="8202" y="2397"/>
                  <a:pt x="7886" y="2508"/>
                  <a:pt x="7632" y="2698"/>
                </a:cubicBezTo>
                <a:cubicBezTo>
                  <a:pt x="7559" y="2755"/>
                  <a:pt x="7464" y="2787"/>
                  <a:pt x="7370" y="2787"/>
                </a:cubicBezTo>
                <a:cubicBezTo>
                  <a:pt x="7282" y="2787"/>
                  <a:pt x="7194" y="2759"/>
                  <a:pt x="7126" y="2698"/>
                </a:cubicBezTo>
                <a:cubicBezTo>
                  <a:pt x="6761" y="2460"/>
                  <a:pt x="6318" y="2444"/>
                  <a:pt x="5891" y="2413"/>
                </a:cubicBezTo>
                <a:cubicBezTo>
                  <a:pt x="5865" y="2409"/>
                  <a:pt x="5839" y="2407"/>
                  <a:pt x="5811" y="2407"/>
                </a:cubicBezTo>
                <a:cubicBezTo>
                  <a:pt x="5737" y="2407"/>
                  <a:pt x="5659" y="2421"/>
                  <a:pt x="5590" y="2444"/>
                </a:cubicBezTo>
                <a:cubicBezTo>
                  <a:pt x="5067" y="2619"/>
                  <a:pt x="4561" y="2809"/>
                  <a:pt x="4228" y="3220"/>
                </a:cubicBezTo>
                <a:cubicBezTo>
                  <a:pt x="4101" y="3363"/>
                  <a:pt x="3927" y="3489"/>
                  <a:pt x="3801" y="3648"/>
                </a:cubicBezTo>
                <a:cubicBezTo>
                  <a:pt x="3706" y="3759"/>
                  <a:pt x="3595" y="3885"/>
                  <a:pt x="3595" y="3996"/>
                </a:cubicBezTo>
                <a:cubicBezTo>
                  <a:pt x="3626" y="4218"/>
                  <a:pt x="3563" y="4424"/>
                  <a:pt x="3421" y="4582"/>
                </a:cubicBezTo>
                <a:cubicBezTo>
                  <a:pt x="3326" y="4709"/>
                  <a:pt x="3278" y="4851"/>
                  <a:pt x="3246" y="5010"/>
                </a:cubicBezTo>
                <a:cubicBezTo>
                  <a:pt x="3151" y="5500"/>
                  <a:pt x="2993" y="5975"/>
                  <a:pt x="2771" y="6435"/>
                </a:cubicBezTo>
                <a:cubicBezTo>
                  <a:pt x="2502" y="6973"/>
                  <a:pt x="2344" y="7559"/>
                  <a:pt x="2328" y="8160"/>
                </a:cubicBezTo>
                <a:cubicBezTo>
                  <a:pt x="2312" y="8271"/>
                  <a:pt x="2281" y="8366"/>
                  <a:pt x="2249" y="8461"/>
                </a:cubicBezTo>
                <a:cubicBezTo>
                  <a:pt x="2059" y="8366"/>
                  <a:pt x="1853" y="8271"/>
                  <a:pt x="1647" y="8208"/>
                </a:cubicBezTo>
                <a:cubicBezTo>
                  <a:pt x="1553" y="8188"/>
                  <a:pt x="1470" y="8179"/>
                  <a:pt x="1397" y="8179"/>
                </a:cubicBezTo>
                <a:cubicBezTo>
                  <a:pt x="1112" y="8179"/>
                  <a:pt x="979" y="8323"/>
                  <a:pt x="966" y="8588"/>
                </a:cubicBezTo>
                <a:lnTo>
                  <a:pt x="966" y="8730"/>
                </a:lnTo>
                <a:cubicBezTo>
                  <a:pt x="919" y="9459"/>
                  <a:pt x="871" y="10187"/>
                  <a:pt x="840" y="10915"/>
                </a:cubicBezTo>
                <a:cubicBezTo>
                  <a:pt x="871" y="11169"/>
                  <a:pt x="697" y="11422"/>
                  <a:pt x="444" y="11485"/>
                </a:cubicBezTo>
                <a:cubicBezTo>
                  <a:pt x="270" y="11533"/>
                  <a:pt x="127" y="11691"/>
                  <a:pt x="95" y="11881"/>
                </a:cubicBezTo>
                <a:cubicBezTo>
                  <a:pt x="48" y="12040"/>
                  <a:pt x="32" y="12214"/>
                  <a:pt x="16" y="12372"/>
                </a:cubicBezTo>
                <a:cubicBezTo>
                  <a:pt x="0" y="13955"/>
                  <a:pt x="80" y="15539"/>
                  <a:pt x="697" y="17059"/>
                </a:cubicBezTo>
                <a:cubicBezTo>
                  <a:pt x="887" y="17550"/>
                  <a:pt x="1109" y="18009"/>
                  <a:pt x="1362" y="18468"/>
                </a:cubicBezTo>
                <a:cubicBezTo>
                  <a:pt x="1520" y="18690"/>
                  <a:pt x="1631" y="18959"/>
                  <a:pt x="1710" y="19228"/>
                </a:cubicBezTo>
                <a:cubicBezTo>
                  <a:pt x="1774" y="19545"/>
                  <a:pt x="2011" y="19861"/>
                  <a:pt x="1916" y="20210"/>
                </a:cubicBezTo>
                <a:cubicBezTo>
                  <a:pt x="1900" y="20257"/>
                  <a:pt x="1964" y="20305"/>
                  <a:pt x="1980" y="20352"/>
                </a:cubicBezTo>
                <a:lnTo>
                  <a:pt x="2407" y="21160"/>
                </a:lnTo>
                <a:lnTo>
                  <a:pt x="3009" y="21445"/>
                </a:lnTo>
                <a:cubicBezTo>
                  <a:pt x="3088" y="21777"/>
                  <a:pt x="3436" y="21872"/>
                  <a:pt x="3753" y="21999"/>
                </a:cubicBezTo>
                <a:cubicBezTo>
                  <a:pt x="4355" y="22205"/>
                  <a:pt x="4925" y="22506"/>
                  <a:pt x="5431" y="22870"/>
                </a:cubicBezTo>
                <a:cubicBezTo>
                  <a:pt x="5748" y="23091"/>
                  <a:pt x="6081" y="23281"/>
                  <a:pt x="6429" y="23456"/>
                </a:cubicBezTo>
                <a:cubicBezTo>
                  <a:pt x="6524" y="23503"/>
                  <a:pt x="6619" y="23551"/>
                  <a:pt x="6714" y="23566"/>
                </a:cubicBezTo>
                <a:cubicBezTo>
                  <a:pt x="7094" y="23630"/>
                  <a:pt x="7474" y="23693"/>
                  <a:pt x="7870" y="23741"/>
                </a:cubicBezTo>
                <a:cubicBezTo>
                  <a:pt x="7939" y="23755"/>
                  <a:pt x="8010" y="23762"/>
                  <a:pt x="8079" y="23762"/>
                </a:cubicBezTo>
                <a:cubicBezTo>
                  <a:pt x="8390" y="23762"/>
                  <a:pt x="8692" y="23622"/>
                  <a:pt x="8899" y="23376"/>
                </a:cubicBezTo>
                <a:cubicBezTo>
                  <a:pt x="9057" y="23202"/>
                  <a:pt x="9279" y="23091"/>
                  <a:pt x="9516" y="23076"/>
                </a:cubicBezTo>
                <a:cubicBezTo>
                  <a:pt x="9991" y="23028"/>
                  <a:pt x="10419" y="22806"/>
                  <a:pt x="10736" y="22442"/>
                </a:cubicBezTo>
                <a:cubicBezTo>
                  <a:pt x="10942" y="22189"/>
                  <a:pt x="11179" y="21951"/>
                  <a:pt x="11401" y="21714"/>
                </a:cubicBezTo>
                <a:cubicBezTo>
                  <a:pt x="11553" y="21548"/>
                  <a:pt x="11705" y="21370"/>
                  <a:pt x="11984" y="21370"/>
                </a:cubicBezTo>
                <a:cubicBezTo>
                  <a:pt x="12024" y="21370"/>
                  <a:pt x="12067" y="21373"/>
                  <a:pt x="12113" y="21381"/>
                </a:cubicBezTo>
                <a:cubicBezTo>
                  <a:pt x="12192" y="21381"/>
                  <a:pt x="12272" y="21381"/>
                  <a:pt x="12351" y="21350"/>
                </a:cubicBezTo>
                <a:cubicBezTo>
                  <a:pt x="12984" y="21191"/>
                  <a:pt x="13649" y="21112"/>
                  <a:pt x="14282" y="21001"/>
                </a:cubicBezTo>
                <a:lnTo>
                  <a:pt x="14821" y="20669"/>
                </a:lnTo>
                <a:cubicBezTo>
                  <a:pt x="15011" y="20732"/>
                  <a:pt x="15201" y="20796"/>
                  <a:pt x="15391" y="20827"/>
                </a:cubicBezTo>
                <a:cubicBezTo>
                  <a:pt x="15612" y="20859"/>
                  <a:pt x="15850" y="20859"/>
                  <a:pt x="16072" y="20859"/>
                </a:cubicBezTo>
                <a:cubicBezTo>
                  <a:pt x="16911" y="20859"/>
                  <a:pt x="17766" y="20875"/>
                  <a:pt x="18605" y="20875"/>
                </a:cubicBezTo>
                <a:cubicBezTo>
                  <a:pt x="18779" y="20875"/>
                  <a:pt x="18938" y="20859"/>
                  <a:pt x="19096" y="20827"/>
                </a:cubicBezTo>
                <a:cubicBezTo>
                  <a:pt x="19286" y="20796"/>
                  <a:pt x="19444" y="20716"/>
                  <a:pt x="19634" y="20685"/>
                </a:cubicBezTo>
                <a:cubicBezTo>
                  <a:pt x="19824" y="20653"/>
                  <a:pt x="20030" y="20653"/>
                  <a:pt x="20220" y="20653"/>
                </a:cubicBezTo>
                <a:lnTo>
                  <a:pt x="20030" y="20479"/>
                </a:lnTo>
                <a:cubicBezTo>
                  <a:pt x="19998" y="20479"/>
                  <a:pt x="19951" y="20463"/>
                  <a:pt x="19919" y="20463"/>
                </a:cubicBezTo>
                <a:cubicBezTo>
                  <a:pt x="19872" y="20447"/>
                  <a:pt x="19824" y="20431"/>
                  <a:pt x="19824" y="20400"/>
                </a:cubicBezTo>
                <a:cubicBezTo>
                  <a:pt x="19824" y="20368"/>
                  <a:pt x="19840" y="20336"/>
                  <a:pt x="19856" y="20321"/>
                </a:cubicBezTo>
                <a:cubicBezTo>
                  <a:pt x="19935" y="20289"/>
                  <a:pt x="20014" y="20261"/>
                  <a:pt x="20087" y="20261"/>
                </a:cubicBezTo>
                <a:cubicBezTo>
                  <a:pt x="20161" y="20261"/>
                  <a:pt x="20228" y="20289"/>
                  <a:pt x="20283" y="20368"/>
                </a:cubicBezTo>
                <a:cubicBezTo>
                  <a:pt x="20521" y="20146"/>
                  <a:pt x="20758" y="19941"/>
                  <a:pt x="21012" y="19751"/>
                </a:cubicBezTo>
                <a:cubicBezTo>
                  <a:pt x="21123" y="19703"/>
                  <a:pt x="21202" y="19608"/>
                  <a:pt x="21265" y="19497"/>
                </a:cubicBezTo>
                <a:cubicBezTo>
                  <a:pt x="21392" y="19196"/>
                  <a:pt x="21534" y="18911"/>
                  <a:pt x="21677" y="18611"/>
                </a:cubicBezTo>
                <a:lnTo>
                  <a:pt x="21914" y="18706"/>
                </a:lnTo>
                <a:cubicBezTo>
                  <a:pt x="22120" y="18436"/>
                  <a:pt x="22278" y="18151"/>
                  <a:pt x="22120" y="17866"/>
                </a:cubicBezTo>
                <a:cubicBezTo>
                  <a:pt x="21962" y="17566"/>
                  <a:pt x="22104" y="17312"/>
                  <a:pt x="22215" y="17043"/>
                </a:cubicBezTo>
                <a:cubicBezTo>
                  <a:pt x="22238" y="16963"/>
                  <a:pt x="22310" y="16900"/>
                  <a:pt x="22430" y="16900"/>
                </a:cubicBezTo>
                <a:cubicBezTo>
                  <a:pt x="22478" y="16900"/>
                  <a:pt x="22533" y="16910"/>
                  <a:pt x="22595" y="16932"/>
                </a:cubicBezTo>
                <a:cubicBezTo>
                  <a:pt x="22627" y="16996"/>
                  <a:pt x="22674" y="17091"/>
                  <a:pt x="22738" y="17186"/>
                </a:cubicBezTo>
                <a:cubicBezTo>
                  <a:pt x="23007" y="17645"/>
                  <a:pt x="23292" y="18088"/>
                  <a:pt x="23608" y="18516"/>
                </a:cubicBezTo>
                <a:cubicBezTo>
                  <a:pt x="24242" y="19307"/>
                  <a:pt x="25160" y="19814"/>
                  <a:pt x="26173" y="19909"/>
                </a:cubicBezTo>
                <a:cubicBezTo>
                  <a:pt x="26364" y="19925"/>
                  <a:pt x="26554" y="20020"/>
                  <a:pt x="26696" y="20146"/>
                </a:cubicBezTo>
                <a:cubicBezTo>
                  <a:pt x="27124" y="20463"/>
                  <a:pt x="27599" y="20716"/>
                  <a:pt x="28105" y="20891"/>
                </a:cubicBezTo>
                <a:cubicBezTo>
                  <a:pt x="28074" y="20796"/>
                  <a:pt x="28042" y="20716"/>
                  <a:pt x="28026" y="20653"/>
                </a:cubicBezTo>
                <a:lnTo>
                  <a:pt x="28026" y="20653"/>
                </a:lnTo>
                <a:cubicBezTo>
                  <a:pt x="28434" y="20669"/>
                  <a:pt x="28438" y="20669"/>
                  <a:pt x="28515" y="20993"/>
                </a:cubicBezTo>
                <a:lnTo>
                  <a:pt x="28515" y="20993"/>
                </a:lnTo>
                <a:cubicBezTo>
                  <a:pt x="28728" y="20931"/>
                  <a:pt x="28954" y="20856"/>
                  <a:pt x="29166" y="20796"/>
                </a:cubicBezTo>
                <a:cubicBezTo>
                  <a:pt x="29435" y="20716"/>
                  <a:pt x="29720" y="20637"/>
                  <a:pt x="29974" y="20558"/>
                </a:cubicBezTo>
                <a:cubicBezTo>
                  <a:pt x="30069" y="20526"/>
                  <a:pt x="30116" y="20416"/>
                  <a:pt x="30211" y="20400"/>
                </a:cubicBezTo>
                <a:cubicBezTo>
                  <a:pt x="30244" y="20395"/>
                  <a:pt x="30276" y="20393"/>
                  <a:pt x="30308" y="20393"/>
                </a:cubicBezTo>
                <a:cubicBezTo>
                  <a:pt x="30387" y="20393"/>
                  <a:pt x="30465" y="20404"/>
                  <a:pt x="30544" y="20416"/>
                </a:cubicBezTo>
                <a:cubicBezTo>
                  <a:pt x="30559" y="20273"/>
                  <a:pt x="30417" y="20131"/>
                  <a:pt x="30670" y="20051"/>
                </a:cubicBezTo>
                <a:cubicBezTo>
                  <a:pt x="30860" y="20004"/>
                  <a:pt x="30971" y="19814"/>
                  <a:pt x="30924" y="19640"/>
                </a:cubicBezTo>
                <a:cubicBezTo>
                  <a:pt x="30892" y="19497"/>
                  <a:pt x="30939" y="19355"/>
                  <a:pt x="31034" y="19260"/>
                </a:cubicBezTo>
                <a:cubicBezTo>
                  <a:pt x="31082" y="19196"/>
                  <a:pt x="31114" y="19117"/>
                  <a:pt x="31114" y="19038"/>
                </a:cubicBezTo>
                <a:cubicBezTo>
                  <a:pt x="31145" y="18880"/>
                  <a:pt x="31129" y="18721"/>
                  <a:pt x="31177" y="18579"/>
                </a:cubicBezTo>
                <a:cubicBezTo>
                  <a:pt x="31272" y="18246"/>
                  <a:pt x="31256" y="17898"/>
                  <a:pt x="31114" y="17581"/>
                </a:cubicBezTo>
                <a:cubicBezTo>
                  <a:pt x="30955" y="17217"/>
                  <a:pt x="30781" y="16853"/>
                  <a:pt x="30575" y="16505"/>
                </a:cubicBezTo>
                <a:cubicBezTo>
                  <a:pt x="30179" y="15824"/>
                  <a:pt x="29752" y="15175"/>
                  <a:pt x="29356" y="14494"/>
                </a:cubicBezTo>
                <a:cubicBezTo>
                  <a:pt x="29185" y="14261"/>
                  <a:pt x="29106" y="13982"/>
                  <a:pt x="29103" y="13687"/>
                </a:cubicBezTo>
                <a:lnTo>
                  <a:pt x="29103" y="13687"/>
                </a:lnTo>
                <a:cubicBezTo>
                  <a:pt x="29139" y="13689"/>
                  <a:pt x="29170" y="13690"/>
                  <a:pt x="29199" y="13690"/>
                </a:cubicBezTo>
                <a:cubicBezTo>
                  <a:pt x="29384" y="13690"/>
                  <a:pt x="29412" y="13647"/>
                  <a:pt x="29372" y="13512"/>
                </a:cubicBezTo>
                <a:cubicBezTo>
                  <a:pt x="29277" y="13211"/>
                  <a:pt x="29134" y="12958"/>
                  <a:pt x="28913" y="12736"/>
                </a:cubicBezTo>
                <a:cubicBezTo>
                  <a:pt x="28818" y="12625"/>
                  <a:pt x="28739" y="12515"/>
                  <a:pt x="28644" y="12420"/>
                </a:cubicBezTo>
                <a:cubicBezTo>
                  <a:pt x="28723" y="12245"/>
                  <a:pt x="28834" y="12103"/>
                  <a:pt x="28834" y="11976"/>
                </a:cubicBezTo>
                <a:cubicBezTo>
                  <a:pt x="28786" y="11755"/>
                  <a:pt x="28723" y="11533"/>
                  <a:pt x="28628" y="11327"/>
                </a:cubicBezTo>
                <a:cubicBezTo>
                  <a:pt x="28596" y="11264"/>
                  <a:pt x="28533" y="11232"/>
                  <a:pt x="28454" y="11216"/>
                </a:cubicBezTo>
                <a:cubicBezTo>
                  <a:pt x="28429" y="11219"/>
                  <a:pt x="28407" y="11220"/>
                  <a:pt x="28386" y="11220"/>
                </a:cubicBezTo>
                <a:cubicBezTo>
                  <a:pt x="28147" y="11220"/>
                  <a:pt x="28116" y="11061"/>
                  <a:pt x="28058" y="10915"/>
                </a:cubicBezTo>
                <a:cubicBezTo>
                  <a:pt x="27868" y="10440"/>
                  <a:pt x="27694" y="9965"/>
                  <a:pt x="27519" y="9490"/>
                </a:cubicBezTo>
                <a:cubicBezTo>
                  <a:pt x="27456" y="9364"/>
                  <a:pt x="27409" y="9205"/>
                  <a:pt x="27377" y="9063"/>
                </a:cubicBezTo>
                <a:cubicBezTo>
                  <a:pt x="27377" y="8905"/>
                  <a:pt x="27393" y="8762"/>
                  <a:pt x="27424" y="8604"/>
                </a:cubicBezTo>
                <a:cubicBezTo>
                  <a:pt x="27171" y="8572"/>
                  <a:pt x="26949" y="8414"/>
                  <a:pt x="26839" y="8192"/>
                </a:cubicBezTo>
                <a:cubicBezTo>
                  <a:pt x="26744" y="7939"/>
                  <a:pt x="26554" y="7749"/>
                  <a:pt x="26300" y="7654"/>
                </a:cubicBezTo>
                <a:cubicBezTo>
                  <a:pt x="25968" y="7543"/>
                  <a:pt x="25667" y="7385"/>
                  <a:pt x="25334" y="7305"/>
                </a:cubicBezTo>
                <a:cubicBezTo>
                  <a:pt x="25128" y="7290"/>
                  <a:pt x="24954" y="7131"/>
                  <a:pt x="24891" y="6941"/>
                </a:cubicBezTo>
                <a:cubicBezTo>
                  <a:pt x="24859" y="6751"/>
                  <a:pt x="24764" y="6577"/>
                  <a:pt x="24606" y="6435"/>
                </a:cubicBezTo>
                <a:cubicBezTo>
                  <a:pt x="24337" y="6213"/>
                  <a:pt x="24068" y="5975"/>
                  <a:pt x="23798" y="5738"/>
                </a:cubicBezTo>
                <a:cubicBezTo>
                  <a:pt x="23735" y="5690"/>
                  <a:pt x="23672" y="5611"/>
                  <a:pt x="23656" y="5532"/>
                </a:cubicBezTo>
                <a:cubicBezTo>
                  <a:pt x="23624" y="5247"/>
                  <a:pt x="23418" y="5057"/>
                  <a:pt x="23181" y="4899"/>
                </a:cubicBezTo>
                <a:cubicBezTo>
                  <a:pt x="23038" y="4804"/>
                  <a:pt x="22928" y="4629"/>
                  <a:pt x="22912" y="4455"/>
                </a:cubicBezTo>
                <a:cubicBezTo>
                  <a:pt x="22896" y="4360"/>
                  <a:pt x="22880" y="4265"/>
                  <a:pt x="22864" y="4154"/>
                </a:cubicBezTo>
                <a:cubicBezTo>
                  <a:pt x="22785" y="4455"/>
                  <a:pt x="22548" y="4503"/>
                  <a:pt x="22247" y="4503"/>
                </a:cubicBezTo>
                <a:cubicBezTo>
                  <a:pt x="22234" y="4502"/>
                  <a:pt x="22221" y="4501"/>
                  <a:pt x="22209" y="4501"/>
                </a:cubicBezTo>
                <a:cubicBezTo>
                  <a:pt x="22048" y="4501"/>
                  <a:pt x="21893" y="4593"/>
                  <a:pt x="21819" y="4740"/>
                </a:cubicBezTo>
                <a:cubicBezTo>
                  <a:pt x="21756" y="4819"/>
                  <a:pt x="21708" y="4899"/>
                  <a:pt x="21629" y="4978"/>
                </a:cubicBezTo>
                <a:cubicBezTo>
                  <a:pt x="21550" y="4899"/>
                  <a:pt x="21487" y="4851"/>
                  <a:pt x="21471" y="4788"/>
                </a:cubicBezTo>
                <a:cubicBezTo>
                  <a:pt x="21439" y="4661"/>
                  <a:pt x="21423" y="4534"/>
                  <a:pt x="21423" y="4392"/>
                </a:cubicBezTo>
                <a:cubicBezTo>
                  <a:pt x="21439" y="4234"/>
                  <a:pt x="21328" y="4075"/>
                  <a:pt x="21154" y="4028"/>
                </a:cubicBezTo>
                <a:cubicBezTo>
                  <a:pt x="20964" y="3996"/>
                  <a:pt x="20838" y="3838"/>
                  <a:pt x="20822" y="3648"/>
                </a:cubicBezTo>
                <a:cubicBezTo>
                  <a:pt x="20790" y="3458"/>
                  <a:pt x="20743" y="3268"/>
                  <a:pt x="20711" y="3046"/>
                </a:cubicBezTo>
                <a:cubicBezTo>
                  <a:pt x="20656" y="3123"/>
                  <a:pt x="20563" y="3170"/>
                  <a:pt x="20469" y="3170"/>
                </a:cubicBezTo>
                <a:cubicBezTo>
                  <a:pt x="20427" y="3170"/>
                  <a:pt x="20385" y="3161"/>
                  <a:pt x="20347" y="3141"/>
                </a:cubicBezTo>
                <a:cubicBezTo>
                  <a:pt x="20236" y="3109"/>
                  <a:pt x="20109" y="3109"/>
                  <a:pt x="19983" y="3109"/>
                </a:cubicBezTo>
                <a:lnTo>
                  <a:pt x="19808" y="3569"/>
                </a:lnTo>
                <a:lnTo>
                  <a:pt x="19349" y="3616"/>
                </a:lnTo>
                <a:cubicBezTo>
                  <a:pt x="19254" y="3458"/>
                  <a:pt x="19191" y="3236"/>
                  <a:pt x="19080" y="3157"/>
                </a:cubicBezTo>
                <a:cubicBezTo>
                  <a:pt x="18953" y="3078"/>
                  <a:pt x="18858" y="3014"/>
                  <a:pt x="18858" y="2888"/>
                </a:cubicBezTo>
                <a:cubicBezTo>
                  <a:pt x="18874" y="2682"/>
                  <a:pt x="18748" y="2492"/>
                  <a:pt x="18573" y="2413"/>
                </a:cubicBezTo>
                <a:cubicBezTo>
                  <a:pt x="18415" y="2349"/>
                  <a:pt x="18336" y="2191"/>
                  <a:pt x="18368" y="2017"/>
                </a:cubicBezTo>
                <a:cubicBezTo>
                  <a:pt x="18383" y="1954"/>
                  <a:pt x="18399" y="1874"/>
                  <a:pt x="18431" y="1764"/>
                </a:cubicBezTo>
                <a:lnTo>
                  <a:pt x="18431" y="1764"/>
                </a:lnTo>
                <a:lnTo>
                  <a:pt x="17782" y="1859"/>
                </a:lnTo>
                <a:cubicBezTo>
                  <a:pt x="17623" y="1684"/>
                  <a:pt x="17402" y="1589"/>
                  <a:pt x="17164" y="1589"/>
                </a:cubicBezTo>
                <a:cubicBezTo>
                  <a:pt x="17085" y="1574"/>
                  <a:pt x="17006" y="1558"/>
                  <a:pt x="16942" y="1510"/>
                </a:cubicBezTo>
                <a:cubicBezTo>
                  <a:pt x="16673" y="1257"/>
                  <a:pt x="16309" y="1194"/>
                  <a:pt x="15945" y="1162"/>
                </a:cubicBezTo>
                <a:cubicBezTo>
                  <a:pt x="15834" y="924"/>
                  <a:pt x="15707" y="703"/>
                  <a:pt x="15612" y="481"/>
                </a:cubicBezTo>
                <a:cubicBezTo>
                  <a:pt x="15502" y="196"/>
                  <a:pt x="15217" y="101"/>
                  <a:pt x="14932" y="6"/>
                </a:cubicBezTo>
                <a:cubicBezTo>
                  <a:pt x="14908" y="2"/>
                  <a:pt x="14884" y="0"/>
                  <a:pt x="14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596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8"/>
          <p:cNvSpPr/>
          <p:nvPr/>
        </p:nvSpPr>
        <p:spPr>
          <a:xfrm rot="-8099908">
            <a:off x="-1118014" y="4843453"/>
            <a:ext cx="4111331" cy="1654575"/>
          </a:xfrm>
          <a:custGeom>
            <a:avLst/>
            <a:gdLst/>
            <a:ahLst/>
            <a:cxnLst/>
            <a:rect l="l" t="t" r="r" b="b"/>
            <a:pathLst>
              <a:path w="46916" h="14916" extrusionOk="0">
                <a:moveTo>
                  <a:pt x="37684" y="459"/>
                </a:moveTo>
                <a:lnTo>
                  <a:pt x="37684" y="459"/>
                </a:lnTo>
                <a:cubicBezTo>
                  <a:pt x="37676" y="496"/>
                  <a:pt x="37667" y="525"/>
                  <a:pt x="37659" y="550"/>
                </a:cubicBezTo>
                <a:lnTo>
                  <a:pt x="37659" y="550"/>
                </a:lnTo>
                <a:cubicBezTo>
                  <a:pt x="37653" y="531"/>
                  <a:pt x="37653" y="519"/>
                  <a:pt x="37653" y="507"/>
                </a:cubicBezTo>
                <a:cubicBezTo>
                  <a:pt x="37653" y="507"/>
                  <a:pt x="37653" y="491"/>
                  <a:pt x="37684" y="459"/>
                </a:cubicBezTo>
                <a:close/>
                <a:moveTo>
                  <a:pt x="38745" y="459"/>
                </a:moveTo>
                <a:lnTo>
                  <a:pt x="38745" y="570"/>
                </a:lnTo>
                <a:lnTo>
                  <a:pt x="38650" y="634"/>
                </a:lnTo>
                <a:lnTo>
                  <a:pt x="38555" y="570"/>
                </a:lnTo>
                <a:lnTo>
                  <a:pt x="38618" y="523"/>
                </a:lnTo>
                <a:lnTo>
                  <a:pt x="38682" y="570"/>
                </a:lnTo>
                <a:cubicBezTo>
                  <a:pt x="38698" y="523"/>
                  <a:pt x="38713" y="507"/>
                  <a:pt x="38745" y="459"/>
                </a:cubicBezTo>
                <a:close/>
                <a:moveTo>
                  <a:pt x="37463" y="523"/>
                </a:moveTo>
                <a:lnTo>
                  <a:pt x="37558" y="602"/>
                </a:lnTo>
                <a:cubicBezTo>
                  <a:pt x="37589" y="583"/>
                  <a:pt x="37608" y="572"/>
                  <a:pt x="37622" y="572"/>
                </a:cubicBezTo>
                <a:cubicBezTo>
                  <a:pt x="37631" y="572"/>
                  <a:pt x="37639" y="576"/>
                  <a:pt x="37646" y="586"/>
                </a:cubicBezTo>
                <a:lnTo>
                  <a:pt x="37646" y="586"/>
                </a:lnTo>
                <a:cubicBezTo>
                  <a:pt x="37624" y="637"/>
                  <a:pt x="37605" y="650"/>
                  <a:pt x="37586" y="650"/>
                </a:cubicBezTo>
                <a:cubicBezTo>
                  <a:pt x="37565" y="650"/>
                  <a:pt x="37546" y="634"/>
                  <a:pt x="37526" y="634"/>
                </a:cubicBezTo>
                <a:lnTo>
                  <a:pt x="37431" y="697"/>
                </a:lnTo>
                <a:cubicBezTo>
                  <a:pt x="37415" y="649"/>
                  <a:pt x="37415" y="618"/>
                  <a:pt x="37415" y="586"/>
                </a:cubicBezTo>
                <a:lnTo>
                  <a:pt x="37463" y="523"/>
                </a:lnTo>
                <a:close/>
                <a:moveTo>
                  <a:pt x="38128" y="507"/>
                </a:moveTo>
                <a:cubicBezTo>
                  <a:pt x="38128" y="523"/>
                  <a:pt x="38128" y="539"/>
                  <a:pt x="38128" y="554"/>
                </a:cubicBezTo>
                <a:cubicBezTo>
                  <a:pt x="38128" y="602"/>
                  <a:pt x="38096" y="649"/>
                  <a:pt x="38080" y="697"/>
                </a:cubicBezTo>
                <a:cubicBezTo>
                  <a:pt x="38064" y="665"/>
                  <a:pt x="38048" y="634"/>
                  <a:pt x="38033" y="602"/>
                </a:cubicBezTo>
                <a:lnTo>
                  <a:pt x="38017" y="602"/>
                </a:lnTo>
                <a:lnTo>
                  <a:pt x="38128" y="507"/>
                </a:lnTo>
                <a:close/>
                <a:moveTo>
                  <a:pt x="35483" y="871"/>
                </a:moveTo>
                <a:lnTo>
                  <a:pt x="35483" y="887"/>
                </a:lnTo>
                <a:lnTo>
                  <a:pt x="35452" y="887"/>
                </a:lnTo>
                <a:lnTo>
                  <a:pt x="35452" y="871"/>
                </a:lnTo>
                <a:close/>
                <a:moveTo>
                  <a:pt x="34058" y="919"/>
                </a:moveTo>
                <a:lnTo>
                  <a:pt x="34058" y="934"/>
                </a:lnTo>
                <a:lnTo>
                  <a:pt x="33995" y="934"/>
                </a:lnTo>
                <a:lnTo>
                  <a:pt x="33995" y="919"/>
                </a:lnTo>
                <a:close/>
                <a:moveTo>
                  <a:pt x="38629" y="947"/>
                </a:moveTo>
                <a:lnTo>
                  <a:pt x="38634" y="950"/>
                </a:lnTo>
                <a:lnTo>
                  <a:pt x="38618" y="950"/>
                </a:lnTo>
                <a:cubicBezTo>
                  <a:pt x="38622" y="949"/>
                  <a:pt x="38626" y="948"/>
                  <a:pt x="38629" y="947"/>
                </a:cubicBezTo>
                <a:close/>
                <a:moveTo>
                  <a:pt x="38523" y="887"/>
                </a:moveTo>
                <a:lnTo>
                  <a:pt x="38611" y="937"/>
                </a:lnTo>
                <a:lnTo>
                  <a:pt x="38611" y="937"/>
                </a:lnTo>
                <a:cubicBezTo>
                  <a:pt x="38565" y="977"/>
                  <a:pt x="38544" y="987"/>
                  <a:pt x="38523" y="998"/>
                </a:cubicBezTo>
                <a:lnTo>
                  <a:pt x="38476" y="934"/>
                </a:lnTo>
                <a:lnTo>
                  <a:pt x="38523" y="887"/>
                </a:lnTo>
                <a:close/>
                <a:moveTo>
                  <a:pt x="38688" y="937"/>
                </a:moveTo>
                <a:cubicBezTo>
                  <a:pt x="38729" y="937"/>
                  <a:pt x="38729" y="963"/>
                  <a:pt x="38729" y="998"/>
                </a:cubicBezTo>
                <a:lnTo>
                  <a:pt x="38603" y="998"/>
                </a:lnTo>
                <a:cubicBezTo>
                  <a:pt x="38614" y="980"/>
                  <a:pt x="38626" y="963"/>
                  <a:pt x="38638" y="945"/>
                </a:cubicBezTo>
                <a:lnTo>
                  <a:pt x="38638" y="945"/>
                </a:lnTo>
                <a:cubicBezTo>
                  <a:pt x="38659" y="940"/>
                  <a:pt x="38675" y="937"/>
                  <a:pt x="38688" y="937"/>
                </a:cubicBezTo>
                <a:close/>
                <a:moveTo>
                  <a:pt x="34977" y="982"/>
                </a:moveTo>
                <a:cubicBezTo>
                  <a:pt x="35008" y="1061"/>
                  <a:pt x="34977" y="1109"/>
                  <a:pt x="34913" y="1140"/>
                </a:cubicBezTo>
                <a:lnTo>
                  <a:pt x="34834" y="1093"/>
                </a:lnTo>
                <a:lnTo>
                  <a:pt x="34771" y="1140"/>
                </a:lnTo>
                <a:cubicBezTo>
                  <a:pt x="34755" y="1124"/>
                  <a:pt x="34755" y="1093"/>
                  <a:pt x="34755" y="1077"/>
                </a:cubicBezTo>
                <a:cubicBezTo>
                  <a:pt x="34818" y="998"/>
                  <a:pt x="34850" y="982"/>
                  <a:pt x="34977" y="982"/>
                </a:cubicBezTo>
                <a:close/>
                <a:moveTo>
                  <a:pt x="39632" y="1140"/>
                </a:moveTo>
                <a:lnTo>
                  <a:pt x="39632" y="1188"/>
                </a:lnTo>
                <a:lnTo>
                  <a:pt x="39616" y="1188"/>
                </a:lnTo>
                <a:lnTo>
                  <a:pt x="39616" y="1140"/>
                </a:lnTo>
                <a:close/>
                <a:moveTo>
                  <a:pt x="32079" y="1235"/>
                </a:moveTo>
                <a:lnTo>
                  <a:pt x="32079" y="1251"/>
                </a:lnTo>
                <a:lnTo>
                  <a:pt x="32032" y="1251"/>
                </a:lnTo>
                <a:lnTo>
                  <a:pt x="32032" y="1235"/>
                </a:lnTo>
                <a:close/>
                <a:moveTo>
                  <a:pt x="31683" y="1140"/>
                </a:moveTo>
                <a:lnTo>
                  <a:pt x="31683" y="1299"/>
                </a:lnTo>
                <a:lnTo>
                  <a:pt x="31652" y="1299"/>
                </a:lnTo>
                <a:lnTo>
                  <a:pt x="31652" y="1140"/>
                </a:lnTo>
                <a:close/>
                <a:moveTo>
                  <a:pt x="32253" y="1124"/>
                </a:moveTo>
                <a:lnTo>
                  <a:pt x="32333" y="1204"/>
                </a:lnTo>
                <a:lnTo>
                  <a:pt x="32269" y="1330"/>
                </a:lnTo>
                <a:cubicBezTo>
                  <a:pt x="32253" y="1251"/>
                  <a:pt x="32253" y="1204"/>
                  <a:pt x="32253" y="1124"/>
                </a:cubicBezTo>
                <a:close/>
                <a:moveTo>
                  <a:pt x="30543" y="1346"/>
                </a:moveTo>
                <a:lnTo>
                  <a:pt x="30543" y="1378"/>
                </a:lnTo>
                <a:lnTo>
                  <a:pt x="30464" y="1378"/>
                </a:lnTo>
                <a:lnTo>
                  <a:pt x="30464" y="1346"/>
                </a:lnTo>
                <a:close/>
                <a:moveTo>
                  <a:pt x="32063" y="1299"/>
                </a:moveTo>
                <a:cubicBezTo>
                  <a:pt x="32053" y="1329"/>
                  <a:pt x="32043" y="1360"/>
                  <a:pt x="32033" y="1395"/>
                </a:cubicBezTo>
                <a:lnTo>
                  <a:pt x="32033" y="1395"/>
                </a:lnTo>
                <a:cubicBezTo>
                  <a:pt x="32003" y="1377"/>
                  <a:pt x="31988" y="1347"/>
                  <a:pt x="32000" y="1299"/>
                </a:cubicBezTo>
                <a:close/>
                <a:moveTo>
                  <a:pt x="32269" y="1362"/>
                </a:moveTo>
                <a:lnTo>
                  <a:pt x="32348" y="1409"/>
                </a:lnTo>
                <a:lnTo>
                  <a:pt x="32269" y="1425"/>
                </a:lnTo>
                <a:lnTo>
                  <a:pt x="32269" y="1362"/>
                </a:lnTo>
                <a:close/>
                <a:moveTo>
                  <a:pt x="33346" y="1409"/>
                </a:moveTo>
                <a:cubicBezTo>
                  <a:pt x="33346" y="1425"/>
                  <a:pt x="33362" y="1425"/>
                  <a:pt x="33362" y="1441"/>
                </a:cubicBezTo>
                <a:cubicBezTo>
                  <a:pt x="33378" y="1441"/>
                  <a:pt x="33393" y="1457"/>
                  <a:pt x="33409" y="1457"/>
                </a:cubicBezTo>
                <a:lnTo>
                  <a:pt x="33393" y="1473"/>
                </a:lnTo>
                <a:lnTo>
                  <a:pt x="33362" y="1441"/>
                </a:lnTo>
                <a:cubicBezTo>
                  <a:pt x="33346" y="1441"/>
                  <a:pt x="33330" y="1441"/>
                  <a:pt x="33330" y="1425"/>
                </a:cubicBezTo>
                <a:lnTo>
                  <a:pt x="33346" y="1409"/>
                </a:lnTo>
                <a:close/>
                <a:moveTo>
                  <a:pt x="39489" y="1330"/>
                </a:moveTo>
                <a:lnTo>
                  <a:pt x="39489" y="1330"/>
                </a:lnTo>
                <a:cubicBezTo>
                  <a:pt x="39553" y="1409"/>
                  <a:pt x="39474" y="1425"/>
                  <a:pt x="39474" y="1473"/>
                </a:cubicBezTo>
                <a:lnTo>
                  <a:pt x="39394" y="1394"/>
                </a:lnTo>
                <a:lnTo>
                  <a:pt x="39489" y="1330"/>
                </a:lnTo>
                <a:close/>
                <a:moveTo>
                  <a:pt x="30448" y="1473"/>
                </a:moveTo>
                <a:lnTo>
                  <a:pt x="30464" y="1489"/>
                </a:lnTo>
                <a:cubicBezTo>
                  <a:pt x="30467" y="1494"/>
                  <a:pt x="30469" y="1500"/>
                  <a:pt x="30470" y="1504"/>
                </a:cubicBezTo>
                <a:lnTo>
                  <a:pt x="30464" y="1504"/>
                </a:lnTo>
                <a:lnTo>
                  <a:pt x="30448" y="1473"/>
                </a:lnTo>
                <a:close/>
                <a:moveTo>
                  <a:pt x="30543" y="1425"/>
                </a:moveTo>
                <a:lnTo>
                  <a:pt x="30543" y="1504"/>
                </a:lnTo>
                <a:lnTo>
                  <a:pt x="30480" y="1504"/>
                </a:lnTo>
                <a:cubicBezTo>
                  <a:pt x="30480" y="1473"/>
                  <a:pt x="30512" y="1457"/>
                  <a:pt x="30543" y="1425"/>
                </a:cubicBezTo>
                <a:close/>
                <a:moveTo>
                  <a:pt x="31430" y="1219"/>
                </a:moveTo>
                <a:lnTo>
                  <a:pt x="31588" y="1394"/>
                </a:lnTo>
                <a:lnTo>
                  <a:pt x="31573" y="1425"/>
                </a:lnTo>
                <a:lnTo>
                  <a:pt x="31478" y="1394"/>
                </a:lnTo>
                <a:lnTo>
                  <a:pt x="31414" y="1489"/>
                </a:lnTo>
                <a:lnTo>
                  <a:pt x="31272" y="1409"/>
                </a:lnTo>
                <a:lnTo>
                  <a:pt x="31050" y="1425"/>
                </a:lnTo>
                <a:lnTo>
                  <a:pt x="31034" y="1504"/>
                </a:lnTo>
                <a:lnTo>
                  <a:pt x="31018" y="1504"/>
                </a:lnTo>
                <a:lnTo>
                  <a:pt x="30955" y="1441"/>
                </a:lnTo>
                <a:cubicBezTo>
                  <a:pt x="30987" y="1394"/>
                  <a:pt x="31003" y="1346"/>
                  <a:pt x="31018" y="1299"/>
                </a:cubicBezTo>
                <a:cubicBezTo>
                  <a:pt x="31082" y="1338"/>
                  <a:pt x="31141" y="1346"/>
                  <a:pt x="31200" y="1346"/>
                </a:cubicBezTo>
                <a:cubicBezTo>
                  <a:pt x="31240" y="1346"/>
                  <a:pt x="31280" y="1343"/>
                  <a:pt x="31320" y="1343"/>
                </a:cubicBezTo>
                <a:cubicBezTo>
                  <a:pt x="31341" y="1343"/>
                  <a:pt x="31361" y="1343"/>
                  <a:pt x="31383" y="1346"/>
                </a:cubicBezTo>
                <a:lnTo>
                  <a:pt x="31335" y="1235"/>
                </a:lnTo>
                <a:lnTo>
                  <a:pt x="31430" y="1219"/>
                </a:lnTo>
                <a:close/>
                <a:moveTo>
                  <a:pt x="32033" y="1457"/>
                </a:moveTo>
                <a:lnTo>
                  <a:pt x="32033" y="1457"/>
                </a:lnTo>
                <a:cubicBezTo>
                  <a:pt x="32079" y="1460"/>
                  <a:pt x="32079" y="1476"/>
                  <a:pt x="32079" y="1504"/>
                </a:cubicBezTo>
                <a:lnTo>
                  <a:pt x="32048" y="1504"/>
                </a:lnTo>
                <a:cubicBezTo>
                  <a:pt x="32038" y="1485"/>
                  <a:pt x="32034" y="1472"/>
                  <a:pt x="32033" y="1457"/>
                </a:cubicBezTo>
                <a:close/>
                <a:moveTo>
                  <a:pt x="29071" y="1457"/>
                </a:moveTo>
                <a:lnTo>
                  <a:pt x="29071" y="1536"/>
                </a:lnTo>
                <a:lnTo>
                  <a:pt x="29055" y="1536"/>
                </a:lnTo>
                <a:lnTo>
                  <a:pt x="29055" y="1457"/>
                </a:lnTo>
                <a:close/>
                <a:moveTo>
                  <a:pt x="39236" y="1394"/>
                </a:moveTo>
                <a:lnTo>
                  <a:pt x="39315" y="1489"/>
                </a:lnTo>
                <a:cubicBezTo>
                  <a:pt x="39298" y="1533"/>
                  <a:pt x="39270" y="1542"/>
                  <a:pt x="39236" y="1542"/>
                </a:cubicBezTo>
                <a:cubicBezTo>
                  <a:pt x="39208" y="1542"/>
                  <a:pt x="39176" y="1536"/>
                  <a:pt x="39141" y="1536"/>
                </a:cubicBezTo>
                <a:lnTo>
                  <a:pt x="39094" y="1441"/>
                </a:lnTo>
                <a:lnTo>
                  <a:pt x="39236" y="1394"/>
                </a:lnTo>
                <a:close/>
                <a:moveTo>
                  <a:pt x="30471" y="1513"/>
                </a:moveTo>
                <a:cubicBezTo>
                  <a:pt x="30472" y="1530"/>
                  <a:pt x="30464" y="1541"/>
                  <a:pt x="30464" y="1552"/>
                </a:cubicBezTo>
                <a:lnTo>
                  <a:pt x="30448" y="1536"/>
                </a:lnTo>
                <a:lnTo>
                  <a:pt x="30471" y="1513"/>
                </a:lnTo>
                <a:close/>
                <a:moveTo>
                  <a:pt x="28216" y="1504"/>
                </a:moveTo>
                <a:lnTo>
                  <a:pt x="28216" y="1584"/>
                </a:lnTo>
                <a:lnTo>
                  <a:pt x="28200" y="1584"/>
                </a:lnTo>
                <a:lnTo>
                  <a:pt x="28200" y="1504"/>
                </a:lnTo>
                <a:close/>
                <a:moveTo>
                  <a:pt x="28517" y="1520"/>
                </a:moveTo>
                <a:lnTo>
                  <a:pt x="28596" y="1568"/>
                </a:lnTo>
                <a:lnTo>
                  <a:pt x="28517" y="1584"/>
                </a:lnTo>
                <a:lnTo>
                  <a:pt x="28517" y="1520"/>
                </a:lnTo>
                <a:close/>
                <a:moveTo>
                  <a:pt x="29482" y="1504"/>
                </a:moveTo>
                <a:lnTo>
                  <a:pt x="29356" y="1599"/>
                </a:lnTo>
                <a:cubicBezTo>
                  <a:pt x="29356" y="1568"/>
                  <a:pt x="29340" y="1536"/>
                  <a:pt x="29340" y="1504"/>
                </a:cubicBezTo>
                <a:close/>
                <a:moveTo>
                  <a:pt x="33314" y="1504"/>
                </a:moveTo>
                <a:lnTo>
                  <a:pt x="33330" y="1536"/>
                </a:lnTo>
                <a:lnTo>
                  <a:pt x="33330" y="1552"/>
                </a:lnTo>
                <a:cubicBezTo>
                  <a:pt x="33338" y="1544"/>
                  <a:pt x="33350" y="1540"/>
                  <a:pt x="33364" y="1540"/>
                </a:cubicBezTo>
                <a:cubicBezTo>
                  <a:pt x="33378" y="1540"/>
                  <a:pt x="33393" y="1544"/>
                  <a:pt x="33409" y="1552"/>
                </a:cubicBezTo>
                <a:lnTo>
                  <a:pt x="33409" y="1615"/>
                </a:lnTo>
                <a:lnTo>
                  <a:pt x="33314" y="1568"/>
                </a:lnTo>
                <a:lnTo>
                  <a:pt x="33330" y="1536"/>
                </a:lnTo>
                <a:cubicBezTo>
                  <a:pt x="33314" y="1536"/>
                  <a:pt x="33298" y="1520"/>
                  <a:pt x="33298" y="1520"/>
                </a:cubicBezTo>
                <a:lnTo>
                  <a:pt x="33314" y="1504"/>
                </a:lnTo>
                <a:close/>
                <a:moveTo>
                  <a:pt x="38903" y="1330"/>
                </a:moveTo>
                <a:lnTo>
                  <a:pt x="38903" y="1409"/>
                </a:lnTo>
                <a:lnTo>
                  <a:pt x="39046" y="1425"/>
                </a:lnTo>
                <a:cubicBezTo>
                  <a:pt x="39078" y="1473"/>
                  <a:pt x="39046" y="1552"/>
                  <a:pt x="38951" y="1631"/>
                </a:cubicBezTo>
                <a:cubicBezTo>
                  <a:pt x="38951" y="1584"/>
                  <a:pt x="38935" y="1552"/>
                  <a:pt x="38919" y="1489"/>
                </a:cubicBezTo>
                <a:cubicBezTo>
                  <a:pt x="38903" y="1536"/>
                  <a:pt x="38872" y="1568"/>
                  <a:pt x="38840" y="1615"/>
                </a:cubicBezTo>
                <a:lnTo>
                  <a:pt x="38777" y="1457"/>
                </a:lnTo>
                <a:lnTo>
                  <a:pt x="38903" y="1330"/>
                </a:lnTo>
                <a:close/>
                <a:moveTo>
                  <a:pt x="19064" y="1631"/>
                </a:moveTo>
                <a:lnTo>
                  <a:pt x="19064" y="1647"/>
                </a:lnTo>
                <a:lnTo>
                  <a:pt x="19016" y="1647"/>
                </a:lnTo>
                <a:lnTo>
                  <a:pt x="19016" y="1631"/>
                </a:lnTo>
                <a:close/>
                <a:moveTo>
                  <a:pt x="37969" y="1504"/>
                </a:moveTo>
                <a:cubicBezTo>
                  <a:pt x="38033" y="1568"/>
                  <a:pt x="38064" y="1615"/>
                  <a:pt x="38128" y="1663"/>
                </a:cubicBezTo>
                <a:cubicBezTo>
                  <a:pt x="38017" y="1663"/>
                  <a:pt x="38001" y="1615"/>
                  <a:pt x="37969" y="1504"/>
                </a:cubicBezTo>
                <a:close/>
                <a:moveTo>
                  <a:pt x="32982" y="1489"/>
                </a:moveTo>
                <a:cubicBezTo>
                  <a:pt x="32998" y="1552"/>
                  <a:pt x="33013" y="1615"/>
                  <a:pt x="33045" y="1679"/>
                </a:cubicBezTo>
                <a:lnTo>
                  <a:pt x="32934" y="1679"/>
                </a:lnTo>
                <a:cubicBezTo>
                  <a:pt x="32918" y="1663"/>
                  <a:pt x="32903" y="1631"/>
                  <a:pt x="32903" y="1615"/>
                </a:cubicBezTo>
                <a:cubicBezTo>
                  <a:pt x="32883" y="1644"/>
                  <a:pt x="32870" y="1673"/>
                  <a:pt x="32851" y="1673"/>
                </a:cubicBezTo>
                <a:cubicBezTo>
                  <a:pt x="32840" y="1673"/>
                  <a:pt x="32826" y="1662"/>
                  <a:pt x="32808" y="1631"/>
                </a:cubicBezTo>
                <a:cubicBezTo>
                  <a:pt x="32792" y="1615"/>
                  <a:pt x="32776" y="1599"/>
                  <a:pt x="32744" y="1584"/>
                </a:cubicBezTo>
                <a:lnTo>
                  <a:pt x="32982" y="1489"/>
                </a:lnTo>
                <a:close/>
                <a:moveTo>
                  <a:pt x="18869" y="1597"/>
                </a:moveTo>
                <a:cubicBezTo>
                  <a:pt x="18903" y="1597"/>
                  <a:pt x="18955" y="1652"/>
                  <a:pt x="18969" y="1694"/>
                </a:cubicBezTo>
                <a:lnTo>
                  <a:pt x="18858" y="1694"/>
                </a:lnTo>
                <a:lnTo>
                  <a:pt x="18858" y="1599"/>
                </a:lnTo>
                <a:cubicBezTo>
                  <a:pt x="18861" y="1598"/>
                  <a:pt x="18865" y="1597"/>
                  <a:pt x="18869" y="1597"/>
                </a:cubicBezTo>
                <a:close/>
                <a:moveTo>
                  <a:pt x="23007" y="1568"/>
                </a:moveTo>
                <a:lnTo>
                  <a:pt x="23007" y="1694"/>
                </a:lnTo>
                <a:lnTo>
                  <a:pt x="22927" y="1584"/>
                </a:lnTo>
                <a:lnTo>
                  <a:pt x="23007" y="1568"/>
                </a:lnTo>
                <a:close/>
                <a:moveTo>
                  <a:pt x="27028" y="1663"/>
                </a:moveTo>
                <a:lnTo>
                  <a:pt x="27028" y="1694"/>
                </a:lnTo>
                <a:lnTo>
                  <a:pt x="27012" y="1694"/>
                </a:lnTo>
                <a:lnTo>
                  <a:pt x="27012" y="1663"/>
                </a:lnTo>
                <a:close/>
                <a:moveTo>
                  <a:pt x="27155" y="1679"/>
                </a:moveTo>
                <a:lnTo>
                  <a:pt x="27155" y="1694"/>
                </a:lnTo>
                <a:lnTo>
                  <a:pt x="27123" y="1694"/>
                </a:lnTo>
                <a:lnTo>
                  <a:pt x="27123" y="1679"/>
                </a:lnTo>
                <a:close/>
                <a:moveTo>
                  <a:pt x="32554" y="1568"/>
                </a:moveTo>
                <a:lnTo>
                  <a:pt x="32618" y="1679"/>
                </a:lnTo>
                <a:lnTo>
                  <a:pt x="32586" y="1694"/>
                </a:lnTo>
                <a:cubicBezTo>
                  <a:pt x="32570" y="1679"/>
                  <a:pt x="32570" y="1663"/>
                  <a:pt x="32554" y="1647"/>
                </a:cubicBezTo>
                <a:cubicBezTo>
                  <a:pt x="32538" y="1631"/>
                  <a:pt x="32538" y="1615"/>
                  <a:pt x="32523" y="1584"/>
                </a:cubicBezTo>
                <a:cubicBezTo>
                  <a:pt x="32538" y="1584"/>
                  <a:pt x="32554" y="1584"/>
                  <a:pt x="32554" y="1568"/>
                </a:cubicBezTo>
                <a:close/>
                <a:moveTo>
                  <a:pt x="32704" y="1619"/>
                </a:moveTo>
                <a:cubicBezTo>
                  <a:pt x="32725" y="1619"/>
                  <a:pt x="32736" y="1652"/>
                  <a:pt x="32713" y="1710"/>
                </a:cubicBezTo>
                <a:cubicBezTo>
                  <a:pt x="32697" y="1679"/>
                  <a:pt x="32681" y="1647"/>
                  <a:pt x="32681" y="1631"/>
                </a:cubicBezTo>
                <a:cubicBezTo>
                  <a:pt x="32689" y="1623"/>
                  <a:pt x="32697" y="1619"/>
                  <a:pt x="32704" y="1619"/>
                </a:cubicBezTo>
                <a:close/>
                <a:moveTo>
                  <a:pt x="27266" y="1663"/>
                </a:moveTo>
                <a:lnTo>
                  <a:pt x="27266" y="1726"/>
                </a:lnTo>
                <a:lnTo>
                  <a:pt x="27250" y="1726"/>
                </a:lnTo>
                <a:cubicBezTo>
                  <a:pt x="27234" y="1710"/>
                  <a:pt x="27234" y="1694"/>
                  <a:pt x="27234" y="1663"/>
                </a:cubicBezTo>
                <a:close/>
                <a:moveTo>
                  <a:pt x="22468" y="1694"/>
                </a:moveTo>
                <a:lnTo>
                  <a:pt x="22468" y="1742"/>
                </a:lnTo>
                <a:lnTo>
                  <a:pt x="22452" y="1742"/>
                </a:lnTo>
                <a:lnTo>
                  <a:pt x="22452" y="1694"/>
                </a:lnTo>
                <a:close/>
                <a:moveTo>
                  <a:pt x="19299" y="1756"/>
                </a:moveTo>
                <a:cubicBezTo>
                  <a:pt x="19295" y="1760"/>
                  <a:pt x="19291" y="1764"/>
                  <a:pt x="19286" y="1768"/>
                </a:cubicBezTo>
                <a:lnTo>
                  <a:pt x="19286" y="1768"/>
                </a:lnTo>
                <a:cubicBezTo>
                  <a:pt x="19291" y="1765"/>
                  <a:pt x="19296" y="1761"/>
                  <a:pt x="19301" y="1758"/>
                </a:cubicBezTo>
                <a:cubicBezTo>
                  <a:pt x="19301" y="1757"/>
                  <a:pt x="19300" y="1757"/>
                  <a:pt x="19299" y="1756"/>
                </a:cubicBezTo>
                <a:close/>
                <a:moveTo>
                  <a:pt x="27424" y="1710"/>
                </a:moveTo>
                <a:lnTo>
                  <a:pt x="27361" y="1774"/>
                </a:lnTo>
                <a:cubicBezTo>
                  <a:pt x="27361" y="1758"/>
                  <a:pt x="27361" y="1742"/>
                  <a:pt x="27361" y="1710"/>
                </a:cubicBezTo>
                <a:close/>
                <a:moveTo>
                  <a:pt x="32523" y="1457"/>
                </a:moveTo>
                <a:lnTo>
                  <a:pt x="32523" y="1457"/>
                </a:lnTo>
                <a:cubicBezTo>
                  <a:pt x="32491" y="1536"/>
                  <a:pt x="32475" y="1584"/>
                  <a:pt x="32459" y="1631"/>
                </a:cubicBezTo>
                <a:cubicBezTo>
                  <a:pt x="32438" y="1631"/>
                  <a:pt x="32417" y="1610"/>
                  <a:pt x="32401" y="1610"/>
                </a:cubicBezTo>
                <a:cubicBezTo>
                  <a:pt x="32392" y="1610"/>
                  <a:pt x="32385" y="1615"/>
                  <a:pt x="32380" y="1631"/>
                </a:cubicBezTo>
                <a:cubicBezTo>
                  <a:pt x="32364" y="1694"/>
                  <a:pt x="32348" y="1742"/>
                  <a:pt x="32348" y="1789"/>
                </a:cubicBezTo>
                <a:lnTo>
                  <a:pt x="32238" y="1789"/>
                </a:lnTo>
                <a:lnTo>
                  <a:pt x="32238" y="1679"/>
                </a:lnTo>
                <a:cubicBezTo>
                  <a:pt x="32225" y="1681"/>
                  <a:pt x="32213" y="1682"/>
                  <a:pt x="32202" y="1682"/>
                </a:cubicBezTo>
                <a:cubicBezTo>
                  <a:pt x="32123" y="1682"/>
                  <a:pt x="32059" y="1637"/>
                  <a:pt x="32032" y="1568"/>
                </a:cubicBezTo>
                <a:lnTo>
                  <a:pt x="32269" y="1568"/>
                </a:lnTo>
                <a:lnTo>
                  <a:pt x="32348" y="1473"/>
                </a:lnTo>
                <a:lnTo>
                  <a:pt x="32412" y="1504"/>
                </a:lnTo>
                <a:lnTo>
                  <a:pt x="32523" y="1457"/>
                </a:lnTo>
                <a:close/>
                <a:moveTo>
                  <a:pt x="39125" y="1710"/>
                </a:moveTo>
                <a:lnTo>
                  <a:pt x="39125" y="1789"/>
                </a:lnTo>
                <a:lnTo>
                  <a:pt x="39109" y="1789"/>
                </a:lnTo>
                <a:lnTo>
                  <a:pt x="39109" y="1710"/>
                </a:lnTo>
                <a:close/>
                <a:moveTo>
                  <a:pt x="39410" y="1663"/>
                </a:moveTo>
                <a:lnTo>
                  <a:pt x="39426" y="1679"/>
                </a:lnTo>
                <a:lnTo>
                  <a:pt x="39394" y="1694"/>
                </a:lnTo>
                <a:cubicBezTo>
                  <a:pt x="39391" y="1699"/>
                  <a:pt x="39389" y="1703"/>
                  <a:pt x="39387" y="1706"/>
                </a:cubicBezTo>
                <a:lnTo>
                  <a:pt x="39387" y="1706"/>
                </a:lnTo>
                <a:cubicBezTo>
                  <a:pt x="39387" y="1706"/>
                  <a:pt x="39386" y="1706"/>
                  <a:pt x="39386" y="1706"/>
                </a:cubicBezTo>
                <a:lnTo>
                  <a:pt x="39386" y="1706"/>
                </a:lnTo>
                <a:cubicBezTo>
                  <a:pt x="39386" y="1707"/>
                  <a:pt x="39385" y="1709"/>
                  <a:pt x="39384" y="1711"/>
                </a:cubicBezTo>
                <a:lnTo>
                  <a:pt x="39384" y="1711"/>
                </a:lnTo>
                <a:cubicBezTo>
                  <a:pt x="39385" y="1709"/>
                  <a:pt x="39386" y="1708"/>
                  <a:pt x="39387" y="1706"/>
                </a:cubicBezTo>
                <a:lnTo>
                  <a:pt x="39387" y="1706"/>
                </a:lnTo>
                <a:cubicBezTo>
                  <a:pt x="39394" y="1723"/>
                  <a:pt x="39394" y="1745"/>
                  <a:pt x="39394" y="1758"/>
                </a:cubicBezTo>
                <a:cubicBezTo>
                  <a:pt x="39394" y="1758"/>
                  <a:pt x="39379" y="1774"/>
                  <a:pt x="39363" y="1789"/>
                </a:cubicBezTo>
                <a:lnTo>
                  <a:pt x="39347" y="1789"/>
                </a:lnTo>
                <a:cubicBezTo>
                  <a:pt x="39356" y="1762"/>
                  <a:pt x="39370" y="1735"/>
                  <a:pt x="39384" y="1711"/>
                </a:cubicBezTo>
                <a:lnTo>
                  <a:pt x="39384" y="1711"/>
                </a:lnTo>
                <a:cubicBezTo>
                  <a:pt x="39378" y="1720"/>
                  <a:pt x="39375" y="1724"/>
                  <a:pt x="39375" y="1724"/>
                </a:cubicBezTo>
                <a:cubicBezTo>
                  <a:pt x="39374" y="1724"/>
                  <a:pt x="39379" y="1712"/>
                  <a:pt x="39379" y="1694"/>
                </a:cubicBezTo>
                <a:cubicBezTo>
                  <a:pt x="39382" y="1698"/>
                  <a:pt x="39384" y="1702"/>
                  <a:pt x="39386" y="1706"/>
                </a:cubicBezTo>
                <a:lnTo>
                  <a:pt x="39386" y="1706"/>
                </a:lnTo>
                <a:cubicBezTo>
                  <a:pt x="39395" y="1690"/>
                  <a:pt x="39404" y="1675"/>
                  <a:pt x="39410" y="1663"/>
                </a:cubicBezTo>
                <a:close/>
                <a:moveTo>
                  <a:pt x="24083" y="1742"/>
                </a:moveTo>
                <a:lnTo>
                  <a:pt x="24083" y="1801"/>
                </a:lnTo>
                <a:lnTo>
                  <a:pt x="24083" y="1801"/>
                </a:lnTo>
                <a:cubicBezTo>
                  <a:pt x="24048" y="1791"/>
                  <a:pt x="24016" y="1766"/>
                  <a:pt x="24004" y="1742"/>
                </a:cubicBezTo>
                <a:close/>
                <a:moveTo>
                  <a:pt x="19080" y="1694"/>
                </a:moveTo>
                <a:lnTo>
                  <a:pt x="19159" y="1805"/>
                </a:lnTo>
                <a:lnTo>
                  <a:pt x="19001" y="1805"/>
                </a:lnTo>
                <a:lnTo>
                  <a:pt x="19080" y="1694"/>
                </a:lnTo>
                <a:close/>
                <a:moveTo>
                  <a:pt x="22642" y="1694"/>
                </a:moveTo>
                <a:lnTo>
                  <a:pt x="22674" y="1726"/>
                </a:lnTo>
                <a:lnTo>
                  <a:pt x="22611" y="1805"/>
                </a:lnTo>
                <a:lnTo>
                  <a:pt x="22579" y="1710"/>
                </a:lnTo>
                <a:lnTo>
                  <a:pt x="22642" y="1694"/>
                </a:lnTo>
                <a:close/>
                <a:moveTo>
                  <a:pt x="30813" y="1789"/>
                </a:moveTo>
                <a:lnTo>
                  <a:pt x="30813" y="1805"/>
                </a:lnTo>
                <a:lnTo>
                  <a:pt x="30765" y="1805"/>
                </a:lnTo>
                <a:lnTo>
                  <a:pt x="30765" y="1789"/>
                </a:lnTo>
                <a:close/>
                <a:moveTo>
                  <a:pt x="24542" y="1774"/>
                </a:moveTo>
                <a:lnTo>
                  <a:pt x="24542" y="1821"/>
                </a:lnTo>
                <a:lnTo>
                  <a:pt x="24527" y="1821"/>
                </a:lnTo>
                <a:lnTo>
                  <a:pt x="24527" y="1774"/>
                </a:lnTo>
                <a:close/>
                <a:moveTo>
                  <a:pt x="38428" y="1378"/>
                </a:moveTo>
                <a:lnTo>
                  <a:pt x="38618" y="1425"/>
                </a:lnTo>
                <a:cubicBezTo>
                  <a:pt x="38634" y="1473"/>
                  <a:pt x="38650" y="1504"/>
                  <a:pt x="38666" y="1552"/>
                </a:cubicBezTo>
                <a:cubicBezTo>
                  <a:pt x="38650" y="1568"/>
                  <a:pt x="38650" y="1584"/>
                  <a:pt x="38634" y="1599"/>
                </a:cubicBezTo>
                <a:lnTo>
                  <a:pt x="38808" y="1805"/>
                </a:lnTo>
                <a:lnTo>
                  <a:pt x="38650" y="1821"/>
                </a:lnTo>
                <a:cubicBezTo>
                  <a:pt x="38634" y="1789"/>
                  <a:pt x="38618" y="1774"/>
                  <a:pt x="38603" y="1726"/>
                </a:cubicBezTo>
                <a:lnTo>
                  <a:pt x="38555" y="1758"/>
                </a:lnTo>
                <a:lnTo>
                  <a:pt x="38444" y="1647"/>
                </a:lnTo>
                <a:lnTo>
                  <a:pt x="38270" y="1821"/>
                </a:lnTo>
                <a:lnTo>
                  <a:pt x="38159" y="1710"/>
                </a:lnTo>
                <a:cubicBezTo>
                  <a:pt x="38159" y="1679"/>
                  <a:pt x="38207" y="1631"/>
                  <a:pt x="38286" y="1552"/>
                </a:cubicBezTo>
                <a:cubicBezTo>
                  <a:pt x="38333" y="1489"/>
                  <a:pt x="38381" y="1441"/>
                  <a:pt x="38428" y="1378"/>
                </a:cubicBezTo>
                <a:close/>
                <a:moveTo>
                  <a:pt x="31193" y="1552"/>
                </a:moveTo>
                <a:lnTo>
                  <a:pt x="31272" y="1647"/>
                </a:lnTo>
                <a:cubicBezTo>
                  <a:pt x="31292" y="1653"/>
                  <a:pt x="31311" y="1655"/>
                  <a:pt x="31329" y="1655"/>
                </a:cubicBezTo>
                <a:cubicBezTo>
                  <a:pt x="31407" y="1655"/>
                  <a:pt x="31464" y="1606"/>
                  <a:pt x="31541" y="1568"/>
                </a:cubicBezTo>
                <a:cubicBezTo>
                  <a:pt x="31573" y="1599"/>
                  <a:pt x="31600" y="1615"/>
                  <a:pt x="31626" y="1615"/>
                </a:cubicBezTo>
                <a:cubicBezTo>
                  <a:pt x="31652" y="1615"/>
                  <a:pt x="31675" y="1599"/>
                  <a:pt x="31699" y="1568"/>
                </a:cubicBezTo>
                <a:cubicBezTo>
                  <a:pt x="31747" y="1615"/>
                  <a:pt x="31794" y="1663"/>
                  <a:pt x="31842" y="1710"/>
                </a:cubicBezTo>
                <a:lnTo>
                  <a:pt x="31699" y="1805"/>
                </a:lnTo>
                <a:lnTo>
                  <a:pt x="31668" y="1774"/>
                </a:lnTo>
                <a:lnTo>
                  <a:pt x="31620" y="1805"/>
                </a:lnTo>
                <a:lnTo>
                  <a:pt x="31557" y="1742"/>
                </a:lnTo>
                <a:cubicBezTo>
                  <a:pt x="31529" y="1760"/>
                  <a:pt x="31497" y="1778"/>
                  <a:pt x="31465" y="1778"/>
                </a:cubicBezTo>
                <a:cubicBezTo>
                  <a:pt x="31441" y="1778"/>
                  <a:pt x="31418" y="1769"/>
                  <a:pt x="31398" y="1742"/>
                </a:cubicBezTo>
                <a:cubicBezTo>
                  <a:pt x="31367" y="1774"/>
                  <a:pt x="31319" y="1789"/>
                  <a:pt x="31272" y="1837"/>
                </a:cubicBezTo>
                <a:lnTo>
                  <a:pt x="31193" y="1774"/>
                </a:lnTo>
                <a:lnTo>
                  <a:pt x="31129" y="1805"/>
                </a:lnTo>
                <a:lnTo>
                  <a:pt x="31098" y="1774"/>
                </a:lnTo>
                <a:lnTo>
                  <a:pt x="31050" y="1821"/>
                </a:lnTo>
                <a:lnTo>
                  <a:pt x="30939" y="1679"/>
                </a:lnTo>
                <a:lnTo>
                  <a:pt x="31082" y="1615"/>
                </a:lnTo>
                <a:cubicBezTo>
                  <a:pt x="31129" y="1599"/>
                  <a:pt x="31161" y="1584"/>
                  <a:pt x="31193" y="1552"/>
                </a:cubicBezTo>
                <a:close/>
                <a:moveTo>
                  <a:pt x="25619" y="1837"/>
                </a:moveTo>
                <a:lnTo>
                  <a:pt x="25619" y="1853"/>
                </a:lnTo>
                <a:lnTo>
                  <a:pt x="25587" y="1853"/>
                </a:lnTo>
                <a:lnTo>
                  <a:pt x="25587" y="1837"/>
                </a:lnTo>
                <a:close/>
                <a:moveTo>
                  <a:pt x="33536" y="1805"/>
                </a:moveTo>
                <a:lnTo>
                  <a:pt x="33536" y="1853"/>
                </a:lnTo>
                <a:lnTo>
                  <a:pt x="33473" y="1853"/>
                </a:lnTo>
                <a:lnTo>
                  <a:pt x="33457" y="1837"/>
                </a:lnTo>
                <a:lnTo>
                  <a:pt x="33536" y="1805"/>
                </a:lnTo>
                <a:close/>
                <a:moveTo>
                  <a:pt x="24100" y="1845"/>
                </a:moveTo>
                <a:lnTo>
                  <a:pt x="24100" y="1845"/>
                </a:lnTo>
                <a:cubicBezTo>
                  <a:pt x="24115" y="1856"/>
                  <a:pt x="24115" y="1874"/>
                  <a:pt x="24115" y="1884"/>
                </a:cubicBezTo>
                <a:cubicBezTo>
                  <a:pt x="24105" y="1875"/>
                  <a:pt x="24101" y="1859"/>
                  <a:pt x="24100" y="1845"/>
                </a:cubicBezTo>
                <a:close/>
                <a:moveTo>
                  <a:pt x="29942" y="1726"/>
                </a:moveTo>
                <a:lnTo>
                  <a:pt x="30100" y="1789"/>
                </a:lnTo>
                <a:lnTo>
                  <a:pt x="30132" y="1742"/>
                </a:lnTo>
                <a:lnTo>
                  <a:pt x="30258" y="1821"/>
                </a:lnTo>
                <a:cubicBezTo>
                  <a:pt x="30195" y="1869"/>
                  <a:pt x="30100" y="1884"/>
                  <a:pt x="30021" y="1884"/>
                </a:cubicBezTo>
                <a:cubicBezTo>
                  <a:pt x="30005" y="1853"/>
                  <a:pt x="29989" y="1805"/>
                  <a:pt x="29942" y="1726"/>
                </a:cubicBezTo>
                <a:close/>
                <a:moveTo>
                  <a:pt x="24242" y="1853"/>
                </a:moveTo>
                <a:cubicBezTo>
                  <a:pt x="24275" y="1859"/>
                  <a:pt x="24302" y="1864"/>
                  <a:pt x="24324" y="1869"/>
                </a:cubicBezTo>
                <a:lnTo>
                  <a:pt x="24324" y="1869"/>
                </a:lnTo>
                <a:cubicBezTo>
                  <a:pt x="24303" y="1878"/>
                  <a:pt x="24316" y="1884"/>
                  <a:pt x="24337" y="1884"/>
                </a:cubicBezTo>
                <a:cubicBezTo>
                  <a:pt x="24305" y="1884"/>
                  <a:pt x="24289" y="1900"/>
                  <a:pt x="24273" y="1900"/>
                </a:cubicBezTo>
                <a:cubicBezTo>
                  <a:pt x="24273" y="1900"/>
                  <a:pt x="24257" y="1884"/>
                  <a:pt x="24242" y="1853"/>
                </a:cubicBezTo>
                <a:close/>
                <a:moveTo>
                  <a:pt x="29862" y="1837"/>
                </a:moveTo>
                <a:lnTo>
                  <a:pt x="29926" y="1884"/>
                </a:lnTo>
                <a:lnTo>
                  <a:pt x="29862" y="1900"/>
                </a:lnTo>
                <a:lnTo>
                  <a:pt x="29862" y="1837"/>
                </a:lnTo>
                <a:close/>
                <a:moveTo>
                  <a:pt x="38872" y="1900"/>
                </a:moveTo>
                <a:lnTo>
                  <a:pt x="38872" y="1916"/>
                </a:lnTo>
                <a:lnTo>
                  <a:pt x="38840" y="1916"/>
                </a:lnTo>
                <a:lnTo>
                  <a:pt x="38840" y="1900"/>
                </a:lnTo>
                <a:close/>
                <a:moveTo>
                  <a:pt x="16325" y="1916"/>
                </a:moveTo>
                <a:lnTo>
                  <a:pt x="16325" y="1932"/>
                </a:lnTo>
                <a:lnTo>
                  <a:pt x="16293" y="1932"/>
                </a:lnTo>
                <a:lnTo>
                  <a:pt x="16293" y="1916"/>
                </a:lnTo>
                <a:close/>
                <a:moveTo>
                  <a:pt x="24370" y="1882"/>
                </a:moveTo>
                <a:cubicBezTo>
                  <a:pt x="24416" y="1898"/>
                  <a:pt x="24416" y="1912"/>
                  <a:pt x="24416" y="1932"/>
                </a:cubicBezTo>
                <a:lnTo>
                  <a:pt x="24321" y="1932"/>
                </a:lnTo>
                <a:lnTo>
                  <a:pt x="24370" y="1882"/>
                </a:lnTo>
                <a:close/>
                <a:moveTo>
                  <a:pt x="24669" y="1821"/>
                </a:moveTo>
                <a:cubicBezTo>
                  <a:pt x="24685" y="1869"/>
                  <a:pt x="24685" y="1884"/>
                  <a:pt x="24685" y="1916"/>
                </a:cubicBezTo>
                <a:lnTo>
                  <a:pt x="24637" y="1932"/>
                </a:lnTo>
                <a:lnTo>
                  <a:pt x="24606" y="1900"/>
                </a:lnTo>
                <a:lnTo>
                  <a:pt x="24669" y="1821"/>
                </a:lnTo>
                <a:close/>
                <a:moveTo>
                  <a:pt x="29261" y="1821"/>
                </a:moveTo>
                <a:cubicBezTo>
                  <a:pt x="29277" y="1837"/>
                  <a:pt x="29277" y="1869"/>
                  <a:pt x="29292" y="1932"/>
                </a:cubicBezTo>
                <a:lnTo>
                  <a:pt x="29197" y="1837"/>
                </a:lnTo>
                <a:lnTo>
                  <a:pt x="29261" y="1821"/>
                </a:lnTo>
                <a:close/>
                <a:moveTo>
                  <a:pt x="30622" y="1774"/>
                </a:moveTo>
                <a:lnTo>
                  <a:pt x="30512" y="1932"/>
                </a:lnTo>
                <a:lnTo>
                  <a:pt x="30496" y="1916"/>
                </a:lnTo>
                <a:cubicBezTo>
                  <a:pt x="30496" y="1884"/>
                  <a:pt x="30512" y="1837"/>
                  <a:pt x="30527" y="1805"/>
                </a:cubicBezTo>
                <a:cubicBezTo>
                  <a:pt x="30543" y="1789"/>
                  <a:pt x="30575" y="1789"/>
                  <a:pt x="30622" y="1774"/>
                </a:cubicBezTo>
                <a:close/>
                <a:moveTo>
                  <a:pt x="38935" y="1694"/>
                </a:moveTo>
                <a:cubicBezTo>
                  <a:pt x="38951" y="1710"/>
                  <a:pt x="38967" y="1742"/>
                  <a:pt x="38967" y="1774"/>
                </a:cubicBezTo>
                <a:lnTo>
                  <a:pt x="39046" y="1726"/>
                </a:lnTo>
                <a:cubicBezTo>
                  <a:pt x="39062" y="1758"/>
                  <a:pt x="39078" y="1805"/>
                  <a:pt x="39078" y="1837"/>
                </a:cubicBezTo>
                <a:lnTo>
                  <a:pt x="39141" y="1869"/>
                </a:lnTo>
                <a:cubicBezTo>
                  <a:pt x="39125" y="1884"/>
                  <a:pt x="39094" y="1932"/>
                  <a:pt x="39078" y="1932"/>
                </a:cubicBezTo>
                <a:cubicBezTo>
                  <a:pt x="39065" y="1935"/>
                  <a:pt x="39053" y="1937"/>
                  <a:pt x="39042" y="1937"/>
                </a:cubicBezTo>
                <a:cubicBezTo>
                  <a:pt x="39001" y="1937"/>
                  <a:pt x="38973" y="1909"/>
                  <a:pt x="38935" y="1821"/>
                </a:cubicBezTo>
                <a:lnTo>
                  <a:pt x="38888" y="1837"/>
                </a:lnTo>
                <a:lnTo>
                  <a:pt x="38888" y="1853"/>
                </a:lnTo>
                <a:cubicBezTo>
                  <a:pt x="38856" y="1789"/>
                  <a:pt x="38888" y="1726"/>
                  <a:pt x="38935" y="1694"/>
                </a:cubicBezTo>
                <a:close/>
                <a:moveTo>
                  <a:pt x="22468" y="1900"/>
                </a:moveTo>
                <a:lnTo>
                  <a:pt x="22468" y="1948"/>
                </a:lnTo>
                <a:lnTo>
                  <a:pt x="22452" y="1948"/>
                </a:lnTo>
                <a:lnTo>
                  <a:pt x="22452" y="1900"/>
                </a:lnTo>
                <a:close/>
                <a:moveTo>
                  <a:pt x="27614" y="1932"/>
                </a:moveTo>
                <a:lnTo>
                  <a:pt x="27630" y="1948"/>
                </a:lnTo>
                <a:cubicBezTo>
                  <a:pt x="27630" y="1948"/>
                  <a:pt x="27615" y="1963"/>
                  <a:pt x="27599" y="1964"/>
                </a:cubicBezTo>
                <a:lnTo>
                  <a:pt x="27599" y="1964"/>
                </a:lnTo>
                <a:cubicBezTo>
                  <a:pt x="27601" y="1951"/>
                  <a:pt x="27605" y="1941"/>
                  <a:pt x="27614" y="1932"/>
                </a:cubicBezTo>
                <a:close/>
                <a:moveTo>
                  <a:pt x="28691" y="1821"/>
                </a:moveTo>
                <a:lnTo>
                  <a:pt x="28691" y="1964"/>
                </a:lnTo>
                <a:lnTo>
                  <a:pt x="28564" y="1884"/>
                </a:lnTo>
                <a:lnTo>
                  <a:pt x="28691" y="1821"/>
                </a:lnTo>
                <a:close/>
                <a:moveTo>
                  <a:pt x="40249" y="1853"/>
                </a:moveTo>
                <a:cubicBezTo>
                  <a:pt x="40265" y="1869"/>
                  <a:pt x="40297" y="1884"/>
                  <a:pt x="40329" y="1900"/>
                </a:cubicBezTo>
                <a:lnTo>
                  <a:pt x="40403" y="1900"/>
                </a:lnTo>
                <a:cubicBezTo>
                  <a:pt x="40392" y="1936"/>
                  <a:pt x="40392" y="1950"/>
                  <a:pt x="40392" y="1964"/>
                </a:cubicBezTo>
                <a:lnTo>
                  <a:pt x="40249" y="1964"/>
                </a:lnTo>
                <a:lnTo>
                  <a:pt x="40249" y="1853"/>
                </a:lnTo>
                <a:close/>
                <a:moveTo>
                  <a:pt x="28026" y="1663"/>
                </a:moveTo>
                <a:lnTo>
                  <a:pt x="28089" y="1979"/>
                </a:lnTo>
                <a:lnTo>
                  <a:pt x="27962" y="1979"/>
                </a:lnTo>
                <a:cubicBezTo>
                  <a:pt x="27978" y="1853"/>
                  <a:pt x="27947" y="1758"/>
                  <a:pt x="28026" y="1663"/>
                </a:cubicBezTo>
                <a:close/>
                <a:moveTo>
                  <a:pt x="31873" y="1932"/>
                </a:moveTo>
                <a:lnTo>
                  <a:pt x="31873" y="1979"/>
                </a:lnTo>
                <a:lnTo>
                  <a:pt x="31858" y="1979"/>
                </a:lnTo>
                <a:lnTo>
                  <a:pt x="31858" y="1932"/>
                </a:lnTo>
                <a:close/>
                <a:moveTo>
                  <a:pt x="18921" y="1916"/>
                </a:moveTo>
                <a:cubicBezTo>
                  <a:pt x="18937" y="1948"/>
                  <a:pt x="18937" y="1964"/>
                  <a:pt x="18937" y="1995"/>
                </a:cubicBezTo>
                <a:lnTo>
                  <a:pt x="18906" y="1995"/>
                </a:lnTo>
                <a:lnTo>
                  <a:pt x="18906" y="1916"/>
                </a:lnTo>
                <a:close/>
                <a:moveTo>
                  <a:pt x="27614" y="1964"/>
                </a:moveTo>
                <a:lnTo>
                  <a:pt x="27614" y="1995"/>
                </a:lnTo>
                <a:lnTo>
                  <a:pt x="27598" y="1995"/>
                </a:lnTo>
                <a:cubicBezTo>
                  <a:pt x="27598" y="1984"/>
                  <a:pt x="27598" y="1975"/>
                  <a:pt x="27599" y="1967"/>
                </a:cubicBezTo>
                <a:lnTo>
                  <a:pt x="27599" y="1967"/>
                </a:lnTo>
                <a:lnTo>
                  <a:pt x="27614" y="1964"/>
                </a:lnTo>
                <a:close/>
                <a:moveTo>
                  <a:pt x="27596" y="1967"/>
                </a:moveTo>
                <a:lnTo>
                  <a:pt x="27596" y="1967"/>
                </a:lnTo>
                <a:cubicBezTo>
                  <a:pt x="27581" y="1996"/>
                  <a:pt x="27565" y="2011"/>
                  <a:pt x="27535" y="2011"/>
                </a:cubicBezTo>
                <a:cubicBezTo>
                  <a:pt x="27535" y="1995"/>
                  <a:pt x="27535" y="1995"/>
                  <a:pt x="27535" y="1979"/>
                </a:cubicBezTo>
                <a:lnTo>
                  <a:pt x="27596" y="1967"/>
                </a:lnTo>
                <a:close/>
                <a:moveTo>
                  <a:pt x="28200" y="1853"/>
                </a:moveTo>
                <a:cubicBezTo>
                  <a:pt x="28279" y="1853"/>
                  <a:pt x="28295" y="1900"/>
                  <a:pt x="28295" y="2011"/>
                </a:cubicBezTo>
                <a:lnTo>
                  <a:pt x="28200" y="1948"/>
                </a:lnTo>
                <a:lnTo>
                  <a:pt x="28200" y="1853"/>
                </a:lnTo>
                <a:close/>
                <a:moveTo>
                  <a:pt x="22598" y="1850"/>
                </a:moveTo>
                <a:cubicBezTo>
                  <a:pt x="22607" y="1850"/>
                  <a:pt x="22616" y="1851"/>
                  <a:pt x="22627" y="1853"/>
                </a:cubicBezTo>
                <a:cubicBezTo>
                  <a:pt x="22690" y="1869"/>
                  <a:pt x="22690" y="1932"/>
                  <a:pt x="22690" y="2011"/>
                </a:cubicBezTo>
                <a:cubicBezTo>
                  <a:pt x="22682" y="2019"/>
                  <a:pt x="22670" y="2023"/>
                  <a:pt x="22658" y="2023"/>
                </a:cubicBezTo>
                <a:cubicBezTo>
                  <a:pt x="22646" y="2023"/>
                  <a:pt x="22634" y="2019"/>
                  <a:pt x="22627" y="2011"/>
                </a:cubicBezTo>
                <a:cubicBezTo>
                  <a:pt x="22579" y="1995"/>
                  <a:pt x="22547" y="1979"/>
                  <a:pt x="22500" y="1964"/>
                </a:cubicBezTo>
                <a:cubicBezTo>
                  <a:pt x="22514" y="1895"/>
                  <a:pt x="22539" y="1850"/>
                  <a:pt x="22598" y="1850"/>
                </a:cubicBezTo>
                <a:close/>
                <a:moveTo>
                  <a:pt x="27123" y="1995"/>
                </a:moveTo>
                <a:lnTo>
                  <a:pt x="27123" y="2027"/>
                </a:lnTo>
                <a:lnTo>
                  <a:pt x="27044" y="2027"/>
                </a:lnTo>
                <a:lnTo>
                  <a:pt x="27044" y="1995"/>
                </a:lnTo>
                <a:close/>
                <a:moveTo>
                  <a:pt x="20774" y="1995"/>
                </a:moveTo>
                <a:lnTo>
                  <a:pt x="20774" y="2027"/>
                </a:lnTo>
                <a:lnTo>
                  <a:pt x="20711" y="2043"/>
                </a:lnTo>
                <a:cubicBezTo>
                  <a:pt x="20711" y="2027"/>
                  <a:pt x="20711" y="2011"/>
                  <a:pt x="20711" y="1995"/>
                </a:cubicBezTo>
                <a:close/>
                <a:moveTo>
                  <a:pt x="27424" y="1995"/>
                </a:moveTo>
                <a:lnTo>
                  <a:pt x="27424" y="2027"/>
                </a:lnTo>
                <a:lnTo>
                  <a:pt x="27345" y="2043"/>
                </a:lnTo>
                <a:lnTo>
                  <a:pt x="27345" y="1995"/>
                </a:lnTo>
                <a:close/>
                <a:moveTo>
                  <a:pt x="38745" y="1853"/>
                </a:moveTo>
                <a:lnTo>
                  <a:pt x="38745" y="2043"/>
                </a:lnTo>
                <a:lnTo>
                  <a:pt x="38603" y="1932"/>
                </a:lnTo>
                <a:lnTo>
                  <a:pt x="38745" y="1853"/>
                </a:lnTo>
                <a:close/>
                <a:moveTo>
                  <a:pt x="40028" y="2011"/>
                </a:moveTo>
                <a:lnTo>
                  <a:pt x="40059" y="2043"/>
                </a:lnTo>
                <a:cubicBezTo>
                  <a:pt x="40044" y="2043"/>
                  <a:pt x="40028" y="2043"/>
                  <a:pt x="40028" y="2027"/>
                </a:cubicBezTo>
                <a:lnTo>
                  <a:pt x="40028" y="2011"/>
                </a:lnTo>
                <a:close/>
                <a:moveTo>
                  <a:pt x="16404" y="2011"/>
                </a:moveTo>
                <a:lnTo>
                  <a:pt x="16404" y="2059"/>
                </a:lnTo>
                <a:lnTo>
                  <a:pt x="16388" y="2059"/>
                </a:lnTo>
                <a:lnTo>
                  <a:pt x="16388" y="2011"/>
                </a:lnTo>
                <a:close/>
                <a:moveTo>
                  <a:pt x="23418" y="1805"/>
                </a:moveTo>
                <a:lnTo>
                  <a:pt x="23497" y="1932"/>
                </a:lnTo>
                <a:lnTo>
                  <a:pt x="23450" y="2043"/>
                </a:lnTo>
                <a:lnTo>
                  <a:pt x="23323" y="1916"/>
                </a:lnTo>
                <a:lnTo>
                  <a:pt x="23323" y="1964"/>
                </a:lnTo>
                <a:lnTo>
                  <a:pt x="23165" y="2011"/>
                </a:lnTo>
                <a:lnTo>
                  <a:pt x="23102" y="1948"/>
                </a:lnTo>
                <a:lnTo>
                  <a:pt x="23038" y="1995"/>
                </a:lnTo>
                <a:lnTo>
                  <a:pt x="23102" y="2059"/>
                </a:lnTo>
                <a:cubicBezTo>
                  <a:pt x="23038" y="2043"/>
                  <a:pt x="22991" y="2027"/>
                  <a:pt x="22927" y="2027"/>
                </a:cubicBezTo>
                <a:cubicBezTo>
                  <a:pt x="22884" y="2027"/>
                  <a:pt x="22840" y="2040"/>
                  <a:pt x="22809" y="2067"/>
                </a:cubicBezTo>
                <a:lnTo>
                  <a:pt x="22809" y="2067"/>
                </a:lnTo>
                <a:lnTo>
                  <a:pt x="22753" y="2011"/>
                </a:lnTo>
                <a:cubicBezTo>
                  <a:pt x="22769" y="1948"/>
                  <a:pt x="22801" y="1884"/>
                  <a:pt x="22817" y="1821"/>
                </a:cubicBezTo>
                <a:lnTo>
                  <a:pt x="22975" y="1916"/>
                </a:lnTo>
                <a:lnTo>
                  <a:pt x="23070" y="1821"/>
                </a:lnTo>
                <a:lnTo>
                  <a:pt x="23165" y="1916"/>
                </a:lnTo>
                <a:lnTo>
                  <a:pt x="23260" y="1821"/>
                </a:lnTo>
                <a:lnTo>
                  <a:pt x="23292" y="1853"/>
                </a:lnTo>
                <a:lnTo>
                  <a:pt x="23418" y="1805"/>
                </a:lnTo>
                <a:close/>
                <a:moveTo>
                  <a:pt x="26854" y="2106"/>
                </a:moveTo>
                <a:lnTo>
                  <a:pt x="26854" y="2122"/>
                </a:lnTo>
                <a:lnTo>
                  <a:pt x="26807" y="2122"/>
                </a:lnTo>
                <a:lnTo>
                  <a:pt x="26807" y="2106"/>
                </a:lnTo>
                <a:close/>
                <a:moveTo>
                  <a:pt x="30100" y="2043"/>
                </a:moveTo>
                <a:cubicBezTo>
                  <a:pt x="30116" y="2074"/>
                  <a:pt x="30116" y="2090"/>
                  <a:pt x="30116" y="2122"/>
                </a:cubicBezTo>
                <a:lnTo>
                  <a:pt x="30084" y="2122"/>
                </a:lnTo>
                <a:lnTo>
                  <a:pt x="30084" y="2043"/>
                </a:lnTo>
                <a:close/>
                <a:moveTo>
                  <a:pt x="26490" y="1979"/>
                </a:moveTo>
                <a:lnTo>
                  <a:pt x="26601" y="2138"/>
                </a:lnTo>
                <a:lnTo>
                  <a:pt x="26537" y="2138"/>
                </a:lnTo>
                <a:lnTo>
                  <a:pt x="26434" y="2035"/>
                </a:lnTo>
                <a:lnTo>
                  <a:pt x="26490" y="1979"/>
                </a:lnTo>
                <a:close/>
                <a:moveTo>
                  <a:pt x="20932" y="2122"/>
                </a:moveTo>
                <a:cubicBezTo>
                  <a:pt x="20932" y="2138"/>
                  <a:pt x="20932" y="2154"/>
                  <a:pt x="20932" y="2154"/>
                </a:cubicBezTo>
                <a:lnTo>
                  <a:pt x="20869" y="2169"/>
                </a:lnTo>
                <a:lnTo>
                  <a:pt x="20869" y="2138"/>
                </a:lnTo>
                <a:lnTo>
                  <a:pt x="20932" y="2122"/>
                </a:lnTo>
                <a:close/>
                <a:moveTo>
                  <a:pt x="26458" y="2090"/>
                </a:moveTo>
                <a:lnTo>
                  <a:pt x="26300" y="2169"/>
                </a:lnTo>
                <a:lnTo>
                  <a:pt x="26268" y="2090"/>
                </a:lnTo>
                <a:close/>
                <a:moveTo>
                  <a:pt x="27012" y="2043"/>
                </a:moveTo>
                <a:cubicBezTo>
                  <a:pt x="26997" y="2059"/>
                  <a:pt x="26997" y="2090"/>
                  <a:pt x="26981" y="2106"/>
                </a:cubicBezTo>
                <a:cubicBezTo>
                  <a:pt x="26949" y="2122"/>
                  <a:pt x="26933" y="2138"/>
                  <a:pt x="26902" y="2169"/>
                </a:cubicBezTo>
                <a:cubicBezTo>
                  <a:pt x="26870" y="2027"/>
                  <a:pt x="26981" y="2074"/>
                  <a:pt x="27012" y="2043"/>
                </a:cubicBezTo>
                <a:close/>
                <a:moveTo>
                  <a:pt x="18953" y="2090"/>
                </a:moveTo>
                <a:cubicBezTo>
                  <a:pt x="18985" y="2154"/>
                  <a:pt x="18985" y="2154"/>
                  <a:pt x="18953" y="2201"/>
                </a:cubicBezTo>
                <a:lnTo>
                  <a:pt x="18953" y="2090"/>
                </a:lnTo>
                <a:close/>
                <a:moveTo>
                  <a:pt x="25366" y="2169"/>
                </a:moveTo>
                <a:lnTo>
                  <a:pt x="25366" y="2201"/>
                </a:lnTo>
                <a:lnTo>
                  <a:pt x="25287" y="2201"/>
                </a:lnTo>
                <a:lnTo>
                  <a:pt x="25287" y="2169"/>
                </a:lnTo>
                <a:close/>
                <a:moveTo>
                  <a:pt x="26130" y="2019"/>
                </a:moveTo>
                <a:cubicBezTo>
                  <a:pt x="26157" y="2019"/>
                  <a:pt x="26189" y="2027"/>
                  <a:pt x="26221" y="2027"/>
                </a:cubicBezTo>
                <a:cubicBezTo>
                  <a:pt x="26252" y="2090"/>
                  <a:pt x="26252" y="2154"/>
                  <a:pt x="26205" y="2201"/>
                </a:cubicBezTo>
                <a:lnTo>
                  <a:pt x="26062" y="2059"/>
                </a:lnTo>
                <a:cubicBezTo>
                  <a:pt x="26078" y="2027"/>
                  <a:pt x="26102" y="2019"/>
                  <a:pt x="26130" y="2019"/>
                </a:cubicBezTo>
                <a:close/>
                <a:moveTo>
                  <a:pt x="20774" y="2169"/>
                </a:moveTo>
                <a:lnTo>
                  <a:pt x="20758" y="2217"/>
                </a:lnTo>
                <a:lnTo>
                  <a:pt x="20758" y="2169"/>
                </a:lnTo>
                <a:close/>
                <a:moveTo>
                  <a:pt x="18953" y="2201"/>
                </a:moveTo>
                <a:cubicBezTo>
                  <a:pt x="18953" y="2217"/>
                  <a:pt x="18937" y="2233"/>
                  <a:pt x="18937" y="2249"/>
                </a:cubicBezTo>
                <a:lnTo>
                  <a:pt x="18921" y="2233"/>
                </a:lnTo>
                <a:lnTo>
                  <a:pt x="18953" y="2201"/>
                </a:lnTo>
                <a:close/>
                <a:moveTo>
                  <a:pt x="22817" y="2233"/>
                </a:moveTo>
                <a:lnTo>
                  <a:pt x="22817" y="2249"/>
                </a:lnTo>
                <a:lnTo>
                  <a:pt x="22785" y="2249"/>
                </a:lnTo>
                <a:lnTo>
                  <a:pt x="22785" y="2233"/>
                </a:lnTo>
                <a:close/>
                <a:moveTo>
                  <a:pt x="23007" y="2217"/>
                </a:moveTo>
                <a:cubicBezTo>
                  <a:pt x="23022" y="2233"/>
                  <a:pt x="23022" y="2264"/>
                  <a:pt x="23022" y="2280"/>
                </a:cubicBezTo>
                <a:lnTo>
                  <a:pt x="22991" y="2280"/>
                </a:lnTo>
                <a:lnTo>
                  <a:pt x="22991" y="2217"/>
                </a:lnTo>
                <a:close/>
                <a:moveTo>
                  <a:pt x="38064" y="2264"/>
                </a:moveTo>
                <a:lnTo>
                  <a:pt x="38064" y="2280"/>
                </a:lnTo>
                <a:lnTo>
                  <a:pt x="38017" y="2280"/>
                </a:lnTo>
                <a:lnTo>
                  <a:pt x="38017" y="2264"/>
                </a:lnTo>
                <a:close/>
                <a:moveTo>
                  <a:pt x="39949" y="2169"/>
                </a:moveTo>
                <a:lnTo>
                  <a:pt x="40012" y="2201"/>
                </a:lnTo>
                <a:cubicBezTo>
                  <a:pt x="40012" y="2249"/>
                  <a:pt x="40059" y="2249"/>
                  <a:pt x="40091" y="2280"/>
                </a:cubicBezTo>
                <a:cubicBezTo>
                  <a:pt x="40062" y="2284"/>
                  <a:pt x="40041" y="2287"/>
                  <a:pt x="40024" y="2287"/>
                </a:cubicBezTo>
                <a:cubicBezTo>
                  <a:pt x="39978" y="2287"/>
                  <a:pt x="39972" y="2263"/>
                  <a:pt x="39949" y="2169"/>
                </a:cubicBezTo>
                <a:close/>
                <a:moveTo>
                  <a:pt x="24036" y="2217"/>
                </a:moveTo>
                <a:lnTo>
                  <a:pt x="24036" y="2217"/>
                </a:lnTo>
                <a:cubicBezTo>
                  <a:pt x="24084" y="2255"/>
                  <a:pt x="24103" y="2270"/>
                  <a:pt x="24092" y="2291"/>
                </a:cubicBezTo>
                <a:lnTo>
                  <a:pt x="24092" y="2291"/>
                </a:lnTo>
                <a:cubicBezTo>
                  <a:pt x="24036" y="2274"/>
                  <a:pt x="24036" y="2245"/>
                  <a:pt x="24036" y="2217"/>
                </a:cubicBezTo>
                <a:close/>
                <a:moveTo>
                  <a:pt x="18573" y="2122"/>
                </a:moveTo>
                <a:lnTo>
                  <a:pt x="18716" y="2185"/>
                </a:lnTo>
                <a:lnTo>
                  <a:pt x="18716" y="2312"/>
                </a:lnTo>
                <a:lnTo>
                  <a:pt x="18573" y="2122"/>
                </a:lnTo>
                <a:close/>
                <a:moveTo>
                  <a:pt x="16669" y="2273"/>
                </a:moveTo>
                <a:cubicBezTo>
                  <a:pt x="16671" y="2273"/>
                  <a:pt x="16673" y="2275"/>
                  <a:pt x="16673" y="2280"/>
                </a:cubicBezTo>
                <a:cubicBezTo>
                  <a:pt x="16673" y="2286"/>
                  <a:pt x="16673" y="2291"/>
                  <a:pt x="16674" y="2296"/>
                </a:cubicBezTo>
                <a:lnTo>
                  <a:pt x="16674" y="2296"/>
                </a:lnTo>
                <a:cubicBezTo>
                  <a:pt x="16683" y="2296"/>
                  <a:pt x="16680" y="2303"/>
                  <a:pt x="16677" y="2317"/>
                </a:cubicBezTo>
                <a:lnTo>
                  <a:pt x="16677" y="2317"/>
                </a:lnTo>
                <a:cubicBezTo>
                  <a:pt x="16675" y="2310"/>
                  <a:pt x="16674" y="2303"/>
                  <a:pt x="16674" y="2296"/>
                </a:cubicBezTo>
                <a:lnTo>
                  <a:pt x="16674" y="2296"/>
                </a:lnTo>
                <a:cubicBezTo>
                  <a:pt x="16673" y="2296"/>
                  <a:pt x="16673" y="2296"/>
                  <a:pt x="16673" y="2296"/>
                </a:cubicBezTo>
                <a:cubicBezTo>
                  <a:pt x="16668" y="2298"/>
                  <a:pt x="16663" y="2299"/>
                  <a:pt x="16658" y="2301"/>
                </a:cubicBezTo>
                <a:lnTo>
                  <a:pt x="16658" y="2301"/>
                </a:lnTo>
                <a:cubicBezTo>
                  <a:pt x="16657" y="2293"/>
                  <a:pt x="16657" y="2286"/>
                  <a:pt x="16657" y="2280"/>
                </a:cubicBezTo>
                <a:cubicBezTo>
                  <a:pt x="16657" y="2280"/>
                  <a:pt x="16664" y="2273"/>
                  <a:pt x="16669" y="2273"/>
                </a:cubicBezTo>
                <a:close/>
                <a:moveTo>
                  <a:pt x="24135" y="2309"/>
                </a:moveTo>
                <a:cubicBezTo>
                  <a:pt x="24144" y="2309"/>
                  <a:pt x="24147" y="2312"/>
                  <a:pt x="24147" y="2312"/>
                </a:cubicBezTo>
                <a:lnTo>
                  <a:pt x="24131" y="2328"/>
                </a:lnTo>
                <a:lnTo>
                  <a:pt x="24122" y="2311"/>
                </a:lnTo>
                <a:lnTo>
                  <a:pt x="24122" y="2311"/>
                </a:lnTo>
                <a:cubicBezTo>
                  <a:pt x="24127" y="2310"/>
                  <a:pt x="24132" y="2309"/>
                  <a:pt x="24135" y="2309"/>
                </a:cubicBezTo>
                <a:close/>
                <a:moveTo>
                  <a:pt x="19238" y="2059"/>
                </a:moveTo>
                <a:cubicBezTo>
                  <a:pt x="19254" y="2090"/>
                  <a:pt x="19286" y="2122"/>
                  <a:pt x="19317" y="2169"/>
                </a:cubicBezTo>
                <a:lnTo>
                  <a:pt x="19381" y="2154"/>
                </a:lnTo>
                <a:lnTo>
                  <a:pt x="19523" y="2201"/>
                </a:lnTo>
                <a:cubicBezTo>
                  <a:pt x="19507" y="2217"/>
                  <a:pt x="19507" y="2249"/>
                  <a:pt x="19507" y="2264"/>
                </a:cubicBezTo>
                <a:lnTo>
                  <a:pt x="19412" y="2217"/>
                </a:lnTo>
                <a:lnTo>
                  <a:pt x="19381" y="2249"/>
                </a:lnTo>
                <a:lnTo>
                  <a:pt x="19286" y="2201"/>
                </a:lnTo>
                <a:cubicBezTo>
                  <a:pt x="19270" y="2249"/>
                  <a:pt x="19270" y="2296"/>
                  <a:pt x="19270" y="2328"/>
                </a:cubicBezTo>
                <a:cubicBezTo>
                  <a:pt x="19255" y="2335"/>
                  <a:pt x="19244" y="2338"/>
                  <a:pt x="19234" y="2338"/>
                </a:cubicBezTo>
                <a:cubicBezTo>
                  <a:pt x="19201" y="2338"/>
                  <a:pt x="19194" y="2301"/>
                  <a:pt x="19206" y="2264"/>
                </a:cubicBezTo>
                <a:lnTo>
                  <a:pt x="19096" y="2249"/>
                </a:lnTo>
                <a:cubicBezTo>
                  <a:pt x="19096" y="2233"/>
                  <a:pt x="19096" y="2217"/>
                  <a:pt x="19096" y="2201"/>
                </a:cubicBezTo>
                <a:cubicBezTo>
                  <a:pt x="19111" y="2154"/>
                  <a:pt x="19127" y="2106"/>
                  <a:pt x="19143" y="2059"/>
                </a:cubicBezTo>
                <a:lnTo>
                  <a:pt x="19191" y="2090"/>
                </a:lnTo>
                <a:lnTo>
                  <a:pt x="19238" y="2059"/>
                </a:lnTo>
                <a:close/>
                <a:moveTo>
                  <a:pt x="39347" y="1979"/>
                </a:moveTo>
                <a:lnTo>
                  <a:pt x="39392" y="2006"/>
                </a:lnTo>
                <a:lnTo>
                  <a:pt x="39392" y="2006"/>
                </a:lnTo>
                <a:cubicBezTo>
                  <a:pt x="39375" y="2080"/>
                  <a:pt x="39345" y="2141"/>
                  <a:pt x="39315" y="2201"/>
                </a:cubicBezTo>
                <a:lnTo>
                  <a:pt x="39505" y="2201"/>
                </a:lnTo>
                <a:lnTo>
                  <a:pt x="39600" y="2344"/>
                </a:lnTo>
                <a:cubicBezTo>
                  <a:pt x="39548" y="2317"/>
                  <a:pt x="39486" y="2306"/>
                  <a:pt x="39425" y="2306"/>
                </a:cubicBezTo>
                <a:cubicBezTo>
                  <a:pt x="39375" y="2306"/>
                  <a:pt x="39326" y="2314"/>
                  <a:pt x="39284" y="2328"/>
                </a:cubicBezTo>
                <a:cubicBezTo>
                  <a:pt x="39284" y="2328"/>
                  <a:pt x="39276" y="2335"/>
                  <a:pt x="39272" y="2335"/>
                </a:cubicBezTo>
                <a:cubicBezTo>
                  <a:pt x="39269" y="2335"/>
                  <a:pt x="39268" y="2333"/>
                  <a:pt x="39268" y="2328"/>
                </a:cubicBezTo>
                <a:cubicBezTo>
                  <a:pt x="39268" y="2312"/>
                  <a:pt x="39252" y="2280"/>
                  <a:pt x="39252" y="2249"/>
                </a:cubicBezTo>
                <a:lnTo>
                  <a:pt x="39094" y="2280"/>
                </a:lnTo>
                <a:cubicBezTo>
                  <a:pt x="39046" y="2249"/>
                  <a:pt x="39062" y="2169"/>
                  <a:pt x="39078" y="2106"/>
                </a:cubicBezTo>
                <a:lnTo>
                  <a:pt x="39236" y="2059"/>
                </a:lnTo>
                <a:lnTo>
                  <a:pt x="39268" y="2090"/>
                </a:lnTo>
                <a:lnTo>
                  <a:pt x="39347" y="1979"/>
                </a:lnTo>
                <a:close/>
                <a:moveTo>
                  <a:pt x="15929" y="2280"/>
                </a:moveTo>
                <a:cubicBezTo>
                  <a:pt x="15919" y="2311"/>
                  <a:pt x="15901" y="2342"/>
                  <a:pt x="15882" y="2373"/>
                </a:cubicBezTo>
                <a:lnTo>
                  <a:pt x="15882" y="2373"/>
                </a:lnTo>
                <a:cubicBezTo>
                  <a:pt x="15888" y="2356"/>
                  <a:pt x="15889" y="2350"/>
                  <a:pt x="15888" y="2350"/>
                </a:cubicBezTo>
                <a:lnTo>
                  <a:pt x="15888" y="2350"/>
                </a:lnTo>
                <a:cubicBezTo>
                  <a:pt x="15887" y="2350"/>
                  <a:pt x="15882" y="2365"/>
                  <a:pt x="15881" y="2374"/>
                </a:cubicBezTo>
                <a:lnTo>
                  <a:pt x="15881" y="2374"/>
                </a:lnTo>
                <a:cubicBezTo>
                  <a:pt x="15881" y="2374"/>
                  <a:pt x="15881" y="2374"/>
                  <a:pt x="15881" y="2374"/>
                </a:cubicBezTo>
                <a:lnTo>
                  <a:pt x="15881" y="2374"/>
                </a:lnTo>
                <a:cubicBezTo>
                  <a:pt x="15881" y="2359"/>
                  <a:pt x="15881" y="2343"/>
                  <a:pt x="15866" y="2328"/>
                </a:cubicBezTo>
                <a:cubicBezTo>
                  <a:pt x="15866" y="2312"/>
                  <a:pt x="15881" y="2312"/>
                  <a:pt x="15913" y="2280"/>
                </a:cubicBezTo>
                <a:close/>
                <a:moveTo>
                  <a:pt x="31636" y="2264"/>
                </a:moveTo>
                <a:cubicBezTo>
                  <a:pt x="31636" y="2296"/>
                  <a:pt x="31652" y="2344"/>
                  <a:pt x="31652" y="2375"/>
                </a:cubicBezTo>
                <a:lnTo>
                  <a:pt x="31620" y="2375"/>
                </a:lnTo>
                <a:lnTo>
                  <a:pt x="31620" y="2264"/>
                </a:lnTo>
                <a:close/>
                <a:moveTo>
                  <a:pt x="37938" y="2264"/>
                </a:moveTo>
                <a:lnTo>
                  <a:pt x="37938" y="2375"/>
                </a:lnTo>
                <a:lnTo>
                  <a:pt x="37874" y="2375"/>
                </a:lnTo>
                <a:lnTo>
                  <a:pt x="37874" y="2264"/>
                </a:lnTo>
                <a:close/>
                <a:moveTo>
                  <a:pt x="15880" y="2377"/>
                </a:moveTo>
                <a:cubicBezTo>
                  <a:pt x="15870" y="2392"/>
                  <a:pt x="15860" y="2407"/>
                  <a:pt x="15850" y="2423"/>
                </a:cubicBezTo>
                <a:lnTo>
                  <a:pt x="15850" y="2407"/>
                </a:lnTo>
                <a:lnTo>
                  <a:pt x="15880" y="2377"/>
                </a:lnTo>
                <a:close/>
                <a:moveTo>
                  <a:pt x="31098" y="2328"/>
                </a:moveTo>
                <a:cubicBezTo>
                  <a:pt x="31113" y="2359"/>
                  <a:pt x="31113" y="2375"/>
                  <a:pt x="31113" y="2407"/>
                </a:cubicBezTo>
                <a:lnTo>
                  <a:pt x="31003" y="2423"/>
                </a:lnTo>
                <a:lnTo>
                  <a:pt x="31098" y="2328"/>
                </a:lnTo>
                <a:close/>
                <a:moveTo>
                  <a:pt x="23181" y="2328"/>
                </a:moveTo>
                <a:lnTo>
                  <a:pt x="23212" y="2423"/>
                </a:lnTo>
                <a:lnTo>
                  <a:pt x="23181" y="2470"/>
                </a:lnTo>
                <a:cubicBezTo>
                  <a:pt x="23165" y="2423"/>
                  <a:pt x="23165" y="2375"/>
                  <a:pt x="23165" y="2344"/>
                </a:cubicBezTo>
                <a:lnTo>
                  <a:pt x="23181" y="2328"/>
                </a:lnTo>
                <a:close/>
                <a:moveTo>
                  <a:pt x="23418" y="2328"/>
                </a:moveTo>
                <a:lnTo>
                  <a:pt x="23529" y="2375"/>
                </a:lnTo>
                <a:lnTo>
                  <a:pt x="23608" y="2328"/>
                </a:lnTo>
                <a:lnTo>
                  <a:pt x="23608" y="2328"/>
                </a:lnTo>
                <a:cubicBezTo>
                  <a:pt x="23592" y="2391"/>
                  <a:pt x="23561" y="2439"/>
                  <a:pt x="23497" y="2470"/>
                </a:cubicBezTo>
                <a:lnTo>
                  <a:pt x="23418" y="2328"/>
                </a:lnTo>
                <a:close/>
                <a:moveTo>
                  <a:pt x="38318" y="2359"/>
                </a:moveTo>
                <a:lnTo>
                  <a:pt x="38223" y="2470"/>
                </a:lnTo>
                <a:cubicBezTo>
                  <a:pt x="38207" y="2439"/>
                  <a:pt x="38207" y="2407"/>
                  <a:pt x="38207" y="2391"/>
                </a:cubicBezTo>
                <a:lnTo>
                  <a:pt x="38318" y="2359"/>
                </a:lnTo>
                <a:close/>
                <a:moveTo>
                  <a:pt x="31224" y="2407"/>
                </a:moveTo>
                <a:lnTo>
                  <a:pt x="31224" y="2502"/>
                </a:lnTo>
                <a:lnTo>
                  <a:pt x="31177" y="2502"/>
                </a:lnTo>
                <a:lnTo>
                  <a:pt x="31161" y="2423"/>
                </a:lnTo>
                <a:lnTo>
                  <a:pt x="31224" y="2407"/>
                </a:lnTo>
                <a:close/>
                <a:moveTo>
                  <a:pt x="40344" y="2375"/>
                </a:moveTo>
                <a:lnTo>
                  <a:pt x="40424" y="2486"/>
                </a:lnTo>
                <a:lnTo>
                  <a:pt x="40344" y="2502"/>
                </a:lnTo>
                <a:lnTo>
                  <a:pt x="40344" y="2375"/>
                </a:lnTo>
                <a:close/>
                <a:moveTo>
                  <a:pt x="16087" y="2359"/>
                </a:moveTo>
                <a:lnTo>
                  <a:pt x="16087" y="2359"/>
                </a:lnTo>
                <a:cubicBezTo>
                  <a:pt x="16119" y="2470"/>
                  <a:pt x="16040" y="2486"/>
                  <a:pt x="16008" y="2534"/>
                </a:cubicBezTo>
                <a:lnTo>
                  <a:pt x="15913" y="2534"/>
                </a:lnTo>
                <a:lnTo>
                  <a:pt x="15913" y="2470"/>
                </a:lnTo>
                <a:cubicBezTo>
                  <a:pt x="15961" y="2439"/>
                  <a:pt x="16024" y="2407"/>
                  <a:pt x="16087" y="2359"/>
                </a:cubicBezTo>
                <a:close/>
                <a:moveTo>
                  <a:pt x="10735" y="2518"/>
                </a:moveTo>
                <a:cubicBezTo>
                  <a:pt x="10735" y="2534"/>
                  <a:pt x="10720" y="2549"/>
                  <a:pt x="10720" y="2549"/>
                </a:cubicBezTo>
                <a:lnTo>
                  <a:pt x="10704" y="2534"/>
                </a:lnTo>
                <a:lnTo>
                  <a:pt x="10735" y="2518"/>
                </a:lnTo>
                <a:close/>
                <a:moveTo>
                  <a:pt x="17006" y="2169"/>
                </a:moveTo>
                <a:lnTo>
                  <a:pt x="17132" y="2201"/>
                </a:lnTo>
                <a:lnTo>
                  <a:pt x="17164" y="2185"/>
                </a:lnTo>
                <a:cubicBezTo>
                  <a:pt x="17180" y="2233"/>
                  <a:pt x="17196" y="2296"/>
                  <a:pt x="17211" y="2359"/>
                </a:cubicBezTo>
                <a:lnTo>
                  <a:pt x="17132" y="2423"/>
                </a:lnTo>
                <a:cubicBezTo>
                  <a:pt x="17164" y="2470"/>
                  <a:pt x="17164" y="2486"/>
                  <a:pt x="17180" y="2518"/>
                </a:cubicBezTo>
                <a:lnTo>
                  <a:pt x="17148" y="2549"/>
                </a:lnTo>
                <a:lnTo>
                  <a:pt x="17037" y="2470"/>
                </a:lnTo>
                <a:lnTo>
                  <a:pt x="17006" y="2486"/>
                </a:lnTo>
                <a:lnTo>
                  <a:pt x="16926" y="2423"/>
                </a:lnTo>
                <a:lnTo>
                  <a:pt x="17069" y="2264"/>
                </a:lnTo>
                <a:lnTo>
                  <a:pt x="17006" y="2169"/>
                </a:lnTo>
                <a:close/>
                <a:moveTo>
                  <a:pt x="20473" y="2502"/>
                </a:moveTo>
                <a:cubicBezTo>
                  <a:pt x="20473" y="2518"/>
                  <a:pt x="20473" y="2549"/>
                  <a:pt x="20473" y="2565"/>
                </a:cubicBezTo>
                <a:lnTo>
                  <a:pt x="20441" y="2565"/>
                </a:lnTo>
                <a:lnTo>
                  <a:pt x="20441" y="2502"/>
                </a:lnTo>
                <a:close/>
                <a:moveTo>
                  <a:pt x="10941" y="2581"/>
                </a:moveTo>
                <a:lnTo>
                  <a:pt x="10941" y="2597"/>
                </a:lnTo>
                <a:lnTo>
                  <a:pt x="10910" y="2597"/>
                </a:lnTo>
                <a:lnTo>
                  <a:pt x="10910" y="2581"/>
                </a:lnTo>
                <a:close/>
                <a:moveTo>
                  <a:pt x="27408" y="2581"/>
                </a:moveTo>
                <a:lnTo>
                  <a:pt x="27408" y="2613"/>
                </a:lnTo>
                <a:lnTo>
                  <a:pt x="27392" y="2613"/>
                </a:lnTo>
                <a:lnTo>
                  <a:pt x="27392" y="2581"/>
                </a:lnTo>
                <a:close/>
                <a:moveTo>
                  <a:pt x="27947" y="2581"/>
                </a:moveTo>
                <a:lnTo>
                  <a:pt x="27947" y="2613"/>
                </a:lnTo>
                <a:lnTo>
                  <a:pt x="27931" y="2613"/>
                </a:lnTo>
                <a:lnTo>
                  <a:pt x="27931" y="2581"/>
                </a:lnTo>
                <a:close/>
                <a:moveTo>
                  <a:pt x="10830" y="2534"/>
                </a:moveTo>
                <a:cubicBezTo>
                  <a:pt x="10842" y="2579"/>
                  <a:pt x="10853" y="2616"/>
                  <a:pt x="10818" y="2616"/>
                </a:cubicBezTo>
                <a:cubicBezTo>
                  <a:pt x="10804" y="2616"/>
                  <a:pt x="10783" y="2610"/>
                  <a:pt x="10751" y="2597"/>
                </a:cubicBezTo>
                <a:lnTo>
                  <a:pt x="10830" y="2534"/>
                </a:lnTo>
                <a:close/>
                <a:moveTo>
                  <a:pt x="19764" y="2588"/>
                </a:moveTo>
                <a:cubicBezTo>
                  <a:pt x="19791" y="2588"/>
                  <a:pt x="19787" y="2602"/>
                  <a:pt x="19776" y="2644"/>
                </a:cubicBezTo>
                <a:lnTo>
                  <a:pt x="19697" y="2597"/>
                </a:lnTo>
                <a:cubicBezTo>
                  <a:pt x="19729" y="2592"/>
                  <a:pt x="19750" y="2588"/>
                  <a:pt x="19764" y="2588"/>
                </a:cubicBezTo>
                <a:close/>
                <a:moveTo>
                  <a:pt x="12414" y="2565"/>
                </a:moveTo>
                <a:cubicBezTo>
                  <a:pt x="12435" y="2565"/>
                  <a:pt x="12477" y="2586"/>
                  <a:pt x="12540" y="2629"/>
                </a:cubicBezTo>
                <a:lnTo>
                  <a:pt x="12493" y="2692"/>
                </a:lnTo>
                <a:lnTo>
                  <a:pt x="12398" y="2581"/>
                </a:lnTo>
                <a:cubicBezTo>
                  <a:pt x="12398" y="2571"/>
                  <a:pt x="12403" y="2565"/>
                  <a:pt x="12414" y="2565"/>
                </a:cubicBezTo>
                <a:close/>
                <a:moveTo>
                  <a:pt x="12525" y="2771"/>
                </a:moveTo>
                <a:lnTo>
                  <a:pt x="12525" y="2819"/>
                </a:lnTo>
                <a:lnTo>
                  <a:pt x="12509" y="2819"/>
                </a:lnTo>
                <a:lnTo>
                  <a:pt x="12509" y="2771"/>
                </a:lnTo>
                <a:close/>
                <a:moveTo>
                  <a:pt x="12163" y="2655"/>
                </a:moveTo>
                <a:cubicBezTo>
                  <a:pt x="12251" y="2655"/>
                  <a:pt x="12303" y="2759"/>
                  <a:pt x="12430" y="2787"/>
                </a:cubicBezTo>
                <a:cubicBezTo>
                  <a:pt x="12350" y="2787"/>
                  <a:pt x="12287" y="2803"/>
                  <a:pt x="12287" y="2803"/>
                </a:cubicBezTo>
                <a:cubicBezTo>
                  <a:pt x="12271" y="2819"/>
                  <a:pt x="12255" y="2834"/>
                  <a:pt x="12255" y="2834"/>
                </a:cubicBezTo>
                <a:lnTo>
                  <a:pt x="12160" y="2787"/>
                </a:lnTo>
                <a:cubicBezTo>
                  <a:pt x="12160" y="2743"/>
                  <a:pt x="12147" y="2699"/>
                  <a:pt x="12120" y="2668"/>
                </a:cubicBezTo>
                <a:lnTo>
                  <a:pt x="12120" y="2668"/>
                </a:lnTo>
                <a:cubicBezTo>
                  <a:pt x="12123" y="2665"/>
                  <a:pt x="12126" y="2663"/>
                  <a:pt x="12129" y="2660"/>
                </a:cubicBezTo>
                <a:cubicBezTo>
                  <a:pt x="12141" y="2657"/>
                  <a:pt x="12152" y="2655"/>
                  <a:pt x="12163" y="2655"/>
                </a:cubicBezTo>
                <a:close/>
                <a:moveTo>
                  <a:pt x="13126" y="2565"/>
                </a:moveTo>
                <a:cubicBezTo>
                  <a:pt x="13142" y="2597"/>
                  <a:pt x="13158" y="2613"/>
                  <a:pt x="13158" y="2644"/>
                </a:cubicBezTo>
                <a:lnTo>
                  <a:pt x="13300" y="2644"/>
                </a:lnTo>
                <a:cubicBezTo>
                  <a:pt x="13158" y="2787"/>
                  <a:pt x="13158" y="2787"/>
                  <a:pt x="13110" y="2787"/>
                </a:cubicBezTo>
                <a:lnTo>
                  <a:pt x="13142" y="2739"/>
                </a:lnTo>
                <a:lnTo>
                  <a:pt x="13095" y="2739"/>
                </a:lnTo>
                <a:cubicBezTo>
                  <a:pt x="13047" y="2771"/>
                  <a:pt x="13000" y="2803"/>
                  <a:pt x="12968" y="2834"/>
                </a:cubicBezTo>
                <a:cubicBezTo>
                  <a:pt x="12984" y="2708"/>
                  <a:pt x="13063" y="2644"/>
                  <a:pt x="13126" y="2565"/>
                </a:cubicBezTo>
                <a:close/>
                <a:moveTo>
                  <a:pt x="12667" y="2819"/>
                </a:moveTo>
                <a:lnTo>
                  <a:pt x="12667" y="2850"/>
                </a:lnTo>
                <a:lnTo>
                  <a:pt x="12651" y="2850"/>
                </a:lnTo>
                <a:lnTo>
                  <a:pt x="12651" y="2819"/>
                </a:lnTo>
                <a:close/>
                <a:moveTo>
                  <a:pt x="41469" y="2819"/>
                </a:moveTo>
                <a:lnTo>
                  <a:pt x="41469" y="2866"/>
                </a:lnTo>
                <a:lnTo>
                  <a:pt x="41453" y="2866"/>
                </a:lnTo>
                <a:lnTo>
                  <a:pt x="41453" y="2819"/>
                </a:lnTo>
                <a:close/>
                <a:moveTo>
                  <a:pt x="7220" y="2945"/>
                </a:moveTo>
                <a:lnTo>
                  <a:pt x="7220" y="3009"/>
                </a:lnTo>
                <a:lnTo>
                  <a:pt x="7205" y="3009"/>
                </a:lnTo>
                <a:cubicBezTo>
                  <a:pt x="7205" y="2977"/>
                  <a:pt x="7189" y="2961"/>
                  <a:pt x="7189" y="2945"/>
                </a:cubicBezTo>
                <a:close/>
                <a:moveTo>
                  <a:pt x="12002" y="2961"/>
                </a:moveTo>
                <a:lnTo>
                  <a:pt x="12097" y="3009"/>
                </a:lnTo>
                <a:lnTo>
                  <a:pt x="12002" y="3024"/>
                </a:lnTo>
                <a:lnTo>
                  <a:pt x="12002" y="2961"/>
                </a:lnTo>
                <a:close/>
                <a:moveTo>
                  <a:pt x="8994" y="2977"/>
                </a:moveTo>
                <a:lnTo>
                  <a:pt x="8994" y="3040"/>
                </a:lnTo>
                <a:lnTo>
                  <a:pt x="8978" y="3040"/>
                </a:lnTo>
                <a:cubicBezTo>
                  <a:pt x="8962" y="3024"/>
                  <a:pt x="8962" y="3009"/>
                  <a:pt x="8962" y="2977"/>
                </a:cubicBezTo>
                <a:close/>
                <a:moveTo>
                  <a:pt x="41453" y="2929"/>
                </a:moveTo>
                <a:lnTo>
                  <a:pt x="41564" y="2993"/>
                </a:lnTo>
                <a:lnTo>
                  <a:pt x="41405" y="3040"/>
                </a:lnTo>
                <a:cubicBezTo>
                  <a:pt x="41421" y="3009"/>
                  <a:pt x="41437" y="2961"/>
                  <a:pt x="41453" y="2929"/>
                </a:cubicBezTo>
                <a:close/>
                <a:moveTo>
                  <a:pt x="9532" y="2929"/>
                </a:moveTo>
                <a:lnTo>
                  <a:pt x="9532" y="3056"/>
                </a:lnTo>
                <a:lnTo>
                  <a:pt x="9421" y="2993"/>
                </a:lnTo>
                <a:lnTo>
                  <a:pt x="9532" y="2929"/>
                </a:lnTo>
                <a:close/>
                <a:moveTo>
                  <a:pt x="10181" y="3024"/>
                </a:moveTo>
                <a:lnTo>
                  <a:pt x="10181" y="3088"/>
                </a:lnTo>
                <a:lnTo>
                  <a:pt x="10165" y="3088"/>
                </a:lnTo>
                <a:cubicBezTo>
                  <a:pt x="10165" y="3072"/>
                  <a:pt x="10150" y="3056"/>
                  <a:pt x="10150" y="3024"/>
                </a:cubicBezTo>
                <a:close/>
                <a:moveTo>
                  <a:pt x="5083" y="3104"/>
                </a:moveTo>
                <a:lnTo>
                  <a:pt x="5083" y="3119"/>
                </a:lnTo>
                <a:lnTo>
                  <a:pt x="5035" y="3119"/>
                </a:lnTo>
                <a:lnTo>
                  <a:pt x="5035" y="3104"/>
                </a:lnTo>
                <a:close/>
                <a:moveTo>
                  <a:pt x="7141" y="3088"/>
                </a:moveTo>
                <a:lnTo>
                  <a:pt x="7141" y="3135"/>
                </a:lnTo>
                <a:lnTo>
                  <a:pt x="7125" y="3135"/>
                </a:lnTo>
                <a:lnTo>
                  <a:pt x="7125" y="3088"/>
                </a:lnTo>
                <a:close/>
                <a:moveTo>
                  <a:pt x="7300" y="3056"/>
                </a:moveTo>
                <a:lnTo>
                  <a:pt x="7300" y="3119"/>
                </a:lnTo>
                <a:lnTo>
                  <a:pt x="7284" y="3135"/>
                </a:lnTo>
                <a:cubicBezTo>
                  <a:pt x="7268" y="3104"/>
                  <a:pt x="7252" y="3072"/>
                  <a:pt x="7252" y="3056"/>
                </a:cubicBezTo>
                <a:close/>
                <a:moveTo>
                  <a:pt x="40534" y="3135"/>
                </a:moveTo>
                <a:cubicBezTo>
                  <a:pt x="40529" y="3135"/>
                  <a:pt x="40524" y="3135"/>
                  <a:pt x="40519" y="3135"/>
                </a:cubicBezTo>
                <a:lnTo>
                  <a:pt x="40534" y="3135"/>
                </a:lnTo>
                <a:lnTo>
                  <a:pt x="40534" y="3135"/>
                </a:lnTo>
                <a:close/>
                <a:moveTo>
                  <a:pt x="9342" y="3024"/>
                </a:moveTo>
                <a:cubicBezTo>
                  <a:pt x="9358" y="3056"/>
                  <a:pt x="9374" y="3104"/>
                  <a:pt x="9390" y="3167"/>
                </a:cubicBezTo>
                <a:lnTo>
                  <a:pt x="9231" y="3167"/>
                </a:lnTo>
                <a:lnTo>
                  <a:pt x="9168" y="3072"/>
                </a:lnTo>
                <a:lnTo>
                  <a:pt x="9342" y="3024"/>
                </a:lnTo>
                <a:close/>
                <a:moveTo>
                  <a:pt x="9611" y="2866"/>
                </a:moveTo>
                <a:lnTo>
                  <a:pt x="9754" y="2945"/>
                </a:lnTo>
                <a:cubicBezTo>
                  <a:pt x="9754" y="2929"/>
                  <a:pt x="9770" y="2914"/>
                  <a:pt x="9770" y="2898"/>
                </a:cubicBezTo>
                <a:lnTo>
                  <a:pt x="9949" y="2957"/>
                </a:lnTo>
                <a:lnTo>
                  <a:pt x="9944" y="2961"/>
                </a:lnTo>
                <a:cubicBezTo>
                  <a:pt x="9944" y="3006"/>
                  <a:pt x="9958" y="3052"/>
                  <a:pt x="9987" y="3083"/>
                </a:cubicBezTo>
                <a:lnTo>
                  <a:pt x="9987" y="3083"/>
                </a:lnTo>
                <a:cubicBezTo>
                  <a:pt x="9995" y="3081"/>
                  <a:pt x="10002" y="3077"/>
                  <a:pt x="10007" y="3072"/>
                </a:cubicBezTo>
                <a:cubicBezTo>
                  <a:pt x="10023" y="3072"/>
                  <a:pt x="10023" y="3104"/>
                  <a:pt x="10007" y="3104"/>
                </a:cubicBezTo>
                <a:cubicBezTo>
                  <a:pt x="10001" y="3101"/>
                  <a:pt x="9994" y="3098"/>
                  <a:pt x="9987" y="3095"/>
                </a:cubicBezTo>
                <a:lnTo>
                  <a:pt x="9987" y="3095"/>
                </a:lnTo>
                <a:cubicBezTo>
                  <a:pt x="9987" y="3095"/>
                  <a:pt x="9987" y="3095"/>
                  <a:pt x="9986" y="3095"/>
                </a:cubicBezTo>
                <a:cubicBezTo>
                  <a:pt x="9979" y="3095"/>
                  <a:pt x="9965" y="3088"/>
                  <a:pt x="9944" y="3088"/>
                </a:cubicBezTo>
                <a:cubicBezTo>
                  <a:pt x="9950" y="3088"/>
                  <a:pt x="9958" y="3088"/>
                  <a:pt x="9967" y="3087"/>
                </a:cubicBezTo>
                <a:lnTo>
                  <a:pt x="9967" y="3087"/>
                </a:lnTo>
                <a:cubicBezTo>
                  <a:pt x="9974" y="3089"/>
                  <a:pt x="9981" y="3092"/>
                  <a:pt x="9987" y="3095"/>
                </a:cubicBezTo>
                <a:lnTo>
                  <a:pt x="9987" y="3095"/>
                </a:lnTo>
                <a:cubicBezTo>
                  <a:pt x="9990" y="3094"/>
                  <a:pt x="9991" y="3092"/>
                  <a:pt x="9991" y="3088"/>
                </a:cubicBezTo>
                <a:cubicBezTo>
                  <a:pt x="9990" y="3086"/>
                  <a:pt x="9988" y="3085"/>
                  <a:pt x="9987" y="3083"/>
                </a:cubicBezTo>
                <a:lnTo>
                  <a:pt x="9987" y="3083"/>
                </a:lnTo>
                <a:cubicBezTo>
                  <a:pt x="9980" y="3085"/>
                  <a:pt x="9974" y="3086"/>
                  <a:pt x="9967" y="3087"/>
                </a:cubicBezTo>
                <a:lnTo>
                  <a:pt x="9967" y="3087"/>
                </a:lnTo>
                <a:cubicBezTo>
                  <a:pt x="9943" y="3078"/>
                  <a:pt x="9916" y="3072"/>
                  <a:pt x="9896" y="3072"/>
                </a:cubicBezTo>
                <a:lnTo>
                  <a:pt x="9865" y="2993"/>
                </a:lnTo>
                <a:lnTo>
                  <a:pt x="9738" y="3183"/>
                </a:lnTo>
                <a:lnTo>
                  <a:pt x="9738" y="3056"/>
                </a:lnTo>
                <a:lnTo>
                  <a:pt x="9611" y="3024"/>
                </a:lnTo>
                <a:lnTo>
                  <a:pt x="9611" y="2866"/>
                </a:lnTo>
                <a:close/>
                <a:moveTo>
                  <a:pt x="8218" y="3167"/>
                </a:moveTo>
                <a:lnTo>
                  <a:pt x="8186" y="3199"/>
                </a:lnTo>
                <a:cubicBezTo>
                  <a:pt x="8186" y="3183"/>
                  <a:pt x="8202" y="3167"/>
                  <a:pt x="8202" y="3167"/>
                </a:cubicBezTo>
                <a:close/>
                <a:moveTo>
                  <a:pt x="2803" y="3167"/>
                </a:moveTo>
                <a:lnTo>
                  <a:pt x="2803" y="3214"/>
                </a:lnTo>
                <a:lnTo>
                  <a:pt x="2787" y="3214"/>
                </a:lnTo>
                <a:lnTo>
                  <a:pt x="2787" y="3167"/>
                </a:lnTo>
                <a:close/>
                <a:moveTo>
                  <a:pt x="40629" y="3104"/>
                </a:moveTo>
                <a:lnTo>
                  <a:pt x="40677" y="3151"/>
                </a:lnTo>
                <a:lnTo>
                  <a:pt x="40629" y="3214"/>
                </a:lnTo>
                <a:lnTo>
                  <a:pt x="40519" y="3151"/>
                </a:lnTo>
                <a:cubicBezTo>
                  <a:pt x="40519" y="3135"/>
                  <a:pt x="40503" y="3119"/>
                  <a:pt x="40487" y="3119"/>
                </a:cubicBezTo>
                <a:lnTo>
                  <a:pt x="40503" y="3104"/>
                </a:lnTo>
                <a:lnTo>
                  <a:pt x="40534" y="3135"/>
                </a:lnTo>
                <a:lnTo>
                  <a:pt x="40534" y="3135"/>
                </a:lnTo>
                <a:cubicBezTo>
                  <a:pt x="40573" y="3132"/>
                  <a:pt x="40601" y="3118"/>
                  <a:pt x="40629" y="3104"/>
                </a:cubicBezTo>
                <a:close/>
                <a:moveTo>
                  <a:pt x="6619" y="3119"/>
                </a:moveTo>
                <a:cubicBezTo>
                  <a:pt x="6635" y="3167"/>
                  <a:pt x="6635" y="3199"/>
                  <a:pt x="6635" y="3246"/>
                </a:cubicBezTo>
                <a:lnTo>
                  <a:pt x="6508" y="3183"/>
                </a:lnTo>
                <a:lnTo>
                  <a:pt x="6619" y="3119"/>
                </a:lnTo>
                <a:close/>
                <a:moveTo>
                  <a:pt x="7933" y="3262"/>
                </a:moveTo>
                <a:lnTo>
                  <a:pt x="7933" y="3278"/>
                </a:lnTo>
                <a:lnTo>
                  <a:pt x="7885" y="3278"/>
                </a:lnTo>
                <a:lnTo>
                  <a:pt x="7885" y="3262"/>
                </a:lnTo>
                <a:close/>
                <a:moveTo>
                  <a:pt x="37003" y="3183"/>
                </a:moveTo>
                <a:lnTo>
                  <a:pt x="37098" y="3278"/>
                </a:lnTo>
                <a:lnTo>
                  <a:pt x="37019" y="3294"/>
                </a:lnTo>
                <a:cubicBezTo>
                  <a:pt x="37019" y="3278"/>
                  <a:pt x="37019" y="3246"/>
                  <a:pt x="37003" y="3183"/>
                </a:cubicBezTo>
                <a:close/>
                <a:moveTo>
                  <a:pt x="38856" y="3214"/>
                </a:moveTo>
                <a:lnTo>
                  <a:pt x="38856" y="3294"/>
                </a:lnTo>
                <a:lnTo>
                  <a:pt x="38840" y="3294"/>
                </a:lnTo>
                <a:lnTo>
                  <a:pt x="38840" y="3214"/>
                </a:lnTo>
                <a:close/>
                <a:moveTo>
                  <a:pt x="36275" y="3278"/>
                </a:moveTo>
                <a:lnTo>
                  <a:pt x="36386" y="3373"/>
                </a:lnTo>
                <a:lnTo>
                  <a:pt x="36243" y="3373"/>
                </a:lnTo>
                <a:cubicBezTo>
                  <a:pt x="36259" y="3325"/>
                  <a:pt x="36259" y="3309"/>
                  <a:pt x="36275" y="3278"/>
                </a:cubicBezTo>
                <a:close/>
                <a:moveTo>
                  <a:pt x="42039" y="3325"/>
                </a:moveTo>
                <a:lnTo>
                  <a:pt x="42039" y="3373"/>
                </a:lnTo>
                <a:lnTo>
                  <a:pt x="42023" y="3373"/>
                </a:lnTo>
                <a:lnTo>
                  <a:pt x="42023" y="3325"/>
                </a:lnTo>
                <a:close/>
                <a:moveTo>
                  <a:pt x="7205" y="3294"/>
                </a:moveTo>
                <a:lnTo>
                  <a:pt x="7189" y="3389"/>
                </a:lnTo>
                <a:lnTo>
                  <a:pt x="7141" y="3389"/>
                </a:lnTo>
                <a:lnTo>
                  <a:pt x="7094" y="3294"/>
                </a:lnTo>
                <a:close/>
                <a:moveTo>
                  <a:pt x="8155" y="3389"/>
                </a:moveTo>
                <a:lnTo>
                  <a:pt x="8155" y="3404"/>
                </a:lnTo>
                <a:lnTo>
                  <a:pt x="8123" y="3404"/>
                </a:lnTo>
                <a:lnTo>
                  <a:pt x="8123" y="3389"/>
                </a:lnTo>
                <a:close/>
                <a:moveTo>
                  <a:pt x="11385" y="3389"/>
                </a:moveTo>
                <a:lnTo>
                  <a:pt x="11385" y="3404"/>
                </a:lnTo>
                <a:lnTo>
                  <a:pt x="11337" y="3404"/>
                </a:lnTo>
                <a:lnTo>
                  <a:pt x="11337" y="3389"/>
                </a:lnTo>
                <a:close/>
                <a:moveTo>
                  <a:pt x="11654" y="3389"/>
                </a:moveTo>
                <a:lnTo>
                  <a:pt x="11654" y="3404"/>
                </a:lnTo>
                <a:lnTo>
                  <a:pt x="11606" y="3404"/>
                </a:lnTo>
                <a:lnTo>
                  <a:pt x="11606" y="3389"/>
                </a:lnTo>
                <a:close/>
                <a:moveTo>
                  <a:pt x="41959" y="3373"/>
                </a:moveTo>
                <a:lnTo>
                  <a:pt x="41959" y="3404"/>
                </a:lnTo>
                <a:lnTo>
                  <a:pt x="41944" y="3404"/>
                </a:lnTo>
                <a:lnTo>
                  <a:pt x="41944" y="3373"/>
                </a:lnTo>
                <a:close/>
                <a:moveTo>
                  <a:pt x="42308" y="3373"/>
                </a:moveTo>
                <a:lnTo>
                  <a:pt x="42308" y="3404"/>
                </a:lnTo>
                <a:lnTo>
                  <a:pt x="42292" y="3404"/>
                </a:lnTo>
                <a:lnTo>
                  <a:pt x="42292" y="3373"/>
                </a:lnTo>
                <a:close/>
                <a:moveTo>
                  <a:pt x="41690" y="3135"/>
                </a:moveTo>
                <a:lnTo>
                  <a:pt x="41801" y="3262"/>
                </a:lnTo>
                <a:cubicBezTo>
                  <a:pt x="41801" y="3420"/>
                  <a:pt x="41643" y="3357"/>
                  <a:pt x="41564" y="3420"/>
                </a:cubicBezTo>
                <a:lnTo>
                  <a:pt x="41405" y="3230"/>
                </a:lnTo>
                <a:lnTo>
                  <a:pt x="41484" y="3199"/>
                </a:lnTo>
                <a:lnTo>
                  <a:pt x="41453" y="3135"/>
                </a:lnTo>
                <a:close/>
                <a:moveTo>
                  <a:pt x="6286" y="3246"/>
                </a:moveTo>
                <a:lnTo>
                  <a:pt x="6302" y="3262"/>
                </a:lnTo>
                <a:cubicBezTo>
                  <a:pt x="6286" y="3278"/>
                  <a:pt x="6286" y="3278"/>
                  <a:pt x="6270" y="3294"/>
                </a:cubicBezTo>
                <a:cubicBezTo>
                  <a:pt x="6286" y="3341"/>
                  <a:pt x="6334" y="3389"/>
                  <a:pt x="6286" y="3452"/>
                </a:cubicBezTo>
                <a:cubicBezTo>
                  <a:pt x="6223" y="3436"/>
                  <a:pt x="6191" y="3389"/>
                  <a:pt x="6128" y="3309"/>
                </a:cubicBezTo>
                <a:lnTo>
                  <a:pt x="6270" y="3278"/>
                </a:lnTo>
                <a:cubicBezTo>
                  <a:pt x="6270" y="3262"/>
                  <a:pt x="6286" y="3262"/>
                  <a:pt x="6286" y="3246"/>
                </a:cubicBezTo>
                <a:close/>
                <a:moveTo>
                  <a:pt x="42415" y="3439"/>
                </a:moveTo>
                <a:cubicBezTo>
                  <a:pt x="42412" y="3448"/>
                  <a:pt x="42409" y="3458"/>
                  <a:pt x="42407" y="3468"/>
                </a:cubicBezTo>
                <a:lnTo>
                  <a:pt x="42407" y="3468"/>
                </a:lnTo>
                <a:cubicBezTo>
                  <a:pt x="42411" y="3468"/>
                  <a:pt x="42415" y="3468"/>
                  <a:pt x="42418" y="3468"/>
                </a:cubicBezTo>
                <a:lnTo>
                  <a:pt x="42418" y="3468"/>
                </a:lnTo>
                <a:cubicBezTo>
                  <a:pt x="42418" y="3456"/>
                  <a:pt x="42417" y="3447"/>
                  <a:pt x="42415" y="3439"/>
                </a:cubicBezTo>
                <a:close/>
                <a:moveTo>
                  <a:pt x="6872" y="3214"/>
                </a:moveTo>
                <a:cubicBezTo>
                  <a:pt x="6888" y="3309"/>
                  <a:pt x="6904" y="3389"/>
                  <a:pt x="6935" y="3484"/>
                </a:cubicBezTo>
                <a:cubicBezTo>
                  <a:pt x="6793" y="3452"/>
                  <a:pt x="6904" y="3309"/>
                  <a:pt x="6809" y="3278"/>
                </a:cubicBezTo>
                <a:lnTo>
                  <a:pt x="6872" y="3214"/>
                </a:lnTo>
                <a:close/>
                <a:moveTo>
                  <a:pt x="3262" y="3452"/>
                </a:moveTo>
                <a:lnTo>
                  <a:pt x="3262" y="3499"/>
                </a:lnTo>
                <a:lnTo>
                  <a:pt x="3199" y="3452"/>
                </a:lnTo>
                <a:close/>
                <a:moveTo>
                  <a:pt x="4054" y="3579"/>
                </a:moveTo>
                <a:lnTo>
                  <a:pt x="4133" y="3626"/>
                </a:lnTo>
                <a:cubicBezTo>
                  <a:pt x="4038" y="3626"/>
                  <a:pt x="4038" y="3626"/>
                  <a:pt x="4054" y="3579"/>
                </a:cubicBezTo>
                <a:close/>
                <a:moveTo>
                  <a:pt x="41991" y="3594"/>
                </a:moveTo>
                <a:lnTo>
                  <a:pt x="42007" y="3626"/>
                </a:lnTo>
                <a:cubicBezTo>
                  <a:pt x="42023" y="3626"/>
                  <a:pt x="42039" y="3626"/>
                  <a:pt x="42054" y="3642"/>
                </a:cubicBezTo>
                <a:lnTo>
                  <a:pt x="42039" y="3658"/>
                </a:lnTo>
                <a:lnTo>
                  <a:pt x="42007" y="3626"/>
                </a:lnTo>
                <a:cubicBezTo>
                  <a:pt x="41991" y="3626"/>
                  <a:pt x="41991" y="3610"/>
                  <a:pt x="41975" y="3610"/>
                </a:cubicBezTo>
                <a:lnTo>
                  <a:pt x="41991" y="3594"/>
                </a:lnTo>
                <a:close/>
                <a:moveTo>
                  <a:pt x="4180" y="3626"/>
                </a:moveTo>
                <a:cubicBezTo>
                  <a:pt x="4196" y="3658"/>
                  <a:pt x="4196" y="3689"/>
                  <a:pt x="4196" y="3705"/>
                </a:cubicBezTo>
                <a:lnTo>
                  <a:pt x="4085" y="3737"/>
                </a:lnTo>
                <a:lnTo>
                  <a:pt x="4085" y="3737"/>
                </a:lnTo>
                <a:lnTo>
                  <a:pt x="4180" y="3626"/>
                </a:lnTo>
                <a:close/>
                <a:moveTo>
                  <a:pt x="2423" y="3705"/>
                </a:moveTo>
                <a:lnTo>
                  <a:pt x="2423" y="3769"/>
                </a:lnTo>
                <a:lnTo>
                  <a:pt x="2407" y="3769"/>
                </a:lnTo>
                <a:cubicBezTo>
                  <a:pt x="2391" y="3753"/>
                  <a:pt x="2391" y="3721"/>
                  <a:pt x="2391" y="3705"/>
                </a:cubicBezTo>
                <a:close/>
                <a:moveTo>
                  <a:pt x="42656" y="3769"/>
                </a:moveTo>
                <a:lnTo>
                  <a:pt x="42656" y="3816"/>
                </a:lnTo>
                <a:lnTo>
                  <a:pt x="42640" y="3816"/>
                </a:lnTo>
                <a:lnTo>
                  <a:pt x="42640" y="3769"/>
                </a:lnTo>
                <a:close/>
                <a:moveTo>
                  <a:pt x="42482" y="3753"/>
                </a:moveTo>
                <a:lnTo>
                  <a:pt x="42529" y="3832"/>
                </a:lnTo>
                <a:cubicBezTo>
                  <a:pt x="42513" y="3838"/>
                  <a:pt x="42496" y="3843"/>
                  <a:pt x="42483" y="3843"/>
                </a:cubicBezTo>
                <a:cubicBezTo>
                  <a:pt x="42460" y="3843"/>
                  <a:pt x="42451" y="3824"/>
                  <a:pt x="42482" y="3753"/>
                </a:cubicBezTo>
                <a:close/>
                <a:moveTo>
                  <a:pt x="3309" y="3705"/>
                </a:moveTo>
                <a:cubicBezTo>
                  <a:pt x="3278" y="3753"/>
                  <a:pt x="3262" y="3784"/>
                  <a:pt x="3246" y="3832"/>
                </a:cubicBezTo>
                <a:cubicBezTo>
                  <a:pt x="3246" y="3864"/>
                  <a:pt x="3246" y="3895"/>
                  <a:pt x="3246" y="3927"/>
                </a:cubicBezTo>
                <a:cubicBezTo>
                  <a:pt x="3199" y="3848"/>
                  <a:pt x="3183" y="3769"/>
                  <a:pt x="3309" y="3705"/>
                </a:cubicBezTo>
                <a:close/>
                <a:moveTo>
                  <a:pt x="24147" y="4402"/>
                </a:moveTo>
                <a:lnTo>
                  <a:pt x="24147" y="4434"/>
                </a:lnTo>
                <a:lnTo>
                  <a:pt x="24131" y="4434"/>
                </a:lnTo>
                <a:lnTo>
                  <a:pt x="24131" y="4402"/>
                </a:lnTo>
                <a:close/>
                <a:moveTo>
                  <a:pt x="42391" y="4245"/>
                </a:moveTo>
                <a:cubicBezTo>
                  <a:pt x="42413" y="4245"/>
                  <a:pt x="42437" y="4261"/>
                  <a:pt x="42482" y="4291"/>
                </a:cubicBezTo>
                <a:lnTo>
                  <a:pt x="42482" y="4434"/>
                </a:lnTo>
                <a:lnTo>
                  <a:pt x="42371" y="4434"/>
                </a:lnTo>
                <a:lnTo>
                  <a:pt x="42371" y="4354"/>
                </a:lnTo>
                <a:lnTo>
                  <a:pt x="42292" y="4307"/>
                </a:lnTo>
                <a:cubicBezTo>
                  <a:pt x="42342" y="4265"/>
                  <a:pt x="42366" y="4245"/>
                  <a:pt x="42391" y="4245"/>
                </a:cubicBezTo>
                <a:close/>
                <a:moveTo>
                  <a:pt x="5352" y="4275"/>
                </a:moveTo>
                <a:lnTo>
                  <a:pt x="5479" y="4354"/>
                </a:lnTo>
                <a:lnTo>
                  <a:pt x="5352" y="4449"/>
                </a:lnTo>
                <a:lnTo>
                  <a:pt x="5352" y="4275"/>
                </a:lnTo>
                <a:close/>
                <a:moveTo>
                  <a:pt x="24273" y="4481"/>
                </a:moveTo>
                <a:lnTo>
                  <a:pt x="24273" y="4529"/>
                </a:lnTo>
                <a:lnTo>
                  <a:pt x="24257" y="4529"/>
                </a:lnTo>
                <a:lnTo>
                  <a:pt x="24257" y="4481"/>
                </a:lnTo>
                <a:close/>
                <a:moveTo>
                  <a:pt x="43194" y="4529"/>
                </a:moveTo>
                <a:cubicBezTo>
                  <a:pt x="43194" y="4544"/>
                  <a:pt x="43179" y="4560"/>
                  <a:pt x="43179" y="4576"/>
                </a:cubicBezTo>
                <a:lnTo>
                  <a:pt x="43163" y="4560"/>
                </a:lnTo>
                <a:lnTo>
                  <a:pt x="43194" y="4529"/>
                </a:lnTo>
                <a:close/>
                <a:moveTo>
                  <a:pt x="2391" y="4576"/>
                </a:moveTo>
                <a:lnTo>
                  <a:pt x="2391" y="4592"/>
                </a:lnTo>
                <a:lnTo>
                  <a:pt x="2359" y="4592"/>
                </a:lnTo>
                <a:lnTo>
                  <a:pt x="2359" y="4576"/>
                </a:lnTo>
                <a:close/>
                <a:moveTo>
                  <a:pt x="20901" y="4687"/>
                </a:moveTo>
                <a:lnTo>
                  <a:pt x="20927" y="4713"/>
                </a:lnTo>
                <a:lnTo>
                  <a:pt x="20927" y="4713"/>
                </a:lnTo>
                <a:cubicBezTo>
                  <a:pt x="20913" y="4707"/>
                  <a:pt x="20901" y="4697"/>
                  <a:pt x="20901" y="4687"/>
                </a:cubicBezTo>
                <a:close/>
                <a:moveTo>
                  <a:pt x="4069" y="4687"/>
                </a:moveTo>
                <a:lnTo>
                  <a:pt x="4069" y="4719"/>
                </a:lnTo>
                <a:lnTo>
                  <a:pt x="4054" y="4719"/>
                </a:lnTo>
                <a:lnTo>
                  <a:pt x="4054" y="4687"/>
                </a:lnTo>
                <a:close/>
                <a:moveTo>
                  <a:pt x="3848" y="4719"/>
                </a:moveTo>
                <a:cubicBezTo>
                  <a:pt x="3848" y="4734"/>
                  <a:pt x="3848" y="4750"/>
                  <a:pt x="3848" y="4750"/>
                </a:cubicBezTo>
                <a:lnTo>
                  <a:pt x="3753" y="4750"/>
                </a:lnTo>
                <a:lnTo>
                  <a:pt x="3753" y="4734"/>
                </a:lnTo>
                <a:lnTo>
                  <a:pt x="3848" y="4719"/>
                </a:lnTo>
                <a:close/>
                <a:moveTo>
                  <a:pt x="3943" y="4687"/>
                </a:moveTo>
                <a:lnTo>
                  <a:pt x="4038" y="4782"/>
                </a:lnTo>
                <a:lnTo>
                  <a:pt x="3943" y="4814"/>
                </a:lnTo>
                <a:lnTo>
                  <a:pt x="3943" y="4687"/>
                </a:lnTo>
                <a:close/>
                <a:moveTo>
                  <a:pt x="2565" y="4655"/>
                </a:moveTo>
                <a:lnTo>
                  <a:pt x="2565" y="4829"/>
                </a:lnTo>
                <a:lnTo>
                  <a:pt x="2454" y="4829"/>
                </a:lnTo>
                <a:cubicBezTo>
                  <a:pt x="2486" y="4766"/>
                  <a:pt x="2486" y="4703"/>
                  <a:pt x="2565" y="4655"/>
                </a:cubicBezTo>
                <a:close/>
                <a:moveTo>
                  <a:pt x="42498" y="4798"/>
                </a:moveTo>
                <a:lnTo>
                  <a:pt x="42498" y="4829"/>
                </a:lnTo>
                <a:lnTo>
                  <a:pt x="42482" y="4829"/>
                </a:lnTo>
                <a:lnTo>
                  <a:pt x="42482" y="4798"/>
                </a:lnTo>
                <a:close/>
                <a:moveTo>
                  <a:pt x="20943" y="4724"/>
                </a:moveTo>
                <a:cubicBezTo>
                  <a:pt x="20968" y="4738"/>
                  <a:pt x="20983" y="4754"/>
                  <a:pt x="21011" y="4782"/>
                </a:cubicBezTo>
                <a:lnTo>
                  <a:pt x="20901" y="4861"/>
                </a:lnTo>
                <a:lnTo>
                  <a:pt x="20853" y="4814"/>
                </a:lnTo>
                <a:lnTo>
                  <a:pt x="20943" y="4724"/>
                </a:lnTo>
                <a:close/>
                <a:moveTo>
                  <a:pt x="2819" y="4893"/>
                </a:moveTo>
                <a:lnTo>
                  <a:pt x="2819" y="4909"/>
                </a:lnTo>
                <a:lnTo>
                  <a:pt x="2771" y="4909"/>
                </a:lnTo>
                <a:lnTo>
                  <a:pt x="2771" y="4893"/>
                </a:lnTo>
                <a:close/>
                <a:moveTo>
                  <a:pt x="4576" y="4893"/>
                </a:moveTo>
                <a:lnTo>
                  <a:pt x="4576" y="4909"/>
                </a:lnTo>
                <a:lnTo>
                  <a:pt x="4544" y="4909"/>
                </a:lnTo>
                <a:lnTo>
                  <a:pt x="4544" y="4893"/>
                </a:lnTo>
                <a:close/>
                <a:moveTo>
                  <a:pt x="3626" y="5051"/>
                </a:moveTo>
                <a:lnTo>
                  <a:pt x="3626" y="5067"/>
                </a:lnTo>
                <a:lnTo>
                  <a:pt x="3547" y="5067"/>
                </a:lnTo>
                <a:lnTo>
                  <a:pt x="3547" y="5051"/>
                </a:lnTo>
                <a:close/>
                <a:moveTo>
                  <a:pt x="27408" y="5019"/>
                </a:moveTo>
                <a:cubicBezTo>
                  <a:pt x="27424" y="5067"/>
                  <a:pt x="27424" y="5083"/>
                  <a:pt x="27440" y="5114"/>
                </a:cubicBezTo>
                <a:cubicBezTo>
                  <a:pt x="27429" y="5120"/>
                  <a:pt x="27417" y="5125"/>
                  <a:pt x="27407" y="5125"/>
                </a:cubicBezTo>
                <a:cubicBezTo>
                  <a:pt x="27387" y="5125"/>
                  <a:pt x="27377" y="5104"/>
                  <a:pt x="27408" y="5019"/>
                </a:cubicBezTo>
                <a:close/>
                <a:moveTo>
                  <a:pt x="3959" y="5083"/>
                </a:moveTo>
                <a:lnTo>
                  <a:pt x="3959" y="5162"/>
                </a:lnTo>
                <a:lnTo>
                  <a:pt x="3816" y="5083"/>
                </a:lnTo>
                <a:close/>
                <a:moveTo>
                  <a:pt x="26189" y="5130"/>
                </a:moveTo>
                <a:lnTo>
                  <a:pt x="26189" y="5178"/>
                </a:lnTo>
                <a:lnTo>
                  <a:pt x="26173" y="5178"/>
                </a:lnTo>
                <a:lnTo>
                  <a:pt x="26173" y="5130"/>
                </a:lnTo>
                <a:close/>
                <a:moveTo>
                  <a:pt x="22531" y="5083"/>
                </a:moveTo>
                <a:cubicBezTo>
                  <a:pt x="22547" y="5146"/>
                  <a:pt x="22547" y="5162"/>
                  <a:pt x="22547" y="5194"/>
                </a:cubicBezTo>
                <a:lnTo>
                  <a:pt x="22484" y="5194"/>
                </a:lnTo>
                <a:lnTo>
                  <a:pt x="22531" y="5083"/>
                </a:lnTo>
                <a:close/>
                <a:moveTo>
                  <a:pt x="23972" y="5146"/>
                </a:moveTo>
                <a:lnTo>
                  <a:pt x="23972" y="5194"/>
                </a:lnTo>
                <a:lnTo>
                  <a:pt x="23909" y="5194"/>
                </a:lnTo>
                <a:lnTo>
                  <a:pt x="23909" y="5162"/>
                </a:lnTo>
                <a:lnTo>
                  <a:pt x="23972" y="5146"/>
                </a:lnTo>
                <a:close/>
                <a:moveTo>
                  <a:pt x="41009" y="5114"/>
                </a:moveTo>
                <a:cubicBezTo>
                  <a:pt x="41025" y="5146"/>
                  <a:pt x="41025" y="5162"/>
                  <a:pt x="41025" y="5194"/>
                </a:cubicBezTo>
                <a:lnTo>
                  <a:pt x="40994" y="5194"/>
                </a:lnTo>
                <a:lnTo>
                  <a:pt x="40994" y="5114"/>
                </a:lnTo>
                <a:close/>
                <a:moveTo>
                  <a:pt x="21265" y="5178"/>
                </a:moveTo>
                <a:lnTo>
                  <a:pt x="21265" y="5209"/>
                </a:lnTo>
                <a:lnTo>
                  <a:pt x="21249" y="5209"/>
                </a:lnTo>
                <a:lnTo>
                  <a:pt x="21249" y="5178"/>
                </a:lnTo>
                <a:close/>
                <a:moveTo>
                  <a:pt x="40550" y="5194"/>
                </a:moveTo>
                <a:lnTo>
                  <a:pt x="40550" y="5241"/>
                </a:lnTo>
                <a:lnTo>
                  <a:pt x="40534" y="5241"/>
                </a:lnTo>
                <a:lnTo>
                  <a:pt x="40534" y="5194"/>
                </a:lnTo>
                <a:close/>
                <a:moveTo>
                  <a:pt x="23814" y="5194"/>
                </a:moveTo>
                <a:lnTo>
                  <a:pt x="23814" y="5273"/>
                </a:lnTo>
                <a:lnTo>
                  <a:pt x="23798" y="5273"/>
                </a:lnTo>
                <a:lnTo>
                  <a:pt x="23798" y="5194"/>
                </a:lnTo>
                <a:close/>
                <a:moveTo>
                  <a:pt x="38508" y="5209"/>
                </a:moveTo>
                <a:lnTo>
                  <a:pt x="38508" y="5209"/>
                </a:lnTo>
                <a:cubicBezTo>
                  <a:pt x="38519" y="5256"/>
                  <a:pt x="38522" y="5285"/>
                  <a:pt x="38486" y="5285"/>
                </a:cubicBezTo>
                <a:cubicBezTo>
                  <a:pt x="38473" y="5285"/>
                  <a:pt x="38454" y="5281"/>
                  <a:pt x="38428" y="5273"/>
                </a:cubicBezTo>
                <a:lnTo>
                  <a:pt x="38508" y="5209"/>
                </a:lnTo>
                <a:close/>
                <a:moveTo>
                  <a:pt x="38254" y="5225"/>
                </a:moveTo>
                <a:cubicBezTo>
                  <a:pt x="38270" y="5241"/>
                  <a:pt x="38286" y="5257"/>
                  <a:pt x="38302" y="5289"/>
                </a:cubicBezTo>
                <a:lnTo>
                  <a:pt x="38254" y="5289"/>
                </a:lnTo>
                <a:lnTo>
                  <a:pt x="38254" y="5225"/>
                </a:lnTo>
                <a:close/>
                <a:moveTo>
                  <a:pt x="39157" y="5257"/>
                </a:moveTo>
                <a:lnTo>
                  <a:pt x="39173" y="5273"/>
                </a:lnTo>
                <a:lnTo>
                  <a:pt x="39141" y="5289"/>
                </a:lnTo>
                <a:cubicBezTo>
                  <a:pt x="39141" y="5273"/>
                  <a:pt x="39141" y="5257"/>
                  <a:pt x="39157" y="5257"/>
                </a:cubicBezTo>
                <a:close/>
                <a:moveTo>
                  <a:pt x="41168" y="5035"/>
                </a:moveTo>
                <a:lnTo>
                  <a:pt x="41405" y="5146"/>
                </a:lnTo>
                <a:lnTo>
                  <a:pt x="41215" y="5162"/>
                </a:lnTo>
                <a:lnTo>
                  <a:pt x="41199" y="5162"/>
                </a:lnTo>
                <a:cubicBezTo>
                  <a:pt x="41199" y="5194"/>
                  <a:pt x="41184" y="5209"/>
                  <a:pt x="41168" y="5289"/>
                </a:cubicBezTo>
                <a:lnTo>
                  <a:pt x="41168" y="5035"/>
                </a:lnTo>
                <a:close/>
                <a:moveTo>
                  <a:pt x="21439" y="5162"/>
                </a:moveTo>
                <a:cubicBezTo>
                  <a:pt x="21518" y="5178"/>
                  <a:pt x="21550" y="5194"/>
                  <a:pt x="21550" y="5304"/>
                </a:cubicBezTo>
                <a:cubicBezTo>
                  <a:pt x="21518" y="5273"/>
                  <a:pt x="21502" y="5257"/>
                  <a:pt x="21486" y="5241"/>
                </a:cubicBezTo>
                <a:cubicBezTo>
                  <a:pt x="21471" y="5209"/>
                  <a:pt x="21455" y="5194"/>
                  <a:pt x="21439" y="5162"/>
                </a:cubicBezTo>
                <a:close/>
                <a:moveTo>
                  <a:pt x="33916" y="5273"/>
                </a:moveTo>
                <a:lnTo>
                  <a:pt x="33932" y="5289"/>
                </a:lnTo>
                <a:lnTo>
                  <a:pt x="33900" y="5320"/>
                </a:lnTo>
                <a:cubicBezTo>
                  <a:pt x="33900" y="5304"/>
                  <a:pt x="33916" y="5289"/>
                  <a:pt x="33916" y="5273"/>
                </a:cubicBezTo>
                <a:close/>
                <a:moveTo>
                  <a:pt x="39474" y="5273"/>
                </a:moveTo>
                <a:lnTo>
                  <a:pt x="39474" y="5320"/>
                </a:lnTo>
                <a:lnTo>
                  <a:pt x="39458" y="5320"/>
                </a:lnTo>
                <a:lnTo>
                  <a:pt x="39458" y="5273"/>
                </a:lnTo>
                <a:close/>
                <a:moveTo>
                  <a:pt x="40550" y="5273"/>
                </a:moveTo>
                <a:lnTo>
                  <a:pt x="40550" y="5320"/>
                </a:lnTo>
                <a:lnTo>
                  <a:pt x="40534" y="5320"/>
                </a:lnTo>
                <a:lnTo>
                  <a:pt x="40534" y="5273"/>
                </a:lnTo>
                <a:close/>
                <a:moveTo>
                  <a:pt x="39141" y="5289"/>
                </a:moveTo>
                <a:lnTo>
                  <a:pt x="39141" y="5289"/>
                </a:lnTo>
                <a:cubicBezTo>
                  <a:pt x="39125" y="5304"/>
                  <a:pt x="39125" y="5320"/>
                  <a:pt x="39109" y="5336"/>
                </a:cubicBezTo>
                <a:lnTo>
                  <a:pt x="39109" y="5320"/>
                </a:lnTo>
                <a:lnTo>
                  <a:pt x="39141" y="5289"/>
                </a:lnTo>
                <a:close/>
                <a:moveTo>
                  <a:pt x="25651" y="5336"/>
                </a:moveTo>
                <a:lnTo>
                  <a:pt x="25651" y="5352"/>
                </a:lnTo>
                <a:lnTo>
                  <a:pt x="25635" y="5352"/>
                </a:lnTo>
                <a:lnTo>
                  <a:pt x="25635" y="5336"/>
                </a:lnTo>
                <a:close/>
                <a:moveTo>
                  <a:pt x="27266" y="5320"/>
                </a:moveTo>
                <a:cubicBezTo>
                  <a:pt x="27266" y="5336"/>
                  <a:pt x="27266" y="5336"/>
                  <a:pt x="27266" y="5352"/>
                </a:cubicBezTo>
                <a:lnTo>
                  <a:pt x="27202" y="5352"/>
                </a:lnTo>
                <a:cubicBezTo>
                  <a:pt x="27202" y="5352"/>
                  <a:pt x="27202" y="5336"/>
                  <a:pt x="27202" y="5336"/>
                </a:cubicBezTo>
                <a:lnTo>
                  <a:pt x="27266" y="5320"/>
                </a:lnTo>
                <a:close/>
                <a:moveTo>
                  <a:pt x="33900" y="5320"/>
                </a:moveTo>
                <a:cubicBezTo>
                  <a:pt x="33900" y="5336"/>
                  <a:pt x="33900" y="5352"/>
                  <a:pt x="33884" y="5352"/>
                </a:cubicBezTo>
                <a:lnTo>
                  <a:pt x="33868" y="5336"/>
                </a:lnTo>
                <a:cubicBezTo>
                  <a:pt x="33884" y="5336"/>
                  <a:pt x="33900" y="5320"/>
                  <a:pt x="33900" y="5320"/>
                </a:cubicBezTo>
                <a:close/>
                <a:moveTo>
                  <a:pt x="41421" y="5289"/>
                </a:moveTo>
                <a:lnTo>
                  <a:pt x="41484" y="5352"/>
                </a:lnTo>
                <a:lnTo>
                  <a:pt x="41484" y="5352"/>
                </a:lnTo>
                <a:lnTo>
                  <a:pt x="41358" y="5336"/>
                </a:lnTo>
                <a:lnTo>
                  <a:pt x="41310" y="5368"/>
                </a:lnTo>
                <a:cubicBezTo>
                  <a:pt x="41294" y="5336"/>
                  <a:pt x="41279" y="5304"/>
                  <a:pt x="41263" y="5289"/>
                </a:cubicBezTo>
                <a:close/>
                <a:moveTo>
                  <a:pt x="33346" y="5273"/>
                </a:moveTo>
                <a:lnTo>
                  <a:pt x="33346" y="5273"/>
                </a:lnTo>
                <a:cubicBezTo>
                  <a:pt x="33378" y="5304"/>
                  <a:pt x="33425" y="5320"/>
                  <a:pt x="33393" y="5384"/>
                </a:cubicBezTo>
                <a:cubicBezTo>
                  <a:pt x="33362" y="5352"/>
                  <a:pt x="33298" y="5336"/>
                  <a:pt x="33346" y="5273"/>
                </a:cubicBezTo>
                <a:close/>
                <a:moveTo>
                  <a:pt x="33678" y="5320"/>
                </a:moveTo>
                <a:cubicBezTo>
                  <a:pt x="33678" y="5336"/>
                  <a:pt x="33678" y="5368"/>
                  <a:pt x="33678" y="5384"/>
                </a:cubicBezTo>
                <a:lnTo>
                  <a:pt x="33552" y="5384"/>
                </a:lnTo>
                <a:lnTo>
                  <a:pt x="33678" y="5320"/>
                </a:lnTo>
                <a:close/>
                <a:moveTo>
                  <a:pt x="29704" y="5209"/>
                </a:moveTo>
                <a:lnTo>
                  <a:pt x="29815" y="5320"/>
                </a:lnTo>
                <a:cubicBezTo>
                  <a:pt x="29767" y="5352"/>
                  <a:pt x="29736" y="5399"/>
                  <a:pt x="29704" y="5431"/>
                </a:cubicBezTo>
                <a:lnTo>
                  <a:pt x="29657" y="5384"/>
                </a:lnTo>
                <a:cubicBezTo>
                  <a:pt x="29657" y="5320"/>
                  <a:pt x="29688" y="5273"/>
                  <a:pt x="29704" y="5209"/>
                </a:cubicBezTo>
                <a:close/>
                <a:moveTo>
                  <a:pt x="41057" y="5415"/>
                </a:moveTo>
                <a:lnTo>
                  <a:pt x="41057" y="5431"/>
                </a:lnTo>
                <a:lnTo>
                  <a:pt x="41025" y="5431"/>
                </a:lnTo>
                <a:lnTo>
                  <a:pt x="41025" y="5415"/>
                </a:lnTo>
                <a:close/>
                <a:moveTo>
                  <a:pt x="23387" y="5399"/>
                </a:moveTo>
                <a:lnTo>
                  <a:pt x="23387" y="5447"/>
                </a:lnTo>
                <a:lnTo>
                  <a:pt x="23371" y="5447"/>
                </a:lnTo>
                <a:lnTo>
                  <a:pt x="23371" y="5399"/>
                </a:lnTo>
                <a:close/>
                <a:moveTo>
                  <a:pt x="23672" y="5368"/>
                </a:moveTo>
                <a:lnTo>
                  <a:pt x="23703" y="5399"/>
                </a:lnTo>
                <a:lnTo>
                  <a:pt x="23687" y="5415"/>
                </a:lnTo>
                <a:lnTo>
                  <a:pt x="23830" y="5415"/>
                </a:lnTo>
                <a:lnTo>
                  <a:pt x="23830" y="5431"/>
                </a:lnTo>
                <a:cubicBezTo>
                  <a:pt x="23801" y="5431"/>
                  <a:pt x="23773" y="5448"/>
                  <a:pt x="23744" y="5448"/>
                </a:cubicBezTo>
                <a:cubicBezTo>
                  <a:pt x="23725" y="5448"/>
                  <a:pt x="23706" y="5441"/>
                  <a:pt x="23687" y="5415"/>
                </a:cubicBezTo>
                <a:cubicBezTo>
                  <a:pt x="23687" y="5399"/>
                  <a:pt x="23672" y="5384"/>
                  <a:pt x="23656" y="5384"/>
                </a:cubicBezTo>
                <a:lnTo>
                  <a:pt x="23672" y="5368"/>
                </a:lnTo>
                <a:close/>
                <a:moveTo>
                  <a:pt x="41674" y="5447"/>
                </a:moveTo>
                <a:lnTo>
                  <a:pt x="41674" y="5463"/>
                </a:lnTo>
                <a:lnTo>
                  <a:pt x="41627" y="5463"/>
                </a:lnTo>
                <a:lnTo>
                  <a:pt x="41627" y="5447"/>
                </a:lnTo>
                <a:close/>
                <a:moveTo>
                  <a:pt x="21376" y="5336"/>
                </a:moveTo>
                <a:cubicBezTo>
                  <a:pt x="21391" y="5399"/>
                  <a:pt x="21407" y="5447"/>
                  <a:pt x="21407" y="5494"/>
                </a:cubicBezTo>
                <a:lnTo>
                  <a:pt x="21138" y="5463"/>
                </a:lnTo>
                <a:lnTo>
                  <a:pt x="21138" y="5399"/>
                </a:lnTo>
                <a:lnTo>
                  <a:pt x="21281" y="5415"/>
                </a:lnTo>
                <a:lnTo>
                  <a:pt x="21376" y="5336"/>
                </a:lnTo>
                <a:close/>
                <a:moveTo>
                  <a:pt x="24004" y="5431"/>
                </a:moveTo>
                <a:lnTo>
                  <a:pt x="24067" y="5494"/>
                </a:lnTo>
                <a:lnTo>
                  <a:pt x="24004" y="5494"/>
                </a:lnTo>
                <a:lnTo>
                  <a:pt x="24004" y="5431"/>
                </a:lnTo>
                <a:close/>
                <a:moveTo>
                  <a:pt x="41421" y="5463"/>
                </a:moveTo>
                <a:lnTo>
                  <a:pt x="41421" y="5494"/>
                </a:lnTo>
                <a:lnTo>
                  <a:pt x="41342" y="5494"/>
                </a:lnTo>
                <a:lnTo>
                  <a:pt x="41421" y="5463"/>
                </a:lnTo>
                <a:close/>
                <a:moveTo>
                  <a:pt x="23323" y="5494"/>
                </a:moveTo>
                <a:lnTo>
                  <a:pt x="23323" y="5510"/>
                </a:lnTo>
                <a:lnTo>
                  <a:pt x="23276" y="5510"/>
                </a:lnTo>
                <a:lnTo>
                  <a:pt x="23276" y="5494"/>
                </a:lnTo>
                <a:close/>
                <a:moveTo>
                  <a:pt x="30527" y="5447"/>
                </a:moveTo>
                <a:lnTo>
                  <a:pt x="30527" y="5510"/>
                </a:lnTo>
                <a:lnTo>
                  <a:pt x="30512" y="5510"/>
                </a:lnTo>
                <a:cubicBezTo>
                  <a:pt x="30496" y="5494"/>
                  <a:pt x="30496" y="5463"/>
                  <a:pt x="30496" y="5447"/>
                </a:cubicBezTo>
                <a:close/>
                <a:moveTo>
                  <a:pt x="20489" y="5415"/>
                </a:moveTo>
                <a:cubicBezTo>
                  <a:pt x="20505" y="5447"/>
                  <a:pt x="20505" y="5479"/>
                  <a:pt x="20505" y="5526"/>
                </a:cubicBezTo>
                <a:lnTo>
                  <a:pt x="20473" y="5526"/>
                </a:lnTo>
                <a:lnTo>
                  <a:pt x="20473" y="5415"/>
                </a:lnTo>
                <a:close/>
                <a:moveTo>
                  <a:pt x="36148" y="5558"/>
                </a:moveTo>
                <a:cubicBezTo>
                  <a:pt x="36148" y="5559"/>
                  <a:pt x="36148" y="5561"/>
                  <a:pt x="36148" y="5562"/>
                </a:cubicBezTo>
                <a:lnTo>
                  <a:pt x="36148" y="5562"/>
                </a:lnTo>
                <a:lnTo>
                  <a:pt x="36133" y="5558"/>
                </a:lnTo>
                <a:close/>
                <a:moveTo>
                  <a:pt x="25239" y="5463"/>
                </a:moveTo>
                <a:lnTo>
                  <a:pt x="25318" y="5542"/>
                </a:lnTo>
                <a:lnTo>
                  <a:pt x="25239" y="5589"/>
                </a:lnTo>
                <a:cubicBezTo>
                  <a:pt x="25239" y="5542"/>
                  <a:pt x="25239" y="5510"/>
                  <a:pt x="25239" y="5463"/>
                </a:cubicBezTo>
                <a:close/>
                <a:moveTo>
                  <a:pt x="33093" y="5558"/>
                </a:moveTo>
                <a:lnTo>
                  <a:pt x="33061" y="5589"/>
                </a:lnTo>
                <a:cubicBezTo>
                  <a:pt x="33061" y="5574"/>
                  <a:pt x="33077" y="5558"/>
                  <a:pt x="33077" y="5558"/>
                </a:cubicBezTo>
                <a:close/>
                <a:moveTo>
                  <a:pt x="35879" y="5574"/>
                </a:moveTo>
                <a:lnTo>
                  <a:pt x="35879" y="5589"/>
                </a:lnTo>
                <a:lnTo>
                  <a:pt x="35832" y="5589"/>
                </a:lnTo>
                <a:lnTo>
                  <a:pt x="35832" y="5574"/>
                </a:lnTo>
                <a:close/>
                <a:moveTo>
                  <a:pt x="36275" y="5447"/>
                </a:moveTo>
                <a:cubicBezTo>
                  <a:pt x="36307" y="5494"/>
                  <a:pt x="36291" y="5558"/>
                  <a:pt x="36243" y="5589"/>
                </a:cubicBezTo>
                <a:lnTo>
                  <a:pt x="36151" y="5563"/>
                </a:lnTo>
                <a:lnTo>
                  <a:pt x="36151" y="5563"/>
                </a:lnTo>
                <a:cubicBezTo>
                  <a:pt x="36166" y="5494"/>
                  <a:pt x="36185" y="5492"/>
                  <a:pt x="36275" y="5447"/>
                </a:cubicBezTo>
                <a:close/>
                <a:moveTo>
                  <a:pt x="21993" y="5447"/>
                </a:moveTo>
                <a:cubicBezTo>
                  <a:pt x="22056" y="5510"/>
                  <a:pt x="22088" y="5542"/>
                  <a:pt x="22151" y="5605"/>
                </a:cubicBezTo>
                <a:cubicBezTo>
                  <a:pt x="22041" y="5605"/>
                  <a:pt x="22025" y="5558"/>
                  <a:pt x="21993" y="5447"/>
                </a:cubicBezTo>
                <a:close/>
                <a:moveTo>
                  <a:pt x="36147" y="5575"/>
                </a:moveTo>
                <a:cubicBezTo>
                  <a:pt x="36143" y="5595"/>
                  <a:pt x="36133" y="5605"/>
                  <a:pt x="36133" y="5605"/>
                </a:cubicBezTo>
                <a:lnTo>
                  <a:pt x="36117" y="5605"/>
                </a:lnTo>
                <a:lnTo>
                  <a:pt x="36147" y="5575"/>
                </a:lnTo>
                <a:close/>
                <a:moveTo>
                  <a:pt x="21819" y="5273"/>
                </a:moveTo>
                <a:lnTo>
                  <a:pt x="21835" y="5336"/>
                </a:lnTo>
                <a:lnTo>
                  <a:pt x="21898" y="5352"/>
                </a:lnTo>
                <a:lnTo>
                  <a:pt x="21898" y="5479"/>
                </a:lnTo>
                <a:lnTo>
                  <a:pt x="21708" y="5352"/>
                </a:lnTo>
                <a:lnTo>
                  <a:pt x="21708" y="5352"/>
                </a:lnTo>
                <a:cubicBezTo>
                  <a:pt x="21724" y="5431"/>
                  <a:pt x="21740" y="5479"/>
                  <a:pt x="21756" y="5510"/>
                </a:cubicBezTo>
                <a:cubicBezTo>
                  <a:pt x="21756" y="5558"/>
                  <a:pt x="21882" y="5526"/>
                  <a:pt x="21803" y="5621"/>
                </a:cubicBezTo>
                <a:cubicBezTo>
                  <a:pt x="21708" y="5621"/>
                  <a:pt x="21645" y="5526"/>
                  <a:pt x="21581" y="5463"/>
                </a:cubicBezTo>
                <a:lnTo>
                  <a:pt x="21455" y="5463"/>
                </a:lnTo>
                <a:lnTo>
                  <a:pt x="21581" y="5352"/>
                </a:lnTo>
                <a:lnTo>
                  <a:pt x="21629" y="5399"/>
                </a:lnTo>
                <a:lnTo>
                  <a:pt x="21740" y="5273"/>
                </a:lnTo>
                <a:close/>
                <a:moveTo>
                  <a:pt x="25382" y="5605"/>
                </a:moveTo>
                <a:lnTo>
                  <a:pt x="25382" y="5621"/>
                </a:lnTo>
                <a:lnTo>
                  <a:pt x="25318" y="5621"/>
                </a:lnTo>
                <a:lnTo>
                  <a:pt x="25318" y="5605"/>
                </a:lnTo>
                <a:close/>
                <a:moveTo>
                  <a:pt x="21914" y="5605"/>
                </a:moveTo>
                <a:lnTo>
                  <a:pt x="21926" y="5630"/>
                </a:lnTo>
                <a:lnTo>
                  <a:pt x="21926" y="5630"/>
                </a:lnTo>
                <a:cubicBezTo>
                  <a:pt x="21917" y="5624"/>
                  <a:pt x="21908" y="5615"/>
                  <a:pt x="21898" y="5605"/>
                </a:cubicBezTo>
                <a:close/>
                <a:moveTo>
                  <a:pt x="22737" y="5621"/>
                </a:moveTo>
                <a:lnTo>
                  <a:pt x="22737" y="5637"/>
                </a:lnTo>
                <a:lnTo>
                  <a:pt x="22706" y="5637"/>
                </a:lnTo>
                <a:lnTo>
                  <a:pt x="22706" y="5621"/>
                </a:lnTo>
                <a:close/>
                <a:moveTo>
                  <a:pt x="30654" y="5621"/>
                </a:moveTo>
                <a:lnTo>
                  <a:pt x="30654" y="5637"/>
                </a:lnTo>
                <a:lnTo>
                  <a:pt x="30622" y="5637"/>
                </a:lnTo>
                <a:lnTo>
                  <a:pt x="30622" y="5621"/>
                </a:lnTo>
                <a:close/>
                <a:moveTo>
                  <a:pt x="33963" y="5621"/>
                </a:moveTo>
                <a:lnTo>
                  <a:pt x="33963" y="5637"/>
                </a:lnTo>
                <a:lnTo>
                  <a:pt x="33916" y="5637"/>
                </a:lnTo>
                <a:lnTo>
                  <a:pt x="33916" y="5621"/>
                </a:lnTo>
                <a:close/>
                <a:moveTo>
                  <a:pt x="23307" y="5605"/>
                </a:moveTo>
                <a:lnTo>
                  <a:pt x="23307" y="5653"/>
                </a:lnTo>
                <a:lnTo>
                  <a:pt x="23292" y="5653"/>
                </a:lnTo>
                <a:lnTo>
                  <a:pt x="23292" y="5605"/>
                </a:lnTo>
                <a:close/>
                <a:moveTo>
                  <a:pt x="32950" y="5589"/>
                </a:moveTo>
                <a:lnTo>
                  <a:pt x="33017" y="5634"/>
                </a:lnTo>
                <a:lnTo>
                  <a:pt x="33017" y="5634"/>
                </a:lnTo>
                <a:cubicBezTo>
                  <a:pt x="33015" y="5635"/>
                  <a:pt x="33014" y="5636"/>
                  <a:pt x="33013" y="5637"/>
                </a:cubicBezTo>
                <a:cubicBezTo>
                  <a:pt x="32969" y="5648"/>
                  <a:pt x="32916" y="5659"/>
                  <a:pt x="32861" y="5659"/>
                </a:cubicBezTo>
                <a:cubicBezTo>
                  <a:pt x="32838" y="5659"/>
                  <a:pt x="32815" y="5657"/>
                  <a:pt x="32792" y="5653"/>
                </a:cubicBezTo>
                <a:cubicBezTo>
                  <a:pt x="32823" y="5637"/>
                  <a:pt x="32839" y="5637"/>
                  <a:pt x="32855" y="5637"/>
                </a:cubicBezTo>
                <a:lnTo>
                  <a:pt x="32950" y="5589"/>
                </a:lnTo>
                <a:close/>
                <a:moveTo>
                  <a:pt x="2407" y="5605"/>
                </a:moveTo>
                <a:lnTo>
                  <a:pt x="2439" y="5637"/>
                </a:lnTo>
                <a:cubicBezTo>
                  <a:pt x="2454" y="5637"/>
                  <a:pt x="2470" y="5637"/>
                  <a:pt x="2470" y="5653"/>
                </a:cubicBezTo>
                <a:lnTo>
                  <a:pt x="2454" y="5669"/>
                </a:lnTo>
                <a:lnTo>
                  <a:pt x="2439" y="5637"/>
                </a:lnTo>
                <a:cubicBezTo>
                  <a:pt x="2423" y="5637"/>
                  <a:pt x="2407" y="5621"/>
                  <a:pt x="2391" y="5605"/>
                </a:cubicBezTo>
                <a:close/>
                <a:moveTo>
                  <a:pt x="21946" y="5638"/>
                </a:moveTo>
                <a:cubicBezTo>
                  <a:pt x="21956" y="5639"/>
                  <a:pt x="21967" y="5642"/>
                  <a:pt x="21977" y="5653"/>
                </a:cubicBezTo>
                <a:lnTo>
                  <a:pt x="21961" y="5669"/>
                </a:lnTo>
                <a:lnTo>
                  <a:pt x="21946" y="5638"/>
                </a:lnTo>
                <a:close/>
                <a:moveTo>
                  <a:pt x="41880" y="5666"/>
                </a:moveTo>
                <a:lnTo>
                  <a:pt x="41880" y="5684"/>
                </a:lnTo>
                <a:lnTo>
                  <a:pt x="41912" y="5684"/>
                </a:lnTo>
                <a:lnTo>
                  <a:pt x="41880" y="5666"/>
                </a:lnTo>
                <a:close/>
                <a:moveTo>
                  <a:pt x="33219" y="5684"/>
                </a:moveTo>
                <a:lnTo>
                  <a:pt x="33219" y="5700"/>
                </a:lnTo>
                <a:lnTo>
                  <a:pt x="33140" y="5700"/>
                </a:lnTo>
                <a:lnTo>
                  <a:pt x="33140" y="5684"/>
                </a:lnTo>
                <a:close/>
                <a:moveTo>
                  <a:pt x="16531" y="5637"/>
                </a:moveTo>
                <a:lnTo>
                  <a:pt x="16641" y="5700"/>
                </a:lnTo>
                <a:lnTo>
                  <a:pt x="16515" y="5716"/>
                </a:lnTo>
                <a:cubicBezTo>
                  <a:pt x="16531" y="5669"/>
                  <a:pt x="16531" y="5653"/>
                  <a:pt x="16531" y="5637"/>
                </a:cubicBezTo>
                <a:close/>
                <a:moveTo>
                  <a:pt x="17354" y="5637"/>
                </a:moveTo>
                <a:lnTo>
                  <a:pt x="17433" y="5700"/>
                </a:lnTo>
                <a:lnTo>
                  <a:pt x="17338" y="5716"/>
                </a:lnTo>
                <a:cubicBezTo>
                  <a:pt x="17322" y="5684"/>
                  <a:pt x="17322" y="5669"/>
                  <a:pt x="17322" y="5653"/>
                </a:cubicBezTo>
                <a:lnTo>
                  <a:pt x="17354" y="5637"/>
                </a:lnTo>
                <a:close/>
                <a:moveTo>
                  <a:pt x="17718" y="5589"/>
                </a:moveTo>
                <a:lnTo>
                  <a:pt x="17718" y="5589"/>
                </a:lnTo>
                <a:cubicBezTo>
                  <a:pt x="17702" y="5653"/>
                  <a:pt x="17686" y="5684"/>
                  <a:pt x="17671" y="5732"/>
                </a:cubicBezTo>
                <a:lnTo>
                  <a:pt x="17591" y="5669"/>
                </a:lnTo>
                <a:lnTo>
                  <a:pt x="17718" y="5589"/>
                </a:lnTo>
                <a:close/>
                <a:moveTo>
                  <a:pt x="29704" y="5479"/>
                </a:moveTo>
                <a:cubicBezTo>
                  <a:pt x="29704" y="5510"/>
                  <a:pt x="29720" y="5558"/>
                  <a:pt x="29720" y="5589"/>
                </a:cubicBezTo>
                <a:lnTo>
                  <a:pt x="29799" y="5605"/>
                </a:lnTo>
                <a:lnTo>
                  <a:pt x="29799" y="5684"/>
                </a:lnTo>
                <a:lnTo>
                  <a:pt x="29657" y="5637"/>
                </a:lnTo>
                <a:lnTo>
                  <a:pt x="29609" y="5732"/>
                </a:lnTo>
                <a:lnTo>
                  <a:pt x="29546" y="5669"/>
                </a:lnTo>
                <a:lnTo>
                  <a:pt x="29530" y="5669"/>
                </a:lnTo>
                <a:lnTo>
                  <a:pt x="29435" y="5732"/>
                </a:lnTo>
                <a:lnTo>
                  <a:pt x="29356" y="5621"/>
                </a:lnTo>
                <a:cubicBezTo>
                  <a:pt x="29383" y="5599"/>
                  <a:pt x="29409" y="5591"/>
                  <a:pt x="29433" y="5591"/>
                </a:cubicBezTo>
                <a:cubicBezTo>
                  <a:pt x="29481" y="5591"/>
                  <a:pt x="29526" y="5622"/>
                  <a:pt x="29577" y="5653"/>
                </a:cubicBezTo>
                <a:lnTo>
                  <a:pt x="29704" y="5479"/>
                </a:lnTo>
                <a:close/>
                <a:moveTo>
                  <a:pt x="3119" y="5684"/>
                </a:moveTo>
                <a:lnTo>
                  <a:pt x="3119" y="5764"/>
                </a:lnTo>
                <a:lnTo>
                  <a:pt x="3088" y="5764"/>
                </a:lnTo>
                <a:lnTo>
                  <a:pt x="3088" y="5684"/>
                </a:lnTo>
                <a:close/>
                <a:moveTo>
                  <a:pt x="34312" y="5526"/>
                </a:moveTo>
                <a:lnTo>
                  <a:pt x="34328" y="5558"/>
                </a:lnTo>
                <a:cubicBezTo>
                  <a:pt x="34375" y="5589"/>
                  <a:pt x="34407" y="5621"/>
                  <a:pt x="34454" y="5669"/>
                </a:cubicBezTo>
                <a:lnTo>
                  <a:pt x="34343" y="5684"/>
                </a:lnTo>
                <a:lnTo>
                  <a:pt x="34312" y="5764"/>
                </a:lnTo>
                <a:lnTo>
                  <a:pt x="34280" y="5764"/>
                </a:lnTo>
                <a:cubicBezTo>
                  <a:pt x="34296" y="5700"/>
                  <a:pt x="34312" y="5637"/>
                  <a:pt x="34312" y="5542"/>
                </a:cubicBezTo>
                <a:lnTo>
                  <a:pt x="34312" y="5542"/>
                </a:lnTo>
                <a:cubicBezTo>
                  <a:pt x="34312" y="5547"/>
                  <a:pt x="34310" y="5549"/>
                  <a:pt x="34308" y="5549"/>
                </a:cubicBezTo>
                <a:cubicBezTo>
                  <a:pt x="34303" y="5549"/>
                  <a:pt x="34296" y="5542"/>
                  <a:pt x="34296" y="5542"/>
                </a:cubicBezTo>
                <a:lnTo>
                  <a:pt x="34312" y="5526"/>
                </a:lnTo>
                <a:close/>
                <a:moveTo>
                  <a:pt x="17053" y="5748"/>
                </a:moveTo>
                <a:lnTo>
                  <a:pt x="17053" y="5795"/>
                </a:lnTo>
                <a:lnTo>
                  <a:pt x="17037" y="5795"/>
                </a:lnTo>
                <a:lnTo>
                  <a:pt x="17037" y="5748"/>
                </a:lnTo>
                <a:close/>
                <a:moveTo>
                  <a:pt x="32602" y="5621"/>
                </a:moveTo>
                <a:cubicBezTo>
                  <a:pt x="32618" y="5700"/>
                  <a:pt x="32633" y="5764"/>
                  <a:pt x="32554" y="5827"/>
                </a:cubicBezTo>
                <a:cubicBezTo>
                  <a:pt x="32523" y="5748"/>
                  <a:pt x="32523" y="5684"/>
                  <a:pt x="32602" y="5621"/>
                </a:cubicBezTo>
                <a:close/>
                <a:moveTo>
                  <a:pt x="31224" y="5779"/>
                </a:moveTo>
                <a:lnTo>
                  <a:pt x="31272" y="5827"/>
                </a:lnTo>
                <a:lnTo>
                  <a:pt x="31161" y="5843"/>
                </a:lnTo>
                <a:lnTo>
                  <a:pt x="31145" y="5811"/>
                </a:lnTo>
                <a:lnTo>
                  <a:pt x="31224" y="5779"/>
                </a:lnTo>
                <a:close/>
                <a:moveTo>
                  <a:pt x="2644" y="5843"/>
                </a:moveTo>
                <a:lnTo>
                  <a:pt x="2660" y="5874"/>
                </a:lnTo>
                <a:cubicBezTo>
                  <a:pt x="2666" y="5880"/>
                  <a:pt x="2671" y="5883"/>
                  <a:pt x="2676" y="5886"/>
                </a:cubicBezTo>
                <a:lnTo>
                  <a:pt x="2676" y="5886"/>
                </a:lnTo>
                <a:lnTo>
                  <a:pt x="2676" y="5890"/>
                </a:lnTo>
                <a:cubicBezTo>
                  <a:pt x="2660" y="5874"/>
                  <a:pt x="2644" y="5874"/>
                  <a:pt x="2629" y="5859"/>
                </a:cubicBezTo>
                <a:lnTo>
                  <a:pt x="2644" y="5843"/>
                </a:lnTo>
                <a:close/>
                <a:moveTo>
                  <a:pt x="2684" y="5890"/>
                </a:moveTo>
                <a:lnTo>
                  <a:pt x="2684" y="5890"/>
                </a:lnTo>
                <a:cubicBezTo>
                  <a:pt x="2692" y="5894"/>
                  <a:pt x="2700" y="5898"/>
                  <a:pt x="2708" y="5906"/>
                </a:cubicBezTo>
                <a:lnTo>
                  <a:pt x="2692" y="5906"/>
                </a:lnTo>
                <a:lnTo>
                  <a:pt x="2684" y="5890"/>
                </a:lnTo>
                <a:close/>
                <a:moveTo>
                  <a:pt x="31541" y="5795"/>
                </a:moveTo>
                <a:lnTo>
                  <a:pt x="31541" y="5906"/>
                </a:lnTo>
                <a:lnTo>
                  <a:pt x="31430" y="5795"/>
                </a:lnTo>
                <a:close/>
                <a:moveTo>
                  <a:pt x="2407" y="5716"/>
                </a:moveTo>
                <a:lnTo>
                  <a:pt x="2549" y="5764"/>
                </a:lnTo>
                <a:cubicBezTo>
                  <a:pt x="2565" y="5827"/>
                  <a:pt x="2565" y="5859"/>
                  <a:pt x="2581" y="5906"/>
                </a:cubicBezTo>
                <a:cubicBezTo>
                  <a:pt x="2571" y="5916"/>
                  <a:pt x="2556" y="5921"/>
                  <a:pt x="2539" y="5921"/>
                </a:cubicBezTo>
                <a:cubicBezTo>
                  <a:pt x="2501" y="5921"/>
                  <a:pt x="2450" y="5897"/>
                  <a:pt x="2407" y="5843"/>
                </a:cubicBezTo>
                <a:lnTo>
                  <a:pt x="2470" y="5827"/>
                </a:lnTo>
                <a:lnTo>
                  <a:pt x="2407" y="5716"/>
                </a:lnTo>
                <a:close/>
                <a:moveTo>
                  <a:pt x="29308" y="5922"/>
                </a:moveTo>
                <a:lnTo>
                  <a:pt x="29292" y="5938"/>
                </a:lnTo>
                <a:lnTo>
                  <a:pt x="29261" y="5938"/>
                </a:lnTo>
                <a:lnTo>
                  <a:pt x="29261" y="5922"/>
                </a:lnTo>
                <a:close/>
                <a:moveTo>
                  <a:pt x="29847" y="5922"/>
                </a:moveTo>
                <a:lnTo>
                  <a:pt x="29847" y="5938"/>
                </a:lnTo>
                <a:lnTo>
                  <a:pt x="29799" y="5938"/>
                </a:lnTo>
                <a:lnTo>
                  <a:pt x="29799" y="5922"/>
                </a:lnTo>
                <a:close/>
                <a:moveTo>
                  <a:pt x="43131" y="5922"/>
                </a:moveTo>
                <a:lnTo>
                  <a:pt x="43131" y="5938"/>
                </a:lnTo>
                <a:lnTo>
                  <a:pt x="43084" y="5938"/>
                </a:lnTo>
                <a:lnTo>
                  <a:pt x="43084" y="5922"/>
                </a:lnTo>
                <a:close/>
                <a:moveTo>
                  <a:pt x="29957" y="5874"/>
                </a:moveTo>
                <a:cubicBezTo>
                  <a:pt x="29973" y="5890"/>
                  <a:pt x="29973" y="5922"/>
                  <a:pt x="29973" y="5938"/>
                </a:cubicBezTo>
                <a:lnTo>
                  <a:pt x="29910" y="5954"/>
                </a:lnTo>
                <a:lnTo>
                  <a:pt x="29910" y="5874"/>
                </a:lnTo>
                <a:close/>
                <a:moveTo>
                  <a:pt x="42187" y="5684"/>
                </a:moveTo>
                <a:cubicBezTo>
                  <a:pt x="42229" y="5684"/>
                  <a:pt x="42260" y="5700"/>
                  <a:pt x="42324" y="5732"/>
                </a:cubicBezTo>
                <a:lnTo>
                  <a:pt x="42324" y="5874"/>
                </a:lnTo>
                <a:lnTo>
                  <a:pt x="42276" y="5859"/>
                </a:lnTo>
                <a:lnTo>
                  <a:pt x="42134" y="5938"/>
                </a:lnTo>
                <a:cubicBezTo>
                  <a:pt x="42134" y="5938"/>
                  <a:pt x="42118" y="5954"/>
                  <a:pt x="42118" y="5954"/>
                </a:cubicBezTo>
                <a:lnTo>
                  <a:pt x="41991" y="5954"/>
                </a:lnTo>
                <a:cubicBezTo>
                  <a:pt x="42007" y="5874"/>
                  <a:pt x="42054" y="5811"/>
                  <a:pt x="41991" y="5732"/>
                </a:cubicBezTo>
                <a:cubicBezTo>
                  <a:pt x="42094" y="5700"/>
                  <a:pt x="42145" y="5684"/>
                  <a:pt x="42187" y="5684"/>
                </a:cubicBezTo>
                <a:close/>
                <a:moveTo>
                  <a:pt x="4069" y="5954"/>
                </a:moveTo>
                <a:lnTo>
                  <a:pt x="4069" y="5985"/>
                </a:lnTo>
                <a:lnTo>
                  <a:pt x="4054" y="5985"/>
                </a:lnTo>
                <a:lnTo>
                  <a:pt x="4054" y="5954"/>
                </a:lnTo>
                <a:close/>
                <a:moveTo>
                  <a:pt x="3309" y="5985"/>
                </a:moveTo>
                <a:lnTo>
                  <a:pt x="3309" y="6033"/>
                </a:lnTo>
                <a:lnTo>
                  <a:pt x="3294" y="6033"/>
                </a:lnTo>
                <a:lnTo>
                  <a:pt x="3294" y="5985"/>
                </a:lnTo>
                <a:close/>
                <a:moveTo>
                  <a:pt x="3943" y="6001"/>
                </a:moveTo>
                <a:lnTo>
                  <a:pt x="3974" y="6033"/>
                </a:lnTo>
                <a:cubicBezTo>
                  <a:pt x="3959" y="6033"/>
                  <a:pt x="3943" y="6033"/>
                  <a:pt x="3943" y="6017"/>
                </a:cubicBezTo>
                <a:lnTo>
                  <a:pt x="3943" y="6001"/>
                </a:lnTo>
                <a:close/>
                <a:moveTo>
                  <a:pt x="30559" y="5764"/>
                </a:moveTo>
                <a:lnTo>
                  <a:pt x="30559" y="5890"/>
                </a:lnTo>
                <a:lnTo>
                  <a:pt x="30496" y="5843"/>
                </a:lnTo>
                <a:cubicBezTo>
                  <a:pt x="30464" y="5906"/>
                  <a:pt x="30417" y="5969"/>
                  <a:pt x="30385" y="6033"/>
                </a:cubicBezTo>
                <a:lnTo>
                  <a:pt x="30290" y="5922"/>
                </a:lnTo>
                <a:lnTo>
                  <a:pt x="30290" y="5795"/>
                </a:lnTo>
                <a:lnTo>
                  <a:pt x="30385" y="5827"/>
                </a:lnTo>
                <a:lnTo>
                  <a:pt x="30559" y="5764"/>
                </a:lnTo>
                <a:close/>
                <a:moveTo>
                  <a:pt x="40914" y="5843"/>
                </a:moveTo>
                <a:lnTo>
                  <a:pt x="41025" y="5922"/>
                </a:lnTo>
                <a:lnTo>
                  <a:pt x="40914" y="6049"/>
                </a:lnTo>
                <a:lnTo>
                  <a:pt x="40851" y="5906"/>
                </a:lnTo>
                <a:lnTo>
                  <a:pt x="40914" y="5843"/>
                </a:lnTo>
                <a:close/>
                <a:moveTo>
                  <a:pt x="3974" y="6033"/>
                </a:moveTo>
                <a:lnTo>
                  <a:pt x="3974" y="6033"/>
                </a:lnTo>
                <a:cubicBezTo>
                  <a:pt x="3990" y="6049"/>
                  <a:pt x="4006" y="6049"/>
                  <a:pt x="4006" y="6064"/>
                </a:cubicBezTo>
                <a:lnTo>
                  <a:pt x="3974" y="6033"/>
                </a:lnTo>
                <a:close/>
                <a:moveTo>
                  <a:pt x="27329" y="6049"/>
                </a:moveTo>
                <a:lnTo>
                  <a:pt x="27329" y="6064"/>
                </a:lnTo>
                <a:lnTo>
                  <a:pt x="27282" y="6064"/>
                </a:lnTo>
                <a:lnTo>
                  <a:pt x="27282" y="6049"/>
                </a:lnTo>
                <a:close/>
                <a:moveTo>
                  <a:pt x="27392" y="6033"/>
                </a:moveTo>
                <a:lnTo>
                  <a:pt x="27392" y="6080"/>
                </a:lnTo>
                <a:lnTo>
                  <a:pt x="27377" y="6080"/>
                </a:lnTo>
                <a:lnTo>
                  <a:pt x="27377" y="6033"/>
                </a:lnTo>
                <a:close/>
                <a:moveTo>
                  <a:pt x="2613" y="6049"/>
                </a:moveTo>
                <a:lnTo>
                  <a:pt x="2629" y="6064"/>
                </a:lnTo>
                <a:lnTo>
                  <a:pt x="2549" y="6096"/>
                </a:lnTo>
                <a:lnTo>
                  <a:pt x="2549" y="6049"/>
                </a:lnTo>
                <a:close/>
                <a:moveTo>
                  <a:pt x="3199" y="6080"/>
                </a:moveTo>
                <a:lnTo>
                  <a:pt x="3199" y="6096"/>
                </a:lnTo>
                <a:lnTo>
                  <a:pt x="3167" y="6096"/>
                </a:lnTo>
                <a:lnTo>
                  <a:pt x="3167" y="6080"/>
                </a:lnTo>
                <a:close/>
                <a:moveTo>
                  <a:pt x="28612" y="5890"/>
                </a:moveTo>
                <a:lnTo>
                  <a:pt x="28691" y="6017"/>
                </a:lnTo>
                <a:lnTo>
                  <a:pt x="28612" y="6096"/>
                </a:lnTo>
                <a:cubicBezTo>
                  <a:pt x="28580" y="6049"/>
                  <a:pt x="28548" y="6017"/>
                  <a:pt x="28548" y="5985"/>
                </a:cubicBezTo>
                <a:cubicBezTo>
                  <a:pt x="28564" y="5969"/>
                  <a:pt x="28580" y="5938"/>
                  <a:pt x="28612" y="5890"/>
                </a:cubicBezTo>
                <a:close/>
                <a:moveTo>
                  <a:pt x="31303" y="6033"/>
                </a:moveTo>
                <a:lnTo>
                  <a:pt x="31303" y="6096"/>
                </a:lnTo>
                <a:lnTo>
                  <a:pt x="31288" y="6096"/>
                </a:lnTo>
                <a:lnTo>
                  <a:pt x="31288" y="6033"/>
                </a:lnTo>
                <a:close/>
                <a:moveTo>
                  <a:pt x="38967" y="6049"/>
                </a:moveTo>
                <a:lnTo>
                  <a:pt x="38967" y="6049"/>
                </a:lnTo>
                <a:cubicBezTo>
                  <a:pt x="38950" y="6068"/>
                  <a:pt x="38934" y="6085"/>
                  <a:pt x="38919" y="6099"/>
                </a:cubicBezTo>
                <a:lnTo>
                  <a:pt x="38919" y="6099"/>
                </a:lnTo>
                <a:cubicBezTo>
                  <a:pt x="38919" y="6098"/>
                  <a:pt x="38919" y="6097"/>
                  <a:pt x="38919" y="6096"/>
                </a:cubicBezTo>
                <a:cubicBezTo>
                  <a:pt x="38919" y="6096"/>
                  <a:pt x="38935" y="6080"/>
                  <a:pt x="38967" y="6049"/>
                </a:cubicBezTo>
                <a:close/>
                <a:moveTo>
                  <a:pt x="40930" y="6080"/>
                </a:moveTo>
                <a:lnTo>
                  <a:pt x="40930" y="6112"/>
                </a:lnTo>
                <a:lnTo>
                  <a:pt x="40914" y="6112"/>
                </a:lnTo>
                <a:lnTo>
                  <a:pt x="40914" y="6080"/>
                </a:lnTo>
                <a:close/>
                <a:moveTo>
                  <a:pt x="3135" y="5890"/>
                </a:moveTo>
                <a:lnTo>
                  <a:pt x="3135" y="6033"/>
                </a:lnTo>
                <a:lnTo>
                  <a:pt x="3024" y="6033"/>
                </a:lnTo>
                <a:lnTo>
                  <a:pt x="2850" y="6128"/>
                </a:lnTo>
                <a:lnTo>
                  <a:pt x="2803" y="6033"/>
                </a:lnTo>
                <a:lnTo>
                  <a:pt x="2945" y="6033"/>
                </a:lnTo>
                <a:cubicBezTo>
                  <a:pt x="2945" y="6017"/>
                  <a:pt x="2945" y="6001"/>
                  <a:pt x="2945" y="5985"/>
                </a:cubicBezTo>
                <a:lnTo>
                  <a:pt x="3135" y="5890"/>
                </a:lnTo>
                <a:close/>
                <a:moveTo>
                  <a:pt x="27836" y="6049"/>
                </a:moveTo>
                <a:cubicBezTo>
                  <a:pt x="27915" y="6049"/>
                  <a:pt x="27915" y="6049"/>
                  <a:pt x="27947" y="6144"/>
                </a:cubicBezTo>
                <a:lnTo>
                  <a:pt x="27836" y="6049"/>
                </a:lnTo>
                <a:close/>
                <a:moveTo>
                  <a:pt x="4481" y="6080"/>
                </a:moveTo>
                <a:cubicBezTo>
                  <a:pt x="4497" y="6096"/>
                  <a:pt x="4513" y="6112"/>
                  <a:pt x="4513" y="6112"/>
                </a:cubicBezTo>
                <a:cubicBezTo>
                  <a:pt x="4529" y="6128"/>
                  <a:pt x="4544" y="6128"/>
                  <a:pt x="4544" y="6144"/>
                </a:cubicBezTo>
                <a:lnTo>
                  <a:pt x="4544" y="6159"/>
                </a:lnTo>
                <a:lnTo>
                  <a:pt x="4513" y="6128"/>
                </a:lnTo>
                <a:lnTo>
                  <a:pt x="4513" y="6112"/>
                </a:lnTo>
                <a:cubicBezTo>
                  <a:pt x="4497" y="6112"/>
                  <a:pt x="4481" y="6112"/>
                  <a:pt x="4481" y="6096"/>
                </a:cubicBezTo>
                <a:lnTo>
                  <a:pt x="4481" y="6080"/>
                </a:lnTo>
                <a:close/>
                <a:moveTo>
                  <a:pt x="28422" y="5843"/>
                </a:moveTo>
                <a:lnTo>
                  <a:pt x="28422" y="6159"/>
                </a:lnTo>
                <a:lnTo>
                  <a:pt x="28295" y="6112"/>
                </a:lnTo>
                <a:lnTo>
                  <a:pt x="28247" y="6159"/>
                </a:lnTo>
                <a:lnTo>
                  <a:pt x="28168" y="6080"/>
                </a:lnTo>
                <a:lnTo>
                  <a:pt x="28137" y="6159"/>
                </a:lnTo>
                <a:lnTo>
                  <a:pt x="28089" y="6112"/>
                </a:lnTo>
                <a:cubicBezTo>
                  <a:pt x="28105" y="6080"/>
                  <a:pt x="28121" y="6049"/>
                  <a:pt x="28137" y="6001"/>
                </a:cubicBezTo>
                <a:lnTo>
                  <a:pt x="28137" y="6001"/>
                </a:lnTo>
                <a:lnTo>
                  <a:pt x="28010" y="6049"/>
                </a:lnTo>
                <a:lnTo>
                  <a:pt x="28010" y="5922"/>
                </a:lnTo>
                <a:lnTo>
                  <a:pt x="28089" y="5969"/>
                </a:lnTo>
                <a:lnTo>
                  <a:pt x="28152" y="5922"/>
                </a:lnTo>
                <a:lnTo>
                  <a:pt x="28216" y="6001"/>
                </a:lnTo>
                <a:cubicBezTo>
                  <a:pt x="28232" y="5985"/>
                  <a:pt x="28232" y="5954"/>
                  <a:pt x="28247" y="5938"/>
                </a:cubicBezTo>
                <a:lnTo>
                  <a:pt x="28422" y="5843"/>
                </a:lnTo>
                <a:close/>
                <a:moveTo>
                  <a:pt x="38939" y="6126"/>
                </a:moveTo>
                <a:lnTo>
                  <a:pt x="38939" y="6126"/>
                </a:lnTo>
                <a:cubicBezTo>
                  <a:pt x="38940" y="6126"/>
                  <a:pt x="38935" y="6143"/>
                  <a:pt x="38935" y="6159"/>
                </a:cubicBezTo>
                <a:cubicBezTo>
                  <a:pt x="38933" y="6156"/>
                  <a:pt x="38931" y="6152"/>
                  <a:pt x="38930" y="6148"/>
                </a:cubicBezTo>
                <a:lnTo>
                  <a:pt x="38930" y="6148"/>
                </a:lnTo>
                <a:cubicBezTo>
                  <a:pt x="38936" y="6132"/>
                  <a:pt x="38939" y="6126"/>
                  <a:pt x="38939" y="6126"/>
                </a:cubicBezTo>
                <a:close/>
                <a:moveTo>
                  <a:pt x="40629" y="5716"/>
                </a:moveTo>
                <a:lnTo>
                  <a:pt x="40677" y="5811"/>
                </a:lnTo>
                <a:lnTo>
                  <a:pt x="40645" y="5874"/>
                </a:lnTo>
                <a:lnTo>
                  <a:pt x="40724" y="5874"/>
                </a:lnTo>
                <a:cubicBezTo>
                  <a:pt x="40724" y="5859"/>
                  <a:pt x="40740" y="5843"/>
                  <a:pt x="40756" y="5843"/>
                </a:cubicBezTo>
                <a:lnTo>
                  <a:pt x="40724" y="5874"/>
                </a:lnTo>
                <a:cubicBezTo>
                  <a:pt x="40740" y="5906"/>
                  <a:pt x="40756" y="5922"/>
                  <a:pt x="40756" y="5938"/>
                </a:cubicBezTo>
                <a:cubicBezTo>
                  <a:pt x="40740" y="5969"/>
                  <a:pt x="40724" y="6017"/>
                  <a:pt x="40709" y="6064"/>
                </a:cubicBezTo>
                <a:lnTo>
                  <a:pt x="40756" y="6159"/>
                </a:lnTo>
                <a:lnTo>
                  <a:pt x="40614" y="6159"/>
                </a:lnTo>
                <a:lnTo>
                  <a:pt x="40614" y="6064"/>
                </a:lnTo>
                <a:cubicBezTo>
                  <a:pt x="40554" y="6064"/>
                  <a:pt x="40504" y="6118"/>
                  <a:pt x="40442" y="6118"/>
                </a:cubicBezTo>
                <a:cubicBezTo>
                  <a:pt x="40422" y="6118"/>
                  <a:pt x="40400" y="6112"/>
                  <a:pt x="40376" y="6096"/>
                </a:cubicBezTo>
                <a:cubicBezTo>
                  <a:pt x="40408" y="6001"/>
                  <a:pt x="40487" y="5906"/>
                  <a:pt x="40566" y="5859"/>
                </a:cubicBezTo>
                <a:lnTo>
                  <a:pt x="40519" y="5779"/>
                </a:lnTo>
                <a:lnTo>
                  <a:pt x="40629" y="5716"/>
                </a:lnTo>
                <a:close/>
                <a:moveTo>
                  <a:pt x="28612" y="6159"/>
                </a:moveTo>
                <a:lnTo>
                  <a:pt x="28612" y="6175"/>
                </a:lnTo>
                <a:lnTo>
                  <a:pt x="28580" y="6175"/>
                </a:lnTo>
                <a:lnTo>
                  <a:pt x="28580" y="6159"/>
                </a:lnTo>
                <a:close/>
                <a:moveTo>
                  <a:pt x="38840" y="6159"/>
                </a:moveTo>
                <a:lnTo>
                  <a:pt x="38840" y="6159"/>
                </a:lnTo>
                <a:cubicBezTo>
                  <a:pt x="38808" y="6175"/>
                  <a:pt x="38785" y="6175"/>
                  <a:pt x="38761" y="6175"/>
                </a:cubicBezTo>
                <a:lnTo>
                  <a:pt x="38761" y="6159"/>
                </a:lnTo>
                <a:close/>
                <a:moveTo>
                  <a:pt x="26173" y="6064"/>
                </a:moveTo>
                <a:lnTo>
                  <a:pt x="26047" y="6191"/>
                </a:lnTo>
                <a:cubicBezTo>
                  <a:pt x="26047" y="6112"/>
                  <a:pt x="26078" y="6096"/>
                  <a:pt x="26173" y="6064"/>
                </a:cubicBezTo>
                <a:close/>
                <a:moveTo>
                  <a:pt x="42197" y="6096"/>
                </a:moveTo>
                <a:cubicBezTo>
                  <a:pt x="42213" y="6128"/>
                  <a:pt x="42213" y="6159"/>
                  <a:pt x="42213" y="6175"/>
                </a:cubicBezTo>
                <a:lnTo>
                  <a:pt x="42102" y="6207"/>
                </a:lnTo>
                <a:lnTo>
                  <a:pt x="42102" y="6207"/>
                </a:lnTo>
                <a:lnTo>
                  <a:pt x="42197" y="6096"/>
                </a:lnTo>
                <a:close/>
                <a:moveTo>
                  <a:pt x="28501" y="6207"/>
                </a:moveTo>
                <a:lnTo>
                  <a:pt x="28517" y="6270"/>
                </a:lnTo>
                <a:lnTo>
                  <a:pt x="28485" y="6270"/>
                </a:lnTo>
                <a:lnTo>
                  <a:pt x="28485" y="6207"/>
                </a:lnTo>
                <a:close/>
                <a:moveTo>
                  <a:pt x="32253" y="6239"/>
                </a:moveTo>
                <a:lnTo>
                  <a:pt x="32253" y="6270"/>
                </a:lnTo>
                <a:lnTo>
                  <a:pt x="32190" y="6270"/>
                </a:lnTo>
                <a:lnTo>
                  <a:pt x="32190" y="6239"/>
                </a:lnTo>
                <a:close/>
                <a:moveTo>
                  <a:pt x="31303" y="6286"/>
                </a:moveTo>
                <a:lnTo>
                  <a:pt x="31303" y="6302"/>
                </a:lnTo>
                <a:lnTo>
                  <a:pt x="31272" y="6302"/>
                </a:lnTo>
                <a:lnTo>
                  <a:pt x="31272" y="6286"/>
                </a:lnTo>
                <a:close/>
                <a:moveTo>
                  <a:pt x="28865" y="6191"/>
                </a:moveTo>
                <a:lnTo>
                  <a:pt x="28944" y="6302"/>
                </a:lnTo>
                <a:lnTo>
                  <a:pt x="28817" y="6316"/>
                </a:lnTo>
                <a:lnTo>
                  <a:pt x="28817" y="6316"/>
                </a:lnTo>
                <a:cubicBezTo>
                  <a:pt x="28817" y="6270"/>
                  <a:pt x="28802" y="6270"/>
                  <a:pt x="28817" y="6254"/>
                </a:cubicBezTo>
                <a:cubicBezTo>
                  <a:pt x="28833" y="6239"/>
                  <a:pt x="28849" y="6223"/>
                  <a:pt x="28865" y="6191"/>
                </a:cubicBezTo>
                <a:close/>
                <a:moveTo>
                  <a:pt x="1916" y="6112"/>
                </a:moveTo>
                <a:cubicBezTo>
                  <a:pt x="1916" y="6159"/>
                  <a:pt x="1916" y="6191"/>
                  <a:pt x="1932" y="6239"/>
                </a:cubicBezTo>
                <a:cubicBezTo>
                  <a:pt x="1964" y="6270"/>
                  <a:pt x="1979" y="6302"/>
                  <a:pt x="2011" y="6318"/>
                </a:cubicBezTo>
                <a:lnTo>
                  <a:pt x="1979" y="6349"/>
                </a:lnTo>
                <a:cubicBezTo>
                  <a:pt x="1964" y="6334"/>
                  <a:pt x="1932" y="6302"/>
                  <a:pt x="1900" y="6286"/>
                </a:cubicBezTo>
                <a:cubicBezTo>
                  <a:pt x="1869" y="6270"/>
                  <a:pt x="1837" y="6254"/>
                  <a:pt x="1805" y="6223"/>
                </a:cubicBezTo>
                <a:lnTo>
                  <a:pt x="1916" y="6112"/>
                </a:lnTo>
                <a:close/>
                <a:moveTo>
                  <a:pt x="2882" y="6207"/>
                </a:moveTo>
                <a:lnTo>
                  <a:pt x="2882" y="6239"/>
                </a:lnTo>
                <a:cubicBezTo>
                  <a:pt x="2850" y="6270"/>
                  <a:pt x="2819" y="6318"/>
                  <a:pt x="2787" y="6365"/>
                </a:cubicBezTo>
                <a:cubicBezTo>
                  <a:pt x="2708" y="6334"/>
                  <a:pt x="2755" y="6270"/>
                  <a:pt x="2739" y="6207"/>
                </a:cubicBezTo>
                <a:close/>
                <a:moveTo>
                  <a:pt x="2201" y="6349"/>
                </a:moveTo>
                <a:lnTo>
                  <a:pt x="2201" y="6381"/>
                </a:lnTo>
                <a:lnTo>
                  <a:pt x="2122" y="6381"/>
                </a:lnTo>
                <a:lnTo>
                  <a:pt x="2122" y="6349"/>
                </a:lnTo>
                <a:close/>
                <a:moveTo>
                  <a:pt x="34058" y="6270"/>
                </a:moveTo>
                <a:lnTo>
                  <a:pt x="34058" y="6381"/>
                </a:lnTo>
                <a:cubicBezTo>
                  <a:pt x="34043" y="6318"/>
                  <a:pt x="34027" y="6286"/>
                  <a:pt x="34027" y="6270"/>
                </a:cubicBezTo>
                <a:close/>
                <a:moveTo>
                  <a:pt x="32301" y="6286"/>
                </a:moveTo>
                <a:lnTo>
                  <a:pt x="32475" y="6413"/>
                </a:lnTo>
                <a:lnTo>
                  <a:pt x="32301" y="6429"/>
                </a:lnTo>
                <a:lnTo>
                  <a:pt x="32301" y="6286"/>
                </a:lnTo>
                <a:close/>
                <a:moveTo>
                  <a:pt x="32523" y="6381"/>
                </a:moveTo>
                <a:lnTo>
                  <a:pt x="32523" y="6429"/>
                </a:lnTo>
                <a:lnTo>
                  <a:pt x="32507" y="6429"/>
                </a:lnTo>
                <a:lnTo>
                  <a:pt x="32507" y="6381"/>
                </a:lnTo>
                <a:close/>
                <a:moveTo>
                  <a:pt x="2233" y="6492"/>
                </a:moveTo>
                <a:cubicBezTo>
                  <a:pt x="2233" y="6559"/>
                  <a:pt x="2233" y="6579"/>
                  <a:pt x="2210" y="6579"/>
                </a:cubicBezTo>
                <a:cubicBezTo>
                  <a:pt x="2201" y="6579"/>
                  <a:pt x="2188" y="6576"/>
                  <a:pt x="2169" y="6571"/>
                </a:cubicBezTo>
                <a:lnTo>
                  <a:pt x="2233" y="6492"/>
                </a:lnTo>
                <a:close/>
                <a:moveTo>
                  <a:pt x="1552" y="6603"/>
                </a:moveTo>
                <a:lnTo>
                  <a:pt x="1562" y="6613"/>
                </a:lnTo>
                <a:lnTo>
                  <a:pt x="1562" y="6613"/>
                </a:lnTo>
                <a:cubicBezTo>
                  <a:pt x="1554" y="6618"/>
                  <a:pt x="1548" y="6619"/>
                  <a:pt x="1544" y="6619"/>
                </a:cubicBezTo>
                <a:cubicBezTo>
                  <a:pt x="1541" y="6619"/>
                  <a:pt x="1539" y="6619"/>
                  <a:pt x="1536" y="6619"/>
                </a:cubicBezTo>
                <a:lnTo>
                  <a:pt x="1552" y="6603"/>
                </a:lnTo>
                <a:close/>
                <a:moveTo>
                  <a:pt x="1457" y="6634"/>
                </a:moveTo>
                <a:lnTo>
                  <a:pt x="1457" y="6666"/>
                </a:lnTo>
                <a:lnTo>
                  <a:pt x="1441" y="6666"/>
                </a:lnTo>
                <a:lnTo>
                  <a:pt x="1441" y="6634"/>
                </a:lnTo>
                <a:close/>
                <a:moveTo>
                  <a:pt x="31319" y="6524"/>
                </a:moveTo>
                <a:lnTo>
                  <a:pt x="31383" y="6603"/>
                </a:lnTo>
                <a:lnTo>
                  <a:pt x="31335" y="6729"/>
                </a:lnTo>
                <a:lnTo>
                  <a:pt x="31224" y="6729"/>
                </a:lnTo>
                <a:cubicBezTo>
                  <a:pt x="31256" y="6666"/>
                  <a:pt x="31288" y="6603"/>
                  <a:pt x="31319" y="6539"/>
                </a:cubicBezTo>
                <a:lnTo>
                  <a:pt x="31319" y="6524"/>
                </a:lnTo>
                <a:close/>
                <a:moveTo>
                  <a:pt x="1853" y="6460"/>
                </a:moveTo>
                <a:lnTo>
                  <a:pt x="1884" y="6524"/>
                </a:lnTo>
                <a:lnTo>
                  <a:pt x="1837" y="6555"/>
                </a:lnTo>
                <a:lnTo>
                  <a:pt x="1758" y="6492"/>
                </a:lnTo>
                <a:lnTo>
                  <a:pt x="1726" y="6603"/>
                </a:lnTo>
                <a:cubicBezTo>
                  <a:pt x="1723" y="6600"/>
                  <a:pt x="1721" y="6598"/>
                  <a:pt x="1720" y="6598"/>
                </a:cubicBezTo>
                <a:lnTo>
                  <a:pt x="1720" y="6598"/>
                </a:lnTo>
                <a:cubicBezTo>
                  <a:pt x="1716" y="6598"/>
                  <a:pt x="1726" y="6622"/>
                  <a:pt x="1726" y="6634"/>
                </a:cubicBezTo>
                <a:cubicBezTo>
                  <a:pt x="1694" y="6682"/>
                  <a:pt x="1647" y="6729"/>
                  <a:pt x="1584" y="6761"/>
                </a:cubicBezTo>
                <a:cubicBezTo>
                  <a:pt x="1578" y="6708"/>
                  <a:pt x="1587" y="6666"/>
                  <a:pt x="1603" y="6629"/>
                </a:cubicBezTo>
                <a:lnTo>
                  <a:pt x="1603" y="6629"/>
                </a:lnTo>
                <a:cubicBezTo>
                  <a:pt x="1760" y="6460"/>
                  <a:pt x="1792" y="6460"/>
                  <a:pt x="1853" y="6460"/>
                </a:cubicBezTo>
                <a:close/>
                <a:moveTo>
                  <a:pt x="2391" y="6714"/>
                </a:moveTo>
                <a:cubicBezTo>
                  <a:pt x="2502" y="6729"/>
                  <a:pt x="2518" y="6777"/>
                  <a:pt x="2502" y="6872"/>
                </a:cubicBezTo>
                <a:lnTo>
                  <a:pt x="2391" y="6872"/>
                </a:lnTo>
                <a:lnTo>
                  <a:pt x="2391" y="6714"/>
                </a:lnTo>
                <a:close/>
                <a:moveTo>
                  <a:pt x="37938" y="6840"/>
                </a:moveTo>
                <a:lnTo>
                  <a:pt x="37938" y="6872"/>
                </a:lnTo>
                <a:lnTo>
                  <a:pt x="37922" y="6872"/>
                </a:lnTo>
                <a:lnTo>
                  <a:pt x="37922" y="6840"/>
                </a:lnTo>
                <a:close/>
                <a:moveTo>
                  <a:pt x="38022" y="6792"/>
                </a:moveTo>
                <a:cubicBezTo>
                  <a:pt x="38059" y="6792"/>
                  <a:pt x="38073" y="6802"/>
                  <a:pt x="38048" y="6888"/>
                </a:cubicBezTo>
                <a:lnTo>
                  <a:pt x="37985" y="6793"/>
                </a:lnTo>
                <a:cubicBezTo>
                  <a:pt x="37999" y="6793"/>
                  <a:pt x="38012" y="6792"/>
                  <a:pt x="38022" y="6792"/>
                </a:cubicBezTo>
                <a:close/>
                <a:moveTo>
                  <a:pt x="1916" y="6840"/>
                </a:moveTo>
                <a:cubicBezTo>
                  <a:pt x="1932" y="6872"/>
                  <a:pt x="1932" y="6888"/>
                  <a:pt x="1932" y="6919"/>
                </a:cubicBezTo>
                <a:lnTo>
                  <a:pt x="1900" y="6919"/>
                </a:lnTo>
                <a:lnTo>
                  <a:pt x="1900" y="6840"/>
                </a:lnTo>
                <a:close/>
                <a:moveTo>
                  <a:pt x="2581" y="6872"/>
                </a:moveTo>
                <a:lnTo>
                  <a:pt x="2581" y="6919"/>
                </a:lnTo>
                <a:lnTo>
                  <a:pt x="2565" y="6919"/>
                </a:lnTo>
                <a:lnTo>
                  <a:pt x="2565" y="6872"/>
                </a:lnTo>
                <a:close/>
                <a:moveTo>
                  <a:pt x="35673" y="6872"/>
                </a:moveTo>
                <a:lnTo>
                  <a:pt x="35673" y="6919"/>
                </a:lnTo>
                <a:lnTo>
                  <a:pt x="35658" y="6919"/>
                </a:lnTo>
                <a:lnTo>
                  <a:pt x="35658" y="6872"/>
                </a:lnTo>
                <a:close/>
                <a:moveTo>
                  <a:pt x="37510" y="6872"/>
                </a:moveTo>
                <a:lnTo>
                  <a:pt x="37510" y="6919"/>
                </a:lnTo>
                <a:lnTo>
                  <a:pt x="37494" y="6919"/>
                </a:lnTo>
                <a:lnTo>
                  <a:pt x="37494" y="6872"/>
                </a:lnTo>
                <a:close/>
                <a:moveTo>
                  <a:pt x="38286" y="6840"/>
                </a:moveTo>
                <a:cubicBezTo>
                  <a:pt x="38302" y="6856"/>
                  <a:pt x="38302" y="6872"/>
                  <a:pt x="38302" y="6919"/>
                </a:cubicBezTo>
                <a:lnTo>
                  <a:pt x="38191" y="6904"/>
                </a:lnTo>
                <a:cubicBezTo>
                  <a:pt x="38175" y="6888"/>
                  <a:pt x="38175" y="6856"/>
                  <a:pt x="38175" y="6840"/>
                </a:cubicBezTo>
                <a:close/>
                <a:moveTo>
                  <a:pt x="2122" y="6872"/>
                </a:moveTo>
                <a:lnTo>
                  <a:pt x="2122" y="6935"/>
                </a:lnTo>
                <a:lnTo>
                  <a:pt x="2011" y="6888"/>
                </a:lnTo>
                <a:lnTo>
                  <a:pt x="2122" y="6872"/>
                </a:lnTo>
                <a:close/>
                <a:moveTo>
                  <a:pt x="34993" y="6872"/>
                </a:moveTo>
                <a:lnTo>
                  <a:pt x="34993" y="6951"/>
                </a:lnTo>
                <a:lnTo>
                  <a:pt x="34977" y="6951"/>
                </a:lnTo>
                <a:lnTo>
                  <a:pt x="34977" y="6872"/>
                </a:lnTo>
                <a:close/>
                <a:moveTo>
                  <a:pt x="37761" y="6871"/>
                </a:moveTo>
                <a:cubicBezTo>
                  <a:pt x="37790" y="6871"/>
                  <a:pt x="37804" y="6881"/>
                  <a:pt x="37779" y="6967"/>
                </a:cubicBezTo>
                <a:lnTo>
                  <a:pt x="37732" y="6872"/>
                </a:lnTo>
                <a:cubicBezTo>
                  <a:pt x="37742" y="6872"/>
                  <a:pt x="37752" y="6871"/>
                  <a:pt x="37761" y="6871"/>
                </a:cubicBezTo>
                <a:close/>
                <a:moveTo>
                  <a:pt x="34818" y="6872"/>
                </a:moveTo>
                <a:cubicBezTo>
                  <a:pt x="34834" y="6888"/>
                  <a:pt x="34834" y="6904"/>
                  <a:pt x="34850" y="6983"/>
                </a:cubicBezTo>
                <a:lnTo>
                  <a:pt x="34755" y="6872"/>
                </a:lnTo>
                <a:close/>
                <a:moveTo>
                  <a:pt x="35943" y="6935"/>
                </a:moveTo>
                <a:lnTo>
                  <a:pt x="35943" y="6983"/>
                </a:lnTo>
                <a:lnTo>
                  <a:pt x="35927" y="6983"/>
                </a:lnTo>
                <a:lnTo>
                  <a:pt x="35927" y="6935"/>
                </a:lnTo>
                <a:close/>
                <a:moveTo>
                  <a:pt x="38508" y="6872"/>
                </a:moveTo>
                <a:lnTo>
                  <a:pt x="38618" y="6914"/>
                </a:lnTo>
                <a:lnTo>
                  <a:pt x="38618" y="6914"/>
                </a:lnTo>
                <a:cubicBezTo>
                  <a:pt x="38618" y="6940"/>
                  <a:pt x="38618" y="6961"/>
                  <a:pt x="38618" y="6983"/>
                </a:cubicBezTo>
                <a:cubicBezTo>
                  <a:pt x="38539" y="6983"/>
                  <a:pt x="38508" y="6951"/>
                  <a:pt x="38508" y="6872"/>
                </a:cubicBezTo>
                <a:close/>
                <a:moveTo>
                  <a:pt x="38856" y="6872"/>
                </a:moveTo>
                <a:lnTo>
                  <a:pt x="38856" y="6983"/>
                </a:lnTo>
                <a:cubicBezTo>
                  <a:pt x="38851" y="6985"/>
                  <a:pt x="38846" y="6985"/>
                  <a:pt x="38842" y="6985"/>
                </a:cubicBezTo>
                <a:cubicBezTo>
                  <a:pt x="38808" y="6985"/>
                  <a:pt x="38805" y="6932"/>
                  <a:pt x="38777" y="6904"/>
                </a:cubicBezTo>
                <a:lnTo>
                  <a:pt x="38671" y="6904"/>
                </a:lnTo>
                <a:cubicBezTo>
                  <a:pt x="38727" y="6883"/>
                  <a:pt x="38791" y="6872"/>
                  <a:pt x="38856" y="6872"/>
                </a:cubicBezTo>
                <a:close/>
                <a:moveTo>
                  <a:pt x="35315" y="6905"/>
                </a:moveTo>
                <a:cubicBezTo>
                  <a:pt x="35354" y="6905"/>
                  <a:pt x="35387" y="6932"/>
                  <a:pt x="35420" y="6999"/>
                </a:cubicBezTo>
                <a:lnTo>
                  <a:pt x="35309" y="6951"/>
                </a:lnTo>
                <a:lnTo>
                  <a:pt x="35262" y="6983"/>
                </a:lnTo>
                <a:cubicBezTo>
                  <a:pt x="35262" y="6951"/>
                  <a:pt x="35262" y="6935"/>
                  <a:pt x="35262" y="6919"/>
                </a:cubicBezTo>
                <a:cubicBezTo>
                  <a:pt x="35281" y="6910"/>
                  <a:pt x="35299" y="6905"/>
                  <a:pt x="35315" y="6905"/>
                </a:cubicBezTo>
                <a:close/>
                <a:moveTo>
                  <a:pt x="38349" y="6824"/>
                </a:moveTo>
                <a:lnTo>
                  <a:pt x="38397" y="6840"/>
                </a:lnTo>
                <a:lnTo>
                  <a:pt x="38476" y="6888"/>
                </a:lnTo>
                <a:lnTo>
                  <a:pt x="38381" y="6999"/>
                </a:lnTo>
                <a:cubicBezTo>
                  <a:pt x="38397" y="6919"/>
                  <a:pt x="38286" y="6888"/>
                  <a:pt x="38349" y="6824"/>
                </a:cubicBezTo>
                <a:close/>
                <a:moveTo>
                  <a:pt x="1663" y="6809"/>
                </a:moveTo>
                <a:cubicBezTo>
                  <a:pt x="1647" y="6840"/>
                  <a:pt x="1647" y="6872"/>
                  <a:pt x="1647" y="6919"/>
                </a:cubicBezTo>
                <a:lnTo>
                  <a:pt x="1631" y="6919"/>
                </a:lnTo>
                <a:lnTo>
                  <a:pt x="1663" y="6935"/>
                </a:lnTo>
                <a:lnTo>
                  <a:pt x="1552" y="7014"/>
                </a:lnTo>
                <a:lnTo>
                  <a:pt x="1552" y="6809"/>
                </a:lnTo>
                <a:close/>
                <a:moveTo>
                  <a:pt x="1710" y="6888"/>
                </a:moveTo>
                <a:lnTo>
                  <a:pt x="1821" y="6967"/>
                </a:lnTo>
                <a:lnTo>
                  <a:pt x="1710" y="7046"/>
                </a:lnTo>
                <a:lnTo>
                  <a:pt x="1710" y="6888"/>
                </a:lnTo>
                <a:close/>
                <a:moveTo>
                  <a:pt x="39252" y="6888"/>
                </a:moveTo>
                <a:lnTo>
                  <a:pt x="39252" y="6999"/>
                </a:lnTo>
                <a:cubicBezTo>
                  <a:pt x="39252" y="7014"/>
                  <a:pt x="39268" y="7014"/>
                  <a:pt x="39284" y="7030"/>
                </a:cubicBezTo>
                <a:lnTo>
                  <a:pt x="39268" y="7046"/>
                </a:lnTo>
                <a:lnTo>
                  <a:pt x="39236" y="7014"/>
                </a:lnTo>
                <a:lnTo>
                  <a:pt x="39141" y="7014"/>
                </a:lnTo>
                <a:cubicBezTo>
                  <a:pt x="39125" y="7030"/>
                  <a:pt x="39125" y="7046"/>
                  <a:pt x="39109" y="7046"/>
                </a:cubicBezTo>
                <a:lnTo>
                  <a:pt x="39094" y="7030"/>
                </a:lnTo>
                <a:cubicBezTo>
                  <a:pt x="39109" y="7030"/>
                  <a:pt x="39125" y="7014"/>
                  <a:pt x="39125" y="7014"/>
                </a:cubicBezTo>
                <a:cubicBezTo>
                  <a:pt x="39125" y="6967"/>
                  <a:pt x="39125" y="6935"/>
                  <a:pt x="39125" y="6888"/>
                </a:cubicBezTo>
                <a:cubicBezTo>
                  <a:pt x="39157" y="6904"/>
                  <a:pt x="39173" y="6919"/>
                  <a:pt x="39189" y="6919"/>
                </a:cubicBezTo>
                <a:cubicBezTo>
                  <a:pt x="39204" y="6904"/>
                  <a:pt x="39220" y="6904"/>
                  <a:pt x="39252" y="6888"/>
                </a:cubicBezTo>
                <a:close/>
                <a:moveTo>
                  <a:pt x="2074" y="7030"/>
                </a:moveTo>
                <a:lnTo>
                  <a:pt x="2074" y="7062"/>
                </a:lnTo>
                <a:lnTo>
                  <a:pt x="2059" y="7062"/>
                </a:lnTo>
                <a:lnTo>
                  <a:pt x="2059" y="7030"/>
                </a:lnTo>
                <a:close/>
                <a:moveTo>
                  <a:pt x="40012" y="7062"/>
                </a:moveTo>
                <a:lnTo>
                  <a:pt x="40012" y="7109"/>
                </a:lnTo>
                <a:lnTo>
                  <a:pt x="39996" y="7109"/>
                </a:lnTo>
                <a:lnTo>
                  <a:pt x="39996" y="7062"/>
                </a:lnTo>
                <a:close/>
                <a:moveTo>
                  <a:pt x="30860" y="7125"/>
                </a:moveTo>
                <a:lnTo>
                  <a:pt x="30876" y="7189"/>
                </a:lnTo>
                <a:lnTo>
                  <a:pt x="30844" y="7189"/>
                </a:lnTo>
                <a:lnTo>
                  <a:pt x="30844" y="7125"/>
                </a:lnTo>
                <a:close/>
                <a:moveTo>
                  <a:pt x="39315" y="7157"/>
                </a:moveTo>
                <a:lnTo>
                  <a:pt x="39315" y="7189"/>
                </a:lnTo>
                <a:lnTo>
                  <a:pt x="39299" y="7189"/>
                </a:lnTo>
                <a:lnTo>
                  <a:pt x="39299" y="7157"/>
                </a:lnTo>
                <a:close/>
                <a:moveTo>
                  <a:pt x="30955" y="7204"/>
                </a:moveTo>
                <a:lnTo>
                  <a:pt x="30955" y="7220"/>
                </a:lnTo>
                <a:lnTo>
                  <a:pt x="30923" y="7220"/>
                </a:lnTo>
                <a:lnTo>
                  <a:pt x="30923" y="7204"/>
                </a:lnTo>
                <a:close/>
                <a:moveTo>
                  <a:pt x="41849" y="7189"/>
                </a:moveTo>
                <a:lnTo>
                  <a:pt x="41849" y="7236"/>
                </a:lnTo>
                <a:lnTo>
                  <a:pt x="41833" y="7236"/>
                </a:lnTo>
                <a:lnTo>
                  <a:pt x="41833" y="7189"/>
                </a:lnTo>
                <a:close/>
                <a:moveTo>
                  <a:pt x="43574" y="7189"/>
                </a:moveTo>
                <a:lnTo>
                  <a:pt x="43590" y="7268"/>
                </a:lnTo>
                <a:lnTo>
                  <a:pt x="43559" y="7268"/>
                </a:lnTo>
                <a:lnTo>
                  <a:pt x="43559" y="7189"/>
                </a:lnTo>
                <a:close/>
                <a:moveTo>
                  <a:pt x="41152" y="7268"/>
                </a:moveTo>
                <a:lnTo>
                  <a:pt x="41152" y="7315"/>
                </a:lnTo>
                <a:lnTo>
                  <a:pt x="41136" y="7315"/>
                </a:lnTo>
                <a:lnTo>
                  <a:pt x="41136" y="7268"/>
                </a:lnTo>
                <a:close/>
                <a:moveTo>
                  <a:pt x="42688" y="7268"/>
                </a:moveTo>
                <a:lnTo>
                  <a:pt x="42688" y="7315"/>
                </a:lnTo>
                <a:lnTo>
                  <a:pt x="42672" y="7315"/>
                </a:lnTo>
                <a:lnTo>
                  <a:pt x="42672" y="7268"/>
                </a:lnTo>
                <a:close/>
                <a:moveTo>
                  <a:pt x="2720" y="7328"/>
                </a:moveTo>
                <a:lnTo>
                  <a:pt x="2708" y="7331"/>
                </a:lnTo>
                <a:lnTo>
                  <a:pt x="2720" y="7335"/>
                </a:lnTo>
                <a:lnTo>
                  <a:pt x="2720" y="7335"/>
                </a:lnTo>
                <a:cubicBezTo>
                  <a:pt x="2721" y="7334"/>
                  <a:pt x="2722" y="7332"/>
                  <a:pt x="2724" y="7331"/>
                </a:cubicBezTo>
                <a:lnTo>
                  <a:pt x="2720" y="7328"/>
                </a:lnTo>
                <a:close/>
                <a:moveTo>
                  <a:pt x="31367" y="7220"/>
                </a:moveTo>
                <a:lnTo>
                  <a:pt x="31288" y="7347"/>
                </a:lnTo>
                <a:lnTo>
                  <a:pt x="31145" y="7347"/>
                </a:lnTo>
                <a:cubicBezTo>
                  <a:pt x="31145" y="7331"/>
                  <a:pt x="31145" y="7315"/>
                  <a:pt x="31145" y="7299"/>
                </a:cubicBezTo>
                <a:lnTo>
                  <a:pt x="31367" y="7220"/>
                </a:lnTo>
                <a:close/>
                <a:moveTo>
                  <a:pt x="14092" y="7363"/>
                </a:moveTo>
                <a:lnTo>
                  <a:pt x="14092" y="7379"/>
                </a:lnTo>
                <a:lnTo>
                  <a:pt x="14060" y="7379"/>
                </a:lnTo>
                <a:lnTo>
                  <a:pt x="14060" y="7363"/>
                </a:lnTo>
                <a:close/>
                <a:moveTo>
                  <a:pt x="34090" y="7252"/>
                </a:moveTo>
                <a:cubicBezTo>
                  <a:pt x="34090" y="7347"/>
                  <a:pt x="34090" y="7347"/>
                  <a:pt x="34011" y="7379"/>
                </a:cubicBezTo>
                <a:cubicBezTo>
                  <a:pt x="34043" y="7331"/>
                  <a:pt x="34058" y="7299"/>
                  <a:pt x="34090" y="7252"/>
                </a:cubicBezTo>
                <a:close/>
                <a:moveTo>
                  <a:pt x="44018" y="7394"/>
                </a:moveTo>
                <a:lnTo>
                  <a:pt x="44018" y="7410"/>
                </a:lnTo>
                <a:lnTo>
                  <a:pt x="43970" y="7410"/>
                </a:lnTo>
                <a:lnTo>
                  <a:pt x="43970" y="7394"/>
                </a:lnTo>
                <a:close/>
                <a:moveTo>
                  <a:pt x="3214" y="7347"/>
                </a:moveTo>
                <a:lnTo>
                  <a:pt x="3246" y="7363"/>
                </a:lnTo>
                <a:lnTo>
                  <a:pt x="3183" y="7458"/>
                </a:lnTo>
                <a:cubicBezTo>
                  <a:pt x="3167" y="7410"/>
                  <a:pt x="3167" y="7379"/>
                  <a:pt x="3167" y="7363"/>
                </a:cubicBezTo>
                <a:lnTo>
                  <a:pt x="3214" y="7347"/>
                </a:lnTo>
                <a:close/>
                <a:moveTo>
                  <a:pt x="31177" y="7379"/>
                </a:moveTo>
                <a:cubicBezTo>
                  <a:pt x="31193" y="7410"/>
                  <a:pt x="31193" y="7426"/>
                  <a:pt x="31193" y="7458"/>
                </a:cubicBezTo>
                <a:lnTo>
                  <a:pt x="31082" y="7474"/>
                </a:lnTo>
                <a:lnTo>
                  <a:pt x="31082" y="7474"/>
                </a:lnTo>
                <a:lnTo>
                  <a:pt x="31177" y="7379"/>
                </a:lnTo>
                <a:close/>
                <a:moveTo>
                  <a:pt x="45189" y="7426"/>
                </a:moveTo>
                <a:lnTo>
                  <a:pt x="45189" y="7474"/>
                </a:lnTo>
                <a:lnTo>
                  <a:pt x="45174" y="7474"/>
                </a:lnTo>
                <a:lnTo>
                  <a:pt x="45174" y="7426"/>
                </a:lnTo>
                <a:close/>
                <a:moveTo>
                  <a:pt x="39220" y="7458"/>
                </a:moveTo>
                <a:lnTo>
                  <a:pt x="39220" y="7489"/>
                </a:lnTo>
                <a:lnTo>
                  <a:pt x="39141" y="7489"/>
                </a:lnTo>
                <a:lnTo>
                  <a:pt x="39141" y="7474"/>
                </a:lnTo>
                <a:lnTo>
                  <a:pt x="39220" y="7458"/>
                </a:lnTo>
                <a:close/>
                <a:moveTo>
                  <a:pt x="29641" y="7474"/>
                </a:moveTo>
                <a:lnTo>
                  <a:pt x="29641" y="7505"/>
                </a:lnTo>
                <a:lnTo>
                  <a:pt x="29625" y="7505"/>
                </a:lnTo>
                <a:lnTo>
                  <a:pt x="29625" y="7474"/>
                </a:lnTo>
                <a:close/>
                <a:moveTo>
                  <a:pt x="38983" y="7553"/>
                </a:moveTo>
                <a:lnTo>
                  <a:pt x="38983" y="7569"/>
                </a:lnTo>
                <a:lnTo>
                  <a:pt x="38935" y="7569"/>
                </a:lnTo>
                <a:lnTo>
                  <a:pt x="38935" y="7553"/>
                </a:lnTo>
                <a:close/>
                <a:moveTo>
                  <a:pt x="1789" y="7410"/>
                </a:moveTo>
                <a:lnTo>
                  <a:pt x="1805" y="7426"/>
                </a:lnTo>
                <a:cubicBezTo>
                  <a:pt x="1789" y="7442"/>
                  <a:pt x="1789" y="7442"/>
                  <a:pt x="1774" y="7458"/>
                </a:cubicBezTo>
                <a:lnTo>
                  <a:pt x="1837" y="7584"/>
                </a:lnTo>
                <a:cubicBezTo>
                  <a:pt x="1789" y="7553"/>
                  <a:pt x="1726" y="7521"/>
                  <a:pt x="1694" y="7458"/>
                </a:cubicBezTo>
                <a:lnTo>
                  <a:pt x="1774" y="7458"/>
                </a:lnTo>
                <a:lnTo>
                  <a:pt x="1774" y="7442"/>
                </a:lnTo>
                <a:cubicBezTo>
                  <a:pt x="1774" y="7442"/>
                  <a:pt x="1789" y="7426"/>
                  <a:pt x="1789" y="7410"/>
                </a:cubicBezTo>
                <a:close/>
                <a:moveTo>
                  <a:pt x="2502" y="7141"/>
                </a:moveTo>
                <a:lnTo>
                  <a:pt x="2720" y="7328"/>
                </a:lnTo>
                <a:lnTo>
                  <a:pt x="2720" y="7328"/>
                </a:lnTo>
                <a:lnTo>
                  <a:pt x="2834" y="7299"/>
                </a:lnTo>
                <a:lnTo>
                  <a:pt x="2866" y="7236"/>
                </a:lnTo>
                <a:lnTo>
                  <a:pt x="2993" y="7379"/>
                </a:lnTo>
                <a:lnTo>
                  <a:pt x="2961" y="7410"/>
                </a:lnTo>
                <a:lnTo>
                  <a:pt x="3040" y="7442"/>
                </a:lnTo>
                <a:cubicBezTo>
                  <a:pt x="3009" y="7505"/>
                  <a:pt x="2965" y="7513"/>
                  <a:pt x="2916" y="7513"/>
                </a:cubicBezTo>
                <a:cubicBezTo>
                  <a:pt x="2899" y="7513"/>
                  <a:pt x="2882" y="7512"/>
                  <a:pt x="2864" y="7512"/>
                </a:cubicBezTo>
                <a:cubicBezTo>
                  <a:pt x="2829" y="7512"/>
                  <a:pt x="2792" y="7516"/>
                  <a:pt x="2755" y="7537"/>
                </a:cubicBezTo>
                <a:cubicBezTo>
                  <a:pt x="2771" y="7442"/>
                  <a:pt x="2787" y="7394"/>
                  <a:pt x="2803" y="7363"/>
                </a:cubicBezTo>
                <a:lnTo>
                  <a:pt x="2720" y="7335"/>
                </a:lnTo>
                <a:lnTo>
                  <a:pt x="2720" y="7335"/>
                </a:lnTo>
                <a:cubicBezTo>
                  <a:pt x="2691" y="7367"/>
                  <a:pt x="2675" y="7412"/>
                  <a:pt x="2660" y="7442"/>
                </a:cubicBezTo>
                <a:cubicBezTo>
                  <a:pt x="2660" y="7489"/>
                  <a:pt x="2660" y="7537"/>
                  <a:pt x="2644" y="7584"/>
                </a:cubicBezTo>
                <a:cubicBezTo>
                  <a:pt x="2613" y="7474"/>
                  <a:pt x="2534" y="7442"/>
                  <a:pt x="2439" y="7426"/>
                </a:cubicBezTo>
                <a:lnTo>
                  <a:pt x="2264" y="7537"/>
                </a:lnTo>
                <a:lnTo>
                  <a:pt x="2185" y="7394"/>
                </a:lnTo>
                <a:lnTo>
                  <a:pt x="2043" y="7394"/>
                </a:lnTo>
                <a:cubicBezTo>
                  <a:pt x="2027" y="7315"/>
                  <a:pt x="1995" y="7252"/>
                  <a:pt x="1964" y="7141"/>
                </a:cubicBezTo>
                <a:lnTo>
                  <a:pt x="1964" y="7141"/>
                </a:lnTo>
                <a:lnTo>
                  <a:pt x="2074" y="7189"/>
                </a:lnTo>
                <a:lnTo>
                  <a:pt x="2090" y="7173"/>
                </a:lnTo>
                <a:cubicBezTo>
                  <a:pt x="2134" y="7184"/>
                  <a:pt x="2185" y="7202"/>
                  <a:pt x="2223" y="7202"/>
                </a:cubicBezTo>
                <a:cubicBezTo>
                  <a:pt x="2240" y="7202"/>
                  <a:pt x="2255" y="7198"/>
                  <a:pt x="2264" y="7189"/>
                </a:cubicBezTo>
                <a:cubicBezTo>
                  <a:pt x="2288" y="7160"/>
                  <a:pt x="2311" y="7150"/>
                  <a:pt x="2334" y="7150"/>
                </a:cubicBezTo>
                <a:cubicBezTo>
                  <a:pt x="2374" y="7150"/>
                  <a:pt x="2414" y="7179"/>
                  <a:pt x="2454" y="7189"/>
                </a:cubicBezTo>
                <a:lnTo>
                  <a:pt x="2502" y="7141"/>
                </a:lnTo>
                <a:close/>
                <a:moveTo>
                  <a:pt x="2518" y="7553"/>
                </a:moveTo>
                <a:lnTo>
                  <a:pt x="2534" y="7569"/>
                </a:lnTo>
                <a:lnTo>
                  <a:pt x="2502" y="7600"/>
                </a:lnTo>
                <a:cubicBezTo>
                  <a:pt x="2502" y="7584"/>
                  <a:pt x="2502" y="7569"/>
                  <a:pt x="2518" y="7553"/>
                </a:cubicBezTo>
                <a:close/>
                <a:moveTo>
                  <a:pt x="2502" y="7600"/>
                </a:moveTo>
                <a:cubicBezTo>
                  <a:pt x="2502" y="7616"/>
                  <a:pt x="2486" y="7632"/>
                  <a:pt x="2486" y="7632"/>
                </a:cubicBezTo>
                <a:lnTo>
                  <a:pt x="2470" y="7632"/>
                </a:lnTo>
                <a:lnTo>
                  <a:pt x="2502" y="7600"/>
                </a:lnTo>
                <a:close/>
                <a:moveTo>
                  <a:pt x="45079" y="7584"/>
                </a:moveTo>
                <a:lnTo>
                  <a:pt x="45094" y="7616"/>
                </a:lnTo>
                <a:lnTo>
                  <a:pt x="45015" y="7632"/>
                </a:lnTo>
                <a:lnTo>
                  <a:pt x="45015" y="7584"/>
                </a:lnTo>
                <a:close/>
                <a:moveTo>
                  <a:pt x="41722" y="7569"/>
                </a:moveTo>
                <a:cubicBezTo>
                  <a:pt x="41754" y="7600"/>
                  <a:pt x="41754" y="7632"/>
                  <a:pt x="41769" y="7648"/>
                </a:cubicBezTo>
                <a:cubicBezTo>
                  <a:pt x="41753" y="7659"/>
                  <a:pt x="41738" y="7666"/>
                  <a:pt x="41728" y="7666"/>
                </a:cubicBezTo>
                <a:cubicBezTo>
                  <a:pt x="41708" y="7666"/>
                  <a:pt x="41701" y="7641"/>
                  <a:pt x="41722" y="7569"/>
                </a:cubicBezTo>
                <a:close/>
                <a:moveTo>
                  <a:pt x="2423" y="7569"/>
                </a:moveTo>
                <a:lnTo>
                  <a:pt x="2423" y="7695"/>
                </a:lnTo>
                <a:lnTo>
                  <a:pt x="2296" y="7695"/>
                </a:lnTo>
                <a:cubicBezTo>
                  <a:pt x="2344" y="7648"/>
                  <a:pt x="2375" y="7616"/>
                  <a:pt x="2423" y="7569"/>
                </a:cubicBezTo>
                <a:close/>
                <a:moveTo>
                  <a:pt x="3278" y="7632"/>
                </a:moveTo>
                <a:lnTo>
                  <a:pt x="3167" y="7695"/>
                </a:lnTo>
                <a:lnTo>
                  <a:pt x="3167" y="7632"/>
                </a:lnTo>
                <a:close/>
                <a:moveTo>
                  <a:pt x="1694" y="7679"/>
                </a:moveTo>
                <a:lnTo>
                  <a:pt x="1694" y="7743"/>
                </a:lnTo>
                <a:lnTo>
                  <a:pt x="1679" y="7743"/>
                </a:lnTo>
                <a:cubicBezTo>
                  <a:pt x="1679" y="7711"/>
                  <a:pt x="1663" y="7695"/>
                  <a:pt x="1663" y="7679"/>
                </a:cubicBezTo>
                <a:close/>
                <a:moveTo>
                  <a:pt x="45918" y="7711"/>
                </a:moveTo>
                <a:lnTo>
                  <a:pt x="45918" y="7743"/>
                </a:lnTo>
                <a:lnTo>
                  <a:pt x="45902" y="7743"/>
                </a:lnTo>
                <a:lnTo>
                  <a:pt x="45902" y="7711"/>
                </a:lnTo>
                <a:close/>
                <a:moveTo>
                  <a:pt x="3658" y="7600"/>
                </a:moveTo>
                <a:lnTo>
                  <a:pt x="3658" y="7600"/>
                </a:lnTo>
                <a:cubicBezTo>
                  <a:pt x="3674" y="7679"/>
                  <a:pt x="3610" y="7695"/>
                  <a:pt x="3563" y="7759"/>
                </a:cubicBezTo>
                <a:cubicBezTo>
                  <a:pt x="3547" y="7648"/>
                  <a:pt x="3626" y="7648"/>
                  <a:pt x="3658" y="7600"/>
                </a:cubicBezTo>
                <a:close/>
                <a:moveTo>
                  <a:pt x="34968" y="7718"/>
                </a:moveTo>
                <a:cubicBezTo>
                  <a:pt x="34982" y="7718"/>
                  <a:pt x="35001" y="7721"/>
                  <a:pt x="35024" y="7727"/>
                </a:cubicBezTo>
                <a:lnTo>
                  <a:pt x="34945" y="7759"/>
                </a:lnTo>
                <a:cubicBezTo>
                  <a:pt x="34935" y="7729"/>
                  <a:pt x="34944" y="7718"/>
                  <a:pt x="34968" y="7718"/>
                </a:cubicBezTo>
                <a:close/>
                <a:moveTo>
                  <a:pt x="38064" y="7759"/>
                </a:moveTo>
                <a:lnTo>
                  <a:pt x="38064" y="7774"/>
                </a:lnTo>
                <a:lnTo>
                  <a:pt x="38017" y="7774"/>
                </a:lnTo>
                <a:lnTo>
                  <a:pt x="38017" y="7759"/>
                </a:lnTo>
                <a:close/>
                <a:moveTo>
                  <a:pt x="42925" y="7885"/>
                </a:moveTo>
                <a:lnTo>
                  <a:pt x="42925" y="7901"/>
                </a:lnTo>
                <a:lnTo>
                  <a:pt x="42894" y="7901"/>
                </a:lnTo>
                <a:lnTo>
                  <a:pt x="42894" y="7885"/>
                </a:lnTo>
                <a:close/>
                <a:moveTo>
                  <a:pt x="41627" y="7917"/>
                </a:moveTo>
                <a:lnTo>
                  <a:pt x="41627" y="7933"/>
                </a:lnTo>
                <a:lnTo>
                  <a:pt x="41595" y="7933"/>
                </a:lnTo>
                <a:lnTo>
                  <a:pt x="41595" y="7917"/>
                </a:lnTo>
                <a:close/>
                <a:moveTo>
                  <a:pt x="43004" y="8075"/>
                </a:moveTo>
                <a:lnTo>
                  <a:pt x="43004" y="8091"/>
                </a:lnTo>
                <a:lnTo>
                  <a:pt x="42973" y="8091"/>
                </a:lnTo>
                <a:lnTo>
                  <a:pt x="42973" y="8075"/>
                </a:lnTo>
                <a:close/>
                <a:moveTo>
                  <a:pt x="45744" y="7980"/>
                </a:moveTo>
                <a:lnTo>
                  <a:pt x="45934" y="8091"/>
                </a:lnTo>
                <a:lnTo>
                  <a:pt x="45744" y="8107"/>
                </a:lnTo>
                <a:lnTo>
                  <a:pt x="45744" y="7980"/>
                </a:lnTo>
                <a:close/>
                <a:moveTo>
                  <a:pt x="3183" y="8107"/>
                </a:moveTo>
                <a:lnTo>
                  <a:pt x="3183" y="8139"/>
                </a:lnTo>
                <a:lnTo>
                  <a:pt x="3167" y="8139"/>
                </a:lnTo>
                <a:lnTo>
                  <a:pt x="3167" y="8107"/>
                </a:lnTo>
                <a:close/>
                <a:moveTo>
                  <a:pt x="3325" y="8091"/>
                </a:moveTo>
                <a:lnTo>
                  <a:pt x="3341" y="8123"/>
                </a:lnTo>
                <a:cubicBezTo>
                  <a:pt x="3357" y="8123"/>
                  <a:pt x="3373" y="8123"/>
                  <a:pt x="3389" y="8139"/>
                </a:cubicBezTo>
                <a:lnTo>
                  <a:pt x="3373" y="8155"/>
                </a:lnTo>
                <a:lnTo>
                  <a:pt x="3341" y="8123"/>
                </a:lnTo>
                <a:cubicBezTo>
                  <a:pt x="3325" y="8107"/>
                  <a:pt x="3325" y="8107"/>
                  <a:pt x="3309" y="8091"/>
                </a:cubicBezTo>
                <a:close/>
                <a:moveTo>
                  <a:pt x="42973" y="8155"/>
                </a:moveTo>
                <a:lnTo>
                  <a:pt x="42973" y="8234"/>
                </a:lnTo>
                <a:lnTo>
                  <a:pt x="42957" y="8234"/>
                </a:lnTo>
                <a:lnTo>
                  <a:pt x="42957" y="8155"/>
                </a:lnTo>
                <a:close/>
                <a:moveTo>
                  <a:pt x="45031" y="7870"/>
                </a:moveTo>
                <a:cubicBezTo>
                  <a:pt x="45047" y="7949"/>
                  <a:pt x="45063" y="7980"/>
                  <a:pt x="45063" y="8028"/>
                </a:cubicBezTo>
                <a:lnTo>
                  <a:pt x="45142" y="8044"/>
                </a:lnTo>
                <a:cubicBezTo>
                  <a:pt x="45110" y="8107"/>
                  <a:pt x="45094" y="8170"/>
                  <a:pt x="45079" y="8234"/>
                </a:cubicBezTo>
                <a:lnTo>
                  <a:pt x="44920" y="8234"/>
                </a:lnTo>
                <a:lnTo>
                  <a:pt x="44984" y="8107"/>
                </a:lnTo>
                <a:cubicBezTo>
                  <a:pt x="44952" y="8075"/>
                  <a:pt x="44952" y="8060"/>
                  <a:pt x="44936" y="8044"/>
                </a:cubicBezTo>
                <a:lnTo>
                  <a:pt x="44999" y="8028"/>
                </a:lnTo>
                <a:cubicBezTo>
                  <a:pt x="44999" y="7996"/>
                  <a:pt x="45015" y="7949"/>
                  <a:pt x="45031" y="7870"/>
                </a:cubicBezTo>
                <a:close/>
                <a:moveTo>
                  <a:pt x="44382" y="8265"/>
                </a:moveTo>
                <a:lnTo>
                  <a:pt x="44382" y="8297"/>
                </a:lnTo>
                <a:lnTo>
                  <a:pt x="44366" y="8297"/>
                </a:lnTo>
                <a:lnTo>
                  <a:pt x="44366" y="8265"/>
                </a:lnTo>
                <a:close/>
                <a:moveTo>
                  <a:pt x="45949" y="8170"/>
                </a:moveTo>
                <a:lnTo>
                  <a:pt x="45997" y="8250"/>
                </a:lnTo>
                <a:lnTo>
                  <a:pt x="45918" y="8313"/>
                </a:lnTo>
                <a:lnTo>
                  <a:pt x="45886" y="8281"/>
                </a:lnTo>
                <a:cubicBezTo>
                  <a:pt x="45902" y="8250"/>
                  <a:pt x="45918" y="8218"/>
                  <a:pt x="45949" y="8170"/>
                </a:cubicBezTo>
                <a:close/>
                <a:moveTo>
                  <a:pt x="45554" y="7901"/>
                </a:moveTo>
                <a:cubicBezTo>
                  <a:pt x="45601" y="8044"/>
                  <a:pt x="45474" y="8139"/>
                  <a:pt x="45474" y="8297"/>
                </a:cubicBezTo>
                <a:lnTo>
                  <a:pt x="45522" y="8297"/>
                </a:lnTo>
                <a:cubicBezTo>
                  <a:pt x="45527" y="8289"/>
                  <a:pt x="45531" y="8283"/>
                  <a:pt x="45534" y="8278"/>
                </a:cubicBezTo>
                <a:lnTo>
                  <a:pt x="45534" y="8278"/>
                </a:lnTo>
                <a:cubicBezTo>
                  <a:pt x="45534" y="8279"/>
                  <a:pt x="45534" y="8279"/>
                  <a:pt x="45534" y="8279"/>
                </a:cubicBezTo>
                <a:lnTo>
                  <a:pt x="45534" y="8279"/>
                </a:lnTo>
                <a:cubicBezTo>
                  <a:pt x="45535" y="8278"/>
                  <a:pt x="45535" y="8278"/>
                  <a:pt x="45535" y="8277"/>
                </a:cubicBezTo>
                <a:lnTo>
                  <a:pt x="45535" y="8277"/>
                </a:lnTo>
                <a:cubicBezTo>
                  <a:pt x="45535" y="8277"/>
                  <a:pt x="45534" y="8278"/>
                  <a:pt x="45534" y="8278"/>
                </a:cubicBezTo>
                <a:lnTo>
                  <a:pt x="45534" y="8278"/>
                </a:lnTo>
                <a:cubicBezTo>
                  <a:pt x="45529" y="8263"/>
                  <a:pt x="45522" y="8245"/>
                  <a:pt x="45522" y="8234"/>
                </a:cubicBezTo>
                <a:cubicBezTo>
                  <a:pt x="45522" y="8234"/>
                  <a:pt x="45538" y="8218"/>
                  <a:pt x="45569" y="8202"/>
                </a:cubicBezTo>
                <a:lnTo>
                  <a:pt x="45569" y="8202"/>
                </a:lnTo>
                <a:cubicBezTo>
                  <a:pt x="45554" y="8224"/>
                  <a:pt x="45543" y="8251"/>
                  <a:pt x="45535" y="8277"/>
                </a:cubicBezTo>
                <a:lnTo>
                  <a:pt x="45535" y="8277"/>
                </a:lnTo>
                <a:cubicBezTo>
                  <a:pt x="45539" y="8270"/>
                  <a:pt x="45541" y="8267"/>
                  <a:pt x="45542" y="8267"/>
                </a:cubicBezTo>
                <a:lnTo>
                  <a:pt x="45542" y="8267"/>
                </a:lnTo>
                <a:cubicBezTo>
                  <a:pt x="45543" y="8267"/>
                  <a:pt x="45538" y="8280"/>
                  <a:pt x="45538" y="8297"/>
                </a:cubicBezTo>
                <a:cubicBezTo>
                  <a:pt x="45538" y="8292"/>
                  <a:pt x="45536" y="8286"/>
                  <a:pt x="45534" y="8279"/>
                </a:cubicBezTo>
                <a:lnTo>
                  <a:pt x="45534" y="8279"/>
                </a:lnTo>
                <a:cubicBezTo>
                  <a:pt x="45526" y="8308"/>
                  <a:pt x="45522" y="8336"/>
                  <a:pt x="45522" y="8360"/>
                </a:cubicBezTo>
                <a:lnTo>
                  <a:pt x="45411" y="8376"/>
                </a:lnTo>
                <a:lnTo>
                  <a:pt x="45411" y="8455"/>
                </a:lnTo>
                <a:lnTo>
                  <a:pt x="45348" y="8455"/>
                </a:lnTo>
                <a:cubicBezTo>
                  <a:pt x="45348" y="8408"/>
                  <a:pt x="45364" y="8376"/>
                  <a:pt x="45364" y="8329"/>
                </a:cubicBezTo>
                <a:lnTo>
                  <a:pt x="45364" y="8202"/>
                </a:lnTo>
                <a:lnTo>
                  <a:pt x="45300" y="8250"/>
                </a:lnTo>
                <a:cubicBezTo>
                  <a:pt x="45300" y="8234"/>
                  <a:pt x="45300" y="8218"/>
                  <a:pt x="45284" y="8186"/>
                </a:cubicBezTo>
                <a:lnTo>
                  <a:pt x="45379" y="8155"/>
                </a:lnTo>
                <a:cubicBezTo>
                  <a:pt x="45364" y="8107"/>
                  <a:pt x="45348" y="8075"/>
                  <a:pt x="45316" y="8012"/>
                </a:cubicBezTo>
                <a:lnTo>
                  <a:pt x="45316" y="8012"/>
                </a:lnTo>
                <a:lnTo>
                  <a:pt x="45474" y="8028"/>
                </a:lnTo>
                <a:lnTo>
                  <a:pt x="45474" y="7901"/>
                </a:lnTo>
                <a:close/>
                <a:moveTo>
                  <a:pt x="6302" y="8471"/>
                </a:moveTo>
                <a:lnTo>
                  <a:pt x="6302" y="8503"/>
                </a:lnTo>
                <a:lnTo>
                  <a:pt x="6270" y="8503"/>
                </a:lnTo>
                <a:lnTo>
                  <a:pt x="6270" y="8471"/>
                </a:lnTo>
                <a:close/>
                <a:moveTo>
                  <a:pt x="12398" y="8424"/>
                </a:moveTo>
                <a:lnTo>
                  <a:pt x="12398" y="8503"/>
                </a:lnTo>
                <a:lnTo>
                  <a:pt x="12382" y="8503"/>
                </a:lnTo>
                <a:lnTo>
                  <a:pt x="12382" y="8424"/>
                </a:lnTo>
                <a:close/>
                <a:moveTo>
                  <a:pt x="12556" y="8455"/>
                </a:moveTo>
                <a:lnTo>
                  <a:pt x="12699" y="8535"/>
                </a:lnTo>
                <a:lnTo>
                  <a:pt x="12572" y="8535"/>
                </a:lnTo>
                <a:cubicBezTo>
                  <a:pt x="12572" y="8503"/>
                  <a:pt x="12556" y="8487"/>
                  <a:pt x="12556" y="8455"/>
                </a:cubicBezTo>
                <a:close/>
                <a:moveTo>
                  <a:pt x="46266" y="8503"/>
                </a:moveTo>
                <a:lnTo>
                  <a:pt x="46266" y="8535"/>
                </a:lnTo>
                <a:lnTo>
                  <a:pt x="46250" y="8535"/>
                </a:lnTo>
                <a:lnTo>
                  <a:pt x="46250" y="8503"/>
                </a:lnTo>
                <a:close/>
                <a:moveTo>
                  <a:pt x="9485" y="8503"/>
                </a:moveTo>
                <a:lnTo>
                  <a:pt x="9485" y="8582"/>
                </a:lnTo>
                <a:lnTo>
                  <a:pt x="9469" y="8582"/>
                </a:lnTo>
                <a:lnTo>
                  <a:pt x="9469" y="8503"/>
                </a:lnTo>
                <a:close/>
                <a:moveTo>
                  <a:pt x="9944" y="8487"/>
                </a:moveTo>
                <a:lnTo>
                  <a:pt x="9865" y="8582"/>
                </a:lnTo>
                <a:lnTo>
                  <a:pt x="9801" y="8519"/>
                </a:lnTo>
                <a:lnTo>
                  <a:pt x="9944" y="8487"/>
                </a:lnTo>
                <a:close/>
                <a:moveTo>
                  <a:pt x="10403" y="8487"/>
                </a:moveTo>
                <a:lnTo>
                  <a:pt x="10435" y="8582"/>
                </a:lnTo>
                <a:lnTo>
                  <a:pt x="10387" y="8582"/>
                </a:lnTo>
                <a:lnTo>
                  <a:pt x="10387" y="8503"/>
                </a:lnTo>
                <a:lnTo>
                  <a:pt x="10403" y="8487"/>
                </a:lnTo>
                <a:close/>
                <a:moveTo>
                  <a:pt x="13665" y="8535"/>
                </a:moveTo>
                <a:lnTo>
                  <a:pt x="13665" y="8582"/>
                </a:lnTo>
                <a:lnTo>
                  <a:pt x="13649" y="8582"/>
                </a:lnTo>
                <a:lnTo>
                  <a:pt x="13649" y="8535"/>
                </a:lnTo>
                <a:close/>
                <a:moveTo>
                  <a:pt x="42007" y="8535"/>
                </a:moveTo>
                <a:lnTo>
                  <a:pt x="42007" y="8582"/>
                </a:lnTo>
                <a:lnTo>
                  <a:pt x="41991" y="8582"/>
                </a:lnTo>
                <a:lnTo>
                  <a:pt x="41991" y="8535"/>
                </a:lnTo>
                <a:close/>
                <a:moveTo>
                  <a:pt x="14060" y="8598"/>
                </a:moveTo>
                <a:lnTo>
                  <a:pt x="14060" y="8614"/>
                </a:lnTo>
                <a:lnTo>
                  <a:pt x="14029" y="8614"/>
                </a:lnTo>
                <a:lnTo>
                  <a:pt x="14029" y="8598"/>
                </a:lnTo>
                <a:close/>
                <a:moveTo>
                  <a:pt x="45490" y="8455"/>
                </a:moveTo>
                <a:cubicBezTo>
                  <a:pt x="45474" y="8503"/>
                  <a:pt x="45459" y="8550"/>
                  <a:pt x="45427" y="8630"/>
                </a:cubicBezTo>
                <a:cubicBezTo>
                  <a:pt x="45412" y="8557"/>
                  <a:pt x="45411" y="8511"/>
                  <a:pt x="45411" y="8455"/>
                </a:cubicBezTo>
                <a:close/>
                <a:moveTo>
                  <a:pt x="45569" y="8582"/>
                </a:moveTo>
                <a:lnTo>
                  <a:pt x="45569" y="8614"/>
                </a:lnTo>
                <a:lnTo>
                  <a:pt x="45506" y="8630"/>
                </a:lnTo>
                <a:lnTo>
                  <a:pt x="45506" y="8582"/>
                </a:lnTo>
                <a:close/>
                <a:moveTo>
                  <a:pt x="13205" y="8503"/>
                </a:moveTo>
                <a:lnTo>
                  <a:pt x="13205" y="8503"/>
                </a:lnTo>
                <a:cubicBezTo>
                  <a:pt x="13285" y="8550"/>
                  <a:pt x="13253" y="8630"/>
                  <a:pt x="13253" y="8693"/>
                </a:cubicBezTo>
                <a:cubicBezTo>
                  <a:pt x="13110" y="8645"/>
                  <a:pt x="13110" y="8614"/>
                  <a:pt x="13205" y="8503"/>
                </a:cubicBezTo>
                <a:close/>
                <a:moveTo>
                  <a:pt x="18367" y="8709"/>
                </a:moveTo>
                <a:lnTo>
                  <a:pt x="18367" y="8725"/>
                </a:lnTo>
                <a:lnTo>
                  <a:pt x="18320" y="8725"/>
                </a:lnTo>
                <a:lnTo>
                  <a:pt x="18320" y="8709"/>
                </a:lnTo>
                <a:close/>
                <a:moveTo>
                  <a:pt x="13771" y="8651"/>
                </a:moveTo>
                <a:cubicBezTo>
                  <a:pt x="13784" y="8651"/>
                  <a:pt x="13797" y="8661"/>
                  <a:pt x="13807" y="8693"/>
                </a:cubicBezTo>
                <a:cubicBezTo>
                  <a:pt x="13823" y="8693"/>
                  <a:pt x="13823" y="8709"/>
                  <a:pt x="13839" y="8709"/>
                </a:cubicBezTo>
                <a:lnTo>
                  <a:pt x="13823" y="8725"/>
                </a:lnTo>
                <a:lnTo>
                  <a:pt x="13807" y="8693"/>
                </a:lnTo>
                <a:cubicBezTo>
                  <a:pt x="13774" y="8715"/>
                  <a:pt x="13741" y="8745"/>
                  <a:pt x="13703" y="8745"/>
                </a:cubicBezTo>
                <a:cubicBezTo>
                  <a:pt x="13686" y="8745"/>
                  <a:pt x="13668" y="8739"/>
                  <a:pt x="13649" y="8725"/>
                </a:cubicBezTo>
                <a:lnTo>
                  <a:pt x="13649" y="8661"/>
                </a:lnTo>
                <a:lnTo>
                  <a:pt x="13696" y="8693"/>
                </a:lnTo>
                <a:cubicBezTo>
                  <a:pt x="13717" y="8693"/>
                  <a:pt x="13746" y="8651"/>
                  <a:pt x="13771" y="8651"/>
                </a:cubicBezTo>
                <a:close/>
                <a:moveTo>
                  <a:pt x="15596" y="8661"/>
                </a:moveTo>
                <a:cubicBezTo>
                  <a:pt x="15644" y="8725"/>
                  <a:pt x="15644" y="8740"/>
                  <a:pt x="15660" y="8772"/>
                </a:cubicBezTo>
                <a:lnTo>
                  <a:pt x="15596" y="8772"/>
                </a:lnTo>
                <a:lnTo>
                  <a:pt x="15596" y="8661"/>
                </a:lnTo>
                <a:close/>
                <a:moveTo>
                  <a:pt x="17243" y="8677"/>
                </a:moveTo>
                <a:cubicBezTo>
                  <a:pt x="17259" y="8725"/>
                  <a:pt x="17259" y="8740"/>
                  <a:pt x="17259" y="8772"/>
                </a:cubicBezTo>
                <a:lnTo>
                  <a:pt x="17196" y="8772"/>
                </a:lnTo>
                <a:cubicBezTo>
                  <a:pt x="17196" y="8756"/>
                  <a:pt x="17211" y="8725"/>
                  <a:pt x="17243" y="8677"/>
                </a:cubicBezTo>
                <a:close/>
                <a:moveTo>
                  <a:pt x="45158" y="8756"/>
                </a:moveTo>
                <a:lnTo>
                  <a:pt x="45158" y="8772"/>
                </a:lnTo>
                <a:lnTo>
                  <a:pt x="45110" y="8772"/>
                </a:lnTo>
                <a:lnTo>
                  <a:pt x="45110" y="8756"/>
                </a:lnTo>
                <a:close/>
                <a:moveTo>
                  <a:pt x="15011" y="8661"/>
                </a:moveTo>
                <a:lnTo>
                  <a:pt x="15121" y="8788"/>
                </a:lnTo>
                <a:lnTo>
                  <a:pt x="15011" y="8740"/>
                </a:lnTo>
                <a:lnTo>
                  <a:pt x="14979" y="8772"/>
                </a:lnTo>
                <a:lnTo>
                  <a:pt x="14916" y="8709"/>
                </a:lnTo>
                <a:lnTo>
                  <a:pt x="15011" y="8661"/>
                </a:lnTo>
                <a:close/>
                <a:moveTo>
                  <a:pt x="15406" y="8740"/>
                </a:moveTo>
                <a:lnTo>
                  <a:pt x="15406" y="8772"/>
                </a:lnTo>
                <a:lnTo>
                  <a:pt x="15343" y="8788"/>
                </a:lnTo>
                <a:lnTo>
                  <a:pt x="15343" y="8740"/>
                </a:lnTo>
                <a:close/>
                <a:moveTo>
                  <a:pt x="12012" y="8792"/>
                </a:moveTo>
                <a:cubicBezTo>
                  <a:pt x="12013" y="8796"/>
                  <a:pt x="12014" y="8800"/>
                  <a:pt x="12015" y="8803"/>
                </a:cubicBezTo>
                <a:lnTo>
                  <a:pt x="12015" y="8803"/>
                </a:lnTo>
                <a:cubicBezTo>
                  <a:pt x="12010" y="8802"/>
                  <a:pt x="12010" y="8799"/>
                  <a:pt x="12012" y="8792"/>
                </a:cubicBezTo>
                <a:close/>
                <a:moveTo>
                  <a:pt x="16847" y="8772"/>
                </a:moveTo>
                <a:lnTo>
                  <a:pt x="16847" y="8820"/>
                </a:lnTo>
                <a:lnTo>
                  <a:pt x="16831" y="8820"/>
                </a:lnTo>
                <a:lnTo>
                  <a:pt x="16831" y="8772"/>
                </a:lnTo>
                <a:close/>
                <a:moveTo>
                  <a:pt x="17306" y="8709"/>
                </a:moveTo>
                <a:cubicBezTo>
                  <a:pt x="17322" y="8740"/>
                  <a:pt x="17322" y="8788"/>
                  <a:pt x="17322" y="8820"/>
                </a:cubicBezTo>
                <a:lnTo>
                  <a:pt x="17291" y="8820"/>
                </a:lnTo>
                <a:lnTo>
                  <a:pt x="17291" y="8709"/>
                </a:lnTo>
                <a:close/>
                <a:moveTo>
                  <a:pt x="12030" y="8792"/>
                </a:moveTo>
                <a:cubicBezTo>
                  <a:pt x="12032" y="8800"/>
                  <a:pt x="12034" y="8809"/>
                  <a:pt x="12034" y="8820"/>
                </a:cubicBezTo>
                <a:cubicBezTo>
                  <a:pt x="12034" y="8820"/>
                  <a:pt x="12027" y="8827"/>
                  <a:pt x="12022" y="8827"/>
                </a:cubicBezTo>
                <a:cubicBezTo>
                  <a:pt x="12020" y="8827"/>
                  <a:pt x="12018" y="8825"/>
                  <a:pt x="12018" y="8820"/>
                </a:cubicBezTo>
                <a:cubicBezTo>
                  <a:pt x="12017" y="8814"/>
                  <a:pt x="12016" y="8808"/>
                  <a:pt x="12015" y="8803"/>
                </a:cubicBezTo>
                <a:lnTo>
                  <a:pt x="12015" y="8803"/>
                </a:lnTo>
                <a:cubicBezTo>
                  <a:pt x="12015" y="8804"/>
                  <a:pt x="12017" y="8804"/>
                  <a:pt x="12018" y="8804"/>
                </a:cubicBezTo>
                <a:cubicBezTo>
                  <a:pt x="12022" y="8800"/>
                  <a:pt x="12026" y="8796"/>
                  <a:pt x="12030" y="8792"/>
                </a:cubicBezTo>
                <a:close/>
                <a:moveTo>
                  <a:pt x="13953" y="8795"/>
                </a:moveTo>
                <a:cubicBezTo>
                  <a:pt x="13980" y="8795"/>
                  <a:pt x="13976" y="8809"/>
                  <a:pt x="13965" y="8851"/>
                </a:cubicBezTo>
                <a:lnTo>
                  <a:pt x="13886" y="8804"/>
                </a:lnTo>
                <a:cubicBezTo>
                  <a:pt x="13918" y="8798"/>
                  <a:pt x="13939" y="8795"/>
                  <a:pt x="13953" y="8795"/>
                </a:cubicBezTo>
                <a:close/>
                <a:moveTo>
                  <a:pt x="18431" y="8867"/>
                </a:moveTo>
                <a:lnTo>
                  <a:pt x="18431" y="8899"/>
                </a:lnTo>
                <a:lnTo>
                  <a:pt x="18399" y="8899"/>
                </a:lnTo>
                <a:lnTo>
                  <a:pt x="18399" y="8867"/>
                </a:lnTo>
                <a:close/>
                <a:moveTo>
                  <a:pt x="45348" y="8582"/>
                </a:moveTo>
                <a:lnTo>
                  <a:pt x="45332" y="8693"/>
                </a:lnTo>
                <a:lnTo>
                  <a:pt x="45379" y="8740"/>
                </a:lnTo>
                <a:cubicBezTo>
                  <a:pt x="45395" y="8709"/>
                  <a:pt x="45395" y="8693"/>
                  <a:pt x="45411" y="8661"/>
                </a:cubicBezTo>
                <a:lnTo>
                  <a:pt x="45459" y="8661"/>
                </a:lnTo>
                <a:cubicBezTo>
                  <a:pt x="45474" y="8740"/>
                  <a:pt x="45474" y="8804"/>
                  <a:pt x="45490" y="8899"/>
                </a:cubicBezTo>
                <a:lnTo>
                  <a:pt x="45110" y="8835"/>
                </a:lnTo>
                <a:lnTo>
                  <a:pt x="45205" y="8804"/>
                </a:lnTo>
                <a:cubicBezTo>
                  <a:pt x="45221" y="8740"/>
                  <a:pt x="45237" y="8677"/>
                  <a:pt x="45253" y="8582"/>
                </a:cubicBezTo>
                <a:close/>
                <a:moveTo>
                  <a:pt x="18826" y="8867"/>
                </a:moveTo>
                <a:lnTo>
                  <a:pt x="18858" y="8899"/>
                </a:lnTo>
                <a:cubicBezTo>
                  <a:pt x="18861" y="8901"/>
                  <a:pt x="18863" y="8904"/>
                  <a:pt x="18866" y="8907"/>
                </a:cubicBezTo>
                <a:lnTo>
                  <a:pt x="18866" y="8907"/>
                </a:lnTo>
                <a:lnTo>
                  <a:pt x="18858" y="8915"/>
                </a:lnTo>
                <a:cubicBezTo>
                  <a:pt x="18842" y="8899"/>
                  <a:pt x="18826" y="8899"/>
                  <a:pt x="18811" y="8883"/>
                </a:cubicBezTo>
                <a:lnTo>
                  <a:pt x="18826" y="8867"/>
                </a:lnTo>
                <a:close/>
                <a:moveTo>
                  <a:pt x="19713" y="8899"/>
                </a:moveTo>
                <a:cubicBezTo>
                  <a:pt x="19713" y="8915"/>
                  <a:pt x="19713" y="8915"/>
                  <a:pt x="19713" y="8930"/>
                </a:cubicBezTo>
                <a:lnTo>
                  <a:pt x="19650" y="8930"/>
                </a:lnTo>
                <a:lnTo>
                  <a:pt x="19650" y="8915"/>
                </a:lnTo>
                <a:lnTo>
                  <a:pt x="19713" y="8899"/>
                </a:lnTo>
                <a:close/>
                <a:moveTo>
                  <a:pt x="21249" y="8899"/>
                </a:moveTo>
                <a:cubicBezTo>
                  <a:pt x="21249" y="8915"/>
                  <a:pt x="21233" y="8930"/>
                  <a:pt x="21233" y="8930"/>
                </a:cubicBezTo>
                <a:lnTo>
                  <a:pt x="21217" y="8930"/>
                </a:lnTo>
                <a:lnTo>
                  <a:pt x="21249" y="8899"/>
                </a:lnTo>
                <a:close/>
                <a:moveTo>
                  <a:pt x="22869" y="8867"/>
                </a:moveTo>
                <a:lnTo>
                  <a:pt x="22817" y="8946"/>
                </a:lnTo>
                <a:lnTo>
                  <a:pt x="22722" y="8867"/>
                </a:lnTo>
                <a:close/>
                <a:moveTo>
                  <a:pt x="45554" y="8867"/>
                </a:moveTo>
                <a:cubicBezTo>
                  <a:pt x="45569" y="8899"/>
                  <a:pt x="45585" y="8930"/>
                  <a:pt x="45585" y="8946"/>
                </a:cubicBezTo>
                <a:lnTo>
                  <a:pt x="45554" y="8946"/>
                </a:lnTo>
                <a:lnTo>
                  <a:pt x="45554" y="8883"/>
                </a:lnTo>
                <a:lnTo>
                  <a:pt x="45554" y="8867"/>
                </a:lnTo>
                <a:close/>
                <a:moveTo>
                  <a:pt x="19096" y="8835"/>
                </a:moveTo>
                <a:cubicBezTo>
                  <a:pt x="19066" y="8909"/>
                  <a:pt x="18995" y="8969"/>
                  <a:pt x="18921" y="9016"/>
                </a:cubicBezTo>
                <a:lnTo>
                  <a:pt x="18921" y="9016"/>
                </a:lnTo>
                <a:lnTo>
                  <a:pt x="18921" y="8946"/>
                </a:lnTo>
                <a:lnTo>
                  <a:pt x="18914" y="8939"/>
                </a:lnTo>
                <a:lnTo>
                  <a:pt x="18914" y="8939"/>
                </a:lnTo>
                <a:cubicBezTo>
                  <a:pt x="18931" y="8926"/>
                  <a:pt x="18958" y="8915"/>
                  <a:pt x="18985" y="8915"/>
                </a:cubicBezTo>
                <a:cubicBezTo>
                  <a:pt x="19016" y="8899"/>
                  <a:pt x="19048" y="8867"/>
                  <a:pt x="19096" y="8835"/>
                </a:cubicBezTo>
                <a:close/>
                <a:moveTo>
                  <a:pt x="17338" y="8930"/>
                </a:moveTo>
                <a:lnTo>
                  <a:pt x="17401" y="9010"/>
                </a:lnTo>
                <a:cubicBezTo>
                  <a:pt x="17379" y="9015"/>
                  <a:pt x="17361" y="9021"/>
                  <a:pt x="17347" y="9021"/>
                </a:cubicBezTo>
                <a:cubicBezTo>
                  <a:pt x="17324" y="9021"/>
                  <a:pt x="17318" y="9002"/>
                  <a:pt x="17338" y="8930"/>
                </a:cubicBezTo>
                <a:close/>
                <a:moveTo>
                  <a:pt x="21961" y="8851"/>
                </a:moveTo>
                <a:lnTo>
                  <a:pt x="21961" y="8883"/>
                </a:lnTo>
                <a:lnTo>
                  <a:pt x="21898" y="8899"/>
                </a:lnTo>
                <a:lnTo>
                  <a:pt x="21898" y="9073"/>
                </a:lnTo>
                <a:lnTo>
                  <a:pt x="21771" y="8994"/>
                </a:lnTo>
                <a:cubicBezTo>
                  <a:pt x="21803" y="8915"/>
                  <a:pt x="21835" y="8899"/>
                  <a:pt x="21898" y="8899"/>
                </a:cubicBezTo>
                <a:lnTo>
                  <a:pt x="21882" y="8899"/>
                </a:lnTo>
                <a:cubicBezTo>
                  <a:pt x="21898" y="8867"/>
                  <a:pt x="21930" y="8851"/>
                  <a:pt x="21961" y="8851"/>
                </a:cubicBezTo>
                <a:close/>
                <a:moveTo>
                  <a:pt x="18906" y="9025"/>
                </a:moveTo>
                <a:lnTo>
                  <a:pt x="18906" y="9089"/>
                </a:lnTo>
                <a:lnTo>
                  <a:pt x="18842" y="9089"/>
                </a:lnTo>
                <a:lnTo>
                  <a:pt x="18842" y="9025"/>
                </a:lnTo>
                <a:close/>
                <a:moveTo>
                  <a:pt x="19776" y="9057"/>
                </a:moveTo>
                <a:lnTo>
                  <a:pt x="19776" y="9105"/>
                </a:lnTo>
                <a:lnTo>
                  <a:pt x="19761" y="9105"/>
                </a:lnTo>
                <a:lnTo>
                  <a:pt x="19761" y="9057"/>
                </a:lnTo>
                <a:close/>
                <a:moveTo>
                  <a:pt x="20362" y="9073"/>
                </a:moveTo>
                <a:lnTo>
                  <a:pt x="20362" y="9089"/>
                </a:lnTo>
                <a:lnTo>
                  <a:pt x="20299" y="9105"/>
                </a:lnTo>
                <a:cubicBezTo>
                  <a:pt x="20299" y="9089"/>
                  <a:pt x="20299" y="9073"/>
                  <a:pt x="20299" y="9073"/>
                </a:cubicBezTo>
                <a:close/>
                <a:moveTo>
                  <a:pt x="22104" y="8867"/>
                </a:moveTo>
                <a:cubicBezTo>
                  <a:pt x="22167" y="8899"/>
                  <a:pt x="22231" y="8915"/>
                  <a:pt x="22231" y="9010"/>
                </a:cubicBezTo>
                <a:lnTo>
                  <a:pt x="22136" y="9057"/>
                </a:lnTo>
                <a:lnTo>
                  <a:pt x="22072" y="9025"/>
                </a:lnTo>
                <a:lnTo>
                  <a:pt x="22041" y="9105"/>
                </a:lnTo>
                <a:lnTo>
                  <a:pt x="21993" y="9041"/>
                </a:lnTo>
                <a:cubicBezTo>
                  <a:pt x="22025" y="8994"/>
                  <a:pt x="22072" y="8930"/>
                  <a:pt x="22104" y="8867"/>
                </a:cubicBezTo>
                <a:close/>
                <a:moveTo>
                  <a:pt x="23877" y="9105"/>
                </a:moveTo>
                <a:lnTo>
                  <a:pt x="23877" y="9184"/>
                </a:lnTo>
                <a:lnTo>
                  <a:pt x="23814" y="9184"/>
                </a:lnTo>
                <a:cubicBezTo>
                  <a:pt x="23813" y="9184"/>
                  <a:pt x="23811" y="9184"/>
                  <a:pt x="23810" y="9185"/>
                </a:cubicBezTo>
                <a:lnTo>
                  <a:pt x="23810" y="9185"/>
                </a:lnTo>
                <a:cubicBezTo>
                  <a:pt x="23814" y="9159"/>
                  <a:pt x="23814" y="9135"/>
                  <a:pt x="23814" y="9105"/>
                </a:cubicBezTo>
                <a:close/>
                <a:moveTo>
                  <a:pt x="23672" y="9057"/>
                </a:moveTo>
                <a:cubicBezTo>
                  <a:pt x="23752" y="9057"/>
                  <a:pt x="23753" y="9137"/>
                  <a:pt x="23781" y="9190"/>
                </a:cubicBezTo>
                <a:lnTo>
                  <a:pt x="23781" y="9190"/>
                </a:lnTo>
                <a:cubicBezTo>
                  <a:pt x="23764" y="9193"/>
                  <a:pt x="23747" y="9194"/>
                  <a:pt x="23731" y="9194"/>
                </a:cubicBezTo>
                <a:cubicBezTo>
                  <a:pt x="23691" y="9194"/>
                  <a:pt x="23652" y="9186"/>
                  <a:pt x="23624" y="9168"/>
                </a:cubicBezTo>
                <a:cubicBezTo>
                  <a:pt x="23640" y="9136"/>
                  <a:pt x="23656" y="9105"/>
                  <a:pt x="23672" y="9057"/>
                </a:cubicBezTo>
                <a:close/>
                <a:moveTo>
                  <a:pt x="23197" y="9231"/>
                </a:moveTo>
                <a:lnTo>
                  <a:pt x="23197" y="9247"/>
                </a:lnTo>
                <a:lnTo>
                  <a:pt x="23165" y="9247"/>
                </a:lnTo>
                <a:lnTo>
                  <a:pt x="23165" y="9231"/>
                </a:lnTo>
                <a:close/>
                <a:moveTo>
                  <a:pt x="26664" y="9231"/>
                </a:moveTo>
                <a:lnTo>
                  <a:pt x="26664" y="9247"/>
                </a:lnTo>
                <a:lnTo>
                  <a:pt x="26617" y="9247"/>
                </a:lnTo>
                <a:lnTo>
                  <a:pt x="26617" y="9231"/>
                </a:lnTo>
                <a:close/>
                <a:moveTo>
                  <a:pt x="20331" y="9168"/>
                </a:moveTo>
                <a:cubicBezTo>
                  <a:pt x="20346" y="9200"/>
                  <a:pt x="20362" y="9215"/>
                  <a:pt x="20378" y="9263"/>
                </a:cubicBezTo>
                <a:lnTo>
                  <a:pt x="20220" y="9263"/>
                </a:lnTo>
                <a:lnTo>
                  <a:pt x="20204" y="9231"/>
                </a:lnTo>
                <a:lnTo>
                  <a:pt x="20331" y="9168"/>
                </a:lnTo>
                <a:close/>
                <a:moveTo>
                  <a:pt x="22421" y="9215"/>
                </a:moveTo>
                <a:lnTo>
                  <a:pt x="22421" y="9263"/>
                </a:lnTo>
                <a:lnTo>
                  <a:pt x="22405" y="9263"/>
                </a:lnTo>
                <a:lnTo>
                  <a:pt x="22405" y="9215"/>
                </a:lnTo>
                <a:close/>
                <a:moveTo>
                  <a:pt x="21716" y="9239"/>
                </a:moveTo>
                <a:lnTo>
                  <a:pt x="21724" y="9247"/>
                </a:lnTo>
                <a:cubicBezTo>
                  <a:pt x="21708" y="9247"/>
                  <a:pt x="21708" y="9263"/>
                  <a:pt x="21692" y="9279"/>
                </a:cubicBezTo>
                <a:lnTo>
                  <a:pt x="21692" y="9263"/>
                </a:lnTo>
                <a:lnTo>
                  <a:pt x="21716" y="9239"/>
                </a:lnTo>
                <a:close/>
                <a:moveTo>
                  <a:pt x="21391" y="8709"/>
                </a:moveTo>
                <a:cubicBezTo>
                  <a:pt x="21407" y="8756"/>
                  <a:pt x="21407" y="8772"/>
                  <a:pt x="21407" y="8804"/>
                </a:cubicBezTo>
                <a:lnTo>
                  <a:pt x="21629" y="8804"/>
                </a:lnTo>
                <a:lnTo>
                  <a:pt x="21692" y="8725"/>
                </a:lnTo>
                <a:lnTo>
                  <a:pt x="21724" y="8804"/>
                </a:lnTo>
                <a:lnTo>
                  <a:pt x="21819" y="8756"/>
                </a:lnTo>
                <a:cubicBezTo>
                  <a:pt x="21819" y="8788"/>
                  <a:pt x="21851" y="8820"/>
                  <a:pt x="21819" y="8835"/>
                </a:cubicBezTo>
                <a:cubicBezTo>
                  <a:pt x="21787" y="8851"/>
                  <a:pt x="21740" y="8867"/>
                  <a:pt x="21740" y="8930"/>
                </a:cubicBezTo>
                <a:lnTo>
                  <a:pt x="21550" y="8930"/>
                </a:lnTo>
                <a:lnTo>
                  <a:pt x="21550" y="9152"/>
                </a:lnTo>
                <a:lnTo>
                  <a:pt x="21439" y="9184"/>
                </a:lnTo>
                <a:cubicBezTo>
                  <a:pt x="21439" y="9215"/>
                  <a:pt x="21423" y="9247"/>
                  <a:pt x="21423" y="9295"/>
                </a:cubicBezTo>
                <a:lnTo>
                  <a:pt x="21296" y="9200"/>
                </a:lnTo>
                <a:cubicBezTo>
                  <a:pt x="21281" y="9120"/>
                  <a:pt x="21281" y="9057"/>
                  <a:pt x="21265" y="8962"/>
                </a:cubicBezTo>
                <a:lnTo>
                  <a:pt x="21265" y="8962"/>
                </a:lnTo>
                <a:lnTo>
                  <a:pt x="21360" y="9010"/>
                </a:lnTo>
                <a:cubicBezTo>
                  <a:pt x="21360" y="8978"/>
                  <a:pt x="21344" y="8962"/>
                  <a:pt x="21328" y="8930"/>
                </a:cubicBezTo>
                <a:cubicBezTo>
                  <a:pt x="21328" y="8915"/>
                  <a:pt x="21296" y="8899"/>
                  <a:pt x="21281" y="8899"/>
                </a:cubicBezTo>
                <a:lnTo>
                  <a:pt x="21249" y="8899"/>
                </a:lnTo>
                <a:cubicBezTo>
                  <a:pt x="21249" y="8883"/>
                  <a:pt x="21265" y="8867"/>
                  <a:pt x="21265" y="8851"/>
                </a:cubicBezTo>
                <a:lnTo>
                  <a:pt x="21281" y="8899"/>
                </a:lnTo>
                <a:lnTo>
                  <a:pt x="21360" y="8835"/>
                </a:lnTo>
                <a:lnTo>
                  <a:pt x="21328" y="8804"/>
                </a:lnTo>
                <a:lnTo>
                  <a:pt x="21391" y="8709"/>
                </a:lnTo>
                <a:close/>
                <a:moveTo>
                  <a:pt x="21877" y="9286"/>
                </a:moveTo>
                <a:cubicBezTo>
                  <a:pt x="21874" y="9288"/>
                  <a:pt x="21870" y="9291"/>
                  <a:pt x="21866" y="9295"/>
                </a:cubicBezTo>
                <a:cubicBezTo>
                  <a:pt x="21874" y="9295"/>
                  <a:pt x="21886" y="9298"/>
                  <a:pt x="21890" y="9298"/>
                </a:cubicBezTo>
                <a:cubicBezTo>
                  <a:pt x="21893" y="9298"/>
                  <a:pt x="21891" y="9296"/>
                  <a:pt x="21877" y="9286"/>
                </a:cubicBezTo>
                <a:close/>
                <a:moveTo>
                  <a:pt x="21882" y="9120"/>
                </a:moveTo>
                <a:lnTo>
                  <a:pt x="21866" y="9279"/>
                </a:lnTo>
                <a:cubicBezTo>
                  <a:pt x="21871" y="9281"/>
                  <a:pt x="21874" y="9284"/>
                  <a:pt x="21877" y="9286"/>
                </a:cubicBezTo>
                <a:lnTo>
                  <a:pt x="21877" y="9286"/>
                </a:lnTo>
                <a:cubicBezTo>
                  <a:pt x="21890" y="9279"/>
                  <a:pt x="21902" y="9279"/>
                  <a:pt x="21914" y="9279"/>
                </a:cubicBezTo>
                <a:cubicBezTo>
                  <a:pt x="21930" y="9279"/>
                  <a:pt x="21930" y="9295"/>
                  <a:pt x="21961" y="9310"/>
                </a:cubicBezTo>
                <a:cubicBezTo>
                  <a:pt x="21870" y="9310"/>
                  <a:pt x="21794" y="9281"/>
                  <a:pt x="21718" y="9237"/>
                </a:cubicBezTo>
                <a:lnTo>
                  <a:pt x="21718" y="9237"/>
                </a:lnTo>
                <a:lnTo>
                  <a:pt x="21724" y="9231"/>
                </a:lnTo>
                <a:cubicBezTo>
                  <a:pt x="21740" y="9215"/>
                  <a:pt x="21756" y="9200"/>
                  <a:pt x="21771" y="9184"/>
                </a:cubicBezTo>
                <a:cubicBezTo>
                  <a:pt x="21787" y="9168"/>
                  <a:pt x="21787" y="9136"/>
                  <a:pt x="21803" y="9120"/>
                </a:cubicBezTo>
                <a:close/>
                <a:moveTo>
                  <a:pt x="24127" y="9122"/>
                </a:moveTo>
                <a:cubicBezTo>
                  <a:pt x="24107" y="9209"/>
                  <a:pt x="24047" y="9281"/>
                  <a:pt x="23972" y="9310"/>
                </a:cubicBezTo>
                <a:lnTo>
                  <a:pt x="23972" y="9200"/>
                </a:lnTo>
                <a:lnTo>
                  <a:pt x="24127" y="9122"/>
                </a:lnTo>
                <a:close/>
                <a:moveTo>
                  <a:pt x="25397" y="9310"/>
                </a:moveTo>
                <a:lnTo>
                  <a:pt x="25397" y="9326"/>
                </a:lnTo>
                <a:lnTo>
                  <a:pt x="25350" y="9326"/>
                </a:lnTo>
                <a:lnTo>
                  <a:pt x="25350" y="9310"/>
                </a:lnTo>
                <a:close/>
                <a:moveTo>
                  <a:pt x="22672" y="9084"/>
                </a:moveTo>
                <a:cubicBezTo>
                  <a:pt x="22760" y="9084"/>
                  <a:pt x="22854" y="9132"/>
                  <a:pt x="22954" y="9132"/>
                </a:cubicBezTo>
                <a:cubicBezTo>
                  <a:pt x="23002" y="9132"/>
                  <a:pt x="23051" y="9121"/>
                  <a:pt x="23102" y="9089"/>
                </a:cubicBezTo>
                <a:cubicBezTo>
                  <a:pt x="23102" y="9120"/>
                  <a:pt x="23102" y="9152"/>
                  <a:pt x="23102" y="9215"/>
                </a:cubicBezTo>
                <a:lnTo>
                  <a:pt x="22991" y="9168"/>
                </a:lnTo>
                <a:cubicBezTo>
                  <a:pt x="22991" y="9200"/>
                  <a:pt x="22991" y="9247"/>
                  <a:pt x="22991" y="9279"/>
                </a:cubicBezTo>
                <a:cubicBezTo>
                  <a:pt x="22981" y="9309"/>
                  <a:pt x="22970" y="9333"/>
                  <a:pt x="22956" y="9355"/>
                </a:cubicBezTo>
                <a:lnTo>
                  <a:pt x="22956" y="9355"/>
                </a:lnTo>
                <a:cubicBezTo>
                  <a:pt x="22926" y="9324"/>
                  <a:pt x="22912" y="9293"/>
                  <a:pt x="22912" y="9247"/>
                </a:cubicBezTo>
                <a:lnTo>
                  <a:pt x="22737" y="9136"/>
                </a:lnTo>
                <a:lnTo>
                  <a:pt x="22642" y="9168"/>
                </a:lnTo>
                <a:cubicBezTo>
                  <a:pt x="22658" y="9200"/>
                  <a:pt x="22674" y="9231"/>
                  <a:pt x="22690" y="9247"/>
                </a:cubicBezTo>
                <a:lnTo>
                  <a:pt x="22563" y="9200"/>
                </a:lnTo>
                <a:cubicBezTo>
                  <a:pt x="22595" y="9152"/>
                  <a:pt x="22611" y="9120"/>
                  <a:pt x="22627" y="9089"/>
                </a:cubicBezTo>
                <a:cubicBezTo>
                  <a:pt x="22641" y="9085"/>
                  <a:pt x="22656" y="9084"/>
                  <a:pt x="22672" y="9084"/>
                </a:cubicBezTo>
                <a:close/>
                <a:moveTo>
                  <a:pt x="19507" y="9342"/>
                </a:moveTo>
                <a:lnTo>
                  <a:pt x="19507" y="9374"/>
                </a:lnTo>
                <a:lnTo>
                  <a:pt x="19491" y="9374"/>
                </a:lnTo>
                <a:lnTo>
                  <a:pt x="19491" y="9342"/>
                </a:lnTo>
                <a:close/>
                <a:moveTo>
                  <a:pt x="24004" y="9342"/>
                </a:moveTo>
                <a:lnTo>
                  <a:pt x="24004" y="9374"/>
                </a:lnTo>
                <a:lnTo>
                  <a:pt x="23988" y="9374"/>
                </a:lnTo>
                <a:lnTo>
                  <a:pt x="23988" y="9342"/>
                </a:lnTo>
                <a:close/>
                <a:moveTo>
                  <a:pt x="22954" y="9382"/>
                </a:moveTo>
                <a:cubicBezTo>
                  <a:pt x="22970" y="9382"/>
                  <a:pt x="22980" y="9390"/>
                  <a:pt x="22991" y="9390"/>
                </a:cubicBezTo>
                <a:lnTo>
                  <a:pt x="22975" y="9405"/>
                </a:lnTo>
                <a:lnTo>
                  <a:pt x="22952" y="9383"/>
                </a:lnTo>
                <a:lnTo>
                  <a:pt x="22952" y="9383"/>
                </a:lnTo>
                <a:cubicBezTo>
                  <a:pt x="22953" y="9383"/>
                  <a:pt x="22954" y="9382"/>
                  <a:pt x="22954" y="9382"/>
                </a:cubicBezTo>
                <a:close/>
                <a:moveTo>
                  <a:pt x="45807" y="9200"/>
                </a:moveTo>
                <a:cubicBezTo>
                  <a:pt x="45823" y="9215"/>
                  <a:pt x="45839" y="9231"/>
                  <a:pt x="45854" y="9247"/>
                </a:cubicBezTo>
                <a:cubicBezTo>
                  <a:pt x="45854" y="9263"/>
                  <a:pt x="45870" y="9295"/>
                  <a:pt x="45886" y="9310"/>
                </a:cubicBezTo>
                <a:lnTo>
                  <a:pt x="45775" y="9405"/>
                </a:lnTo>
                <a:lnTo>
                  <a:pt x="45775" y="9215"/>
                </a:lnTo>
                <a:lnTo>
                  <a:pt x="45807" y="9200"/>
                </a:lnTo>
                <a:close/>
                <a:moveTo>
                  <a:pt x="23228" y="9342"/>
                </a:moveTo>
                <a:lnTo>
                  <a:pt x="23292" y="9405"/>
                </a:lnTo>
                <a:lnTo>
                  <a:pt x="23149" y="9421"/>
                </a:lnTo>
                <a:lnTo>
                  <a:pt x="23228" y="9342"/>
                </a:lnTo>
                <a:close/>
                <a:moveTo>
                  <a:pt x="21138" y="8978"/>
                </a:moveTo>
                <a:lnTo>
                  <a:pt x="21186" y="9215"/>
                </a:lnTo>
                <a:lnTo>
                  <a:pt x="21106" y="9247"/>
                </a:lnTo>
                <a:lnTo>
                  <a:pt x="21186" y="9279"/>
                </a:lnTo>
                <a:lnTo>
                  <a:pt x="21186" y="9342"/>
                </a:lnTo>
                <a:lnTo>
                  <a:pt x="20980" y="9200"/>
                </a:lnTo>
                <a:cubicBezTo>
                  <a:pt x="20980" y="9247"/>
                  <a:pt x="20964" y="9295"/>
                  <a:pt x="20964" y="9326"/>
                </a:cubicBezTo>
                <a:lnTo>
                  <a:pt x="20885" y="9295"/>
                </a:lnTo>
                <a:cubicBezTo>
                  <a:pt x="20869" y="9295"/>
                  <a:pt x="20853" y="9279"/>
                  <a:pt x="20837" y="9263"/>
                </a:cubicBezTo>
                <a:lnTo>
                  <a:pt x="20742" y="9437"/>
                </a:lnTo>
                <a:lnTo>
                  <a:pt x="20647" y="9358"/>
                </a:lnTo>
                <a:cubicBezTo>
                  <a:pt x="20663" y="9326"/>
                  <a:pt x="20679" y="9295"/>
                  <a:pt x="20695" y="9247"/>
                </a:cubicBezTo>
                <a:lnTo>
                  <a:pt x="20695" y="9247"/>
                </a:lnTo>
                <a:cubicBezTo>
                  <a:pt x="20639" y="9266"/>
                  <a:pt x="20589" y="9301"/>
                  <a:pt x="20547" y="9301"/>
                </a:cubicBezTo>
                <a:cubicBezTo>
                  <a:pt x="20518" y="9301"/>
                  <a:pt x="20493" y="9283"/>
                  <a:pt x="20473" y="9231"/>
                </a:cubicBezTo>
                <a:lnTo>
                  <a:pt x="20536" y="9184"/>
                </a:lnTo>
                <a:lnTo>
                  <a:pt x="20663" y="9184"/>
                </a:lnTo>
                <a:cubicBezTo>
                  <a:pt x="20667" y="9185"/>
                  <a:pt x="20671" y="9186"/>
                  <a:pt x="20674" y="9186"/>
                </a:cubicBezTo>
                <a:cubicBezTo>
                  <a:pt x="20704" y="9186"/>
                  <a:pt x="20733" y="9152"/>
                  <a:pt x="20757" y="9152"/>
                </a:cubicBezTo>
                <a:cubicBezTo>
                  <a:pt x="20769" y="9152"/>
                  <a:pt x="20780" y="9160"/>
                  <a:pt x="20790" y="9184"/>
                </a:cubicBezTo>
                <a:cubicBezTo>
                  <a:pt x="20811" y="9141"/>
                  <a:pt x="20846" y="9134"/>
                  <a:pt x="20881" y="9134"/>
                </a:cubicBezTo>
                <a:cubicBezTo>
                  <a:pt x="20899" y="9134"/>
                  <a:pt x="20916" y="9136"/>
                  <a:pt x="20932" y="9136"/>
                </a:cubicBezTo>
                <a:cubicBezTo>
                  <a:pt x="20980" y="9120"/>
                  <a:pt x="21027" y="9105"/>
                  <a:pt x="21075" y="9089"/>
                </a:cubicBezTo>
                <a:cubicBezTo>
                  <a:pt x="21075" y="9073"/>
                  <a:pt x="21106" y="9041"/>
                  <a:pt x="21138" y="8978"/>
                </a:cubicBezTo>
                <a:close/>
                <a:moveTo>
                  <a:pt x="21740" y="9421"/>
                </a:moveTo>
                <a:lnTo>
                  <a:pt x="21740" y="9453"/>
                </a:lnTo>
                <a:lnTo>
                  <a:pt x="21724" y="9453"/>
                </a:lnTo>
                <a:lnTo>
                  <a:pt x="21724" y="9421"/>
                </a:lnTo>
                <a:close/>
                <a:moveTo>
                  <a:pt x="22246" y="9310"/>
                </a:moveTo>
                <a:lnTo>
                  <a:pt x="22246" y="9453"/>
                </a:lnTo>
                <a:lnTo>
                  <a:pt x="22151" y="9437"/>
                </a:lnTo>
                <a:lnTo>
                  <a:pt x="22246" y="9310"/>
                </a:lnTo>
                <a:close/>
                <a:moveTo>
                  <a:pt x="45680" y="9437"/>
                </a:moveTo>
                <a:lnTo>
                  <a:pt x="45712" y="9469"/>
                </a:lnTo>
                <a:cubicBezTo>
                  <a:pt x="45696" y="9469"/>
                  <a:pt x="45680" y="9469"/>
                  <a:pt x="45664" y="9453"/>
                </a:cubicBezTo>
                <a:lnTo>
                  <a:pt x="45680" y="9437"/>
                </a:lnTo>
                <a:close/>
                <a:moveTo>
                  <a:pt x="20742" y="9469"/>
                </a:moveTo>
                <a:lnTo>
                  <a:pt x="20742" y="9485"/>
                </a:lnTo>
                <a:lnTo>
                  <a:pt x="20711" y="9485"/>
                </a:lnTo>
                <a:lnTo>
                  <a:pt x="20711" y="9469"/>
                </a:lnTo>
                <a:close/>
                <a:moveTo>
                  <a:pt x="21059" y="9469"/>
                </a:moveTo>
                <a:lnTo>
                  <a:pt x="21059" y="9485"/>
                </a:lnTo>
                <a:lnTo>
                  <a:pt x="21011" y="9485"/>
                </a:lnTo>
                <a:lnTo>
                  <a:pt x="21011" y="9469"/>
                </a:lnTo>
                <a:close/>
                <a:moveTo>
                  <a:pt x="21930" y="9374"/>
                </a:moveTo>
                <a:lnTo>
                  <a:pt x="22009" y="9437"/>
                </a:lnTo>
                <a:lnTo>
                  <a:pt x="21961" y="9485"/>
                </a:lnTo>
                <a:lnTo>
                  <a:pt x="21851" y="9437"/>
                </a:lnTo>
                <a:lnTo>
                  <a:pt x="21930" y="9374"/>
                </a:lnTo>
                <a:close/>
                <a:moveTo>
                  <a:pt x="23371" y="9326"/>
                </a:moveTo>
                <a:lnTo>
                  <a:pt x="23482" y="9390"/>
                </a:lnTo>
                <a:lnTo>
                  <a:pt x="23355" y="9485"/>
                </a:lnTo>
                <a:cubicBezTo>
                  <a:pt x="23371" y="9405"/>
                  <a:pt x="23371" y="9374"/>
                  <a:pt x="23371" y="9326"/>
                </a:cubicBezTo>
                <a:close/>
                <a:moveTo>
                  <a:pt x="45094" y="9421"/>
                </a:moveTo>
                <a:lnTo>
                  <a:pt x="45094" y="9485"/>
                </a:lnTo>
                <a:lnTo>
                  <a:pt x="45079" y="9485"/>
                </a:lnTo>
                <a:lnTo>
                  <a:pt x="45063" y="9421"/>
                </a:lnTo>
                <a:close/>
                <a:moveTo>
                  <a:pt x="21249" y="9469"/>
                </a:moveTo>
                <a:lnTo>
                  <a:pt x="21249" y="9485"/>
                </a:lnTo>
                <a:lnTo>
                  <a:pt x="21186" y="9500"/>
                </a:lnTo>
                <a:lnTo>
                  <a:pt x="21186" y="9469"/>
                </a:lnTo>
                <a:close/>
                <a:moveTo>
                  <a:pt x="45712" y="9469"/>
                </a:moveTo>
                <a:cubicBezTo>
                  <a:pt x="45712" y="9469"/>
                  <a:pt x="45728" y="9485"/>
                  <a:pt x="45744" y="9485"/>
                </a:cubicBezTo>
                <a:lnTo>
                  <a:pt x="45728" y="9500"/>
                </a:lnTo>
                <a:lnTo>
                  <a:pt x="45712" y="9469"/>
                </a:lnTo>
                <a:close/>
                <a:moveTo>
                  <a:pt x="46630" y="9548"/>
                </a:moveTo>
                <a:lnTo>
                  <a:pt x="46630" y="9564"/>
                </a:lnTo>
                <a:lnTo>
                  <a:pt x="46551" y="9564"/>
                </a:lnTo>
                <a:lnTo>
                  <a:pt x="46551" y="9548"/>
                </a:lnTo>
                <a:close/>
                <a:moveTo>
                  <a:pt x="15470" y="9532"/>
                </a:moveTo>
                <a:lnTo>
                  <a:pt x="15470" y="9580"/>
                </a:lnTo>
                <a:lnTo>
                  <a:pt x="15454" y="9580"/>
                </a:lnTo>
                <a:lnTo>
                  <a:pt x="15454" y="9532"/>
                </a:lnTo>
                <a:close/>
                <a:moveTo>
                  <a:pt x="29530" y="9532"/>
                </a:moveTo>
                <a:lnTo>
                  <a:pt x="29530" y="9580"/>
                </a:lnTo>
                <a:lnTo>
                  <a:pt x="29514" y="9580"/>
                </a:lnTo>
                <a:lnTo>
                  <a:pt x="29514" y="9532"/>
                </a:lnTo>
                <a:close/>
                <a:moveTo>
                  <a:pt x="18795" y="9548"/>
                </a:moveTo>
                <a:lnTo>
                  <a:pt x="18795" y="9611"/>
                </a:lnTo>
                <a:lnTo>
                  <a:pt x="18779" y="9611"/>
                </a:lnTo>
                <a:cubicBezTo>
                  <a:pt x="18763" y="9595"/>
                  <a:pt x="18763" y="9564"/>
                  <a:pt x="18763" y="9548"/>
                </a:cubicBezTo>
                <a:close/>
                <a:moveTo>
                  <a:pt x="17243" y="9611"/>
                </a:moveTo>
                <a:lnTo>
                  <a:pt x="17243" y="9659"/>
                </a:lnTo>
                <a:lnTo>
                  <a:pt x="17227" y="9659"/>
                </a:lnTo>
                <a:lnTo>
                  <a:pt x="17227" y="9611"/>
                </a:lnTo>
                <a:close/>
                <a:moveTo>
                  <a:pt x="28817" y="9532"/>
                </a:moveTo>
                <a:lnTo>
                  <a:pt x="28897" y="9564"/>
                </a:lnTo>
                <a:cubicBezTo>
                  <a:pt x="28881" y="9595"/>
                  <a:pt x="28849" y="9627"/>
                  <a:pt x="28817" y="9675"/>
                </a:cubicBezTo>
                <a:lnTo>
                  <a:pt x="28817" y="9532"/>
                </a:lnTo>
                <a:close/>
                <a:moveTo>
                  <a:pt x="29023" y="9580"/>
                </a:moveTo>
                <a:lnTo>
                  <a:pt x="29023" y="9706"/>
                </a:lnTo>
                <a:lnTo>
                  <a:pt x="29007" y="9706"/>
                </a:lnTo>
                <a:lnTo>
                  <a:pt x="29007" y="9580"/>
                </a:lnTo>
                <a:close/>
                <a:moveTo>
                  <a:pt x="28485" y="9627"/>
                </a:moveTo>
                <a:lnTo>
                  <a:pt x="28531" y="9673"/>
                </a:lnTo>
                <a:lnTo>
                  <a:pt x="28531" y="9673"/>
                </a:lnTo>
                <a:cubicBezTo>
                  <a:pt x="28527" y="9722"/>
                  <a:pt x="28512" y="9722"/>
                  <a:pt x="28485" y="9722"/>
                </a:cubicBezTo>
                <a:lnTo>
                  <a:pt x="28485" y="9627"/>
                </a:ln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28627" y="9722"/>
                </a:moveTo>
                <a:cubicBezTo>
                  <a:pt x="28627" y="9722"/>
                  <a:pt x="28627" y="9722"/>
                  <a:pt x="28627" y="9722"/>
                </a:cubicBezTo>
                <a:cubicBezTo>
                  <a:pt x="28627" y="9722"/>
                  <a:pt x="28627" y="9722"/>
                  <a:pt x="28627" y="9722"/>
                </a:cubicBezTo>
                <a:close/>
                <a:moveTo>
                  <a:pt x="16198" y="9690"/>
                </a:moveTo>
                <a:lnTo>
                  <a:pt x="16293" y="9722"/>
                </a:lnTo>
                <a:lnTo>
                  <a:pt x="16151" y="9738"/>
                </a:lnTo>
                <a:cubicBezTo>
                  <a:pt x="16135" y="9722"/>
                  <a:pt x="16135" y="9722"/>
                  <a:pt x="16135" y="9722"/>
                </a:cubicBezTo>
                <a:lnTo>
                  <a:pt x="16198" y="9690"/>
                </a:lnTo>
                <a:close/>
                <a:moveTo>
                  <a:pt x="15470" y="9738"/>
                </a:moveTo>
                <a:lnTo>
                  <a:pt x="15470" y="9770"/>
                </a:lnTo>
                <a:lnTo>
                  <a:pt x="15454" y="9770"/>
                </a:lnTo>
                <a:lnTo>
                  <a:pt x="15454" y="9738"/>
                </a:lnTo>
                <a:close/>
                <a:moveTo>
                  <a:pt x="45205" y="9738"/>
                </a:moveTo>
                <a:cubicBezTo>
                  <a:pt x="45205" y="9738"/>
                  <a:pt x="45205" y="9754"/>
                  <a:pt x="45205" y="9770"/>
                </a:cubicBezTo>
                <a:lnTo>
                  <a:pt x="45142" y="9770"/>
                </a:lnTo>
                <a:lnTo>
                  <a:pt x="45142" y="9738"/>
                </a:lnTo>
                <a:close/>
                <a:moveTo>
                  <a:pt x="29308" y="9580"/>
                </a:moveTo>
                <a:lnTo>
                  <a:pt x="29308" y="9794"/>
                </a:lnTo>
                <a:lnTo>
                  <a:pt x="29308" y="9794"/>
                </a:lnTo>
                <a:cubicBezTo>
                  <a:pt x="29216" y="9750"/>
                  <a:pt x="29103" y="9714"/>
                  <a:pt x="29118" y="9580"/>
                </a:cubicBezTo>
                <a:close/>
                <a:moveTo>
                  <a:pt x="14171" y="9770"/>
                </a:moveTo>
                <a:lnTo>
                  <a:pt x="14171" y="9817"/>
                </a:lnTo>
                <a:lnTo>
                  <a:pt x="14155" y="9817"/>
                </a:lnTo>
                <a:lnTo>
                  <a:pt x="14155" y="9770"/>
                </a:lnTo>
                <a:close/>
                <a:moveTo>
                  <a:pt x="28624" y="9604"/>
                </a:moveTo>
                <a:cubicBezTo>
                  <a:pt x="28641" y="9604"/>
                  <a:pt x="28665" y="9624"/>
                  <a:pt x="28707" y="9659"/>
                </a:cubicBezTo>
                <a:lnTo>
                  <a:pt x="28627" y="9722"/>
                </a:lnTo>
                <a:lnTo>
                  <a:pt x="28643" y="9722"/>
                </a:lnTo>
                <a:cubicBezTo>
                  <a:pt x="28638" y="9729"/>
                  <a:pt x="28635" y="9735"/>
                  <a:pt x="28632" y="9739"/>
                </a:cubicBezTo>
                <a:lnTo>
                  <a:pt x="28632" y="9739"/>
                </a:lnTo>
                <a:cubicBezTo>
                  <a:pt x="28629" y="9733"/>
                  <a:pt x="28627" y="9728"/>
                  <a:pt x="28627" y="9722"/>
                </a:cubicBezTo>
                <a:cubicBezTo>
                  <a:pt x="28627" y="9732"/>
                  <a:pt x="28622" y="9747"/>
                  <a:pt x="28624" y="9747"/>
                </a:cubicBezTo>
                <a:cubicBezTo>
                  <a:pt x="28625" y="9747"/>
                  <a:pt x="28627" y="9745"/>
                  <a:pt x="28632" y="9739"/>
                </a:cubicBezTo>
                <a:lnTo>
                  <a:pt x="28632" y="9739"/>
                </a:lnTo>
                <a:cubicBezTo>
                  <a:pt x="28637" y="9749"/>
                  <a:pt x="28643" y="9759"/>
                  <a:pt x="28643" y="9770"/>
                </a:cubicBezTo>
                <a:cubicBezTo>
                  <a:pt x="28643" y="9785"/>
                  <a:pt x="28627" y="9785"/>
                  <a:pt x="28596" y="9817"/>
                </a:cubicBezTo>
                <a:cubicBezTo>
                  <a:pt x="28615" y="9720"/>
                  <a:pt x="28605" y="9676"/>
                  <a:pt x="28583" y="9657"/>
                </a:cubicBezTo>
                <a:lnTo>
                  <a:pt x="28583" y="9657"/>
                </a:lnTo>
                <a:cubicBezTo>
                  <a:pt x="28598" y="9621"/>
                  <a:pt x="28608" y="9604"/>
                  <a:pt x="28624" y="9604"/>
                </a:cubicBezTo>
                <a:close/>
                <a:moveTo>
                  <a:pt x="29308" y="9817"/>
                </a:moveTo>
                <a:cubicBezTo>
                  <a:pt x="29324" y="9817"/>
                  <a:pt x="29340" y="9817"/>
                  <a:pt x="29356" y="9833"/>
                </a:cubicBezTo>
                <a:lnTo>
                  <a:pt x="29340" y="9849"/>
                </a:lnTo>
                <a:lnTo>
                  <a:pt x="29308" y="9817"/>
                </a:lnTo>
                <a:close/>
                <a:moveTo>
                  <a:pt x="28944" y="9722"/>
                </a:moveTo>
                <a:lnTo>
                  <a:pt x="29150" y="9801"/>
                </a:lnTo>
                <a:lnTo>
                  <a:pt x="29150" y="9865"/>
                </a:lnTo>
                <a:cubicBezTo>
                  <a:pt x="29102" y="9849"/>
                  <a:pt x="29055" y="9833"/>
                  <a:pt x="29007" y="9833"/>
                </a:cubicBezTo>
                <a:cubicBezTo>
                  <a:pt x="28951" y="9833"/>
                  <a:pt x="28902" y="9841"/>
                  <a:pt x="28856" y="9857"/>
                </a:cubicBezTo>
                <a:lnTo>
                  <a:pt x="28856" y="9857"/>
                </a:lnTo>
                <a:cubicBezTo>
                  <a:pt x="28886" y="9826"/>
                  <a:pt x="28916" y="9784"/>
                  <a:pt x="28960" y="9770"/>
                </a:cubicBezTo>
                <a:cubicBezTo>
                  <a:pt x="28960" y="9754"/>
                  <a:pt x="28944" y="9738"/>
                  <a:pt x="28944" y="9722"/>
                </a:cubicBezTo>
                <a:close/>
                <a:moveTo>
                  <a:pt x="14393" y="9770"/>
                </a:moveTo>
                <a:lnTo>
                  <a:pt x="14393" y="9770"/>
                </a:lnTo>
                <a:cubicBezTo>
                  <a:pt x="14409" y="9801"/>
                  <a:pt x="14425" y="9833"/>
                  <a:pt x="14425" y="9865"/>
                </a:cubicBezTo>
                <a:cubicBezTo>
                  <a:pt x="14417" y="9867"/>
                  <a:pt x="14410" y="9868"/>
                  <a:pt x="14405" y="9868"/>
                </a:cubicBezTo>
                <a:cubicBezTo>
                  <a:pt x="14378" y="9868"/>
                  <a:pt x="14380" y="9836"/>
                  <a:pt x="14393" y="9770"/>
                </a:cubicBezTo>
                <a:close/>
                <a:moveTo>
                  <a:pt x="28829" y="9890"/>
                </a:moveTo>
                <a:cubicBezTo>
                  <a:pt x="28841" y="9890"/>
                  <a:pt x="28833" y="9901"/>
                  <a:pt x="28833" y="9912"/>
                </a:cubicBezTo>
                <a:lnTo>
                  <a:pt x="28817" y="9896"/>
                </a:lnTo>
                <a:lnTo>
                  <a:pt x="28823" y="9890"/>
                </a:lnTo>
                <a:lnTo>
                  <a:pt x="28823" y="9890"/>
                </a:lnTo>
                <a:cubicBezTo>
                  <a:pt x="28826" y="9890"/>
                  <a:pt x="28828" y="9890"/>
                  <a:pt x="28829" y="9890"/>
                </a:cubicBezTo>
                <a:close/>
                <a:moveTo>
                  <a:pt x="13031" y="9896"/>
                </a:moveTo>
                <a:cubicBezTo>
                  <a:pt x="13047" y="9928"/>
                  <a:pt x="13047" y="9944"/>
                  <a:pt x="13047" y="9960"/>
                </a:cubicBezTo>
                <a:lnTo>
                  <a:pt x="13015" y="9960"/>
                </a:lnTo>
                <a:lnTo>
                  <a:pt x="13000" y="9896"/>
                </a:lnTo>
                <a:close/>
                <a:moveTo>
                  <a:pt x="15026" y="9928"/>
                </a:moveTo>
                <a:lnTo>
                  <a:pt x="15026" y="9960"/>
                </a:lnTo>
                <a:lnTo>
                  <a:pt x="14963" y="9975"/>
                </a:lnTo>
                <a:lnTo>
                  <a:pt x="14963" y="9944"/>
                </a:lnTo>
                <a:lnTo>
                  <a:pt x="15026" y="9928"/>
                </a:lnTo>
                <a:close/>
                <a:moveTo>
                  <a:pt x="28311" y="9960"/>
                </a:moveTo>
                <a:lnTo>
                  <a:pt x="28311" y="9975"/>
                </a:lnTo>
                <a:lnTo>
                  <a:pt x="28279" y="9975"/>
                </a:lnTo>
                <a:lnTo>
                  <a:pt x="28279" y="9960"/>
                </a:lnTo>
                <a:close/>
                <a:moveTo>
                  <a:pt x="11986" y="10039"/>
                </a:moveTo>
                <a:lnTo>
                  <a:pt x="11986" y="10055"/>
                </a:lnTo>
                <a:lnTo>
                  <a:pt x="11955" y="10055"/>
                </a:lnTo>
                <a:lnTo>
                  <a:pt x="11955" y="10039"/>
                </a:lnTo>
                <a:close/>
                <a:moveTo>
                  <a:pt x="44984" y="9770"/>
                </a:moveTo>
                <a:lnTo>
                  <a:pt x="45094" y="9880"/>
                </a:lnTo>
                <a:lnTo>
                  <a:pt x="45174" y="9991"/>
                </a:lnTo>
                <a:lnTo>
                  <a:pt x="45047" y="10070"/>
                </a:lnTo>
                <a:lnTo>
                  <a:pt x="45047" y="10055"/>
                </a:lnTo>
                <a:lnTo>
                  <a:pt x="45047" y="9944"/>
                </a:lnTo>
                <a:lnTo>
                  <a:pt x="44984" y="9928"/>
                </a:lnTo>
                <a:lnTo>
                  <a:pt x="44984" y="9770"/>
                </a:lnTo>
                <a:close/>
                <a:moveTo>
                  <a:pt x="27883" y="10118"/>
                </a:moveTo>
                <a:lnTo>
                  <a:pt x="27883" y="10134"/>
                </a:lnTo>
                <a:lnTo>
                  <a:pt x="27836" y="10134"/>
                </a:lnTo>
                <a:lnTo>
                  <a:pt x="27836" y="10118"/>
                </a:lnTo>
                <a:close/>
                <a:moveTo>
                  <a:pt x="43749" y="10102"/>
                </a:moveTo>
                <a:lnTo>
                  <a:pt x="43844" y="10150"/>
                </a:lnTo>
                <a:cubicBezTo>
                  <a:pt x="43812" y="10155"/>
                  <a:pt x="43791" y="10158"/>
                  <a:pt x="43777" y="10158"/>
                </a:cubicBezTo>
                <a:cubicBezTo>
                  <a:pt x="43749" y="10158"/>
                  <a:pt x="43749" y="10144"/>
                  <a:pt x="43749" y="10102"/>
                </a:cubicBezTo>
                <a:close/>
                <a:moveTo>
                  <a:pt x="28786" y="10086"/>
                </a:moveTo>
                <a:lnTo>
                  <a:pt x="28786" y="10165"/>
                </a:lnTo>
                <a:cubicBezTo>
                  <a:pt x="28802" y="10165"/>
                  <a:pt x="28817" y="10165"/>
                  <a:pt x="28817" y="10181"/>
                </a:cubicBezTo>
                <a:cubicBezTo>
                  <a:pt x="28802" y="10181"/>
                  <a:pt x="28786" y="10165"/>
                  <a:pt x="28786" y="10165"/>
                </a:cubicBezTo>
                <a:lnTo>
                  <a:pt x="28786" y="10181"/>
                </a:lnTo>
                <a:cubicBezTo>
                  <a:pt x="28754" y="10165"/>
                  <a:pt x="28738" y="10150"/>
                  <a:pt x="28707" y="10118"/>
                </a:cubicBezTo>
                <a:lnTo>
                  <a:pt x="28786" y="10086"/>
                </a:lnTo>
                <a:close/>
                <a:moveTo>
                  <a:pt x="16103" y="10197"/>
                </a:moveTo>
                <a:lnTo>
                  <a:pt x="16103" y="10213"/>
                </a:lnTo>
                <a:lnTo>
                  <a:pt x="16056" y="10213"/>
                </a:lnTo>
                <a:lnTo>
                  <a:pt x="16056" y="10197"/>
                </a:lnTo>
                <a:close/>
                <a:moveTo>
                  <a:pt x="16246" y="10102"/>
                </a:moveTo>
                <a:lnTo>
                  <a:pt x="16246" y="10213"/>
                </a:lnTo>
                <a:lnTo>
                  <a:pt x="16230" y="10213"/>
                </a:lnTo>
                <a:cubicBezTo>
                  <a:pt x="16214" y="10181"/>
                  <a:pt x="16214" y="10134"/>
                  <a:pt x="16214" y="10102"/>
                </a:cubicBezTo>
                <a:close/>
                <a:moveTo>
                  <a:pt x="44224" y="10181"/>
                </a:moveTo>
                <a:lnTo>
                  <a:pt x="44224" y="10229"/>
                </a:lnTo>
                <a:lnTo>
                  <a:pt x="44208" y="10229"/>
                </a:lnTo>
                <a:lnTo>
                  <a:pt x="44208" y="10181"/>
                </a:lnTo>
                <a:close/>
                <a:moveTo>
                  <a:pt x="42434" y="10181"/>
                </a:moveTo>
                <a:cubicBezTo>
                  <a:pt x="42434" y="10215"/>
                  <a:pt x="42442" y="10248"/>
                  <a:pt x="42408" y="10248"/>
                </a:cubicBezTo>
                <a:cubicBezTo>
                  <a:pt x="42393" y="10248"/>
                  <a:pt x="42372" y="10243"/>
                  <a:pt x="42339" y="10229"/>
                </a:cubicBezTo>
                <a:lnTo>
                  <a:pt x="42434" y="10181"/>
                </a:lnTo>
                <a:close/>
                <a:moveTo>
                  <a:pt x="28596" y="10245"/>
                </a:moveTo>
                <a:lnTo>
                  <a:pt x="28501" y="10340"/>
                </a:lnTo>
                <a:cubicBezTo>
                  <a:pt x="28501" y="10308"/>
                  <a:pt x="28501" y="10292"/>
                  <a:pt x="28501" y="10260"/>
                </a:cubicBezTo>
                <a:lnTo>
                  <a:pt x="28596" y="10245"/>
                </a:lnTo>
                <a:close/>
                <a:moveTo>
                  <a:pt x="9057" y="10213"/>
                </a:moveTo>
                <a:cubicBezTo>
                  <a:pt x="9057" y="10260"/>
                  <a:pt x="9073" y="10308"/>
                  <a:pt x="9073" y="10355"/>
                </a:cubicBezTo>
                <a:lnTo>
                  <a:pt x="9184" y="10403"/>
                </a:lnTo>
                <a:lnTo>
                  <a:pt x="8899" y="10403"/>
                </a:lnTo>
                <a:cubicBezTo>
                  <a:pt x="8946" y="10387"/>
                  <a:pt x="8978" y="10371"/>
                  <a:pt x="8994" y="10340"/>
                </a:cubicBezTo>
                <a:cubicBezTo>
                  <a:pt x="9025" y="10292"/>
                  <a:pt x="9041" y="10260"/>
                  <a:pt x="9041" y="10213"/>
                </a:cubicBezTo>
                <a:close/>
                <a:moveTo>
                  <a:pt x="9516" y="10292"/>
                </a:moveTo>
                <a:cubicBezTo>
                  <a:pt x="9532" y="10355"/>
                  <a:pt x="9532" y="10371"/>
                  <a:pt x="9532" y="10403"/>
                </a:cubicBezTo>
                <a:lnTo>
                  <a:pt x="9469" y="10403"/>
                </a:lnTo>
                <a:cubicBezTo>
                  <a:pt x="9485" y="10387"/>
                  <a:pt x="9500" y="10355"/>
                  <a:pt x="9516" y="10292"/>
                </a:cubicBezTo>
                <a:close/>
                <a:moveTo>
                  <a:pt x="33678" y="10371"/>
                </a:moveTo>
                <a:lnTo>
                  <a:pt x="33678" y="10403"/>
                </a:lnTo>
                <a:lnTo>
                  <a:pt x="33663" y="10403"/>
                </a:lnTo>
                <a:lnTo>
                  <a:pt x="33663" y="10371"/>
                </a:lnTo>
                <a:close/>
                <a:moveTo>
                  <a:pt x="14536" y="10324"/>
                </a:moveTo>
                <a:lnTo>
                  <a:pt x="14536" y="10324"/>
                </a:lnTo>
                <a:cubicBezTo>
                  <a:pt x="14567" y="10355"/>
                  <a:pt x="14583" y="10371"/>
                  <a:pt x="14599" y="10403"/>
                </a:cubicBezTo>
                <a:cubicBezTo>
                  <a:pt x="14580" y="10407"/>
                  <a:pt x="14565" y="10411"/>
                  <a:pt x="14553" y="10411"/>
                </a:cubicBezTo>
                <a:cubicBezTo>
                  <a:pt x="14522" y="10411"/>
                  <a:pt x="14513" y="10391"/>
                  <a:pt x="14536" y="10324"/>
                </a:cubicBezTo>
                <a:close/>
                <a:moveTo>
                  <a:pt x="42735" y="10355"/>
                </a:moveTo>
                <a:lnTo>
                  <a:pt x="42751" y="10371"/>
                </a:lnTo>
                <a:lnTo>
                  <a:pt x="42719" y="10403"/>
                </a:lnTo>
                <a:cubicBezTo>
                  <a:pt x="42717" y="10407"/>
                  <a:pt x="42714" y="10411"/>
                  <a:pt x="42712" y="10414"/>
                </a:cubicBezTo>
                <a:lnTo>
                  <a:pt x="42712" y="10414"/>
                </a:lnTo>
                <a:cubicBezTo>
                  <a:pt x="42711" y="10411"/>
                  <a:pt x="42709" y="10409"/>
                  <a:pt x="42707" y="10406"/>
                </a:cubicBezTo>
                <a:lnTo>
                  <a:pt x="42707" y="10406"/>
                </a:lnTo>
                <a:cubicBezTo>
                  <a:pt x="42705" y="10410"/>
                  <a:pt x="42703" y="10414"/>
                  <a:pt x="42701" y="10419"/>
                </a:cubicBezTo>
                <a:lnTo>
                  <a:pt x="42701" y="10419"/>
                </a:lnTo>
                <a:cubicBezTo>
                  <a:pt x="42702" y="10414"/>
                  <a:pt x="42704" y="10408"/>
                  <a:pt x="42704" y="10403"/>
                </a:cubicBezTo>
                <a:cubicBezTo>
                  <a:pt x="42705" y="10404"/>
                  <a:pt x="42706" y="10405"/>
                  <a:pt x="42707" y="10406"/>
                </a:cubicBezTo>
                <a:lnTo>
                  <a:pt x="42707" y="10406"/>
                </a:lnTo>
                <a:cubicBezTo>
                  <a:pt x="42715" y="10389"/>
                  <a:pt x="42724" y="10372"/>
                  <a:pt x="42735" y="10355"/>
                </a:cubicBezTo>
                <a:close/>
                <a:moveTo>
                  <a:pt x="42712" y="10414"/>
                </a:moveTo>
                <a:lnTo>
                  <a:pt x="42712" y="10414"/>
                </a:lnTo>
                <a:cubicBezTo>
                  <a:pt x="42719" y="10426"/>
                  <a:pt x="42719" y="10438"/>
                  <a:pt x="42719" y="10450"/>
                </a:cubicBezTo>
                <a:cubicBezTo>
                  <a:pt x="42719" y="10466"/>
                  <a:pt x="42704" y="10466"/>
                  <a:pt x="42688" y="10498"/>
                </a:cubicBezTo>
                <a:lnTo>
                  <a:pt x="42672" y="10498"/>
                </a:lnTo>
                <a:cubicBezTo>
                  <a:pt x="42681" y="10471"/>
                  <a:pt x="42690" y="10445"/>
                  <a:pt x="42701" y="10419"/>
                </a:cubicBezTo>
                <a:lnTo>
                  <a:pt x="42701" y="10419"/>
                </a:lnTo>
                <a:cubicBezTo>
                  <a:pt x="42700" y="10424"/>
                  <a:pt x="42699" y="10428"/>
                  <a:pt x="42700" y="10428"/>
                </a:cubicBezTo>
                <a:cubicBezTo>
                  <a:pt x="42702" y="10428"/>
                  <a:pt x="42705" y="10424"/>
                  <a:pt x="42712" y="10414"/>
                </a:cubicBezTo>
                <a:close/>
                <a:moveTo>
                  <a:pt x="37098" y="10530"/>
                </a:moveTo>
                <a:cubicBezTo>
                  <a:pt x="37114" y="10545"/>
                  <a:pt x="37114" y="10577"/>
                  <a:pt x="37114" y="10593"/>
                </a:cubicBezTo>
                <a:lnTo>
                  <a:pt x="37083" y="10593"/>
                </a:lnTo>
                <a:lnTo>
                  <a:pt x="37083" y="10530"/>
                </a:lnTo>
                <a:close/>
                <a:moveTo>
                  <a:pt x="37827" y="10561"/>
                </a:moveTo>
                <a:lnTo>
                  <a:pt x="37827" y="10577"/>
                </a:lnTo>
                <a:lnTo>
                  <a:pt x="37795" y="10593"/>
                </a:lnTo>
                <a:cubicBezTo>
                  <a:pt x="37811" y="10577"/>
                  <a:pt x="37811" y="10561"/>
                  <a:pt x="37827" y="10561"/>
                </a:cubicBezTo>
                <a:close/>
                <a:moveTo>
                  <a:pt x="7110" y="10609"/>
                </a:moveTo>
                <a:lnTo>
                  <a:pt x="7110" y="10656"/>
                </a:lnTo>
                <a:lnTo>
                  <a:pt x="7094" y="10656"/>
                </a:lnTo>
                <a:lnTo>
                  <a:pt x="7094" y="10609"/>
                </a:lnTo>
                <a:close/>
                <a:moveTo>
                  <a:pt x="37352" y="10593"/>
                </a:moveTo>
                <a:lnTo>
                  <a:pt x="37447" y="10656"/>
                </a:lnTo>
                <a:cubicBezTo>
                  <a:pt x="37430" y="10673"/>
                  <a:pt x="37417" y="10680"/>
                  <a:pt x="37406" y="10680"/>
                </a:cubicBezTo>
                <a:cubicBezTo>
                  <a:pt x="37375" y="10680"/>
                  <a:pt x="37363" y="10628"/>
                  <a:pt x="37352" y="10593"/>
                </a:cubicBezTo>
                <a:close/>
                <a:moveTo>
                  <a:pt x="6666" y="10482"/>
                </a:moveTo>
                <a:cubicBezTo>
                  <a:pt x="6650" y="10514"/>
                  <a:pt x="6650" y="10545"/>
                  <a:pt x="6635" y="10577"/>
                </a:cubicBezTo>
                <a:cubicBezTo>
                  <a:pt x="6603" y="10625"/>
                  <a:pt x="6603" y="10672"/>
                  <a:pt x="6682" y="10720"/>
                </a:cubicBezTo>
                <a:lnTo>
                  <a:pt x="6555" y="10735"/>
                </a:lnTo>
                <a:cubicBezTo>
                  <a:pt x="6540" y="10672"/>
                  <a:pt x="6524" y="10625"/>
                  <a:pt x="6508" y="10577"/>
                </a:cubicBezTo>
                <a:lnTo>
                  <a:pt x="6508" y="10577"/>
                </a:lnTo>
                <a:cubicBezTo>
                  <a:pt x="6513" y="10578"/>
                  <a:pt x="6519" y="10579"/>
                  <a:pt x="6524" y="10579"/>
                </a:cubicBezTo>
                <a:cubicBezTo>
                  <a:pt x="6577" y="10579"/>
                  <a:pt x="6608" y="10511"/>
                  <a:pt x="6666" y="10482"/>
                </a:cubicBezTo>
                <a:close/>
                <a:moveTo>
                  <a:pt x="38238" y="10688"/>
                </a:moveTo>
                <a:lnTo>
                  <a:pt x="38238" y="10735"/>
                </a:lnTo>
                <a:lnTo>
                  <a:pt x="38223" y="10735"/>
                </a:lnTo>
                <a:lnTo>
                  <a:pt x="38223" y="10688"/>
                </a:lnTo>
                <a:close/>
                <a:moveTo>
                  <a:pt x="9580" y="10783"/>
                </a:moveTo>
                <a:lnTo>
                  <a:pt x="9580" y="10799"/>
                </a:lnTo>
                <a:lnTo>
                  <a:pt x="9532" y="10799"/>
                </a:lnTo>
                <a:lnTo>
                  <a:pt x="9532" y="10783"/>
                </a:lnTo>
                <a:close/>
                <a:moveTo>
                  <a:pt x="36196" y="10767"/>
                </a:moveTo>
                <a:lnTo>
                  <a:pt x="36196" y="10830"/>
                </a:lnTo>
                <a:cubicBezTo>
                  <a:pt x="36164" y="10830"/>
                  <a:pt x="36148" y="10799"/>
                  <a:pt x="36117" y="10767"/>
                </a:cubicBezTo>
                <a:close/>
                <a:moveTo>
                  <a:pt x="36750" y="10767"/>
                </a:moveTo>
                <a:lnTo>
                  <a:pt x="36766" y="10830"/>
                </a:lnTo>
                <a:lnTo>
                  <a:pt x="36734" y="10830"/>
                </a:lnTo>
                <a:lnTo>
                  <a:pt x="36734" y="10767"/>
                </a:lnTo>
                <a:close/>
                <a:moveTo>
                  <a:pt x="40439" y="10751"/>
                </a:moveTo>
                <a:lnTo>
                  <a:pt x="40439" y="10830"/>
                </a:lnTo>
                <a:lnTo>
                  <a:pt x="40424" y="10830"/>
                </a:lnTo>
                <a:lnTo>
                  <a:pt x="40424" y="10751"/>
                </a:lnTo>
                <a:close/>
                <a:moveTo>
                  <a:pt x="37795" y="10604"/>
                </a:moveTo>
                <a:cubicBezTo>
                  <a:pt x="37795" y="10632"/>
                  <a:pt x="37795" y="10658"/>
                  <a:pt x="37795" y="10672"/>
                </a:cubicBezTo>
                <a:lnTo>
                  <a:pt x="37985" y="10672"/>
                </a:lnTo>
                <a:lnTo>
                  <a:pt x="37985" y="10846"/>
                </a:lnTo>
                <a:cubicBezTo>
                  <a:pt x="37906" y="10815"/>
                  <a:pt x="37858" y="10735"/>
                  <a:pt x="37779" y="10672"/>
                </a:cubicBezTo>
                <a:lnTo>
                  <a:pt x="37700" y="10672"/>
                </a:lnTo>
                <a:lnTo>
                  <a:pt x="37795" y="10604"/>
                </a:lnTo>
                <a:close/>
                <a:moveTo>
                  <a:pt x="36861" y="10799"/>
                </a:moveTo>
                <a:cubicBezTo>
                  <a:pt x="36861" y="10830"/>
                  <a:pt x="36877" y="10846"/>
                  <a:pt x="36877" y="10862"/>
                </a:cubicBezTo>
                <a:lnTo>
                  <a:pt x="36845" y="10862"/>
                </a:lnTo>
                <a:lnTo>
                  <a:pt x="36845" y="10799"/>
                </a:lnTo>
                <a:close/>
                <a:moveTo>
                  <a:pt x="38761" y="10830"/>
                </a:moveTo>
                <a:lnTo>
                  <a:pt x="38777" y="10846"/>
                </a:lnTo>
                <a:lnTo>
                  <a:pt x="38745" y="10862"/>
                </a:lnTo>
                <a:lnTo>
                  <a:pt x="38729" y="10862"/>
                </a:lnTo>
                <a:cubicBezTo>
                  <a:pt x="38745" y="10846"/>
                  <a:pt x="38745" y="10846"/>
                  <a:pt x="38761" y="10830"/>
                </a:cubicBezTo>
                <a:close/>
                <a:moveTo>
                  <a:pt x="36207" y="10855"/>
                </a:moveTo>
                <a:cubicBezTo>
                  <a:pt x="36221" y="10855"/>
                  <a:pt x="36228" y="10862"/>
                  <a:pt x="36228" y="10862"/>
                </a:cubicBezTo>
                <a:lnTo>
                  <a:pt x="36212" y="10878"/>
                </a:lnTo>
                <a:lnTo>
                  <a:pt x="36201" y="10855"/>
                </a:lnTo>
                <a:lnTo>
                  <a:pt x="36201" y="10855"/>
                </a:lnTo>
                <a:cubicBezTo>
                  <a:pt x="36203" y="10855"/>
                  <a:pt x="36205" y="10855"/>
                  <a:pt x="36207" y="10855"/>
                </a:cubicBezTo>
                <a:close/>
                <a:moveTo>
                  <a:pt x="17971" y="10894"/>
                </a:moveTo>
                <a:lnTo>
                  <a:pt x="17971" y="10925"/>
                </a:lnTo>
                <a:lnTo>
                  <a:pt x="17956" y="10925"/>
                </a:lnTo>
                <a:lnTo>
                  <a:pt x="17956" y="10894"/>
                </a:lnTo>
                <a:close/>
                <a:moveTo>
                  <a:pt x="37906" y="10910"/>
                </a:moveTo>
                <a:lnTo>
                  <a:pt x="37881" y="10934"/>
                </a:lnTo>
                <a:lnTo>
                  <a:pt x="37881" y="10934"/>
                </a:lnTo>
                <a:cubicBezTo>
                  <a:pt x="37885" y="10914"/>
                  <a:pt x="37890" y="10910"/>
                  <a:pt x="37890" y="10910"/>
                </a:cubicBezTo>
                <a:close/>
                <a:moveTo>
                  <a:pt x="38032" y="10973"/>
                </a:moveTo>
                <a:cubicBezTo>
                  <a:pt x="38033" y="10973"/>
                  <a:pt x="38033" y="10973"/>
                  <a:pt x="38033" y="10974"/>
                </a:cubicBezTo>
                <a:lnTo>
                  <a:pt x="38033" y="10974"/>
                </a:lnTo>
                <a:lnTo>
                  <a:pt x="38033" y="10973"/>
                </a:lnTo>
                <a:close/>
                <a:moveTo>
                  <a:pt x="36798" y="10973"/>
                </a:moveTo>
                <a:lnTo>
                  <a:pt x="36813" y="10989"/>
                </a:lnTo>
                <a:lnTo>
                  <a:pt x="36786" y="11002"/>
                </a:lnTo>
                <a:lnTo>
                  <a:pt x="36786" y="11002"/>
                </a:lnTo>
                <a:cubicBezTo>
                  <a:pt x="36784" y="10992"/>
                  <a:pt x="36788" y="10983"/>
                  <a:pt x="36798" y="10973"/>
                </a:cubicBezTo>
                <a:close/>
                <a:moveTo>
                  <a:pt x="11274" y="10957"/>
                </a:moveTo>
                <a:lnTo>
                  <a:pt x="11305" y="10989"/>
                </a:lnTo>
                <a:cubicBezTo>
                  <a:pt x="11321" y="10989"/>
                  <a:pt x="11337" y="10989"/>
                  <a:pt x="11337" y="11005"/>
                </a:cubicBezTo>
                <a:lnTo>
                  <a:pt x="11337" y="11020"/>
                </a:lnTo>
                <a:lnTo>
                  <a:pt x="11305" y="10989"/>
                </a:lnTo>
                <a:cubicBezTo>
                  <a:pt x="11290" y="10989"/>
                  <a:pt x="11274" y="10973"/>
                  <a:pt x="11274" y="10957"/>
                </a:cubicBezTo>
                <a:close/>
                <a:moveTo>
                  <a:pt x="34739" y="10910"/>
                </a:moveTo>
                <a:cubicBezTo>
                  <a:pt x="34771" y="10957"/>
                  <a:pt x="34787" y="11005"/>
                  <a:pt x="34803" y="11036"/>
                </a:cubicBezTo>
                <a:lnTo>
                  <a:pt x="34660" y="11036"/>
                </a:lnTo>
                <a:lnTo>
                  <a:pt x="34739" y="10910"/>
                </a:lnTo>
                <a:close/>
                <a:moveTo>
                  <a:pt x="33900" y="11005"/>
                </a:moveTo>
                <a:lnTo>
                  <a:pt x="33900" y="11052"/>
                </a:lnTo>
                <a:lnTo>
                  <a:pt x="33884" y="11052"/>
                </a:lnTo>
                <a:lnTo>
                  <a:pt x="33884" y="11005"/>
                </a:lnTo>
                <a:close/>
                <a:moveTo>
                  <a:pt x="35341" y="10925"/>
                </a:moveTo>
                <a:lnTo>
                  <a:pt x="35404" y="10973"/>
                </a:lnTo>
                <a:lnTo>
                  <a:pt x="35468" y="10941"/>
                </a:lnTo>
                <a:lnTo>
                  <a:pt x="35531" y="11005"/>
                </a:lnTo>
                <a:lnTo>
                  <a:pt x="35452" y="11005"/>
                </a:lnTo>
                <a:lnTo>
                  <a:pt x="35483" y="11036"/>
                </a:lnTo>
                <a:cubicBezTo>
                  <a:pt x="35452" y="11047"/>
                  <a:pt x="35420" y="11052"/>
                  <a:pt x="35389" y="11052"/>
                </a:cubicBezTo>
                <a:cubicBezTo>
                  <a:pt x="35327" y="11052"/>
                  <a:pt x="35267" y="11031"/>
                  <a:pt x="35214" y="10989"/>
                </a:cubicBezTo>
                <a:lnTo>
                  <a:pt x="35341" y="10925"/>
                </a:lnTo>
                <a:close/>
                <a:moveTo>
                  <a:pt x="34011" y="11005"/>
                </a:moveTo>
                <a:cubicBezTo>
                  <a:pt x="34027" y="11020"/>
                  <a:pt x="34027" y="11052"/>
                  <a:pt x="34027" y="11068"/>
                </a:cubicBezTo>
                <a:lnTo>
                  <a:pt x="33995" y="11068"/>
                </a:lnTo>
                <a:lnTo>
                  <a:pt x="33995" y="11005"/>
                </a:lnTo>
                <a:close/>
                <a:moveTo>
                  <a:pt x="34913" y="10941"/>
                </a:moveTo>
                <a:cubicBezTo>
                  <a:pt x="34929" y="10957"/>
                  <a:pt x="34945" y="10989"/>
                  <a:pt x="34993" y="11068"/>
                </a:cubicBezTo>
                <a:lnTo>
                  <a:pt x="34818" y="10989"/>
                </a:lnTo>
                <a:lnTo>
                  <a:pt x="34913" y="10941"/>
                </a:lnTo>
                <a:close/>
                <a:moveTo>
                  <a:pt x="35585" y="11057"/>
                </a:moveTo>
                <a:cubicBezTo>
                  <a:pt x="35583" y="11070"/>
                  <a:pt x="35573" y="11084"/>
                  <a:pt x="35563" y="11084"/>
                </a:cubicBezTo>
                <a:lnTo>
                  <a:pt x="35563" y="11068"/>
                </a:lnTo>
                <a:lnTo>
                  <a:pt x="35585" y="11057"/>
                </a:lnTo>
                <a:close/>
                <a:moveTo>
                  <a:pt x="33742" y="11036"/>
                </a:moveTo>
                <a:cubicBezTo>
                  <a:pt x="33758" y="11068"/>
                  <a:pt x="33758" y="11084"/>
                  <a:pt x="33758" y="11100"/>
                </a:cubicBezTo>
                <a:lnTo>
                  <a:pt x="33726" y="11100"/>
                </a:lnTo>
                <a:lnTo>
                  <a:pt x="33726" y="11036"/>
                </a:lnTo>
                <a:close/>
                <a:moveTo>
                  <a:pt x="35863" y="10799"/>
                </a:moveTo>
                <a:lnTo>
                  <a:pt x="36006" y="10973"/>
                </a:lnTo>
                <a:lnTo>
                  <a:pt x="36101" y="10830"/>
                </a:lnTo>
                <a:lnTo>
                  <a:pt x="36164" y="10973"/>
                </a:lnTo>
                <a:lnTo>
                  <a:pt x="36053" y="11036"/>
                </a:lnTo>
                <a:lnTo>
                  <a:pt x="36022" y="11005"/>
                </a:lnTo>
                <a:lnTo>
                  <a:pt x="35943" y="11084"/>
                </a:lnTo>
                <a:lnTo>
                  <a:pt x="35911" y="11005"/>
                </a:lnTo>
                <a:lnTo>
                  <a:pt x="35784" y="11005"/>
                </a:lnTo>
                <a:lnTo>
                  <a:pt x="35737" y="11100"/>
                </a:lnTo>
                <a:lnTo>
                  <a:pt x="35595" y="11043"/>
                </a:lnTo>
                <a:lnTo>
                  <a:pt x="35595" y="11043"/>
                </a:lnTo>
                <a:cubicBezTo>
                  <a:pt x="35615" y="10880"/>
                  <a:pt x="35754" y="10924"/>
                  <a:pt x="35848" y="10862"/>
                </a:cubicBezTo>
                <a:lnTo>
                  <a:pt x="35863" y="10799"/>
                </a:lnTo>
                <a:close/>
                <a:moveTo>
                  <a:pt x="37304" y="10704"/>
                </a:moveTo>
                <a:lnTo>
                  <a:pt x="37621" y="10941"/>
                </a:lnTo>
                <a:lnTo>
                  <a:pt x="37779" y="10830"/>
                </a:lnTo>
                <a:cubicBezTo>
                  <a:pt x="37818" y="10869"/>
                  <a:pt x="37845" y="10908"/>
                  <a:pt x="37860" y="10951"/>
                </a:cubicBezTo>
                <a:lnTo>
                  <a:pt x="37860" y="10951"/>
                </a:lnTo>
                <a:cubicBezTo>
                  <a:pt x="37816" y="10980"/>
                  <a:pt x="37765" y="10995"/>
                  <a:pt x="37712" y="10995"/>
                </a:cubicBezTo>
                <a:cubicBezTo>
                  <a:pt x="37692" y="10995"/>
                  <a:pt x="37672" y="10993"/>
                  <a:pt x="37653" y="10989"/>
                </a:cubicBezTo>
                <a:cubicBezTo>
                  <a:pt x="37637" y="11036"/>
                  <a:pt x="37637" y="11068"/>
                  <a:pt x="37637" y="11100"/>
                </a:cubicBezTo>
                <a:cubicBezTo>
                  <a:pt x="37625" y="11107"/>
                  <a:pt x="37614" y="11110"/>
                  <a:pt x="37603" y="11110"/>
                </a:cubicBezTo>
                <a:cubicBezTo>
                  <a:pt x="37566" y="11110"/>
                  <a:pt x="37530" y="11080"/>
                  <a:pt x="37494" y="11068"/>
                </a:cubicBezTo>
                <a:lnTo>
                  <a:pt x="37383" y="11115"/>
                </a:lnTo>
                <a:cubicBezTo>
                  <a:pt x="37383" y="11068"/>
                  <a:pt x="37368" y="11036"/>
                  <a:pt x="37368" y="10957"/>
                </a:cubicBezTo>
                <a:lnTo>
                  <a:pt x="37304" y="11084"/>
                </a:lnTo>
                <a:lnTo>
                  <a:pt x="37098" y="10989"/>
                </a:lnTo>
                <a:lnTo>
                  <a:pt x="36988" y="10989"/>
                </a:lnTo>
                <a:lnTo>
                  <a:pt x="36924" y="11100"/>
                </a:lnTo>
                <a:lnTo>
                  <a:pt x="36924" y="10846"/>
                </a:lnTo>
                <a:cubicBezTo>
                  <a:pt x="36972" y="10783"/>
                  <a:pt x="37051" y="10830"/>
                  <a:pt x="37162" y="10767"/>
                </a:cubicBezTo>
                <a:lnTo>
                  <a:pt x="37162" y="10767"/>
                </a:lnTo>
                <a:cubicBezTo>
                  <a:pt x="37130" y="10815"/>
                  <a:pt x="37114" y="10830"/>
                  <a:pt x="37114" y="10846"/>
                </a:cubicBezTo>
                <a:cubicBezTo>
                  <a:pt x="37114" y="10862"/>
                  <a:pt x="37130" y="10878"/>
                  <a:pt x="37146" y="10894"/>
                </a:cubicBezTo>
                <a:lnTo>
                  <a:pt x="37098" y="10925"/>
                </a:lnTo>
                <a:cubicBezTo>
                  <a:pt x="37114" y="10941"/>
                  <a:pt x="37146" y="10941"/>
                  <a:pt x="37146" y="10941"/>
                </a:cubicBezTo>
                <a:cubicBezTo>
                  <a:pt x="37178" y="10925"/>
                  <a:pt x="37193" y="10894"/>
                  <a:pt x="37225" y="10862"/>
                </a:cubicBezTo>
                <a:cubicBezTo>
                  <a:pt x="37241" y="10815"/>
                  <a:pt x="37273" y="10767"/>
                  <a:pt x="37304" y="10704"/>
                </a:cubicBezTo>
                <a:close/>
                <a:moveTo>
                  <a:pt x="39885" y="10514"/>
                </a:moveTo>
                <a:cubicBezTo>
                  <a:pt x="39949" y="10545"/>
                  <a:pt x="40028" y="10545"/>
                  <a:pt x="40091" y="10545"/>
                </a:cubicBezTo>
                <a:cubicBezTo>
                  <a:pt x="40127" y="10532"/>
                  <a:pt x="40163" y="10527"/>
                  <a:pt x="40199" y="10527"/>
                </a:cubicBezTo>
                <a:cubicBezTo>
                  <a:pt x="40276" y="10527"/>
                  <a:pt x="40354" y="10548"/>
                  <a:pt x="40438" y="10548"/>
                </a:cubicBezTo>
                <a:cubicBezTo>
                  <a:pt x="40454" y="10548"/>
                  <a:pt x="40470" y="10547"/>
                  <a:pt x="40487" y="10545"/>
                </a:cubicBezTo>
                <a:lnTo>
                  <a:pt x="40487" y="10545"/>
                </a:lnTo>
                <a:cubicBezTo>
                  <a:pt x="40455" y="10625"/>
                  <a:pt x="40439" y="10688"/>
                  <a:pt x="40424" y="10735"/>
                </a:cubicBezTo>
                <a:lnTo>
                  <a:pt x="40376" y="10735"/>
                </a:lnTo>
                <a:lnTo>
                  <a:pt x="40376" y="10862"/>
                </a:lnTo>
                <a:lnTo>
                  <a:pt x="40202" y="11020"/>
                </a:lnTo>
                <a:lnTo>
                  <a:pt x="40107" y="11020"/>
                </a:lnTo>
                <a:lnTo>
                  <a:pt x="40075" y="11115"/>
                </a:lnTo>
                <a:lnTo>
                  <a:pt x="40044" y="11020"/>
                </a:lnTo>
                <a:lnTo>
                  <a:pt x="39759" y="11020"/>
                </a:lnTo>
                <a:lnTo>
                  <a:pt x="39759" y="10799"/>
                </a:lnTo>
                <a:lnTo>
                  <a:pt x="39933" y="10846"/>
                </a:lnTo>
                <a:cubicBezTo>
                  <a:pt x="39949" y="10735"/>
                  <a:pt x="39949" y="10735"/>
                  <a:pt x="39869" y="10609"/>
                </a:cubicBezTo>
                <a:lnTo>
                  <a:pt x="39774" y="10688"/>
                </a:lnTo>
                <a:cubicBezTo>
                  <a:pt x="39759" y="10672"/>
                  <a:pt x="39743" y="10640"/>
                  <a:pt x="39727" y="10593"/>
                </a:cubicBezTo>
                <a:cubicBezTo>
                  <a:pt x="39711" y="10640"/>
                  <a:pt x="39711" y="10672"/>
                  <a:pt x="39711" y="10720"/>
                </a:cubicBezTo>
                <a:lnTo>
                  <a:pt x="39632" y="10783"/>
                </a:lnTo>
                <a:cubicBezTo>
                  <a:pt x="39648" y="10862"/>
                  <a:pt x="39648" y="10910"/>
                  <a:pt x="39664" y="10989"/>
                </a:cubicBezTo>
                <a:cubicBezTo>
                  <a:pt x="39632" y="11028"/>
                  <a:pt x="39580" y="11028"/>
                  <a:pt x="39527" y="11028"/>
                </a:cubicBezTo>
                <a:cubicBezTo>
                  <a:pt x="39474" y="11028"/>
                  <a:pt x="39418" y="11028"/>
                  <a:pt x="39379" y="11068"/>
                </a:cubicBezTo>
                <a:cubicBezTo>
                  <a:pt x="39315" y="11042"/>
                  <a:pt x="39282" y="10976"/>
                  <a:pt x="39230" y="10976"/>
                </a:cubicBezTo>
                <a:cubicBezTo>
                  <a:pt x="39217" y="10976"/>
                  <a:pt x="39204" y="10980"/>
                  <a:pt x="39189" y="10989"/>
                </a:cubicBezTo>
                <a:lnTo>
                  <a:pt x="39157" y="11068"/>
                </a:lnTo>
                <a:lnTo>
                  <a:pt x="38951" y="11005"/>
                </a:lnTo>
                <a:lnTo>
                  <a:pt x="38951" y="10910"/>
                </a:lnTo>
                <a:lnTo>
                  <a:pt x="39094" y="11005"/>
                </a:lnTo>
                <a:lnTo>
                  <a:pt x="39094" y="10830"/>
                </a:lnTo>
                <a:lnTo>
                  <a:pt x="38999" y="10815"/>
                </a:lnTo>
                <a:lnTo>
                  <a:pt x="38935" y="10751"/>
                </a:lnTo>
                <a:lnTo>
                  <a:pt x="38824" y="10751"/>
                </a:lnTo>
                <a:cubicBezTo>
                  <a:pt x="38799" y="10700"/>
                  <a:pt x="38753" y="10690"/>
                  <a:pt x="38736" y="10639"/>
                </a:cubicBezTo>
                <a:lnTo>
                  <a:pt x="38736" y="10639"/>
                </a:lnTo>
                <a:cubicBezTo>
                  <a:pt x="38758" y="10623"/>
                  <a:pt x="38776" y="10617"/>
                  <a:pt x="38792" y="10617"/>
                </a:cubicBezTo>
                <a:cubicBezTo>
                  <a:pt x="38836" y="10617"/>
                  <a:pt x="38863" y="10663"/>
                  <a:pt x="38903" y="10704"/>
                </a:cubicBezTo>
                <a:lnTo>
                  <a:pt x="38967" y="10593"/>
                </a:lnTo>
                <a:lnTo>
                  <a:pt x="39046" y="10640"/>
                </a:lnTo>
                <a:lnTo>
                  <a:pt x="39125" y="10593"/>
                </a:lnTo>
                <a:cubicBezTo>
                  <a:pt x="39157" y="10593"/>
                  <a:pt x="39196" y="10628"/>
                  <a:pt x="39237" y="10628"/>
                </a:cubicBezTo>
                <a:cubicBezTo>
                  <a:pt x="39257" y="10628"/>
                  <a:pt x="39278" y="10619"/>
                  <a:pt x="39299" y="10593"/>
                </a:cubicBezTo>
                <a:cubicBezTo>
                  <a:pt x="39303" y="10590"/>
                  <a:pt x="39308" y="10588"/>
                  <a:pt x="39314" y="10588"/>
                </a:cubicBezTo>
                <a:cubicBezTo>
                  <a:pt x="39341" y="10588"/>
                  <a:pt x="39391" y="10609"/>
                  <a:pt x="39442" y="10609"/>
                </a:cubicBezTo>
                <a:cubicBezTo>
                  <a:pt x="39553" y="10514"/>
                  <a:pt x="39743" y="10577"/>
                  <a:pt x="39885" y="10514"/>
                </a:cubicBezTo>
                <a:close/>
                <a:moveTo>
                  <a:pt x="36312" y="10853"/>
                </a:moveTo>
                <a:cubicBezTo>
                  <a:pt x="36337" y="10853"/>
                  <a:pt x="36397" y="10867"/>
                  <a:pt x="36576" y="10910"/>
                </a:cubicBezTo>
                <a:lnTo>
                  <a:pt x="36592" y="10973"/>
                </a:lnTo>
                <a:lnTo>
                  <a:pt x="36703" y="10973"/>
                </a:lnTo>
                <a:cubicBezTo>
                  <a:pt x="36728" y="10985"/>
                  <a:pt x="36753" y="10998"/>
                  <a:pt x="36778" y="11010"/>
                </a:cubicBezTo>
                <a:lnTo>
                  <a:pt x="36778" y="11010"/>
                </a:lnTo>
                <a:cubicBezTo>
                  <a:pt x="36746" y="11055"/>
                  <a:pt x="36701" y="11084"/>
                  <a:pt x="36655" y="11100"/>
                </a:cubicBezTo>
                <a:lnTo>
                  <a:pt x="36592" y="10989"/>
                </a:lnTo>
                <a:lnTo>
                  <a:pt x="36449" y="11147"/>
                </a:lnTo>
                <a:lnTo>
                  <a:pt x="36291" y="11036"/>
                </a:lnTo>
                <a:lnTo>
                  <a:pt x="36291" y="10862"/>
                </a:lnTo>
                <a:cubicBezTo>
                  <a:pt x="36296" y="10857"/>
                  <a:pt x="36300" y="10853"/>
                  <a:pt x="36312" y="10853"/>
                </a:cubicBezTo>
                <a:close/>
                <a:moveTo>
                  <a:pt x="38723" y="10649"/>
                </a:moveTo>
                <a:lnTo>
                  <a:pt x="38723" y="10649"/>
                </a:lnTo>
                <a:cubicBezTo>
                  <a:pt x="38709" y="10758"/>
                  <a:pt x="38695" y="10826"/>
                  <a:pt x="38682" y="10894"/>
                </a:cubicBezTo>
                <a:lnTo>
                  <a:pt x="38745" y="10868"/>
                </a:lnTo>
                <a:lnTo>
                  <a:pt x="38745" y="10868"/>
                </a:lnTo>
                <a:lnTo>
                  <a:pt x="38745" y="11036"/>
                </a:lnTo>
                <a:cubicBezTo>
                  <a:pt x="38682" y="11020"/>
                  <a:pt x="38650" y="10973"/>
                  <a:pt x="38666" y="10910"/>
                </a:cubicBezTo>
                <a:lnTo>
                  <a:pt x="38666" y="10910"/>
                </a:lnTo>
                <a:lnTo>
                  <a:pt x="38555" y="10973"/>
                </a:lnTo>
                <a:cubicBezTo>
                  <a:pt x="38539" y="10910"/>
                  <a:pt x="38539" y="10862"/>
                  <a:pt x="38539" y="10799"/>
                </a:cubicBezTo>
                <a:lnTo>
                  <a:pt x="38428" y="10720"/>
                </a:lnTo>
                <a:lnTo>
                  <a:pt x="38428" y="10720"/>
                </a:lnTo>
                <a:cubicBezTo>
                  <a:pt x="38413" y="10783"/>
                  <a:pt x="38492" y="10815"/>
                  <a:pt x="38508" y="10862"/>
                </a:cubicBezTo>
                <a:lnTo>
                  <a:pt x="38460" y="11084"/>
                </a:lnTo>
                <a:lnTo>
                  <a:pt x="38207" y="11163"/>
                </a:lnTo>
                <a:lnTo>
                  <a:pt x="38048" y="11036"/>
                </a:lnTo>
                <a:cubicBezTo>
                  <a:pt x="38048" y="11026"/>
                  <a:pt x="38042" y="11002"/>
                  <a:pt x="38033" y="10974"/>
                </a:cubicBezTo>
                <a:lnTo>
                  <a:pt x="38033" y="10974"/>
                </a:lnTo>
                <a:lnTo>
                  <a:pt x="38033" y="10989"/>
                </a:lnTo>
                <a:lnTo>
                  <a:pt x="37953" y="10989"/>
                </a:lnTo>
                <a:lnTo>
                  <a:pt x="37953" y="10973"/>
                </a:lnTo>
                <a:lnTo>
                  <a:pt x="38032" y="10973"/>
                </a:lnTo>
                <a:cubicBezTo>
                  <a:pt x="38028" y="10958"/>
                  <a:pt x="38022" y="10942"/>
                  <a:pt x="38017" y="10925"/>
                </a:cubicBezTo>
                <a:lnTo>
                  <a:pt x="38128" y="10878"/>
                </a:lnTo>
                <a:lnTo>
                  <a:pt x="38349" y="10989"/>
                </a:lnTo>
                <a:cubicBezTo>
                  <a:pt x="38365" y="10941"/>
                  <a:pt x="38397" y="10910"/>
                  <a:pt x="38428" y="10862"/>
                </a:cubicBezTo>
                <a:cubicBezTo>
                  <a:pt x="38397" y="10799"/>
                  <a:pt x="38318" y="10767"/>
                  <a:pt x="38318" y="10688"/>
                </a:cubicBezTo>
                <a:lnTo>
                  <a:pt x="38318" y="10688"/>
                </a:lnTo>
                <a:lnTo>
                  <a:pt x="38428" y="10720"/>
                </a:lnTo>
                <a:cubicBezTo>
                  <a:pt x="38448" y="10681"/>
                  <a:pt x="38465" y="10668"/>
                  <a:pt x="38479" y="10668"/>
                </a:cubicBezTo>
                <a:cubicBezTo>
                  <a:pt x="38499" y="10668"/>
                  <a:pt x="38514" y="10694"/>
                  <a:pt x="38523" y="10704"/>
                </a:cubicBezTo>
                <a:lnTo>
                  <a:pt x="38698" y="10672"/>
                </a:lnTo>
                <a:cubicBezTo>
                  <a:pt x="38706" y="10663"/>
                  <a:pt x="38715" y="10656"/>
                  <a:pt x="38723" y="10649"/>
                </a:cubicBezTo>
                <a:close/>
                <a:moveTo>
                  <a:pt x="3737" y="11115"/>
                </a:moveTo>
                <a:cubicBezTo>
                  <a:pt x="3769" y="11131"/>
                  <a:pt x="3800" y="11163"/>
                  <a:pt x="3816" y="11195"/>
                </a:cubicBezTo>
                <a:lnTo>
                  <a:pt x="3737" y="11195"/>
                </a:lnTo>
                <a:lnTo>
                  <a:pt x="3737" y="11115"/>
                </a:lnTo>
                <a:close/>
                <a:moveTo>
                  <a:pt x="40376" y="11290"/>
                </a:moveTo>
                <a:lnTo>
                  <a:pt x="40376" y="11305"/>
                </a:lnTo>
                <a:lnTo>
                  <a:pt x="40329" y="11305"/>
                </a:lnTo>
                <a:lnTo>
                  <a:pt x="40329" y="11290"/>
                </a:lnTo>
                <a:close/>
                <a:moveTo>
                  <a:pt x="33568" y="11242"/>
                </a:moveTo>
                <a:lnTo>
                  <a:pt x="33663" y="11305"/>
                </a:lnTo>
                <a:lnTo>
                  <a:pt x="33647" y="11337"/>
                </a:lnTo>
                <a:lnTo>
                  <a:pt x="33647" y="11337"/>
                </a:lnTo>
                <a:cubicBezTo>
                  <a:pt x="33647" y="11332"/>
                  <a:pt x="33647" y="11326"/>
                  <a:pt x="33647" y="11321"/>
                </a:cubicBezTo>
                <a:lnTo>
                  <a:pt x="33568" y="11321"/>
                </a:lnTo>
                <a:lnTo>
                  <a:pt x="33568" y="11242"/>
                </a:lnTo>
                <a:close/>
                <a:moveTo>
                  <a:pt x="32792" y="11321"/>
                </a:moveTo>
                <a:lnTo>
                  <a:pt x="32792" y="11353"/>
                </a:lnTo>
                <a:lnTo>
                  <a:pt x="32776" y="11353"/>
                </a:lnTo>
                <a:lnTo>
                  <a:pt x="32776" y="11321"/>
                </a:lnTo>
                <a:close/>
                <a:moveTo>
                  <a:pt x="11416" y="11369"/>
                </a:moveTo>
                <a:lnTo>
                  <a:pt x="11416" y="11385"/>
                </a:lnTo>
                <a:lnTo>
                  <a:pt x="11385" y="11385"/>
                </a:lnTo>
                <a:lnTo>
                  <a:pt x="11385" y="11369"/>
                </a:lnTo>
                <a:close/>
                <a:moveTo>
                  <a:pt x="33647" y="11337"/>
                </a:moveTo>
                <a:lnTo>
                  <a:pt x="33647" y="11337"/>
                </a:lnTo>
                <a:cubicBezTo>
                  <a:pt x="33663" y="11353"/>
                  <a:pt x="33678" y="11369"/>
                  <a:pt x="33678" y="11400"/>
                </a:cubicBezTo>
                <a:lnTo>
                  <a:pt x="33663" y="11400"/>
                </a:lnTo>
                <a:cubicBezTo>
                  <a:pt x="33649" y="11387"/>
                  <a:pt x="33647" y="11363"/>
                  <a:pt x="33647" y="11337"/>
                </a:cubicBezTo>
                <a:close/>
                <a:moveTo>
                  <a:pt x="40170" y="11353"/>
                </a:moveTo>
                <a:lnTo>
                  <a:pt x="40154" y="11400"/>
                </a:lnTo>
                <a:lnTo>
                  <a:pt x="40154" y="11353"/>
                </a:lnTo>
                <a:close/>
                <a:moveTo>
                  <a:pt x="40619" y="11055"/>
                </a:moveTo>
                <a:cubicBezTo>
                  <a:pt x="40647" y="11055"/>
                  <a:pt x="40676" y="11061"/>
                  <a:pt x="40709" y="11068"/>
                </a:cubicBezTo>
                <a:lnTo>
                  <a:pt x="40677" y="11210"/>
                </a:lnTo>
                <a:lnTo>
                  <a:pt x="40740" y="11242"/>
                </a:lnTo>
                <a:cubicBezTo>
                  <a:pt x="40724" y="11321"/>
                  <a:pt x="40709" y="11369"/>
                  <a:pt x="40693" y="11400"/>
                </a:cubicBezTo>
                <a:lnTo>
                  <a:pt x="40519" y="11290"/>
                </a:lnTo>
                <a:lnTo>
                  <a:pt x="40519" y="11115"/>
                </a:lnTo>
                <a:cubicBezTo>
                  <a:pt x="40547" y="11069"/>
                  <a:pt x="40580" y="11055"/>
                  <a:pt x="40619" y="11055"/>
                </a:cubicBezTo>
                <a:close/>
                <a:moveTo>
                  <a:pt x="33409" y="11337"/>
                </a:moveTo>
                <a:lnTo>
                  <a:pt x="33409" y="11416"/>
                </a:lnTo>
                <a:lnTo>
                  <a:pt x="33378" y="11416"/>
                </a:lnTo>
                <a:lnTo>
                  <a:pt x="33378" y="11337"/>
                </a:lnTo>
                <a:close/>
                <a:moveTo>
                  <a:pt x="2914" y="11400"/>
                </a:moveTo>
                <a:lnTo>
                  <a:pt x="2914" y="11448"/>
                </a:lnTo>
                <a:lnTo>
                  <a:pt x="2898" y="11448"/>
                </a:lnTo>
                <a:lnTo>
                  <a:pt x="2898" y="11400"/>
                </a:lnTo>
                <a:close/>
                <a:moveTo>
                  <a:pt x="11527" y="11448"/>
                </a:moveTo>
                <a:lnTo>
                  <a:pt x="11527" y="11480"/>
                </a:lnTo>
                <a:lnTo>
                  <a:pt x="11511" y="11480"/>
                </a:lnTo>
                <a:lnTo>
                  <a:pt x="11511" y="11448"/>
                </a:lnTo>
                <a:close/>
                <a:moveTo>
                  <a:pt x="37890" y="11242"/>
                </a:moveTo>
                <a:cubicBezTo>
                  <a:pt x="37890" y="11305"/>
                  <a:pt x="37906" y="11353"/>
                  <a:pt x="37906" y="11400"/>
                </a:cubicBezTo>
                <a:cubicBezTo>
                  <a:pt x="37906" y="11400"/>
                  <a:pt x="37938" y="11416"/>
                  <a:pt x="37938" y="11416"/>
                </a:cubicBezTo>
                <a:lnTo>
                  <a:pt x="37938" y="11432"/>
                </a:lnTo>
                <a:lnTo>
                  <a:pt x="37811" y="11480"/>
                </a:lnTo>
                <a:cubicBezTo>
                  <a:pt x="37843" y="11400"/>
                  <a:pt x="37779" y="11305"/>
                  <a:pt x="37890" y="11242"/>
                </a:cubicBezTo>
                <a:close/>
                <a:moveTo>
                  <a:pt x="3040" y="11511"/>
                </a:moveTo>
                <a:lnTo>
                  <a:pt x="3040" y="11511"/>
                </a:lnTo>
                <a:cubicBezTo>
                  <a:pt x="3052" y="11534"/>
                  <a:pt x="3046" y="11549"/>
                  <a:pt x="3012" y="11549"/>
                </a:cubicBezTo>
                <a:cubicBezTo>
                  <a:pt x="2999" y="11549"/>
                  <a:pt x="2982" y="11547"/>
                  <a:pt x="2961" y="11543"/>
                </a:cubicBezTo>
                <a:lnTo>
                  <a:pt x="3040" y="11511"/>
                </a:lnTo>
                <a:close/>
                <a:moveTo>
                  <a:pt x="40455" y="11448"/>
                </a:moveTo>
                <a:lnTo>
                  <a:pt x="40566" y="11511"/>
                </a:lnTo>
                <a:cubicBezTo>
                  <a:pt x="40550" y="11527"/>
                  <a:pt x="40550" y="11543"/>
                  <a:pt x="40550" y="11575"/>
                </a:cubicBezTo>
                <a:lnTo>
                  <a:pt x="40392" y="11511"/>
                </a:lnTo>
                <a:lnTo>
                  <a:pt x="40455" y="11448"/>
                </a:lnTo>
                <a:close/>
                <a:moveTo>
                  <a:pt x="2803" y="11559"/>
                </a:moveTo>
                <a:lnTo>
                  <a:pt x="2803" y="11590"/>
                </a:lnTo>
                <a:lnTo>
                  <a:pt x="2787" y="11590"/>
                </a:lnTo>
                <a:lnTo>
                  <a:pt x="2787" y="11559"/>
                </a:lnTo>
                <a:close/>
                <a:moveTo>
                  <a:pt x="4307" y="11559"/>
                </a:moveTo>
                <a:lnTo>
                  <a:pt x="4307" y="11590"/>
                </a:lnTo>
                <a:lnTo>
                  <a:pt x="4291" y="11590"/>
                </a:lnTo>
                <a:lnTo>
                  <a:pt x="4291" y="11559"/>
                </a:lnTo>
                <a:close/>
                <a:moveTo>
                  <a:pt x="41421" y="11543"/>
                </a:moveTo>
                <a:cubicBezTo>
                  <a:pt x="41437" y="11575"/>
                  <a:pt x="41437" y="11590"/>
                  <a:pt x="41437" y="11606"/>
                </a:cubicBezTo>
                <a:lnTo>
                  <a:pt x="41405" y="11606"/>
                </a:lnTo>
                <a:lnTo>
                  <a:pt x="41405" y="11543"/>
                </a:lnTo>
                <a:close/>
                <a:moveTo>
                  <a:pt x="4576" y="11543"/>
                </a:moveTo>
                <a:lnTo>
                  <a:pt x="4576" y="11622"/>
                </a:lnTo>
                <a:lnTo>
                  <a:pt x="4544" y="11622"/>
                </a:lnTo>
                <a:lnTo>
                  <a:pt x="4544" y="11543"/>
                </a:lnTo>
                <a:close/>
                <a:moveTo>
                  <a:pt x="41741" y="11249"/>
                </a:moveTo>
                <a:cubicBezTo>
                  <a:pt x="41756" y="11280"/>
                  <a:pt x="41769" y="11322"/>
                  <a:pt x="41769" y="11337"/>
                </a:cubicBezTo>
                <a:lnTo>
                  <a:pt x="41595" y="11527"/>
                </a:lnTo>
                <a:cubicBezTo>
                  <a:pt x="41595" y="11495"/>
                  <a:pt x="41579" y="11480"/>
                  <a:pt x="41579" y="11448"/>
                </a:cubicBezTo>
                <a:cubicBezTo>
                  <a:pt x="41564" y="11443"/>
                  <a:pt x="41550" y="11441"/>
                  <a:pt x="41536" y="11441"/>
                </a:cubicBezTo>
                <a:cubicBezTo>
                  <a:pt x="41464" y="11441"/>
                  <a:pt x="41408" y="11501"/>
                  <a:pt x="41342" y="11527"/>
                </a:cubicBezTo>
                <a:lnTo>
                  <a:pt x="41184" y="11369"/>
                </a:lnTo>
                <a:cubicBezTo>
                  <a:pt x="41168" y="11416"/>
                  <a:pt x="41152" y="11448"/>
                  <a:pt x="41152" y="11480"/>
                </a:cubicBezTo>
                <a:lnTo>
                  <a:pt x="41120" y="11448"/>
                </a:lnTo>
                <a:lnTo>
                  <a:pt x="41120" y="11448"/>
                </a:lnTo>
                <a:cubicBezTo>
                  <a:pt x="41136" y="11511"/>
                  <a:pt x="41152" y="11559"/>
                  <a:pt x="41168" y="11622"/>
                </a:cubicBezTo>
                <a:cubicBezTo>
                  <a:pt x="40962" y="11590"/>
                  <a:pt x="40962" y="11590"/>
                  <a:pt x="40772" y="11353"/>
                </a:cubicBezTo>
                <a:lnTo>
                  <a:pt x="40930" y="11353"/>
                </a:lnTo>
                <a:cubicBezTo>
                  <a:pt x="40930" y="11353"/>
                  <a:pt x="40946" y="11337"/>
                  <a:pt x="40946" y="11321"/>
                </a:cubicBezTo>
                <a:lnTo>
                  <a:pt x="40962" y="11337"/>
                </a:lnTo>
                <a:cubicBezTo>
                  <a:pt x="40946" y="11353"/>
                  <a:pt x="40946" y="11353"/>
                  <a:pt x="40930" y="11369"/>
                </a:cubicBezTo>
                <a:lnTo>
                  <a:pt x="40994" y="11448"/>
                </a:lnTo>
                <a:lnTo>
                  <a:pt x="41120" y="11400"/>
                </a:lnTo>
                <a:lnTo>
                  <a:pt x="41073" y="11258"/>
                </a:lnTo>
                <a:lnTo>
                  <a:pt x="41073" y="11258"/>
                </a:lnTo>
                <a:cubicBezTo>
                  <a:pt x="41109" y="11306"/>
                  <a:pt x="41164" y="11327"/>
                  <a:pt x="41223" y="11327"/>
                </a:cubicBezTo>
                <a:cubicBezTo>
                  <a:pt x="41241" y="11327"/>
                  <a:pt x="41260" y="11325"/>
                  <a:pt x="41279" y="11321"/>
                </a:cubicBezTo>
                <a:cubicBezTo>
                  <a:pt x="41293" y="11284"/>
                  <a:pt x="41318" y="11272"/>
                  <a:pt x="41344" y="11272"/>
                </a:cubicBezTo>
                <a:cubicBezTo>
                  <a:pt x="41374" y="11272"/>
                  <a:pt x="41404" y="11288"/>
                  <a:pt x="41421" y="11305"/>
                </a:cubicBezTo>
                <a:cubicBezTo>
                  <a:pt x="41445" y="11321"/>
                  <a:pt x="41469" y="11329"/>
                  <a:pt x="41492" y="11329"/>
                </a:cubicBezTo>
                <a:cubicBezTo>
                  <a:pt x="41516" y="11329"/>
                  <a:pt x="41540" y="11321"/>
                  <a:pt x="41564" y="11305"/>
                </a:cubicBezTo>
                <a:cubicBezTo>
                  <a:pt x="41611" y="11274"/>
                  <a:pt x="41690" y="11305"/>
                  <a:pt x="41738" y="11258"/>
                </a:cubicBezTo>
                <a:cubicBezTo>
                  <a:pt x="41739" y="11255"/>
                  <a:pt x="41740" y="11252"/>
                  <a:pt x="41741" y="11249"/>
                </a:cubicBezTo>
                <a:close/>
                <a:moveTo>
                  <a:pt x="30955" y="11495"/>
                </a:moveTo>
                <a:lnTo>
                  <a:pt x="31113" y="11559"/>
                </a:lnTo>
                <a:lnTo>
                  <a:pt x="31003" y="11670"/>
                </a:lnTo>
                <a:cubicBezTo>
                  <a:pt x="30987" y="11622"/>
                  <a:pt x="30987" y="11575"/>
                  <a:pt x="30955" y="11495"/>
                </a:cubicBezTo>
                <a:close/>
                <a:moveTo>
                  <a:pt x="40788" y="11527"/>
                </a:moveTo>
                <a:lnTo>
                  <a:pt x="40788" y="11527"/>
                </a:lnTo>
                <a:cubicBezTo>
                  <a:pt x="40899" y="11575"/>
                  <a:pt x="40867" y="11654"/>
                  <a:pt x="40851" y="11717"/>
                </a:cubicBezTo>
                <a:cubicBezTo>
                  <a:pt x="40835" y="11685"/>
                  <a:pt x="40835" y="11638"/>
                  <a:pt x="40819" y="11606"/>
                </a:cubicBezTo>
                <a:cubicBezTo>
                  <a:pt x="40819" y="11590"/>
                  <a:pt x="40804" y="11559"/>
                  <a:pt x="40788" y="11527"/>
                </a:cubicBezTo>
                <a:close/>
                <a:moveTo>
                  <a:pt x="42308" y="11685"/>
                </a:moveTo>
                <a:lnTo>
                  <a:pt x="42308" y="11733"/>
                </a:lnTo>
                <a:lnTo>
                  <a:pt x="42292" y="11733"/>
                </a:lnTo>
                <a:lnTo>
                  <a:pt x="42292" y="11685"/>
                </a:lnTo>
                <a:close/>
                <a:moveTo>
                  <a:pt x="42023" y="11543"/>
                </a:moveTo>
                <a:cubicBezTo>
                  <a:pt x="42086" y="11590"/>
                  <a:pt x="42118" y="11638"/>
                  <a:pt x="42054" y="11717"/>
                </a:cubicBezTo>
                <a:lnTo>
                  <a:pt x="42023" y="11749"/>
                </a:lnTo>
                <a:lnTo>
                  <a:pt x="42023" y="11733"/>
                </a:lnTo>
                <a:lnTo>
                  <a:pt x="42054" y="11717"/>
                </a:lnTo>
                <a:cubicBezTo>
                  <a:pt x="42023" y="11654"/>
                  <a:pt x="41975" y="11606"/>
                  <a:pt x="42023" y="11543"/>
                </a:cubicBezTo>
                <a:close/>
                <a:moveTo>
                  <a:pt x="1979" y="11590"/>
                </a:moveTo>
                <a:lnTo>
                  <a:pt x="2081" y="11663"/>
                </a:lnTo>
                <a:lnTo>
                  <a:pt x="2081" y="11663"/>
                </a:lnTo>
                <a:cubicBezTo>
                  <a:pt x="2037" y="11711"/>
                  <a:pt x="2006" y="11763"/>
                  <a:pt x="1946" y="11763"/>
                </a:cubicBezTo>
                <a:cubicBezTo>
                  <a:pt x="1928" y="11763"/>
                  <a:pt x="1908" y="11759"/>
                  <a:pt x="1884" y="11749"/>
                </a:cubicBezTo>
                <a:lnTo>
                  <a:pt x="1964" y="11717"/>
                </a:lnTo>
                <a:cubicBezTo>
                  <a:pt x="1964" y="11685"/>
                  <a:pt x="1979" y="11654"/>
                  <a:pt x="1979" y="11590"/>
                </a:cubicBezTo>
                <a:close/>
                <a:moveTo>
                  <a:pt x="2106" y="11701"/>
                </a:moveTo>
                <a:lnTo>
                  <a:pt x="2106" y="11780"/>
                </a:lnTo>
                <a:lnTo>
                  <a:pt x="2090" y="11780"/>
                </a:lnTo>
                <a:lnTo>
                  <a:pt x="2090" y="11701"/>
                </a:lnTo>
                <a:close/>
                <a:moveTo>
                  <a:pt x="2407" y="11543"/>
                </a:moveTo>
                <a:lnTo>
                  <a:pt x="2581" y="11575"/>
                </a:lnTo>
                <a:lnTo>
                  <a:pt x="2581" y="11622"/>
                </a:lnTo>
                <a:cubicBezTo>
                  <a:pt x="2454" y="11670"/>
                  <a:pt x="2454" y="11670"/>
                  <a:pt x="2407" y="11812"/>
                </a:cubicBezTo>
                <a:lnTo>
                  <a:pt x="2328" y="11701"/>
                </a:lnTo>
                <a:lnTo>
                  <a:pt x="2407" y="11543"/>
                </a:lnTo>
                <a:close/>
                <a:moveTo>
                  <a:pt x="3119" y="11796"/>
                </a:moveTo>
                <a:lnTo>
                  <a:pt x="3119" y="11844"/>
                </a:lnTo>
                <a:lnTo>
                  <a:pt x="3104" y="11844"/>
                </a:lnTo>
                <a:lnTo>
                  <a:pt x="3104" y="11796"/>
                </a:lnTo>
                <a:close/>
                <a:moveTo>
                  <a:pt x="24685" y="11812"/>
                </a:moveTo>
                <a:lnTo>
                  <a:pt x="24685" y="11828"/>
                </a:lnTo>
                <a:lnTo>
                  <a:pt x="24653" y="11860"/>
                </a:lnTo>
                <a:cubicBezTo>
                  <a:pt x="24669" y="11844"/>
                  <a:pt x="24669" y="11828"/>
                  <a:pt x="24685" y="11812"/>
                </a:cubicBezTo>
                <a:close/>
                <a:moveTo>
                  <a:pt x="40994" y="11844"/>
                </a:moveTo>
                <a:cubicBezTo>
                  <a:pt x="40994" y="11860"/>
                  <a:pt x="40994" y="11860"/>
                  <a:pt x="40994" y="11875"/>
                </a:cubicBezTo>
                <a:lnTo>
                  <a:pt x="40934" y="11887"/>
                </a:lnTo>
                <a:lnTo>
                  <a:pt x="40934" y="11887"/>
                </a:lnTo>
                <a:cubicBezTo>
                  <a:pt x="40954" y="11844"/>
                  <a:pt x="40969" y="11844"/>
                  <a:pt x="40994" y="11844"/>
                </a:cubicBezTo>
                <a:close/>
                <a:moveTo>
                  <a:pt x="24653" y="11860"/>
                </a:moveTo>
                <a:cubicBezTo>
                  <a:pt x="24653" y="11875"/>
                  <a:pt x="24653" y="11891"/>
                  <a:pt x="24637" y="11907"/>
                </a:cubicBezTo>
                <a:lnTo>
                  <a:pt x="24622" y="11891"/>
                </a:lnTo>
                <a:cubicBezTo>
                  <a:pt x="24637" y="11875"/>
                  <a:pt x="24653" y="11875"/>
                  <a:pt x="24653" y="11860"/>
                </a:cubicBezTo>
                <a:close/>
                <a:moveTo>
                  <a:pt x="41136" y="11860"/>
                </a:moveTo>
                <a:lnTo>
                  <a:pt x="41136" y="11907"/>
                </a:lnTo>
                <a:lnTo>
                  <a:pt x="41025" y="11923"/>
                </a:lnTo>
                <a:lnTo>
                  <a:pt x="41009" y="11860"/>
                </a:lnTo>
                <a:close/>
                <a:moveTo>
                  <a:pt x="2549" y="11970"/>
                </a:moveTo>
                <a:lnTo>
                  <a:pt x="2549" y="11986"/>
                </a:lnTo>
                <a:lnTo>
                  <a:pt x="2518" y="11986"/>
                </a:lnTo>
                <a:lnTo>
                  <a:pt x="2518" y="11970"/>
                </a:lnTo>
                <a:close/>
                <a:moveTo>
                  <a:pt x="1742" y="11939"/>
                </a:moveTo>
                <a:cubicBezTo>
                  <a:pt x="1742" y="11970"/>
                  <a:pt x="1758" y="11986"/>
                  <a:pt x="1758" y="12002"/>
                </a:cubicBezTo>
                <a:lnTo>
                  <a:pt x="1710" y="12002"/>
                </a:lnTo>
                <a:lnTo>
                  <a:pt x="1710" y="11939"/>
                </a:lnTo>
                <a:close/>
                <a:moveTo>
                  <a:pt x="1884" y="11891"/>
                </a:moveTo>
                <a:lnTo>
                  <a:pt x="1884" y="12002"/>
                </a:lnTo>
                <a:lnTo>
                  <a:pt x="1869" y="12002"/>
                </a:lnTo>
                <a:cubicBezTo>
                  <a:pt x="1869" y="11955"/>
                  <a:pt x="1853" y="11923"/>
                  <a:pt x="1853" y="11891"/>
                </a:cubicBezTo>
                <a:close/>
                <a:moveTo>
                  <a:pt x="2549" y="12018"/>
                </a:moveTo>
                <a:lnTo>
                  <a:pt x="2549" y="12034"/>
                </a:lnTo>
                <a:lnTo>
                  <a:pt x="2486" y="12050"/>
                </a:lnTo>
                <a:cubicBezTo>
                  <a:pt x="2486" y="12050"/>
                  <a:pt x="2486" y="12034"/>
                  <a:pt x="2486" y="12018"/>
                </a:cubicBezTo>
                <a:close/>
                <a:moveTo>
                  <a:pt x="40693" y="11765"/>
                </a:moveTo>
                <a:cubicBezTo>
                  <a:pt x="40724" y="11828"/>
                  <a:pt x="40740" y="11860"/>
                  <a:pt x="40756" y="11891"/>
                </a:cubicBezTo>
                <a:lnTo>
                  <a:pt x="40835" y="11828"/>
                </a:lnTo>
                <a:cubicBezTo>
                  <a:pt x="40864" y="11837"/>
                  <a:pt x="40892" y="11852"/>
                  <a:pt x="40907" y="11876"/>
                </a:cubicBezTo>
                <a:lnTo>
                  <a:pt x="40907" y="11876"/>
                </a:lnTo>
                <a:cubicBezTo>
                  <a:pt x="40871" y="11948"/>
                  <a:pt x="40798" y="12003"/>
                  <a:pt x="40724" y="12018"/>
                </a:cubicBezTo>
                <a:lnTo>
                  <a:pt x="40756" y="12065"/>
                </a:lnTo>
                <a:cubicBezTo>
                  <a:pt x="40742" y="12076"/>
                  <a:pt x="40730" y="12080"/>
                  <a:pt x="40720" y="12080"/>
                </a:cubicBezTo>
                <a:cubicBezTo>
                  <a:pt x="40685" y="12080"/>
                  <a:pt x="40670" y="12030"/>
                  <a:pt x="40645" y="12018"/>
                </a:cubicBezTo>
                <a:lnTo>
                  <a:pt x="40471" y="12050"/>
                </a:lnTo>
                <a:lnTo>
                  <a:pt x="40424" y="11986"/>
                </a:lnTo>
                <a:lnTo>
                  <a:pt x="40424" y="11844"/>
                </a:lnTo>
                <a:lnTo>
                  <a:pt x="40519" y="11875"/>
                </a:lnTo>
                <a:lnTo>
                  <a:pt x="40629" y="11828"/>
                </a:lnTo>
                <a:lnTo>
                  <a:pt x="40566" y="11907"/>
                </a:lnTo>
                <a:lnTo>
                  <a:pt x="40629" y="11955"/>
                </a:lnTo>
                <a:cubicBezTo>
                  <a:pt x="40645" y="11907"/>
                  <a:pt x="40661" y="11844"/>
                  <a:pt x="40693" y="11765"/>
                </a:cubicBezTo>
                <a:close/>
                <a:moveTo>
                  <a:pt x="32713" y="12050"/>
                </a:moveTo>
                <a:lnTo>
                  <a:pt x="32713" y="12081"/>
                </a:lnTo>
                <a:lnTo>
                  <a:pt x="32697" y="12081"/>
                </a:lnTo>
                <a:lnTo>
                  <a:pt x="32697" y="12050"/>
                </a:lnTo>
                <a:close/>
                <a:moveTo>
                  <a:pt x="1710" y="12113"/>
                </a:moveTo>
                <a:lnTo>
                  <a:pt x="1837" y="12192"/>
                </a:lnTo>
                <a:lnTo>
                  <a:pt x="1694" y="12208"/>
                </a:lnTo>
                <a:cubicBezTo>
                  <a:pt x="1710" y="12160"/>
                  <a:pt x="1710" y="12145"/>
                  <a:pt x="1710" y="12113"/>
                </a:cubicBezTo>
                <a:close/>
                <a:moveTo>
                  <a:pt x="2043" y="12287"/>
                </a:moveTo>
                <a:lnTo>
                  <a:pt x="2043" y="12319"/>
                </a:lnTo>
                <a:lnTo>
                  <a:pt x="2027" y="12319"/>
                </a:lnTo>
                <a:lnTo>
                  <a:pt x="2027" y="12287"/>
                </a:lnTo>
                <a:close/>
                <a:moveTo>
                  <a:pt x="41738" y="12287"/>
                </a:moveTo>
                <a:lnTo>
                  <a:pt x="41643" y="12366"/>
                </a:lnTo>
                <a:cubicBezTo>
                  <a:pt x="41627" y="12335"/>
                  <a:pt x="41627" y="12319"/>
                  <a:pt x="41627" y="12287"/>
                </a:cubicBezTo>
                <a:close/>
                <a:moveTo>
                  <a:pt x="40550" y="12445"/>
                </a:moveTo>
                <a:lnTo>
                  <a:pt x="40550" y="12477"/>
                </a:lnTo>
                <a:lnTo>
                  <a:pt x="40534" y="12477"/>
                </a:lnTo>
                <a:lnTo>
                  <a:pt x="40534" y="12445"/>
                </a:lnTo>
                <a:close/>
                <a:moveTo>
                  <a:pt x="23516" y="12452"/>
                </a:moveTo>
                <a:cubicBezTo>
                  <a:pt x="23543" y="12452"/>
                  <a:pt x="23540" y="12467"/>
                  <a:pt x="23529" y="12509"/>
                </a:cubicBezTo>
                <a:lnTo>
                  <a:pt x="23450" y="12461"/>
                </a:lnTo>
                <a:cubicBezTo>
                  <a:pt x="23482" y="12456"/>
                  <a:pt x="23503" y="12452"/>
                  <a:pt x="23516" y="12452"/>
                </a:cubicBezTo>
                <a:close/>
                <a:moveTo>
                  <a:pt x="41500" y="12556"/>
                </a:moveTo>
                <a:lnTo>
                  <a:pt x="41500" y="12604"/>
                </a:lnTo>
                <a:lnTo>
                  <a:pt x="41484" y="12604"/>
                </a:lnTo>
                <a:lnTo>
                  <a:pt x="41484" y="12556"/>
                </a:lnTo>
                <a:close/>
                <a:moveTo>
                  <a:pt x="24273" y="12604"/>
                </a:moveTo>
                <a:lnTo>
                  <a:pt x="24273" y="12635"/>
                </a:lnTo>
                <a:lnTo>
                  <a:pt x="24257" y="12635"/>
                </a:lnTo>
                <a:lnTo>
                  <a:pt x="24257" y="12604"/>
                </a:lnTo>
                <a:close/>
                <a:moveTo>
                  <a:pt x="42593" y="12556"/>
                </a:moveTo>
                <a:cubicBezTo>
                  <a:pt x="42640" y="12588"/>
                  <a:pt x="42672" y="12604"/>
                  <a:pt x="42719" y="12635"/>
                </a:cubicBezTo>
                <a:lnTo>
                  <a:pt x="42609" y="12635"/>
                </a:lnTo>
                <a:lnTo>
                  <a:pt x="42545" y="12572"/>
                </a:lnTo>
                <a:cubicBezTo>
                  <a:pt x="42561" y="12556"/>
                  <a:pt x="42577" y="12556"/>
                  <a:pt x="42593" y="12556"/>
                </a:cubicBezTo>
                <a:close/>
                <a:moveTo>
                  <a:pt x="21328" y="12651"/>
                </a:moveTo>
                <a:lnTo>
                  <a:pt x="21328" y="12667"/>
                </a:lnTo>
                <a:lnTo>
                  <a:pt x="21281" y="12667"/>
                </a:lnTo>
                <a:lnTo>
                  <a:pt x="21281" y="12651"/>
                </a:lnTo>
                <a:close/>
                <a:moveTo>
                  <a:pt x="40519" y="12651"/>
                </a:moveTo>
                <a:lnTo>
                  <a:pt x="40519" y="12667"/>
                </a:lnTo>
                <a:lnTo>
                  <a:pt x="40487" y="12667"/>
                </a:lnTo>
                <a:lnTo>
                  <a:pt x="40487" y="12651"/>
                </a:lnTo>
                <a:close/>
                <a:moveTo>
                  <a:pt x="1394" y="12398"/>
                </a:moveTo>
                <a:lnTo>
                  <a:pt x="1394" y="12477"/>
                </a:lnTo>
                <a:lnTo>
                  <a:pt x="1457" y="12445"/>
                </a:lnTo>
                <a:lnTo>
                  <a:pt x="1520" y="12509"/>
                </a:lnTo>
                <a:lnTo>
                  <a:pt x="1394" y="12525"/>
                </a:lnTo>
                <a:cubicBezTo>
                  <a:pt x="1409" y="12556"/>
                  <a:pt x="1441" y="12604"/>
                  <a:pt x="1425" y="12620"/>
                </a:cubicBezTo>
                <a:cubicBezTo>
                  <a:pt x="1409" y="12651"/>
                  <a:pt x="1394" y="12683"/>
                  <a:pt x="1378" y="12715"/>
                </a:cubicBezTo>
                <a:cubicBezTo>
                  <a:pt x="1378" y="12715"/>
                  <a:pt x="1362" y="12699"/>
                  <a:pt x="1362" y="12699"/>
                </a:cubicBezTo>
                <a:cubicBezTo>
                  <a:pt x="1346" y="12651"/>
                  <a:pt x="1346" y="12588"/>
                  <a:pt x="1330" y="12556"/>
                </a:cubicBezTo>
                <a:cubicBezTo>
                  <a:pt x="1314" y="12509"/>
                  <a:pt x="1314" y="12461"/>
                  <a:pt x="1314" y="12398"/>
                </a:cubicBezTo>
                <a:close/>
                <a:moveTo>
                  <a:pt x="42098" y="12601"/>
                </a:moveTo>
                <a:cubicBezTo>
                  <a:pt x="42153" y="12601"/>
                  <a:pt x="42167" y="12646"/>
                  <a:pt x="42181" y="12715"/>
                </a:cubicBezTo>
                <a:lnTo>
                  <a:pt x="42054" y="12651"/>
                </a:lnTo>
                <a:lnTo>
                  <a:pt x="42054" y="12604"/>
                </a:lnTo>
                <a:lnTo>
                  <a:pt x="42070" y="12604"/>
                </a:lnTo>
                <a:cubicBezTo>
                  <a:pt x="42080" y="12602"/>
                  <a:pt x="42090" y="12601"/>
                  <a:pt x="42098" y="12601"/>
                </a:cubicBezTo>
                <a:close/>
                <a:moveTo>
                  <a:pt x="43384" y="12683"/>
                </a:moveTo>
                <a:lnTo>
                  <a:pt x="43384" y="12715"/>
                </a:lnTo>
                <a:lnTo>
                  <a:pt x="43369" y="12715"/>
                </a:lnTo>
                <a:lnTo>
                  <a:pt x="43369" y="12683"/>
                </a:lnTo>
                <a:close/>
                <a:moveTo>
                  <a:pt x="31763" y="12730"/>
                </a:moveTo>
                <a:lnTo>
                  <a:pt x="31763" y="12746"/>
                </a:lnTo>
                <a:lnTo>
                  <a:pt x="31731" y="12746"/>
                </a:lnTo>
                <a:lnTo>
                  <a:pt x="31731" y="12730"/>
                </a:lnTo>
                <a:close/>
                <a:moveTo>
                  <a:pt x="42070" y="12730"/>
                </a:moveTo>
                <a:lnTo>
                  <a:pt x="42070" y="12746"/>
                </a:lnTo>
                <a:lnTo>
                  <a:pt x="41912" y="12746"/>
                </a:lnTo>
                <a:lnTo>
                  <a:pt x="41912" y="12730"/>
                </a:lnTo>
                <a:close/>
                <a:moveTo>
                  <a:pt x="41817" y="12715"/>
                </a:moveTo>
                <a:lnTo>
                  <a:pt x="41817" y="12762"/>
                </a:lnTo>
                <a:lnTo>
                  <a:pt x="41801" y="12762"/>
                </a:lnTo>
                <a:lnTo>
                  <a:pt x="41801" y="12715"/>
                </a:lnTo>
                <a:close/>
                <a:moveTo>
                  <a:pt x="1979" y="12762"/>
                </a:moveTo>
                <a:lnTo>
                  <a:pt x="1979" y="12778"/>
                </a:lnTo>
                <a:lnTo>
                  <a:pt x="1932" y="12778"/>
                </a:lnTo>
                <a:lnTo>
                  <a:pt x="1932" y="12762"/>
                </a:lnTo>
                <a:close/>
                <a:moveTo>
                  <a:pt x="42355" y="12572"/>
                </a:moveTo>
                <a:lnTo>
                  <a:pt x="42260" y="12778"/>
                </a:lnTo>
                <a:cubicBezTo>
                  <a:pt x="42229" y="12604"/>
                  <a:pt x="42229" y="12604"/>
                  <a:pt x="42355" y="12572"/>
                </a:cubicBezTo>
                <a:close/>
                <a:moveTo>
                  <a:pt x="33678" y="12667"/>
                </a:moveTo>
                <a:lnTo>
                  <a:pt x="33805" y="12730"/>
                </a:lnTo>
                <a:lnTo>
                  <a:pt x="33742" y="12794"/>
                </a:lnTo>
                <a:lnTo>
                  <a:pt x="33678" y="12667"/>
                </a:lnTo>
                <a:close/>
                <a:moveTo>
                  <a:pt x="32143" y="12794"/>
                </a:moveTo>
                <a:cubicBezTo>
                  <a:pt x="32143" y="12794"/>
                  <a:pt x="32143" y="12810"/>
                  <a:pt x="32143" y="12825"/>
                </a:cubicBezTo>
                <a:lnTo>
                  <a:pt x="32079" y="12825"/>
                </a:lnTo>
                <a:lnTo>
                  <a:pt x="32079" y="12810"/>
                </a:lnTo>
                <a:lnTo>
                  <a:pt x="32143" y="12794"/>
                </a:lnTo>
                <a:close/>
                <a:moveTo>
                  <a:pt x="41595" y="12810"/>
                </a:moveTo>
                <a:lnTo>
                  <a:pt x="41595" y="12825"/>
                </a:lnTo>
                <a:lnTo>
                  <a:pt x="41548" y="12825"/>
                </a:lnTo>
                <a:lnTo>
                  <a:pt x="41548" y="12810"/>
                </a:lnTo>
                <a:close/>
                <a:moveTo>
                  <a:pt x="1805" y="12794"/>
                </a:moveTo>
                <a:cubicBezTo>
                  <a:pt x="1805" y="12810"/>
                  <a:pt x="1821" y="12841"/>
                  <a:pt x="1821" y="12857"/>
                </a:cubicBezTo>
                <a:lnTo>
                  <a:pt x="1789" y="12857"/>
                </a:lnTo>
                <a:lnTo>
                  <a:pt x="1789" y="12794"/>
                </a:lnTo>
                <a:close/>
                <a:moveTo>
                  <a:pt x="41438" y="12738"/>
                </a:moveTo>
                <a:cubicBezTo>
                  <a:pt x="41481" y="12738"/>
                  <a:pt x="41506" y="12784"/>
                  <a:pt x="41532" y="12810"/>
                </a:cubicBezTo>
                <a:lnTo>
                  <a:pt x="41484" y="12889"/>
                </a:lnTo>
                <a:lnTo>
                  <a:pt x="41405" y="12746"/>
                </a:lnTo>
                <a:cubicBezTo>
                  <a:pt x="41417" y="12740"/>
                  <a:pt x="41428" y="12738"/>
                  <a:pt x="41438" y="12738"/>
                </a:cubicBezTo>
                <a:close/>
                <a:moveTo>
                  <a:pt x="21296" y="12730"/>
                </a:moveTo>
                <a:lnTo>
                  <a:pt x="21455" y="12857"/>
                </a:lnTo>
                <a:cubicBezTo>
                  <a:pt x="21444" y="12879"/>
                  <a:pt x="21433" y="12916"/>
                  <a:pt x="21412" y="12916"/>
                </a:cubicBezTo>
                <a:cubicBezTo>
                  <a:pt x="21402" y="12916"/>
                  <a:pt x="21390" y="12908"/>
                  <a:pt x="21376" y="12889"/>
                </a:cubicBezTo>
                <a:cubicBezTo>
                  <a:pt x="21328" y="12857"/>
                  <a:pt x="21265" y="12825"/>
                  <a:pt x="21217" y="12810"/>
                </a:cubicBezTo>
                <a:lnTo>
                  <a:pt x="21296" y="12730"/>
                </a:lnTo>
                <a:close/>
                <a:moveTo>
                  <a:pt x="21360" y="12952"/>
                </a:moveTo>
                <a:lnTo>
                  <a:pt x="21360" y="12984"/>
                </a:lnTo>
                <a:lnTo>
                  <a:pt x="21296" y="12984"/>
                </a:lnTo>
                <a:lnTo>
                  <a:pt x="21296" y="12968"/>
                </a:lnTo>
                <a:lnTo>
                  <a:pt x="21360" y="12952"/>
                </a:lnTo>
                <a:close/>
                <a:moveTo>
                  <a:pt x="1217" y="12932"/>
                </a:moveTo>
                <a:cubicBezTo>
                  <a:pt x="1231" y="12932"/>
                  <a:pt x="1243" y="12944"/>
                  <a:pt x="1267" y="12968"/>
                </a:cubicBezTo>
                <a:cubicBezTo>
                  <a:pt x="1283" y="12968"/>
                  <a:pt x="1299" y="12984"/>
                  <a:pt x="1299" y="13000"/>
                </a:cubicBezTo>
                <a:lnTo>
                  <a:pt x="1267" y="12968"/>
                </a:lnTo>
                <a:lnTo>
                  <a:pt x="1156" y="12968"/>
                </a:lnTo>
                <a:cubicBezTo>
                  <a:pt x="1188" y="12944"/>
                  <a:pt x="1204" y="12932"/>
                  <a:pt x="1217" y="12932"/>
                </a:cubicBezTo>
                <a:close/>
                <a:moveTo>
                  <a:pt x="42719" y="12873"/>
                </a:moveTo>
                <a:lnTo>
                  <a:pt x="42719" y="12889"/>
                </a:lnTo>
                <a:lnTo>
                  <a:pt x="42672" y="12968"/>
                </a:lnTo>
                <a:lnTo>
                  <a:pt x="42704" y="13047"/>
                </a:lnTo>
                <a:lnTo>
                  <a:pt x="42640" y="13047"/>
                </a:lnTo>
                <a:lnTo>
                  <a:pt x="42640" y="12889"/>
                </a:lnTo>
                <a:lnTo>
                  <a:pt x="42719" y="12873"/>
                </a:lnTo>
                <a:close/>
                <a:moveTo>
                  <a:pt x="982" y="13095"/>
                </a:moveTo>
                <a:lnTo>
                  <a:pt x="982" y="13110"/>
                </a:lnTo>
                <a:lnTo>
                  <a:pt x="934" y="13110"/>
                </a:lnTo>
                <a:lnTo>
                  <a:pt x="934" y="13095"/>
                </a:lnTo>
                <a:close/>
                <a:moveTo>
                  <a:pt x="1093" y="12984"/>
                </a:moveTo>
                <a:cubicBezTo>
                  <a:pt x="1124" y="13031"/>
                  <a:pt x="1140" y="13079"/>
                  <a:pt x="1172" y="13126"/>
                </a:cubicBezTo>
                <a:cubicBezTo>
                  <a:pt x="1109" y="13110"/>
                  <a:pt x="1061" y="13079"/>
                  <a:pt x="1045" y="13031"/>
                </a:cubicBezTo>
                <a:lnTo>
                  <a:pt x="1093" y="12984"/>
                </a:lnTo>
                <a:close/>
                <a:moveTo>
                  <a:pt x="21233" y="13110"/>
                </a:moveTo>
                <a:lnTo>
                  <a:pt x="21233" y="13142"/>
                </a:lnTo>
                <a:lnTo>
                  <a:pt x="21170" y="13142"/>
                </a:lnTo>
                <a:lnTo>
                  <a:pt x="21170" y="13126"/>
                </a:lnTo>
                <a:lnTo>
                  <a:pt x="21233" y="13110"/>
                </a:lnTo>
                <a:close/>
                <a:moveTo>
                  <a:pt x="33093" y="13158"/>
                </a:moveTo>
                <a:lnTo>
                  <a:pt x="33108" y="13221"/>
                </a:lnTo>
                <a:lnTo>
                  <a:pt x="33077" y="13221"/>
                </a:lnTo>
                <a:lnTo>
                  <a:pt x="33061" y="13158"/>
                </a:lnTo>
                <a:close/>
                <a:moveTo>
                  <a:pt x="14203" y="13221"/>
                </a:moveTo>
                <a:lnTo>
                  <a:pt x="14203" y="13221"/>
                </a:lnTo>
                <a:cubicBezTo>
                  <a:pt x="14235" y="13269"/>
                  <a:pt x="14235" y="13300"/>
                  <a:pt x="14140" y="13300"/>
                </a:cubicBezTo>
                <a:lnTo>
                  <a:pt x="14140" y="13237"/>
                </a:lnTo>
                <a:lnTo>
                  <a:pt x="14203" y="13221"/>
                </a:lnTo>
                <a:close/>
                <a:moveTo>
                  <a:pt x="570" y="13253"/>
                </a:moveTo>
                <a:lnTo>
                  <a:pt x="634" y="13300"/>
                </a:lnTo>
                <a:lnTo>
                  <a:pt x="570" y="13316"/>
                </a:lnTo>
                <a:lnTo>
                  <a:pt x="570" y="13253"/>
                </a:lnTo>
                <a:close/>
                <a:moveTo>
                  <a:pt x="27076" y="13285"/>
                </a:moveTo>
                <a:lnTo>
                  <a:pt x="27092" y="13348"/>
                </a:lnTo>
                <a:lnTo>
                  <a:pt x="27044" y="13348"/>
                </a:lnTo>
                <a:lnTo>
                  <a:pt x="27044" y="13285"/>
                </a:lnTo>
                <a:close/>
                <a:moveTo>
                  <a:pt x="8835" y="13395"/>
                </a:moveTo>
                <a:lnTo>
                  <a:pt x="8835" y="13427"/>
                </a:lnTo>
                <a:lnTo>
                  <a:pt x="8820" y="13427"/>
                </a:lnTo>
                <a:lnTo>
                  <a:pt x="8820" y="13395"/>
                </a:lnTo>
                <a:close/>
                <a:moveTo>
                  <a:pt x="28374" y="13395"/>
                </a:moveTo>
                <a:lnTo>
                  <a:pt x="28374" y="13427"/>
                </a:lnTo>
                <a:lnTo>
                  <a:pt x="28358" y="13427"/>
                </a:lnTo>
                <a:lnTo>
                  <a:pt x="28358" y="13395"/>
                </a:lnTo>
                <a:close/>
                <a:moveTo>
                  <a:pt x="824" y="13443"/>
                </a:moveTo>
                <a:lnTo>
                  <a:pt x="824" y="13459"/>
                </a:lnTo>
                <a:lnTo>
                  <a:pt x="776" y="13459"/>
                </a:lnTo>
                <a:lnTo>
                  <a:pt x="776" y="13443"/>
                </a:lnTo>
                <a:close/>
                <a:moveTo>
                  <a:pt x="14631" y="13554"/>
                </a:moveTo>
                <a:lnTo>
                  <a:pt x="14631" y="13570"/>
                </a:lnTo>
                <a:lnTo>
                  <a:pt x="14567" y="13585"/>
                </a:lnTo>
                <a:lnTo>
                  <a:pt x="14567" y="13554"/>
                </a:lnTo>
                <a:close/>
                <a:moveTo>
                  <a:pt x="24542" y="13522"/>
                </a:moveTo>
                <a:lnTo>
                  <a:pt x="24685" y="13570"/>
                </a:lnTo>
                <a:lnTo>
                  <a:pt x="24558" y="13601"/>
                </a:lnTo>
                <a:lnTo>
                  <a:pt x="24542" y="13601"/>
                </a:lnTo>
                <a:lnTo>
                  <a:pt x="24542" y="13522"/>
                </a:lnTo>
                <a:close/>
                <a:moveTo>
                  <a:pt x="13300" y="13617"/>
                </a:moveTo>
                <a:lnTo>
                  <a:pt x="13332" y="13649"/>
                </a:lnTo>
                <a:cubicBezTo>
                  <a:pt x="13348" y="13649"/>
                  <a:pt x="13364" y="13649"/>
                  <a:pt x="13364" y="13665"/>
                </a:cubicBezTo>
                <a:lnTo>
                  <a:pt x="13364" y="13680"/>
                </a:lnTo>
                <a:cubicBezTo>
                  <a:pt x="13348" y="13665"/>
                  <a:pt x="13332" y="13649"/>
                  <a:pt x="13332" y="13649"/>
                </a:cubicBezTo>
                <a:cubicBezTo>
                  <a:pt x="13316" y="13649"/>
                  <a:pt x="13300" y="13633"/>
                  <a:pt x="13300" y="13633"/>
                </a:cubicBezTo>
                <a:lnTo>
                  <a:pt x="13300" y="13617"/>
                </a:lnTo>
                <a:close/>
                <a:moveTo>
                  <a:pt x="13712" y="13760"/>
                </a:moveTo>
                <a:lnTo>
                  <a:pt x="13712" y="13775"/>
                </a:lnTo>
                <a:lnTo>
                  <a:pt x="13680" y="13775"/>
                </a:lnTo>
                <a:lnTo>
                  <a:pt x="13680" y="13760"/>
                </a:lnTo>
                <a:close/>
                <a:moveTo>
                  <a:pt x="15201" y="13744"/>
                </a:moveTo>
                <a:lnTo>
                  <a:pt x="15216" y="13791"/>
                </a:lnTo>
                <a:lnTo>
                  <a:pt x="15185" y="13791"/>
                </a:lnTo>
                <a:lnTo>
                  <a:pt x="15185" y="13744"/>
                </a:lnTo>
                <a:close/>
                <a:moveTo>
                  <a:pt x="13031" y="13807"/>
                </a:moveTo>
                <a:lnTo>
                  <a:pt x="13031" y="13823"/>
                </a:lnTo>
                <a:lnTo>
                  <a:pt x="12984" y="13823"/>
                </a:lnTo>
                <a:lnTo>
                  <a:pt x="12984" y="13807"/>
                </a:lnTo>
                <a:close/>
                <a:moveTo>
                  <a:pt x="13364" y="13791"/>
                </a:moveTo>
                <a:lnTo>
                  <a:pt x="13364" y="13823"/>
                </a:lnTo>
                <a:lnTo>
                  <a:pt x="13300" y="13839"/>
                </a:lnTo>
                <a:lnTo>
                  <a:pt x="13300" y="13791"/>
                </a:lnTo>
                <a:close/>
                <a:moveTo>
                  <a:pt x="10150" y="13839"/>
                </a:moveTo>
                <a:lnTo>
                  <a:pt x="10150" y="13855"/>
                </a:lnTo>
                <a:lnTo>
                  <a:pt x="10102" y="13855"/>
                </a:lnTo>
                <a:lnTo>
                  <a:pt x="10102" y="13839"/>
                </a:lnTo>
                <a:close/>
                <a:moveTo>
                  <a:pt x="744" y="13981"/>
                </a:moveTo>
                <a:cubicBezTo>
                  <a:pt x="744" y="13997"/>
                  <a:pt x="744" y="14013"/>
                  <a:pt x="744" y="14029"/>
                </a:cubicBezTo>
                <a:lnTo>
                  <a:pt x="681" y="14029"/>
                </a:lnTo>
                <a:lnTo>
                  <a:pt x="681" y="13997"/>
                </a:lnTo>
                <a:lnTo>
                  <a:pt x="744" y="13981"/>
                </a:lnTo>
                <a:close/>
                <a:moveTo>
                  <a:pt x="4624" y="14155"/>
                </a:moveTo>
                <a:lnTo>
                  <a:pt x="4624" y="14171"/>
                </a:lnTo>
                <a:lnTo>
                  <a:pt x="4576" y="14171"/>
                </a:lnTo>
                <a:lnTo>
                  <a:pt x="4576" y="14155"/>
                </a:lnTo>
                <a:close/>
                <a:moveTo>
                  <a:pt x="871" y="14060"/>
                </a:moveTo>
                <a:lnTo>
                  <a:pt x="1061" y="14124"/>
                </a:lnTo>
                <a:lnTo>
                  <a:pt x="919" y="14203"/>
                </a:lnTo>
                <a:lnTo>
                  <a:pt x="855" y="14108"/>
                </a:lnTo>
                <a:lnTo>
                  <a:pt x="871" y="14060"/>
                </a:lnTo>
                <a:close/>
                <a:moveTo>
                  <a:pt x="919" y="14235"/>
                </a:moveTo>
                <a:lnTo>
                  <a:pt x="919" y="14266"/>
                </a:lnTo>
                <a:lnTo>
                  <a:pt x="903" y="14266"/>
                </a:lnTo>
                <a:lnTo>
                  <a:pt x="903" y="14235"/>
                </a:lnTo>
                <a:close/>
                <a:moveTo>
                  <a:pt x="2264" y="14361"/>
                </a:moveTo>
                <a:cubicBezTo>
                  <a:pt x="2312" y="14440"/>
                  <a:pt x="2312" y="14440"/>
                  <a:pt x="2264" y="14583"/>
                </a:cubicBezTo>
                <a:lnTo>
                  <a:pt x="2249" y="14583"/>
                </a:lnTo>
                <a:lnTo>
                  <a:pt x="2201" y="14535"/>
                </a:lnTo>
                <a:cubicBezTo>
                  <a:pt x="2217" y="14488"/>
                  <a:pt x="2233" y="14440"/>
                  <a:pt x="2264" y="14377"/>
                </a:cubicBezTo>
                <a:lnTo>
                  <a:pt x="2264" y="14361"/>
                </a:lnTo>
                <a:close/>
                <a:moveTo>
                  <a:pt x="38508" y="0"/>
                </a:moveTo>
                <a:lnTo>
                  <a:pt x="38476" y="16"/>
                </a:lnTo>
                <a:cubicBezTo>
                  <a:pt x="38492" y="48"/>
                  <a:pt x="38492" y="79"/>
                  <a:pt x="38508" y="111"/>
                </a:cubicBezTo>
                <a:lnTo>
                  <a:pt x="38444" y="174"/>
                </a:lnTo>
                <a:cubicBezTo>
                  <a:pt x="38397" y="159"/>
                  <a:pt x="38349" y="143"/>
                  <a:pt x="38286" y="127"/>
                </a:cubicBezTo>
                <a:cubicBezTo>
                  <a:pt x="38270" y="127"/>
                  <a:pt x="38254" y="127"/>
                  <a:pt x="38254" y="143"/>
                </a:cubicBezTo>
                <a:lnTo>
                  <a:pt x="38254" y="190"/>
                </a:lnTo>
                <a:lnTo>
                  <a:pt x="38444" y="254"/>
                </a:lnTo>
                <a:cubicBezTo>
                  <a:pt x="38444" y="301"/>
                  <a:pt x="38460" y="349"/>
                  <a:pt x="38476" y="396"/>
                </a:cubicBezTo>
                <a:lnTo>
                  <a:pt x="38349" y="554"/>
                </a:lnTo>
                <a:cubicBezTo>
                  <a:pt x="38318" y="507"/>
                  <a:pt x="38207" y="523"/>
                  <a:pt x="38223" y="412"/>
                </a:cubicBezTo>
                <a:lnTo>
                  <a:pt x="38286" y="380"/>
                </a:lnTo>
                <a:lnTo>
                  <a:pt x="38254" y="333"/>
                </a:lnTo>
                <a:cubicBezTo>
                  <a:pt x="38207" y="333"/>
                  <a:pt x="38159" y="349"/>
                  <a:pt x="38128" y="364"/>
                </a:cubicBezTo>
                <a:cubicBezTo>
                  <a:pt x="38096" y="396"/>
                  <a:pt x="38064" y="428"/>
                  <a:pt x="38048" y="475"/>
                </a:cubicBezTo>
                <a:cubicBezTo>
                  <a:pt x="37985" y="396"/>
                  <a:pt x="37938" y="317"/>
                  <a:pt x="37890" y="254"/>
                </a:cubicBezTo>
                <a:lnTo>
                  <a:pt x="37621" y="364"/>
                </a:lnTo>
                <a:lnTo>
                  <a:pt x="37542" y="285"/>
                </a:lnTo>
                <a:cubicBezTo>
                  <a:pt x="37526" y="333"/>
                  <a:pt x="37510" y="380"/>
                  <a:pt x="37494" y="428"/>
                </a:cubicBezTo>
                <a:lnTo>
                  <a:pt x="37273" y="491"/>
                </a:lnTo>
                <a:cubicBezTo>
                  <a:pt x="37257" y="523"/>
                  <a:pt x="37241" y="539"/>
                  <a:pt x="37241" y="554"/>
                </a:cubicBezTo>
                <a:lnTo>
                  <a:pt x="37225" y="554"/>
                </a:lnTo>
                <a:cubicBezTo>
                  <a:pt x="37209" y="507"/>
                  <a:pt x="37209" y="459"/>
                  <a:pt x="37209" y="412"/>
                </a:cubicBezTo>
                <a:lnTo>
                  <a:pt x="37098" y="412"/>
                </a:lnTo>
                <a:lnTo>
                  <a:pt x="37225" y="681"/>
                </a:lnTo>
                <a:lnTo>
                  <a:pt x="37162" y="697"/>
                </a:lnTo>
                <a:cubicBezTo>
                  <a:pt x="37146" y="744"/>
                  <a:pt x="37114" y="808"/>
                  <a:pt x="37098" y="855"/>
                </a:cubicBezTo>
                <a:cubicBezTo>
                  <a:pt x="37061" y="817"/>
                  <a:pt x="37025" y="804"/>
                  <a:pt x="36991" y="804"/>
                </a:cubicBezTo>
                <a:cubicBezTo>
                  <a:pt x="36925" y="804"/>
                  <a:pt x="36866" y="856"/>
                  <a:pt x="36813" y="887"/>
                </a:cubicBezTo>
                <a:lnTo>
                  <a:pt x="36734" y="808"/>
                </a:lnTo>
                <a:cubicBezTo>
                  <a:pt x="36718" y="839"/>
                  <a:pt x="36691" y="855"/>
                  <a:pt x="36661" y="855"/>
                </a:cubicBezTo>
                <a:cubicBezTo>
                  <a:pt x="36631" y="855"/>
                  <a:pt x="36600" y="839"/>
                  <a:pt x="36576" y="808"/>
                </a:cubicBezTo>
                <a:lnTo>
                  <a:pt x="36513" y="919"/>
                </a:lnTo>
                <a:lnTo>
                  <a:pt x="36402" y="824"/>
                </a:lnTo>
                <a:cubicBezTo>
                  <a:pt x="36418" y="744"/>
                  <a:pt x="36433" y="681"/>
                  <a:pt x="36433" y="618"/>
                </a:cubicBezTo>
                <a:cubicBezTo>
                  <a:pt x="36402" y="586"/>
                  <a:pt x="36386" y="539"/>
                  <a:pt x="36354" y="507"/>
                </a:cubicBezTo>
                <a:lnTo>
                  <a:pt x="36243" y="618"/>
                </a:lnTo>
                <a:lnTo>
                  <a:pt x="36117" y="523"/>
                </a:lnTo>
                <a:lnTo>
                  <a:pt x="36117" y="649"/>
                </a:lnTo>
                <a:lnTo>
                  <a:pt x="36323" y="665"/>
                </a:lnTo>
                <a:lnTo>
                  <a:pt x="36323" y="808"/>
                </a:lnTo>
                <a:cubicBezTo>
                  <a:pt x="36279" y="790"/>
                  <a:pt x="36255" y="778"/>
                  <a:pt x="36229" y="778"/>
                </a:cubicBezTo>
                <a:cubicBezTo>
                  <a:pt x="36207" y="778"/>
                  <a:pt x="36184" y="786"/>
                  <a:pt x="36148" y="808"/>
                </a:cubicBezTo>
                <a:cubicBezTo>
                  <a:pt x="36069" y="871"/>
                  <a:pt x="36069" y="871"/>
                  <a:pt x="35879" y="871"/>
                </a:cubicBezTo>
                <a:lnTo>
                  <a:pt x="35863" y="934"/>
                </a:lnTo>
                <a:lnTo>
                  <a:pt x="35737" y="934"/>
                </a:lnTo>
                <a:lnTo>
                  <a:pt x="35658" y="839"/>
                </a:lnTo>
                <a:lnTo>
                  <a:pt x="35626" y="982"/>
                </a:lnTo>
                <a:lnTo>
                  <a:pt x="35578" y="982"/>
                </a:lnTo>
                <a:cubicBezTo>
                  <a:pt x="35531" y="903"/>
                  <a:pt x="35610" y="855"/>
                  <a:pt x="35610" y="808"/>
                </a:cubicBezTo>
                <a:lnTo>
                  <a:pt x="35563" y="760"/>
                </a:lnTo>
                <a:lnTo>
                  <a:pt x="35373" y="792"/>
                </a:lnTo>
                <a:cubicBezTo>
                  <a:pt x="35357" y="871"/>
                  <a:pt x="35468" y="919"/>
                  <a:pt x="35373" y="998"/>
                </a:cubicBezTo>
                <a:lnTo>
                  <a:pt x="35325" y="966"/>
                </a:lnTo>
                <a:cubicBezTo>
                  <a:pt x="35293" y="982"/>
                  <a:pt x="35262" y="1014"/>
                  <a:pt x="35214" y="1061"/>
                </a:cubicBezTo>
                <a:lnTo>
                  <a:pt x="35214" y="950"/>
                </a:lnTo>
                <a:lnTo>
                  <a:pt x="35167" y="1014"/>
                </a:lnTo>
                <a:lnTo>
                  <a:pt x="35056" y="1014"/>
                </a:lnTo>
                <a:cubicBezTo>
                  <a:pt x="35072" y="982"/>
                  <a:pt x="35088" y="950"/>
                  <a:pt x="35103" y="903"/>
                </a:cubicBezTo>
                <a:lnTo>
                  <a:pt x="35040" y="792"/>
                </a:lnTo>
                <a:lnTo>
                  <a:pt x="34913" y="824"/>
                </a:lnTo>
                <a:cubicBezTo>
                  <a:pt x="34850" y="760"/>
                  <a:pt x="34803" y="729"/>
                  <a:pt x="34755" y="681"/>
                </a:cubicBezTo>
                <a:lnTo>
                  <a:pt x="34723" y="681"/>
                </a:lnTo>
                <a:lnTo>
                  <a:pt x="34723" y="839"/>
                </a:lnTo>
                <a:lnTo>
                  <a:pt x="34818" y="887"/>
                </a:lnTo>
                <a:cubicBezTo>
                  <a:pt x="34771" y="966"/>
                  <a:pt x="34692" y="1014"/>
                  <a:pt x="34708" y="1093"/>
                </a:cubicBezTo>
                <a:lnTo>
                  <a:pt x="34660" y="1109"/>
                </a:lnTo>
                <a:cubicBezTo>
                  <a:pt x="34644" y="1061"/>
                  <a:pt x="34644" y="1029"/>
                  <a:pt x="34628" y="950"/>
                </a:cubicBezTo>
                <a:cubicBezTo>
                  <a:pt x="34581" y="1061"/>
                  <a:pt x="34549" y="1140"/>
                  <a:pt x="34518" y="1219"/>
                </a:cubicBezTo>
                <a:cubicBezTo>
                  <a:pt x="34514" y="1220"/>
                  <a:pt x="34511" y="1220"/>
                  <a:pt x="34508" y="1220"/>
                </a:cubicBezTo>
                <a:cubicBezTo>
                  <a:pt x="34453" y="1220"/>
                  <a:pt x="34471" y="1110"/>
                  <a:pt x="34416" y="1110"/>
                </a:cubicBezTo>
                <a:cubicBezTo>
                  <a:pt x="34406" y="1110"/>
                  <a:pt x="34392" y="1115"/>
                  <a:pt x="34375" y="1124"/>
                </a:cubicBezTo>
                <a:cubicBezTo>
                  <a:pt x="34391" y="1140"/>
                  <a:pt x="34391" y="1156"/>
                  <a:pt x="34407" y="1172"/>
                </a:cubicBezTo>
                <a:lnTo>
                  <a:pt x="34391" y="1188"/>
                </a:lnTo>
                <a:lnTo>
                  <a:pt x="34296" y="1140"/>
                </a:lnTo>
                <a:cubicBezTo>
                  <a:pt x="34268" y="1174"/>
                  <a:pt x="34240" y="1185"/>
                  <a:pt x="34212" y="1185"/>
                </a:cubicBezTo>
                <a:cubicBezTo>
                  <a:pt x="34161" y="1185"/>
                  <a:pt x="34110" y="1145"/>
                  <a:pt x="34058" y="1124"/>
                </a:cubicBezTo>
                <a:cubicBezTo>
                  <a:pt x="34074" y="1061"/>
                  <a:pt x="34106" y="998"/>
                  <a:pt x="34122" y="919"/>
                </a:cubicBezTo>
                <a:lnTo>
                  <a:pt x="34248" y="1029"/>
                </a:lnTo>
                <a:lnTo>
                  <a:pt x="34328" y="982"/>
                </a:lnTo>
                <a:cubicBezTo>
                  <a:pt x="34280" y="934"/>
                  <a:pt x="34233" y="887"/>
                  <a:pt x="34185" y="824"/>
                </a:cubicBezTo>
                <a:cubicBezTo>
                  <a:pt x="34185" y="808"/>
                  <a:pt x="34169" y="776"/>
                  <a:pt x="34169" y="729"/>
                </a:cubicBezTo>
                <a:cubicBezTo>
                  <a:pt x="34138" y="776"/>
                  <a:pt x="34106" y="824"/>
                  <a:pt x="34058" y="887"/>
                </a:cubicBezTo>
                <a:lnTo>
                  <a:pt x="34090" y="713"/>
                </a:lnTo>
                <a:cubicBezTo>
                  <a:pt x="34083" y="712"/>
                  <a:pt x="34076" y="711"/>
                  <a:pt x="34070" y="711"/>
                </a:cubicBezTo>
                <a:cubicBezTo>
                  <a:pt x="33983" y="711"/>
                  <a:pt x="34008" y="813"/>
                  <a:pt x="33963" y="887"/>
                </a:cubicBezTo>
                <a:lnTo>
                  <a:pt x="33963" y="681"/>
                </a:lnTo>
                <a:lnTo>
                  <a:pt x="33837" y="649"/>
                </a:lnTo>
                <a:cubicBezTo>
                  <a:pt x="33853" y="634"/>
                  <a:pt x="33868" y="618"/>
                  <a:pt x="33884" y="602"/>
                </a:cubicBezTo>
                <a:lnTo>
                  <a:pt x="33758" y="570"/>
                </a:lnTo>
                <a:lnTo>
                  <a:pt x="33789" y="475"/>
                </a:lnTo>
                <a:lnTo>
                  <a:pt x="33742" y="475"/>
                </a:lnTo>
                <a:cubicBezTo>
                  <a:pt x="33710" y="507"/>
                  <a:pt x="33694" y="554"/>
                  <a:pt x="33663" y="586"/>
                </a:cubicBezTo>
                <a:lnTo>
                  <a:pt x="33599" y="539"/>
                </a:lnTo>
                <a:cubicBezTo>
                  <a:pt x="33568" y="586"/>
                  <a:pt x="33552" y="634"/>
                  <a:pt x="33536" y="665"/>
                </a:cubicBezTo>
                <a:cubicBezTo>
                  <a:pt x="33520" y="681"/>
                  <a:pt x="33552" y="697"/>
                  <a:pt x="33552" y="697"/>
                </a:cubicBezTo>
                <a:lnTo>
                  <a:pt x="33615" y="665"/>
                </a:lnTo>
                <a:cubicBezTo>
                  <a:pt x="33663" y="744"/>
                  <a:pt x="33758" y="824"/>
                  <a:pt x="33868" y="839"/>
                </a:cubicBezTo>
                <a:lnTo>
                  <a:pt x="33900" y="982"/>
                </a:lnTo>
                <a:lnTo>
                  <a:pt x="33805" y="1045"/>
                </a:lnTo>
                <a:cubicBezTo>
                  <a:pt x="33853" y="1093"/>
                  <a:pt x="33916" y="1109"/>
                  <a:pt x="33995" y="1124"/>
                </a:cubicBezTo>
                <a:lnTo>
                  <a:pt x="33821" y="1299"/>
                </a:lnTo>
                <a:cubicBezTo>
                  <a:pt x="33773" y="1156"/>
                  <a:pt x="33773" y="1156"/>
                  <a:pt x="33678" y="1156"/>
                </a:cubicBezTo>
                <a:lnTo>
                  <a:pt x="33520" y="1314"/>
                </a:lnTo>
                <a:lnTo>
                  <a:pt x="33473" y="1267"/>
                </a:lnTo>
                <a:lnTo>
                  <a:pt x="33409" y="1299"/>
                </a:lnTo>
                <a:lnTo>
                  <a:pt x="33267" y="1124"/>
                </a:lnTo>
                <a:cubicBezTo>
                  <a:pt x="33330" y="1061"/>
                  <a:pt x="33298" y="982"/>
                  <a:pt x="33267" y="903"/>
                </a:cubicBezTo>
                <a:lnTo>
                  <a:pt x="33203" y="1093"/>
                </a:lnTo>
                <a:lnTo>
                  <a:pt x="33124" y="1093"/>
                </a:lnTo>
                <a:cubicBezTo>
                  <a:pt x="33108" y="1077"/>
                  <a:pt x="33108" y="1061"/>
                  <a:pt x="33093" y="1029"/>
                </a:cubicBezTo>
                <a:lnTo>
                  <a:pt x="32982" y="1029"/>
                </a:lnTo>
                <a:cubicBezTo>
                  <a:pt x="33061" y="1093"/>
                  <a:pt x="33029" y="1156"/>
                  <a:pt x="33029" y="1219"/>
                </a:cubicBezTo>
                <a:lnTo>
                  <a:pt x="32918" y="1283"/>
                </a:lnTo>
                <a:cubicBezTo>
                  <a:pt x="32918" y="1330"/>
                  <a:pt x="32903" y="1378"/>
                  <a:pt x="32903" y="1409"/>
                </a:cubicBezTo>
                <a:lnTo>
                  <a:pt x="32744" y="1409"/>
                </a:lnTo>
                <a:cubicBezTo>
                  <a:pt x="32665" y="1362"/>
                  <a:pt x="32697" y="1299"/>
                  <a:pt x="32697" y="1235"/>
                </a:cubicBezTo>
                <a:cubicBezTo>
                  <a:pt x="32705" y="1231"/>
                  <a:pt x="32713" y="1229"/>
                  <a:pt x="32721" y="1229"/>
                </a:cubicBezTo>
                <a:cubicBezTo>
                  <a:pt x="32757" y="1229"/>
                  <a:pt x="32789" y="1264"/>
                  <a:pt x="32828" y="1264"/>
                </a:cubicBezTo>
                <a:cubicBezTo>
                  <a:pt x="32846" y="1264"/>
                  <a:pt x="32865" y="1257"/>
                  <a:pt x="32887" y="1235"/>
                </a:cubicBezTo>
                <a:lnTo>
                  <a:pt x="32713" y="1156"/>
                </a:lnTo>
                <a:lnTo>
                  <a:pt x="32523" y="1251"/>
                </a:lnTo>
                <a:lnTo>
                  <a:pt x="32412" y="1219"/>
                </a:lnTo>
                <a:lnTo>
                  <a:pt x="32412" y="1219"/>
                </a:lnTo>
                <a:cubicBezTo>
                  <a:pt x="32428" y="1251"/>
                  <a:pt x="32443" y="1267"/>
                  <a:pt x="32443" y="1283"/>
                </a:cubicBezTo>
                <a:lnTo>
                  <a:pt x="32380" y="1362"/>
                </a:lnTo>
                <a:lnTo>
                  <a:pt x="32380" y="1093"/>
                </a:lnTo>
                <a:lnTo>
                  <a:pt x="32000" y="1156"/>
                </a:lnTo>
                <a:cubicBezTo>
                  <a:pt x="31968" y="1219"/>
                  <a:pt x="31953" y="1283"/>
                  <a:pt x="31921" y="1362"/>
                </a:cubicBezTo>
                <a:lnTo>
                  <a:pt x="31747" y="1156"/>
                </a:lnTo>
                <a:lnTo>
                  <a:pt x="31842" y="1093"/>
                </a:lnTo>
                <a:lnTo>
                  <a:pt x="31842" y="934"/>
                </a:lnTo>
                <a:lnTo>
                  <a:pt x="31810" y="934"/>
                </a:lnTo>
                <a:lnTo>
                  <a:pt x="31747" y="1029"/>
                </a:lnTo>
                <a:cubicBezTo>
                  <a:pt x="31731" y="998"/>
                  <a:pt x="31715" y="966"/>
                  <a:pt x="31715" y="966"/>
                </a:cubicBezTo>
                <a:cubicBezTo>
                  <a:pt x="31683" y="998"/>
                  <a:pt x="31652" y="1029"/>
                  <a:pt x="31620" y="1061"/>
                </a:cubicBezTo>
                <a:cubicBezTo>
                  <a:pt x="31493" y="1061"/>
                  <a:pt x="31351" y="1109"/>
                  <a:pt x="31256" y="1188"/>
                </a:cubicBezTo>
                <a:lnTo>
                  <a:pt x="31113" y="1014"/>
                </a:lnTo>
                <a:lnTo>
                  <a:pt x="31050" y="1109"/>
                </a:lnTo>
                <a:lnTo>
                  <a:pt x="30955" y="1061"/>
                </a:lnTo>
                <a:lnTo>
                  <a:pt x="30955" y="1061"/>
                </a:lnTo>
                <a:lnTo>
                  <a:pt x="31018" y="1235"/>
                </a:lnTo>
                <a:cubicBezTo>
                  <a:pt x="30952" y="1207"/>
                  <a:pt x="30902" y="1184"/>
                  <a:pt x="30856" y="1184"/>
                </a:cubicBezTo>
                <a:cubicBezTo>
                  <a:pt x="30826" y="1184"/>
                  <a:pt x="30797" y="1194"/>
                  <a:pt x="30765" y="1219"/>
                </a:cubicBezTo>
                <a:cubicBezTo>
                  <a:pt x="30763" y="1222"/>
                  <a:pt x="30759" y="1223"/>
                  <a:pt x="30755" y="1223"/>
                </a:cubicBezTo>
                <a:cubicBezTo>
                  <a:pt x="30728" y="1223"/>
                  <a:pt x="30670" y="1188"/>
                  <a:pt x="30670" y="1188"/>
                </a:cubicBezTo>
                <a:lnTo>
                  <a:pt x="30638" y="1188"/>
                </a:lnTo>
                <a:lnTo>
                  <a:pt x="30591" y="1235"/>
                </a:lnTo>
                <a:cubicBezTo>
                  <a:pt x="30575" y="1188"/>
                  <a:pt x="30575" y="1140"/>
                  <a:pt x="30575" y="1109"/>
                </a:cubicBezTo>
                <a:cubicBezTo>
                  <a:pt x="30480" y="1124"/>
                  <a:pt x="30512" y="1219"/>
                  <a:pt x="30480" y="1267"/>
                </a:cubicBezTo>
                <a:lnTo>
                  <a:pt x="30417" y="1235"/>
                </a:lnTo>
                <a:lnTo>
                  <a:pt x="30322" y="1267"/>
                </a:lnTo>
                <a:cubicBezTo>
                  <a:pt x="30306" y="1204"/>
                  <a:pt x="30306" y="1172"/>
                  <a:pt x="30306" y="1140"/>
                </a:cubicBezTo>
                <a:lnTo>
                  <a:pt x="30227" y="1188"/>
                </a:lnTo>
                <a:cubicBezTo>
                  <a:pt x="30238" y="1129"/>
                  <a:pt x="30233" y="1096"/>
                  <a:pt x="30203" y="1096"/>
                </a:cubicBezTo>
                <a:cubicBezTo>
                  <a:pt x="30193" y="1096"/>
                  <a:pt x="30180" y="1100"/>
                  <a:pt x="30163" y="1109"/>
                </a:cubicBezTo>
                <a:lnTo>
                  <a:pt x="30163" y="1204"/>
                </a:lnTo>
                <a:lnTo>
                  <a:pt x="30227" y="1235"/>
                </a:lnTo>
                <a:cubicBezTo>
                  <a:pt x="30242" y="1267"/>
                  <a:pt x="30274" y="1314"/>
                  <a:pt x="30258" y="1330"/>
                </a:cubicBezTo>
                <a:cubicBezTo>
                  <a:pt x="30258" y="1346"/>
                  <a:pt x="30242" y="1346"/>
                  <a:pt x="30227" y="1362"/>
                </a:cubicBezTo>
                <a:lnTo>
                  <a:pt x="30322" y="1394"/>
                </a:lnTo>
                <a:lnTo>
                  <a:pt x="30211" y="1504"/>
                </a:lnTo>
                <a:lnTo>
                  <a:pt x="30084" y="1409"/>
                </a:lnTo>
                <a:lnTo>
                  <a:pt x="30116" y="1346"/>
                </a:lnTo>
                <a:lnTo>
                  <a:pt x="29783" y="1314"/>
                </a:lnTo>
                <a:lnTo>
                  <a:pt x="29720" y="1346"/>
                </a:lnTo>
                <a:cubicBezTo>
                  <a:pt x="29704" y="1330"/>
                  <a:pt x="29704" y="1314"/>
                  <a:pt x="29688" y="1299"/>
                </a:cubicBezTo>
                <a:cubicBezTo>
                  <a:pt x="29688" y="1283"/>
                  <a:pt x="29672" y="1267"/>
                  <a:pt x="29657" y="1267"/>
                </a:cubicBezTo>
                <a:lnTo>
                  <a:pt x="29641" y="1283"/>
                </a:lnTo>
                <a:cubicBezTo>
                  <a:pt x="29625" y="1314"/>
                  <a:pt x="29625" y="1362"/>
                  <a:pt x="29609" y="1394"/>
                </a:cubicBezTo>
                <a:lnTo>
                  <a:pt x="29720" y="1394"/>
                </a:lnTo>
                <a:lnTo>
                  <a:pt x="29720" y="1504"/>
                </a:lnTo>
                <a:lnTo>
                  <a:pt x="29704" y="1504"/>
                </a:lnTo>
                <a:lnTo>
                  <a:pt x="29609" y="1441"/>
                </a:lnTo>
                <a:lnTo>
                  <a:pt x="29609" y="1394"/>
                </a:lnTo>
                <a:lnTo>
                  <a:pt x="29482" y="1314"/>
                </a:lnTo>
                <a:cubicBezTo>
                  <a:pt x="29482" y="1309"/>
                  <a:pt x="29481" y="1307"/>
                  <a:pt x="29478" y="1307"/>
                </a:cubicBezTo>
                <a:cubicBezTo>
                  <a:pt x="29472" y="1307"/>
                  <a:pt x="29461" y="1314"/>
                  <a:pt x="29451" y="1314"/>
                </a:cubicBezTo>
                <a:lnTo>
                  <a:pt x="29451" y="1409"/>
                </a:lnTo>
                <a:cubicBezTo>
                  <a:pt x="29419" y="1409"/>
                  <a:pt x="29387" y="1394"/>
                  <a:pt x="29372" y="1378"/>
                </a:cubicBezTo>
                <a:cubicBezTo>
                  <a:pt x="29340" y="1346"/>
                  <a:pt x="29308" y="1299"/>
                  <a:pt x="29292" y="1251"/>
                </a:cubicBezTo>
                <a:lnTo>
                  <a:pt x="29292" y="1584"/>
                </a:lnTo>
                <a:lnTo>
                  <a:pt x="29277" y="1584"/>
                </a:lnTo>
                <a:cubicBezTo>
                  <a:pt x="29261" y="1536"/>
                  <a:pt x="29261" y="1504"/>
                  <a:pt x="29261" y="1504"/>
                </a:cubicBezTo>
                <a:lnTo>
                  <a:pt x="29102" y="1330"/>
                </a:lnTo>
                <a:lnTo>
                  <a:pt x="28928" y="1378"/>
                </a:lnTo>
                <a:cubicBezTo>
                  <a:pt x="28912" y="1346"/>
                  <a:pt x="28897" y="1314"/>
                  <a:pt x="28897" y="1299"/>
                </a:cubicBezTo>
                <a:cubicBezTo>
                  <a:pt x="28881" y="1330"/>
                  <a:pt x="28865" y="1378"/>
                  <a:pt x="28849" y="1425"/>
                </a:cubicBezTo>
                <a:cubicBezTo>
                  <a:pt x="28849" y="1473"/>
                  <a:pt x="28849" y="1520"/>
                  <a:pt x="28865" y="1568"/>
                </a:cubicBezTo>
                <a:lnTo>
                  <a:pt x="28849" y="1568"/>
                </a:lnTo>
                <a:cubicBezTo>
                  <a:pt x="28817" y="1520"/>
                  <a:pt x="28786" y="1457"/>
                  <a:pt x="28754" y="1394"/>
                </a:cubicBezTo>
                <a:lnTo>
                  <a:pt x="28675" y="1457"/>
                </a:lnTo>
                <a:lnTo>
                  <a:pt x="28612" y="1362"/>
                </a:lnTo>
                <a:lnTo>
                  <a:pt x="28184" y="1457"/>
                </a:lnTo>
                <a:cubicBezTo>
                  <a:pt x="28173" y="1400"/>
                  <a:pt x="28153" y="1359"/>
                  <a:pt x="28125" y="1359"/>
                </a:cubicBezTo>
                <a:cubicBezTo>
                  <a:pt x="28114" y="1359"/>
                  <a:pt x="28102" y="1365"/>
                  <a:pt x="28089" y="1378"/>
                </a:cubicBezTo>
                <a:cubicBezTo>
                  <a:pt x="28073" y="1409"/>
                  <a:pt x="28057" y="1409"/>
                  <a:pt x="28026" y="1409"/>
                </a:cubicBezTo>
                <a:lnTo>
                  <a:pt x="28026" y="1330"/>
                </a:lnTo>
                <a:cubicBezTo>
                  <a:pt x="28057" y="1362"/>
                  <a:pt x="28073" y="1378"/>
                  <a:pt x="28073" y="1378"/>
                </a:cubicBezTo>
                <a:cubicBezTo>
                  <a:pt x="28042" y="1267"/>
                  <a:pt x="28073" y="1235"/>
                  <a:pt x="28137" y="1219"/>
                </a:cubicBezTo>
                <a:cubicBezTo>
                  <a:pt x="28121" y="1172"/>
                  <a:pt x="28121" y="1140"/>
                  <a:pt x="28121" y="1077"/>
                </a:cubicBezTo>
                <a:cubicBezTo>
                  <a:pt x="28073" y="1109"/>
                  <a:pt x="28042" y="1140"/>
                  <a:pt x="28010" y="1156"/>
                </a:cubicBezTo>
                <a:lnTo>
                  <a:pt x="27947" y="1219"/>
                </a:lnTo>
                <a:lnTo>
                  <a:pt x="27978" y="1235"/>
                </a:lnTo>
                <a:cubicBezTo>
                  <a:pt x="27962" y="1235"/>
                  <a:pt x="27962" y="1251"/>
                  <a:pt x="27962" y="1251"/>
                </a:cubicBezTo>
                <a:lnTo>
                  <a:pt x="27931" y="1219"/>
                </a:lnTo>
                <a:cubicBezTo>
                  <a:pt x="27883" y="1219"/>
                  <a:pt x="27852" y="1219"/>
                  <a:pt x="27836" y="1267"/>
                </a:cubicBezTo>
                <a:cubicBezTo>
                  <a:pt x="27820" y="1299"/>
                  <a:pt x="27820" y="1330"/>
                  <a:pt x="27820" y="1362"/>
                </a:cubicBezTo>
                <a:lnTo>
                  <a:pt x="27994" y="1520"/>
                </a:lnTo>
                <a:cubicBezTo>
                  <a:pt x="27994" y="1520"/>
                  <a:pt x="27994" y="1536"/>
                  <a:pt x="27978" y="1552"/>
                </a:cubicBezTo>
                <a:lnTo>
                  <a:pt x="27883" y="1473"/>
                </a:lnTo>
                <a:lnTo>
                  <a:pt x="27741" y="1473"/>
                </a:lnTo>
                <a:lnTo>
                  <a:pt x="27741" y="1615"/>
                </a:lnTo>
                <a:lnTo>
                  <a:pt x="27392" y="1489"/>
                </a:lnTo>
                <a:lnTo>
                  <a:pt x="27297" y="1584"/>
                </a:lnTo>
                <a:cubicBezTo>
                  <a:pt x="27266" y="1520"/>
                  <a:pt x="27187" y="1504"/>
                  <a:pt x="27202" y="1425"/>
                </a:cubicBezTo>
                <a:lnTo>
                  <a:pt x="27202" y="1425"/>
                </a:lnTo>
                <a:cubicBezTo>
                  <a:pt x="27092" y="1441"/>
                  <a:pt x="27076" y="1584"/>
                  <a:pt x="26965" y="1647"/>
                </a:cubicBezTo>
                <a:lnTo>
                  <a:pt x="26965" y="1758"/>
                </a:lnTo>
                <a:cubicBezTo>
                  <a:pt x="26917" y="1694"/>
                  <a:pt x="26870" y="1631"/>
                  <a:pt x="26822" y="1584"/>
                </a:cubicBezTo>
                <a:lnTo>
                  <a:pt x="26791" y="1599"/>
                </a:lnTo>
                <a:cubicBezTo>
                  <a:pt x="26838" y="1789"/>
                  <a:pt x="26838" y="1884"/>
                  <a:pt x="26759" y="1900"/>
                </a:cubicBezTo>
                <a:lnTo>
                  <a:pt x="26743" y="1821"/>
                </a:lnTo>
                <a:lnTo>
                  <a:pt x="26680" y="1805"/>
                </a:lnTo>
                <a:lnTo>
                  <a:pt x="26680" y="1615"/>
                </a:lnTo>
                <a:lnTo>
                  <a:pt x="26585" y="1615"/>
                </a:lnTo>
                <a:lnTo>
                  <a:pt x="26474" y="1758"/>
                </a:lnTo>
                <a:cubicBezTo>
                  <a:pt x="26411" y="1742"/>
                  <a:pt x="26347" y="1758"/>
                  <a:pt x="26300" y="1726"/>
                </a:cubicBezTo>
                <a:cubicBezTo>
                  <a:pt x="26294" y="1720"/>
                  <a:pt x="26287" y="1718"/>
                  <a:pt x="26280" y="1718"/>
                </a:cubicBezTo>
                <a:cubicBezTo>
                  <a:pt x="26261" y="1718"/>
                  <a:pt x="26239" y="1731"/>
                  <a:pt x="26221" y="1731"/>
                </a:cubicBezTo>
                <a:cubicBezTo>
                  <a:pt x="26207" y="1731"/>
                  <a:pt x="26195" y="1723"/>
                  <a:pt x="26189" y="1694"/>
                </a:cubicBezTo>
                <a:lnTo>
                  <a:pt x="26047" y="1742"/>
                </a:lnTo>
                <a:cubicBezTo>
                  <a:pt x="26031" y="1710"/>
                  <a:pt x="26015" y="1679"/>
                  <a:pt x="25983" y="1647"/>
                </a:cubicBezTo>
                <a:lnTo>
                  <a:pt x="25952" y="1694"/>
                </a:lnTo>
                <a:lnTo>
                  <a:pt x="25983" y="1726"/>
                </a:lnTo>
                <a:lnTo>
                  <a:pt x="25967" y="1742"/>
                </a:lnTo>
                <a:lnTo>
                  <a:pt x="25936" y="1710"/>
                </a:lnTo>
                <a:cubicBezTo>
                  <a:pt x="25857" y="1694"/>
                  <a:pt x="25936" y="1615"/>
                  <a:pt x="25872" y="1584"/>
                </a:cubicBezTo>
                <a:lnTo>
                  <a:pt x="25872" y="1584"/>
                </a:lnTo>
                <a:cubicBezTo>
                  <a:pt x="25841" y="1647"/>
                  <a:pt x="25825" y="1726"/>
                  <a:pt x="25793" y="1789"/>
                </a:cubicBezTo>
                <a:lnTo>
                  <a:pt x="25698" y="1742"/>
                </a:lnTo>
                <a:lnTo>
                  <a:pt x="25635" y="1663"/>
                </a:lnTo>
                <a:lnTo>
                  <a:pt x="25556" y="1710"/>
                </a:lnTo>
                <a:lnTo>
                  <a:pt x="25556" y="1536"/>
                </a:lnTo>
                <a:lnTo>
                  <a:pt x="25302" y="1631"/>
                </a:lnTo>
                <a:lnTo>
                  <a:pt x="25271" y="1599"/>
                </a:lnTo>
                <a:cubicBezTo>
                  <a:pt x="25223" y="1631"/>
                  <a:pt x="25160" y="1647"/>
                  <a:pt x="25112" y="1663"/>
                </a:cubicBezTo>
                <a:cubicBezTo>
                  <a:pt x="25056" y="1677"/>
                  <a:pt x="25075" y="1779"/>
                  <a:pt x="25002" y="1779"/>
                </a:cubicBezTo>
                <a:cubicBezTo>
                  <a:pt x="24993" y="1779"/>
                  <a:pt x="24982" y="1777"/>
                  <a:pt x="24970" y="1774"/>
                </a:cubicBezTo>
                <a:lnTo>
                  <a:pt x="24970" y="1631"/>
                </a:lnTo>
                <a:lnTo>
                  <a:pt x="24907" y="1631"/>
                </a:lnTo>
                <a:lnTo>
                  <a:pt x="24970" y="1489"/>
                </a:lnTo>
                <a:cubicBezTo>
                  <a:pt x="24970" y="1552"/>
                  <a:pt x="24970" y="1599"/>
                  <a:pt x="24970" y="1631"/>
                </a:cubicBezTo>
                <a:lnTo>
                  <a:pt x="25081" y="1536"/>
                </a:lnTo>
                <a:lnTo>
                  <a:pt x="24907" y="1441"/>
                </a:lnTo>
                <a:lnTo>
                  <a:pt x="24812" y="1552"/>
                </a:lnTo>
                <a:cubicBezTo>
                  <a:pt x="24827" y="1584"/>
                  <a:pt x="24843" y="1599"/>
                  <a:pt x="24859" y="1631"/>
                </a:cubicBezTo>
                <a:lnTo>
                  <a:pt x="24764" y="1679"/>
                </a:lnTo>
                <a:lnTo>
                  <a:pt x="24732" y="1584"/>
                </a:lnTo>
                <a:lnTo>
                  <a:pt x="24622" y="1710"/>
                </a:lnTo>
                <a:lnTo>
                  <a:pt x="24479" y="1710"/>
                </a:lnTo>
                <a:lnTo>
                  <a:pt x="24400" y="1489"/>
                </a:lnTo>
                <a:lnTo>
                  <a:pt x="24273" y="1568"/>
                </a:lnTo>
                <a:cubicBezTo>
                  <a:pt x="24289" y="1631"/>
                  <a:pt x="24321" y="1679"/>
                  <a:pt x="24305" y="1694"/>
                </a:cubicBezTo>
                <a:cubicBezTo>
                  <a:pt x="24305" y="1726"/>
                  <a:pt x="24305" y="1742"/>
                  <a:pt x="24305" y="1758"/>
                </a:cubicBezTo>
                <a:cubicBezTo>
                  <a:pt x="24305" y="1774"/>
                  <a:pt x="24321" y="1805"/>
                  <a:pt x="24321" y="1821"/>
                </a:cubicBezTo>
                <a:lnTo>
                  <a:pt x="24289" y="1821"/>
                </a:lnTo>
                <a:cubicBezTo>
                  <a:pt x="24289" y="1805"/>
                  <a:pt x="24273" y="1774"/>
                  <a:pt x="24273" y="1742"/>
                </a:cubicBezTo>
                <a:lnTo>
                  <a:pt x="24305" y="1742"/>
                </a:lnTo>
                <a:cubicBezTo>
                  <a:pt x="24226" y="1742"/>
                  <a:pt x="24257" y="1694"/>
                  <a:pt x="24242" y="1663"/>
                </a:cubicBezTo>
                <a:cubicBezTo>
                  <a:pt x="24226" y="1631"/>
                  <a:pt x="24210" y="1615"/>
                  <a:pt x="24194" y="1599"/>
                </a:cubicBezTo>
                <a:lnTo>
                  <a:pt x="24052" y="1679"/>
                </a:lnTo>
                <a:lnTo>
                  <a:pt x="23925" y="1584"/>
                </a:lnTo>
                <a:cubicBezTo>
                  <a:pt x="23862" y="1679"/>
                  <a:pt x="23782" y="1758"/>
                  <a:pt x="23862" y="1869"/>
                </a:cubicBezTo>
                <a:cubicBezTo>
                  <a:pt x="23909" y="1869"/>
                  <a:pt x="23909" y="1916"/>
                  <a:pt x="23893" y="1932"/>
                </a:cubicBezTo>
                <a:cubicBezTo>
                  <a:pt x="23893" y="1948"/>
                  <a:pt x="23862" y="1964"/>
                  <a:pt x="23830" y="1995"/>
                </a:cubicBezTo>
                <a:lnTo>
                  <a:pt x="23830" y="1916"/>
                </a:lnTo>
                <a:lnTo>
                  <a:pt x="23751" y="1900"/>
                </a:lnTo>
                <a:lnTo>
                  <a:pt x="23767" y="1869"/>
                </a:lnTo>
                <a:lnTo>
                  <a:pt x="23640" y="1710"/>
                </a:lnTo>
                <a:lnTo>
                  <a:pt x="23561" y="1710"/>
                </a:lnTo>
                <a:cubicBezTo>
                  <a:pt x="23561" y="1758"/>
                  <a:pt x="23545" y="1789"/>
                  <a:pt x="23545" y="1837"/>
                </a:cubicBezTo>
                <a:cubicBezTo>
                  <a:pt x="23482" y="1742"/>
                  <a:pt x="23434" y="1631"/>
                  <a:pt x="23292" y="1631"/>
                </a:cubicBezTo>
                <a:cubicBezTo>
                  <a:pt x="23276" y="1647"/>
                  <a:pt x="23260" y="1679"/>
                  <a:pt x="23260" y="1710"/>
                </a:cubicBezTo>
                <a:cubicBezTo>
                  <a:pt x="23276" y="1726"/>
                  <a:pt x="23276" y="1758"/>
                  <a:pt x="23292" y="1774"/>
                </a:cubicBezTo>
                <a:lnTo>
                  <a:pt x="23260" y="1774"/>
                </a:lnTo>
                <a:lnTo>
                  <a:pt x="23244" y="1710"/>
                </a:lnTo>
                <a:lnTo>
                  <a:pt x="23260" y="1710"/>
                </a:lnTo>
                <a:cubicBezTo>
                  <a:pt x="23228" y="1694"/>
                  <a:pt x="23212" y="1679"/>
                  <a:pt x="23212" y="1679"/>
                </a:cubicBezTo>
                <a:lnTo>
                  <a:pt x="23212" y="1552"/>
                </a:lnTo>
                <a:cubicBezTo>
                  <a:pt x="23165" y="1489"/>
                  <a:pt x="23133" y="1457"/>
                  <a:pt x="23117" y="1441"/>
                </a:cubicBezTo>
                <a:lnTo>
                  <a:pt x="22912" y="1504"/>
                </a:lnTo>
                <a:lnTo>
                  <a:pt x="22848" y="1663"/>
                </a:lnTo>
                <a:cubicBezTo>
                  <a:pt x="22801" y="1552"/>
                  <a:pt x="22690" y="1520"/>
                  <a:pt x="22627" y="1473"/>
                </a:cubicBezTo>
                <a:lnTo>
                  <a:pt x="22516" y="1536"/>
                </a:lnTo>
                <a:cubicBezTo>
                  <a:pt x="22516" y="1568"/>
                  <a:pt x="22547" y="1615"/>
                  <a:pt x="22484" y="1615"/>
                </a:cubicBezTo>
                <a:cubicBezTo>
                  <a:pt x="22468" y="1647"/>
                  <a:pt x="22448" y="1663"/>
                  <a:pt x="22429" y="1663"/>
                </a:cubicBezTo>
                <a:cubicBezTo>
                  <a:pt x="22409" y="1663"/>
                  <a:pt x="22389" y="1647"/>
                  <a:pt x="22373" y="1615"/>
                </a:cubicBezTo>
                <a:lnTo>
                  <a:pt x="22326" y="1584"/>
                </a:lnTo>
                <a:cubicBezTo>
                  <a:pt x="22269" y="1584"/>
                  <a:pt x="22204" y="1543"/>
                  <a:pt x="22138" y="1543"/>
                </a:cubicBezTo>
                <a:cubicBezTo>
                  <a:pt x="22111" y="1543"/>
                  <a:pt x="22084" y="1550"/>
                  <a:pt x="22056" y="1568"/>
                </a:cubicBezTo>
                <a:lnTo>
                  <a:pt x="22056" y="1758"/>
                </a:lnTo>
                <a:cubicBezTo>
                  <a:pt x="21993" y="1710"/>
                  <a:pt x="21930" y="1726"/>
                  <a:pt x="21866" y="1710"/>
                </a:cubicBezTo>
                <a:cubicBezTo>
                  <a:pt x="21835" y="1702"/>
                  <a:pt x="21799" y="1698"/>
                  <a:pt x="21764" y="1698"/>
                </a:cubicBezTo>
                <a:cubicBezTo>
                  <a:pt x="21728" y="1698"/>
                  <a:pt x="21692" y="1702"/>
                  <a:pt x="21661" y="1710"/>
                </a:cubicBezTo>
                <a:lnTo>
                  <a:pt x="21597" y="1789"/>
                </a:lnTo>
                <a:lnTo>
                  <a:pt x="21629" y="1853"/>
                </a:lnTo>
                <a:cubicBezTo>
                  <a:pt x="21613" y="1884"/>
                  <a:pt x="21550" y="1916"/>
                  <a:pt x="21629" y="1948"/>
                </a:cubicBezTo>
                <a:lnTo>
                  <a:pt x="21708" y="1884"/>
                </a:lnTo>
                <a:lnTo>
                  <a:pt x="21676" y="1853"/>
                </a:lnTo>
                <a:cubicBezTo>
                  <a:pt x="21699" y="1835"/>
                  <a:pt x="21720" y="1828"/>
                  <a:pt x="21742" y="1828"/>
                </a:cubicBezTo>
                <a:cubicBezTo>
                  <a:pt x="21794" y="1828"/>
                  <a:pt x="21846" y="1869"/>
                  <a:pt x="21914" y="1869"/>
                </a:cubicBezTo>
                <a:lnTo>
                  <a:pt x="22009" y="1789"/>
                </a:lnTo>
                <a:lnTo>
                  <a:pt x="22136" y="1853"/>
                </a:lnTo>
                <a:cubicBezTo>
                  <a:pt x="22104" y="1948"/>
                  <a:pt x="22183" y="1979"/>
                  <a:pt x="22231" y="2027"/>
                </a:cubicBezTo>
                <a:cubicBezTo>
                  <a:pt x="22262" y="1979"/>
                  <a:pt x="22310" y="1948"/>
                  <a:pt x="22357" y="1916"/>
                </a:cubicBezTo>
                <a:lnTo>
                  <a:pt x="22357" y="2106"/>
                </a:lnTo>
                <a:lnTo>
                  <a:pt x="22246" y="2059"/>
                </a:lnTo>
                <a:cubicBezTo>
                  <a:pt x="22199" y="2090"/>
                  <a:pt x="22148" y="2106"/>
                  <a:pt x="22096" y="2106"/>
                </a:cubicBezTo>
                <a:cubicBezTo>
                  <a:pt x="22045" y="2106"/>
                  <a:pt x="21993" y="2090"/>
                  <a:pt x="21946" y="2059"/>
                </a:cubicBezTo>
                <a:lnTo>
                  <a:pt x="21803" y="2090"/>
                </a:lnTo>
                <a:lnTo>
                  <a:pt x="21661" y="2122"/>
                </a:lnTo>
                <a:cubicBezTo>
                  <a:pt x="21629" y="2106"/>
                  <a:pt x="21613" y="2106"/>
                  <a:pt x="21581" y="2090"/>
                </a:cubicBezTo>
                <a:cubicBezTo>
                  <a:pt x="21550" y="2090"/>
                  <a:pt x="21518" y="2106"/>
                  <a:pt x="21486" y="2122"/>
                </a:cubicBezTo>
                <a:lnTo>
                  <a:pt x="21455" y="2090"/>
                </a:lnTo>
                <a:cubicBezTo>
                  <a:pt x="21471" y="1964"/>
                  <a:pt x="21502" y="1853"/>
                  <a:pt x="21518" y="1726"/>
                </a:cubicBezTo>
                <a:lnTo>
                  <a:pt x="21518" y="1726"/>
                </a:lnTo>
                <a:lnTo>
                  <a:pt x="21391" y="1805"/>
                </a:lnTo>
                <a:cubicBezTo>
                  <a:pt x="21407" y="1837"/>
                  <a:pt x="21423" y="1869"/>
                  <a:pt x="21455" y="1916"/>
                </a:cubicBezTo>
                <a:lnTo>
                  <a:pt x="21376" y="1979"/>
                </a:lnTo>
                <a:cubicBezTo>
                  <a:pt x="21360" y="1916"/>
                  <a:pt x="21360" y="1869"/>
                  <a:pt x="21344" y="1789"/>
                </a:cubicBezTo>
                <a:lnTo>
                  <a:pt x="21249" y="1869"/>
                </a:lnTo>
                <a:lnTo>
                  <a:pt x="21249" y="2027"/>
                </a:lnTo>
                <a:lnTo>
                  <a:pt x="21328" y="2074"/>
                </a:lnTo>
                <a:lnTo>
                  <a:pt x="21312" y="2090"/>
                </a:lnTo>
                <a:lnTo>
                  <a:pt x="21201" y="2090"/>
                </a:lnTo>
                <a:cubicBezTo>
                  <a:pt x="21201" y="2074"/>
                  <a:pt x="21170" y="2043"/>
                  <a:pt x="21154" y="1995"/>
                </a:cubicBezTo>
                <a:cubicBezTo>
                  <a:pt x="21122" y="2059"/>
                  <a:pt x="21091" y="2090"/>
                  <a:pt x="21059" y="2154"/>
                </a:cubicBezTo>
                <a:lnTo>
                  <a:pt x="20948" y="2011"/>
                </a:lnTo>
                <a:cubicBezTo>
                  <a:pt x="20964" y="1948"/>
                  <a:pt x="21011" y="1884"/>
                  <a:pt x="21011" y="1805"/>
                </a:cubicBezTo>
                <a:lnTo>
                  <a:pt x="20821" y="1774"/>
                </a:lnTo>
                <a:lnTo>
                  <a:pt x="20821" y="1884"/>
                </a:lnTo>
                <a:cubicBezTo>
                  <a:pt x="20774" y="1916"/>
                  <a:pt x="20695" y="1932"/>
                  <a:pt x="20663" y="2011"/>
                </a:cubicBezTo>
                <a:cubicBezTo>
                  <a:pt x="20616" y="2090"/>
                  <a:pt x="20536" y="2106"/>
                  <a:pt x="20505" y="2154"/>
                </a:cubicBezTo>
                <a:cubicBezTo>
                  <a:pt x="20394" y="2154"/>
                  <a:pt x="20267" y="2169"/>
                  <a:pt x="20156" y="2217"/>
                </a:cubicBezTo>
                <a:cubicBezTo>
                  <a:pt x="20117" y="2241"/>
                  <a:pt x="20069" y="2253"/>
                  <a:pt x="20022" y="2253"/>
                </a:cubicBezTo>
                <a:cubicBezTo>
                  <a:pt x="19974" y="2253"/>
                  <a:pt x="19927" y="2241"/>
                  <a:pt x="19887" y="2217"/>
                </a:cubicBezTo>
                <a:lnTo>
                  <a:pt x="19840" y="2249"/>
                </a:lnTo>
                <a:cubicBezTo>
                  <a:pt x="19824" y="2233"/>
                  <a:pt x="19808" y="2201"/>
                  <a:pt x="19792" y="2169"/>
                </a:cubicBezTo>
                <a:lnTo>
                  <a:pt x="19697" y="2249"/>
                </a:lnTo>
                <a:lnTo>
                  <a:pt x="19555" y="2201"/>
                </a:lnTo>
                <a:lnTo>
                  <a:pt x="19555" y="2074"/>
                </a:lnTo>
                <a:lnTo>
                  <a:pt x="19650" y="2138"/>
                </a:lnTo>
                <a:cubicBezTo>
                  <a:pt x="19666" y="2122"/>
                  <a:pt x="19681" y="2090"/>
                  <a:pt x="19697" y="2074"/>
                </a:cubicBezTo>
                <a:lnTo>
                  <a:pt x="19666" y="2027"/>
                </a:lnTo>
                <a:lnTo>
                  <a:pt x="19729" y="2027"/>
                </a:lnTo>
                <a:cubicBezTo>
                  <a:pt x="19729" y="2059"/>
                  <a:pt x="19745" y="2090"/>
                  <a:pt x="19745" y="2138"/>
                </a:cubicBezTo>
                <a:cubicBezTo>
                  <a:pt x="19824" y="2059"/>
                  <a:pt x="19840" y="1979"/>
                  <a:pt x="19792" y="1948"/>
                </a:cubicBezTo>
                <a:lnTo>
                  <a:pt x="19792" y="1948"/>
                </a:lnTo>
                <a:lnTo>
                  <a:pt x="19729" y="1995"/>
                </a:lnTo>
                <a:lnTo>
                  <a:pt x="19776" y="1837"/>
                </a:lnTo>
                <a:cubicBezTo>
                  <a:pt x="19761" y="1821"/>
                  <a:pt x="19745" y="1805"/>
                  <a:pt x="19729" y="1789"/>
                </a:cubicBezTo>
                <a:cubicBezTo>
                  <a:pt x="19761" y="1726"/>
                  <a:pt x="19792" y="1694"/>
                  <a:pt x="19840" y="1615"/>
                </a:cubicBezTo>
                <a:lnTo>
                  <a:pt x="19650" y="1615"/>
                </a:lnTo>
                <a:lnTo>
                  <a:pt x="19681" y="1584"/>
                </a:lnTo>
                <a:cubicBezTo>
                  <a:pt x="19697" y="1568"/>
                  <a:pt x="19697" y="1568"/>
                  <a:pt x="19697" y="1568"/>
                </a:cubicBezTo>
                <a:cubicBezTo>
                  <a:pt x="19697" y="1568"/>
                  <a:pt x="19697" y="1552"/>
                  <a:pt x="19681" y="1536"/>
                </a:cubicBezTo>
                <a:lnTo>
                  <a:pt x="19539" y="1536"/>
                </a:lnTo>
                <a:cubicBezTo>
                  <a:pt x="19539" y="1584"/>
                  <a:pt x="19539" y="1615"/>
                  <a:pt x="19571" y="1647"/>
                </a:cubicBezTo>
                <a:cubicBezTo>
                  <a:pt x="19602" y="1663"/>
                  <a:pt x="19634" y="1710"/>
                  <a:pt x="19650" y="1742"/>
                </a:cubicBezTo>
                <a:cubicBezTo>
                  <a:pt x="19650" y="1774"/>
                  <a:pt x="19666" y="1837"/>
                  <a:pt x="19650" y="1837"/>
                </a:cubicBezTo>
                <a:cubicBezTo>
                  <a:pt x="19586" y="1869"/>
                  <a:pt x="19666" y="1900"/>
                  <a:pt x="19650" y="1916"/>
                </a:cubicBezTo>
                <a:cubicBezTo>
                  <a:pt x="19633" y="1925"/>
                  <a:pt x="19619" y="1928"/>
                  <a:pt x="19609" y="1928"/>
                </a:cubicBezTo>
                <a:cubicBezTo>
                  <a:pt x="19580" y="1928"/>
                  <a:pt x="19575" y="1899"/>
                  <a:pt x="19586" y="1853"/>
                </a:cubicBezTo>
                <a:lnTo>
                  <a:pt x="19476" y="1853"/>
                </a:lnTo>
                <a:cubicBezTo>
                  <a:pt x="19476" y="1837"/>
                  <a:pt x="19476" y="1821"/>
                  <a:pt x="19476" y="1805"/>
                </a:cubicBezTo>
                <a:cubicBezTo>
                  <a:pt x="19476" y="1710"/>
                  <a:pt x="19555" y="1694"/>
                  <a:pt x="19571" y="1647"/>
                </a:cubicBezTo>
                <a:lnTo>
                  <a:pt x="19476" y="1647"/>
                </a:lnTo>
                <a:lnTo>
                  <a:pt x="19507" y="1584"/>
                </a:lnTo>
                <a:lnTo>
                  <a:pt x="19428" y="1584"/>
                </a:lnTo>
                <a:lnTo>
                  <a:pt x="19365" y="1647"/>
                </a:lnTo>
                <a:cubicBezTo>
                  <a:pt x="19381" y="1694"/>
                  <a:pt x="19396" y="1726"/>
                  <a:pt x="19396" y="1758"/>
                </a:cubicBezTo>
                <a:cubicBezTo>
                  <a:pt x="19372" y="1758"/>
                  <a:pt x="19357" y="1831"/>
                  <a:pt x="19303" y="1831"/>
                </a:cubicBezTo>
                <a:cubicBezTo>
                  <a:pt x="19285" y="1831"/>
                  <a:pt x="19264" y="1824"/>
                  <a:pt x="19238" y="1805"/>
                </a:cubicBezTo>
                <a:cubicBezTo>
                  <a:pt x="19259" y="1790"/>
                  <a:pt x="19274" y="1778"/>
                  <a:pt x="19286" y="1768"/>
                </a:cubicBezTo>
                <a:lnTo>
                  <a:pt x="19286" y="1768"/>
                </a:lnTo>
                <a:cubicBezTo>
                  <a:pt x="19260" y="1785"/>
                  <a:pt x="19241" y="1796"/>
                  <a:pt x="19236" y="1801"/>
                </a:cubicBezTo>
                <a:lnTo>
                  <a:pt x="19236" y="1801"/>
                </a:lnTo>
                <a:cubicBezTo>
                  <a:pt x="19216" y="1769"/>
                  <a:pt x="19218" y="1738"/>
                  <a:pt x="19248" y="1738"/>
                </a:cubicBezTo>
                <a:cubicBezTo>
                  <a:pt x="19260" y="1738"/>
                  <a:pt x="19277" y="1743"/>
                  <a:pt x="19299" y="1756"/>
                </a:cubicBezTo>
                <a:lnTo>
                  <a:pt x="19299" y="1756"/>
                </a:lnTo>
                <a:cubicBezTo>
                  <a:pt x="19313" y="1743"/>
                  <a:pt x="19317" y="1735"/>
                  <a:pt x="19317" y="1726"/>
                </a:cubicBezTo>
                <a:cubicBezTo>
                  <a:pt x="19333" y="1694"/>
                  <a:pt x="19317" y="1647"/>
                  <a:pt x="19365" y="1647"/>
                </a:cubicBezTo>
                <a:lnTo>
                  <a:pt x="19365" y="1552"/>
                </a:lnTo>
                <a:lnTo>
                  <a:pt x="19206" y="1473"/>
                </a:lnTo>
                <a:cubicBezTo>
                  <a:pt x="19222" y="1457"/>
                  <a:pt x="19238" y="1441"/>
                  <a:pt x="19270" y="1409"/>
                </a:cubicBezTo>
                <a:lnTo>
                  <a:pt x="19270" y="1409"/>
                </a:lnTo>
                <a:lnTo>
                  <a:pt x="19064" y="1457"/>
                </a:lnTo>
                <a:cubicBezTo>
                  <a:pt x="19064" y="1441"/>
                  <a:pt x="19048" y="1425"/>
                  <a:pt x="19032" y="1425"/>
                </a:cubicBezTo>
                <a:lnTo>
                  <a:pt x="18969" y="1536"/>
                </a:lnTo>
                <a:lnTo>
                  <a:pt x="18842" y="1536"/>
                </a:lnTo>
                <a:cubicBezTo>
                  <a:pt x="18826" y="1504"/>
                  <a:pt x="18826" y="1489"/>
                  <a:pt x="18826" y="1473"/>
                </a:cubicBezTo>
                <a:lnTo>
                  <a:pt x="18731" y="1584"/>
                </a:lnTo>
                <a:lnTo>
                  <a:pt x="18747" y="1599"/>
                </a:lnTo>
                <a:cubicBezTo>
                  <a:pt x="18731" y="1663"/>
                  <a:pt x="18684" y="1726"/>
                  <a:pt x="18716" y="1789"/>
                </a:cubicBezTo>
                <a:lnTo>
                  <a:pt x="18811" y="1837"/>
                </a:lnTo>
                <a:lnTo>
                  <a:pt x="18890" y="1774"/>
                </a:lnTo>
                <a:lnTo>
                  <a:pt x="18906" y="1789"/>
                </a:lnTo>
                <a:lnTo>
                  <a:pt x="18842" y="1932"/>
                </a:lnTo>
                <a:lnTo>
                  <a:pt x="18747" y="1884"/>
                </a:lnTo>
                <a:lnTo>
                  <a:pt x="18747" y="2090"/>
                </a:lnTo>
                <a:lnTo>
                  <a:pt x="18700" y="2090"/>
                </a:lnTo>
                <a:lnTo>
                  <a:pt x="18636" y="1979"/>
                </a:lnTo>
                <a:lnTo>
                  <a:pt x="18668" y="1932"/>
                </a:lnTo>
                <a:lnTo>
                  <a:pt x="18557" y="1869"/>
                </a:lnTo>
                <a:cubicBezTo>
                  <a:pt x="18589" y="1821"/>
                  <a:pt x="18605" y="1774"/>
                  <a:pt x="18636" y="1742"/>
                </a:cubicBezTo>
                <a:cubicBezTo>
                  <a:pt x="18605" y="1710"/>
                  <a:pt x="18589" y="1679"/>
                  <a:pt x="18573" y="1631"/>
                </a:cubicBezTo>
                <a:lnTo>
                  <a:pt x="18446" y="1631"/>
                </a:lnTo>
                <a:lnTo>
                  <a:pt x="18494" y="1504"/>
                </a:lnTo>
                <a:lnTo>
                  <a:pt x="18494" y="1504"/>
                </a:lnTo>
                <a:cubicBezTo>
                  <a:pt x="18415" y="1536"/>
                  <a:pt x="18367" y="1631"/>
                  <a:pt x="18383" y="1726"/>
                </a:cubicBezTo>
                <a:lnTo>
                  <a:pt x="18494" y="1726"/>
                </a:lnTo>
                <a:cubicBezTo>
                  <a:pt x="18526" y="1853"/>
                  <a:pt x="18383" y="1964"/>
                  <a:pt x="18494" y="2074"/>
                </a:cubicBezTo>
                <a:cubicBezTo>
                  <a:pt x="18463" y="2106"/>
                  <a:pt x="18425" y="2144"/>
                  <a:pt x="18389" y="2144"/>
                </a:cubicBezTo>
                <a:cubicBezTo>
                  <a:pt x="18370" y="2144"/>
                  <a:pt x="18352" y="2133"/>
                  <a:pt x="18336" y="2106"/>
                </a:cubicBezTo>
                <a:cubicBezTo>
                  <a:pt x="18304" y="2027"/>
                  <a:pt x="18431" y="1964"/>
                  <a:pt x="18367" y="1884"/>
                </a:cubicBezTo>
                <a:lnTo>
                  <a:pt x="18367" y="1884"/>
                </a:lnTo>
                <a:cubicBezTo>
                  <a:pt x="18288" y="1932"/>
                  <a:pt x="18241" y="1995"/>
                  <a:pt x="18225" y="2090"/>
                </a:cubicBezTo>
                <a:lnTo>
                  <a:pt x="18288" y="2217"/>
                </a:lnTo>
                <a:lnTo>
                  <a:pt x="18367" y="2169"/>
                </a:lnTo>
                <a:lnTo>
                  <a:pt x="18399" y="2201"/>
                </a:lnTo>
                <a:lnTo>
                  <a:pt x="18431" y="2169"/>
                </a:lnTo>
                <a:lnTo>
                  <a:pt x="18541" y="2233"/>
                </a:lnTo>
                <a:lnTo>
                  <a:pt x="18336" y="2328"/>
                </a:lnTo>
                <a:lnTo>
                  <a:pt x="18241" y="2264"/>
                </a:lnTo>
                <a:cubicBezTo>
                  <a:pt x="18225" y="2312"/>
                  <a:pt x="18225" y="2328"/>
                  <a:pt x="18209" y="2359"/>
                </a:cubicBezTo>
                <a:lnTo>
                  <a:pt x="18114" y="2359"/>
                </a:lnTo>
                <a:lnTo>
                  <a:pt x="18098" y="2439"/>
                </a:lnTo>
                <a:lnTo>
                  <a:pt x="17940" y="2359"/>
                </a:lnTo>
                <a:cubicBezTo>
                  <a:pt x="17914" y="2385"/>
                  <a:pt x="17889" y="2401"/>
                  <a:pt x="17861" y="2401"/>
                </a:cubicBezTo>
                <a:cubicBezTo>
                  <a:pt x="17837" y="2401"/>
                  <a:pt x="17811" y="2389"/>
                  <a:pt x="17781" y="2359"/>
                </a:cubicBezTo>
                <a:lnTo>
                  <a:pt x="17702" y="2439"/>
                </a:lnTo>
                <a:cubicBezTo>
                  <a:pt x="17686" y="2391"/>
                  <a:pt x="17671" y="2359"/>
                  <a:pt x="17671" y="2328"/>
                </a:cubicBezTo>
                <a:lnTo>
                  <a:pt x="17623" y="2296"/>
                </a:lnTo>
                <a:lnTo>
                  <a:pt x="17623" y="2201"/>
                </a:lnTo>
                <a:lnTo>
                  <a:pt x="17718" y="2201"/>
                </a:lnTo>
                <a:lnTo>
                  <a:pt x="17718" y="2043"/>
                </a:lnTo>
                <a:lnTo>
                  <a:pt x="17607" y="1979"/>
                </a:lnTo>
                <a:lnTo>
                  <a:pt x="17528" y="2011"/>
                </a:lnTo>
                <a:cubicBezTo>
                  <a:pt x="17544" y="2090"/>
                  <a:pt x="17591" y="2169"/>
                  <a:pt x="17576" y="2185"/>
                </a:cubicBezTo>
                <a:cubicBezTo>
                  <a:pt x="17481" y="2264"/>
                  <a:pt x="17576" y="2328"/>
                  <a:pt x="17544" y="2375"/>
                </a:cubicBezTo>
                <a:lnTo>
                  <a:pt x="17512" y="2470"/>
                </a:lnTo>
                <a:lnTo>
                  <a:pt x="17370" y="2375"/>
                </a:lnTo>
                <a:lnTo>
                  <a:pt x="17275" y="2423"/>
                </a:lnTo>
                <a:lnTo>
                  <a:pt x="17275" y="2280"/>
                </a:lnTo>
                <a:lnTo>
                  <a:pt x="17449" y="2359"/>
                </a:lnTo>
                <a:cubicBezTo>
                  <a:pt x="17465" y="2328"/>
                  <a:pt x="17481" y="2280"/>
                  <a:pt x="17496" y="2249"/>
                </a:cubicBezTo>
                <a:lnTo>
                  <a:pt x="17401" y="2106"/>
                </a:lnTo>
                <a:lnTo>
                  <a:pt x="17291" y="2138"/>
                </a:lnTo>
                <a:lnTo>
                  <a:pt x="17180" y="2027"/>
                </a:lnTo>
                <a:lnTo>
                  <a:pt x="17037" y="2138"/>
                </a:lnTo>
                <a:cubicBezTo>
                  <a:pt x="17021" y="2090"/>
                  <a:pt x="17021" y="2059"/>
                  <a:pt x="17021" y="2027"/>
                </a:cubicBezTo>
                <a:lnTo>
                  <a:pt x="16926" y="1979"/>
                </a:lnTo>
                <a:cubicBezTo>
                  <a:pt x="16879" y="2043"/>
                  <a:pt x="16831" y="2106"/>
                  <a:pt x="16784" y="2169"/>
                </a:cubicBezTo>
                <a:cubicBezTo>
                  <a:pt x="16766" y="2146"/>
                  <a:pt x="16750" y="2137"/>
                  <a:pt x="16735" y="2137"/>
                </a:cubicBezTo>
                <a:cubicBezTo>
                  <a:pt x="16710" y="2137"/>
                  <a:pt x="16687" y="2160"/>
                  <a:pt x="16657" y="2169"/>
                </a:cubicBezTo>
                <a:cubicBezTo>
                  <a:pt x="16641" y="2106"/>
                  <a:pt x="16736" y="2043"/>
                  <a:pt x="16673" y="1979"/>
                </a:cubicBezTo>
                <a:lnTo>
                  <a:pt x="16673" y="1979"/>
                </a:lnTo>
                <a:cubicBezTo>
                  <a:pt x="16610" y="2027"/>
                  <a:pt x="16578" y="2106"/>
                  <a:pt x="16578" y="2169"/>
                </a:cubicBezTo>
                <a:cubicBezTo>
                  <a:pt x="16594" y="2185"/>
                  <a:pt x="16594" y="2185"/>
                  <a:pt x="16610" y="2201"/>
                </a:cubicBezTo>
                <a:lnTo>
                  <a:pt x="16594" y="2217"/>
                </a:lnTo>
                <a:lnTo>
                  <a:pt x="16578" y="2185"/>
                </a:lnTo>
                <a:cubicBezTo>
                  <a:pt x="16562" y="2169"/>
                  <a:pt x="16531" y="2154"/>
                  <a:pt x="16531" y="2138"/>
                </a:cubicBezTo>
                <a:cubicBezTo>
                  <a:pt x="16515" y="2074"/>
                  <a:pt x="16483" y="1995"/>
                  <a:pt x="16499" y="1964"/>
                </a:cubicBezTo>
                <a:cubicBezTo>
                  <a:pt x="16515" y="1948"/>
                  <a:pt x="16515" y="1916"/>
                  <a:pt x="16531" y="1900"/>
                </a:cubicBezTo>
                <a:cubicBezTo>
                  <a:pt x="16483" y="1900"/>
                  <a:pt x="16436" y="1884"/>
                  <a:pt x="16388" y="1869"/>
                </a:cubicBezTo>
                <a:cubicBezTo>
                  <a:pt x="16369" y="1862"/>
                  <a:pt x="16351" y="1860"/>
                  <a:pt x="16332" y="1860"/>
                </a:cubicBezTo>
                <a:cubicBezTo>
                  <a:pt x="16255" y="1860"/>
                  <a:pt x="16176" y="1903"/>
                  <a:pt x="16087" y="1916"/>
                </a:cubicBezTo>
                <a:cubicBezTo>
                  <a:pt x="16151" y="1964"/>
                  <a:pt x="16214" y="1995"/>
                  <a:pt x="16261" y="2043"/>
                </a:cubicBezTo>
                <a:cubicBezTo>
                  <a:pt x="16325" y="2090"/>
                  <a:pt x="16372" y="2154"/>
                  <a:pt x="16420" y="2201"/>
                </a:cubicBezTo>
                <a:cubicBezTo>
                  <a:pt x="16404" y="2249"/>
                  <a:pt x="16388" y="2280"/>
                  <a:pt x="16372" y="2344"/>
                </a:cubicBezTo>
                <a:cubicBezTo>
                  <a:pt x="16462" y="2344"/>
                  <a:pt x="16566" y="2329"/>
                  <a:pt x="16658" y="2301"/>
                </a:cubicBezTo>
                <a:lnTo>
                  <a:pt x="16658" y="2301"/>
                </a:lnTo>
                <a:cubicBezTo>
                  <a:pt x="16659" y="2316"/>
                  <a:pt x="16663" y="2333"/>
                  <a:pt x="16673" y="2344"/>
                </a:cubicBezTo>
                <a:cubicBezTo>
                  <a:pt x="16673" y="2333"/>
                  <a:pt x="16675" y="2324"/>
                  <a:pt x="16677" y="2317"/>
                </a:cubicBezTo>
                <a:lnTo>
                  <a:pt x="16677" y="2317"/>
                </a:lnTo>
                <a:cubicBezTo>
                  <a:pt x="16686" y="2363"/>
                  <a:pt x="16711" y="2401"/>
                  <a:pt x="16736" y="2439"/>
                </a:cubicBezTo>
                <a:cubicBezTo>
                  <a:pt x="16800" y="2328"/>
                  <a:pt x="16847" y="2233"/>
                  <a:pt x="16895" y="2138"/>
                </a:cubicBezTo>
                <a:cubicBezTo>
                  <a:pt x="16911" y="2185"/>
                  <a:pt x="16895" y="2217"/>
                  <a:pt x="16895" y="2264"/>
                </a:cubicBezTo>
                <a:cubicBezTo>
                  <a:pt x="16895" y="2312"/>
                  <a:pt x="16895" y="2359"/>
                  <a:pt x="16895" y="2423"/>
                </a:cubicBezTo>
                <a:cubicBezTo>
                  <a:pt x="16895" y="2423"/>
                  <a:pt x="16879" y="2439"/>
                  <a:pt x="16879" y="2454"/>
                </a:cubicBezTo>
                <a:lnTo>
                  <a:pt x="16800" y="2454"/>
                </a:lnTo>
                <a:cubicBezTo>
                  <a:pt x="16784" y="2454"/>
                  <a:pt x="16768" y="2470"/>
                  <a:pt x="16752" y="2486"/>
                </a:cubicBezTo>
                <a:lnTo>
                  <a:pt x="16721" y="2454"/>
                </a:lnTo>
                <a:lnTo>
                  <a:pt x="16610" y="2549"/>
                </a:lnTo>
                <a:lnTo>
                  <a:pt x="16515" y="2407"/>
                </a:lnTo>
                <a:lnTo>
                  <a:pt x="16436" y="2407"/>
                </a:lnTo>
                <a:lnTo>
                  <a:pt x="16420" y="2486"/>
                </a:lnTo>
                <a:lnTo>
                  <a:pt x="16277" y="2470"/>
                </a:lnTo>
                <a:lnTo>
                  <a:pt x="16277" y="2454"/>
                </a:lnTo>
                <a:cubicBezTo>
                  <a:pt x="16388" y="2344"/>
                  <a:pt x="16277" y="2249"/>
                  <a:pt x="16277" y="2138"/>
                </a:cubicBezTo>
                <a:cubicBezTo>
                  <a:pt x="16206" y="2123"/>
                  <a:pt x="16135" y="2115"/>
                  <a:pt x="16065" y="2115"/>
                </a:cubicBezTo>
                <a:cubicBezTo>
                  <a:pt x="15915" y="2115"/>
                  <a:pt x="15768" y="2147"/>
                  <a:pt x="15628" y="2201"/>
                </a:cubicBezTo>
                <a:lnTo>
                  <a:pt x="15596" y="2138"/>
                </a:lnTo>
                <a:lnTo>
                  <a:pt x="15391" y="2185"/>
                </a:lnTo>
                <a:lnTo>
                  <a:pt x="15454" y="2407"/>
                </a:lnTo>
                <a:lnTo>
                  <a:pt x="15533" y="2328"/>
                </a:lnTo>
                <a:lnTo>
                  <a:pt x="15644" y="2423"/>
                </a:lnTo>
                <a:lnTo>
                  <a:pt x="15691" y="2328"/>
                </a:lnTo>
                <a:lnTo>
                  <a:pt x="15834" y="2502"/>
                </a:lnTo>
                <a:cubicBezTo>
                  <a:pt x="15781" y="2502"/>
                  <a:pt x="15728" y="2530"/>
                  <a:pt x="15685" y="2530"/>
                </a:cubicBezTo>
                <a:cubicBezTo>
                  <a:pt x="15663" y="2530"/>
                  <a:pt x="15644" y="2523"/>
                  <a:pt x="15628" y="2502"/>
                </a:cubicBezTo>
                <a:cubicBezTo>
                  <a:pt x="15565" y="2502"/>
                  <a:pt x="15517" y="2549"/>
                  <a:pt x="15501" y="2613"/>
                </a:cubicBezTo>
                <a:cubicBezTo>
                  <a:pt x="15406" y="2613"/>
                  <a:pt x="15359" y="2549"/>
                  <a:pt x="15327" y="2502"/>
                </a:cubicBezTo>
                <a:cubicBezTo>
                  <a:pt x="15343" y="2439"/>
                  <a:pt x="15422" y="2375"/>
                  <a:pt x="15327" y="2328"/>
                </a:cubicBezTo>
                <a:lnTo>
                  <a:pt x="15248" y="2391"/>
                </a:lnTo>
                <a:cubicBezTo>
                  <a:pt x="15264" y="2439"/>
                  <a:pt x="15280" y="2502"/>
                  <a:pt x="15296" y="2549"/>
                </a:cubicBezTo>
                <a:lnTo>
                  <a:pt x="15232" y="2613"/>
                </a:lnTo>
                <a:lnTo>
                  <a:pt x="14868" y="2613"/>
                </a:lnTo>
                <a:cubicBezTo>
                  <a:pt x="14821" y="2597"/>
                  <a:pt x="14789" y="2581"/>
                  <a:pt x="14757" y="2565"/>
                </a:cubicBezTo>
                <a:cubicBezTo>
                  <a:pt x="14750" y="2607"/>
                  <a:pt x="14731" y="2615"/>
                  <a:pt x="14709" y="2615"/>
                </a:cubicBezTo>
                <a:cubicBezTo>
                  <a:pt x="14695" y="2615"/>
                  <a:pt x="14680" y="2612"/>
                  <a:pt x="14666" y="2612"/>
                </a:cubicBezTo>
                <a:cubicBezTo>
                  <a:pt x="14652" y="2612"/>
                  <a:pt x="14639" y="2615"/>
                  <a:pt x="14631" y="2629"/>
                </a:cubicBezTo>
                <a:cubicBezTo>
                  <a:pt x="14599" y="2676"/>
                  <a:pt x="14551" y="2708"/>
                  <a:pt x="14504" y="2724"/>
                </a:cubicBezTo>
                <a:cubicBezTo>
                  <a:pt x="14472" y="2676"/>
                  <a:pt x="14441" y="2629"/>
                  <a:pt x="14425" y="2565"/>
                </a:cubicBezTo>
                <a:lnTo>
                  <a:pt x="14140" y="2676"/>
                </a:lnTo>
                <a:cubicBezTo>
                  <a:pt x="14155" y="2597"/>
                  <a:pt x="14171" y="2518"/>
                  <a:pt x="14171" y="2439"/>
                </a:cubicBezTo>
                <a:cubicBezTo>
                  <a:pt x="14155" y="2407"/>
                  <a:pt x="14140" y="2391"/>
                  <a:pt x="14108" y="2359"/>
                </a:cubicBezTo>
                <a:cubicBezTo>
                  <a:pt x="14092" y="2344"/>
                  <a:pt x="14076" y="2328"/>
                  <a:pt x="14060" y="2312"/>
                </a:cubicBezTo>
                <a:cubicBezTo>
                  <a:pt x="14045" y="2407"/>
                  <a:pt x="14029" y="2502"/>
                  <a:pt x="14013" y="2581"/>
                </a:cubicBezTo>
                <a:cubicBezTo>
                  <a:pt x="14029" y="2613"/>
                  <a:pt x="14029" y="2629"/>
                  <a:pt x="14045" y="2676"/>
                </a:cubicBezTo>
                <a:cubicBezTo>
                  <a:pt x="14040" y="2675"/>
                  <a:pt x="14035" y="2674"/>
                  <a:pt x="14030" y="2674"/>
                </a:cubicBezTo>
                <a:cubicBezTo>
                  <a:pt x="13991" y="2674"/>
                  <a:pt x="13963" y="2714"/>
                  <a:pt x="13923" y="2714"/>
                </a:cubicBezTo>
                <a:cubicBezTo>
                  <a:pt x="13908" y="2714"/>
                  <a:pt x="13891" y="2708"/>
                  <a:pt x="13870" y="2692"/>
                </a:cubicBezTo>
                <a:cubicBezTo>
                  <a:pt x="13868" y="2690"/>
                  <a:pt x="13864" y="2689"/>
                  <a:pt x="13860" y="2689"/>
                </a:cubicBezTo>
                <a:cubicBezTo>
                  <a:pt x="13837" y="2689"/>
                  <a:pt x="13789" y="2711"/>
                  <a:pt x="13751" y="2711"/>
                </a:cubicBezTo>
                <a:cubicBezTo>
                  <a:pt x="13743" y="2711"/>
                  <a:pt x="13735" y="2710"/>
                  <a:pt x="13728" y="2708"/>
                </a:cubicBezTo>
                <a:cubicBezTo>
                  <a:pt x="13686" y="2708"/>
                  <a:pt x="13651" y="2750"/>
                  <a:pt x="13613" y="2750"/>
                </a:cubicBezTo>
                <a:cubicBezTo>
                  <a:pt x="13594" y="2750"/>
                  <a:pt x="13575" y="2739"/>
                  <a:pt x="13554" y="2708"/>
                </a:cubicBezTo>
                <a:cubicBezTo>
                  <a:pt x="13530" y="2739"/>
                  <a:pt x="13502" y="2747"/>
                  <a:pt x="13475" y="2747"/>
                </a:cubicBezTo>
                <a:cubicBezTo>
                  <a:pt x="13447" y="2747"/>
                  <a:pt x="13419" y="2739"/>
                  <a:pt x="13395" y="2739"/>
                </a:cubicBezTo>
                <a:lnTo>
                  <a:pt x="13332" y="2660"/>
                </a:lnTo>
                <a:lnTo>
                  <a:pt x="13427" y="2613"/>
                </a:lnTo>
                <a:lnTo>
                  <a:pt x="13348" y="2565"/>
                </a:lnTo>
                <a:cubicBezTo>
                  <a:pt x="13364" y="2502"/>
                  <a:pt x="13427" y="2439"/>
                  <a:pt x="13380" y="2359"/>
                </a:cubicBezTo>
                <a:lnTo>
                  <a:pt x="13205" y="2359"/>
                </a:lnTo>
                <a:lnTo>
                  <a:pt x="13316" y="2549"/>
                </a:lnTo>
                <a:cubicBezTo>
                  <a:pt x="13309" y="2550"/>
                  <a:pt x="13302" y="2551"/>
                  <a:pt x="13295" y="2551"/>
                </a:cubicBezTo>
                <a:cubicBezTo>
                  <a:pt x="13203" y="2551"/>
                  <a:pt x="13183" y="2453"/>
                  <a:pt x="13095" y="2439"/>
                </a:cubicBezTo>
                <a:cubicBezTo>
                  <a:pt x="13079" y="2470"/>
                  <a:pt x="13063" y="2486"/>
                  <a:pt x="13031" y="2502"/>
                </a:cubicBezTo>
                <a:cubicBezTo>
                  <a:pt x="13000" y="2518"/>
                  <a:pt x="12968" y="2534"/>
                  <a:pt x="12936" y="2534"/>
                </a:cubicBezTo>
                <a:cubicBezTo>
                  <a:pt x="12920" y="2549"/>
                  <a:pt x="12920" y="2581"/>
                  <a:pt x="12920" y="2581"/>
                </a:cubicBezTo>
                <a:lnTo>
                  <a:pt x="12746" y="2534"/>
                </a:lnTo>
                <a:lnTo>
                  <a:pt x="12588" y="2375"/>
                </a:lnTo>
                <a:lnTo>
                  <a:pt x="12493" y="2423"/>
                </a:lnTo>
                <a:lnTo>
                  <a:pt x="12651" y="2454"/>
                </a:lnTo>
                <a:lnTo>
                  <a:pt x="12303" y="2534"/>
                </a:lnTo>
                <a:lnTo>
                  <a:pt x="12271" y="2597"/>
                </a:lnTo>
                <a:cubicBezTo>
                  <a:pt x="12192" y="2549"/>
                  <a:pt x="12145" y="2518"/>
                  <a:pt x="12081" y="2486"/>
                </a:cubicBezTo>
                <a:lnTo>
                  <a:pt x="12050" y="2518"/>
                </a:lnTo>
                <a:cubicBezTo>
                  <a:pt x="12050" y="2502"/>
                  <a:pt x="12050" y="2486"/>
                  <a:pt x="12050" y="2486"/>
                </a:cubicBezTo>
                <a:lnTo>
                  <a:pt x="11986" y="2486"/>
                </a:lnTo>
                <a:cubicBezTo>
                  <a:pt x="11970" y="2454"/>
                  <a:pt x="11955" y="2423"/>
                  <a:pt x="11955" y="2407"/>
                </a:cubicBezTo>
                <a:cubicBezTo>
                  <a:pt x="11907" y="2423"/>
                  <a:pt x="11875" y="2470"/>
                  <a:pt x="11891" y="2518"/>
                </a:cubicBezTo>
                <a:cubicBezTo>
                  <a:pt x="11899" y="2518"/>
                  <a:pt x="11911" y="2510"/>
                  <a:pt x="11925" y="2510"/>
                </a:cubicBezTo>
                <a:cubicBezTo>
                  <a:pt x="11939" y="2510"/>
                  <a:pt x="11955" y="2518"/>
                  <a:pt x="11970" y="2549"/>
                </a:cubicBezTo>
                <a:cubicBezTo>
                  <a:pt x="11986" y="2597"/>
                  <a:pt x="12050" y="2629"/>
                  <a:pt x="12081" y="2676"/>
                </a:cubicBezTo>
                <a:cubicBezTo>
                  <a:pt x="12081" y="2681"/>
                  <a:pt x="12084" y="2683"/>
                  <a:pt x="12088" y="2683"/>
                </a:cubicBezTo>
                <a:cubicBezTo>
                  <a:pt x="12094" y="2683"/>
                  <a:pt x="12104" y="2679"/>
                  <a:pt x="12113" y="2673"/>
                </a:cubicBezTo>
                <a:lnTo>
                  <a:pt x="12113" y="2673"/>
                </a:lnTo>
                <a:lnTo>
                  <a:pt x="12113" y="2819"/>
                </a:lnTo>
                <a:lnTo>
                  <a:pt x="11986" y="2882"/>
                </a:lnTo>
                <a:cubicBezTo>
                  <a:pt x="11970" y="2850"/>
                  <a:pt x="11955" y="2819"/>
                  <a:pt x="11955" y="2803"/>
                </a:cubicBezTo>
                <a:lnTo>
                  <a:pt x="11891" y="2803"/>
                </a:lnTo>
                <a:cubicBezTo>
                  <a:pt x="11875" y="2850"/>
                  <a:pt x="11860" y="2898"/>
                  <a:pt x="11844" y="2945"/>
                </a:cubicBezTo>
                <a:lnTo>
                  <a:pt x="11670" y="2977"/>
                </a:lnTo>
                <a:lnTo>
                  <a:pt x="11622" y="2961"/>
                </a:lnTo>
                <a:cubicBezTo>
                  <a:pt x="11606" y="2945"/>
                  <a:pt x="11590" y="2945"/>
                  <a:pt x="11575" y="2929"/>
                </a:cubicBezTo>
                <a:cubicBezTo>
                  <a:pt x="11606" y="2866"/>
                  <a:pt x="11654" y="2803"/>
                  <a:pt x="11733" y="2787"/>
                </a:cubicBezTo>
                <a:lnTo>
                  <a:pt x="11733" y="2613"/>
                </a:lnTo>
                <a:lnTo>
                  <a:pt x="11654" y="2739"/>
                </a:lnTo>
                <a:lnTo>
                  <a:pt x="11606" y="2644"/>
                </a:lnTo>
                <a:lnTo>
                  <a:pt x="11527" y="2644"/>
                </a:lnTo>
                <a:lnTo>
                  <a:pt x="11432" y="2486"/>
                </a:lnTo>
                <a:cubicBezTo>
                  <a:pt x="11353" y="2439"/>
                  <a:pt x="11416" y="2344"/>
                  <a:pt x="11385" y="2296"/>
                </a:cubicBezTo>
                <a:lnTo>
                  <a:pt x="11290" y="2169"/>
                </a:lnTo>
                <a:lnTo>
                  <a:pt x="11147" y="2138"/>
                </a:lnTo>
                <a:lnTo>
                  <a:pt x="11210" y="2359"/>
                </a:lnTo>
                <a:lnTo>
                  <a:pt x="11274" y="2375"/>
                </a:lnTo>
                <a:cubicBezTo>
                  <a:pt x="11274" y="2534"/>
                  <a:pt x="11305" y="2708"/>
                  <a:pt x="11385" y="2850"/>
                </a:cubicBezTo>
                <a:cubicBezTo>
                  <a:pt x="11441" y="2822"/>
                  <a:pt x="11435" y="2719"/>
                  <a:pt x="11511" y="2719"/>
                </a:cubicBezTo>
                <a:cubicBezTo>
                  <a:pt x="11520" y="2719"/>
                  <a:pt x="11531" y="2720"/>
                  <a:pt x="11543" y="2724"/>
                </a:cubicBezTo>
                <a:lnTo>
                  <a:pt x="11543" y="2914"/>
                </a:lnTo>
                <a:lnTo>
                  <a:pt x="11464" y="2961"/>
                </a:lnTo>
                <a:lnTo>
                  <a:pt x="11369" y="2882"/>
                </a:lnTo>
                <a:lnTo>
                  <a:pt x="11337" y="2914"/>
                </a:lnTo>
                <a:lnTo>
                  <a:pt x="11274" y="2882"/>
                </a:lnTo>
                <a:cubicBezTo>
                  <a:pt x="11258" y="2898"/>
                  <a:pt x="11226" y="2914"/>
                  <a:pt x="11195" y="2945"/>
                </a:cubicBezTo>
                <a:lnTo>
                  <a:pt x="11290" y="3009"/>
                </a:lnTo>
                <a:cubicBezTo>
                  <a:pt x="11258" y="3024"/>
                  <a:pt x="11226" y="3040"/>
                  <a:pt x="11195" y="3040"/>
                </a:cubicBezTo>
                <a:cubicBezTo>
                  <a:pt x="11179" y="3040"/>
                  <a:pt x="11147" y="3056"/>
                  <a:pt x="11131" y="3072"/>
                </a:cubicBezTo>
                <a:lnTo>
                  <a:pt x="11100" y="2961"/>
                </a:lnTo>
                <a:lnTo>
                  <a:pt x="11179" y="2929"/>
                </a:lnTo>
                <a:lnTo>
                  <a:pt x="11052" y="2898"/>
                </a:lnTo>
                <a:lnTo>
                  <a:pt x="11052" y="2819"/>
                </a:lnTo>
                <a:lnTo>
                  <a:pt x="11131" y="2771"/>
                </a:lnTo>
                <a:cubicBezTo>
                  <a:pt x="11115" y="2724"/>
                  <a:pt x="11084" y="2676"/>
                  <a:pt x="11068" y="2644"/>
                </a:cubicBezTo>
                <a:lnTo>
                  <a:pt x="11005" y="2629"/>
                </a:lnTo>
                <a:cubicBezTo>
                  <a:pt x="11036" y="2549"/>
                  <a:pt x="11100" y="2565"/>
                  <a:pt x="11147" y="2549"/>
                </a:cubicBezTo>
                <a:cubicBezTo>
                  <a:pt x="11195" y="2534"/>
                  <a:pt x="11242" y="2454"/>
                  <a:pt x="11210" y="2423"/>
                </a:cubicBezTo>
                <a:lnTo>
                  <a:pt x="11210" y="2423"/>
                </a:lnTo>
                <a:lnTo>
                  <a:pt x="11100" y="2502"/>
                </a:lnTo>
                <a:lnTo>
                  <a:pt x="10941" y="2454"/>
                </a:lnTo>
                <a:cubicBezTo>
                  <a:pt x="10929" y="2473"/>
                  <a:pt x="10914" y="2480"/>
                  <a:pt x="10899" y="2480"/>
                </a:cubicBezTo>
                <a:cubicBezTo>
                  <a:pt x="10875" y="2480"/>
                  <a:pt x="10850" y="2464"/>
                  <a:pt x="10830" y="2454"/>
                </a:cubicBezTo>
                <a:cubicBezTo>
                  <a:pt x="10799" y="2470"/>
                  <a:pt x="10767" y="2502"/>
                  <a:pt x="10735" y="2518"/>
                </a:cubicBezTo>
                <a:cubicBezTo>
                  <a:pt x="10720" y="2470"/>
                  <a:pt x="10704" y="2439"/>
                  <a:pt x="10704" y="2407"/>
                </a:cubicBezTo>
                <a:lnTo>
                  <a:pt x="10751" y="2328"/>
                </a:lnTo>
                <a:lnTo>
                  <a:pt x="10625" y="2296"/>
                </a:lnTo>
                <a:cubicBezTo>
                  <a:pt x="10640" y="2264"/>
                  <a:pt x="10640" y="2233"/>
                  <a:pt x="10656" y="2201"/>
                </a:cubicBezTo>
                <a:lnTo>
                  <a:pt x="10593" y="2201"/>
                </a:lnTo>
                <a:lnTo>
                  <a:pt x="10545" y="2280"/>
                </a:lnTo>
                <a:lnTo>
                  <a:pt x="10450" y="2233"/>
                </a:lnTo>
                <a:lnTo>
                  <a:pt x="10450" y="2233"/>
                </a:lnTo>
                <a:lnTo>
                  <a:pt x="10498" y="2359"/>
                </a:lnTo>
                <a:lnTo>
                  <a:pt x="10450" y="2439"/>
                </a:lnTo>
                <a:lnTo>
                  <a:pt x="10498" y="2454"/>
                </a:lnTo>
                <a:lnTo>
                  <a:pt x="10482" y="2470"/>
                </a:lnTo>
                <a:lnTo>
                  <a:pt x="10450" y="2439"/>
                </a:lnTo>
                <a:cubicBezTo>
                  <a:pt x="10387" y="2439"/>
                  <a:pt x="10419" y="2486"/>
                  <a:pt x="10419" y="2518"/>
                </a:cubicBezTo>
                <a:lnTo>
                  <a:pt x="10561" y="2518"/>
                </a:lnTo>
                <a:cubicBezTo>
                  <a:pt x="10545" y="2565"/>
                  <a:pt x="10530" y="2613"/>
                  <a:pt x="10530" y="2644"/>
                </a:cubicBezTo>
                <a:cubicBezTo>
                  <a:pt x="10545" y="2676"/>
                  <a:pt x="10561" y="2708"/>
                  <a:pt x="10577" y="2724"/>
                </a:cubicBezTo>
                <a:lnTo>
                  <a:pt x="10609" y="2644"/>
                </a:lnTo>
                <a:lnTo>
                  <a:pt x="10735" y="2787"/>
                </a:lnTo>
                <a:lnTo>
                  <a:pt x="10720" y="2819"/>
                </a:lnTo>
                <a:lnTo>
                  <a:pt x="10783" y="2882"/>
                </a:lnTo>
                <a:cubicBezTo>
                  <a:pt x="10799" y="2850"/>
                  <a:pt x="10815" y="2819"/>
                  <a:pt x="10830" y="2771"/>
                </a:cubicBezTo>
                <a:cubicBezTo>
                  <a:pt x="10862" y="2803"/>
                  <a:pt x="10878" y="2819"/>
                  <a:pt x="10878" y="2819"/>
                </a:cubicBezTo>
                <a:lnTo>
                  <a:pt x="10783" y="3072"/>
                </a:lnTo>
                <a:lnTo>
                  <a:pt x="10672" y="2977"/>
                </a:lnTo>
                <a:cubicBezTo>
                  <a:pt x="10656" y="3009"/>
                  <a:pt x="10640" y="3024"/>
                  <a:pt x="10625" y="3072"/>
                </a:cubicBezTo>
                <a:lnTo>
                  <a:pt x="10545" y="3072"/>
                </a:lnTo>
                <a:cubicBezTo>
                  <a:pt x="10530" y="3088"/>
                  <a:pt x="10498" y="3088"/>
                  <a:pt x="10466" y="3104"/>
                </a:cubicBezTo>
                <a:lnTo>
                  <a:pt x="10371" y="3072"/>
                </a:lnTo>
                <a:lnTo>
                  <a:pt x="10340" y="3119"/>
                </a:lnTo>
                <a:cubicBezTo>
                  <a:pt x="10276" y="3088"/>
                  <a:pt x="10213" y="3024"/>
                  <a:pt x="10197" y="2945"/>
                </a:cubicBezTo>
                <a:lnTo>
                  <a:pt x="10102" y="2945"/>
                </a:lnTo>
                <a:lnTo>
                  <a:pt x="10197" y="2787"/>
                </a:lnTo>
                <a:cubicBezTo>
                  <a:pt x="10213" y="2819"/>
                  <a:pt x="10229" y="2834"/>
                  <a:pt x="10229" y="2866"/>
                </a:cubicBezTo>
                <a:lnTo>
                  <a:pt x="10403" y="2914"/>
                </a:lnTo>
                <a:cubicBezTo>
                  <a:pt x="10403" y="2882"/>
                  <a:pt x="10403" y="2866"/>
                  <a:pt x="10419" y="2834"/>
                </a:cubicBezTo>
                <a:cubicBezTo>
                  <a:pt x="10419" y="2803"/>
                  <a:pt x="10435" y="2787"/>
                  <a:pt x="10450" y="2771"/>
                </a:cubicBezTo>
                <a:lnTo>
                  <a:pt x="10371" y="2739"/>
                </a:lnTo>
                <a:lnTo>
                  <a:pt x="10403" y="2692"/>
                </a:lnTo>
                <a:lnTo>
                  <a:pt x="10371" y="2660"/>
                </a:lnTo>
                <a:cubicBezTo>
                  <a:pt x="10387" y="2613"/>
                  <a:pt x="10403" y="2565"/>
                  <a:pt x="10419" y="2518"/>
                </a:cubicBezTo>
                <a:lnTo>
                  <a:pt x="10308" y="2407"/>
                </a:lnTo>
                <a:cubicBezTo>
                  <a:pt x="10292" y="2502"/>
                  <a:pt x="10292" y="2565"/>
                  <a:pt x="10292" y="2613"/>
                </a:cubicBezTo>
                <a:cubicBezTo>
                  <a:pt x="10245" y="2629"/>
                  <a:pt x="10197" y="2644"/>
                  <a:pt x="10165" y="2676"/>
                </a:cubicBezTo>
                <a:cubicBezTo>
                  <a:pt x="10142" y="2699"/>
                  <a:pt x="10119" y="2714"/>
                  <a:pt x="10096" y="2714"/>
                </a:cubicBezTo>
                <a:cubicBezTo>
                  <a:pt x="10087" y="2714"/>
                  <a:pt x="10079" y="2712"/>
                  <a:pt x="10070" y="2708"/>
                </a:cubicBezTo>
                <a:lnTo>
                  <a:pt x="10070" y="2866"/>
                </a:lnTo>
                <a:lnTo>
                  <a:pt x="9960" y="2949"/>
                </a:lnTo>
                <a:lnTo>
                  <a:pt x="9960" y="2787"/>
                </a:lnTo>
                <a:cubicBezTo>
                  <a:pt x="9928" y="2755"/>
                  <a:pt x="9928" y="2724"/>
                  <a:pt x="9880" y="2724"/>
                </a:cubicBezTo>
                <a:cubicBezTo>
                  <a:pt x="9861" y="2724"/>
                  <a:pt x="9842" y="2721"/>
                  <a:pt x="9824" y="2721"/>
                </a:cubicBezTo>
                <a:cubicBezTo>
                  <a:pt x="9797" y="2721"/>
                  <a:pt x="9773" y="2727"/>
                  <a:pt x="9754" y="2755"/>
                </a:cubicBezTo>
                <a:lnTo>
                  <a:pt x="9643" y="2692"/>
                </a:lnTo>
                <a:cubicBezTo>
                  <a:pt x="9659" y="2644"/>
                  <a:pt x="9675" y="2581"/>
                  <a:pt x="9690" y="2518"/>
                </a:cubicBezTo>
                <a:lnTo>
                  <a:pt x="9690" y="2518"/>
                </a:lnTo>
                <a:cubicBezTo>
                  <a:pt x="9627" y="2534"/>
                  <a:pt x="9611" y="2597"/>
                  <a:pt x="9611" y="2644"/>
                </a:cubicBezTo>
                <a:cubicBezTo>
                  <a:pt x="9611" y="2676"/>
                  <a:pt x="9564" y="2692"/>
                  <a:pt x="9564" y="2708"/>
                </a:cubicBezTo>
                <a:lnTo>
                  <a:pt x="9421" y="2676"/>
                </a:lnTo>
                <a:lnTo>
                  <a:pt x="9532" y="2819"/>
                </a:lnTo>
                <a:lnTo>
                  <a:pt x="9326" y="2914"/>
                </a:lnTo>
                <a:lnTo>
                  <a:pt x="9231" y="2866"/>
                </a:lnTo>
                <a:cubicBezTo>
                  <a:pt x="9215" y="2819"/>
                  <a:pt x="9215" y="2771"/>
                  <a:pt x="9215" y="2708"/>
                </a:cubicBezTo>
                <a:lnTo>
                  <a:pt x="9168" y="2755"/>
                </a:lnTo>
                <a:lnTo>
                  <a:pt x="9120" y="2676"/>
                </a:lnTo>
                <a:cubicBezTo>
                  <a:pt x="9010" y="2739"/>
                  <a:pt x="8915" y="2787"/>
                  <a:pt x="8883" y="2914"/>
                </a:cubicBezTo>
                <a:cubicBezTo>
                  <a:pt x="8915" y="2977"/>
                  <a:pt x="8915" y="3056"/>
                  <a:pt x="8883" y="3119"/>
                </a:cubicBezTo>
                <a:cubicBezTo>
                  <a:pt x="8867" y="3183"/>
                  <a:pt x="8835" y="3230"/>
                  <a:pt x="8788" y="3278"/>
                </a:cubicBezTo>
                <a:lnTo>
                  <a:pt x="8614" y="3151"/>
                </a:lnTo>
                <a:lnTo>
                  <a:pt x="8614" y="2929"/>
                </a:lnTo>
                <a:lnTo>
                  <a:pt x="8550" y="2850"/>
                </a:lnTo>
                <a:lnTo>
                  <a:pt x="8455" y="2850"/>
                </a:lnTo>
                <a:cubicBezTo>
                  <a:pt x="8503" y="2961"/>
                  <a:pt x="8487" y="3040"/>
                  <a:pt x="8424" y="3040"/>
                </a:cubicBezTo>
                <a:cubicBezTo>
                  <a:pt x="8424" y="2977"/>
                  <a:pt x="8376" y="2929"/>
                  <a:pt x="8329" y="2929"/>
                </a:cubicBezTo>
                <a:lnTo>
                  <a:pt x="8250" y="2977"/>
                </a:lnTo>
                <a:cubicBezTo>
                  <a:pt x="8265" y="3040"/>
                  <a:pt x="8297" y="3072"/>
                  <a:pt x="8313" y="3151"/>
                </a:cubicBezTo>
                <a:cubicBezTo>
                  <a:pt x="8270" y="3109"/>
                  <a:pt x="8235" y="3094"/>
                  <a:pt x="8204" y="3094"/>
                </a:cubicBezTo>
                <a:cubicBezTo>
                  <a:pt x="8153" y="3094"/>
                  <a:pt x="8114" y="3132"/>
                  <a:pt x="8075" y="3151"/>
                </a:cubicBezTo>
                <a:lnTo>
                  <a:pt x="8075" y="3230"/>
                </a:lnTo>
                <a:cubicBezTo>
                  <a:pt x="8107" y="3214"/>
                  <a:pt x="8139" y="3214"/>
                  <a:pt x="8186" y="3199"/>
                </a:cubicBezTo>
                <a:lnTo>
                  <a:pt x="8186" y="3199"/>
                </a:lnTo>
                <a:cubicBezTo>
                  <a:pt x="8202" y="3278"/>
                  <a:pt x="8155" y="3309"/>
                  <a:pt x="8091" y="3325"/>
                </a:cubicBezTo>
                <a:cubicBezTo>
                  <a:pt x="8075" y="3294"/>
                  <a:pt x="8075" y="3262"/>
                  <a:pt x="8075" y="3246"/>
                </a:cubicBezTo>
                <a:lnTo>
                  <a:pt x="8012" y="3167"/>
                </a:lnTo>
                <a:lnTo>
                  <a:pt x="7965" y="3199"/>
                </a:lnTo>
                <a:lnTo>
                  <a:pt x="7775" y="3088"/>
                </a:lnTo>
                <a:lnTo>
                  <a:pt x="7775" y="3072"/>
                </a:lnTo>
                <a:lnTo>
                  <a:pt x="7664" y="3151"/>
                </a:lnTo>
                <a:lnTo>
                  <a:pt x="7775" y="3167"/>
                </a:lnTo>
                <a:cubicBezTo>
                  <a:pt x="7775" y="3309"/>
                  <a:pt x="7775" y="3309"/>
                  <a:pt x="7680" y="3357"/>
                </a:cubicBezTo>
                <a:cubicBezTo>
                  <a:pt x="7632" y="3278"/>
                  <a:pt x="7553" y="3214"/>
                  <a:pt x="7474" y="3167"/>
                </a:cubicBezTo>
                <a:lnTo>
                  <a:pt x="7474" y="3167"/>
                </a:lnTo>
                <a:lnTo>
                  <a:pt x="7553" y="3357"/>
                </a:lnTo>
                <a:lnTo>
                  <a:pt x="7442" y="3357"/>
                </a:lnTo>
                <a:cubicBezTo>
                  <a:pt x="7395" y="3246"/>
                  <a:pt x="7395" y="3135"/>
                  <a:pt x="7426" y="3009"/>
                </a:cubicBezTo>
                <a:cubicBezTo>
                  <a:pt x="7347" y="2993"/>
                  <a:pt x="7268" y="2993"/>
                  <a:pt x="7268" y="2882"/>
                </a:cubicBezTo>
                <a:lnTo>
                  <a:pt x="7078" y="2882"/>
                </a:lnTo>
                <a:cubicBezTo>
                  <a:pt x="7094" y="2945"/>
                  <a:pt x="7110" y="2993"/>
                  <a:pt x="7110" y="3056"/>
                </a:cubicBezTo>
                <a:lnTo>
                  <a:pt x="6983" y="2993"/>
                </a:lnTo>
                <a:cubicBezTo>
                  <a:pt x="6951" y="3056"/>
                  <a:pt x="6935" y="3119"/>
                  <a:pt x="6904" y="3167"/>
                </a:cubicBezTo>
                <a:lnTo>
                  <a:pt x="6856" y="3135"/>
                </a:lnTo>
                <a:cubicBezTo>
                  <a:pt x="6872" y="3088"/>
                  <a:pt x="6888" y="3024"/>
                  <a:pt x="6904" y="2977"/>
                </a:cubicBezTo>
                <a:lnTo>
                  <a:pt x="6698" y="2929"/>
                </a:lnTo>
                <a:cubicBezTo>
                  <a:pt x="6682" y="2961"/>
                  <a:pt x="6664" y="2972"/>
                  <a:pt x="6645" y="2972"/>
                </a:cubicBezTo>
                <a:cubicBezTo>
                  <a:pt x="6606" y="2972"/>
                  <a:pt x="6561" y="2929"/>
                  <a:pt x="6508" y="2929"/>
                </a:cubicBezTo>
                <a:cubicBezTo>
                  <a:pt x="6476" y="2977"/>
                  <a:pt x="6540" y="3088"/>
                  <a:pt x="6445" y="3104"/>
                </a:cubicBezTo>
                <a:cubicBezTo>
                  <a:pt x="6381" y="3056"/>
                  <a:pt x="6445" y="2961"/>
                  <a:pt x="6365" y="2914"/>
                </a:cubicBezTo>
                <a:cubicBezTo>
                  <a:pt x="6350" y="2945"/>
                  <a:pt x="6350" y="2993"/>
                  <a:pt x="6350" y="2993"/>
                </a:cubicBezTo>
                <a:lnTo>
                  <a:pt x="6191" y="3135"/>
                </a:lnTo>
                <a:lnTo>
                  <a:pt x="6175" y="3135"/>
                </a:lnTo>
                <a:lnTo>
                  <a:pt x="6112" y="3009"/>
                </a:lnTo>
                <a:lnTo>
                  <a:pt x="6017" y="2945"/>
                </a:lnTo>
                <a:cubicBezTo>
                  <a:pt x="6033" y="2898"/>
                  <a:pt x="6049" y="2866"/>
                  <a:pt x="6049" y="2834"/>
                </a:cubicBezTo>
                <a:lnTo>
                  <a:pt x="6049" y="2834"/>
                </a:lnTo>
                <a:lnTo>
                  <a:pt x="5922" y="2945"/>
                </a:lnTo>
                <a:lnTo>
                  <a:pt x="5859" y="2914"/>
                </a:lnTo>
                <a:lnTo>
                  <a:pt x="5811" y="2961"/>
                </a:lnTo>
                <a:cubicBezTo>
                  <a:pt x="5827" y="3024"/>
                  <a:pt x="5843" y="3056"/>
                  <a:pt x="5843" y="3104"/>
                </a:cubicBezTo>
                <a:cubicBezTo>
                  <a:pt x="5838" y="3104"/>
                  <a:pt x="5834" y="3105"/>
                  <a:pt x="5830" y="3105"/>
                </a:cubicBezTo>
                <a:cubicBezTo>
                  <a:pt x="5758" y="3105"/>
                  <a:pt x="5771" y="2989"/>
                  <a:pt x="5696" y="2989"/>
                </a:cubicBezTo>
                <a:cubicBezTo>
                  <a:pt x="5688" y="2989"/>
                  <a:pt x="5679" y="2990"/>
                  <a:pt x="5669" y="2993"/>
                </a:cubicBezTo>
                <a:cubicBezTo>
                  <a:pt x="5669" y="3009"/>
                  <a:pt x="5669" y="3024"/>
                  <a:pt x="5669" y="3040"/>
                </a:cubicBezTo>
                <a:cubicBezTo>
                  <a:pt x="5669" y="3056"/>
                  <a:pt x="5653" y="3088"/>
                  <a:pt x="5653" y="3119"/>
                </a:cubicBezTo>
                <a:cubicBezTo>
                  <a:pt x="5624" y="3049"/>
                  <a:pt x="5621" y="2990"/>
                  <a:pt x="5553" y="2990"/>
                </a:cubicBezTo>
                <a:cubicBezTo>
                  <a:pt x="5545" y="2990"/>
                  <a:pt x="5536" y="2991"/>
                  <a:pt x="5526" y="2993"/>
                </a:cubicBezTo>
                <a:cubicBezTo>
                  <a:pt x="5510" y="3040"/>
                  <a:pt x="5494" y="3072"/>
                  <a:pt x="5494" y="3119"/>
                </a:cubicBezTo>
                <a:lnTo>
                  <a:pt x="5384" y="2961"/>
                </a:lnTo>
                <a:lnTo>
                  <a:pt x="5304" y="2993"/>
                </a:lnTo>
                <a:cubicBezTo>
                  <a:pt x="5289" y="2945"/>
                  <a:pt x="5273" y="2898"/>
                  <a:pt x="5257" y="2834"/>
                </a:cubicBezTo>
                <a:cubicBezTo>
                  <a:pt x="5225" y="2882"/>
                  <a:pt x="5209" y="2898"/>
                  <a:pt x="5178" y="2945"/>
                </a:cubicBezTo>
                <a:lnTo>
                  <a:pt x="5051" y="3009"/>
                </a:lnTo>
                <a:lnTo>
                  <a:pt x="5099" y="3056"/>
                </a:lnTo>
                <a:lnTo>
                  <a:pt x="5035" y="3056"/>
                </a:lnTo>
                <a:cubicBezTo>
                  <a:pt x="5019" y="3024"/>
                  <a:pt x="5004" y="3009"/>
                  <a:pt x="4988" y="2977"/>
                </a:cubicBezTo>
                <a:lnTo>
                  <a:pt x="4909" y="2977"/>
                </a:lnTo>
                <a:lnTo>
                  <a:pt x="4750" y="2850"/>
                </a:lnTo>
                <a:lnTo>
                  <a:pt x="4687" y="2977"/>
                </a:lnTo>
                <a:cubicBezTo>
                  <a:pt x="4639" y="2993"/>
                  <a:pt x="4592" y="3009"/>
                  <a:pt x="4544" y="3009"/>
                </a:cubicBezTo>
                <a:cubicBezTo>
                  <a:pt x="4520" y="3021"/>
                  <a:pt x="4496" y="3051"/>
                  <a:pt x="4465" y="3051"/>
                </a:cubicBezTo>
                <a:cubicBezTo>
                  <a:pt x="4456" y="3051"/>
                  <a:pt x="4445" y="3048"/>
                  <a:pt x="4434" y="3040"/>
                </a:cubicBezTo>
                <a:cubicBezTo>
                  <a:pt x="4428" y="3035"/>
                  <a:pt x="4422" y="3033"/>
                  <a:pt x="4416" y="3033"/>
                </a:cubicBezTo>
                <a:cubicBezTo>
                  <a:pt x="4392" y="3033"/>
                  <a:pt x="4362" y="3064"/>
                  <a:pt x="4331" y="3064"/>
                </a:cubicBezTo>
                <a:cubicBezTo>
                  <a:pt x="4323" y="3064"/>
                  <a:pt x="4315" y="3062"/>
                  <a:pt x="4307" y="3056"/>
                </a:cubicBezTo>
                <a:cubicBezTo>
                  <a:pt x="4300" y="3084"/>
                  <a:pt x="4284" y="3090"/>
                  <a:pt x="4266" y="3090"/>
                </a:cubicBezTo>
                <a:cubicBezTo>
                  <a:pt x="4249" y="3090"/>
                  <a:pt x="4230" y="3084"/>
                  <a:pt x="4213" y="3084"/>
                </a:cubicBezTo>
                <a:cubicBezTo>
                  <a:pt x="4207" y="3084"/>
                  <a:pt x="4201" y="3085"/>
                  <a:pt x="4196" y="3088"/>
                </a:cubicBezTo>
                <a:cubicBezTo>
                  <a:pt x="4164" y="3088"/>
                  <a:pt x="4133" y="3056"/>
                  <a:pt x="4085" y="3056"/>
                </a:cubicBezTo>
                <a:lnTo>
                  <a:pt x="3943" y="3056"/>
                </a:lnTo>
                <a:cubicBezTo>
                  <a:pt x="3927" y="3135"/>
                  <a:pt x="3974" y="3214"/>
                  <a:pt x="3848" y="3262"/>
                </a:cubicBezTo>
                <a:lnTo>
                  <a:pt x="3547" y="2961"/>
                </a:lnTo>
                <a:lnTo>
                  <a:pt x="3547" y="3104"/>
                </a:lnTo>
                <a:lnTo>
                  <a:pt x="3404" y="3151"/>
                </a:lnTo>
                <a:lnTo>
                  <a:pt x="3341" y="3040"/>
                </a:lnTo>
                <a:lnTo>
                  <a:pt x="3246" y="3040"/>
                </a:lnTo>
                <a:lnTo>
                  <a:pt x="3246" y="3309"/>
                </a:lnTo>
                <a:lnTo>
                  <a:pt x="3183" y="3262"/>
                </a:lnTo>
                <a:cubicBezTo>
                  <a:pt x="3151" y="3278"/>
                  <a:pt x="3119" y="3294"/>
                  <a:pt x="3072" y="3309"/>
                </a:cubicBezTo>
                <a:lnTo>
                  <a:pt x="3040" y="3246"/>
                </a:lnTo>
                <a:lnTo>
                  <a:pt x="2882" y="3183"/>
                </a:lnTo>
                <a:cubicBezTo>
                  <a:pt x="2882" y="3135"/>
                  <a:pt x="2898" y="3088"/>
                  <a:pt x="2914" y="3024"/>
                </a:cubicBezTo>
                <a:lnTo>
                  <a:pt x="2914" y="3024"/>
                </a:lnTo>
                <a:lnTo>
                  <a:pt x="2819" y="3056"/>
                </a:lnTo>
                <a:lnTo>
                  <a:pt x="2771" y="3072"/>
                </a:lnTo>
                <a:cubicBezTo>
                  <a:pt x="2755" y="3040"/>
                  <a:pt x="2739" y="3009"/>
                  <a:pt x="2724" y="2977"/>
                </a:cubicBezTo>
                <a:cubicBezTo>
                  <a:pt x="2660" y="3040"/>
                  <a:pt x="2581" y="3024"/>
                  <a:pt x="2549" y="3119"/>
                </a:cubicBezTo>
                <a:cubicBezTo>
                  <a:pt x="2534" y="3199"/>
                  <a:pt x="2502" y="3262"/>
                  <a:pt x="2454" y="3325"/>
                </a:cubicBezTo>
                <a:lnTo>
                  <a:pt x="2328" y="3151"/>
                </a:lnTo>
                <a:lnTo>
                  <a:pt x="2280" y="3278"/>
                </a:lnTo>
                <a:lnTo>
                  <a:pt x="2201" y="3230"/>
                </a:lnTo>
                <a:lnTo>
                  <a:pt x="2154" y="3278"/>
                </a:lnTo>
                <a:lnTo>
                  <a:pt x="2074" y="3199"/>
                </a:lnTo>
                <a:lnTo>
                  <a:pt x="1948" y="3199"/>
                </a:lnTo>
                <a:cubicBezTo>
                  <a:pt x="1932" y="3294"/>
                  <a:pt x="1932" y="3373"/>
                  <a:pt x="1916" y="3468"/>
                </a:cubicBezTo>
                <a:lnTo>
                  <a:pt x="2090" y="3468"/>
                </a:lnTo>
                <a:cubicBezTo>
                  <a:pt x="2074" y="3452"/>
                  <a:pt x="2074" y="3420"/>
                  <a:pt x="2043" y="3389"/>
                </a:cubicBezTo>
                <a:lnTo>
                  <a:pt x="2154" y="3309"/>
                </a:lnTo>
                <a:lnTo>
                  <a:pt x="2169" y="3341"/>
                </a:lnTo>
                <a:lnTo>
                  <a:pt x="2122" y="3389"/>
                </a:lnTo>
                <a:cubicBezTo>
                  <a:pt x="2138" y="3404"/>
                  <a:pt x="2154" y="3436"/>
                  <a:pt x="2169" y="3484"/>
                </a:cubicBezTo>
                <a:cubicBezTo>
                  <a:pt x="2233" y="3468"/>
                  <a:pt x="2280" y="3452"/>
                  <a:pt x="2344" y="3420"/>
                </a:cubicBezTo>
                <a:lnTo>
                  <a:pt x="2391" y="3484"/>
                </a:lnTo>
                <a:lnTo>
                  <a:pt x="2312" y="3610"/>
                </a:lnTo>
                <a:lnTo>
                  <a:pt x="2154" y="3579"/>
                </a:lnTo>
                <a:cubicBezTo>
                  <a:pt x="2154" y="3547"/>
                  <a:pt x="2169" y="3515"/>
                  <a:pt x="2169" y="3484"/>
                </a:cubicBezTo>
                <a:lnTo>
                  <a:pt x="2090" y="3484"/>
                </a:lnTo>
                <a:lnTo>
                  <a:pt x="2090" y="3531"/>
                </a:lnTo>
                <a:lnTo>
                  <a:pt x="1948" y="3610"/>
                </a:lnTo>
                <a:lnTo>
                  <a:pt x="1995" y="3689"/>
                </a:lnTo>
                <a:lnTo>
                  <a:pt x="1916" y="3721"/>
                </a:lnTo>
                <a:lnTo>
                  <a:pt x="1884" y="3848"/>
                </a:lnTo>
                <a:cubicBezTo>
                  <a:pt x="1900" y="3895"/>
                  <a:pt x="1900" y="3927"/>
                  <a:pt x="1900" y="3959"/>
                </a:cubicBezTo>
                <a:lnTo>
                  <a:pt x="1979" y="3959"/>
                </a:lnTo>
                <a:cubicBezTo>
                  <a:pt x="1979" y="3895"/>
                  <a:pt x="1995" y="3832"/>
                  <a:pt x="1995" y="3753"/>
                </a:cubicBezTo>
                <a:cubicBezTo>
                  <a:pt x="2011" y="3816"/>
                  <a:pt x="2027" y="3832"/>
                  <a:pt x="2027" y="3864"/>
                </a:cubicBezTo>
                <a:lnTo>
                  <a:pt x="2122" y="3879"/>
                </a:lnTo>
                <a:cubicBezTo>
                  <a:pt x="2138" y="3911"/>
                  <a:pt x="2138" y="3927"/>
                  <a:pt x="2138" y="3959"/>
                </a:cubicBezTo>
                <a:cubicBezTo>
                  <a:pt x="2163" y="3925"/>
                  <a:pt x="2189" y="3909"/>
                  <a:pt x="2217" y="3909"/>
                </a:cubicBezTo>
                <a:cubicBezTo>
                  <a:pt x="2241" y="3909"/>
                  <a:pt x="2267" y="3921"/>
                  <a:pt x="2296" y="3943"/>
                </a:cubicBezTo>
                <a:cubicBezTo>
                  <a:pt x="2280" y="3990"/>
                  <a:pt x="2264" y="4038"/>
                  <a:pt x="2249" y="4101"/>
                </a:cubicBezTo>
                <a:lnTo>
                  <a:pt x="2391" y="4101"/>
                </a:lnTo>
                <a:cubicBezTo>
                  <a:pt x="2407" y="4149"/>
                  <a:pt x="2407" y="4164"/>
                  <a:pt x="2439" y="4228"/>
                </a:cubicBezTo>
                <a:cubicBezTo>
                  <a:pt x="2486" y="4164"/>
                  <a:pt x="2518" y="4117"/>
                  <a:pt x="2518" y="4101"/>
                </a:cubicBezTo>
                <a:lnTo>
                  <a:pt x="2629" y="4133"/>
                </a:lnTo>
                <a:lnTo>
                  <a:pt x="2359" y="4354"/>
                </a:lnTo>
                <a:lnTo>
                  <a:pt x="2312" y="4323"/>
                </a:lnTo>
                <a:lnTo>
                  <a:pt x="2249" y="4354"/>
                </a:lnTo>
                <a:cubicBezTo>
                  <a:pt x="2185" y="4307"/>
                  <a:pt x="2154" y="4259"/>
                  <a:pt x="2074" y="4259"/>
                </a:cubicBezTo>
                <a:cubicBezTo>
                  <a:pt x="2043" y="4259"/>
                  <a:pt x="2011" y="4228"/>
                  <a:pt x="1979" y="4196"/>
                </a:cubicBezTo>
                <a:cubicBezTo>
                  <a:pt x="1964" y="4117"/>
                  <a:pt x="1884" y="4149"/>
                  <a:pt x="1853" y="4117"/>
                </a:cubicBezTo>
                <a:cubicBezTo>
                  <a:pt x="1853" y="4114"/>
                  <a:pt x="1852" y="4113"/>
                  <a:pt x="1851" y="4113"/>
                </a:cubicBezTo>
                <a:cubicBezTo>
                  <a:pt x="1847" y="4113"/>
                  <a:pt x="1837" y="4133"/>
                  <a:pt x="1837" y="4133"/>
                </a:cubicBezTo>
                <a:cubicBezTo>
                  <a:pt x="1837" y="4149"/>
                  <a:pt x="1853" y="4164"/>
                  <a:pt x="1869" y="4180"/>
                </a:cubicBezTo>
                <a:cubicBezTo>
                  <a:pt x="1884" y="4196"/>
                  <a:pt x="1884" y="4196"/>
                  <a:pt x="1900" y="4212"/>
                </a:cubicBezTo>
                <a:lnTo>
                  <a:pt x="1884" y="4228"/>
                </a:lnTo>
                <a:lnTo>
                  <a:pt x="1869" y="4196"/>
                </a:lnTo>
                <a:cubicBezTo>
                  <a:pt x="1860" y="4193"/>
                  <a:pt x="1852" y="4192"/>
                  <a:pt x="1844" y="4192"/>
                </a:cubicBezTo>
                <a:cubicBezTo>
                  <a:pt x="1805" y="4192"/>
                  <a:pt x="1771" y="4220"/>
                  <a:pt x="1758" y="4259"/>
                </a:cubicBezTo>
                <a:cubicBezTo>
                  <a:pt x="1789" y="4323"/>
                  <a:pt x="1884" y="4307"/>
                  <a:pt x="1900" y="4386"/>
                </a:cubicBezTo>
                <a:lnTo>
                  <a:pt x="2011" y="4449"/>
                </a:lnTo>
                <a:lnTo>
                  <a:pt x="1964" y="4529"/>
                </a:lnTo>
                <a:lnTo>
                  <a:pt x="2090" y="4592"/>
                </a:lnTo>
                <a:cubicBezTo>
                  <a:pt x="2106" y="4529"/>
                  <a:pt x="2138" y="4481"/>
                  <a:pt x="2154" y="4434"/>
                </a:cubicBezTo>
                <a:lnTo>
                  <a:pt x="2328" y="4434"/>
                </a:lnTo>
                <a:lnTo>
                  <a:pt x="2328" y="4497"/>
                </a:lnTo>
                <a:lnTo>
                  <a:pt x="2249" y="4529"/>
                </a:lnTo>
                <a:lnTo>
                  <a:pt x="2296" y="4560"/>
                </a:lnTo>
                <a:lnTo>
                  <a:pt x="2264" y="4624"/>
                </a:lnTo>
                <a:lnTo>
                  <a:pt x="2375" y="4624"/>
                </a:lnTo>
                <a:cubicBezTo>
                  <a:pt x="2359" y="4814"/>
                  <a:pt x="2344" y="4972"/>
                  <a:pt x="2138" y="5004"/>
                </a:cubicBezTo>
                <a:cubicBezTo>
                  <a:pt x="2201" y="5051"/>
                  <a:pt x="2185" y="5083"/>
                  <a:pt x="2138" y="5130"/>
                </a:cubicBezTo>
                <a:lnTo>
                  <a:pt x="2233" y="5194"/>
                </a:lnTo>
                <a:cubicBezTo>
                  <a:pt x="2249" y="5162"/>
                  <a:pt x="2264" y="5130"/>
                  <a:pt x="2280" y="5099"/>
                </a:cubicBezTo>
                <a:cubicBezTo>
                  <a:pt x="2344" y="5130"/>
                  <a:pt x="2423" y="5114"/>
                  <a:pt x="2470" y="5178"/>
                </a:cubicBezTo>
                <a:cubicBezTo>
                  <a:pt x="2486" y="5194"/>
                  <a:pt x="2502" y="5209"/>
                  <a:pt x="2502" y="5209"/>
                </a:cubicBezTo>
                <a:lnTo>
                  <a:pt x="2502" y="5225"/>
                </a:lnTo>
                <a:lnTo>
                  <a:pt x="2470" y="5194"/>
                </a:lnTo>
                <a:lnTo>
                  <a:pt x="2344" y="5194"/>
                </a:lnTo>
                <a:cubicBezTo>
                  <a:pt x="2359" y="5289"/>
                  <a:pt x="2375" y="5384"/>
                  <a:pt x="2407" y="5463"/>
                </a:cubicBezTo>
                <a:lnTo>
                  <a:pt x="2439" y="5479"/>
                </a:lnTo>
                <a:lnTo>
                  <a:pt x="2407" y="5558"/>
                </a:lnTo>
                <a:lnTo>
                  <a:pt x="2375" y="5510"/>
                </a:lnTo>
                <a:lnTo>
                  <a:pt x="2359" y="5526"/>
                </a:lnTo>
                <a:lnTo>
                  <a:pt x="2264" y="5653"/>
                </a:lnTo>
                <a:cubicBezTo>
                  <a:pt x="2239" y="5659"/>
                  <a:pt x="2213" y="5666"/>
                  <a:pt x="2188" y="5666"/>
                </a:cubicBezTo>
                <a:cubicBezTo>
                  <a:pt x="2152" y="5666"/>
                  <a:pt x="2118" y="5652"/>
                  <a:pt x="2090" y="5605"/>
                </a:cubicBezTo>
                <a:lnTo>
                  <a:pt x="2154" y="5574"/>
                </a:lnTo>
                <a:cubicBezTo>
                  <a:pt x="2138" y="5526"/>
                  <a:pt x="2122" y="5479"/>
                  <a:pt x="2106" y="5431"/>
                </a:cubicBezTo>
                <a:lnTo>
                  <a:pt x="1979" y="5415"/>
                </a:lnTo>
                <a:lnTo>
                  <a:pt x="1979" y="5384"/>
                </a:lnTo>
                <a:lnTo>
                  <a:pt x="2122" y="5384"/>
                </a:lnTo>
                <a:cubicBezTo>
                  <a:pt x="2109" y="5296"/>
                  <a:pt x="2077" y="5268"/>
                  <a:pt x="2025" y="5268"/>
                </a:cubicBezTo>
                <a:cubicBezTo>
                  <a:pt x="2011" y="5268"/>
                  <a:pt x="1996" y="5270"/>
                  <a:pt x="1979" y="5273"/>
                </a:cubicBezTo>
                <a:cubicBezTo>
                  <a:pt x="1932" y="5431"/>
                  <a:pt x="1900" y="5574"/>
                  <a:pt x="1884" y="5732"/>
                </a:cubicBezTo>
                <a:lnTo>
                  <a:pt x="1948" y="5669"/>
                </a:lnTo>
                <a:cubicBezTo>
                  <a:pt x="1979" y="5716"/>
                  <a:pt x="1995" y="5779"/>
                  <a:pt x="2027" y="5843"/>
                </a:cubicBezTo>
                <a:lnTo>
                  <a:pt x="2138" y="5748"/>
                </a:lnTo>
                <a:lnTo>
                  <a:pt x="2185" y="5779"/>
                </a:lnTo>
                <a:cubicBezTo>
                  <a:pt x="2201" y="5748"/>
                  <a:pt x="2217" y="5732"/>
                  <a:pt x="2217" y="5700"/>
                </a:cubicBezTo>
                <a:lnTo>
                  <a:pt x="2359" y="5795"/>
                </a:lnTo>
                <a:lnTo>
                  <a:pt x="2312" y="5843"/>
                </a:lnTo>
                <a:cubicBezTo>
                  <a:pt x="2375" y="5906"/>
                  <a:pt x="2344" y="5969"/>
                  <a:pt x="2344" y="6033"/>
                </a:cubicBezTo>
                <a:lnTo>
                  <a:pt x="2296" y="6033"/>
                </a:lnTo>
                <a:lnTo>
                  <a:pt x="2217" y="5874"/>
                </a:lnTo>
                <a:lnTo>
                  <a:pt x="2090" y="6001"/>
                </a:lnTo>
                <a:cubicBezTo>
                  <a:pt x="2122" y="6049"/>
                  <a:pt x="2154" y="6096"/>
                  <a:pt x="2185" y="6144"/>
                </a:cubicBezTo>
                <a:lnTo>
                  <a:pt x="2312" y="6175"/>
                </a:lnTo>
                <a:lnTo>
                  <a:pt x="2185" y="6254"/>
                </a:lnTo>
                <a:lnTo>
                  <a:pt x="1995" y="6207"/>
                </a:lnTo>
                <a:lnTo>
                  <a:pt x="2043" y="6080"/>
                </a:lnTo>
                <a:lnTo>
                  <a:pt x="1884" y="6049"/>
                </a:lnTo>
                <a:lnTo>
                  <a:pt x="1758" y="6033"/>
                </a:lnTo>
                <a:cubicBezTo>
                  <a:pt x="1742" y="6049"/>
                  <a:pt x="1726" y="6080"/>
                  <a:pt x="1710" y="6112"/>
                </a:cubicBezTo>
                <a:lnTo>
                  <a:pt x="1615" y="6064"/>
                </a:lnTo>
                <a:cubicBezTo>
                  <a:pt x="1615" y="6128"/>
                  <a:pt x="1615" y="6191"/>
                  <a:pt x="1536" y="6223"/>
                </a:cubicBezTo>
                <a:lnTo>
                  <a:pt x="1314" y="6112"/>
                </a:lnTo>
                <a:lnTo>
                  <a:pt x="1283" y="6144"/>
                </a:lnTo>
                <a:lnTo>
                  <a:pt x="1235" y="6096"/>
                </a:lnTo>
                <a:cubicBezTo>
                  <a:pt x="1219" y="6144"/>
                  <a:pt x="1204" y="6191"/>
                  <a:pt x="1172" y="6270"/>
                </a:cubicBezTo>
                <a:lnTo>
                  <a:pt x="1299" y="6365"/>
                </a:lnTo>
                <a:cubicBezTo>
                  <a:pt x="1314" y="6413"/>
                  <a:pt x="1314" y="6429"/>
                  <a:pt x="1314" y="6476"/>
                </a:cubicBezTo>
                <a:lnTo>
                  <a:pt x="1409" y="6429"/>
                </a:lnTo>
                <a:cubicBezTo>
                  <a:pt x="1425" y="6444"/>
                  <a:pt x="1441" y="6476"/>
                  <a:pt x="1457" y="6508"/>
                </a:cubicBezTo>
                <a:cubicBezTo>
                  <a:pt x="1473" y="6508"/>
                  <a:pt x="1489" y="6524"/>
                  <a:pt x="1489" y="6524"/>
                </a:cubicBezTo>
                <a:lnTo>
                  <a:pt x="1489" y="6539"/>
                </a:lnTo>
                <a:cubicBezTo>
                  <a:pt x="1473" y="6524"/>
                  <a:pt x="1457" y="6524"/>
                  <a:pt x="1457" y="6508"/>
                </a:cubicBezTo>
                <a:lnTo>
                  <a:pt x="1394" y="6508"/>
                </a:lnTo>
                <a:cubicBezTo>
                  <a:pt x="1330" y="6555"/>
                  <a:pt x="1299" y="6587"/>
                  <a:pt x="1267" y="6603"/>
                </a:cubicBezTo>
                <a:cubicBezTo>
                  <a:pt x="1283" y="6634"/>
                  <a:pt x="1299" y="6666"/>
                  <a:pt x="1299" y="6714"/>
                </a:cubicBezTo>
                <a:lnTo>
                  <a:pt x="1378" y="6650"/>
                </a:lnTo>
                <a:lnTo>
                  <a:pt x="1346" y="6777"/>
                </a:lnTo>
                <a:lnTo>
                  <a:pt x="1473" y="6840"/>
                </a:lnTo>
                <a:cubicBezTo>
                  <a:pt x="1441" y="6919"/>
                  <a:pt x="1457" y="7014"/>
                  <a:pt x="1457" y="7109"/>
                </a:cubicBezTo>
                <a:lnTo>
                  <a:pt x="1536" y="7157"/>
                </a:lnTo>
                <a:lnTo>
                  <a:pt x="1504" y="7299"/>
                </a:lnTo>
                <a:cubicBezTo>
                  <a:pt x="1663" y="7284"/>
                  <a:pt x="1679" y="7268"/>
                  <a:pt x="1615" y="7125"/>
                </a:cubicBezTo>
                <a:lnTo>
                  <a:pt x="1679" y="7046"/>
                </a:lnTo>
                <a:lnTo>
                  <a:pt x="1789" y="7094"/>
                </a:lnTo>
                <a:cubicBezTo>
                  <a:pt x="1774" y="7189"/>
                  <a:pt x="1758" y="7268"/>
                  <a:pt x="1758" y="7331"/>
                </a:cubicBezTo>
                <a:lnTo>
                  <a:pt x="1631" y="7458"/>
                </a:lnTo>
                <a:lnTo>
                  <a:pt x="1536" y="7426"/>
                </a:lnTo>
                <a:lnTo>
                  <a:pt x="1536" y="7426"/>
                </a:lnTo>
                <a:cubicBezTo>
                  <a:pt x="1568" y="7458"/>
                  <a:pt x="1599" y="7505"/>
                  <a:pt x="1631" y="7553"/>
                </a:cubicBezTo>
                <a:cubicBezTo>
                  <a:pt x="1647" y="7584"/>
                  <a:pt x="1647" y="7616"/>
                  <a:pt x="1631" y="7648"/>
                </a:cubicBezTo>
                <a:lnTo>
                  <a:pt x="1536" y="7695"/>
                </a:lnTo>
                <a:cubicBezTo>
                  <a:pt x="1520" y="7664"/>
                  <a:pt x="1504" y="7648"/>
                  <a:pt x="1504" y="7616"/>
                </a:cubicBezTo>
                <a:lnTo>
                  <a:pt x="1489" y="7616"/>
                </a:lnTo>
                <a:lnTo>
                  <a:pt x="1489" y="7774"/>
                </a:lnTo>
                <a:lnTo>
                  <a:pt x="1568" y="7790"/>
                </a:lnTo>
                <a:lnTo>
                  <a:pt x="1568" y="7917"/>
                </a:lnTo>
                <a:lnTo>
                  <a:pt x="1615" y="7980"/>
                </a:lnTo>
                <a:lnTo>
                  <a:pt x="1694" y="7980"/>
                </a:lnTo>
                <a:cubicBezTo>
                  <a:pt x="1774" y="7885"/>
                  <a:pt x="1774" y="7885"/>
                  <a:pt x="1742" y="7870"/>
                </a:cubicBezTo>
                <a:lnTo>
                  <a:pt x="1742" y="7870"/>
                </a:lnTo>
                <a:lnTo>
                  <a:pt x="1631" y="7901"/>
                </a:lnTo>
                <a:lnTo>
                  <a:pt x="1631" y="7838"/>
                </a:lnTo>
                <a:cubicBezTo>
                  <a:pt x="1758" y="7806"/>
                  <a:pt x="1758" y="7806"/>
                  <a:pt x="1837" y="7679"/>
                </a:cubicBezTo>
                <a:lnTo>
                  <a:pt x="1900" y="7759"/>
                </a:lnTo>
                <a:lnTo>
                  <a:pt x="1821" y="7870"/>
                </a:lnTo>
                <a:lnTo>
                  <a:pt x="1900" y="7917"/>
                </a:lnTo>
                <a:lnTo>
                  <a:pt x="1900" y="8012"/>
                </a:lnTo>
                <a:lnTo>
                  <a:pt x="1837" y="7980"/>
                </a:lnTo>
                <a:lnTo>
                  <a:pt x="1837" y="8044"/>
                </a:lnTo>
                <a:lnTo>
                  <a:pt x="1995" y="8107"/>
                </a:lnTo>
                <a:lnTo>
                  <a:pt x="2106" y="7949"/>
                </a:lnTo>
                <a:cubicBezTo>
                  <a:pt x="2043" y="7901"/>
                  <a:pt x="2074" y="7838"/>
                  <a:pt x="2074" y="7774"/>
                </a:cubicBezTo>
                <a:lnTo>
                  <a:pt x="2074" y="7774"/>
                </a:lnTo>
                <a:lnTo>
                  <a:pt x="2185" y="7790"/>
                </a:lnTo>
                <a:lnTo>
                  <a:pt x="2154" y="7838"/>
                </a:lnTo>
                <a:lnTo>
                  <a:pt x="2280" y="7933"/>
                </a:lnTo>
                <a:lnTo>
                  <a:pt x="2328" y="7885"/>
                </a:lnTo>
                <a:cubicBezTo>
                  <a:pt x="2344" y="7933"/>
                  <a:pt x="2344" y="7965"/>
                  <a:pt x="2344" y="7965"/>
                </a:cubicBezTo>
                <a:lnTo>
                  <a:pt x="2439" y="8091"/>
                </a:lnTo>
                <a:lnTo>
                  <a:pt x="2565" y="8060"/>
                </a:lnTo>
                <a:lnTo>
                  <a:pt x="2629" y="8170"/>
                </a:lnTo>
                <a:cubicBezTo>
                  <a:pt x="2692" y="8170"/>
                  <a:pt x="2755" y="8220"/>
                  <a:pt x="2819" y="8220"/>
                </a:cubicBezTo>
                <a:cubicBezTo>
                  <a:pt x="2850" y="8220"/>
                  <a:pt x="2882" y="8207"/>
                  <a:pt x="2914" y="8170"/>
                </a:cubicBezTo>
                <a:cubicBezTo>
                  <a:pt x="2945" y="8201"/>
                  <a:pt x="2975" y="8226"/>
                  <a:pt x="3006" y="8226"/>
                </a:cubicBezTo>
                <a:cubicBezTo>
                  <a:pt x="3023" y="8226"/>
                  <a:pt x="3040" y="8219"/>
                  <a:pt x="3056" y="8202"/>
                </a:cubicBezTo>
                <a:lnTo>
                  <a:pt x="3024" y="8123"/>
                </a:lnTo>
                <a:lnTo>
                  <a:pt x="3151" y="8060"/>
                </a:lnTo>
                <a:lnTo>
                  <a:pt x="3151" y="8234"/>
                </a:lnTo>
                <a:cubicBezTo>
                  <a:pt x="3192" y="8220"/>
                  <a:pt x="3245" y="8183"/>
                  <a:pt x="3269" y="8183"/>
                </a:cubicBezTo>
                <a:cubicBezTo>
                  <a:pt x="3272" y="8183"/>
                  <a:pt x="3276" y="8184"/>
                  <a:pt x="3278" y="8186"/>
                </a:cubicBezTo>
                <a:cubicBezTo>
                  <a:pt x="3318" y="8208"/>
                  <a:pt x="3355" y="8217"/>
                  <a:pt x="3391" y="8217"/>
                </a:cubicBezTo>
                <a:cubicBezTo>
                  <a:pt x="3483" y="8217"/>
                  <a:pt x="3562" y="8161"/>
                  <a:pt x="3642" y="8139"/>
                </a:cubicBezTo>
                <a:cubicBezTo>
                  <a:pt x="3642" y="8123"/>
                  <a:pt x="3658" y="8123"/>
                  <a:pt x="3658" y="8107"/>
                </a:cubicBezTo>
                <a:lnTo>
                  <a:pt x="3674" y="8123"/>
                </a:lnTo>
                <a:lnTo>
                  <a:pt x="3642" y="8139"/>
                </a:lnTo>
                <a:lnTo>
                  <a:pt x="3642" y="8250"/>
                </a:lnTo>
                <a:lnTo>
                  <a:pt x="3531" y="8281"/>
                </a:lnTo>
                <a:cubicBezTo>
                  <a:pt x="3531" y="8313"/>
                  <a:pt x="3531" y="8329"/>
                  <a:pt x="3531" y="8329"/>
                </a:cubicBezTo>
                <a:lnTo>
                  <a:pt x="3753" y="8360"/>
                </a:lnTo>
                <a:cubicBezTo>
                  <a:pt x="3769" y="8313"/>
                  <a:pt x="3800" y="8250"/>
                  <a:pt x="3816" y="8186"/>
                </a:cubicBezTo>
                <a:lnTo>
                  <a:pt x="3990" y="8234"/>
                </a:lnTo>
                <a:lnTo>
                  <a:pt x="3990" y="8329"/>
                </a:lnTo>
                <a:cubicBezTo>
                  <a:pt x="4038" y="8408"/>
                  <a:pt x="4133" y="8392"/>
                  <a:pt x="4180" y="8471"/>
                </a:cubicBezTo>
                <a:lnTo>
                  <a:pt x="4275" y="8471"/>
                </a:lnTo>
                <a:lnTo>
                  <a:pt x="4339" y="8392"/>
                </a:lnTo>
                <a:cubicBezTo>
                  <a:pt x="4391" y="8392"/>
                  <a:pt x="4444" y="8371"/>
                  <a:pt x="4492" y="8371"/>
                </a:cubicBezTo>
                <a:cubicBezTo>
                  <a:pt x="4516" y="8371"/>
                  <a:pt x="4539" y="8376"/>
                  <a:pt x="4560" y="8392"/>
                </a:cubicBezTo>
                <a:cubicBezTo>
                  <a:pt x="4576" y="8404"/>
                  <a:pt x="4590" y="8408"/>
                  <a:pt x="4604" y="8408"/>
                </a:cubicBezTo>
                <a:cubicBezTo>
                  <a:pt x="4637" y="8408"/>
                  <a:pt x="4666" y="8384"/>
                  <a:pt x="4693" y="8384"/>
                </a:cubicBezTo>
                <a:cubicBezTo>
                  <a:pt x="4702" y="8384"/>
                  <a:pt x="4710" y="8386"/>
                  <a:pt x="4719" y="8392"/>
                </a:cubicBezTo>
                <a:cubicBezTo>
                  <a:pt x="4766" y="8440"/>
                  <a:pt x="4845" y="8408"/>
                  <a:pt x="4909" y="8455"/>
                </a:cubicBezTo>
                <a:cubicBezTo>
                  <a:pt x="4924" y="8434"/>
                  <a:pt x="4940" y="8427"/>
                  <a:pt x="4957" y="8427"/>
                </a:cubicBezTo>
                <a:cubicBezTo>
                  <a:pt x="4990" y="8427"/>
                  <a:pt x="5025" y="8455"/>
                  <a:pt x="5067" y="8455"/>
                </a:cubicBezTo>
                <a:cubicBezTo>
                  <a:pt x="5130" y="8471"/>
                  <a:pt x="5178" y="8487"/>
                  <a:pt x="5241" y="8519"/>
                </a:cubicBezTo>
                <a:cubicBezTo>
                  <a:pt x="5241" y="8503"/>
                  <a:pt x="5257" y="8487"/>
                  <a:pt x="5257" y="8471"/>
                </a:cubicBezTo>
                <a:cubicBezTo>
                  <a:pt x="5346" y="8471"/>
                  <a:pt x="5419" y="8525"/>
                  <a:pt x="5498" y="8525"/>
                </a:cubicBezTo>
                <a:cubicBezTo>
                  <a:pt x="5532" y="8525"/>
                  <a:pt x="5567" y="8516"/>
                  <a:pt x="5605" y="8487"/>
                </a:cubicBezTo>
                <a:cubicBezTo>
                  <a:pt x="5631" y="8521"/>
                  <a:pt x="5670" y="8537"/>
                  <a:pt x="5708" y="8537"/>
                </a:cubicBezTo>
                <a:cubicBezTo>
                  <a:pt x="5741" y="8537"/>
                  <a:pt x="5773" y="8525"/>
                  <a:pt x="5795" y="8503"/>
                </a:cubicBezTo>
                <a:lnTo>
                  <a:pt x="5985" y="8535"/>
                </a:lnTo>
                <a:lnTo>
                  <a:pt x="6096" y="8440"/>
                </a:lnTo>
                <a:lnTo>
                  <a:pt x="6223" y="8598"/>
                </a:lnTo>
                <a:lnTo>
                  <a:pt x="6429" y="8566"/>
                </a:lnTo>
                <a:cubicBezTo>
                  <a:pt x="6445" y="8598"/>
                  <a:pt x="6445" y="8614"/>
                  <a:pt x="6445" y="8645"/>
                </a:cubicBezTo>
                <a:lnTo>
                  <a:pt x="6666" y="8693"/>
                </a:lnTo>
                <a:cubicBezTo>
                  <a:pt x="6682" y="8677"/>
                  <a:pt x="6698" y="8645"/>
                  <a:pt x="6714" y="8614"/>
                </a:cubicBezTo>
                <a:lnTo>
                  <a:pt x="6840" y="8614"/>
                </a:lnTo>
                <a:cubicBezTo>
                  <a:pt x="6872" y="8630"/>
                  <a:pt x="6904" y="8630"/>
                  <a:pt x="6951" y="8645"/>
                </a:cubicBezTo>
                <a:lnTo>
                  <a:pt x="7030" y="8677"/>
                </a:lnTo>
                <a:lnTo>
                  <a:pt x="7189" y="8582"/>
                </a:lnTo>
                <a:lnTo>
                  <a:pt x="7300" y="8645"/>
                </a:lnTo>
                <a:lnTo>
                  <a:pt x="7410" y="8598"/>
                </a:lnTo>
                <a:cubicBezTo>
                  <a:pt x="7442" y="8645"/>
                  <a:pt x="7474" y="8661"/>
                  <a:pt x="7490" y="8693"/>
                </a:cubicBezTo>
                <a:cubicBezTo>
                  <a:pt x="7505" y="8725"/>
                  <a:pt x="7521" y="8740"/>
                  <a:pt x="7537" y="8772"/>
                </a:cubicBezTo>
                <a:cubicBezTo>
                  <a:pt x="7615" y="8705"/>
                  <a:pt x="7677" y="8631"/>
                  <a:pt x="7746" y="8631"/>
                </a:cubicBezTo>
                <a:cubicBezTo>
                  <a:pt x="7775" y="8631"/>
                  <a:pt x="7805" y="8644"/>
                  <a:pt x="7838" y="8677"/>
                </a:cubicBezTo>
                <a:lnTo>
                  <a:pt x="8044" y="8598"/>
                </a:lnTo>
                <a:lnTo>
                  <a:pt x="7917" y="8519"/>
                </a:lnTo>
                <a:lnTo>
                  <a:pt x="8060" y="8519"/>
                </a:lnTo>
                <a:lnTo>
                  <a:pt x="8123" y="8630"/>
                </a:lnTo>
                <a:lnTo>
                  <a:pt x="8376" y="8519"/>
                </a:lnTo>
                <a:lnTo>
                  <a:pt x="8566" y="8693"/>
                </a:lnTo>
                <a:lnTo>
                  <a:pt x="8614" y="8630"/>
                </a:lnTo>
                <a:lnTo>
                  <a:pt x="8709" y="8725"/>
                </a:lnTo>
                <a:lnTo>
                  <a:pt x="8804" y="8661"/>
                </a:lnTo>
                <a:lnTo>
                  <a:pt x="8915" y="8772"/>
                </a:lnTo>
                <a:cubicBezTo>
                  <a:pt x="8942" y="8737"/>
                  <a:pt x="8973" y="8724"/>
                  <a:pt x="9003" y="8724"/>
                </a:cubicBezTo>
                <a:cubicBezTo>
                  <a:pt x="9041" y="8724"/>
                  <a:pt x="9078" y="8745"/>
                  <a:pt x="9105" y="8772"/>
                </a:cubicBezTo>
                <a:lnTo>
                  <a:pt x="9168" y="8725"/>
                </a:lnTo>
                <a:cubicBezTo>
                  <a:pt x="9200" y="8725"/>
                  <a:pt x="9231" y="8767"/>
                  <a:pt x="9258" y="8767"/>
                </a:cubicBezTo>
                <a:cubicBezTo>
                  <a:pt x="9272" y="8767"/>
                  <a:pt x="9284" y="8756"/>
                  <a:pt x="9295" y="8725"/>
                </a:cubicBezTo>
                <a:lnTo>
                  <a:pt x="9263" y="8693"/>
                </a:lnTo>
                <a:cubicBezTo>
                  <a:pt x="9263" y="8693"/>
                  <a:pt x="9263" y="8693"/>
                  <a:pt x="9279" y="8677"/>
                </a:cubicBezTo>
                <a:lnTo>
                  <a:pt x="9295" y="8709"/>
                </a:lnTo>
                <a:lnTo>
                  <a:pt x="9405" y="8709"/>
                </a:lnTo>
                <a:lnTo>
                  <a:pt x="9437" y="8582"/>
                </a:lnTo>
                <a:lnTo>
                  <a:pt x="9564" y="8709"/>
                </a:lnTo>
                <a:lnTo>
                  <a:pt x="9532" y="8788"/>
                </a:lnTo>
                <a:lnTo>
                  <a:pt x="9627" y="8788"/>
                </a:lnTo>
                <a:cubicBezTo>
                  <a:pt x="9643" y="8740"/>
                  <a:pt x="9675" y="8677"/>
                  <a:pt x="9690" y="8630"/>
                </a:cubicBezTo>
                <a:lnTo>
                  <a:pt x="9738" y="8677"/>
                </a:lnTo>
                <a:cubicBezTo>
                  <a:pt x="9785" y="8661"/>
                  <a:pt x="9817" y="8645"/>
                  <a:pt x="9865" y="8630"/>
                </a:cubicBezTo>
                <a:lnTo>
                  <a:pt x="9912" y="8630"/>
                </a:lnTo>
                <a:cubicBezTo>
                  <a:pt x="9912" y="8677"/>
                  <a:pt x="9928" y="8709"/>
                  <a:pt x="9928" y="8756"/>
                </a:cubicBezTo>
                <a:lnTo>
                  <a:pt x="10007" y="8661"/>
                </a:lnTo>
                <a:lnTo>
                  <a:pt x="10102" y="8788"/>
                </a:lnTo>
                <a:lnTo>
                  <a:pt x="10308" y="8598"/>
                </a:lnTo>
                <a:cubicBezTo>
                  <a:pt x="10296" y="8575"/>
                  <a:pt x="10293" y="8560"/>
                  <a:pt x="10292" y="8560"/>
                </a:cubicBezTo>
                <a:cubicBezTo>
                  <a:pt x="10292" y="8560"/>
                  <a:pt x="10292" y="8560"/>
                  <a:pt x="10292" y="8560"/>
                </a:cubicBezTo>
                <a:lnTo>
                  <a:pt x="10292" y="8560"/>
                </a:lnTo>
                <a:cubicBezTo>
                  <a:pt x="10294" y="8530"/>
                  <a:pt x="10308" y="8501"/>
                  <a:pt x="10308" y="8471"/>
                </a:cubicBezTo>
                <a:lnTo>
                  <a:pt x="10340" y="8487"/>
                </a:lnTo>
                <a:cubicBezTo>
                  <a:pt x="10340" y="8550"/>
                  <a:pt x="10340" y="8614"/>
                  <a:pt x="10340" y="8693"/>
                </a:cubicBezTo>
                <a:lnTo>
                  <a:pt x="10466" y="8630"/>
                </a:lnTo>
                <a:lnTo>
                  <a:pt x="10530" y="8677"/>
                </a:lnTo>
                <a:lnTo>
                  <a:pt x="10593" y="8630"/>
                </a:lnTo>
                <a:lnTo>
                  <a:pt x="10751" y="8677"/>
                </a:lnTo>
                <a:cubicBezTo>
                  <a:pt x="10767" y="8645"/>
                  <a:pt x="10767" y="8630"/>
                  <a:pt x="10767" y="8614"/>
                </a:cubicBezTo>
                <a:lnTo>
                  <a:pt x="11052" y="8519"/>
                </a:lnTo>
                <a:lnTo>
                  <a:pt x="11084" y="8598"/>
                </a:lnTo>
                <a:lnTo>
                  <a:pt x="11147" y="8598"/>
                </a:lnTo>
                <a:cubicBezTo>
                  <a:pt x="11131" y="8566"/>
                  <a:pt x="11115" y="8550"/>
                  <a:pt x="11115" y="8519"/>
                </a:cubicBezTo>
                <a:lnTo>
                  <a:pt x="11210" y="8440"/>
                </a:lnTo>
                <a:cubicBezTo>
                  <a:pt x="11226" y="8519"/>
                  <a:pt x="11226" y="8550"/>
                  <a:pt x="11226" y="8598"/>
                </a:cubicBezTo>
                <a:lnTo>
                  <a:pt x="11448" y="8471"/>
                </a:lnTo>
                <a:cubicBezTo>
                  <a:pt x="11464" y="8455"/>
                  <a:pt x="11464" y="8455"/>
                  <a:pt x="11480" y="8440"/>
                </a:cubicBezTo>
                <a:lnTo>
                  <a:pt x="11495" y="8455"/>
                </a:lnTo>
                <a:lnTo>
                  <a:pt x="11464" y="8471"/>
                </a:lnTo>
                <a:cubicBezTo>
                  <a:pt x="11464" y="8550"/>
                  <a:pt x="11432" y="8630"/>
                  <a:pt x="11511" y="8677"/>
                </a:cubicBezTo>
                <a:lnTo>
                  <a:pt x="11622" y="8677"/>
                </a:lnTo>
                <a:lnTo>
                  <a:pt x="11717" y="8535"/>
                </a:lnTo>
                <a:lnTo>
                  <a:pt x="11717" y="8677"/>
                </a:lnTo>
                <a:cubicBezTo>
                  <a:pt x="11670" y="8709"/>
                  <a:pt x="11622" y="8740"/>
                  <a:pt x="11559" y="8756"/>
                </a:cubicBezTo>
                <a:lnTo>
                  <a:pt x="11495" y="8709"/>
                </a:lnTo>
                <a:lnTo>
                  <a:pt x="11495" y="8788"/>
                </a:lnTo>
                <a:lnTo>
                  <a:pt x="11812" y="8851"/>
                </a:lnTo>
                <a:cubicBezTo>
                  <a:pt x="11854" y="8893"/>
                  <a:pt x="11904" y="8915"/>
                  <a:pt x="11955" y="8915"/>
                </a:cubicBezTo>
                <a:cubicBezTo>
                  <a:pt x="11981" y="8915"/>
                  <a:pt x="12007" y="8909"/>
                  <a:pt x="12034" y="8899"/>
                </a:cubicBezTo>
                <a:cubicBezTo>
                  <a:pt x="12050" y="8851"/>
                  <a:pt x="12129" y="8851"/>
                  <a:pt x="12113" y="8756"/>
                </a:cubicBezTo>
                <a:cubicBezTo>
                  <a:pt x="12084" y="8756"/>
                  <a:pt x="12068" y="8756"/>
                  <a:pt x="12030" y="8792"/>
                </a:cubicBezTo>
                <a:lnTo>
                  <a:pt x="12030" y="8792"/>
                </a:lnTo>
                <a:cubicBezTo>
                  <a:pt x="12025" y="8777"/>
                  <a:pt x="12018" y="8767"/>
                  <a:pt x="12018" y="8756"/>
                </a:cubicBezTo>
                <a:cubicBezTo>
                  <a:pt x="12018" y="8772"/>
                  <a:pt x="12014" y="8784"/>
                  <a:pt x="12012" y="8792"/>
                </a:cubicBezTo>
                <a:lnTo>
                  <a:pt x="12012" y="8792"/>
                </a:lnTo>
                <a:cubicBezTo>
                  <a:pt x="11998" y="8736"/>
                  <a:pt x="11980" y="8719"/>
                  <a:pt x="11939" y="8677"/>
                </a:cubicBezTo>
                <a:lnTo>
                  <a:pt x="12034" y="8630"/>
                </a:lnTo>
                <a:lnTo>
                  <a:pt x="11923" y="8550"/>
                </a:lnTo>
                <a:cubicBezTo>
                  <a:pt x="11955" y="8487"/>
                  <a:pt x="11970" y="8424"/>
                  <a:pt x="12002" y="8360"/>
                </a:cubicBezTo>
                <a:lnTo>
                  <a:pt x="12097" y="8471"/>
                </a:lnTo>
                <a:cubicBezTo>
                  <a:pt x="12081" y="8487"/>
                  <a:pt x="12081" y="8519"/>
                  <a:pt x="12065" y="8566"/>
                </a:cubicBezTo>
                <a:lnTo>
                  <a:pt x="12208" y="8519"/>
                </a:lnTo>
                <a:cubicBezTo>
                  <a:pt x="12224" y="8535"/>
                  <a:pt x="12255" y="8550"/>
                  <a:pt x="12271" y="8582"/>
                </a:cubicBezTo>
                <a:cubicBezTo>
                  <a:pt x="12255" y="8661"/>
                  <a:pt x="12240" y="8725"/>
                  <a:pt x="12224" y="8804"/>
                </a:cubicBezTo>
                <a:cubicBezTo>
                  <a:pt x="12287" y="8915"/>
                  <a:pt x="12414" y="8867"/>
                  <a:pt x="12477" y="8962"/>
                </a:cubicBezTo>
                <a:cubicBezTo>
                  <a:pt x="12588" y="8946"/>
                  <a:pt x="12715" y="8978"/>
                  <a:pt x="12810" y="8883"/>
                </a:cubicBezTo>
                <a:cubicBezTo>
                  <a:pt x="12794" y="8835"/>
                  <a:pt x="12730" y="8788"/>
                  <a:pt x="12778" y="8725"/>
                </a:cubicBezTo>
                <a:lnTo>
                  <a:pt x="12920" y="8725"/>
                </a:lnTo>
                <a:cubicBezTo>
                  <a:pt x="12920" y="8804"/>
                  <a:pt x="12920" y="8883"/>
                  <a:pt x="12920" y="8962"/>
                </a:cubicBezTo>
                <a:lnTo>
                  <a:pt x="13110" y="8835"/>
                </a:lnTo>
                <a:cubicBezTo>
                  <a:pt x="13126" y="8835"/>
                  <a:pt x="13146" y="8834"/>
                  <a:pt x="13165" y="8834"/>
                </a:cubicBezTo>
                <a:cubicBezTo>
                  <a:pt x="13204" y="8834"/>
                  <a:pt x="13242" y="8841"/>
                  <a:pt x="13253" y="8883"/>
                </a:cubicBezTo>
                <a:cubicBezTo>
                  <a:pt x="13237" y="8930"/>
                  <a:pt x="13237" y="8962"/>
                  <a:pt x="13237" y="8994"/>
                </a:cubicBezTo>
                <a:lnTo>
                  <a:pt x="13253" y="8994"/>
                </a:lnTo>
                <a:lnTo>
                  <a:pt x="13285" y="8915"/>
                </a:lnTo>
                <a:lnTo>
                  <a:pt x="13348" y="8962"/>
                </a:lnTo>
                <a:cubicBezTo>
                  <a:pt x="13380" y="8930"/>
                  <a:pt x="13395" y="8915"/>
                  <a:pt x="13411" y="8899"/>
                </a:cubicBezTo>
                <a:lnTo>
                  <a:pt x="13380" y="8851"/>
                </a:lnTo>
                <a:lnTo>
                  <a:pt x="13443" y="8851"/>
                </a:lnTo>
                <a:cubicBezTo>
                  <a:pt x="13459" y="8883"/>
                  <a:pt x="13475" y="8915"/>
                  <a:pt x="13475" y="8962"/>
                </a:cubicBezTo>
                <a:lnTo>
                  <a:pt x="13522" y="8899"/>
                </a:lnTo>
                <a:cubicBezTo>
                  <a:pt x="13506" y="8867"/>
                  <a:pt x="13506" y="8835"/>
                  <a:pt x="13490" y="8804"/>
                </a:cubicBezTo>
                <a:lnTo>
                  <a:pt x="13601" y="8804"/>
                </a:lnTo>
                <a:cubicBezTo>
                  <a:pt x="13633" y="8851"/>
                  <a:pt x="13665" y="8899"/>
                  <a:pt x="13696" y="8946"/>
                </a:cubicBezTo>
                <a:cubicBezTo>
                  <a:pt x="13696" y="8962"/>
                  <a:pt x="13712" y="8962"/>
                  <a:pt x="13728" y="8962"/>
                </a:cubicBezTo>
                <a:lnTo>
                  <a:pt x="13807" y="8915"/>
                </a:lnTo>
                <a:lnTo>
                  <a:pt x="13918" y="9010"/>
                </a:lnTo>
                <a:lnTo>
                  <a:pt x="14029" y="8899"/>
                </a:lnTo>
                <a:lnTo>
                  <a:pt x="14219" y="8994"/>
                </a:lnTo>
                <a:lnTo>
                  <a:pt x="14266" y="8930"/>
                </a:lnTo>
                <a:cubicBezTo>
                  <a:pt x="14250" y="8915"/>
                  <a:pt x="14203" y="8915"/>
                  <a:pt x="14250" y="8867"/>
                </a:cubicBezTo>
                <a:lnTo>
                  <a:pt x="14250" y="8867"/>
                </a:lnTo>
                <a:lnTo>
                  <a:pt x="14377" y="8930"/>
                </a:lnTo>
                <a:cubicBezTo>
                  <a:pt x="14377" y="8978"/>
                  <a:pt x="14377" y="9010"/>
                  <a:pt x="14377" y="9041"/>
                </a:cubicBezTo>
                <a:lnTo>
                  <a:pt x="14520" y="9010"/>
                </a:lnTo>
                <a:lnTo>
                  <a:pt x="14615" y="9041"/>
                </a:lnTo>
                <a:lnTo>
                  <a:pt x="14615" y="8915"/>
                </a:lnTo>
                <a:lnTo>
                  <a:pt x="14757" y="8915"/>
                </a:lnTo>
                <a:cubicBezTo>
                  <a:pt x="14741" y="9041"/>
                  <a:pt x="14836" y="9025"/>
                  <a:pt x="14884" y="9041"/>
                </a:cubicBezTo>
                <a:cubicBezTo>
                  <a:pt x="14931" y="9089"/>
                  <a:pt x="14947" y="9120"/>
                  <a:pt x="14995" y="9184"/>
                </a:cubicBezTo>
                <a:cubicBezTo>
                  <a:pt x="15011" y="9136"/>
                  <a:pt x="15026" y="9105"/>
                  <a:pt x="15042" y="9089"/>
                </a:cubicBezTo>
                <a:lnTo>
                  <a:pt x="15201" y="9041"/>
                </a:lnTo>
                <a:cubicBezTo>
                  <a:pt x="15216" y="9057"/>
                  <a:pt x="15216" y="9089"/>
                  <a:pt x="15232" y="9105"/>
                </a:cubicBezTo>
                <a:lnTo>
                  <a:pt x="15454" y="8978"/>
                </a:lnTo>
                <a:lnTo>
                  <a:pt x="15375" y="8915"/>
                </a:lnTo>
                <a:lnTo>
                  <a:pt x="15248" y="9010"/>
                </a:lnTo>
                <a:lnTo>
                  <a:pt x="15169" y="8915"/>
                </a:lnTo>
                <a:cubicBezTo>
                  <a:pt x="15153" y="8946"/>
                  <a:pt x="15137" y="8978"/>
                  <a:pt x="15121" y="9010"/>
                </a:cubicBezTo>
                <a:lnTo>
                  <a:pt x="15026" y="8946"/>
                </a:lnTo>
                <a:lnTo>
                  <a:pt x="15074" y="8883"/>
                </a:lnTo>
                <a:lnTo>
                  <a:pt x="15359" y="8851"/>
                </a:lnTo>
                <a:lnTo>
                  <a:pt x="15391" y="8867"/>
                </a:lnTo>
                <a:lnTo>
                  <a:pt x="15486" y="8788"/>
                </a:lnTo>
                <a:cubicBezTo>
                  <a:pt x="15581" y="8867"/>
                  <a:pt x="15565" y="8962"/>
                  <a:pt x="15596" y="9041"/>
                </a:cubicBezTo>
                <a:lnTo>
                  <a:pt x="15676" y="9168"/>
                </a:lnTo>
                <a:lnTo>
                  <a:pt x="15786" y="9073"/>
                </a:lnTo>
                <a:cubicBezTo>
                  <a:pt x="15800" y="9086"/>
                  <a:pt x="15812" y="9091"/>
                  <a:pt x="15824" y="9091"/>
                </a:cubicBezTo>
                <a:cubicBezTo>
                  <a:pt x="15862" y="9091"/>
                  <a:pt x="15898" y="9046"/>
                  <a:pt x="15949" y="9046"/>
                </a:cubicBezTo>
                <a:cubicBezTo>
                  <a:pt x="15962" y="9046"/>
                  <a:pt x="15977" y="9049"/>
                  <a:pt x="15992" y="9057"/>
                </a:cubicBezTo>
                <a:cubicBezTo>
                  <a:pt x="15999" y="9059"/>
                  <a:pt x="16007" y="9060"/>
                  <a:pt x="16015" y="9060"/>
                </a:cubicBezTo>
                <a:cubicBezTo>
                  <a:pt x="16066" y="9060"/>
                  <a:pt x="16144" y="9025"/>
                  <a:pt x="16198" y="9025"/>
                </a:cubicBezTo>
                <a:lnTo>
                  <a:pt x="16261" y="9200"/>
                </a:lnTo>
                <a:lnTo>
                  <a:pt x="16356" y="9200"/>
                </a:lnTo>
                <a:cubicBezTo>
                  <a:pt x="16356" y="9120"/>
                  <a:pt x="16420" y="9105"/>
                  <a:pt x="16483" y="9073"/>
                </a:cubicBezTo>
                <a:cubicBezTo>
                  <a:pt x="16499" y="9105"/>
                  <a:pt x="16531" y="9136"/>
                  <a:pt x="16531" y="9168"/>
                </a:cubicBezTo>
                <a:lnTo>
                  <a:pt x="16721" y="9120"/>
                </a:lnTo>
                <a:lnTo>
                  <a:pt x="16736" y="9089"/>
                </a:lnTo>
                <a:cubicBezTo>
                  <a:pt x="16736" y="9089"/>
                  <a:pt x="16752" y="9105"/>
                  <a:pt x="16752" y="9120"/>
                </a:cubicBezTo>
                <a:cubicBezTo>
                  <a:pt x="16833" y="9167"/>
                  <a:pt x="16931" y="9196"/>
                  <a:pt x="17034" y="9196"/>
                </a:cubicBezTo>
                <a:cubicBezTo>
                  <a:pt x="17072" y="9196"/>
                  <a:pt x="17110" y="9192"/>
                  <a:pt x="17148" y="9184"/>
                </a:cubicBezTo>
                <a:lnTo>
                  <a:pt x="17211" y="9136"/>
                </a:lnTo>
                <a:lnTo>
                  <a:pt x="17053" y="9073"/>
                </a:lnTo>
                <a:lnTo>
                  <a:pt x="17069" y="9025"/>
                </a:lnTo>
                <a:lnTo>
                  <a:pt x="17227" y="9073"/>
                </a:lnTo>
                <a:lnTo>
                  <a:pt x="17291" y="9025"/>
                </a:lnTo>
                <a:lnTo>
                  <a:pt x="17291" y="9168"/>
                </a:lnTo>
                <a:cubicBezTo>
                  <a:pt x="17306" y="9152"/>
                  <a:pt x="17322" y="9136"/>
                  <a:pt x="17338" y="9120"/>
                </a:cubicBezTo>
                <a:cubicBezTo>
                  <a:pt x="17372" y="9148"/>
                  <a:pt x="17407" y="9154"/>
                  <a:pt x="17441" y="9154"/>
                </a:cubicBezTo>
                <a:cubicBezTo>
                  <a:pt x="17473" y="9154"/>
                  <a:pt x="17505" y="9149"/>
                  <a:pt x="17537" y="9149"/>
                </a:cubicBezTo>
                <a:cubicBezTo>
                  <a:pt x="17550" y="9149"/>
                  <a:pt x="17563" y="9149"/>
                  <a:pt x="17576" y="9152"/>
                </a:cubicBezTo>
                <a:cubicBezTo>
                  <a:pt x="17576" y="9152"/>
                  <a:pt x="17591" y="9136"/>
                  <a:pt x="17591" y="9120"/>
                </a:cubicBezTo>
                <a:lnTo>
                  <a:pt x="17481" y="9105"/>
                </a:lnTo>
                <a:cubicBezTo>
                  <a:pt x="17512" y="9025"/>
                  <a:pt x="17401" y="8962"/>
                  <a:pt x="17481" y="8867"/>
                </a:cubicBezTo>
                <a:lnTo>
                  <a:pt x="17481" y="8867"/>
                </a:lnTo>
                <a:lnTo>
                  <a:pt x="17623" y="9041"/>
                </a:lnTo>
                <a:cubicBezTo>
                  <a:pt x="17639" y="8994"/>
                  <a:pt x="17655" y="8978"/>
                  <a:pt x="17655" y="8962"/>
                </a:cubicBezTo>
                <a:cubicBezTo>
                  <a:pt x="17718" y="9010"/>
                  <a:pt x="17781" y="9057"/>
                  <a:pt x="17845" y="9120"/>
                </a:cubicBezTo>
                <a:lnTo>
                  <a:pt x="18019" y="9120"/>
                </a:lnTo>
                <a:cubicBezTo>
                  <a:pt x="18082" y="9120"/>
                  <a:pt x="18146" y="9120"/>
                  <a:pt x="18209" y="9105"/>
                </a:cubicBezTo>
                <a:cubicBezTo>
                  <a:pt x="18272" y="9073"/>
                  <a:pt x="18320" y="9073"/>
                  <a:pt x="18367" y="9073"/>
                </a:cubicBezTo>
                <a:lnTo>
                  <a:pt x="18383" y="9200"/>
                </a:lnTo>
                <a:lnTo>
                  <a:pt x="18462" y="9168"/>
                </a:lnTo>
                <a:lnTo>
                  <a:pt x="18906" y="9231"/>
                </a:lnTo>
                <a:lnTo>
                  <a:pt x="19001" y="9073"/>
                </a:lnTo>
                <a:lnTo>
                  <a:pt x="19080" y="9073"/>
                </a:lnTo>
                <a:lnTo>
                  <a:pt x="19159" y="8946"/>
                </a:lnTo>
                <a:lnTo>
                  <a:pt x="19143" y="8946"/>
                </a:lnTo>
                <a:lnTo>
                  <a:pt x="19143" y="8867"/>
                </a:lnTo>
                <a:lnTo>
                  <a:pt x="19175" y="8867"/>
                </a:lnTo>
                <a:lnTo>
                  <a:pt x="19175" y="8946"/>
                </a:lnTo>
                <a:lnTo>
                  <a:pt x="19159" y="8946"/>
                </a:lnTo>
                <a:cubicBezTo>
                  <a:pt x="19191" y="9010"/>
                  <a:pt x="19191" y="9073"/>
                  <a:pt x="19270" y="9073"/>
                </a:cubicBezTo>
                <a:cubicBezTo>
                  <a:pt x="19365" y="9073"/>
                  <a:pt x="19444" y="9120"/>
                  <a:pt x="19476" y="9215"/>
                </a:cubicBezTo>
                <a:lnTo>
                  <a:pt x="19539" y="9105"/>
                </a:lnTo>
                <a:lnTo>
                  <a:pt x="19776" y="9168"/>
                </a:lnTo>
                <a:cubicBezTo>
                  <a:pt x="19792" y="9184"/>
                  <a:pt x="19840" y="9215"/>
                  <a:pt x="19871" y="9231"/>
                </a:cubicBezTo>
                <a:lnTo>
                  <a:pt x="19871" y="9025"/>
                </a:lnTo>
                <a:cubicBezTo>
                  <a:pt x="19982" y="9041"/>
                  <a:pt x="19998" y="9152"/>
                  <a:pt x="20061" y="9200"/>
                </a:cubicBezTo>
                <a:lnTo>
                  <a:pt x="19966" y="9263"/>
                </a:lnTo>
                <a:cubicBezTo>
                  <a:pt x="19935" y="9247"/>
                  <a:pt x="19903" y="9231"/>
                  <a:pt x="19871" y="9215"/>
                </a:cubicBezTo>
                <a:lnTo>
                  <a:pt x="19871" y="9215"/>
                </a:lnTo>
                <a:cubicBezTo>
                  <a:pt x="19887" y="9263"/>
                  <a:pt x="19919" y="9295"/>
                  <a:pt x="19935" y="9342"/>
                </a:cubicBezTo>
                <a:cubicBezTo>
                  <a:pt x="19856" y="9263"/>
                  <a:pt x="19713" y="9358"/>
                  <a:pt x="19650" y="9215"/>
                </a:cubicBezTo>
                <a:lnTo>
                  <a:pt x="19618" y="9326"/>
                </a:lnTo>
                <a:lnTo>
                  <a:pt x="19507" y="9231"/>
                </a:lnTo>
                <a:lnTo>
                  <a:pt x="19301" y="9358"/>
                </a:lnTo>
                <a:lnTo>
                  <a:pt x="19175" y="9247"/>
                </a:lnTo>
                <a:cubicBezTo>
                  <a:pt x="19111" y="9348"/>
                  <a:pt x="19078" y="9379"/>
                  <a:pt x="18979" y="9379"/>
                </a:cubicBezTo>
                <a:cubicBezTo>
                  <a:pt x="18954" y="9379"/>
                  <a:pt x="18925" y="9377"/>
                  <a:pt x="18890" y="9374"/>
                </a:cubicBezTo>
                <a:cubicBezTo>
                  <a:pt x="18874" y="9326"/>
                  <a:pt x="18842" y="9295"/>
                  <a:pt x="18826" y="9279"/>
                </a:cubicBezTo>
                <a:lnTo>
                  <a:pt x="18636" y="9374"/>
                </a:lnTo>
                <a:lnTo>
                  <a:pt x="18462" y="9310"/>
                </a:lnTo>
                <a:lnTo>
                  <a:pt x="18462" y="9358"/>
                </a:lnTo>
                <a:lnTo>
                  <a:pt x="18288" y="9390"/>
                </a:lnTo>
                <a:lnTo>
                  <a:pt x="18209" y="9310"/>
                </a:lnTo>
                <a:lnTo>
                  <a:pt x="18193" y="9326"/>
                </a:lnTo>
                <a:lnTo>
                  <a:pt x="18035" y="9310"/>
                </a:lnTo>
                <a:lnTo>
                  <a:pt x="18035" y="9310"/>
                </a:lnTo>
                <a:cubicBezTo>
                  <a:pt x="18051" y="9326"/>
                  <a:pt x="18066" y="9358"/>
                  <a:pt x="18082" y="9374"/>
                </a:cubicBezTo>
                <a:lnTo>
                  <a:pt x="18114" y="9405"/>
                </a:lnTo>
                <a:lnTo>
                  <a:pt x="18098" y="9421"/>
                </a:lnTo>
                <a:lnTo>
                  <a:pt x="18066" y="9390"/>
                </a:lnTo>
                <a:lnTo>
                  <a:pt x="18019" y="9390"/>
                </a:lnTo>
                <a:lnTo>
                  <a:pt x="17940" y="9516"/>
                </a:lnTo>
                <a:cubicBezTo>
                  <a:pt x="17924" y="9485"/>
                  <a:pt x="17908" y="9453"/>
                  <a:pt x="17908" y="9437"/>
                </a:cubicBezTo>
                <a:cubicBezTo>
                  <a:pt x="17845" y="9437"/>
                  <a:pt x="17797" y="9405"/>
                  <a:pt x="17766" y="9358"/>
                </a:cubicBezTo>
                <a:cubicBezTo>
                  <a:pt x="17755" y="9358"/>
                  <a:pt x="17751" y="9351"/>
                  <a:pt x="17746" y="9351"/>
                </a:cubicBezTo>
                <a:cubicBezTo>
                  <a:pt x="17743" y="9351"/>
                  <a:pt x="17739" y="9353"/>
                  <a:pt x="17734" y="9358"/>
                </a:cubicBezTo>
                <a:cubicBezTo>
                  <a:pt x="17734" y="9390"/>
                  <a:pt x="17702" y="9421"/>
                  <a:pt x="17702" y="9437"/>
                </a:cubicBezTo>
                <a:lnTo>
                  <a:pt x="17623" y="9437"/>
                </a:lnTo>
                <a:cubicBezTo>
                  <a:pt x="17607" y="9453"/>
                  <a:pt x="17607" y="9469"/>
                  <a:pt x="17607" y="9485"/>
                </a:cubicBezTo>
                <a:lnTo>
                  <a:pt x="17528" y="9453"/>
                </a:lnTo>
                <a:cubicBezTo>
                  <a:pt x="17544" y="9405"/>
                  <a:pt x="17560" y="9390"/>
                  <a:pt x="17576" y="9358"/>
                </a:cubicBezTo>
                <a:cubicBezTo>
                  <a:pt x="17481" y="9358"/>
                  <a:pt x="17465" y="9421"/>
                  <a:pt x="17417" y="9469"/>
                </a:cubicBezTo>
                <a:cubicBezTo>
                  <a:pt x="17417" y="9516"/>
                  <a:pt x="17433" y="9580"/>
                  <a:pt x="17449" y="9627"/>
                </a:cubicBezTo>
                <a:lnTo>
                  <a:pt x="17338" y="9627"/>
                </a:lnTo>
                <a:lnTo>
                  <a:pt x="17386" y="9564"/>
                </a:lnTo>
                <a:lnTo>
                  <a:pt x="17275" y="9437"/>
                </a:lnTo>
                <a:lnTo>
                  <a:pt x="17069" y="9532"/>
                </a:lnTo>
                <a:lnTo>
                  <a:pt x="16974" y="9405"/>
                </a:lnTo>
                <a:lnTo>
                  <a:pt x="16926" y="9485"/>
                </a:lnTo>
                <a:lnTo>
                  <a:pt x="16768" y="9485"/>
                </a:lnTo>
                <a:lnTo>
                  <a:pt x="16626" y="9580"/>
                </a:lnTo>
                <a:lnTo>
                  <a:pt x="16705" y="9675"/>
                </a:lnTo>
                <a:lnTo>
                  <a:pt x="16546" y="9675"/>
                </a:lnTo>
                <a:cubicBezTo>
                  <a:pt x="16562" y="9627"/>
                  <a:pt x="16578" y="9580"/>
                  <a:pt x="16578" y="9532"/>
                </a:cubicBezTo>
                <a:lnTo>
                  <a:pt x="16467" y="9532"/>
                </a:lnTo>
                <a:cubicBezTo>
                  <a:pt x="16467" y="9564"/>
                  <a:pt x="16451" y="9580"/>
                  <a:pt x="16451" y="9595"/>
                </a:cubicBezTo>
                <a:cubicBezTo>
                  <a:pt x="16359" y="9549"/>
                  <a:pt x="16257" y="9520"/>
                  <a:pt x="16160" y="9520"/>
                </a:cubicBezTo>
                <a:cubicBezTo>
                  <a:pt x="16125" y="9520"/>
                  <a:pt x="16089" y="9524"/>
                  <a:pt x="16056" y="9532"/>
                </a:cubicBezTo>
                <a:lnTo>
                  <a:pt x="15992" y="9643"/>
                </a:lnTo>
                <a:cubicBezTo>
                  <a:pt x="15976" y="9611"/>
                  <a:pt x="15961" y="9595"/>
                  <a:pt x="15961" y="9580"/>
                </a:cubicBezTo>
                <a:cubicBezTo>
                  <a:pt x="15850" y="9548"/>
                  <a:pt x="15850" y="9548"/>
                  <a:pt x="15802" y="9453"/>
                </a:cubicBezTo>
                <a:lnTo>
                  <a:pt x="15596" y="9421"/>
                </a:lnTo>
                <a:cubicBezTo>
                  <a:pt x="15596" y="9437"/>
                  <a:pt x="15581" y="9453"/>
                  <a:pt x="15581" y="9485"/>
                </a:cubicBezTo>
                <a:lnTo>
                  <a:pt x="15517" y="9437"/>
                </a:lnTo>
                <a:lnTo>
                  <a:pt x="15438" y="9485"/>
                </a:lnTo>
                <a:lnTo>
                  <a:pt x="15375" y="9437"/>
                </a:lnTo>
                <a:cubicBezTo>
                  <a:pt x="15359" y="9485"/>
                  <a:pt x="15343" y="9516"/>
                  <a:pt x="15343" y="9564"/>
                </a:cubicBezTo>
                <a:lnTo>
                  <a:pt x="15232" y="9564"/>
                </a:lnTo>
                <a:cubicBezTo>
                  <a:pt x="15190" y="9592"/>
                  <a:pt x="15160" y="9645"/>
                  <a:pt x="15109" y="9645"/>
                </a:cubicBezTo>
                <a:cubicBezTo>
                  <a:pt x="15103" y="9645"/>
                  <a:pt x="15097" y="9645"/>
                  <a:pt x="15090" y="9643"/>
                </a:cubicBezTo>
                <a:cubicBezTo>
                  <a:pt x="15081" y="9639"/>
                  <a:pt x="15072" y="9637"/>
                  <a:pt x="15062" y="9637"/>
                </a:cubicBezTo>
                <a:cubicBezTo>
                  <a:pt x="15035" y="9637"/>
                  <a:pt x="15006" y="9651"/>
                  <a:pt x="14995" y="9675"/>
                </a:cubicBezTo>
                <a:cubicBezTo>
                  <a:pt x="14995" y="9690"/>
                  <a:pt x="14995" y="9690"/>
                  <a:pt x="14979" y="9706"/>
                </a:cubicBezTo>
                <a:lnTo>
                  <a:pt x="15011" y="9754"/>
                </a:lnTo>
                <a:lnTo>
                  <a:pt x="14900" y="9865"/>
                </a:lnTo>
                <a:cubicBezTo>
                  <a:pt x="14884" y="9801"/>
                  <a:pt x="14868" y="9706"/>
                  <a:pt x="14836" y="9595"/>
                </a:cubicBezTo>
                <a:cubicBezTo>
                  <a:pt x="14828" y="9564"/>
                  <a:pt x="14805" y="9556"/>
                  <a:pt x="14775" y="9556"/>
                </a:cubicBezTo>
                <a:cubicBezTo>
                  <a:pt x="14745" y="9556"/>
                  <a:pt x="14710" y="9564"/>
                  <a:pt x="14678" y="9564"/>
                </a:cubicBezTo>
                <a:cubicBezTo>
                  <a:pt x="14662" y="9595"/>
                  <a:pt x="14631" y="9643"/>
                  <a:pt x="14599" y="9675"/>
                </a:cubicBezTo>
                <a:lnTo>
                  <a:pt x="14472" y="9627"/>
                </a:lnTo>
                <a:lnTo>
                  <a:pt x="14377" y="9738"/>
                </a:lnTo>
                <a:lnTo>
                  <a:pt x="14298" y="9595"/>
                </a:lnTo>
                <a:lnTo>
                  <a:pt x="14140" y="9675"/>
                </a:lnTo>
                <a:cubicBezTo>
                  <a:pt x="14140" y="9659"/>
                  <a:pt x="14124" y="9643"/>
                  <a:pt x="14124" y="9627"/>
                </a:cubicBezTo>
                <a:lnTo>
                  <a:pt x="13981" y="9643"/>
                </a:lnTo>
                <a:lnTo>
                  <a:pt x="13807" y="9532"/>
                </a:lnTo>
                <a:lnTo>
                  <a:pt x="13807" y="9532"/>
                </a:lnTo>
                <a:cubicBezTo>
                  <a:pt x="13839" y="9611"/>
                  <a:pt x="13855" y="9643"/>
                  <a:pt x="13855" y="9675"/>
                </a:cubicBezTo>
                <a:lnTo>
                  <a:pt x="13617" y="9706"/>
                </a:lnTo>
                <a:cubicBezTo>
                  <a:pt x="13570" y="9675"/>
                  <a:pt x="13490" y="9675"/>
                  <a:pt x="13490" y="9611"/>
                </a:cubicBezTo>
                <a:lnTo>
                  <a:pt x="13411" y="9611"/>
                </a:lnTo>
                <a:lnTo>
                  <a:pt x="13411" y="9754"/>
                </a:lnTo>
                <a:cubicBezTo>
                  <a:pt x="13375" y="9732"/>
                  <a:pt x="13334" y="9720"/>
                  <a:pt x="13296" y="9720"/>
                </a:cubicBezTo>
                <a:cubicBezTo>
                  <a:pt x="13251" y="9720"/>
                  <a:pt x="13208" y="9736"/>
                  <a:pt x="13174" y="9770"/>
                </a:cubicBezTo>
                <a:cubicBezTo>
                  <a:pt x="13115" y="9711"/>
                  <a:pt x="13039" y="9678"/>
                  <a:pt x="12958" y="9678"/>
                </a:cubicBezTo>
                <a:cubicBezTo>
                  <a:pt x="12930" y="9678"/>
                  <a:pt x="12902" y="9682"/>
                  <a:pt x="12873" y="9690"/>
                </a:cubicBezTo>
                <a:lnTo>
                  <a:pt x="12873" y="9706"/>
                </a:lnTo>
                <a:lnTo>
                  <a:pt x="12952" y="9738"/>
                </a:lnTo>
                <a:cubicBezTo>
                  <a:pt x="12928" y="9750"/>
                  <a:pt x="12908" y="9755"/>
                  <a:pt x="12890" y="9755"/>
                </a:cubicBezTo>
                <a:cubicBezTo>
                  <a:pt x="12840" y="9755"/>
                  <a:pt x="12813" y="9714"/>
                  <a:pt x="12778" y="9690"/>
                </a:cubicBezTo>
                <a:lnTo>
                  <a:pt x="12730" y="9690"/>
                </a:lnTo>
                <a:cubicBezTo>
                  <a:pt x="12715" y="9738"/>
                  <a:pt x="12715" y="9801"/>
                  <a:pt x="12699" y="9880"/>
                </a:cubicBezTo>
                <a:lnTo>
                  <a:pt x="12588" y="9722"/>
                </a:lnTo>
                <a:lnTo>
                  <a:pt x="12540" y="9754"/>
                </a:lnTo>
                <a:lnTo>
                  <a:pt x="12382" y="9722"/>
                </a:lnTo>
                <a:lnTo>
                  <a:pt x="12382" y="9722"/>
                </a:lnTo>
                <a:cubicBezTo>
                  <a:pt x="12414" y="9738"/>
                  <a:pt x="12430" y="9770"/>
                  <a:pt x="12430" y="9801"/>
                </a:cubicBezTo>
                <a:lnTo>
                  <a:pt x="12287" y="9770"/>
                </a:lnTo>
                <a:lnTo>
                  <a:pt x="12208" y="9849"/>
                </a:lnTo>
                <a:lnTo>
                  <a:pt x="12160" y="9770"/>
                </a:lnTo>
                <a:cubicBezTo>
                  <a:pt x="12129" y="9785"/>
                  <a:pt x="12113" y="9817"/>
                  <a:pt x="12081" y="9833"/>
                </a:cubicBezTo>
                <a:cubicBezTo>
                  <a:pt x="12069" y="9816"/>
                  <a:pt x="12058" y="9811"/>
                  <a:pt x="12047" y="9811"/>
                </a:cubicBezTo>
                <a:cubicBezTo>
                  <a:pt x="12022" y="9811"/>
                  <a:pt x="12001" y="9840"/>
                  <a:pt x="11975" y="9840"/>
                </a:cubicBezTo>
                <a:cubicBezTo>
                  <a:pt x="11969" y="9840"/>
                  <a:pt x="11962" y="9838"/>
                  <a:pt x="11955" y="9833"/>
                </a:cubicBezTo>
                <a:lnTo>
                  <a:pt x="11955" y="9912"/>
                </a:lnTo>
                <a:lnTo>
                  <a:pt x="11923" y="9928"/>
                </a:lnTo>
                <a:cubicBezTo>
                  <a:pt x="11923" y="9896"/>
                  <a:pt x="11907" y="9865"/>
                  <a:pt x="11891" y="9849"/>
                </a:cubicBezTo>
                <a:lnTo>
                  <a:pt x="11955" y="9849"/>
                </a:lnTo>
                <a:cubicBezTo>
                  <a:pt x="11934" y="9812"/>
                  <a:pt x="11914" y="9799"/>
                  <a:pt x="11896" y="9799"/>
                </a:cubicBezTo>
                <a:cubicBezTo>
                  <a:pt x="11860" y="9799"/>
                  <a:pt x="11828" y="9849"/>
                  <a:pt x="11796" y="9849"/>
                </a:cubicBezTo>
                <a:cubicBezTo>
                  <a:pt x="11733" y="9817"/>
                  <a:pt x="11697" y="9801"/>
                  <a:pt x="11668" y="9801"/>
                </a:cubicBezTo>
                <a:cubicBezTo>
                  <a:pt x="11638" y="9801"/>
                  <a:pt x="11614" y="9817"/>
                  <a:pt x="11575" y="9849"/>
                </a:cubicBezTo>
                <a:lnTo>
                  <a:pt x="11685" y="9849"/>
                </a:lnTo>
                <a:lnTo>
                  <a:pt x="11685" y="9912"/>
                </a:lnTo>
                <a:lnTo>
                  <a:pt x="11575" y="9912"/>
                </a:lnTo>
                <a:lnTo>
                  <a:pt x="11575" y="9849"/>
                </a:lnTo>
                <a:cubicBezTo>
                  <a:pt x="11562" y="9844"/>
                  <a:pt x="11550" y="9841"/>
                  <a:pt x="11540" y="9841"/>
                </a:cubicBezTo>
                <a:cubicBezTo>
                  <a:pt x="11489" y="9841"/>
                  <a:pt x="11472" y="9899"/>
                  <a:pt x="11432" y="9912"/>
                </a:cubicBezTo>
                <a:lnTo>
                  <a:pt x="11400" y="9833"/>
                </a:lnTo>
                <a:lnTo>
                  <a:pt x="11321" y="9865"/>
                </a:lnTo>
                <a:lnTo>
                  <a:pt x="11210" y="9833"/>
                </a:lnTo>
                <a:lnTo>
                  <a:pt x="11100" y="9928"/>
                </a:lnTo>
                <a:lnTo>
                  <a:pt x="11036" y="9817"/>
                </a:lnTo>
                <a:lnTo>
                  <a:pt x="10910" y="9991"/>
                </a:lnTo>
                <a:lnTo>
                  <a:pt x="10577" y="9991"/>
                </a:lnTo>
                <a:lnTo>
                  <a:pt x="10561" y="9928"/>
                </a:lnTo>
                <a:lnTo>
                  <a:pt x="10514" y="9928"/>
                </a:lnTo>
                <a:lnTo>
                  <a:pt x="10466" y="10007"/>
                </a:lnTo>
                <a:lnTo>
                  <a:pt x="10355" y="9960"/>
                </a:lnTo>
                <a:lnTo>
                  <a:pt x="10308" y="10055"/>
                </a:lnTo>
                <a:lnTo>
                  <a:pt x="10134" y="9960"/>
                </a:lnTo>
                <a:lnTo>
                  <a:pt x="10134" y="9960"/>
                </a:lnTo>
                <a:cubicBezTo>
                  <a:pt x="10150" y="10007"/>
                  <a:pt x="10165" y="10039"/>
                  <a:pt x="10181" y="10070"/>
                </a:cubicBezTo>
                <a:lnTo>
                  <a:pt x="10070" y="10086"/>
                </a:lnTo>
                <a:cubicBezTo>
                  <a:pt x="10086" y="10118"/>
                  <a:pt x="10102" y="10134"/>
                  <a:pt x="10102" y="10150"/>
                </a:cubicBezTo>
                <a:lnTo>
                  <a:pt x="10039" y="10181"/>
                </a:lnTo>
                <a:lnTo>
                  <a:pt x="10039" y="10260"/>
                </a:lnTo>
                <a:lnTo>
                  <a:pt x="9896" y="10403"/>
                </a:lnTo>
                <a:lnTo>
                  <a:pt x="9849" y="10292"/>
                </a:lnTo>
                <a:lnTo>
                  <a:pt x="9991" y="10165"/>
                </a:lnTo>
                <a:cubicBezTo>
                  <a:pt x="10007" y="10134"/>
                  <a:pt x="10007" y="10086"/>
                  <a:pt x="10023" y="10039"/>
                </a:cubicBezTo>
                <a:cubicBezTo>
                  <a:pt x="9912" y="10039"/>
                  <a:pt x="9849" y="10102"/>
                  <a:pt x="9785" y="10150"/>
                </a:cubicBezTo>
                <a:lnTo>
                  <a:pt x="9722" y="10118"/>
                </a:lnTo>
                <a:cubicBezTo>
                  <a:pt x="9664" y="10176"/>
                  <a:pt x="9580" y="10247"/>
                  <a:pt x="9482" y="10247"/>
                </a:cubicBezTo>
                <a:cubicBezTo>
                  <a:pt x="9472" y="10247"/>
                  <a:pt x="9463" y="10246"/>
                  <a:pt x="9453" y="10245"/>
                </a:cubicBezTo>
                <a:lnTo>
                  <a:pt x="9326" y="10150"/>
                </a:lnTo>
                <a:lnTo>
                  <a:pt x="9295" y="10165"/>
                </a:lnTo>
                <a:lnTo>
                  <a:pt x="9326" y="10260"/>
                </a:lnTo>
                <a:lnTo>
                  <a:pt x="9279" y="10355"/>
                </a:lnTo>
                <a:cubicBezTo>
                  <a:pt x="9263" y="10324"/>
                  <a:pt x="9231" y="10292"/>
                  <a:pt x="9215" y="10245"/>
                </a:cubicBezTo>
                <a:cubicBezTo>
                  <a:pt x="9200" y="10213"/>
                  <a:pt x="9184" y="10165"/>
                  <a:pt x="9184" y="10134"/>
                </a:cubicBezTo>
                <a:lnTo>
                  <a:pt x="9025" y="10086"/>
                </a:lnTo>
                <a:cubicBezTo>
                  <a:pt x="9010" y="10134"/>
                  <a:pt x="8994" y="10181"/>
                  <a:pt x="8978" y="10245"/>
                </a:cubicBezTo>
                <a:lnTo>
                  <a:pt x="8820" y="10245"/>
                </a:lnTo>
                <a:cubicBezTo>
                  <a:pt x="8788" y="10276"/>
                  <a:pt x="8756" y="10308"/>
                  <a:pt x="8725" y="10355"/>
                </a:cubicBezTo>
                <a:cubicBezTo>
                  <a:pt x="8725" y="10355"/>
                  <a:pt x="8713" y="10390"/>
                  <a:pt x="8730" y="10390"/>
                </a:cubicBezTo>
                <a:cubicBezTo>
                  <a:pt x="8732" y="10390"/>
                  <a:pt x="8736" y="10389"/>
                  <a:pt x="8740" y="10387"/>
                </a:cubicBezTo>
                <a:cubicBezTo>
                  <a:pt x="8772" y="10371"/>
                  <a:pt x="8804" y="10371"/>
                  <a:pt x="8835" y="10340"/>
                </a:cubicBezTo>
                <a:lnTo>
                  <a:pt x="8835" y="10435"/>
                </a:lnTo>
                <a:lnTo>
                  <a:pt x="8693" y="10435"/>
                </a:lnTo>
                <a:cubicBezTo>
                  <a:pt x="8693" y="10387"/>
                  <a:pt x="8677" y="10340"/>
                  <a:pt x="8677" y="10276"/>
                </a:cubicBezTo>
                <a:cubicBezTo>
                  <a:pt x="8633" y="10250"/>
                  <a:pt x="8585" y="10238"/>
                  <a:pt x="8537" y="10238"/>
                </a:cubicBezTo>
                <a:cubicBezTo>
                  <a:pt x="8498" y="10238"/>
                  <a:pt x="8459" y="10246"/>
                  <a:pt x="8424" y="10260"/>
                </a:cubicBezTo>
                <a:cubicBezTo>
                  <a:pt x="8424" y="10276"/>
                  <a:pt x="8424" y="10292"/>
                  <a:pt x="8424" y="10324"/>
                </a:cubicBezTo>
                <a:cubicBezTo>
                  <a:pt x="8397" y="10297"/>
                  <a:pt x="8370" y="10287"/>
                  <a:pt x="8345" y="10287"/>
                </a:cubicBezTo>
                <a:cubicBezTo>
                  <a:pt x="8310" y="10287"/>
                  <a:pt x="8277" y="10305"/>
                  <a:pt x="8250" y="10324"/>
                </a:cubicBezTo>
                <a:cubicBezTo>
                  <a:pt x="8234" y="10229"/>
                  <a:pt x="8234" y="10229"/>
                  <a:pt x="8170" y="10213"/>
                </a:cubicBezTo>
                <a:lnTo>
                  <a:pt x="8107" y="10403"/>
                </a:lnTo>
                <a:lnTo>
                  <a:pt x="7980" y="10340"/>
                </a:lnTo>
                <a:lnTo>
                  <a:pt x="7854" y="10450"/>
                </a:lnTo>
                <a:cubicBezTo>
                  <a:pt x="7743" y="10387"/>
                  <a:pt x="7600" y="10403"/>
                  <a:pt x="7521" y="10308"/>
                </a:cubicBezTo>
                <a:lnTo>
                  <a:pt x="7474" y="10340"/>
                </a:lnTo>
                <a:lnTo>
                  <a:pt x="7426" y="10355"/>
                </a:lnTo>
                <a:cubicBezTo>
                  <a:pt x="7442" y="10371"/>
                  <a:pt x="7458" y="10387"/>
                  <a:pt x="7474" y="10403"/>
                </a:cubicBezTo>
                <a:cubicBezTo>
                  <a:pt x="7457" y="10406"/>
                  <a:pt x="7441" y="10407"/>
                  <a:pt x="7425" y="10407"/>
                </a:cubicBezTo>
                <a:cubicBezTo>
                  <a:pt x="7352" y="10407"/>
                  <a:pt x="7291" y="10379"/>
                  <a:pt x="7252" y="10340"/>
                </a:cubicBezTo>
                <a:cubicBezTo>
                  <a:pt x="7236" y="10371"/>
                  <a:pt x="7220" y="10419"/>
                  <a:pt x="7220" y="10482"/>
                </a:cubicBezTo>
                <a:lnTo>
                  <a:pt x="7157" y="10387"/>
                </a:lnTo>
                <a:lnTo>
                  <a:pt x="7015" y="10387"/>
                </a:lnTo>
                <a:cubicBezTo>
                  <a:pt x="6983" y="10435"/>
                  <a:pt x="6951" y="10466"/>
                  <a:pt x="6920" y="10530"/>
                </a:cubicBezTo>
                <a:cubicBezTo>
                  <a:pt x="6904" y="10482"/>
                  <a:pt x="6888" y="10450"/>
                  <a:pt x="6872" y="10419"/>
                </a:cubicBezTo>
                <a:lnTo>
                  <a:pt x="6761" y="10419"/>
                </a:lnTo>
                <a:cubicBezTo>
                  <a:pt x="6745" y="10435"/>
                  <a:pt x="6730" y="10466"/>
                  <a:pt x="6698" y="10530"/>
                </a:cubicBezTo>
                <a:cubicBezTo>
                  <a:pt x="6666" y="10466"/>
                  <a:pt x="6650" y="10435"/>
                  <a:pt x="6635" y="10371"/>
                </a:cubicBezTo>
                <a:cubicBezTo>
                  <a:pt x="6571" y="10450"/>
                  <a:pt x="6492" y="10482"/>
                  <a:pt x="6508" y="10577"/>
                </a:cubicBezTo>
                <a:cubicBezTo>
                  <a:pt x="6413" y="10577"/>
                  <a:pt x="6397" y="10514"/>
                  <a:pt x="6365" y="10435"/>
                </a:cubicBezTo>
                <a:cubicBezTo>
                  <a:pt x="6286" y="10514"/>
                  <a:pt x="6159" y="10498"/>
                  <a:pt x="6112" y="10609"/>
                </a:cubicBezTo>
                <a:lnTo>
                  <a:pt x="6159" y="10688"/>
                </a:lnTo>
                <a:cubicBezTo>
                  <a:pt x="6068" y="10688"/>
                  <a:pt x="6020" y="10613"/>
                  <a:pt x="5953" y="10613"/>
                </a:cubicBezTo>
                <a:cubicBezTo>
                  <a:pt x="5938" y="10613"/>
                  <a:pt x="5923" y="10616"/>
                  <a:pt x="5906" y="10625"/>
                </a:cubicBezTo>
                <a:cubicBezTo>
                  <a:pt x="5890" y="10672"/>
                  <a:pt x="5859" y="10720"/>
                  <a:pt x="5843" y="10767"/>
                </a:cubicBezTo>
                <a:cubicBezTo>
                  <a:pt x="5827" y="10767"/>
                  <a:pt x="5811" y="10751"/>
                  <a:pt x="5811" y="10751"/>
                </a:cubicBezTo>
                <a:cubicBezTo>
                  <a:pt x="5748" y="10735"/>
                  <a:pt x="5681" y="10727"/>
                  <a:pt x="5613" y="10727"/>
                </a:cubicBezTo>
                <a:cubicBezTo>
                  <a:pt x="5546" y="10727"/>
                  <a:pt x="5479" y="10735"/>
                  <a:pt x="5415" y="10751"/>
                </a:cubicBezTo>
                <a:lnTo>
                  <a:pt x="5225" y="10751"/>
                </a:lnTo>
                <a:lnTo>
                  <a:pt x="5099" y="10878"/>
                </a:lnTo>
                <a:cubicBezTo>
                  <a:pt x="5083" y="10878"/>
                  <a:pt x="5083" y="10878"/>
                  <a:pt x="5083" y="10862"/>
                </a:cubicBezTo>
                <a:cubicBezTo>
                  <a:pt x="5083" y="10846"/>
                  <a:pt x="5067" y="10830"/>
                  <a:pt x="5067" y="10799"/>
                </a:cubicBezTo>
                <a:cubicBezTo>
                  <a:pt x="5035" y="10795"/>
                  <a:pt x="5005" y="10793"/>
                  <a:pt x="4975" y="10793"/>
                </a:cubicBezTo>
                <a:cubicBezTo>
                  <a:pt x="4885" y="10793"/>
                  <a:pt x="4802" y="10811"/>
                  <a:pt x="4719" y="10846"/>
                </a:cubicBezTo>
                <a:cubicBezTo>
                  <a:pt x="4734" y="10783"/>
                  <a:pt x="4750" y="10751"/>
                  <a:pt x="4766" y="10720"/>
                </a:cubicBezTo>
                <a:lnTo>
                  <a:pt x="4671" y="10720"/>
                </a:lnTo>
                <a:cubicBezTo>
                  <a:pt x="4655" y="10799"/>
                  <a:pt x="4624" y="10846"/>
                  <a:pt x="4544" y="10846"/>
                </a:cubicBezTo>
                <a:lnTo>
                  <a:pt x="4497" y="10878"/>
                </a:lnTo>
                <a:cubicBezTo>
                  <a:pt x="4485" y="10889"/>
                  <a:pt x="4474" y="10893"/>
                  <a:pt x="4463" y="10893"/>
                </a:cubicBezTo>
                <a:cubicBezTo>
                  <a:pt x="4436" y="10893"/>
                  <a:pt x="4410" y="10870"/>
                  <a:pt x="4388" y="10870"/>
                </a:cubicBezTo>
                <a:cubicBezTo>
                  <a:pt x="4382" y="10870"/>
                  <a:pt x="4376" y="10872"/>
                  <a:pt x="4370" y="10878"/>
                </a:cubicBezTo>
                <a:cubicBezTo>
                  <a:pt x="4339" y="10910"/>
                  <a:pt x="4275" y="10894"/>
                  <a:pt x="4212" y="10910"/>
                </a:cubicBezTo>
                <a:cubicBezTo>
                  <a:pt x="4172" y="10925"/>
                  <a:pt x="4129" y="10933"/>
                  <a:pt x="4085" y="10933"/>
                </a:cubicBezTo>
                <a:cubicBezTo>
                  <a:pt x="4042" y="10933"/>
                  <a:pt x="3998" y="10925"/>
                  <a:pt x="3959" y="10910"/>
                </a:cubicBezTo>
                <a:cubicBezTo>
                  <a:pt x="3936" y="10898"/>
                  <a:pt x="3922" y="10887"/>
                  <a:pt x="3904" y="10887"/>
                </a:cubicBezTo>
                <a:cubicBezTo>
                  <a:pt x="3897" y="10887"/>
                  <a:pt x="3889" y="10889"/>
                  <a:pt x="3879" y="10894"/>
                </a:cubicBezTo>
                <a:cubicBezTo>
                  <a:pt x="3816" y="10910"/>
                  <a:pt x="3753" y="10941"/>
                  <a:pt x="3689" y="10973"/>
                </a:cubicBezTo>
                <a:cubicBezTo>
                  <a:pt x="3719" y="11003"/>
                  <a:pt x="3735" y="11060"/>
                  <a:pt x="3737" y="11107"/>
                </a:cubicBezTo>
                <a:lnTo>
                  <a:pt x="3737" y="11107"/>
                </a:lnTo>
                <a:cubicBezTo>
                  <a:pt x="3715" y="11093"/>
                  <a:pt x="3702" y="11078"/>
                  <a:pt x="3689" y="11052"/>
                </a:cubicBezTo>
                <a:lnTo>
                  <a:pt x="3547" y="11020"/>
                </a:lnTo>
                <a:lnTo>
                  <a:pt x="3468" y="11179"/>
                </a:lnTo>
                <a:lnTo>
                  <a:pt x="3515" y="11242"/>
                </a:lnTo>
                <a:cubicBezTo>
                  <a:pt x="3497" y="11246"/>
                  <a:pt x="3480" y="11248"/>
                  <a:pt x="3464" y="11248"/>
                </a:cubicBezTo>
                <a:cubicBezTo>
                  <a:pt x="3415" y="11248"/>
                  <a:pt x="3381" y="11227"/>
                  <a:pt x="3357" y="11179"/>
                </a:cubicBezTo>
                <a:lnTo>
                  <a:pt x="3389" y="11163"/>
                </a:lnTo>
                <a:lnTo>
                  <a:pt x="3278" y="11068"/>
                </a:lnTo>
                <a:lnTo>
                  <a:pt x="3167" y="11179"/>
                </a:lnTo>
                <a:lnTo>
                  <a:pt x="3009" y="11068"/>
                </a:lnTo>
                <a:lnTo>
                  <a:pt x="3009" y="11321"/>
                </a:lnTo>
                <a:cubicBezTo>
                  <a:pt x="2898" y="11290"/>
                  <a:pt x="2945" y="11195"/>
                  <a:pt x="2929" y="11131"/>
                </a:cubicBezTo>
                <a:lnTo>
                  <a:pt x="2929" y="11131"/>
                </a:lnTo>
                <a:lnTo>
                  <a:pt x="2739" y="11179"/>
                </a:lnTo>
                <a:cubicBezTo>
                  <a:pt x="2755" y="11131"/>
                  <a:pt x="2771" y="11115"/>
                  <a:pt x="2771" y="11100"/>
                </a:cubicBezTo>
                <a:lnTo>
                  <a:pt x="2676" y="11052"/>
                </a:lnTo>
                <a:cubicBezTo>
                  <a:pt x="2629" y="11226"/>
                  <a:pt x="2470" y="11242"/>
                  <a:pt x="2312" y="11305"/>
                </a:cubicBezTo>
                <a:lnTo>
                  <a:pt x="2280" y="11210"/>
                </a:lnTo>
                <a:lnTo>
                  <a:pt x="2122" y="11369"/>
                </a:lnTo>
                <a:lnTo>
                  <a:pt x="2122" y="11464"/>
                </a:lnTo>
                <a:lnTo>
                  <a:pt x="1979" y="11274"/>
                </a:lnTo>
                <a:lnTo>
                  <a:pt x="1758" y="11464"/>
                </a:lnTo>
                <a:lnTo>
                  <a:pt x="1726" y="11543"/>
                </a:lnTo>
                <a:lnTo>
                  <a:pt x="1837" y="11559"/>
                </a:lnTo>
                <a:lnTo>
                  <a:pt x="1821" y="11575"/>
                </a:lnTo>
                <a:lnTo>
                  <a:pt x="1726" y="11575"/>
                </a:lnTo>
                <a:cubicBezTo>
                  <a:pt x="1726" y="11622"/>
                  <a:pt x="1694" y="11670"/>
                  <a:pt x="1694" y="11685"/>
                </a:cubicBezTo>
                <a:lnTo>
                  <a:pt x="1742" y="11780"/>
                </a:lnTo>
                <a:lnTo>
                  <a:pt x="1884" y="11717"/>
                </a:lnTo>
                <a:lnTo>
                  <a:pt x="1884" y="11717"/>
                </a:lnTo>
                <a:lnTo>
                  <a:pt x="1821" y="11875"/>
                </a:lnTo>
                <a:lnTo>
                  <a:pt x="1631" y="11923"/>
                </a:lnTo>
                <a:lnTo>
                  <a:pt x="1552" y="11875"/>
                </a:lnTo>
                <a:cubicBezTo>
                  <a:pt x="1520" y="11923"/>
                  <a:pt x="1489" y="11970"/>
                  <a:pt x="1457" y="12002"/>
                </a:cubicBezTo>
                <a:cubicBezTo>
                  <a:pt x="1457" y="12113"/>
                  <a:pt x="1489" y="12192"/>
                  <a:pt x="1568" y="12255"/>
                </a:cubicBezTo>
                <a:cubicBezTo>
                  <a:pt x="1584" y="12287"/>
                  <a:pt x="1599" y="12319"/>
                  <a:pt x="1615" y="12366"/>
                </a:cubicBezTo>
                <a:lnTo>
                  <a:pt x="1346" y="12366"/>
                </a:lnTo>
                <a:cubicBezTo>
                  <a:pt x="1346" y="12350"/>
                  <a:pt x="1346" y="12350"/>
                  <a:pt x="1346" y="12335"/>
                </a:cubicBezTo>
                <a:lnTo>
                  <a:pt x="1457" y="12319"/>
                </a:lnTo>
                <a:cubicBezTo>
                  <a:pt x="1489" y="12176"/>
                  <a:pt x="1394" y="12160"/>
                  <a:pt x="1314" y="12160"/>
                </a:cubicBezTo>
                <a:lnTo>
                  <a:pt x="1267" y="12050"/>
                </a:lnTo>
                <a:cubicBezTo>
                  <a:pt x="1283" y="12018"/>
                  <a:pt x="1299" y="11986"/>
                  <a:pt x="1314" y="11955"/>
                </a:cubicBezTo>
                <a:lnTo>
                  <a:pt x="1235" y="11923"/>
                </a:lnTo>
                <a:cubicBezTo>
                  <a:pt x="1219" y="11875"/>
                  <a:pt x="1219" y="11844"/>
                  <a:pt x="1188" y="11780"/>
                </a:cubicBezTo>
                <a:lnTo>
                  <a:pt x="1045" y="11955"/>
                </a:lnTo>
                <a:lnTo>
                  <a:pt x="855" y="11860"/>
                </a:lnTo>
                <a:cubicBezTo>
                  <a:pt x="871" y="11844"/>
                  <a:pt x="887" y="11828"/>
                  <a:pt x="903" y="11812"/>
                </a:cubicBezTo>
                <a:cubicBezTo>
                  <a:pt x="919" y="11796"/>
                  <a:pt x="934" y="11765"/>
                  <a:pt x="966" y="11733"/>
                </a:cubicBezTo>
                <a:lnTo>
                  <a:pt x="966" y="11733"/>
                </a:lnTo>
                <a:cubicBezTo>
                  <a:pt x="914" y="11753"/>
                  <a:pt x="883" y="11764"/>
                  <a:pt x="859" y="11764"/>
                </a:cubicBezTo>
                <a:cubicBezTo>
                  <a:pt x="826" y="11764"/>
                  <a:pt x="807" y="11741"/>
                  <a:pt x="760" y="11685"/>
                </a:cubicBezTo>
                <a:lnTo>
                  <a:pt x="808" y="11590"/>
                </a:lnTo>
                <a:lnTo>
                  <a:pt x="586" y="11527"/>
                </a:lnTo>
                <a:lnTo>
                  <a:pt x="586" y="11527"/>
                </a:lnTo>
                <a:cubicBezTo>
                  <a:pt x="539" y="11590"/>
                  <a:pt x="602" y="11670"/>
                  <a:pt x="523" y="11685"/>
                </a:cubicBezTo>
                <a:lnTo>
                  <a:pt x="491" y="11796"/>
                </a:lnTo>
                <a:lnTo>
                  <a:pt x="539" y="11891"/>
                </a:lnTo>
                <a:cubicBezTo>
                  <a:pt x="523" y="11955"/>
                  <a:pt x="523" y="12002"/>
                  <a:pt x="523" y="12050"/>
                </a:cubicBezTo>
                <a:lnTo>
                  <a:pt x="634" y="12050"/>
                </a:lnTo>
                <a:cubicBezTo>
                  <a:pt x="649" y="12113"/>
                  <a:pt x="649" y="12160"/>
                  <a:pt x="649" y="12208"/>
                </a:cubicBezTo>
                <a:lnTo>
                  <a:pt x="713" y="12192"/>
                </a:lnTo>
                <a:cubicBezTo>
                  <a:pt x="697" y="12160"/>
                  <a:pt x="681" y="12129"/>
                  <a:pt x="665" y="12081"/>
                </a:cubicBezTo>
                <a:lnTo>
                  <a:pt x="665" y="12081"/>
                </a:lnTo>
                <a:lnTo>
                  <a:pt x="744" y="12129"/>
                </a:lnTo>
                <a:cubicBezTo>
                  <a:pt x="786" y="12108"/>
                  <a:pt x="809" y="12096"/>
                  <a:pt x="838" y="12096"/>
                </a:cubicBezTo>
                <a:cubicBezTo>
                  <a:pt x="876" y="12096"/>
                  <a:pt x="922" y="12116"/>
                  <a:pt x="1029" y="12160"/>
                </a:cubicBezTo>
                <a:cubicBezTo>
                  <a:pt x="1014" y="12192"/>
                  <a:pt x="1014" y="12240"/>
                  <a:pt x="998" y="12287"/>
                </a:cubicBezTo>
                <a:lnTo>
                  <a:pt x="1140" y="12287"/>
                </a:lnTo>
                <a:lnTo>
                  <a:pt x="1140" y="12176"/>
                </a:lnTo>
                <a:lnTo>
                  <a:pt x="1204" y="12176"/>
                </a:lnTo>
                <a:lnTo>
                  <a:pt x="1204" y="12287"/>
                </a:lnTo>
                <a:lnTo>
                  <a:pt x="1140" y="12287"/>
                </a:lnTo>
                <a:cubicBezTo>
                  <a:pt x="1124" y="12319"/>
                  <a:pt x="1109" y="12350"/>
                  <a:pt x="1093" y="12382"/>
                </a:cubicBezTo>
                <a:cubicBezTo>
                  <a:pt x="1109" y="12366"/>
                  <a:pt x="1124" y="12350"/>
                  <a:pt x="1140" y="12350"/>
                </a:cubicBezTo>
                <a:cubicBezTo>
                  <a:pt x="1156" y="12382"/>
                  <a:pt x="1156" y="12414"/>
                  <a:pt x="1156" y="12445"/>
                </a:cubicBezTo>
                <a:lnTo>
                  <a:pt x="1204" y="12398"/>
                </a:lnTo>
                <a:lnTo>
                  <a:pt x="1251" y="12477"/>
                </a:lnTo>
                <a:cubicBezTo>
                  <a:pt x="1219" y="12525"/>
                  <a:pt x="1204" y="12540"/>
                  <a:pt x="1188" y="12572"/>
                </a:cubicBezTo>
                <a:lnTo>
                  <a:pt x="1061" y="12509"/>
                </a:lnTo>
                <a:cubicBezTo>
                  <a:pt x="1029" y="12430"/>
                  <a:pt x="1029" y="12335"/>
                  <a:pt x="919" y="12319"/>
                </a:cubicBezTo>
                <a:cubicBezTo>
                  <a:pt x="919" y="12335"/>
                  <a:pt x="919" y="12366"/>
                  <a:pt x="919" y="12382"/>
                </a:cubicBezTo>
                <a:lnTo>
                  <a:pt x="982" y="12414"/>
                </a:lnTo>
                <a:lnTo>
                  <a:pt x="982" y="12525"/>
                </a:lnTo>
                <a:lnTo>
                  <a:pt x="839" y="12398"/>
                </a:lnTo>
                <a:lnTo>
                  <a:pt x="839" y="12398"/>
                </a:lnTo>
                <a:cubicBezTo>
                  <a:pt x="824" y="12477"/>
                  <a:pt x="871" y="12477"/>
                  <a:pt x="919" y="12540"/>
                </a:cubicBezTo>
                <a:cubicBezTo>
                  <a:pt x="966" y="12604"/>
                  <a:pt x="839" y="12635"/>
                  <a:pt x="903" y="12683"/>
                </a:cubicBezTo>
                <a:lnTo>
                  <a:pt x="808" y="12778"/>
                </a:lnTo>
                <a:lnTo>
                  <a:pt x="950" y="12810"/>
                </a:lnTo>
                <a:cubicBezTo>
                  <a:pt x="934" y="12825"/>
                  <a:pt x="934" y="12857"/>
                  <a:pt x="934" y="12873"/>
                </a:cubicBezTo>
                <a:lnTo>
                  <a:pt x="792" y="12841"/>
                </a:lnTo>
                <a:lnTo>
                  <a:pt x="839" y="12984"/>
                </a:lnTo>
                <a:lnTo>
                  <a:pt x="982" y="12952"/>
                </a:lnTo>
                <a:lnTo>
                  <a:pt x="982" y="12968"/>
                </a:lnTo>
                <a:lnTo>
                  <a:pt x="871" y="13063"/>
                </a:lnTo>
                <a:lnTo>
                  <a:pt x="871" y="13142"/>
                </a:lnTo>
                <a:lnTo>
                  <a:pt x="729" y="13190"/>
                </a:lnTo>
                <a:cubicBezTo>
                  <a:pt x="744" y="13221"/>
                  <a:pt x="760" y="13253"/>
                  <a:pt x="760" y="13285"/>
                </a:cubicBezTo>
                <a:cubicBezTo>
                  <a:pt x="760" y="13332"/>
                  <a:pt x="744" y="13364"/>
                  <a:pt x="729" y="13395"/>
                </a:cubicBezTo>
                <a:lnTo>
                  <a:pt x="760" y="13411"/>
                </a:lnTo>
                <a:lnTo>
                  <a:pt x="744" y="13427"/>
                </a:lnTo>
                <a:lnTo>
                  <a:pt x="729" y="13395"/>
                </a:lnTo>
                <a:cubicBezTo>
                  <a:pt x="713" y="13395"/>
                  <a:pt x="681" y="13380"/>
                  <a:pt x="681" y="13380"/>
                </a:cubicBezTo>
                <a:cubicBezTo>
                  <a:pt x="681" y="13300"/>
                  <a:pt x="665" y="13221"/>
                  <a:pt x="618" y="13158"/>
                </a:cubicBezTo>
                <a:cubicBezTo>
                  <a:pt x="602" y="13095"/>
                  <a:pt x="586" y="13031"/>
                  <a:pt x="586" y="12968"/>
                </a:cubicBezTo>
                <a:lnTo>
                  <a:pt x="444" y="13095"/>
                </a:lnTo>
                <a:lnTo>
                  <a:pt x="444" y="13364"/>
                </a:lnTo>
                <a:cubicBezTo>
                  <a:pt x="380" y="13316"/>
                  <a:pt x="349" y="13237"/>
                  <a:pt x="333" y="13158"/>
                </a:cubicBezTo>
                <a:cubicBezTo>
                  <a:pt x="333" y="13117"/>
                  <a:pt x="297" y="13076"/>
                  <a:pt x="246" y="13076"/>
                </a:cubicBezTo>
                <a:cubicBezTo>
                  <a:pt x="239" y="13076"/>
                  <a:pt x="230" y="13077"/>
                  <a:pt x="222" y="13079"/>
                </a:cubicBezTo>
                <a:lnTo>
                  <a:pt x="222" y="13174"/>
                </a:lnTo>
                <a:cubicBezTo>
                  <a:pt x="317" y="13269"/>
                  <a:pt x="396" y="13411"/>
                  <a:pt x="412" y="13538"/>
                </a:cubicBezTo>
                <a:lnTo>
                  <a:pt x="554" y="13554"/>
                </a:lnTo>
                <a:cubicBezTo>
                  <a:pt x="570" y="13633"/>
                  <a:pt x="523" y="13680"/>
                  <a:pt x="554" y="13760"/>
                </a:cubicBezTo>
                <a:lnTo>
                  <a:pt x="444" y="13760"/>
                </a:lnTo>
                <a:cubicBezTo>
                  <a:pt x="459" y="13807"/>
                  <a:pt x="459" y="13839"/>
                  <a:pt x="491" y="13902"/>
                </a:cubicBezTo>
                <a:lnTo>
                  <a:pt x="333" y="13791"/>
                </a:lnTo>
                <a:lnTo>
                  <a:pt x="190" y="13791"/>
                </a:lnTo>
                <a:lnTo>
                  <a:pt x="127" y="13680"/>
                </a:lnTo>
                <a:lnTo>
                  <a:pt x="0" y="13744"/>
                </a:lnTo>
                <a:cubicBezTo>
                  <a:pt x="95" y="13855"/>
                  <a:pt x="238" y="13934"/>
                  <a:pt x="380" y="13965"/>
                </a:cubicBezTo>
                <a:cubicBezTo>
                  <a:pt x="333" y="13997"/>
                  <a:pt x="269" y="13981"/>
                  <a:pt x="301" y="14060"/>
                </a:cubicBezTo>
                <a:cubicBezTo>
                  <a:pt x="349" y="14060"/>
                  <a:pt x="412" y="14092"/>
                  <a:pt x="444" y="14124"/>
                </a:cubicBezTo>
                <a:cubicBezTo>
                  <a:pt x="475" y="14166"/>
                  <a:pt x="514" y="14187"/>
                  <a:pt x="560" y="14187"/>
                </a:cubicBezTo>
                <a:cubicBezTo>
                  <a:pt x="583" y="14187"/>
                  <a:pt x="607" y="14182"/>
                  <a:pt x="634" y="14171"/>
                </a:cubicBezTo>
                <a:cubicBezTo>
                  <a:pt x="649" y="14171"/>
                  <a:pt x="649" y="14155"/>
                  <a:pt x="665" y="14140"/>
                </a:cubicBezTo>
                <a:cubicBezTo>
                  <a:pt x="681" y="14203"/>
                  <a:pt x="681" y="14266"/>
                  <a:pt x="681" y="14314"/>
                </a:cubicBezTo>
                <a:lnTo>
                  <a:pt x="887" y="14266"/>
                </a:lnTo>
                <a:lnTo>
                  <a:pt x="824" y="14409"/>
                </a:lnTo>
                <a:lnTo>
                  <a:pt x="570" y="14409"/>
                </a:lnTo>
                <a:cubicBezTo>
                  <a:pt x="523" y="14425"/>
                  <a:pt x="475" y="14440"/>
                  <a:pt x="444" y="14472"/>
                </a:cubicBezTo>
                <a:cubicBezTo>
                  <a:pt x="459" y="14488"/>
                  <a:pt x="459" y="14520"/>
                  <a:pt x="475" y="14520"/>
                </a:cubicBezTo>
                <a:lnTo>
                  <a:pt x="618" y="14520"/>
                </a:lnTo>
                <a:cubicBezTo>
                  <a:pt x="618" y="14551"/>
                  <a:pt x="634" y="14599"/>
                  <a:pt x="649" y="14630"/>
                </a:cubicBezTo>
                <a:cubicBezTo>
                  <a:pt x="681" y="14662"/>
                  <a:pt x="713" y="14678"/>
                  <a:pt x="744" y="14694"/>
                </a:cubicBezTo>
                <a:cubicBezTo>
                  <a:pt x="729" y="14725"/>
                  <a:pt x="697" y="14757"/>
                  <a:pt x="681" y="14773"/>
                </a:cubicBezTo>
                <a:cubicBezTo>
                  <a:pt x="649" y="14789"/>
                  <a:pt x="602" y="14805"/>
                  <a:pt x="570" y="14820"/>
                </a:cubicBezTo>
                <a:cubicBezTo>
                  <a:pt x="592" y="14850"/>
                  <a:pt x="611" y="14862"/>
                  <a:pt x="629" y="14862"/>
                </a:cubicBezTo>
                <a:cubicBezTo>
                  <a:pt x="651" y="14862"/>
                  <a:pt x="671" y="14846"/>
                  <a:pt x="697" y="14820"/>
                </a:cubicBezTo>
                <a:lnTo>
                  <a:pt x="792" y="14915"/>
                </a:lnTo>
                <a:lnTo>
                  <a:pt x="871" y="14820"/>
                </a:lnTo>
                <a:lnTo>
                  <a:pt x="760" y="14694"/>
                </a:lnTo>
                <a:lnTo>
                  <a:pt x="1077" y="14757"/>
                </a:lnTo>
                <a:lnTo>
                  <a:pt x="1156" y="14836"/>
                </a:lnTo>
                <a:lnTo>
                  <a:pt x="1219" y="14725"/>
                </a:lnTo>
                <a:lnTo>
                  <a:pt x="1299" y="14868"/>
                </a:lnTo>
                <a:lnTo>
                  <a:pt x="1394" y="14757"/>
                </a:lnTo>
                <a:lnTo>
                  <a:pt x="1394" y="14615"/>
                </a:lnTo>
                <a:cubicBezTo>
                  <a:pt x="1394" y="14599"/>
                  <a:pt x="1409" y="14599"/>
                  <a:pt x="1409" y="14599"/>
                </a:cubicBezTo>
                <a:lnTo>
                  <a:pt x="1489" y="14710"/>
                </a:lnTo>
                <a:lnTo>
                  <a:pt x="1536" y="14662"/>
                </a:lnTo>
                <a:cubicBezTo>
                  <a:pt x="1552" y="14710"/>
                  <a:pt x="1552" y="14757"/>
                  <a:pt x="1552" y="14773"/>
                </a:cubicBezTo>
                <a:lnTo>
                  <a:pt x="1789" y="14773"/>
                </a:lnTo>
                <a:lnTo>
                  <a:pt x="1647" y="14710"/>
                </a:lnTo>
                <a:lnTo>
                  <a:pt x="1789" y="14710"/>
                </a:lnTo>
                <a:cubicBezTo>
                  <a:pt x="1821" y="14725"/>
                  <a:pt x="1837" y="14757"/>
                  <a:pt x="1853" y="14773"/>
                </a:cubicBezTo>
                <a:cubicBezTo>
                  <a:pt x="1884" y="14789"/>
                  <a:pt x="1916" y="14789"/>
                  <a:pt x="1948" y="14789"/>
                </a:cubicBezTo>
                <a:cubicBezTo>
                  <a:pt x="1948" y="14820"/>
                  <a:pt x="1964" y="14836"/>
                  <a:pt x="1964" y="14868"/>
                </a:cubicBezTo>
                <a:cubicBezTo>
                  <a:pt x="2059" y="14773"/>
                  <a:pt x="2185" y="14725"/>
                  <a:pt x="2296" y="14694"/>
                </a:cubicBezTo>
                <a:lnTo>
                  <a:pt x="2391" y="14789"/>
                </a:lnTo>
                <a:lnTo>
                  <a:pt x="2470" y="14710"/>
                </a:lnTo>
                <a:lnTo>
                  <a:pt x="2613" y="14710"/>
                </a:lnTo>
                <a:lnTo>
                  <a:pt x="2803" y="14805"/>
                </a:lnTo>
                <a:cubicBezTo>
                  <a:pt x="2787" y="14725"/>
                  <a:pt x="2771" y="14678"/>
                  <a:pt x="2755" y="14599"/>
                </a:cubicBezTo>
                <a:lnTo>
                  <a:pt x="2755" y="14599"/>
                </a:lnTo>
                <a:lnTo>
                  <a:pt x="2866" y="14662"/>
                </a:lnTo>
                <a:lnTo>
                  <a:pt x="2914" y="14615"/>
                </a:lnTo>
                <a:cubicBezTo>
                  <a:pt x="2961" y="14646"/>
                  <a:pt x="2977" y="14678"/>
                  <a:pt x="2993" y="14694"/>
                </a:cubicBezTo>
                <a:lnTo>
                  <a:pt x="3167" y="14535"/>
                </a:lnTo>
                <a:cubicBezTo>
                  <a:pt x="3218" y="14567"/>
                  <a:pt x="3248" y="14584"/>
                  <a:pt x="3270" y="14584"/>
                </a:cubicBezTo>
                <a:cubicBezTo>
                  <a:pt x="3301" y="14584"/>
                  <a:pt x="3313" y="14548"/>
                  <a:pt x="3341" y="14472"/>
                </a:cubicBezTo>
                <a:cubicBezTo>
                  <a:pt x="3325" y="14472"/>
                  <a:pt x="3309" y="14456"/>
                  <a:pt x="3294" y="14425"/>
                </a:cubicBezTo>
                <a:cubicBezTo>
                  <a:pt x="3246" y="14456"/>
                  <a:pt x="3214" y="14488"/>
                  <a:pt x="3167" y="14520"/>
                </a:cubicBezTo>
                <a:lnTo>
                  <a:pt x="3167" y="14472"/>
                </a:lnTo>
                <a:lnTo>
                  <a:pt x="3341" y="14298"/>
                </a:lnTo>
                <a:cubicBezTo>
                  <a:pt x="3341" y="14361"/>
                  <a:pt x="3341" y="14409"/>
                  <a:pt x="3341" y="14472"/>
                </a:cubicBezTo>
                <a:cubicBezTo>
                  <a:pt x="3389" y="14488"/>
                  <a:pt x="3420" y="14488"/>
                  <a:pt x="3436" y="14520"/>
                </a:cubicBezTo>
                <a:cubicBezTo>
                  <a:pt x="3452" y="14488"/>
                  <a:pt x="3468" y="14456"/>
                  <a:pt x="3468" y="14440"/>
                </a:cubicBezTo>
                <a:lnTo>
                  <a:pt x="3626" y="14393"/>
                </a:lnTo>
                <a:lnTo>
                  <a:pt x="3674" y="14425"/>
                </a:lnTo>
                <a:lnTo>
                  <a:pt x="3705" y="14393"/>
                </a:lnTo>
                <a:cubicBezTo>
                  <a:pt x="3737" y="14425"/>
                  <a:pt x="3784" y="14440"/>
                  <a:pt x="3816" y="14472"/>
                </a:cubicBezTo>
                <a:cubicBezTo>
                  <a:pt x="3832" y="14440"/>
                  <a:pt x="3848" y="14409"/>
                  <a:pt x="3864" y="14377"/>
                </a:cubicBezTo>
                <a:lnTo>
                  <a:pt x="3990" y="14488"/>
                </a:lnTo>
                <a:lnTo>
                  <a:pt x="3990" y="14393"/>
                </a:lnTo>
                <a:lnTo>
                  <a:pt x="3959" y="14361"/>
                </a:lnTo>
                <a:lnTo>
                  <a:pt x="3974" y="14345"/>
                </a:lnTo>
                <a:lnTo>
                  <a:pt x="4006" y="14377"/>
                </a:lnTo>
                <a:lnTo>
                  <a:pt x="4149" y="14266"/>
                </a:lnTo>
                <a:cubicBezTo>
                  <a:pt x="4149" y="14282"/>
                  <a:pt x="4164" y="14314"/>
                  <a:pt x="4180" y="14345"/>
                </a:cubicBezTo>
                <a:cubicBezTo>
                  <a:pt x="4275" y="14266"/>
                  <a:pt x="4434" y="14345"/>
                  <a:pt x="4481" y="14187"/>
                </a:cubicBezTo>
                <a:lnTo>
                  <a:pt x="4497" y="14187"/>
                </a:lnTo>
                <a:lnTo>
                  <a:pt x="4624" y="14266"/>
                </a:lnTo>
                <a:cubicBezTo>
                  <a:pt x="4719" y="14187"/>
                  <a:pt x="4719" y="14187"/>
                  <a:pt x="4893" y="14155"/>
                </a:cubicBezTo>
                <a:lnTo>
                  <a:pt x="4893" y="14155"/>
                </a:lnTo>
                <a:cubicBezTo>
                  <a:pt x="4877" y="14187"/>
                  <a:pt x="4877" y="14219"/>
                  <a:pt x="4861" y="14266"/>
                </a:cubicBezTo>
                <a:lnTo>
                  <a:pt x="5035" y="14203"/>
                </a:lnTo>
                <a:cubicBezTo>
                  <a:pt x="5035" y="14187"/>
                  <a:pt x="5051" y="14171"/>
                  <a:pt x="5051" y="14140"/>
                </a:cubicBezTo>
                <a:lnTo>
                  <a:pt x="5684" y="14266"/>
                </a:lnTo>
                <a:cubicBezTo>
                  <a:pt x="5716" y="14124"/>
                  <a:pt x="5843" y="14140"/>
                  <a:pt x="5906" y="14076"/>
                </a:cubicBezTo>
                <a:lnTo>
                  <a:pt x="5954" y="14108"/>
                </a:lnTo>
                <a:lnTo>
                  <a:pt x="6033" y="14076"/>
                </a:lnTo>
                <a:lnTo>
                  <a:pt x="6049" y="14187"/>
                </a:lnTo>
                <a:lnTo>
                  <a:pt x="6112" y="14187"/>
                </a:lnTo>
                <a:cubicBezTo>
                  <a:pt x="6128" y="14140"/>
                  <a:pt x="6128" y="14108"/>
                  <a:pt x="6128" y="14076"/>
                </a:cubicBezTo>
                <a:lnTo>
                  <a:pt x="6207" y="14076"/>
                </a:lnTo>
                <a:cubicBezTo>
                  <a:pt x="6223" y="14076"/>
                  <a:pt x="6239" y="14045"/>
                  <a:pt x="6270" y="14029"/>
                </a:cubicBezTo>
                <a:lnTo>
                  <a:pt x="6365" y="14235"/>
                </a:lnTo>
                <a:lnTo>
                  <a:pt x="6540" y="14235"/>
                </a:lnTo>
                <a:lnTo>
                  <a:pt x="6540" y="14155"/>
                </a:lnTo>
                <a:cubicBezTo>
                  <a:pt x="6524" y="14155"/>
                  <a:pt x="6524" y="14140"/>
                  <a:pt x="6508" y="14140"/>
                </a:cubicBezTo>
                <a:lnTo>
                  <a:pt x="6524" y="14124"/>
                </a:lnTo>
                <a:lnTo>
                  <a:pt x="6540" y="14155"/>
                </a:lnTo>
                <a:cubicBezTo>
                  <a:pt x="6571" y="14171"/>
                  <a:pt x="6587" y="14171"/>
                  <a:pt x="6603" y="14187"/>
                </a:cubicBezTo>
                <a:cubicBezTo>
                  <a:pt x="6619" y="14155"/>
                  <a:pt x="6635" y="14124"/>
                  <a:pt x="6635" y="14076"/>
                </a:cubicBezTo>
                <a:lnTo>
                  <a:pt x="6793" y="14076"/>
                </a:lnTo>
                <a:cubicBezTo>
                  <a:pt x="6820" y="14009"/>
                  <a:pt x="6846" y="13942"/>
                  <a:pt x="6911" y="13942"/>
                </a:cubicBezTo>
                <a:cubicBezTo>
                  <a:pt x="6923" y="13942"/>
                  <a:pt x="6936" y="13945"/>
                  <a:pt x="6951" y="13950"/>
                </a:cubicBezTo>
                <a:lnTo>
                  <a:pt x="7030" y="14171"/>
                </a:lnTo>
                <a:lnTo>
                  <a:pt x="7094" y="14124"/>
                </a:lnTo>
                <a:lnTo>
                  <a:pt x="7189" y="14155"/>
                </a:lnTo>
                <a:cubicBezTo>
                  <a:pt x="7205" y="14060"/>
                  <a:pt x="7205" y="13981"/>
                  <a:pt x="7205" y="13918"/>
                </a:cubicBezTo>
                <a:lnTo>
                  <a:pt x="7347" y="13918"/>
                </a:lnTo>
                <a:cubicBezTo>
                  <a:pt x="7347" y="13997"/>
                  <a:pt x="7347" y="14060"/>
                  <a:pt x="7442" y="14076"/>
                </a:cubicBezTo>
                <a:lnTo>
                  <a:pt x="7553" y="13965"/>
                </a:lnTo>
                <a:cubicBezTo>
                  <a:pt x="7616" y="13981"/>
                  <a:pt x="7648" y="13989"/>
                  <a:pt x="7676" y="13989"/>
                </a:cubicBezTo>
                <a:cubicBezTo>
                  <a:pt x="7703" y="13989"/>
                  <a:pt x="7727" y="13981"/>
                  <a:pt x="7775" y="13965"/>
                </a:cubicBezTo>
                <a:cubicBezTo>
                  <a:pt x="7775" y="13950"/>
                  <a:pt x="7790" y="13918"/>
                  <a:pt x="7790" y="13918"/>
                </a:cubicBezTo>
                <a:lnTo>
                  <a:pt x="8155" y="13902"/>
                </a:lnTo>
                <a:lnTo>
                  <a:pt x="8202" y="13934"/>
                </a:lnTo>
                <a:cubicBezTo>
                  <a:pt x="8218" y="13886"/>
                  <a:pt x="8234" y="13870"/>
                  <a:pt x="8250" y="13839"/>
                </a:cubicBezTo>
                <a:lnTo>
                  <a:pt x="8392" y="13981"/>
                </a:lnTo>
                <a:lnTo>
                  <a:pt x="8313" y="14013"/>
                </a:lnTo>
                <a:lnTo>
                  <a:pt x="8313" y="14060"/>
                </a:lnTo>
                <a:lnTo>
                  <a:pt x="8471" y="14060"/>
                </a:lnTo>
                <a:lnTo>
                  <a:pt x="8424" y="13950"/>
                </a:lnTo>
                <a:lnTo>
                  <a:pt x="8519" y="13791"/>
                </a:lnTo>
                <a:cubicBezTo>
                  <a:pt x="8593" y="13876"/>
                  <a:pt x="8681" y="13890"/>
                  <a:pt x="8773" y="13890"/>
                </a:cubicBezTo>
                <a:cubicBezTo>
                  <a:pt x="8820" y="13890"/>
                  <a:pt x="8867" y="13886"/>
                  <a:pt x="8915" y="13886"/>
                </a:cubicBezTo>
                <a:lnTo>
                  <a:pt x="8915" y="13712"/>
                </a:lnTo>
                <a:lnTo>
                  <a:pt x="8994" y="13712"/>
                </a:lnTo>
                <a:lnTo>
                  <a:pt x="8994" y="13807"/>
                </a:lnTo>
                <a:lnTo>
                  <a:pt x="9089" y="13870"/>
                </a:lnTo>
                <a:cubicBezTo>
                  <a:pt x="9105" y="13934"/>
                  <a:pt x="9105" y="13981"/>
                  <a:pt x="9105" y="14029"/>
                </a:cubicBezTo>
                <a:cubicBezTo>
                  <a:pt x="9200" y="14029"/>
                  <a:pt x="9200" y="13950"/>
                  <a:pt x="9263" y="13886"/>
                </a:cubicBezTo>
                <a:lnTo>
                  <a:pt x="9326" y="13997"/>
                </a:lnTo>
                <a:cubicBezTo>
                  <a:pt x="9342" y="13950"/>
                  <a:pt x="9342" y="13918"/>
                  <a:pt x="9342" y="13886"/>
                </a:cubicBezTo>
                <a:lnTo>
                  <a:pt x="9485" y="13839"/>
                </a:lnTo>
                <a:lnTo>
                  <a:pt x="9516" y="13886"/>
                </a:lnTo>
                <a:lnTo>
                  <a:pt x="9485" y="13950"/>
                </a:lnTo>
                <a:cubicBezTo>
                  <a:pt x="9532" y="13981"/>
                  <a:pt x="9580" y="13989"/>
                  <a:pt x="9627" y="13989"/>
                </a:cubicBezTo>
                <a:cubicBezTo>
                  <a:pt x="9675" y="13989"/>
                  <a:pt x="9722" y="13981"/>
                  <a:pt x="9770" y="13981"/>
                </a:cubicBezTo>
                <a:cubicBezTo>
                  <a:pt x="9780" y="13968"/>
                  <a:pt x="9790" y="13963"/>
                  <a:pt x="9799" y="13963"/>
                </a:cubicBezTo>
                <a:cubicBezTo>
                  <a:pt x="9826" y="13963"/>
                  <a:pt x="9850" y="14000"/>
                  <a:pt x="9866" y="14000"/>
                </a:cubicBezTo>
                <a:cubicBezTo>
                  <a:pt x="9872" y="14000"/>
                  <a:pt x="9877" y="13995"/>
                  <a:pt x="9880" y="13981"/>
                </a:cubicBezTo>
                <a:lnTo>
                  <a:pt x="9975" y="13870"/>
                </a:lnTo>
                <a:cubicBezTo>
                  <a:pt x="10027" y="13901"/>
                  <a:pt x="10065" y="13926"/>
                  <a:pt x="10107" y="13926"/>
                </a:cubicBezTo>
                <a:cubicBezTo>
                  <a:pt x="10130" y="13926"/>
                  <a:pt x="10154" y="13919"/>
                  <a:pt x="10181" y="13902"/>
                </a:cubicBezTo>
                <a:cubicBezTo>
                  <a:pt x="10192" y="13892"/>
                  <a:pt x="10206" y="13888"/>
                  <a:pt x="10222" y="13888"/>
                </a:cubicBezTo>
                <a:cubicBezTo>
                  <a:pt x="10253" y="13888"/>
                  <a:pt x="10292" y="13902"/>
                  <a:pt x="10324" y="13902"/>
                </a:cubicBezTo>
                <a:lnTo>
                  <a:pt x="10387" y="13839"/>
                </a:lnTo>
                <a:cubicBezTo>
                  <a:pt x="10387" y="13855"/>
                  <a:pt x="10403" y="13855"/>
                  <a:pt x="10419" y="13855"/>
                </a:cubicBezTo>
                <a:lnTo>
                  <a:pt x="10545" y="13886"/>
                </a:lnTo>
                <a:lnTo>
                  <a:pt x="10577" y="13950"/>
                </a:lnTo>
                <a:lnTo>
                  <a:pt x="10767" y="13823"/>
                </a:lnTo>
                <a:lnTo>
                  <a:pt x="10830" y="13918"/>
                </a:lnTo>
                <a:cubicBezTo>
                  <a:pt x="10873" y="13918"/>
                  <a:pt x="10915" y="13925"/>
                  <a:pt x="10948" y="13925"/>
                </a:cubicBezTo>
                <a:cubicBezTo>
                  <a:pt x="10964" y="13925"/>
                  <a:pt x="10978" y="13923"/>
                  <a:pt x="10989" y="13918"/>
                </a:cubicBezTo>
                <a:cubicBezTo>
                  <a:pt x="11021" y="13891"/>
                  <a:pt x="11052" y="13880"/>
                  <a:pt x="11082" y="13880"/>
                </a:cubicBezTo>
                <a:cubicBezTo>
                  <a:pt x="11138" y="13880"/>
                  <a:pt x="11190" y="13918"/>
                  <a:pt x="11242" y="13950"/>
                </a:cubicBezTo>
                <a:lnTo>
                  <a:pt x="11305" y="13886"/>
                </a:lnTo>
                <a:lnTo>
                  <a:pt x="11353" y="13918"/>
                </a:lnTo>
                <a:lnTo>
                  <a:pt x="11385" y="13886"/>
                </a:lnTo>
                <a:cubicBezTo>
                  <a:pt x="11400" y="13886"/>
                  <a:pt x="11416" y="13918"/>
                  <a:pt x="11432" y="13918"/>
                </a:cubicBezTo>
                <a:cubicBezTo>
                  <a:pt x="11527" y="13902"/>
                  <a:pt x="11638" y="13870"/>
                  <a:pt x="11717" y="13855"/>
                </a:cubicBezTo>
                <a:lnTo>
                  <a:pt x="12002" y="13918"/>
                </a:lnTo>
                <a:lnTo>
                  <a:pt x="12065" y="13839"/>
                </a:lnTo>
                <a:cubicBezTo>
                  <a:pt x="12050" y="13807"/>
                  <a:pt x="12034" y="13791"/>
                  <a:pt x="12018" y="13760"/>
                </a:cubicBezTo>
                <a:lnTo>
                  <a:pt x="12081" y="13760"/>
                </a:lnTo>
                <a:cubicBezTo>
                  <a:pt x="12097" y="13791"/>
                  <a:pt x="12113" y="13823"/>
                  <a:pt x="12113" y="13839"/>
                </a:cubicBezTo>
                <a:lnTo>
                  <a:pt x="12255" y="13791"/>
                </a:lnTo>
                <a:lnTo>
                  <a:pt x="12255" y="13791"/>
                </a:lnTo>
                <a:cubicBezTo>
                  <a:pt x="12240" y="13839"/>
                  <a:pt x="12224" y="13870"/>
                  <a:pt x="12208" y="13918"/>
                </a:cubicBezTo>
                <a:lnTo>
                  <a:pt x="12430" y="13918"/>
                </a:lnTo>
                <a:cubicBezTo>
                  <a:pt x="12445" y="13886"/>
                  <a:pt x="12461" y="13855"/>
                  <a:pt x="12461" y="13839"/>
                </a:cubicBezTo>
                <a:lnTo>
                  <a:pt x="12620" y="13870"/>
                </a:lnTo>
                <a:lnTo>
                  <a:pt x="12683" y="13807"/>
                </a:lnTo>
                <a:lnTo>
                  <a:pt x="12857" y="13807"/>
                </a:lnTo>
                <a:cubicBezTo>
                  <a:pt x="12873" y="13855"/>
                  <a:pt x="12889" y="13886"/>
                  <a:pt x="12889" y="13950"/>
                </a:cubicBezTo>
                <a:cubicBezTo>
                  <a:pt x="12926" y="13903"/>
                  <a:pt x="12963" y="13879"/>
                  <a:pt x="12999" y="13879"/>
                </a:cubicBezTo>
                <a:cubicBezTo>
                  <a:pt x="13026" y="13879"/>
                  <a:pt x="13052" y="13891"/>
                  <a:pt x="13079" y="13918"/>
                </a:cubicBezTo>
                <a:lnTo>
                  <a:pt x="13126" y="13855"/>
                </a:lnTo>
                <a:cubicBezTo>
                  <a:pt x="13253" y="13855"/>
                  <a:pt x="13364" y="13902"/>
                  <a:pt x="13443" y="13981"/>
                </a:cubicBezTo>
                <a:lnTo>
                  <a:pt x="13443" y="13775"/>
                </a:lnTo>
                <a:cubicBezTo>
                  <a:pt x="13538" y="13807"/>
                  <a:pt x="13601" y="13823"/>
                  <a:pt x="13712" y="13870"/>
                </a:cubicBezTo>
                <a:cubicBezTo>
                  <a:pt x="13734" y="13880"/>
                  <a:pt x="13754" y="13883"/>
                  <a:pt x="13773" y="13883"/>
                </a:cubicBezTo>
                <a:cubicBezTo>
                  <a:pt x="13854" y="13883"/>
                  <a:pt x="13917" y="13817"/>
                  <a:pt x="13981" y="13791"/>
                </a:cubicBezTo>
                <a:lnTo>
                  <a:pt x="14045" y="13839"/>
                </a:lnTo>
                <a:cubicBezTo>
                  <a:pt x="14085" y="13829"/>
                  <a:pt x="14125" y="13800"/>
                  <a:pt x="14161" y="13800"/>
                </a:cubicBezTo>
                <a:cubicBezTo>
                  <a:pt x="14182" y="13800"/>
                  <a:pt x="14201" y="13810"/>
                  <a:pt x="14219" y="13839"/>
                </a:cubicBezTo>
                <a:lnTo>
                  <a:pt x="14266" y="13791"/>
                </a:lnTo>
                <a:cubicBezTo>
                  <a:pt x="14320" y="13821"/>
                  <a:pt x="14378" y="13835"/>
                  <a:pt x="14436" y="13835"/>
                </a:cubicBezTo>
                <a:cubicBezTo>
                  <a:pt x="14531" y="13835"/>
                  <a:pt x="14625" y="13797"/>
                  <a:pt x="14694" y="13728"/>
                </a:cubicBezTo>
                <a:cubicBezTo>
                  <a:pt x="14710" y="13744"/>
                  <a:pt x="14710" y="13760"/>
                  <a:pt x="14710" y="13791"/>
                </a:cubicBezTo>
                <a:lnTo>
                  <a:pt x="14805" y="13839"/>
                </a:lnTo>
                <a:cubicBezTo>
                  <a:pt x="14852" y="13803"/>
                  <a:pt x="14900" y="13759"/>
                  <a:pt x="14954" y="13759"/>
                </a:cubicBezTo>
                <a:cubicBezTo>
                  <a:pt x="14972" y="13759"/>
                  <a:pt x="14991" y="13764"/>
                  <a:pt x="15011" y="13775"/>
                </a:cubicBezTo>
                <a:lnTo>
                  <a:pt x="15011" y="13823"/>
                </a:lnTo>
                <a:lnTo>
                  <a:pt x="15264" y="13870"/>
                </a:lnTo>
                <a:cubicBezTo>
                  <a:pt x="15308" y="13845"/>
                  <a:pt x="15347" y="13832"/>
                  <a:pt x="15399" y="13832"/>
                </a:cubicBezTo>
                <a:cubicBezTo>
                  <a:pt x="15476" y="13832"/>
                  <a:pt x="15581" y="13861"/>
                  <a:pt x="15771" y="13918"/>
                </a:cubicBezTo>
                <a:cubicBezTo>
                  <a:pt x="15771" y="13886"/>
                  <a:pt x="15786" y="13870"/>
                  <a:pt x="15786" y="13839"/>
                </a:cubicBezTo>
                <a:lnTo>
                  <a:pt x="15976" y="13839"/>
                </a:lnTo>
                <a:cubicBezTo>
                  <a:pt x="16056" y="13839"/>
                  <a:pt x="16119" y="13823"/>
                  <a:pt x="16182" y="13791"/>
                </a:cubicBezTo>
                <a:cubicBezTo>
                  <a:pt x="16185" y="13790"/>
                  <a:pt x="16189" y="13790"/>
                  <a:pt x="16192" y="13790"/>
                </a:cubicBezTo>
                <a:cubicBezTo>
                  <a:pt x="16227" y="13790"/>
                  <a:pt x="16269" y="13843"/>
                  <a:pt x="16306" y="13843"/>
                </a:cubicBezTo>
                <a:cubicBezTo>
                  <a:pt x="16318" y="13843"/>
                  <a:pt x="16330" y="13837"/>
                  <a:pt x="16341" y="13823"/>
                </a:cubicBezTo>
                <a:cubicBezTo>
                  <a:pt x="16368" y="13796"/>
                  <a:pt x="16398" y="13789"/>
                  <a:pt x="16429" y="13789"/>
                </a:cubicBezTo>
                <a:cubicBezTo>
                  <a:pt x="16458" y="13789"/>
                  <a:pt x="16487" y="13795"/>
                  <a:pt x="16515" y="13795"/>
                </a:cubicBezTo>
                <a:cubicBezTo>
                  <a:pt x="16526" y="13795"/>
                  <a:pt x="16536" y="13794"/>
                  <a:pt x="16546" y="13791"/>
                </a:cubicBezTo>
                <a:cubicBezTo>
                  <a:pt x="16562" y="13823"/>
                  <a:pt x="16578" y="13855"/>
                  <a:pt x="16626" y="13918"/>
                </a:cubicBezTo>
                <a:cubicBezTo>
                  <a:pt x="16641" y="13855"/>
                  <a:pt x="16657" y="13823"/>
                  <a:pt x="16673" y="13791"/>
                </a:cubicBezTo>
                <a:cubicBezTo>
                  <a:pt x="16760" y="13824"/>
                  <a:pt x="16840" y="13879"/>
                  <a:pt x="16918" y="13879"/>
                </a:cubicBezTo>
                <a:cubicBezTo>
                  <a:pt x="16953" y="13879"/>
                  <a:pt x="16987" y="13868"/>
                  <a:pt x="17021" y="13839"/>
                </a:cubicBezTo>
                <a:cubicBezTo>
                  <a:pt x="17032" y="13866"/>
                  <a:pt x="17043" y="13875"/>
                  <a:pt x="17055" y="13875"/>
                </a:cubicBezTo>
                <a:cubicBezTo>
                  <a:pt x="17074" y="13875"/>
                  <a:pt x="17094" y="13852"/>
                  <a:pt x="17119" y="13852"/>
                </a:cubicBezTo>
                <a:cubicBezTo>
                  <a:pt x="17123" y="13852"/>
                  <a:pt x="17128" y="13853"/>
                  <a:pt x="17132" y="13855"/>
                </a:cubicBezTo>
                <a:cubicBezTo>
                  <a:pt x="17188" y="13878"/>
                  <a:pt x="17243" y="13890"/>
                  <a:pt x="17298" y="13890"/>
                </a:cubicBezTo>
                <a:cubicBezTo>
                  <a:pt x="17354" y="13890"/>
                  <a:pt x="17409" y="13878"/>
                  <a:pt x="17465" y="13855"/>
                </a:cubicBezTo>
                <a:cubicBezTo>
                  <a:pt x="17469" y="13852"/>
                  <a:pt x="17475" y="13851"/>
                  <a:pt x="17480" y="13851"/>
                </a:cubicBezTo>
                <a:cubicBezTo>
                  <a:pt x="17501" y="13851"/>
                  <a:pt x="17525" y="13866"/>
                  <a:pt x="17542" y="13866"/>
                </a:cubicBezTo>
                <a:cubicBezTo>
                  <a:pt x="17549" y="13866"/>
                  <a:pt x="17556" y="13863"/>
                  <a:pt x="17560" y="13855"/>
                </a:cubicBezTo>
                <a:cubicBezTo>
                  <a:pt x="17568" y="13839"/>
                  <a:pt x="17591" y="13835"/>
                  <a:pt x="17617" y="13835"/>
                </a:cubicBezTo>
                <a:cubicBezTo>
                  <a:pt x="17643" y="13835"/>
                  <a:pt x="17671" y="13839"/>
                  <a:pt x="17686" y="13839"/>
                </a:cubicBezTo>
                <a:cubicBezTo>
                  <a:pt x="17718" y="13839"/>
                  <a:pt x="17750" y="13870"/>
                  <a:pt x="17781" y="13870"/>
                </a:cubicBezTo>
                <a:cubicBezTo>
                  <a:pt x="17861" y="13870"/>
                  <a:pt x="17940" y="13855"/>
                  <a:pt x="18003" y="13855"/>
                </a:cubicBezTo>
                <a:cubicBezTo>
                  <a:pt x="18043" y="13874"/>
                  <a:pt x="18085" y="13883"/>
                  <a:pt x="18127" y="13883"/>
                </a:cubicBezTo>
                <a:cubicBezTo>
                  <a:pt x="18185" y="13883"/>
                  <a:pt x="18242" y="13866"/>
                  <a:pt x="18288" y="13839"/>
                </a:cubicBezTo>
                <a:lnTo>
                  <a:pt x="18336" y="13870"/>
                </a:lnTo>
                <a:cubicBezTo>
                  <a:pt x="18383" y="13870"/>
                  <a:pt x="18431" y="13855"/>
                  <a:pt x="18478" y="13839"/>
                </a:cubicBezTo>
                <a:cubicBezTo>
                  <a:pt x="18486" y="13833"/>
                  <a:pt x="18494" y="13831"/>
                  <a:pt x="18502" y="13831"/>
                </a:cubicBezTo>
                <a:cubicBezTo>
                  <a:pt x="18527" y="13831"/>
                  <a:pt x="18550" y="13854"/>
                  <a:pt x="18579" y="13854"/>
                </a:cubicBezTo>
                <a:cubicBezTo>
                  <a:pt x="18592" y="13854"/>
                  <a:pt x="18605" y="13850"/>
                  <a:pt x="18621" y="13839"/>
                </a:cubicBezTo>
                <a:cubicBezTo>
                  <a:pt x="18624" y="13836"/>
                  <a:pt x="18628" y="13834"/>
                  <a:pt x="18634" y="13834"/>
                </a:cubicBezTo>
                <a:cubicBezTo>
                  <a:pt x="18660" y="13834"/>
                  <a:pt x="18709" y="13858"/>
                  <a:pt x="18747" y="13870"/>
                </a:cubicBezTo>
                <a:cubicBezTo>
                  <a:pt x="18771" y="13839"/>
                  <a:pt x="18803" y="13823"/>
                  <a:pt x="18832" y="13823"/>
                </a:cubicBezTo>
                <a:cubicBezTo>
                  <a:pt x="18862" y="13823"/>
                  <a:pt x="18890" y="13839"/>
                  <a:pt x="18906" y="13870"/>
                </a:cubicBezTo>
                <a:lnTo>
                  <a:pt x="18953" y="13823"/>
                </a:lnTo>
                <a:cubicBezTo>
                  <a:pt x="18987" y="13857"/>
                  <a:pt x="19026" y="13873"/>
                  <a:pt x="19061" y="13873"/>
                </a:cubicBezTo>
                <a:cubicBezTo>
                  <a:pt x="19092" y="13873"/>
                  <a:pt x="19121" y="13861"/>
                  <a:pt x="19143" y="13839"/>
                </a:cubicBezTo>
                <a:cubicBezTo>
                  <a:pt x="19194" y="13852"/>
                  <a:pt x="19246" y="13875"/>
                  <a:pt x="19272" y="13875"/>
                </a:cubicBezTo>
                <a:cubicBezTo>
                  <a:pt x="19278" y="13875"/>
                  <a:pt x="19283" y="13873"/>
                  <a:pt x="19286" y="13870"/>
                </a:cubicBezTo>
                <a:cubicBezTo>
                  <a:pt x="19314" y="13836"/>
                  <a:pt x="19341" y="13824"/>
                  <a:pt x="19365" y="13824"/>
                </a:cubicBezTo>
                <a:cubicBezTo>
                  <a:pt x="19409" y="13824"/>
                  <a:pt x="19445" y="13860"/>
                  <a:pt x="19476" y="13870"/>
                </a:cubicBezTo>
                <a:lnTo>
                  <a:pt x="19555" y="13807"/>
                </a:lnTo>
                <a:lnTo>
                  <a:pt x="19618" y="13870"/>
                </a:lnTo>
                <a:cubicBezTo>
                  <a:pt x="19653" y="13859"/>
                  <a:pt x="19688" y="13821"/>
                  <a:pt x="19736" y="13821"/>
                </a:cubicBezTo>
                <a:cubicBezTo>
                  <a:pt x="19753" y="13821"/>
                  <a:pt x="19771" y="13826"/>
                  <a:pt x="19792" y="13839"/>
                </a:cubicBezTo>
                <a:cubicBezTo>
                  <a:pt x="19797" y="13844"/>
                  <a:pt x="19803" y="13845"/>
                  <a:pt x="19810" y="13845"/>
                </a:cubicBezTo>
                <a:cubicBezTo>
                  <a:pt x="19834" y="13845"/>
                  <a:pt x="19868" y="13822"/>
                  <a:pt x="19900" y="13822"/>
                </a:cubicBezTo>
                <a:cubicBezTo>
                  <a:pt x="19918" y="13822"/>
                  <a:pt x="19936" y="13830"/>
                  <a:pt x="19951" y="13855"/>
                </a:cubicBezTo>
                <a:lnTo>
                  <a:pt x="20109" y="13744"/>
                </a:lnTo>
                <a:cubicBezTo>
                  <a:pt x="20131" y="13746"/>
                  <a:pt x="20152" y="13748"/>
                  <a:pt x="20174" y="13748"/>
                </a:cubicBezTo>
                <a:cubicBezTo>
                  <a:pt x="20278" y="13748"/>
                  <a:pt x="20379" y="13717"/>
                  <a:pt x="20457" y="13665"/>
                </a:cubicBezTo>
                <a:lnTo>
                  <a:pt x="20521" y="13744"/>
                </a:lnTo>
                <a:lnTo>
                  <a:pt x="20631" y="13744"/>
                </a:lnTo>
                <a:cubicBezTo>
                  <a:pt x="20663" y="13760"/>
                  <a:pt x="20679" y="13760"/>
                  <a:pt x="20711" y="13775"/>
                </a:cubicBezTo>
                <a:lnTo>
                  <a:pt x="20711" y="13649"/>
                </a:lnTo>
                <a:cubicBezTo>
                  <a:pt x="20742" y="13696"/>
                  <a:pt x="20742" y="13712"/>
                  <a:pt x="20774" y="13775"/>
                </a:cubicBezTo>
                <a:cubicBezTo>
                  <a:pt x="20806" y="13712"/>
                  <a:pt x="20821" y="13696"/>
                  <a:pt x="20837" y="13649"/>
                </a:cubicBezTo>
                <a:lnTo>
                  <a:pt x="20996" y="13696"/>
                </a:lnTo>
                <a:cubicBezTo>
                  <a:pt x="21011" y="13665"/>
                  <a:pt x="21011" y="13633"/>
                  <a:pt x="21011" y="13585"/>
                </a:cubicBezTo>
                <a:lnTo>
                  <a:pt x="21233" y="13585"/>
                </a:lnTo>
                <a:lnTo>
                  <a:pt x="21233" y="13680"/>
                </a:lnTo>
                <a:lnTo>
                  <a:pt x="21360" y="13744"/>
                </a:lnTo>
                <a:lnTo>
                  <a:pt x="21439" y="13696"/>
                </a:lnTo>
                <a:lnTo>
                  <a:pt x="21486" y="13728"/>
                </a:lnTo>
                <a:lnTo>
                  <a:pt x="21645" y="13617"/>
                </a:lnTo>
                <a:lnTo>
                  <a:pt x="21676" y="13712"/>
                </a:lnTo>
                <a:lnTo>
                  <a:pt x="21787" y="13680"/>
                </a:lnTo>
                <a:lnTo>
                  <a:pt x="21882" y="13696"/>
                </a:lnTo>
                <a:cubicBezTo>
                  <a:pt x="21898" y="13680"/>
                  <a:pt x="21898" y="13680"/>
                  <a:pt x="21914" y="13665"/>
                </a:cubicBezTo>
                <a:lnTo>
                  <a:pt x="21930" y="13680"/>
                </a:lnTo>
                <a:lnTo>
                  <a:pt x="21898" y="13712"/>
                </a:lnTo>
                <a:lnTo>
                  <a:pt x="22025" y="13791"/>
                </a:lnTo>
                <a:lnTo>
                  <a:pt x="22072" y="13744"/>
                </a:lnTo>
                <a:lnTo>
                  <a:pt x="22151" y="13791"/>
                </a:lnTo>
                <a:cubicBezTo>
                  <a:pt x="22167" y="13760"/>
                  <a:pt x="22167" y="13728"/>
                  <a:pt x="22183" y="13712"/>
                </a:cubicBezTo>
                <a:lnTo>
                  <a:pt x="22389" y="13712"/>
                </a:lnTo>
                <a:lnTo>
                  <a:pt x="22389" y="13680"/>
                </a:lnTo>
                <a:lnTo>
                  <a:pt x="22642" y="13601"/>
                </a:lnTo>
                <a:lnTo>
                  <a:pt x="22642" y="13554"/>
                </a:lnTo>
                <a:lnTo>
                  <a:pt x="22706" y="13585"/>
                </a:lnTo>
                <a:lnTo>
                  <a:pt x="22801" y="13538"/>
                </a:lnTo>
                <a:lnTo>
                  <a:pt x="22880" y="13633"/>
                </a:lnTo>
                <a:lnTo>
                  <a:pt x="22832" y="13696"/>
                </a:lnTo>
                <a:cubicBezTo>
                  <a:pt x="22861" y="13735"/>
                  <a:pt x="22890" y="13756"/>
                  <a:pt x="22922" y="13756"/>
                </a:cubicBezTo>
                <a:cubicBezTo>
                  <a:pt x="22943" y="13756"/>
                  <a:pt x="22966" y="13747"/>
                  <a:pt x="22991" y="13728"/>
                </a:cubicBezTo>
                <a:lnTo>
                  <a:pt x="22943" y="13633"/>
                </a:lnTo>
                <a:lnTo>
                  <a:pt x="23054" y="13633"/>
                </a:lnTo>
                <a:cubicBezTo>
                  <a:pt x="23054" y="13665"/>
                  <a:pt x="23070" y="13680"/>
                  <a:pt x="23070" y="13728"/>
                </a:cubicBezTo>
                <a:lnTo>
                  <a:pt x="23212" y="13665"/>
                </a:lnTo>
                <a:lnTo>
                  <a:pt x="23339" y="13712"/>
                </a:lnTo>
                <a:lnTo>
                  <a:pt x="23418" y="13585"/>
                </a:lnTo>
                <a:cubicBezTo>
                  <a:pt x="23489" y="13596"/>
                  <a:pt x="23553" y="13631"/>
                  <a:pt x="23615" y="13631"/>
                </a:cubicBezTo>
                <a:cubicBezTo>
                  <a:pt x="23650" y="13631"/>
                  <a:pt x="23685" y="13620"/>
                  <a:pt x="23719" y="13585"/>
                </a:cubicBezTo>
                <a:lnTo>
                  <a:pt x="23782" y="13649"/>
                </a:lnTo>
                <a:cubicBezTo>
                  <a:pt x="23814" y="13617"/>
                  <a:pt x="23830" y="13585"/>
                  <a:pt x="23862" y="13522"/>
                </a:cubicBezTo>
                <a:cubicBezTo>
                  <a:pt x="23862" y="13585"/>
                  <a:pt x="23877" y="13633"/>
                  <a:pt x="23877" y="13649"/>
                </a:cubicBezTo>
                <a:lnTo>
                  <a:pt x="23988" y="13696"/>
                </a:lnTo>
                <a:lnTo>
                  <a:pt x="24321" y="13601"/>
                </a:lnTo>
                <a:cubicBezTo>
                  <a:pt x="24321" y="13649"/>
                  <a:pt x="24337" y="13680"/>
                  <a:pt x="24337" y="13744"/>
                </a:cubicBezTo>
                <a:cubicBezTo>
                  <a:pt x="24384" y="13696"/>
                  <a:pt x="24400" y="13665"/>
                  <a:pt x="24416" y="13633"/>
                </a:cubicBezTo>
                <a:cubicBezTo>
                  <a:pt x="24438" y="13629"/>
                  <a:pt x="24461" y="13627"/>
                  <a:pt x="24485" y="13627"/>
                </a:cubicBezTo>
                <a:cubicBezTo>
                  <a:pt x="24560" y="13627"/>
                  <a:pt x="24636" y="13648"/>
                  <a:pt x="24685" y="13696"/>
                </a:cubicBezTo>
                <a:cubicBezTo>
                  <a:pt x="24724" y="13690"/>
                  <a:pt x="24747" y="13686"/>
                  <a:pt x="24766" y="13686"/>
                </a:cubicBezTo>
                <a:cubicBezTo>
                  <a:pt x="24793" y="13686"/>
                  <a:pt x="24813" y="13694"/>
                  <a:pt x="24859" y="13712"/>
                </a:cubicBezTo>
                <a:lnTo>
                  <a:pt x="24907" y="13649"/>
                </a:lnTo>
                <a:lnTo>
                  <a:pt x="25112" y="13728"/>
                </a:lnTo>
                <a:cubicBezTo>
                  <a:pt x="25141" y="13700"/>
                  <a:pt x="25169" y="13646"/>
                  <a:pt x="25220" y="13646"/>
                </a:cubicBezTo>
                <a:cubicBezTo>
                  <a:pt x="25226" y="13646"/>
                  <a:pt x="25232" y="13647"/>
                  <a:pt x="25239" y="13649"/>
                </a:cubicBezTo>
                <a:cubicBezTo>
                  <a:pt x="25253" y="13613"/>
                  <a:pt x="25274" y="13603"/>
                  <a:pt x="25297" y="13603"/>
                </a:cubicBezTo>
                <a:cubicBezTo>
                  <a:pt x="25325" y="13603"/>
                  <a:pt x="25356" y="13617"/>
                  <a:pt x="25382" y="13617"/>
                </a:cubicBezTo>
                <a:cubicBezTo>
                  <a:pt x="25424" y="13617"/>
                  <a:pt x="25466" y="13659"/>
                  <a:pt x="25508" y="13659"/>
                </a:cubicBezTo>
                <a:cubicBezTo>
                  <a:pt x="25529" y="13659"/>
                  <a:pt x="25550" y="13649"/>
                  <a:pt x="25572" y="13617"/>
                </a:cubicBezTo>
                <a:cubicBezTo>
                  <a:pt x="25614" y="13659"/>
                  <a:pt x="25663" y="13659"/>
                  <a:pt x="25710" y="13659"/>
                </a:cubicBezTo>
                <a:lnTo>
                  <a:pt x="25710" y="13659"/>
                </a:lnTo>
                <a:cubicBezTo>
                  <a:pt x="25733" y="13659"/>
                  <a:pt x="25756" y="13659"/>
                  <a:pt x="25777" y="13665"/>
                </a:cubicBezTo>
                <a:lnTo>
                  <a:pt x="25999" y="13696"/>
                </a:lnTo>
                <a:lnTo>
                  <a:pt x="26031" y="13665"/>
                </a:lnTo>
                <a:lnTo>
                  <a:pt x="26094" y="13712"/>
                </a:lnTo>
                <a:lnTo>
                  <a:pt x="26205" y="13601"/>
                </a:lnTo>
                <a:cubicBezTo>
                  <a:pt x="26242" y="13612"/>
                  <a:pt x="26279" y="13614"/>
                  <a:pt x="26315" y="13614"/>
                </a:cubicBezTo>
                <a:cubicBezTo>
                  <a:pt x="26332" y="13614"/>
                  <a:pt x="26350" y="13613"/>
                  <a:pt x="26367" y="13613"/>
                </a:cubicBezTo>
                <a:cubicBezTo>
                  <a:pt x="26419" y="13613"/>
                  <a:pt x="26466" y="13617"/>
                  <a:pt x="26506" y="13649"/>
                </a:cubicBezTo>
                <a:lnTo>
                  <a:pt x="26775" y="13554"/>
                </a:lnTo>
                <a:cubicBezTo>
                  <a:pt x="26775" y="13538"/>
                  <a:pt x="26791" y="13522"/>
                  <a:pt x="26807" y="13459"/>
                </a:cubicBezTo>
                <a:lnTo>
                  <a:pt x="26870" y="13585"/>
                </a:lnTo>
                <a:lnTo>
                  <a:pt x="26981" y="13538"/>
                </a:lnTo>
                <a:lnTo>
                  <a:pt x="27044" y="13570"/>
                </a:lnTo>
                <a:cubicBezTo>
                  <a:pt x="27044" y="13570"/>
                  <a:pt x="27060" y="13554"/>
                  <a:pt x="27076" y="13538"/>
                </a:cubicBezTo>
                <a:lnTo>
                  <a:pt x="27076" y="13554"/>
                </a:lnTo>
                <a:lnTo>
                  <a:pt x="27044" y="13585"/>
                </a:lnTo>
                <a:cubicBezTo>
                  <a:pt x="27076" y="13601"/>
                  <a:pt x="27076" y="13617"/>
                  <a:pt x="27107" y="13617"/>
                </a:cubicBezTo>
                <a:lnTo>
                  <a:pt x="27266" y="13617"/>
                </a:lnTo>
                <a:cubicBezTo>
                  <a:pt x="27282" y="13617"/>
                  <a:pt x="27297" y="13649"/>
                  <a:pt x="27313" y="13649"/>
                </a:cubicBezTo>
                <a:lnTo>
                  <a:pt x="27392" y="13570"/>
                </a:lnTo>
                <a:cubicBezTo>
                  <a:pt x="27427" y="13581"/>
                  <a:pt x="27471" y="13619"/>
                  <a:pt x="27517" y="13619"/>
                </a:cubicBezTo>
                <a:cubicBezTo>
                  <a:pt x="27533" y="13619"/>
                  <a:pt x="27550" y="13614"/>
                  <a:pt x="27567" y="13601"/>
                </a:cubicBezTo>
                <a:cubicBezTo>
                  <a:pt x="27575" y="13597"/>
                  <a:pt x="27583" y="13595"/>
                  <a:pt x="27591" y="13595"/>
                </a:cubicBezTo>
                <a:cubicBezTo>
                  <a:pt x="27629" y="13595"/>
                  <a:pt x="27666" y="13630"/>
                  <a:pt x="27698" y="13630"/>
                </a:cubicBezTo>
                <a:cubicBezTo>
                  <a:pt x="27714" y="13630"/>
                  <a:pt x="27728" y="13623"/>
                  <a:pt x="27741" y="13601"/>
                </a:cubicBezTo>
                <a:cubicBezTo>
                  <a:pt x="27758" y="13606"/>
                  <a:pt x="27775" y="13607"/>
                  <a:pt x="27791" y="13607"/>
                </a:cubicBezTo>
                <a:cubicBezTo>
                  <a:pt x="27837" y="13607"/>
                  <a:pt x="27880" y="13593"/>
                  <a:pt x="27915" y="13570"/>
                </a:cubicBezTo>
                <a:lnTo>
                  <a:pt x="27947" y="13601"/>
                </a:lnTo>
                <a:lnTo>
                  <a:pt x="28263" y="13506"/>
                </a:lnTo>
                <a:cubicBezTo>
                  <a:pt x="28311" y="13538"/>
                  <a:pt x="28358" y="13554"/>
                  <a:pt x="28453" y="13585"/>
                </a:cubicBezTo>
                <a:lnTo>
                  <a:pt x="28406" y="13522"/>
                </a:lnTo>
                <a:lnTo>
                  <a:pt x="28453" y="13427"/>
                </a:lnTo>
                <a:cubicBezTo>
                  <a:pt x="28469" y="13554"/>
                  <a:pt x="28548" y="13554"/>
                  <a:pt x="28596" y="13585"/>
                </a:cubicBezTo>
                <a:cubicBezTo>
                  <a:pt x="28659" y="13538"/>
                  <a:pt x="28707" y="13506"/>
                  <a:pt x="28754" y="13459"/>
                </a:cubicBezTo>
                <a:cubicBezTo>
                  <a:pt x="28802" y="13490"/>
                  <a:pt x="28849" y="13522"/>
                  <a:pt x="28897" y="13538"/>
                </a:cubicBezTo>
                <a:cubicBezTo>
                  <a:pt x="28928" y="13506"/>
                  <a:pt x="28944" y="13475"/>
                  <a:pt x="28960" y="13443"/>
                </a:cubicBezTo>
                <a:lnTo>
                  <a:pt x="29150" y="13585"/>
                </a:lnTo>
                <a:lnTo>
                  <a:pt x="29229" y="13522"/>
                </a:lnTo>
                <a:cubicBezTo>
                  <a:pt x="29245" y="13538"/>
                  <a:pt x="29261" y="13570"/>
                  <a:pt x="29277" y="13570"/>
                </a:cubicBezTo>
                <a:cubicBezTo>
                  <a:pt x="29340" y="13554"/>
                  <a:pt x="29403" y="13538"/>
                  <a:pt x="29451" y="13538"/>
                </a:cubicBezTo>
                <a:cubicBezTo>
                  <a:pt x="29498" y="13538"/>
                  <a:pt x="29528" y="13565"/>
                  <a:pt x="29573" y="13565"/>
                </a:cubicBezTo>
                <a:cubicBezTo>
                  <a:pt x="29588" y="13565"/>
                  <a:pt x="29605" y="13562"/>
                  <a:pt x="29625" y="13554"/>
                </a:cubicBezTo>
                <a:cubicBezTo>
                  <a:pt x="29684" y="13532"/>
                  <a:pt x="29743" y="13520"/>
                  <a:pt x="29801" y="13520"/>
                </a:cubicBezTo>
                <a:cubicBezTo>
                  <a:pt x="29869" y="13520"/>
                  <a:pt x="29937" y="13536"/>
                  <a:pt x="30005" y="13570"/>
                </a:cubicBezTo>
                <a:lnTo>
                  <a:pt x="30163" y="13490"/>
                </a:lnTo>
                <a:cubicBezTo>
                  <a:pt x="30179" y="13506"/>
                  <a:pt x="30195" y="13522"/>
                  <a:pt x="30211" y="13538"/>
                </a:cubicBezTo>
                <a:cubicBezTo>
                  <a:pt x="30290" y="13443"/>
                  <a:pt x="30417" y="13475"/>
                  <a:pt x="30496" y="13395"/>
                </a:cubicBezTo>
                <a:lnTo>
                  <a:pt x="30496" y="13395"/>
                </a:lnTo>
                <a:cubicBezTo>
                  <a:pt x="30496" y="13411"/>
                  <a:pt x="30480" y="13459"/>
                  <a:pt x="30464" y="13490"/>
                </a:cubicBezTo>
                <a:lnTo>
                  <a:pt x="30591" y="13490"/>
                </a:lnTo>
                <a:lnTo>
                  <a:pt x="30670" y="13427"/>
                </a:lnTo>
                <a:lnTo>
                  <a:pt x="31050" y="13475"/>
                </a:lnTo>
                <a:lnTo>
                  <a:pt x="31240" y="13364"/>
                </a:lnTo>
                <a:lnTo>
                  <a:pt x="31288" y="13459"/>
                </a:lnTo>
                <a:lnTo>
                  <a:pt x="31430" y="13411"/>
                </a:lnTo>
                <a:lnTo>
                  <a:pt x="31509" y="13316"/>
                </a:lnTo>
                <a:cubicBezTo>
                  <a:pt x="31541" y="13364"/>
                  <a:pt x="31557" y="13395"/>
                  <a:pt x="31588" y="13427"/>
                </a:cubicBezTo>
                <a:lnTo>
                  <a:pt x="31668" y="13348"/>
                </a:lnTo>
                <a:cubicBezTo>
                  <a:pt x="31717" y="13376"/>
                  <a:pt x="31769" y="13382"/>
                  <a:pt x="31821" y="13382"/>
                </a:cubicBezTo>
                <a:cubicBezTo>
                  <a:pt x="31866" y="13382"/>
                  <a:pt x="31912" y="13377"/>
                  <a:pt x="31957" y="13377"/>
                </a:cubicBezTo>
                <a:cubicBezTo>
                  <a:pt x="32009" y="13377"/>
                  <a:pt x="32061" y="13384"/>
                  <a:pt x="32111" y="13411"/>
                </a:cubicBezTo>
                <a:cubicBezTo>
                  <a:pt x="32166" y="13419"/>
                  <a:pt x="32222" y="13423"/>
                  <a:pt x="32277" y="13423"/>
                </a:cubicBezTo>
                <a:cubicBezTo>
                  <a:pt x="32333" y="13423"/>
                  <a:pt x="32388" y="13419"/>
                  <a:pt x="32443" y="13411"/>
                </a:cubicBezTo>
                <a:lnTo>
                  <a:pt x="32475" y="13316"/>
                </a:lnTo>
                <a:lnTo>
                  <a:pt x="32618" y="13380"/>
                </a:lnTo>
                <a:lnTo>
                  <a:pt x="32649" y="13316"/>
                </a:lnTo>
                <a:lnTo>
                  <a:pt x="32903" y="13285"/>
                </a:lnTo>
                <a:cubicBezTo>
                  <a:pt x="32934" y="13253"/>
                  <a:pt x="32966" y="13221"/>
                  <a:pt x="32998" y="13205"/>
                </a:cubicBezTo>
                <a:cubicBezTo>
                  <a:pt x="33029" y="13269"/>
                  <a:pt x="33061" y="13332"/>
                  <a:pt x="33093" y="13411"/>
                </a:cubicBezTo>
                <a:lnTo>
                  <a:pt x="33124" y="13364"/>
                </a:lnTo>
                <a:lnTo>
                  <a:pt x="33156" y="13395"/>
                </a:lnTo>
                <a:lnTo>
                  <a:pt x="33251" y="13348"/>
                </a:lnTo>
                <a:lnTo>
                  <a:pt x="33283" y="13443"/>
                </a:lnTo>
                <a:cubicBezTo>
                  <a:pt x="33314" y="13403"/>
                  <a:pt x="33350" y="13395"/>
                  <a:pt x="33385" y="13395"/>
                </a:cubicBezTo>
                <a:cubicBezTo>
                  <a:pt x="33409" y="13395"/>
                  <a:pt x="33433" y="13399"/>
                  <a:pt x="33456" y="13399"/>
                </a:cubicBezTo>
                <a:cubicBezTo>
                  <a:pt x="33467" y="13399"/>
                  <a:pt x="33478" y="13398"/>
                  <a:pt x="33488" y="13395"/>
                </a:cubicBezTo>
                <a:cubicBezTo>
                  <a:pt x="33488" y="13332"/>
                  <a:pt x="33520" y="13285"/>
                  <a:pt x="33599" y="13269"/>
                </a:cubicBezTo>
                <a:cubicBezTo>
                  <a:pt x="33599" y="13300"/>
                  <a:pt x="33599" y="13316"/>
                  <a:pt x="33615" y="13348"/>
                </a:cubicBezTo>
                <a:cubicBezTo>
                  <a:pt x="33631" y="13364"/>
                  <a:pt x="33647" y="13395"/>
                  <a:pt x="33678" y="13395"/>
                </a:cubicBezTo>
                <a:lnTo>
                  <a:pt x="33710" y="13364"/>
                </a:lnTo>
                <a:lnTo>
                  <a:pt x="33742" y="13427"/>
                </a:lnTo>
                <a:lnTo>
                  <a:pt x="33805" y="13395"/>
                </a:lnTo>
                <a:lnTo>
                  <a:pt x="33916" y="13475"/>
                </a:lnTo>
                <a:cubicBezTo>
                  <a:pt x="33916" y="13427"/>
                  <a:pt x="33932" y="13395"/>
                  <a:pt x="33932" y="13364"/>
                </a:cubicBezTo>
                <a:lnTo>
                  <a:pt x="34058" y="13364"/>
                </a:lnTo>
                <a:lnTo>
                  <a:pt x="34153" y="13459"/>
                </a:lnTo>
                <a:cubicBezTo>
                  <a:pt x="34185" y="13395"/>
                  <a:pt x="34217" y="13348"/>
                  <a:pt x="34264" y="13300"/>
                </a:cubicBezTo>
                <a:lnTo>
                  <a:pt x="34454" y="13395"/>
                </a:lnTo>
                <a:lnTo>
                  <a:pt x="34486" y="13364"/>
                </a:lnTo>
                <a:lnTo>
                  <a:pt x="34486" y="13395"/>
                </a:lnTo>
                <a:lnTo>
                  <a:pt x="34565" y="13348"/>
                </a:lnTo>
                <a:lnTo>
                  <a:pt x="34533" y="13285"/>
                </a:lnTo>
                <a:cubicBezTo>
                  <a:pt x="34542" y="13283"/>
                  <a:pt x="34549" y="13283"/>
                  <a:pt x="34557" y="13283"/>
                </a:cubicBezTo>
                <a:cubicBezTo>
                  <a:pt x="34629" y="13283"/>
                  <a:pt x="34631" y="13352"/>
                  <a:pt x="34660" y="13395"/>
                </a:cubicBezTo>
                <a:lnTo>
                  <a:pt x="34723" y="13348"/>
                </a:lnTo>
                <a:lnTo>
                  <a:pt x="34803" y="13395"/>
                </a:lnTo>
                <a:lnTo>
                  <a:pt x="34882" y="13348"/>
                </a:lnTo>
                <a:cubicBezTo>
                  <a:pt x="34898" y="13390"/>
                  <a:pt x="34919" y="13402"/>
                  <a:pt x="34942" y="13402"/>
                </a:cubicBezTo>
                <a:cubicBezTo>
                  <a:pt x="34975" y="13402"/>
                  <a:pt x="35012" y="13378"/>
                  <a:pt x="35046" y="13378"/>
                </a:cubicBezTo>
                <a:cubicBezTo>
                  <a:pt x="35061" y="13378"/>
                  <a:pt x="35075" y="13383"/>
                  <a:pt x="35088" y="13395"/>
                </a:cubicBezTo>
                <a:lnTo>
                  <a:pt x="35167" y="13316"/>
                </a:lnTo>
                <a:cubicBezTo>
                  <a:pt x="35188" y="13351"/>
                  <a:pt x="35212" y="13364"/>
                  <a:pt x="35237" y="13364"/>
                </a:cubicBezTo>
                <a:cubicBezTo>
                  <a:pt x="35270" y="13364"/>
                  <a:pt x="35305" y="13343"/>
                  <a:pt x="35341" y="13316"/>
                </a:cubicBezTo>
                <a:lnTo>
                  <a:pt x="35499" y="13411"/>
                </a:lnTo>
                <a:cubicBezTo>
                  <a:pt x="35525" y="13377"/>
                  <a:pt x="35555" y="13362"/>
                  <a:pt x="35587" y="13362"/>
                </a:cubicBezTo>
                <a:cubicBezTo>
                  <a:pt x="35615" y="13362"/>
                  <a:pt x="35644" y="13373"/>
                  <a:pt x="35673" y="13395"/>
                </a:cubicBezTo>
                <a:lnTo>
                  <a:pt x="35800" y="13316"/>
                </a:lnTo>
                <a:cubicBezTo>
                  <a:pt x="35864" y="13342"/>
                  <a:pt x="35907" y="13408"/>
                  <a:pt x="35971" y="13408"/>
                </a:cubicBezTo>
                <a:cubicBezTo>
                  <a:pt x="35987" y="13408"/>
                  <a:pt x="36003" y="13405"/>
                  <a:pt x="36022" y="13395"/>
                </a:cubicBezTo>
                <a:cubicBezTo>
                  <a:pt x="36022" y="13348"/>
                  <a:pt x="36038" y="13300"/>
                  <a:pt x="36038" y="13237"/>
                </a:cubicBezTo>
                <a:cubicBezTo>
                  <a:pt x="36117" y="13348"/>
                  <a:pt x="36133" y="13348"/>
                  <a:pt x="36180" y="13348"/>
                </a:cubicBezTo>
                <a:cubicBezTo>
                  <a:pt x="36164" y="13332"/>
                  <a:pt x="36148" y="13316"/>
                  <a:pt x="36133" y="13285"/>
                </a:cubicBezTo>
                <a:lnTo>
                  <a:pt x="36133" y="13285"/>
                </a:lnTo>
                <a:lnTo>
                  <a:pt x="36449" y="13332"/>
                </a:lnTo>
                <a:cubicBezTo>
                  <a:pt x="36465" y="13300"/>
                  <a:pt x="36481" y="13285"/>
                  <a:pt x="36497" y="13253"/>
                </a:cubicBezTo>
                <a:cubicBezTo>
                  <a:pt x="36528" y="13300"/>
                  <a:pt x="36560" y="13332"/>
                  <a:pt x="36592" y="13380"/>
                </a:cubicBezTo>
                <a:cubicBezTo>
                  <a:pt x="36623" y="13395"/>
                  <a:pt x="36671" y="13427"/>
                  <a:pt x="36703" y="13443"/>
                </a:cubicBezTo>
                <a:cubicBezTo>
                  <a:pt x="36742" y="13419"/>
                  <a:pt x="36762" y="13407"/>
                  <a:pt x="36784" y="13407"/>
                </a:cubicBezTo>
                <a:cubicBezTo>
                  <a:pt x="36806" y="13407"/>
                  <a:pt x="36829" y="13419"/>
                  <a:pt x="36877" y="13443"/>
                </a:cubicBezTo>
                <a:cubicBezTo>
                  <a:pt x="37010" y="13365"/>
                  <a:pt x="37088" y="13327"/>
                  <a:pt x="37151" y="13327"/>
                </a:cubicBezTo>
                <a:cubicBezTo>
                  <a:pt x="37178" y="13327"/>
                  <a:pt x="37201" y="13334"/>
                  <a:pt x="37225" y="13348"/>
                </a:cubicBezTo>
                <a:lnTo>
                  <a:pt x="37320" y="13316"/>
                </a:lnTo>
                <a:cubicBezTo>
                  <a:pt x="37336" y="13364"/>
                  <a:pt x="37336" y="13395"/>
                  <a:pt x="37336" y="13427"/>
                </a:cubicBezTo>
                <a:cubicBezTo>
                  <a:pt x="37415" y="13416"/>
                  <a:pt x="37478" y="13364"/>
                  <a:pt x="37548" y="13364"/>
                </a:cubicBezTo>
                <a:cubicBezTo>
                  <a:pt x="37576" y="13364"/>
                  <a:pt x="37605" y="13373"/>
                  <a:pt x="37637" y="13395"/>
                </a:cubicBezTo>
                <a:cubicBezTo>
                  <a:pt x="37661" y="13403"/>
                  <a:pt x="37680" y="13407"/>
                  <a:pt x="37698" y="13407"/>
                </a:cubicBezTo>
                <a:cubicBezTo>
                  <a:pt x="37716" y="13407"/>
                  <a:pt x="37732" y="13403"/>
                  <a:pt x="37748" y="13395"/>
                </a:cubicBezTo>
                <a:cubicBezTo>
                  <a:pt x="37795" y="13367"/>
                  <a:pt x="37843" y="13361"/>
                  <a:pt x="37890" y="13361"/>
                </a:cubicBezTo>
                <a:cubicBezTo>
                  <a:pt x="37922" y="13361"/>
                  <a:pt x="37953" y="13364"/>
                  <a:pt x="37985" y="13364"/>
                </a:cubicBezTo>
                <a:cubicBezTo>
                  <a:pt x="38001" y="13348"/>
                  <a:pt x="38033" y="13348"/>
                  <a:pt x="38033" y="13332"/>
                </a:cubicBezTo>
                <a:lnTo>
                  <a:pt x="38238" y="13459"/>
                </a:lnTo>
                <a:lnTo>
                  <a:pt x="38318" y="13348"/>
                </a:lnTo>
                <a:lnTo>
                  <a:pt x="38587" y="13427"/>
                </a:lnTo>
                <a:cubicBezTo>
                  <a:pt x="38625" y="13399"/>
                  <a:pt x="38669" y="13393"/>
                  <a:pt x="38715" y="13393"/>
                </a:cubicBezTo>
                <a:cubicBezTo>
                  <a:pt x="38745" y="13393"/>
                  <a:pt x="38777" y="13395"/>
                  <a:pt x="38808" y="13395"/>
                </a:cubicBezTo>
                <a:cubicBezTo>
                  <a:pt x="38888" y="13411"/>
                  <a:pt x="38967" y="13411"/>
                  <a:pt x="39046" y="13427"/>
                </a:cubicBezTo>
                <a:lnTo>
                  <a:pt x="39094" y="13395"/>
                </a:lnTo>
                <a:lnTo>
                  <a:pt x="39173" y="13443"/>
                </a:lnTo>
                <a:lnTo>
                  <a:pt x="39331" y="13348"/>
                </a:lnTo>
                <a:lnTo>
                  <a:pt x="39584" y="13395"/>
                </a:lnTo>
                <a:cubicBezTo>
                  <a:pt x="39600" y="13380"/>
                  <a:pt x="39600" y="13364"/>
                  <a:pt x="39616" y="13348"/>
                </a:cubicBezTo>
                <a:cubicBezTo>
                  <a:pt x="39632" y="13395"/>
                  <a:pt x="39632" y="13411"/>
                  <a:pt x="39632" y="13427"/>
                </a:cubicBezTo>
                <a:cubicBezTo>
                  <a:pt x="39648" y="13423"/>
                  <a:pt x="39663" y="13422"/>
                  <a:pt x="39677" y="13422"/>
                </a:cubicBezTo>
                <a:cubicBezTo>
                  <a:pt x="39691" y="13422"/>
                  <a:pt x="39705" y="13423"/>
                  <a:pt x="39719" y="13423"/>
                </a:cubicBezTo>
                <a:cubicBezTo>
                  <a:pt x="39747" y="13423"/>
                  <a:pt x="39774" y="13419"/>
                  <a:pt x="39806" y="13395"/>
                </a:cubicBezTo>
                <a:cubicBezTo>
                  <a:pt x="39838" y="13364"/>
                  <a:pt x="39873" y="13356"/>
                  <a:pt x="39907" y="13356"/>
                </a:cubicBezTo>
                <a:cubicBezTo>
                  <a:pt x="39941" y="13356"/>
                  <a:pt x="39972" y="13364"/>
                  <a:pt x="39996" y="13364"/>
                </a:cubicBezTo>
                <a:cubicBezTo>
                  <a:pt x="40028" y="13364"/>
                  <a:pt x="40059" y="13356"/>
                  <a:pt x="40091" y="13356"/>
                </a:cubicBezTo>
                <a:cubicBezTo>
                  <a:pt x="40123" y="13356"/>
                  <a:pt x="40154" y="13364"/>
                  <a:pt x="40186" y="13395"/>
                </a:cubicBezTo>
                <a:cubicBezTo>
                  <a:pt x="40202" y="13372"/>
                  <a:pt x="40230" y="13360"/>
                  <a:pt x="40259" y="13360"/>
                </a:cubicBezTo>
                <a:cubicBezTo>
                  <a:pt x="40289" y="13360"/>
                  <a:pt x="40321" y="13372"/>
                  <a:pt x="40344" y="13395"/>
                </a:cubicBezTo>
                <a:cubicBezTo>
                  <a:pt x="40439" y="13372"/>
                  <a:pt x="40534" y="13360"/>
                  <a:pt x="40629" y="13360"/>
                </a:cubicBezTo>
                <a:cubicBezTo>
                  <a:pt x="40724" y="13360"/>
                  <a:pt x="40819" y="13372"/>
                  <a:pt x="40914" y="13395"/>
                </a:cubicBezTo>
                <a:cubicBezTo>
                  <a:pt x="40946" y="13380"/>
                  <a:pt x="40978" y="13364"/>
                  <a:pt x="41009" y="13364"/>
                </a:cubicBezTo>
                <a:cubicBezTo>
                  <a:pt x="41037" y="13364"/>
                  <a:pt x="41075" y="13399"/>
                  <a:pt x="41096" y="13399"/>
                </a:cubicBezTo>
                <a:cubicBezTo>
                  <a:pt x="41099" y="13399"/>
                  <a:pt x="41102" y="13398"/>
                  <a:pt x="41104" y="13395"/>
                </a:cubicBezTo>
                <a:cubicBezTo>
                  <a:pt x="41142" y="13367"/>
                  <a:pt x="41175" y="13361"/>
                  <a:pt x="41205" y="13361"/>
                </a:cubicBezTo>
                <a:cubicBezTo>
                  <a:pt x="41225" y="13361"/>
                  <a:pt x="41244" y="13364"/>
                  <a:pt x="41263" y="13364"/>
                </a:cubicBezTo>
                <a:cubicBezTo>
                  <a:pt x="41302" y="13364"/>
                  <a:pt x="41346" y="13360"/>
                  <a:pt x="41387" y="13360"/>
                </a:cubicBezTo>
                <a:cubicBezTo>
                  <a:pt x="41429" y="13360"/>
                  <a:pt x="41469" y="13364"/>
                  <a:pt x="41500" y="13380"/>
                </a:cubicBezTo>
                <a:cubicBezTo>
                  <a:pt x="41524" y="13399"/>
                  <a:pt x="41544" y="13406"/>
                  <a:pt x="41563" y="13406"/>
                </a:cubicBezTo>
                <a:cubicBezTo>
                  <a:pt x="41612" y="13406"/>
                  <a:pt x="41649" y="13359"/>
                  <a:pt x="41696" y="13359"/>
                </a:cubicBezTo>
                <a:cubicBezTo>
                  <a:pt x="41704" y="13359"/>
                  <a:pt x="41713" y="13360"/>
                  <a:pt x="41722" y="13364"/>
                </a:cubicBezTo>
                <a:cubicBezTo>
                  <a:pt x="41754" y="13380"/>
                  <a:pt x="41785" y="13380"/>
                  <a:pt x="41817" y="13380"/>
                </a:cubicBezTo>
                <a:cubicBezTo>
                  <a:pt x="41849" y="13395"/>
                  <a:pt x="41880" y="13403"/>
                  <a:pt x="41912" y="13403"/>
                </a:cubicBezTo>
                <a:cubicBezTo>
                  <a:pt x="41944" y="13403"/>
                  <a:pt x="41975" y="13395"/>
                  <a:pt x="42007" y="13380"/>
                </a:cubicBezTo>
                <a:cubicBezTo>
                  <a:pt x="42061" y="13366"/>
                  <a:pt x="42128" y="13329"/>
                  <a:pt x="42175" y="13329"/>
                </a:cubicBezTo>
                <a:cubicBezTo>
                  <a:pt x="42183" y="13329"/>
                  <a:pt x="42190" y="13330"/>
                  <a:pt x="42197" y="13332"/>
                </a:cubicBezTo>
                <a:cubicBezTo>
                  <a:pt x="42230" y="13352"/>
                  <a:pt x="42266" y="13361"/>
                  <a:pt x="42302" y="13361"/>
                </a:cubicBezTo>
                <a:cubicBezTo>
                  <a:pt x="42353" y="13361"/>
                  <a:pt x="42404" y="13344"/>
                  <a:pt x="42450" y="13316"/>
                </a:cubicBezTo>
                <a:cubicBezTo>
                  <a:pt x="42450" y="13269"/>
                  <a:pt x="42434" y="13237"/>
                  <a:pt x="42434" y="13174"/>
                </a:cubicBezTo>
                <a:lnTo>
                  <a:pt x="42434" y="13174"/>
                </a:lnTo>
                <a:lnTo>
                  <a:pt x="42577" y="13285"/>
                </a:lnTo>
                <a:cubicBezTo>
                  <a:pt x="42624" y="13269"/>
                  <a:pt x="42672" y="13253"/>
                  <a:pt x="42719" y="13253"/>
                </a:cubicBezTo>
                <a:cubicBezTo>
                  <a:pt x="42767" y="13253"/>
                  <a:pt x="42814" y="13269"/>
                  <a:pt x="42846" y="13300"/>
                </a:cubicBezTo>
                <a:lnTo>
                  <a:pt x="42878" y="13380"/>
                </a:lnTo>
                <a:lnTo>
                  <a:pt x="42894" y="13285"/>
                </a:lnTo>
                <a:lnTo>
                  <a:pt x="43020" y="13221"/>
                </a:lnTo>
                <a:cubicBezTo>
                  <a:pt x="43052" y="13269"/>
                  <a:pt x="43068" y="13300"/>
                  <a:pt x="43084" y="13332"/>
                </a:cubicBezTo>
                <a:cubicBezTo>
                  <a:pt x="43115" y="13380"/>
                  <a:pt x="43147" y="13411"/>
                  <a:pt x="43147" y="13411"/>
                </a:cubicBezTo>
                <a:lnTo>
                  <a:pt x="43464" y="13459"/>
                </a:lnTo>
                <a:cubicBezTo>
                  <a:pt x="43495" y="13316"/>
                  <a:pt x="43353" y="13221"/>
                  <a:pt x="43353" y="13063"/>
                </a:cubicBezTo>
                <a:lnTo>
                  <a:pt x="43353" y="13063"/>
                </a:lnTo>
                <a:lnTo>
                  <a:pt x="43654" y="13110"/>
                </a:lnTo>
                <a:cubicBezTo>
                  <a:pt x="43764" y="13063"/>
                  <a:pt x="43717" y="12968"/>
                  <a:pt x="43749" y="12920"/>
                </a:cubicBezTo>
                <a:lnTo>
                  <a:pt x="43844" y="12905"/>
                </a:lnTo>
                <a:cubicBezTo>
                  <a:pt x="43859" y="12857"/>
                  <a:pt x="43875" y="12794"/>
                  <a:pt x="43907" y="12746"/>
                </a:cubicBezTo>
                <a:lnTo>
                  <a:pt x="44002" y="12746"/>
                </a:lnTo>
                <a:lnTo>
                  <a:pt x="44002" y="12683"/>
                </a:lnTo>
                <a:lnTo>
                  <a:pt x="43891" y="12667"/>
                </a:lnTo>
                <a:cubicBezTo>
                  <a:pt x="43859" y="12556"/>
                  <a:pt x="43986" y="12461"/>
                  <a:pt x="43891" y="12335"/>
                </a:cubicBezTo>
                <a:lnTo>
                  <a:pt x="43891" y="12335"/>
                </a:lnTo>
                <a:lnTo>
                  <a:pt x="43764" y="12461"/>
                </a:lnTo>
                <a:cubicBezTo>
                  <a:pt x="43796" y="12540"/>
                  <a:pt x="43828" y="12604"/>
                  <a:pt x="43859" y="12683"/>
                </a:cubicBezTo>
                <a:cubicBezTo>
                  <a:pt x="43833" y="12670"/>
                  <a:pt x="43809" y="12665"/>
                  <a:pt x="43789" y="12665"/>
                </a:cubicBezTo>
                <a:cubicBezTo>
                  <a:pt x="43762" y="12665"/>
                  <a:pt x="43742" y="12674"/>
                  <a:pt x="43733" y="12683"/>
                </a:cubicBezTo>
                <a:cubicBezTo>
                  <a:pt x="43733" y="12683"/>
                  <a:pt x="43717" y="12667"/>
                  <a:pt x="43669" y="12651"/>
                </a:cubicBezTo>
                <a:lnTo>
                  <a:pt x="43780" y="12588"/>
                </a:lnTo>
                <a:lnTo>
                  <a:pt x="43717" y="12525"/>
                </a:lnTo>
                <a:cubicBezTo>
                  <a:pt x="43703" y="12528"/>
                  <a:pt x="43687" y="12529"/>
                  <a:pt x="43672" y="12529"/>
                </a:cubicBezTo>
                <a:cubicBezTo>
                  <a:pt x="43644" y="12529"/>
                  <a:pt x="43616" y="12526"/>
                  <a:pt x="43590" y="12526"/>
                </a:cubicBezTo>
                <a:cubicBezTo>
                  <a:pt x="43566" y="12526"/>
                  <a:pt x="43544" y="12529"/>
                  <a:pt x="43527" y="12540"/>
                </a:cubicBezTo>
                <a:cubicBezTo>
                  <a:pt x="43515" y="12548"/>
                  <a:pt x="43501" y="12551"/>
                  <a:pt x="43486" y="12551"/>
                </a:cubicBezTo>
                <a:cubicBezTo>
                  <a:pt x="43440" y="12551"/>
                  <a:pt x="43380" y="12525"/>
                  <a:pt x="43321" y="12525"/>
                </a:cubicBezTo>
                <a:cubicBezTo>
                  <a:pt x="43337" y="12556"/>
                  <a:pt x="43353" y="12604"/>
                  <a:pt x="43353" y="12635"/>
                </a:cubicBezTo>
                <a:lnTo>
                  <a:pt x="43321" y="12635"/>
                </a:lnTo>
                <a:lnTo>
                  <a:pt x="43226" y="12493"/>
                </a:lnTo>
                <a:lnTo>
                  <a:pt x="43052" y="12477"/>
                </a:lnTo>
                <a:cubicBezTo>
                  <a:pt x="43052" y="12525"/>
                  <a:pt x="43036" y="12556"/>
                  <a:pt x="43036" y="12604"/>
                </a:cubicBezTo>
                <a:cubicBezTo>
                  <a:pt x="42969" y="12581"/>
                  <a:pt x="42910" y="12512"/>
                  <a:pt x="42836" y="12512"/>
                </a:cubicBezTo>
                <a:cubicBezTo>
                  <a:pt x="42806" y="12512"/>
                  <a:pt x="42772" y="12524"/>
                  <a:pt x="42735" y="12556"/>
                </a:cubicBezTo>
                <a:lnTo>
                  <a:pt x="42735" y="12445"/>
                </a:lnTo>
                <a:cubicBezTo>
                  <a:pt x="42640" y="12430"/>
                  <a:pt x="42545" y="12335"/>
                  <a:pt x="42450" y="12319"/>
                </a:cubicBezTo>
                <a:cubicBezTo>
                  <a:pt x="42339" y="12303"/>
                  <a:pt x="42229" y="12240"/>
                  <a:pt x="42149" y="12145"/>
                </a:cubicBezTo>
                <a:lnTo>
                  <a:pt x="42324" y="12034"/>
                </a:lnTo>
                <a:cubicBezTo>
                  <a:pt x="42358" y="12057"/>
                  <a:pt x="42393" y="12072"/>
                  <a:pt x="42434" y="12072"/>
                </a:cubicBezTo>
                <a:cubicBezTo>
                  <a:pt x="42449" y="12072"/>
                  <a:pt x="42465" y="12070"/>
                  <a:pt x="42482" y="12065"/>
                </a:cubicBezTo>
                <a:cubicBezTo>
                  <a:pt x="42509" y="12056"/>
                  <a:pt x="42547" y="12037"/>
                  <a:pt x="42583" y="12037"/>
                </a:cubicBezTo>
                <a:cubicBezTo>
                  <a:pt x="42610" y="12037"/>
                  <a:pt x="42636" y="12048"/>
                  <a:pt x="42656" y="12081"/>
                </a:cubicBezTo>
                <a:lnTo>
                  <a:pt x="42814" y="11970"/>
                </a:lnTo>
                <a:lnTo>
                  <a:pt x="42751" y="11891"/>
                </a:lnTo>
                <a:cubicBezTo>
                  <a:pt x="42751" y="11891"/>
                  <a:pt x="42767" y="11875"/>
                  <a:pt x="42767" y="11875"/>
                </a:cubicBezTo>
                <a:cubicBezTo>
                  <a:pt x="42735" y="11828"/>
                  <a:pt x="42719" y="11780"/>
                  <a:pt x="42688" y="11749"/>
                </a:cubicBezTo>
                <a:cubicBezTo>
                  <a:pt x="42637" y="11769"/>
                  <a:pt x="42593" y="11796"/>
                  <a:pt x="42547" y="11796"/>
                </a:cubicBezTo>
                <a:cubicBezTo>
                  <a:pt x="42521" y="11796"/>
                  <a:pt x="42495" y="11787"/>
                  <a:pt x="42466" y="11765"/>
                </a:cubicBezTo>
                <a:lnTo>
                  <a:pt x="42561" y="11685"/>
                </a:lnTo>
                <a:lnTo>
                  <a:pt x="42514" y="11622"/>
                </a:lnTo>
                <a:lnTo>
                  <a:pt x="42545" y="11575"/>
                </a:lnTo>
                <a:lnTo>
                  <a:pt x="42498" y="11400"/>
                </a:lnTo>
                <a:cubicBezTo>
                  <a:pt x="42466" y="11432"/>
                  <a:pt x="42450" y="11511"/>
                  <a:pt x="42403" y="11511"/>
                </a:cubicBezTo>
                <a:cubicBezTo>
                  <a:pt x="42353" y="11511"/>
                  <a:pt x="42362" y="11599"/>
                  <a:pt x="42330" y="11599"/>
                </a:cubicBezTo>
                <a:cubicBezTo>
                  <a:pt x="42321" y="11599"/>
                  <a:pt x="42309" y="11592"/>
                  <a:pt x="42292" y="11575"/>
                </a:cubicBezTo>
                <a:lnTo>
                  <a:pt x="42324" y="11527"/>
                </a:lnTo>
                <a:lnTo>
                  <a:pt x="42244" y="11527"/>
                </a:lnTo>
                <a:cubicBezTo>
                  <a:pt x="42229" y="11575"/>
                  <a:pt x="42213" y="11622"/>
                  <a:pt x="42197" y="11685"/>
                </a:cubicBezTo>
                <a:lnTo>
                  <a:pt x="42039" y="11400"/>
                </a:lnTo>
                <a:cubicBezTo>
                  <a:pt x="42023" y="11416"/>
                  <a:pt x="42007" y="11432"/>
                  <a:pt x="41975" y="11432"/>
                </a:cubicBezTo>
                <a:cubicBezTo>
                  <a:pt x="41975" y="11437"/>
                  <a:pt x="41972" y="11439"/>
                  <a:pt x="41966" y="11439"/>
                </a:cubicBezTo>
                <a:cubicBezTo>
                  <a:pt x="41956" y="11439"/>
                  <a:pt x="41938" y="11432"/>
                  <a:pt x="41928" y="11432"/>
                </a:cubicBezTo>
                <a:cubicBezTo>
                  <a:pt x="41944" y="11369"/>
                  <a:pt x="41959" y="11337"/>
                  <a:pt x="41975" y="11274"/>
                </a:cubicBezTo>
                <a:lnTo>
                  <a:pt x="41975" y="11274"/>
                </a:lnTo>
                <a:lnTo>
                  <a:pt x="41928" y="11305"/>
                </a:lnTo>
                <a:lnTo>
                  <a:pt x="41743" y="11244"/>
                </a:lnTo>
                <a:lnTo>
                  <a:pt x="41743" y="11244"/>
                </a:lnTo>
                <a:cubicBezTo>
                  <a:pt x="41757" y="11204"/>
                  <a:pt x="41769" y="11175"/>
                  <a:pt x="41769" y="11147"/>
                </a:cubicBezTo>
                <a:lnTo>
                  <a:pt x="41611" y="11100"/>
                </a:lnTo>
                <a:lnTo>
                  <a:pt x="41532" y="11163"/>
                </a:lnTo>
                <a:lnTo>
                  <a:pt x="40978" y="11084"/>
                </a:lnTo>
                <a:lnTo>
                  <a:pt x="41009" y="10957"/>
                </a:lnTo>
                <a:lnTo>
                  <a:pt x="40883" y="10894"/>
                </a:lnTo>
                <a:lnTo>
                  <a:pt x="40835" y="10925"/>
                </a:lnTo>
                <a:lnTo>
                  <a:pt x="40629" y="10783"/>
                </a:lnTo>
                <a:cubicBezTo>
                  <a:pt x="40614" y="10799"/>
                  <a:pt x="40598" y="10799"/>
                  <a:pt x="40598" y="10846"/>
                </a:cubicBezTo>
                <a:cubicBezTo>
                  <a:pt x="40598" y="10894"/>
                  <a:pt x="40582" y="10957"/>
                  <a:pt x="40550" y="10989"/>
                </a:cubicBezTo>
                <a:lnTo>
                  <a:pt x="40471" y="10925"/>
                </a:lnTo>
                <a:lnTo>
                  <a:pt x="40519" y="10767"/>
                </a:lnTo>
                <a:cubicBezTo>
                  <a:pt x="40550" y="10815"/>
                  <a:pt x="40598" y="10846"/>
                  <a:pt x="40598" y="10846"/>
                </a:cubicBezTo>
                <a:cubicBezTo>
                  <a:pt x="40566" y="10767"/>
                  <a:pt x="40534" y="10672"/>
                  <a:pt x="40519" y="10593"/>
                </a:cubicBezTo>
                <a:cubicBezTo>
                  <a:pt x="40519" y="10561"/>
                  <a:pt x="40534" y="10545"/>
                  <a:pt x="40534" y="10530"/>
                </a:cubicBezTo>
                <a:cubicBezTo>
                  <a:pt x="40519" y="10530"/>
                  <a:pt x="40519" y="10530"/>
                  <a:pt x="40503" y="10514"/>
                </a:cubicBezTo>
                <a:lnTo>
                  <a:pt x="40519" y="10498"/>
                </a:lnTo>
                <a:lnTo>
                  <a:pt x="40550" y="10530"/>
                </a:lnTo>
                <a:lnTo>
                  <a:pt x="40598" y="10450"/>
                </a:lnTo>
                <a:cubicBezTo>
                  <a:pt x="40613" y="10448"/>
                  <a:pt x="40628" y="10447"/>
                  <a:pt x="40643" y="10447"/>
                </a:cubicBezTo>
                <a:cubicBezTo>
                  <a:pt x="40682" y="10447"/>
                  <a:pt x="40721" y="10453"/>
                  <a:pt x="40759" y="10453"/>
                </a:cubicBezTo>
                <a:cubicBezTo>
                  <a:pt x="40800" y="10453"/>
                  <a:pt x="40842" y="10446"/>
                  <a:pt x="40883" y="10419"/>
                </a:cubicBezTo>
                <a:cubicBezTo>
                  <a:pt x="40891" y="10411"/>
                  <a:pt x="40899" y="10407"/>
                  <a:pt x="40906" y="10407"/>
                </a:cubicBezTo>
                <a:cubicBezTo>
                  <a:pt x="40914" y="10407"/>
                  <a:pt x="40922" y="10411"/>
                  <a:pt x="40930" y="10419"/>
                </a:cubicBezTo>
                <a:cubicBezTo>
                  <a:pt x="40959" y="10441"/>
                  <a:pt x="40985" y="10450"/>
                  <a:pt x="41011" y="10450"/>
                </a:cubicBezTo>
                <a:cubicBezTo>
                  <a:pt x="41057" y="10450"/>
                  <a:pt x="41101" y="10423"/>
                  <a:pt x="41152" y="10403"/>
                </a:cubicBezTo>
                <a:lnTo>
                  <a:pt x="41310" y="10498"/>
                </a:lnTo>
                <a:lnTo>
                  <a:pt x="41659" y="10340"/>
                </a:lnTo>
                <a:lnTo>
                  <a:pt x="41659" y="10435"/>
                </a:lnTo>
                <a:lnTo>
                  <a:pt x="41548" y="10498"/>
                </a:lnTo>
                <a:lnTo>
                  <a:pt x="41564" y="10545"/>
                </a:lnTo>
                <a:cubicBezTo>
                  <a:pt x="41564" y="10577"/>
                  <a:pt x="41548" y="10609"/>
                  <a:pt x="41548" y="10656"/>
                </a:cubicBezTo>
                <a:lnTo>
                  <a:pt x="41659" y="10656"/>
                </a:lnTo>
                <a:lnTo>
                  <a:pt x="41659" y="10514"/>
                </a:lnTo>
                <a:lnTo>
                  <a:pt x="41769" y="10625"/>
                </a:lnTo>
                <a:cubicBezTo>
                  <a:pt x="41864" y="10530"/>
                  <a:pt x="41991" y="10545"/>
                  <a:pt x="42086" y="10498"/>
                </a:cubicBezTo>
                <a:lnTo>
                  <a:pt x="42308" y="10609"/>
                </a:lnTo>
                <a:lnTo>
                  <a:pt x="42308" y="10450"/>
                </a:lnTo>
                <a:lnTo>
                  <a:pt x="42498" y="10387"/>
                </a:lnTo>
                <a:lnTo>
                  <a:pt x="42529" y="10419"/>
                </a:lnTo>
                <a:lnTo>
                  <a:pt x="42498" y="10561"/>
                </a:lnTo>
                <a:lnTo>
                  <a:pt x="42640" y="10609"/>
                </a:lnTo>
                <a:cubicBezTo>
                  <a:pt x="42640" y="10593"/>
                  <a:pt x="42656" y="10577"/>
                  <a:pt x="42656" y="10561"/>
                </a:cubicBezTo>
                <a:cubicBezTo>
                  <a:pt x="42609" y="10561"/>
                  <a:pt x="42624" y="10514"/>
                  <a:pt x="42624" y="10498"/>
                </a:cubicBezTo>
                <a:lnTo>
                  <a:pt x="42593" y="10466"/>
                </a:lnTo>
                <a:lnTo>
                  <a:pt x="42593" y="10450"/>
                </a:lnTo>
                <a:lnTo>
                  <a:pt x="42624" y="10482"/>
                </a:lnTo>
                <a:cubicBezTo>
                  <a:pt x="42688" y="10482"/>
                  <a:pt x="42672" y="10530"/>
                  <a:pt x="42672" y="10561"/>
                </a:cubicBezTo>
                <a:lnTo>
                  <a:pt x="42783" y="10561"/>
                </a:lnTo>
                <a:cubicBezTo>
                  <a:pt x="42783" y="10545"/>
                  <a:pt x="42799" y="10545"/>
                  <a:pt x="42799" y="10530"/>
                </a:cubicBezTo>
                <a:lnTo>
                  <a:pt x="42814" y="10545"/>
                </a:lnTo>
                <a:lnTo>
                  <a:pt x="42783" y="10561"/>
                </a:lnTo>
                <a:cubicBezTo>
                  <a:pt x="42767" y="10625"/>
                  <a:pt x="42799" y="10672"/>
                  <a:pt x="42846" y="10688"/>
                </a:cubicBezTo>
                <a:cubicBezTo>
                  <a:pt x="42878" y="10625"/>
                  <a:pt x="42846" y="10545"/>
                  <a:pt x="42925" y="10545"/>
                </a:cubicBezTo>
                <a:lnTo>
                  <a:pt x="42973" y="10577"/>
                </a:lnTo>
                <a:lnTo>
                  <a:pt x="42973" y="10514"/>
                </a:lnTo>
                <a:cubicBezTo>
                  <a:pt x="43004" y="10514"/>
                  <a:pt x="43022" y="10500"/>
                  <a:pt x="43044" y="10500"/>
                </a:cubicBezTo>
                <a:cubicBezTo>
                  <a:pt x="43055" y="10500"/>
                  <a:pt x="43068" y="10503"/>
                  <a:pt x="43084" y="10514"/>
                </a:cubicBezTo>
                <a:cubicBezTo>
                  <a:pt x="43102" y="10526"/>
                  <a:pt x="43118" y="10531"/>
                  <a:pt x="43134" y="10531"/>
                </a:cubicBezTo>
                <a:cubicBezTo>
                  <a:pt x="43158" y="10531"/>
                  <a:pt x="43182" y="10520"/>
                  <a:pt x="43216" y="10503"/>
                </a:cubicBezTo>
                <a:lnTo>
                  <a:pt x="43216" y="10503"/>
                </a:lnTo>
                <a:cubicBezTo>
                  <a:pt x="43216" y="10503"/>
                  <a:pt x="43216" y="10503"/>
                  <a:pt x="43216" y="10504"/>
                </a:cubicBezTo>
                <a:lnTo>
                  <a:pt x="43216" y="10504"/>
                </a:lnTo>
                <a:lnTo>
                  <a:pt x="43217" y="10502"/>
                </a:lnTo>
                <a:lnTo>
                  <a:pt x="43217" y="10502"/>
                </a:lnTo>
                <a:cubicBezTo>
                  <a:pt x="43217" y="10503"/>
                  <a:pt x="43216" y="10503"/>
                  <a:pt x="43216" y="10503"/>
                </a:cubicBezTo>
                <a:lnTo>
                  <a:pt x="43216" y="10503"/>
                </a:lnTo>
                <a:cubicBezTo>
                  <a:pt x="43213" y="10495"/>
                  <a:pt x="43210" y="10489"/>
                  <a:pt x="43210" y="10482"/>
                </a:cubicBezTo>
                <a:cubicBezTo>
                  <a:pt x="43210" y="10474"/>
                  <a:pt x="43214" y="10470"/>
                  <a:pt x="43218" y="10470"/>
                </a:cubicBezTo>
                <a:cubicBezTo>
                  <a:pt x="43222" y="10470"/>
                  <a:pt x="43226" y="10474"/>
                  <a:pt x="43226" y="10482"/>
                </a:cubicBezTo>
                <a:lnTo>
                  <a:pt x="43217" y="10502"/>
                </a:lnTo>
                <a:lnTo>
                  <a:pt x="43217" y="10502"/>
                </a:lnTo>
                <a:cubicBezTo>
                  <a:pt x="43220" y="10501"/>
                  <a:pt x="43223" y="10499"/>
                  <a:pt x="43226" y="10498"/>
                </a:cubicBezTo>
                <a:cubicBezTo>
                  <a:pt x="43242" y="10498"/>
                  <a:pt x="43226" y="10514"/>
                  <a:pt x="43226" y="10545"/>
                </a:cubicBezTo>
                <a:cubicBezTo>
                  <a:pt x="43226" y="10527"/>
                  <a:pt x="43221" y="10514"/>
                  <a:pt x="43216" y="10504"/>
                </a:cubicBezTo>
                <a:lnTo>
                  <a:pt x="43216" y="10504"/>
                </a:lnTo>
                <a:lnTo>
                  <a:pt x="43163" y="10625"/>
                </a:lnTo>
                <a:cubicBezTo>
                  <a:pt x="43194" y="10656"/>
                  <a:pt x="43226" y="10704"/>
                  <a:pt x="43274" y="10767"/>
                </a:cubicBezTo>
                <a:cubicBezTo>
                  <a:pt x="43274" y="10735"/>
                  <a:pt x="43274" y="10688"/>
                  <a:pt x="43289" y="10640"/>
                </a:cubicBezTo>
                <a:cubicBezTo>
                  <a:pt x="43305" y="10625"/>
                  <a:pt x="43321" y="10593"/>
                  <a:pt x="43353" y="10561"/>
                </a:cubicBezTo>
                <a:cubicBezTo>
                  <a:pt x="43384" y="10640"/>
                  <a:pt x="43384" y="10640"/>
                  <a:pt x="43448" y="10672"/>
                </a:cubicBezTo>
                <a:cubicBezTo>
                  <a:pt x="43432" y="10609"/>
                  <a:pt x="43416" y="10545"/>
                  <a:pt x="43384" y="10466"/>
                </a:cubicBezTo>
                <a:lnTo>
                  <a:pt x="43511" y="10387"/>
                </a:lnTo>
                <a:cubicBezTo>
                  <a:pt x="43464" y="10371"/>
                  <a:pt x="43416" y="10355"/>
                  <a:pt x="43369" y="10340"/>
                </a:cubicBezTo>
                <a:cubicBezTo>
                  <a:pt x="43353" y="10324"/>
                  <a:pt x="43337" y="10308"/>
                  <a:pt x="43305" y="10260"/>
                </a:cubicBezTo>
                <a:lnTo>
                  <a:pt x="43559" y="10260"/>
                </a:lnTo>
                <a:cubicBezTo>
                  <a:pt x="43559" y="10213"/>
                  <a:pt x="43559" y="10181"/>
                  <a:pt x="43559" y="10150"/>
                </a:cubicBezTo>
                <a:lnTo>
                  <a:pt x="43717" y="10150"/>
                </a:lnTo>
                <a:lnTo>
                  <a:pt x="43717" y="10276"/>
                </a:lnTo>
                <a:cubicBezTo>
                  <a:pt x="43701" y="10308"/>
                  <a:pt x="43701" y="10324"/>
                  <a:pt x="43701" y="10355"/>
                </a:cubicBezTo>
                <a:lnTo>
                  <a:pt x="43764" y="10371"/>
                </a:lnTo>
                <a:lnTo>
                  <a:pt x="43764" y="10450"/>
                </a:lnTo>
                <a:cubicBezTo>
                  <a:pt x="43800" y="10415"/>
                  <a:pt x="43845" y="10397"/>
                  <a:pt x="43891" y="10397"/>
                </a:cubicBezTo>
                <a:cubicBezTo>
                  <a:pt x="43907" y="10397"/>
                  <a:pt x="43923" y="10399"/>
                  <a:pt x="43939" y="10403"/>
                </a:cubicBezTo>
                <a:cubicBezTo>
                  <a:pt x="43954" y="10403"/>
                  <a:pt x="43954" y="10387"/>
                  <a:pt x="43954" y="10371"/>
                </a:cubicBezTo>
                <a:lnTo>
                  <a:pt x="43875" y="10355"/>
                </a:lnTo>
                <a:lnTo>
                  <a:pt x="44049" y="10197"/>
                </a:lnTo>
                <a:lnTo>
                  <a:pt x="44081" y="10292"/>
                </a:lnTo>
                <a:cubicBezTo>
                  <a:pt x="44097" y="10276"/>
                  <a:pt x="44113" y="10245"/>
                  <a:pt x="44129" y="10245"/>
                </a:cubicBezTo>
                <a:lnTo>
                  <a:pt x="44239" y="10245"/>
                </a:lnTo>
                <a:cubicBezTo>
                  <a:pt x="44192" y="10371"/>
                  <a:pt x="44129" y="10482"/>
                  <a:pt x="44049" y="10593"/>
                </a:cubicBezTo>
                <a:cubicBezTo>
                  <a:pt x="44034" y="10530"/>
                  <a:pt x="44018" y="10482"/>
                  <a:pt x="44018" y="10435"/>
                </a:cubicBezTo>
                <a:lnTo>
                  <a:pt x="43844" y="10514"/>
                </a:lnTo>
                <a:lnTo>
                  <a:pt x="43939" y="10577"/>
                </a:lnTo>
                <a:cubicBezTo>
                  <a:pt x="43923" y="10625"/>
                  <a:pt x="43907" y="10672"/>
                  <a:pt x="43907" y="10704"/>
                </a:cubicBezTo>
                <a:lnTo>
                  <a:pt x="43796" y="10783"/>
                </a:lnTo>
                <a:lnTo>
                  <a:pt x="43939" y="10830"/>
                </a:lnTo>
                <a:lnTo>
                  <a:pt x="44081" y="10735"/>
                </a:lnTo>
                <a:lnTo>
                  <a:pt x="44144" y="10767"/>
                </a:lnTo>
                <a:lnTo>
                  <a:pt x="44208" y="10720"/>
                </a:lnTo>
                <a:lnTo>
                  <a:pt x="44176" y="10625"/>
                </a:lnTo>
                <a:cubicBezTo>
                  <a:pt x="44204" y="10613"/>
                  <a:pt x="44232" y="10608"/>
                  <a:pt x="44260" y="10608"/>
                </a:cubicBezTo>
                <a:cubicBezTo>
                  <a:pt x="44309" y="10608"/>
                  <a:pt x="44357" y="10626"/>
                  <a:pt x="44398" y="10656"/>
                </a:cubicBezTo>
                <a:cubicBezTo>
                  <a:pt x="44414" y="10688"/>
                  <a:pt x="44414" y="10704"/>
                  <a:pt x="44429" y="10735"/>
                </a:cubicBezTo>
                <a:cubicBezTo>
                  <a:pt x="44445" y="10672"/>
                  <a:pt x="44493" y="10609"/>
                  <a:pt x="44477" y="10577"/>
                </a:cubicBezTo>
                <a:cubicBezTo>
                  <a:pt x="44461" y="10545"/>
                  <a:pt x="44445" y="10514"/>
                  <a:pt x="44429" y="10482"/>
                </a:cubicBezTo>
                <a:lnTo>
                  <a:pt x="44334" y="10482"/>
                </a:lnTo>
                <a:lnTo>
                  <a:pt x="44414" y="10308"/>
                </a:lnTo>
                <a:lnTo>
                  <a:pt x="44334" y="10276"/>
                </a:lnTo>
                <a:lnTo>
                  <a:pt x="44398" y="10165"/>
                </a:lnTo>
                <a:lnTo>
                  <a:pt x="44493" y="10213"/>
                </a:lnTo>
                <a:cubicBezTo>
                  <a:pt x="44556" y="10086"/>
                  <a:pt x="44619" y="9944"/>
                  <a:pt x="44683" y="9817"/>
                </a:cubicBezTo>
                <a:cubicBezTo>
                  <a:pt x="44683" y="9801"/>
                  <a:pt x="44699" y="9801"/>
                  <a:pt x="44730" y="9801"/>
                </a:cubicBezTo>
                <a:lnTo>
                  <a:pt x="44809" y="9928"/>
                </a:lnTo>
                <a:lnTo>
                  <a:pt x="44904" y="9944"/>
                </a:lnTo>
                <a:lnTo>
                  <a:pt x="44904" y="10039"/>
                </a:lnTo>
                <a:lnTo>
                  <a:pt x="44936" y="10070"/>
                </a:lnTo>
                <a:lnTo>
                  <a:pt x="44920" y="10086"/>
                </a:lnTo>
                <a:lnTo>
                  <a:pt x="44904" y="10055"/>
                </a:lnTo>
                <a:lnTo>
                  <a:pt x="44794" y="10134"/>
                </a:lnTo>
                <a:lnTo>
                  <a:pt x="44825" y="10102"/>
                </a:lnTo>
                <a:lnTo>
                  <a:pt x="44730" y="10070"/>
                </a:lnTo>
                <a:lnTo>
                  <a:pt x="44778" y="9991"/>
                </a:lnTo>
                <a:lnTo>
                  <a:pt x="44683" y="9928"/>
                </a:lnTo>
                <a:cubicBezTo>
                  <a:pt x="44683" y="9928"/>
                  <a:pt x="44667" y="9944"/>
                  <a:pt x="44667" y="9944"/>
                </a:cubicBezTo>
                <a:lnTo>
                  <a:pt x="44667" y="10039"/>
                </a:lnTo>
                <a:lnTo>
                  <a:pt x="44588" y="10070"/>
                </a:lnTo>
                <a:cubicBezTo>
                  <a:pt x="44588" y="10102"/>
                  <a:pt x="44588" y="10134"/>
                  <a:pt x="44588" y="10150"/>
                </a:cubicBezTo>
                <a:cubicBezTo>
                  <a:pt x="44588" y="10165"/>
                  <a:pt x="44604" y="10197"/>
                  <a:pt x="44604" y="10229"/>
                </a:cubicBezTo>
                <a:lnTo>
                  <a:pt x="44699" y="10181"/>
                </a:lnTo>
                <a:lnTo>
                  <a:pt x="44699" y="10276"/>
                </a:lnTo>
                <a:lnTo>
                  <a:pt x="44825" y="10340"/>
                </a:lnTo>
                <a:cubicBezTo>
                  <a:pt x="44857" y="10308"/>
                  <a:pt x="44889" y="10276"/>
                  <a:pt x="44936" y="10245"/>
                </a:cubicBezTo>
                <a:lnTo>
                  <a:pt x="45063" y="10245"/>
                </a:lnTo>
                <a:lnTo>
                  <a:pt x="45110" y="10165"/>
                </a:lnTo>
                <a:lnTo>
                  <a:pt x="45142" y="10213"/>
                </a:lnTo>
                <a:lnTo>
                  <a:pt x="45189" y="10181"/>
                </a:lnTo>
                <a:lnTo>
                  <a:pt x="45269" y="10213"/>
                </a:lnTo>
                <a:cubicBezTo>
                  <a:pt x="45284" y="10181"/>
                  <a:pt x="45316" y="10150"/>
                  <a:pt x="45332" y="10118"/>
                </a:cubicBezTo>
                <a:lnTo>
                  <a:pt x="45284" y="10070"/>
                </a:lnTo>
                <a:lnTo>
                  <a:pt x="45427" y="9960"/>
                </a:lnTo>
                <a:cubicBezTo>
                  <a:pt x="45443" y="9865"/>
                  <a:pt x="45459" y="9770"/>
                  <a:pt x="45490" y="9659"/>
                </a:cubicBezTo>
                <a:lnTo>
                  <a:pt x="45728" y="9564"/>
                </a:lnTo>
                <a:cubicBezTo>
                  <a:pt x="45744" y="9595"/>
                  <a:pt x="45775" y="9627"/>
                  <a:pt x="45791" y="9659"/>
                </a:cubicBezTo>
                <a:cubicBezTo>
                  <a:pt x="45807" y="9643"/>
                  <a:pt x="45823" y="9643"/>
                  <a:pt x="45839" y="9627"/>
                </a:cubicBezTo>
                <a:cubicBezTo>
                  <a:pt x="45862" y="9651"/>
                  <a:pt x="45894" y="9663"/>
                  <a:pt x="45928" y="9663"/>
                </a:cubicBezTo>
                <a:cubicBezTo>
                  <a:pt x="45961" y="9663"/>
                  <a:pt x="45997" y="9651"/>
                  <a:pt x="46029" y="9627"/>
                </a:cubicBezTo>
                <a:lnTo>
                  <a:pt x="46234" y="9690"/>
                </a:lnTo>
                <a:lnTo>
                  <a:pt x="46314" y="9643"/>
                </a:lnTo>
                <a:cubicBezTo>
                  <a:pt x="46329" y="9675"/>
                  <a:pt x="46345" y="9706"/>
                  <a:pt x="46345" y="9722"/>
                </a:cubicBezTo>
                <a:cubicBezTo>
                  <a:pt x="46377" y="9690"/>
                  <a:pt x="46409" y="9643"/>
                  <a:pt x="46456" y="9580"/>
                </a:cubicBezTo>
                <a:lnTo>
                  <a:pt x="46504" y="9690"/>
                </a:lnTo>
                <a:lnTo>
                  <a:pt x="46646" y="9706"/>
                </a:lnTo>
                <a:lnTo>
                  <a:pt x="46504" y="9801"/>
                </a:lnTo>
                <a:lnTo>
                  <a:pt x="46678" y="9801"/>
                </a:lnTo>
                <a:lnTo>
                  <a:pt x="46884" y="9706"/>
                </a:lnTo>
                <a:cubicBezTo>
                  <a:pt x="46899" y="9643"/>
                  <a:pt x="46852" y="9564"/>
                  <a:pt x="46915" y="9500"/>
                </a:cubicBezTo>
                <a:lnTo>
                  <a:pt x="46804" y="9485"/>
                </a:lnTo>
                <a:lnTo>
                  <a:pt x="46614" y="9247"/>
                </a:lnTo>
                <a:lnTo>
                  <a:pt x="46599" y="9374"/>
                </a:lnTo>
                <a:lnTo>
                  <a:pt x="46488" y="9295"/>
                </a:lnTo>
                <a:lnTo>
                  <a:pt x="46488" y="9374"/>
                </a:lnTo>
                <a:lnTo>
                  <a:pt x="46424" y="9374"/>
                </a:lnTo>
                <a:lnTo>
                  <a:pt x="46488" y="9279"/>
                </a:lnTo>
                <a:lnTo>
                  <a:pt x="46504" y="9295"/>
                </a:lnTo>
                <a:cubicBezTo>
                  <a:pt x="46488" y="9279"/>
                  <a:pt x="46472" y="9247"/>
                  <a:pt x="46440" y="9215"/>
                </a:cubicBezTo>
                <a:lnTo>
                  <a:pt x="46409" y="9263"/>
                </a:lnTo>
                <a:lnTo>
                  <a:pt x="46329" y="9136"/>
                </a:lnTo>
                <a:cubicBezTo>
                  <a:pt x="46314" y="9168"/>
                  <a:pt x="46298" y="9184"/>
                  <a:pt x="46298" y="9215"/>
                </a:cubicBezTo>
                <a:lnTo>
                  <a:pt x="46155" y="9168"/>
                </a:lnTo>
                <a:lnTo>
                  <a:pt x="46250" y="9105"/>
                </a:lnTo>
                <a:cubicBezTo>
                  <a:pt x="46213" y="9105"/>
                  <a:pt x="46180" y="9103"/>
                  <a:pt x="46149" y="9103"/>
                </a:cubicBezTo>
                <a:cubicBezTo>
                  <a:pt x="46088" y="9103"/>
                  <a:pt x="46039" y="9110"/>
                  <a:pt x="45997" y="9152"/>
                </a:cubicBezTo>
                <a:lnTo>
                  <a:pt x="45870" y="8994"/>
                </a:lnTo>
                <a:cubicBezTo>
                  <a:pt x="45831" y="9013"/>
                  <a:pt x="45780" y="9027"/>
                  <a:pt x="45728" y="9027"/>
                </a:cubicBezTo>
                <a:cubicBezTo>
                  <a:pt x="45696" y="9027"/>
                  <a:pt x="45663" y="9022"/>
                  <a:pt x="45633" y="9010"/>
                </a:cubicBezTo>
                <a:lnTo>
                  <a:pt x="45744" y="8962"/>
                </a:lnTo>
                <a:lnTo>
                  <a:pt x="45680" y="8788"/>
                </a:lnTo>
                <a:lnTo>
                  <a:pt x="45538" y="8820"/>
                </a:lnTo>
                <a:lnTo>
                  <a:pt x="45538" y="8725"/>
                </a:lnTo>
                <a:lnTo>
                  <a:pt x="45680" y="8645"/>
                </a:lnTo>
                <a:cubicBezTo>
                  <a:pt x="45696" y="8582"/>
                  <a:pt x="45712" y="8535"/>
                  <a:pt x="45744" y="8455"/>
                </a:cubicBezTo>
                <a:lnTo>
                  <a:pt x="45649" y="8408"/>
                </a:lnTo>
                <a:lnTo>
                  <a:pt x="45728" y="8360"/>
                </a:lnTo>
                <a:lnTo>
                  <a:pt x="45728" y="8265"/>
                </a:lnTo>
                <a:lnTo>
                  <a:pt x="45807" y="8281"/>
                </a:lnTo>
                <a:cubicBezTo>
                  <a:pt x="45791" y="8313"/>
                  <a:pt x="45775" y="8345"/>
                  <a:pt x="45759" y="8408"/>
                </a:cubicBezTo>
                <a:lnTo>
                  <a:pt x="45886" y="8345"/>
                </a:lnTo>
                <a:lnTo>
                  <a:pt x="46013" y="8408"/>
                </a:lnTo>
                <a:lnTo>
                  <a:pt x="45981" y="8471"/>
                </a:lnTo>
                <a:lnTo>
                  <a:pt x="45886" y="8424"/>
                </a:lnTo>
                <a:lnTo>
                  <a:pt x="45886" y="8535"/>
                </a:lnTo>
                <a:cubicBezTo>
                  <a:pt x="45949" y="8550"/>
                  <a:pt x="45997" y="8550"/>
                  <a:pt x="46044" y="8614"/>
                </a:cubicBezTo>
                <a:cubicBezTo>
                  <a:pt x="46060" y="8630"/>
                  <a:pt x="46092" y="8630"/>
                  <a:pt x="46108" y="8630"/>
                </a:cubicBezTo>
                <a:cubicBezTo>
                  <a:pt x="46124" y="8614"/>
                  <a:pt x="46124" y="8598"/>
                  <a:pt x="46139" y="8582"/>
                </a:cubicBezTo>
                <a:lnTo>
                  <a:pt x="46155" y="8598"/>
                </a:lnTo>
                <a:lnTo>
                  <a:pt x="46124" y="8630"/>
                </a:lnTo>
                <a:cubicBezTo>
                  <a:pt x="46108" y="8645"/>
                  <a:pt x="46092" y="8677"/>
                  <a:pt x="46092" y="8693"/>
                </a:cubicBezTo>
                <a:lnTo>
                  <a:pt x="46345" y="8709"/>
                </a:lnTo>
                <a:lnTo>
                  <a:pt x="46424" y="8835"/>
                </a:lnTo>
                <a:lnTo>
                  <a:pt x="46456" y="8709"/>
                </a:lnTo>
                <a:cubicBezTo>
                  <a:pt x="46465" y="8707"/>
                  <a:pt x="46472" y="8707"/>
                  <a:pt x="46479" y="8707"/>
                </a:cubicBezTo>
                <a:cubicBezTo>
                  <a:pt x="46549" y="8707"/>
                  <a:pt x="46540" y="8776"/>
                  <a:pt x="46583" y="8820"/>
                </a:cubicBezTo>
                <a:cubicBezTo>
                  <a:pt x="46630" y="8851"/>
                  <a:pt x="46678" y="8867"/>
                  <a:pt x="46725" y="8899"/>
                </a:cubicBezTo>
                <a:lnTo>
                  <a:pt x="46884" y="8835"/>
                </a:lnTo>
                <a:lnTo>
                  <a:pt x="46789" y="8804"/>
                </a:lnTo>
                <a:cubicBezTo>
                  <a:pt x="46804" y="8756"/>
                  <a:pt x="46820" y="8693"/>
                  <a:pt x="46836" y="8645"/>
                </a:cubicBezTo>
                <a:cubicBezTo>
                  <a:pt x="46757" y="8566"/>
                  <a:pt x="46599" y="8614"/>
                  <a:pt x="46583" y="8471"/>
                </a:cubicBezTo>
                <a:lnTo>
                  <a:pt x="46314" y="8329"/>
                </a:lnTo>
                <a:lnTo>
                  <a:pt x="46409" y="8281"/>
                </a:lnTo>
                <a:lnTo>
                  <a:pt x="46298" y="8107"/>
                </a:lnTo>
                <a:lnTo>
                  <a:pt x="46409" y="8091"/>
                </a:lnTo>
                <a:cubicBezTo>
                  <a:pt x="46393" y="8060"/>
                  <a:pt x="46377" y="8028"/>
                  <a:pt x="46361" y="7996"/>
                </a:cubicBezTo>
                <a:lnTo>
                  <a:pt x="46440" y="7996"/>
                </a:lnTo>
                <a:lnTo>
                  <a:pt x="46440" y="8218"/>
                </a:lnTo>
                <a:lnTo>
                  <a:pt x="46551" y="8107"/>
                </a:lnTo>
                <a:lnTo>
                  <a:pt x="46725" y="8155"/>
                </a:lnTo>
                <a:lnTo>
                  <a:pt x="46725" y="8155"/>
                </a:lnTo>
                <a:lnTo>
                  <a:pt x="46709" y="8107"/>
                </a:lnTo>
                <a:lnTo>
                  <a:pt x="46820" y="8028"/>
                </a:lnTo>
                <a:lnTo>
                  <a:pt x="46725" y="8012"/>
                </a:lnTo>
                <a:lnTo>
                  <a:pt x="46725" y="7917"/>
                </a:lnTo>
                <a:lnTo>
                  <a:pt x="46820" y="7885"/>
                </a:lnTo>
                <a:lnTo>
                  <a:pt x="46630" y="7854"/>
                </a:lnTo>
                <a:lnTo>
                  <a:pt x="46678" y="7790"/>
                </a:lnTo>
                <a:lnTo>
                  <a:pt x="46551" y="7790"/>
                </a:lnTo>
                <a:cubicBezTo>
                  <a:pt x="46551" y="7790"/>
                  <a:pt x="46535" y="7806"/>
                  <a:pt x="46535" y="7822"/>
                </a:cubicBezTo>
                <a:lnTo>
                  <a:pt x="46519" y="7806"/>
                </a:lnTo>
                <a:lnTo>
                  <a:pt x="46551" y="7774"/>
                </a:lnTo>
                <a:cubicBezTo>
                  <a:pt x="46504" y="7695"/>
                  <a:pt x="46456" y="7616"/>
                  <a:pt x="46409" y="7537"/>
                </a:cubicBezTo>
                <a:lnTo>
                  <a:pt x="46377" y="7584"/>
                </a:lnTo>
                <a:cubicBezTo>
                  <a:pt x="46377" y="7648"/>
                  <a:pt x="46393" y="7711"/>
                  <a:pt x="46393" y="7759"/>
                </a:cubicBezTo>
                <a:lnTo>
                  <a:pt x="46282" y="7822"/>
                </a:lnTo>
                <a:cubicBezTo>
                  <a:pt x="46250" y="7759"/>
                  <a:pt x="46234" y="7711"/>
                  <a:pt x="46219" y="7664"/>
                </a:cubicBezTo>
                <a:lnTo>
                  <a:pt x="46139" y="7664"/>
                </a:lnTo>
                <a:lnTo>
                  <a:pt x="46108" y="7743"/>
                </a:lnTo>
                <a:lnTo>
                  <a:pt x="46044" y="7743"/>
                </a:lnTo>
                <a:lnTo>
                  <a:pt x="46044" y="7537"/>
                </a:lnTo>
                <a:lnTo>
                  <a:pt x="45902" y="7489"/>
                </a:lnTo>
                <a:lnTo>
                  <a:pt x="45870" y="7410"/>
                </a:lnTo>
                <a:lnTo>
                  <a:pt x="45554" y="7616"/>
                </a:lnTo>
                <a:cubicBezTo>
                  <a:pt x="45554" y="7537"/>
                  <a:pt x="45569" y="7474"/>
                  <a:pt x="45522" y="7410"/>
                </a:cubicBezTo>
                <a:lnTo>
                  <a:pt x="45379" y="7410"/>
                </a:lnTo>
                <a:lnTo>
                  <a:pt x="45364" y="7347"/>
                </a:lnTo>
                <a:lnTo>
                  <a:pt x="45110" y="7299"/>
                </a:lnTo>
                <a:lnTo>
                  <a:pt x="45047" y="7363"/>
                </a:lnTo>
                <a:lnTo>
                  <a:pt x="44999" y="7252"/>
                </a:lnTo>
                <a:lnTo>
                  <a:pt x="44984" y="7268"/>
                </a:lnTo>
                <a:lnTo>
                  <a:pt x="44984" y="7379"/>
                </a:lnTo>
                <a:cubicBezTo>
                  <a:pt x="44984" y="7379"/>
                  <a:pt x="44999" y="7394"/>
                  <a:pt x="45015" y="7394"/>
                </a:cubicBezTo>
                <a:lnTo>
                  <a:pt x="44999" y="7410"/>
                </a:lnTo>
                <a:lnTo>
                  <a:pt x="44968" y="7379"/>
                </a:lnTo>
                <a:lnTo>
                  <a:pt x="44857" y="7299"/>
                </a:lnTo>
                <a:lnTo>
                  <a:pt x="44762" y="7379"/>
                </a:lnTo>
                <a:cubicBezTo>
                  <a:pt x="44746" y="7347"/>
                  <a:pt x="44730" y="7331"/>
                  <a:pt x="44730" y="7299"/>
                </a:cubicBezTo>
                <a:lnTo>
                  <a:pt x="44667" y="7299"/>
                </a:lnTo>
                <a:lnTo>
                  <a:pt x="44699" y="7363"/>
                </a:lnTo>
                <a:lnTo>
                  <a:pt x="44588" y="7363"/>
                </a:lnTo>
                <a:lnTo>
                  <a:pt x="44619" y="7315"/>
                </a:lnTo>
                <a:cubicBezTo>
                  <a:pt x="44588" y="7268"/>
                  <a:pt x="44572" y="7204"/>
                  <a:pt x="44524" y="7125"/>
                </a:cubicBezTo>
                <a:lnTo>
                  <a:pt x="44445" y="7204"/>
                </a:lnTo>
                <a:cubicBezTo>
                  <a:pt x="44445" y="7284"/>
                  <a:pt x="44556" y="7236"/>
                  <a:pt x="44509" y="7347"/>
                </a:cubicBezTo>
                <a:lnTo>
                  <a:pt x="44350" y="7347"/>
                </a:lnTo>
                <a:lnTo>
                  <a:pt x="44303" y="7426"/>
                </a:lnTo>
                <a:lnTo>
                  <a:pt x="44065" y="7284"/>
                </a:lnTo>
                <a:lnTo>
                  <a:pt x="44129" y="7204"/>
                </a:lnTo>
                <a:cubicBezTo>
                  <a:pt x="44076" y="7162"/>
                  <a:pt x="44044" y="7141"/>
                  <a:pt x="44020" y="7141"/>
                </a:cubicBezTo>
                <a:cubicBezTo>
                  <a:pt x="44007" y="7141"/>
                  <a:pt x="43997" y="7146"/>
                  <a:pt x="43986" y="7157"/>
                </a:cubicBezTo>
                <a:cubicBezTo>
                  <a:pt x="44002" y="7189"/>
                  <a:pt x="44018" y="7204"/>
                  <a:pt x="44034" y="7252"/>
                </a:cubicBezTo>
                <a:lnTo>
                  <a:pt x="43891" y="7299"/>
                </a:lnTo>
                <a:lnTo>
                  <a:pt x="43764" y="7236"/>
                </a:lnTo>
                <a:lnTo>
                  <a:pt x="43859" y="7204"/>
                </a:lnTo>
                <a:lnTo>
                  <a:pt x="43859" y="7141"/>
                </a:lnTo>
                <a:lnTo>
                  <a:pt x="43764" y="7173"/>
                </a:lnTo>
                <a:lnTo>
                  <a:pt x="43701" y="7078"/>
                </a:lnTo>
                <a:lnTo>
                  <a:pt x="43495" y="7046"/>
                </a:lnTo>
                <a:lnTo>
                  <a:pt x="43479" y="7220"/>
                </a:lnTo>
                <a:lnTo>
                  <a:pt x="43321" y="7141"/>
                </a:lnTo>
                <a:cubicBezTo>
                  <a:pt x="43305" y="7157"/>
                  <a:pt x="43305" y="7173"/>
                  <a:pt x="43305" y="7173"/>
                </a:cubicBezTo>
                <a:lnTo>
                  <a:pt x="43337" y="7204"/>
                </a:lnTo>
                <a:lnTo>
                  <a:pt x="43321" y="7220"/>
                </a:lnTo>
                <a:lnTo>
                  <a:pt x="43289" y="7189"/>
                </a:lnTo>
                <a:lnTo>
                  <a:pt x="43226" y="7189"/>
                </a:lnTo>
                <a:cubicBezTo>
                  <a:pt x="43210" y="7141"/>
                  <a:pt x="43210" y="7094"/>
                  <a:pt x="43210" y="7062"/>
                </a:cubicBezTo>
                <a:lnTo>
                  <a:pt x="43147" y="7062"/>
                </a:lnTo>
                <a:cubicBezTo>
                  <a:pt x="43147" y="7094"/>
                  <a:pt x="43131" y="7125"/>
                  <a:pt x="43131" y="7125"/>
                </a:cubicBezTo>
                <a:lnTo>
                  <a:pt x="43004" y="7109"/>
                </a:lnTo>
                <a:cubicBezTo>
                  <a:pt x="42989" y="7141"/>
                  <a:pt x="42973" y="7173"/>
                  <a:pt x="42957" y="7204"/>
                </a:cubicBezTo>
                <a:lnTo>
                  <a:pt x="42894" y="7157"/>
                </a:lnTo>
                <a:lnTo>
                  <a:pt x="42767" y="7189"/>
                </a:lnTo>
                <a:lnTo>
                  <a:pt x="42735" y="7109"/>
                </a:lnTo>
                <a:cubicBezTo>
                  <a:pt x="42718" y="7105"/>
                  <a:pt x="42701" y="7103"/>
                  <a:pt x="42685" y="7103"/>
                </a:cubicBezTo>
                <a:cubicBezTo>
                  <a:pt x="42639" y="7103"/>
                  <a:pt x="42596" y="7118"/>
                  <a:pt x="42561" y="7141"/>
                </a:cubicBezTo>
                <a:cubicBezTo>
                  <a:pt x="42553" y="7181"/>
                  <a:pt x="42533" y="7189"/>
                  <a:pt x="42512" y="7189"/>
                </a:cubicBezTo>
                <a:cubicBezTo>
                  <a:pt x="42497" y="7189"/>
                  <a:pt x="42482" y="7185"/>
                  <a:pt x="42468" y="7185"/>
                </a:cubicBezTo>
                <a:cubicBezTo>
                  <a:pt x="42462" y="7185"/>
                  <a:pt x="42456" y="7186"/>
                  <a:pt x="42450" y="7189"/>
                </a:cubicBezTo>
                <a:cubicBezTo>
                  <a:pt x="42450" y="7212"/>
                  <a:pt x="42446" y="7216"/>
                  <a:pt x="42434" y="7216"/>
                </a:cubicBezTo>
                <a:cubicBezTo>
                  <a:pt x="42428" y="7216"/>
                  <a:pt x="42421" y="7215"/>
                  <a:pt x="42410" y="7215"/>
                </a:cubicBezTo>
                <a:cubicBezTo>
                  <a:pt x="42400" y="7215"/>
                  <a:pt x="42387" y="7216"/>
                  <a:pt x="42371" y="7220"/>
                </a:cubicBezTo>
                <a:cubicBezTo>
                  <a:pt x="42359" y="7229"/>
                  <a:pt x="42345" y="7231"/>
                  <a:pt x="42331" y="7231"/>
                </a:cubicBezTo>
                <a:cubicBezTo>
                  <a:pt x="42301" y="7231"/>
                  <a:pt x="42268" y="7217"/>
                  <a:pt x="42245" y="7217"/>
                </a:cubicBezTo>
                <a:cubicBezTo>
                  <a:pt x="42239" y="7217"/>
                  <a:pt x="42233" y="7218"/>
                  <a:pt x="42229" y="7220"/>
                </a:cubicBezTo>
                <a:cubicBezTo>
                  <a:pt x="42218" y="7231"/>
                  <a:pt x="42202" y="7234"/>
                  <a:pt x="42184" y="7234"/>
                </a:cubicBezTo>
                <a:cubicBezTo>
                  <a:pt x="42148" y="7234"/>
                  <a:pt x="42102" y="7220"/>
                  <a:pt x="42070" y="7220"/>
                </a:cubicBezTo>
                <a:lnTo>
                  <a:pt x="41991" y="7363"/>
                </a:lnTo>
                <a:lnTo>
                  <a:pt x="41991" y="7204"/>
                </a:lnTo>
                <a:lnTo>
                  <a:pt x="41959" y="7220"/>
                </a:lnTo>
                <a:cubicBezTo>
                  <a:pt x="41896" y="7157"/>
                  <a:pt x="41849" y="7094"/>
                  <a:pt x="41785" y="7030"/>
                </a:cubicBezTo>
                <a:lnTo>
                  <a:pt x="41706" y="7141"/>
                </a:lnTo>
                <a:lnTo>
                  <a:pt x="41405" y="7109"/>
                </a:lnTo>
                <a:cubicBezTo>
                  <a:pt x="41396" y="7128"/>
                  <a:pt x="41383" y="7133"/>
                  <a:pt x="41369" y="7133"/>
                </a:cubicBezTo>
                <a:cubicBezTo>
                  <a:pt x="41350" y="7133"/>
                  <a:pt x="41329" y="7124"/>
                  <a:pt x="41311" y="7124"/>
                </a:cubicBezTo>
                <a:cubicBezTo>
                  <a:pt x="41296" y="7124"/>
                  <a:pt x="41284" y="7131"/>
                  <a:pt x="41279" y="7157"/>
                </a:cubicBezTo>
                <a:lnTo>
                  <a:pt x="41089" y="7109"/>
                </a:lnTo>
                <a:lnTo>
                  <a:pt x="40962" y="7236"/>
                </a:lnTo>
                <a:cubicBezTo>
                  <a:pt x="40946" y="7189"/>
                  <a:pt x="40946" y="7141"/>
                  <a:pt x="40946" y="7109"/>
                </a:cubicBezTo>
                <a:lnTo>
                  <a:pt x="40851" y="7109"/>
                </a:lnTo>
                <a:cubicBezTo>
                  <a:pt x="40819" y="7189"/>
                  <a:pt x="40772" y="7236"/>
                  <a:pt x="40709" y="7284"/>
                </a:cubicBezTo>
                <a:lnTo>
                  <a:pt x="40645" y="7204"/>
                </a:lnTo>
                <a:lnTo>
                  <a:pt x="40724" y="7078"/>
                </a:lnTo>
                <a:lnTo>
                  <a:pt x="40724" y="7078"/>
                </a:lnTo>
                <a:cubicBezTo>
                  <a:pt x="40672" y="7097"/>
                  <a:pt x="40641" y="7109"/>
                  <a:pt x="40618" y="7109"/>
                </a:cubicBezTo>
                <a:cubicBezTo>
                  <a:pt x="40584" y="7109"/>
                  <a:pt x="40565" y="7086"/>
                  <a:pt x="40519" y="7030"/>
                </a:cubicBezTo>
                <a:lnTo>
                  <a:pt x="40487" y="7014"/>
                </a:lnTo>
                <a:lnTo>
                  <a:pt x="40503" y="6999"/>
                </a:lnTo>
                <a:lnTo>
                  <a:pt x="40519" y="7030"/>
                </a:lnTo>
                <a:lnTo>
                  <a:pt x="40598" y="7030"/>
                </a:lnTo>
                <a:lnTo>
                  <a:pt x="40550" y="6904"/>
                </a:lnTo>
                <a:lnTo>
                  <a:pt x="40471" y="6904"/>
                </a:lnTo>
                <a:lnTo>
                  <a:pt x="40424" y="7014"/>
                </a:lnTo>
                <a:lnTo>
                  <a:pt x="40313" y="6888"/>
                </a:lnTo>
                <a:lnTo>
                  <a:pt x="40249" y="6951"/>
                </a:lnTo>
                <a:lnTo>
                  <a:pt x="40186" y="6904"/>
                </a:lnTo>
                <a:lnTo>
                  <a:pt x="40139" y="6935"/>
                </a:lnTo>
                <a:cubicBezTo>
                  <a:pt x="40091" y="6888"/>
                  <a:pt x="40059" y="6840"/>
                  <a:pt x="40012" y="6793"/>
                </a:cubicBezTo>
                <a:cubicBezTo>
                  <a:pt x="40007" y="6788"/>
                  <a:pt x="40000" y="6786"/>
                  <a:pt x="39993" y="6786"/>
                </a:cubicBezTo>
                <a:cubicBezTo>
                  <a:pt x="39978" y="6786"/>
                  <a:pt x="39964" y="6793"/>
                  <a:pt x="39964" y="6793"/>
                </a:cubicBezTo>
                <a:cubicBezTo>
                  <a:pt x="39980" y="6824"/>
                  <a:pt x="39996" y="6856"/>
                  <a:pt x="40012" y="6919"/>
                </a:cubicBezTo>
                <a:lnTo>
                  <a:pt x="39949" y="6856"/>
                </a:lnTo>
                <a:cubicBezTo>
                  <a:pt x="39917" y="6872"/>
                  <a:pt x="39885" y="6888"/>
                  <a:pt x="39869" y="6904"/>
                </a:cubicBezTo>
                <a:cubicBezTo>
                  <a:pt x="39860" y="6908"/>
                  <a:pt x="39851" y="6910"/>
                  <a:pt x="39842" y="6910"/>
                </a:cubicBezTo>
                <a:cubicBezTo>
                  <a:pt x="39807" y="6910"/>
                  <a:pt x="39777" y="6881"/>
                  <a:pt x="39749" y="6881"/>
                </a:cubicBezTo>
                <a:cubicBezTo>
                  <a:pt x="39736" y="6881"/>
                  <a:pt x="39723" y="6887"/>
                  <a:pt x="39711" y="6904"/>
                </a:cubicBezTo>
                <a:cubicBezTo>
                  <a:pt x="39695" y="6888"/>
                  <a:pt x="39695" y="6872"/>
                  <a:pt x="39679" y="6872"/>
                </a:cubicBezTo>
                <a:cubicBezTo>
                  <a:pt x="39668" y="6866"/>
                  <a:pt x="39656" y="6863"/>
                  <a:pt x="39646" y="6863"/>
                </a:cubicBezTo>
                <a:cubicBezTo>
                  <a:pt x="39629" y="6863"/>
                  <a:pt x="39616" y="6874"/>
                  <a:pt x="39616" y="6904"/>
                </a:cubicBezTo>
                <a:lnTo>
                  <a:pt x="39648" y="6935"/>
                </a:lnTo>
                <a:lnTo>
                  <a:pt x="39616" y="6935"/>
                </a:lnTo>
                <a:lnTo>
                  <a:pt x="39489" y="7030"/>
                </a:lnTo>
                <a:cubicBezTo>
                  <a:pt x="39474" y="6983"/>
                  <a:pt x="39426" y="6951"/>
                  <a:pt x="39442" y="6919"/>
                </a:cubicBezTo>
                <a:cubicBezTo>
                  <a:pt x="39442" y="6904"/>
                  <a:pt x="39458" y="6888"/>
                  <a:pt x="39474" y="6840"/>
                </a:cubicBezTo>
                <a:lnTo>
                  <a:pt x="39474" y="6840"/>
                </a:lnTo>
                <a:lnTo>
                  <a:pt x="39347" y="6904"/>
                </a:lnTo>
                <a:lnTo>
                  <a:pt x="39347" y="6840"/>
                </a:lnTo>
                <a:cubicBezTo>
                  <a:pt x="39394" y="6824"/>
                  <a:pt x="39442" y="6809"/>
                  <a:pt x="39489" y="6777"/>
                </a:cubicBezTo>
                <a:cubicBezTo>
                  <a:pt x="39494" y="6775"/>
                  <a:pt x="39498" y="6775"/>
                  <a:pt x="39503" y="6775"/>
                </a:cubicBezTo>
                <a:cubicBezTo>
                  <a:pt x="39532" y="6775"/>
                  <a:pt x="39561" y="6802"/>
                  <a:pt x="39590" y="6802"/>
                </a:cubicBezTo>
                <a:cubicBezTo>
                  <a:pt x="39604" y="6802"/>
                  <a:pt x="39618" y="6796"/>
                  <a:pt x="39632" y="6777"/>
                </a:cubicBezTo>
                <a:cubicBezTo>
                  <a:pt x="39648" y="6793"/>
                  <a:pt x="39648" y="6793"/>
                  <a:pt x="39664" y="6809"/>
                </a:cubicBezTo>
                <a:lnTo>
                  <a:pt x="39964" y="6682"/>
                </a:lnTo>
                <a:cubicBezTo>
                  <a:pt x="40002" y="6682"/>
                  <a:pt x="40040" y="6702"/>
                  <a:pt x="40062" y="6702"/>
                </a:cubicBezTo>
                <a:cubicBezTo>
                  <a:pt x="40068" y="6702"/>
                  <a:pt x="40072" y="6701"/>
                  <a:pt x="40075" y="6698"/>
                </a:cubicBezTo>
                <a:cubicBezTo>
                  <a:pt x="40107" y="6672"/>
                  <a:pt x="40139" y="6662"/>
                  <a:pt x="40169" y="6662"/>
                </a:cubicBezTo>
                <a:cubicBezTo>
                  <a:pt x="40215" y="6662"/>
                  <a:pt x="40259" y="6685"/>
                  <a:pt x="40297" y="6714"/>
                </a:cubicBezTo>
                <a:cubicBezTo>
                  <a:pt x="40329" y="6737"/>
                  <a:pt x="40360" y="6749"/>
                  <a:pt x="40392" y="6749"/>
                </a:cubicBezTo>
                <a:cubicBezTo>
                  <a:pt x="40424" y="6749"/>
                  <a:pt x="40455" y="6737"/>
                  <a:pt x="40487" y="6714"/>
                </a:cubicBezTo>
                <a:lnTo>
                  <a:pt x="40629" y="6793"/>
                </a:lnTo>
                <a:cubicBezTo>
                  <a:pt x="40661" y="6745"/>
                  <a:pt x="40661" y="6666"/>
                  <a:pt x="40756" y="6666"/>
                </a:cubicBezTo>
                <a:cubicBezTo>
                  <a:pt x="40772" y="6666"/>
                  <a:pt x="40804" y="6619"/>
                  <a:pt x="40835" y="6587"/>
                </a:cubicBezTo>
                <a:cubicBezTo>
                  <a:pt x="40835" y="6571"/>
                  <a:pt x="40835" y="6571"/>
                  <a:pt x="40835" y="6555"/>
                </a:cubicBezTo>
                <a:lnTo>
                  <a:pt x="40756" y="6539"/>
                </a:lnTo>
                <a:cubicBezTo>
                  <a:pt x="40788" y="6476"/>
                  <a:pt x="40804" y="6413"/>
                  <a:pt x="40819" y="6349"/>
                </a:cubicBezTo>
                <a:lnTo>
                  <a:pt x="40994" y="6349"/>
                </a:lnTo>
                <a:cubicBezTo>
                  <a:pt x="40994" y="6270"/>
                  <a:pt x="41025" y="6239"/>
                  <a:pt x="41104" y="6239"/>
                </a:cubicBezTo>
                <a:cubicBezTo>
                  <a:pt x="41111" y="6197"/>
                  <a:pt x="41131" y="6189"/>
                  <a:pt x="41151" y="6189"/>
                </a:cubicBezTo>
                <a:cubicBezTo>
                  <a:pt x="41164" y="6189"/>
                  <a:pt x="41178" y="6192"/>
                  <a:pt x="41190" y="6192"/>
                </a:cubicBezTo>
                <a:cubicBezTo>
                  <a:pt x="41201" y="6192"/>
                  <a:pt x="41211" y="6189"/>
                  <a:pt x="41215" y="6175"/>
                </a:cubicBezTo>
                <a:lnTo>
                  <a:pt x="41104" y="5938"/>
                </a:lnTo>
                <a:lnTo>
                  <a:pt x="41184" y="5859"/>
                </a:lnTo>
                <a:lnTo>
                  <a:pt x="41263" y="5922"/>
                </a:lnTo>
                <a:cubicBezTo>
                  <a:pt x="41231" y="5764"/>
                  <a:pt x="41358" y="5827"/>
                  <a:pt x="41421" y="5764"/>
                </a:cubicBezTo>
                <a:lnTo>
                  <a:pt x="41389" y="5684"/>
                </a:lnTo>
                <a:lnTo>
                  <a:pt x="41564" y="5589"/>
                </a:lnTo>
                <a:lnTo>
                  <a:pt x="41659" y="5637"/>
                </a:lnTo>
                <a:cubicBezTo>
                  <a:pt x="41674" y="5605"/>
                  <a:pt x="41690" y="5589"/>
                  <a:pt x="41690" y="5558"/>
                </a:cubicBezTo>
                <a:lnTo>
                  <a:pt x="41880" y="5666"/>
                </a:lnTo>
                <a:lnTo>
                  <a:pt x="41880" y="5666"/>
                </a:lnTo>
                <a:lnTo>
                  <a:pt x="41880" y="5605"/>
                </a:lnTo>
                <a:lnTo>
                  <a:pt x="41928" y="5684"/>
                </a:lnTo>
                <a:lnTo>
                  <a:pt x="41912" y="5684"/>
                </a:lnTo>
                <a:cubicBezTo>
                  <a:pt x="41912" y="5732"/>
                  <a:pt x="41896" y="5779"/>
                  <a:pt x="41896" y="5811"/>
                </a:cubicBezTo>
                <a:lnTo>
                  <a:pt x="41991" y="5985"/>
                </a:lnTo>
                <a:lnTo>
                  <a:pt x="41928" y="6033"/>
                </a:lnTo>
                <a:lnTo>
                  <a:pt x="41833" y="5938"/>
                </a:lnTo>
                <a:lnTo>
                  <a:pt x="41754" y="6033"/>
                </a:lnTo>
                <a:cubicBezTo>
                  <a:pt x="41801" y="6064"/>
                  <a:pt x="41833" y="6112"/>
                  <a:pt x="41864" y="6159"/>
                </a:cubicBezTo>
                <a:cubicBezTo>
                  <a:pt x="41912" y="6144"/>
                  <a:pt x="41944" y="6128"/>
                  <a:pt x="41991" y="6112"/>
                </a:cubicBezTo>
                <a:lnTo>
                  <a:pt x="41991" y="6239"/>
                </a:lnTo>
                <a:cubicBezTo>
                  <a:pt x="41944" y="6207"/>
                  <a:pt x="41896" y="6191"/>
                  <a:pt x="41864" y="6159"/>
                </a:cubicBezTo>
                <a:lnTo>
                  <a:pt x="41769" y="6159"/>
                </a:lnTo>
                <a:lnTo>
                  <a:pt x="41801" y="6175"/>
                </a:lnTo>
                <a:lnTo>
                  <a:pt x="41706" y="6286"/>
                </a:lnTo>
                <a:cubicBezTo>
                  <a:pt x="41723" y="6314"/>
                  <a:pt x="41742" y="6324"/>
                  <a:pt x="41762" y="6324"/>
                </a:cubicBezTo>
                <a:cubicBezTo>
                  <a:pt x="41798" y="6324"/>
                  <a:pt x="41839" y="6291"/>
                  <a:pt x="41880" y="6270"/>
                </a:cubicBezTo>
                <a:cubicBezTo>
                  <a:pt x="41912" y="6313"/>
                  <a:pt x="41951" y="6313"/>
                  <a:pt x="41987" y="6313"/>
                </a:cubicBezTo>
                <a:lnTo>
                  <a:pt x="41987" y="6313"/>
                </a:lnTo>
                <a:cubicBezTo>
                  <a:pt x="42005" y="6313"/>
                  <a:pt x="42023" y="6313"/>
                  <a:pt x="42039" y="6318"/>
                </a:cubicBezTo>
                <a:cubicBezTo>
                  <a:pt x="42086" y="6334"/>
                  <a:pt x="42134" y="6365"/>
                  <a:pt x="42165" y="6397"/>
                </a:cubicBezTo>
                <a:lnTo>
                  <a:pt x="42181" y="6365"/>
                </a:lnTo>
                <a:cubicBezTo>
                  <a:pt x="42149" y="6334"/>
                  <a:pt x="42134" y="6286"/>
                  <a:pt x="42102" y="6239"/>
                </a:cubicBezTo>
                <a:cubicBezTo>
                  <a:pt x="42224" y="6239"/>
                  <a:pt x="42319" y="6125"/>
                  <a:pt x="42443" y="6125"/>
                </a:cubicBezTo>
                <a:cubicBezTo>
                  <a:pt x="42479" y="6125"/>
                  <a:pt x="42518" y="6134"/>
                  <a:pt x="42561" y="6159"/>
                </a:cubicBezTo>
                <a:cubicBezTo>
                  <a:pt x="42577" y="6128"/>
                  <a:pt x="42593" y="6096"/>
                  <a:pt x="42609" y="6064"/>
                </a:cubicBezTo>
                <a:cubicBezTo>
                  <a:pt x="42686" y="6087"/>
                  <a:pt x="42755" y="6116"/>
                  <a:pt x="42822" y="6116"/>
                </a:cubicBezTo>
                <a:cubicBezTo>
                  <a:pt x="42852" y="6116"/>
                  <a:pt x="42881" y="6111"/>
                  <a:pt x="42909" y="6096"/>
                </a:cubicBezTo>
                <a:lnTo>
                  <a:pt x="42878" y="6017"/>
                </a:lnTo>
                <a:cubicBezTo>
                  <a:pt x="42923" y="5979"/>
                  <a:pt x="42976" y="5959"/>
                  <a:pt x="43027" y="5959"/>
                </a:cubicBezTo>
                <a:cubicBezTo>
                  <a:pt x="43083" y="5959"/>
                  <a:pt x="43137" y="5983"/>
                  <a:pt x="43179" y="6033"/>
                </a:cubicBezTo>
                <a:lnTo>
                  <a:pt x="43084" y="6096"/>
                </a:lnTo>
                <a:cubicBezTo>
                  <a:pt x="43105" y="6107"/>
                  <a:pt x="43122" y="6111"/>
                  <a:pt x="43137" y="6111"/>
                </a:cubicBezTo>
                <a:cubicBezTo>
                  <a:pt x="43187" y="6111"/>
                  <a:pt x="43202" y="6061"/>
                  <a:pt x="43226" y="6049"/>
                </a:cubicBezTo>
                <a:lnTo>
                  <a:pt x="43337" y="6112"/>
                </a:lnTo>
                <a:lnTo>
                  <a:pt x="43432" y="6064"/>
                </a:lnTo>
                <a:cubicBezTo>
                  <a:pt x="43416" y="6033"/>
                  <a:pt x="43400" y="6001"/>
                  <a:pt x="43384" y="5969"/>
                </a:cubicBezTo>
                <a:lnTo>
                  <a:pt x="43274" y="5969"/>
                </a:lnTo>
                <a:lnTo>
                  <a:pt x="43289" y="5938"/>
                </a:lnTo>
                <a:lnTo>
                  <a:pt x="43210" y="5906"/>
                </a:lnTo>
                <a:lnTo>
                  <a:pt x="43226" y="5890"/>
                </a:lnTo>
                <a:lnTo>
                  <a:pt x="43369" y="5890"/>
                </a:lnTo>
                <a:cubicBezTo>
                  <a:pt x="43432" y="5938"/>
                  <a:pt x="43495" y="6001"/>
                  <a:pt x="43559" y="6001"/>
                </a:cubicBezTo>
                <a:cubicBezTo>
                  <a:pt x="43669" y="6017"/>
                  <a:pt x="43764" y="6064"/>
                  <a:pt x="43844" y="6144"/>
                </a:cubicBezTo>
                <a:lnTo>
                  <a:pt x="43891" y="6049"/>
                </a:lnTo>
                <a:lnTo>
                  <a:pt x="43780" y="5874"/>
                </a:lnTo>
                <a:cubicBezTo>
                  <a:pt x="43731" y="5905"/>
                  <a:pt x="43677" y="5919"/>
                  <a:pt x="43623" y="5919"/>
                </a:cubicBezTo>
                <a:cubicBezTo>
                  <a:pt x="43540" y="5919"/>
                  <a:pt x="43458" y="5885"/>
                  <a:pt x="43400" y="5827"/>
                </a:cubicBezTo>
                <a:lnTo>
                  <a:pt x="43559" y="5732"/>
                </a:lnTo>
                <a:lnTo>
                  <a:pt x="43400" y="5732"/>
                </a:lnTo>
                <a:cubicBezTo>
                  <a:pt x="43400" y="5732"/>
                  <a:pt x="43384" y="5748"/>
                  <a:pt x="43384" y="5764"/>
                </a:cubicBezTo>
                <a:lnTo>
                  <a:pt x="43369" y="5748"/>
                </a:lnTo>
                <a:lnTo>
                  <a:pt x="43400" y="5716"/>
                </a:lnTo>
                <a:cubicBezTo>
                  <a:pt x="43384" y="5700"/>
                  <a:pt x="43369" y="5684"/>
                  <a:pt x="43353" y="5684"/>
                </a:cubicBezTo>
                <a:cubicBezTo>
                  <a:pt x="43258" y="5653"/>
                  <a:pt x="43163" y="5653"/>
                  <a:pt x="43115" y="5558"/>
                </a:cubicBezTo>
                <a:cubicBezTo>
                  <a:pt x="43084" y="5600"/>
                  <a:pt x="43052" y="5607"/>
                  <a:pt x="43020" y="5607"/>
                </a:cubicBezTo>
                <a:cubicBezTo>
                  <a:pt x="43004" y="5607"/>
                  <a:pt x="42989" y="5605"/>
                  <a:pt x="42973" y="5605"/>
                </a:cubicBezTo>
                <a:cubicBezTo>
                  <a:pt x="42941" y="5637"/>
                  <a:pt x="42909" y="5684"/>
                  <a:pt x="42878" y="5732"/>
                </a:cubicBezTo>
                <a:lnTo>
                  <a:pt x="42799" y="5605"/>
                </a:lnTo>
                <a:lnTo>
                  <a:pt x="42656" y="5605"/>
                </a:lnTo>
                <a:cubicBezTo>
                  <a:pt x="42624" y="5621"/>
                  <a:pt x="42593" y="5653"/>
                  <a:pt x="42561" y="5653"/>
                </a:cubicBezTo>
                <a:cubicBezTo>
                  <a:pt x="42545" y="5732"/>
                  <a:pt x="42545" y="5779"/>
                  <a:pt x="42529" y="5827"/>
                </a:cubicBezTo>
                <a:lnTo>
                  <a:pt x="42624" y="5811"/>
                </a:lnTo>
                <a:lnTo>
                  <a:pt x="42624" y="5985"/>
                </a:lnTo>
                <a:lnTo>
                  <a:pt x="42466" y="6033"/>
                </a:lnTo>
                <a:cubicBezTo>
                  <a:pt x="42466" y="5969"/>
                  <a:pt x="42466" y="5922"/>
                  <a:pt x="42466" y="5859"/>
                </a:cubicBezTo>
                <a:lnTo>
                  <a:pt x="42355" y="5795"/>
                </a:lnTo>
                <a:cubicBezTo>
                  <a:pt x="42403" y="5779"/>
                  <a:pt x="42434" y="5748"/>
                  <a:pt x="42466" y="5732"/>
                </a:cubicBezTo>
                <a:cubicBezTo>
                  <a:pt x="42498" y="5716"/>
                  <a:pt x="42514" y="5684"/>
                  <a:pt x="42545" y="5653"/>
                </a:cubicBezTo>
                <a:cubicBezTo>
                  <a:pt x="42514" y="5637"/>
                  <a:pt x="42498" y="5621"/>
                  <a:pt x="42482" y="5589"/>
                </a:cubicBezTo>
                <a:lnTo>
                  <a:pt x="42403" y="5637"/>
                </a:lnTo>
                <a:lnTo>
                  <a:pt x="42308" y="5558"/>
                </a:lnTo>
                <a:cubicBezTo>
                  <a:pt x="42278" y="5548"/>
                  <a:pt x="42249" y="5526"/>
                  <a:pt x="42223" y="5526"/>
                </a:cubicBezTo>
                <a:cubicBezTo>
                  <a:pt x="42207" y="5526"/>
                  <a:pt x="42193" y="5534"/>
                  <a:pt x="42181" y="5558"/>
                </a:cubicBezTo>
                <a:cubicBezTo>
                  <a:pt x="42086" y="5494"/>
                  <a:pt x="41975" y="5447"/>
                  <a:pt x="41864" y="5415"/>
                </a:cubicBezTo>
                <a:cubicBezTo>
                  <a:pt x="41738" y="5415"/>
                  <a:pt x="41659" y="5289"/>
                  <a:pt x="41548" y="5273"/>
                </a:cubicBezTo>
                <a:lnTo>
                  <a:pt x="41595" y="5194"/>
                </a:lnTo>
                <a:lnTo>
                  <a:pt x="41421" y="5114"/>
                </a:lnTo>
                <a:lnTo>
                  <a:pt x="41500" y="5035"/>
                </a:lnTo>
                <a:cubicBezTo>
                  <a:pt x="41573" y="5084"/>
                  <a:pt x="41627" y="5151"/>
                  <a:pt x="41699" y="5151"/>
                </a:cubicBezTo>
                <a:cubicBezTo>
                  <a:pt x="41720" y="5151"/>
                  <a:pt x="41744" y="5145"/>
                  <a:pt x="41769" y="5130"/>
                </a:cubicBezTo>
                <a:cubicBezTo>
                  <a:pt x="41811" y="5158"/>
                  <a:pt x="41859" y="5171"/>
                  <a:pt x="41906" y="5171"/>
                </a:cubicBezTo>
                <a:cubicBezTo>
                  <a:pt x="41966" y="5171"/>
                  <a:pt x="42026" y="5150"/>
                  <a:pt x="42070" y="5114"/>
                </a:cubicBezTo>
                <a:cubicBezTo>
                  <a:pt x="42102" y="5035"/>
                  <a:pt x="42149" y="4972"/>
                  <a:pt x="42260" y="4972"/>
                </a:cubicBezTo>
                <a:lnTo>
                  <a:pt x="42371" y="5114"/>
                </a:lnTo>
                <a:lnTo>
                  <a:pt x="42419" y="5067"/>
                </a:lnTo>
                <a:lnTo>
                  <a:pt x="42387" y="5004"/>
                </a:lnTo>
                <a:lnTo>
                  <a:pt x="42561" y="4814"/>
                </a:lnTo>
                <a:lnTo>
                  <a:pt x="42609" y="4845"/>
                </a:lnTo>
                <a:lnTo>
                  <a:pt x="42640" y="4766"/>
                </a:lnTo>
                <a:lnTo>
                  <a:pt x="42656" y="4766"/>
                </a:lnTo>
                <a:lnTo>
                  <a:pt x="42640" y="4972"/>
                </a:lnTo>
                <a:lnTo>
                  <a:pt x="42672" y="5051"/>
                </a:lnTo>
                <a:lnTo>
                  <a:pt x="42735" y="5051"/>
                </a:lnTo>
                <a:cubicBezTo>
                  <a:pt x="42735" y="4988"/>
                  <a:pt x="42735" y="4940"/>
                  <a:pt x="42719" y="4893"/>
                </a:cubicBezTo>
                <a:cubicBezTo>
                  <a:pt x="42704" y="4861"/>
                  <a:pt x="42704" y="4845"/>
                  <a:pt x="42704" y="4814"/>
                </a:cubicBezTo>
                <a:lnTo>
                  <a:pt x="42719" y="4814"/>
                </a:lnTo>
                <a:cubicBezTo>
                  <a:pt x="42735" y="4845"/>
                  <a:pt x="42735" y="4861"/>
                  <a:pt x="42735" y="4893"/>
                </a:cubicBezTo>
                <a:lnTo>
                  <a:pt x="42909" y="4893"/>
                </a:lnTo>
                <a:lnTo>
                  <a:pt x="42989" y="5019"/>
                </a:lnTo>
                <a:lnTo>
                  <a:pt x="43194" y="4956"/>
                </a:lnTo>
                <a:lnTo>
                  <a:pt x="43131" y="4893"/>
                </a:lnTo>
                <a:lnTo>
                  <a:pt x="43321" y="4814"/>
                </a:lnTo>
                <a:cubicBezTo>
                  <a:pt x="43350" y="4843"/>
                  <a:pt x="43353" y="4926"/>
                  <a:pt x="43428" y="4926"/>
                </a:cubicBezTo>
                <a:cubicBezTo>
                  <a:pt x="43434" y="4926"/>
                  <a:pt x="43441" y="4926"/>
                  <a:pt x="43448" y="4924"/>
                </a:cubicBezTo>
                <a:lnTo>
                  <a:pt x="43495" y="4703"/>
                </a:lnTo>
                <a:lnTo>
                  <a:pt x="43337" y="4576"/>
                </a:lnTo>
                <a:lnTo>
                  <a:pt x="43337" y="4497"/>
                </a:lnTo>
                <a:lnTo>
                  <a:pt x="43194" y="4529"/>
                </a:lnTo>
                <a:cubicBezTo>
                  <a:pt x="43194" y="4497"/>
                  <a:pt x="43210" y="4481"/>
                  <a:pt x="43226" y="4449"/>
                </a:cubicBezTo>
                <a:lnTo>
                  <a:pt x="42973" y="4449"/>
                </a:lnTo>
                <a:lnTo>
                  <a:pt x="42894" y="4354"/>
                </a:lnTo>
                <a:lnTo>
                  <a:pt x="42719" y="4418"/>
                </a:lnTo>
                <a:cubicBezTo>
                  <a:pt x="42656" y="4339"/>
                  <a:pt x="42514" y="4354"/>
                  <a:pt x="42498" y="4228"/>
                </a:cubicBezTo>
                <a:cubicBezTo>
                  <a:pt x="42536" y="4228"/>
                  <a:pt x="42584" y="4248"/>
                  <a:pt x="42610" y="4248"/>
                </a:cubicBezTo>
                <a:cubicBezTo>
                  <a:pt x="42616" y="4248"/>
                  <a:pt x="42621" y="4247"/>
                  <a:pt x="42624" y="4244"/>
                </a:cubicBezTo>
                <a:cubicBezTo>
                  <a:pt x="42659" y="4218"/>
                  <a:pt x="42690" y="4208"/>
                  <a:pt x="42719" y="4208"/>
                </a:cubicBezTo>
                <a:cubicBezTo>
                  <a:pt x="42798" y="4208"/>
                  <a:pt x="42865" y="4275"/>
                  <a:pt x="42957" y="4275"/>
                </a:cubicBezTo>
                <a:lnTo>
                  <a:pt x="43131" y="4196"/>
                </a:lnTo>
                <a:lnTo>
                  <a:pt x="43036" y="4149"/>
                </a:lnTo>
                <a:cubicBezTo>
                  <a:pt x="43068" y="4054"/>
                  <a:pt x="43210" y="4117"/>
                  <a:pt x="43226" y="4006"/>
                </a:cubicBezTo>
                <a:cubicBezTo>
                  <a:pt x="43163" y="3895"/>
                  <a:pt x="43226" y="3769"/>
                  <a:pt x="43179" y="3642"/>
                </a:cubicBezTo>
                <a:lnTo>
                  <a:pt x="43179" y="3642"/>
                </a:lnTo>
                <a:lnTo>
                  <a:pt x="43068" y="3689"/>
                </a:lnTo>
                <a:lnTo>
                  <a:pt x="42989" y="3484"/>
                </a:lnTo>
                <a:lnTo>
                  <a:pt x="42909" y="3499"/>
                </a:lnTo>
                <a:lnTo>
                  <a:pt x="42989" y="3674"/>
                </a:lnTo>
                <a:lnTo>
                  <a:pt x="42973" y="3705"/>
                </a:lnTo>
                <a:lnTo>
                  <a:pt x="42989" y="3737"/>
                </a:lnTo>
                <a:cubicBezTo>
                  <a:pt x="42941" y="3832"/>
                  <a:pt x="42894" y="3895"/>
                  <a:pt x="42830" y="3974"/>
                </a:cubicBezTo>
                <a:lnTo>
                  <a:pt x="42957" y="4069"/>
                </a:lnTo>
                <a:lnTo>
                  <a:pt x="42957" y="4164"/>
                </a:lnTo>
                <a:lnTo>
                  <a:pt x="42894" y="4164"/>
                </a:lnTo>
                <a:cubicBezTo>
                  <a:pt x="42894" y="4149"/>
                  <a:pt x="42878" y="4117"/>
                  <a:pt x="42878" y="4085"/>
                </a:cubicBezTo>
                <a:lnTo>
                  <a:pt x="42783" y="4133"/>
                </a:lnTo>
                <a:lnTo>
                  <a:pt x="42704" y="4022"/>
                </a:lnTo>
                <a:cubicBezTo>
                  <a:pt x="42640" y="4022"/>
                  <a:pt x="42577" y="4022"/>
                  <a:pt x="42545" y="3959"/>
                </a:cubicBezTo>
                <a:cubicBezTo>
                  <a:pt x="42529" y="3911"/>
                  <a:pt x="42545" y="3848"/>
                  <a:pt x="42609" y="3832"/>
                </a:cubicBezTo>
                <a:lnTo>
                  <a:pt x="42640" y="3911"/>
                </a:lnTo>
                <a:lnTo>
                  <a:pt x="42767" y="3848"/>
                </a:lnTo>
                <a:cubicBezTo>
                  <a:pt x="42751" y="3800"/>
                  <a:pt x="42735" y="3769"/>
                  <a:pt x="42735" y="3737"/>
                </a:cubicBezTo>
                <a:lnTo>
                  <a:pt x="42735" y="3737"/>
                </a:lnTo>
                <a:lnTo>
                  <a:pt x="42814" y="3753"/>
                </a:lnTo>
                <a:cubicBezTo>
                  <a:pt x="42814" y="3784"/>
                  <a:pt x="42830" y="3816"/>
                  <a:pt x="42830" y="3864"/>
                </a:cubicBezTo>
                <a:lnTo>
                  <a:pt x="42878" y="3800"/>
                </a:lnTo>
                <a:lnTo>
                  <a:pt x="42878" y="3705"/>
                </a:lnTo>
                <a:lnTo>
                  <a:pt x="42814" y="3689"/>
                </a:lnTo>
                <a:lnTo>
                  <a:pt x="42814" y="3626"/>
                </a:lnTo>
                <a:lnTo>
                  <a:pt x="42719" y="3515"/>
                </a:lnTo>
                <a:cubicBezTo>
                  <a:pt x="42704" y="3579"/>
                  <a:pt x="42688" y="3626"/>
                  <a:pt x="42688" y="3674"/>
                </a:cubicBezTo>
                <a:cubicBezTo>
                  <a:pt x="42656" y="3626"/>
                  <a:pt x="42640" y="3594"/>
                  <a:pt x="42624" y="3563"/>
                </a:cubicBezTo>
                <a:lnTo>
                  <a:pt x="42656" y="3515"/>
                </a:lnTo>
                <a:lnTo>
                  <a:pt x="42640" y="3499"/>
                </a:lnTo>
                <a:lnTo>
                  <a:pt x="42545" y="3547"/>
                </a:lnTo>
                <a:lnTo>
                  <a:pt x="42593" y="3610"/>
                </a:lnTo>
                <a:lnTo>
                  <a:pt x="42529" y="3626"/>
                </a:lnTo>
                <a:cubicBezTo>
                  <a:pt x="42484" y="3566"/>
                  <a:pt x="42511" y="3477"/>
                  <a:pt x="42418" y="3468"/>
                </a:cubicBezTo>
                <a:lnTo>
                  <a:pt x="42418" y="3468"/>
                </a:lnTo>
                <a:cubicBezTo>
                  <a:pt x="42419" y="3473"/>
                  <a:pt x="42419" y="3478"/>
                  <a:pt x="42419" y="3484"/>
                </a:cubicBezTo>
                <a:cubicBezTo>
                  <a:pt x="42419" y="3484"/>
                  <a:pt x="42412" y="3491"/>
                  <a:pt x="42407" y="3491"/>
                </a:cubicBezTo>
                <a:cubicBezTo>
                  <a:pt x="42404" y="3491"/>
                  <a:pt x="42403" y="3489"/>
                  <a:pt x="42403" y="3484"/>
                </a:cubicBezTo>
                <a:cubicBezTo>
                  <a:pt x="42404" y="3478"/>
                  <a:pt x="42405" y="3473"/>
                  <a:pt x="42407" y="3468"/>
                </a:cubicBezTo>
                <a:lnTo>
                  <a:pt x="42407" y="3468"/>
                </a:lnTo>
                <a:cubicBezTo>
                  <a:pt x="42405" y="3468"/>
                  <a:pt x="42404" y="3468"/>
                  <a:pt x="42403" y="3468"/>
                </a:cubicBezTo>
                <a:cubicBezTo>
                  <a:pt x="42403" y="3468"/>
                  <a:pt x="42403" y="3452"/>
                  <a:pt x="42403" y="3420"/>
                </a:cubicBezTo>
                <a:cubicBezTo>
                  <a:pt x="42409" y="3426"/>
                  <a:pt x="42412" y="3432"/>
                  <a:pt x="42415" y="3439"/>
                </a:cubicBezTo>
                <a:lnTo>
                  <a:pt x="42415" y="3439"/>
                </a:lnTo>
                <a:cubicBezTo>
                  <a:pt x="42427" y="3396"/>
                  <a:pt x="42438" y="3361"/>
                  <a:pt x="42450" y="3325"/>
                </a:cubicBezTo>
                <a:lnTo>
                  <a:pt x="42355" y="3294"/>
                </a:lnTo>
                <a:cubicBezTo>
                  <a:pt x="42355" y="3278"/>
                  <a:pt x="42339" y="3246"/>
                  <a:pt x="42339" y="3230"/>
                </a:cubicBezTo>
                <a:lnTo>
                  <a:pt x="42244" y="3230"/>
                </a:lnTo>
                <a:cubicBezTo>
                  <a:pt x="42229" y="3183"/>
                  <a:pt x="42213" y="3151"/>
                  <a:pt x="42197" y="3119"/>
                </a:cubicBezTo>
                <a:lnTo>
                  <a:pt x="42308" y="3072"/>
                </a:lnTo>
                <a:lnTo>
                  <a:pt x="42324" y="3151"/>
                </a:lnTo>
                <a:lnTo>
                  <a:pt x="42387" y="3104"/>
                </a:lnTo>
                <a:lnTo>
                  <a:pt x="42450" y="3151"/>
                </a:lnTo>
                <a:lnTo>
                  <a:pt x="42498" y="3104"/>
                </a:lnTo>
                <a:cubicBezTo>
                  <a:pt x="42498" y="3167"/>
                  <a:pt x="42514" y="3199"/>
                  <a:pt x="42514" y="3246"/>
                </a:cubicBezTo>
                <a:cubicBezTo>
                  <a:pt x="42561" y="3214"/>
                  <a:pt x="42593" y="3199"/>
                  <a:pt x="42624" y="3183"/>
                </a:cubicBezTo>
                <a:lnTo>
                  <a:pt x="42704" y="3230"/>
                </a:lnTo>
                <a:lnTo>
                  <a:pt x="42830" y="3135"/>
                </a:lnTo>
                <a:lnTo>
                  <a:pt x="42894" y="3230"/>
                </a:lnTo>
                <a:lnTo>
                  <a:pt x="43004" y="3230"/>
                </a:lnTo>
                <a:cubicBezTo>
                  <a:pt x="43036" y="3214"/>
                  <a:pt x="43052" y="3214"/>
                  <a:pt x="43068" y="3199"/>
                </a:cubicBezTo>
                <a:lnTo>
                  <a:pt x="43147" y="3309"/>
                </a:lnTo>
                <a:lnTo>
                  <a:pt x="43242" y="3199"/>
                </a:lnTo>
                <a:cubicBezTo>
                  <a:pt x="43210" y="3088"/>
                  <a:pt x="43084" y="3119"/>
                  <a:pt x="43084" y="3009"/>
                </a:cubicBezTo>
                <a:cubicBezTo>
                  <a:pt x="43084" y="2993"/>
                  <a:pt x="43099" y="2977"/>
                  <a:pt x="43115" y="2961"/>
                </a:cubicBezTo>
                <a:lnTo>
                  <a:pt x="42973" y="2929"/>
                </a:lnTo>
                <a:cubicBezTo>
                  <a:pt x="42941" y="2977"/>
                  <a:pt x="42830" y="2929"/>
                  <a:pt x="42814" y="3024"/>
                </a:cubicBezTo>
                <a:cubicBezTo>
                  <a:pt x="42830" y="3024"/>
                  <a:pt x="42830" y="3040"/>
                  <a:pt x="42862" y="3088"/>
                </a:cubicBezTo>
                <a:lnTo>
                  <a:pt x="42672" y="3040"/>
                </a:lnTo>
                <a:lnTo>
                  <a:pt x="42577" y="3072"/>
                </a:lnTo>
                <a:lnTo>
                  <a:pt x="42577" y="3009"/>
                </a:lnTo>
                <a:lnTo>
                  <a:pt x="42751" y="2977"/>
                </a:lnTo>
                <a:lnTo>
                  <a:pt x="42672" y="2834"/>
                </a:lnTo>
                <a:lnTo>
                  <a:pt x="42482" y="3024"/>
                </a:lnTo>
                <a:lnTo>
                  <a:pt x="42387" y="3024"/>
                </a:lnTo>
                <a:cubicBezTo>
                  <a:pt x="42434" y="2977"/>
                  <a:pt x="42514" y="2929"/>
                  <a:pt x="42466" y="2850"/>
                </a:cubicBezTo>
                <a:lnTo>
                  <a:pt x="42339" y="2787"/>
                </a:lnTo>
                <a:cubicBezTo>
                  <a:pt x="42324" y="2819"/>
                  <a:pt x="42324" y="2834"/>
                  <a:pt x="42324" y="2834"/>
                </a:cubicBezTo>
                <a:lnTo>
                  <a:pt x="42355" y="2866"/>
                </a:lnTo>
                <a:lnTo>
                  <a:pt x="42339" y="2866"/>
                </a:lnTo>
                <a:lnTo>
                  <a:pt x="42308" y="2834"/>
                </a:lnTo>
                <a:cubicBezTo>
                  <a:pt x="42292" y="2842"/>
                  <a:pt x="42276" y="2846"/>
                  <a:pt x="42260" y="2846"/>
                </a:cubicBezTo>
                <a:cubicBezTo>
                  <a:pt x="42244" y="2846"/>
                  <a:pt x="42229" y="2842"/>
                  <a:pt x="42213" y="2834"/>
                </a:cubicBezTo>
                <a:cubicBezTo>
                  <a:pt x="42197" y="2834"/>
                  <a:pt x="42181" y="2819"/>
                  <a:pt x="42165" y="2803"/>
                </a:cubicBezTo>
                <a:lnTo>
                  <a:pt x="41944" y="2850"/>
                </a:lnTo>
                <a:lnTo>
                  <a:pt x="41944" y="2850"/>
                </a:lnTo>
                <a:lnTo>
                  <a:pt x="42007" y="2787"/>
                </a:lnTo>
                <a:lnTo>
                  <a:pt x="41944" y="2708"/>
                </a:lnTo>
                <a:lnTo>
                  <a:pt x="41928" y="2803"/>
                </a:lnTo>
                <a:cubicBezTo>
                  <a:pt x="41874" y="2814"/>
                  <a:pt x="41827" y="2846"/>
                  <a:pt x="41778" y="2846"/>
                </a:cubicBezTo>
                <a:cubicBezTo>
                  <a:pt x="41755" y="2846"/>
                  <a:pt x="41731" y="2839"/>
                  <a:pt x="41706" y="2819"/>
                </a:cubicBezTo>
                <a:lnTo>
                  <a:pt x="41706" y="2771"/>
                </a:lnTo>
                <a:lnTo>
                  <a:pt x="41801" y="2755"/>
                </a:lnTo>
                <a:lnTo>
                  <a:pt x="41801" y="2644"/>
                </a:lnTo>
                <a:lnTo>
                  <a:pt x="41738" y="2597"/>
                </a:lnTo>
                <a:lnTo>
                  <a:pt x="41722" y="2454"/>
                </a:lnTo>
                <a:lnTo>
                  <a:pt x="41611" y="2739"/>
                </a:lnTo>
                <a:lnTo>
                  <a:pt x="41548" y="2708"/>
                </a:lnTo>
                <a:lnTo>
                  <a:pt x="41579" y="2676"/>
                </a:lnTo>
                <a:lnTo>
                  <a:pt x="41484" y="2534"/>
                </a:lnTo>
                <a:lnTo>
                  <a:pt x="41437" y="2534"/>
                </a:lnTo>
                <a:lnTo>
                  <a:pt x="41437" y="2644"/>
                </a:lnTo>
                <a:lnTo>
                  <a:pt x="41405" y="2629"/>
                </a:lnTo>
                <a:lnTo>
                  <a:pt x="41374" y="2739"/>
                </a:lnTo>
                <a:cubicBezTo>
                  <a:pt x="41358" y="2644"/>
                  <a:pt x="41342" y="2613"/>
                  <a:pt x="41342" y="2565"/>
                </a:cubicBezTo>
                <a:lnTo>
                  <a:pt x="41215" y="2629"/>
                </a:lnTo>
                <a:lnTo>
                  <a:pt x="41152" y="2787"/>
                </a:lnTo>
                <a:lnTo>
                  <a:pt x="41073" y="2739"/>
                </a:lnTo>
                <a:lnTo>
                  <a:pt x="41025" y="2771"/>
                </a:lnTo>
                <a:lnTo>
                  <a:pt x="40899" y="2597"/>
                </a:lnTo>
                <a:lnTo>
                  <a:pt x="40804" y="2739"/>
                </a:lnTo>
                <a:lnTo>
                  <a:pt x="40740" y="2565"/>
                </a:lnTo>
                <a:lnTo>
                  <a:pt x="40661" y="2565"/>
                </a:lnTo>
                <a:lnTo>
                  <a:pt x="40709" y="2660"/>
                </a:lnTo>
                <a:lnTo>
                  <a:pt x="40550" y="2629"/>
                </a:lnTo>
                <a:lnTo>
                  <a:pt x="40550" y="2692"/>
                </a:lnTo>
                <a:lnTo>
                  <a:pt x="40487" y="2692"/>
                </a:lnTo>
                <a:lnTo>
                  <a:pt x="40360" y="2581"/>
                </a:lnTo>
                <a:cubicBezTo>
                  <a:pt x="40381" y="2550"/>
                  <a:pt x="40414" y="2533"/>
                  <a:pt x="40448" y="2533"/>
                </a:cubicBezTo>
                <a:cubicBezTo>
                  <a:pt x="40467" y="2533"/>
                  <a:pt x="40486" y="2538"/>
                  <a:pt x="40503" y="2549"/>
                </a:cubicBezTo>
                <a:cubicBezTo>
                  <a:pt x="40512" y="2552"/>
                  <a:pt x="40521" y="2554"/>
                  <a:pt x="40532" y="2554"/>
                </a:cubicBezTo>
                <a:cubicBezTo>
                  <a:pt x="40574" y="2554"/>
                  <a:pt x="40626" y="2531"/>
                  <a:pt x="40677" y="2518"/>
                </a:cubicBezTo>
                <a:lnTo>
                  <a:pt x="40677" y="2375"/>
                </a:lnTo>
                <a:lnTo>
                  <a:pt x="40788" y="2359"/>
                </a:lnTo>
                <a:lnTo>
                  <a:pt x="40724" y="2296"/>
                </a:lnTo>
                <a:lnTo>
                  <a:pt x="40519" y="2312"/>
                </a:lnTo>
                <a:cubicBezTo>
                  <a:pt x="40503" y="2296"/>
                  <a:pt x="40487" y="2280"/>
                  <a:pt x="40487" y="2264"/>
                </a:cubicBezTo>
                <a:lnTo>
                  <a:pt x="40519" y="2233"/>
                </a:lnTo>
                <a:lnTo>
                  <a:pt x="40439" y="2169"/>
                </a:lnTo>
                <a:lnTo>
                  <a:pt x="40439" y="2249"/>
                </a:lnTo>
                <a:lnTo>
                  <a:pt x="40424" y="2249"/>
                </a:lnTo>
                <a:cubicBezTo>
                  <a:pt x="40408" y="2217"/>
                  <a:pt x="40439" y="2169"/>
                  <a:pt x="40408" y="2169"/>
                </a:cubicBezTo>
                <a:cubicBezTo>
                  <a:pt x="40397" y="2169"/>
                  <a:pt x="40385" y="2171"/>
                  <a:pt x="40373" y="2171"/>
                </a:cubicBezTo>
                <a:cubicBezTo>
                  <a:pt x="40350" y="2171"/>
                  <a:pt x="40329" y="2164"/>
                  <a:pt x="40329" y="2122"/>
                </a:cubicBezTo>
                <a:lnTo>
                  <a:pt x="40265" y="2154"/>
                </a:lnTo>
                <a:lnTo>
                  <a:pt x="40360" y="2280"/>
                </a:lnTo>
                <a:cubicBezTo>
                  <a:pt x="40360" y="2280"/>
                  <a:pt x="40360" y="2296"/>
                  <a:pt x="40360" y="2296"/>
                </a:cubicBezTo>
                <a:lnTo>
                  <a:pt x="40202" y="2423"/>
                </a:lnTo>
                <a:lnTo>
                  <a:pt x="40123" y="2280"/>
                </a:lnTo>
                <a:lnTo>
                  <a:pt x="40170" y="2233"/>
                </a:lnTo>
                <a:cubicBezTo>
                  <a:pt x="40139" y="2169"/>
                  <a:pt x="40044" y="2138"/>
                  <a:pt x="40059" y="2043"/>
                </a:cubicBezTo>
                <a:lnTo>
                  <a:pt x="40059" y="2043"/>
                </a:lnTo>
                <a:cubicBezTo>
                  <a:pt x="40091" y="2059"/>
                  <a:pt x="40107" y="2059"/>
                  <a:pt x="40123" y="2074"/>
                </a:cubicBezTo>
                <a:lnTo>
                  <a:pt x="40249" y="2011"/>
                </a:lnTo>
                <a:lnTo>
                  <a:pt x="40329" y="2122"/>
                </a:lnTo>
                <a:cubicBezTo>
                  <a:pt x="40339" y="2122"/>
                  <a:pt x="40351" y="2120"/>
                  <a:pt x="40363" y="2120"/>
                </a:cubicBezTo>
                <a:cubicBezTo>
                  <a:pt x="40387" y="2120"/>
                  <a:pt x="40408" y="2127"/>
                  <a:pt x="40408" y="2169"/>
                </a:cubicBezTo>
                <a:lnTo>
                  <a:pt x="40455" y="2169"/>
                </a:lnTo>
                <a:lnTo>
                  <a:pt x="40455" y="2074"/>
                </a:lnTo>
                <a:lnTo>
                  <a:pt x="40550" y="2074"/>
                </a:lnTo>
                <a:lnTo>
                  <a:pt x="40677" y="1979"/>
                </a:lnTo>
                <a:lnTo>
                  <a:pt x="40677" y="1679"/>
                </a:lnTo>
                <a:lnTo>
                  <a:pt x="40566" y="1710"/>
                </a:lnTo>
                <a:lnTo>
                  <a:pt x="40534" y="1679"/>
                </a:lnTo>
                <a:lnTo>
                  <a:pt x="40455" y="1869"/>
                </a:lnTo>
                <a:cubicBezTo>
                  <a:pt x="40424" y="1837"/>
                  <a:pt x="40408" y="1805"/>
                  <a:pt x="40392" y="1789"/>
                </a:cubicBezTo>
                <a:lnTo>
                  <a:pt x="40234" y="1805"/>
                </a:lnTo>
                <a:lnTo>
                  <a:pt x="40123" y="1679"/>
                </a:lnTo>
                <a:lnTo>
                  <a:pt x="40028" y="1679"/>
                </a:lnTo>
                <a:cubicBezTo>
                  <a:pt x="40028" y="1647"/>
                  <a:pt x="40012" y="1631"/>
                  <a:pt x="40012" y="1599"/>
                </a:cubicBezTo>
                <a:lnTo>
                  <a:pt x="39949" y="1599"/>
                </a:lnTo>
                <a:cubicBezTo>
                  <a:pt x="39933" y="1679"/>
                  <a:pt x="39854" y="1631"/>
                  <a:pt x="39838" y="1663"/>
                </a:cubicBezTo>
                <a:cubicBezTo>
                  <a:pt x="39822" y="1694"/>
                  <a:pt x="39822" y="1726"/>
                  <a:pt x="39822" y="1758"/>
                </a:cubicBezTo>
                <a:lnTo>
                  <a:pt x="39743" y="1710"/>
                </a:lnTo>
                <a:cubicBezTo>
                  <a:pt x="39727" y="1758"/>
                  <a:pt x="39711" y="1774"/>
                  <a:pt x="39695" y="1805"/>
                </a:cubicBezTo>
                <a:cubicBezTo>
                  <a:pt x="39689" y="1806"/>
                  <a:pt x="39684" y="1807"/>
                  <a:pt x="39678" y="1807"/>
                </a:cubicBezTo>
                <a:cubicBezTo>
                  <a:pt x="39616" y="1807"/>
                  <a:pt x="39614" y="1724"/>
                  <a:pt x="39584" y="1694"/>
                </a:cubicBezTo>
                <a:lnTo>
                  <a:pt x="39537" y="1726"/>
                </a:lnTo>
                <a:cubicBezTo>
                  <a:pt x="39521" y="1710"/>
                  <a:pt x="39521" y="1694"/>
                  <a:pt x="39521" y="1694"/>
                </a:cubicBezTo>
                <a:cubicBezTo>
                  <a:pt x="39537" y="1663"/>
                  <a:pt x="39553" y="1631"/>
                  <a:pt x="39569" y="1615"/>
                </a:cubicBezTo>
                <a:lnTo>
                  <a:pt x="39569" y="1378"/>
                </a:lnTo>
                <a:lnTo>
                  <a:pt x="39806" y="1314"/>
                </a:lnTo>
                <a:lnTo>
                  <a:pt x="39806" y="1314"/>
                </a:lnTo>
                <a:cubicBezTo>
                  <a:pt x="39774" y="1394"/>
                  <a:pt x="39759" y="1457"/>
                  <a:pt x="39759" y="1504"/>
                </a:cubicBezTo>
                <a:lnTo>
                  <a:pt x="39806" y="1568"/>
                </a:lnTo>
                <a:lnTo>
                  <a:pt x="39854" y="1536"/>
                </a:lnTo>
                <a:lnTo>
                  <a:pt x="39917" y="1568"/>
                </a:lnTo>
                <a:cubicBezTo>
                  <a:pt x="39933" y="1536"/>
                  <a:pt x="39933" y="1489"/>
                  <a:pt x="39949" y="1441"/>
                </a:cubicBezTo>
                <a:cubicBezTo>
                  <a:pt x="39949" y="1409"/>
                  <a:pt x="39933" y="1378"/>
                  <a:pt x="39917" y="1346"/>
                </a:cubicBezTo>
                <a:lnTo>
                  <a:pt x="39838" y="1314"/>
                </a:lnTo>
                <a:lnTo>
                  <a:pt x="39838" y="1299"/>
                </a:lnTo>
                <a:lnTo>
                  <a:pt x="40091" y="1299"/>
                </a:lnTo>
                <a:lnTo>
                  <a:pt x="40107" y="1362"/>
                </a:lnTo>
                <a:cubicBezTo>
                  <a:pt x="40123" y="1370"/>
                  <a:pt x="40139" y="1374"/>
                  <a:pt x="40154" y="1374"/>
                </a:cubicBezTo>
                <a:cubicBezTo>
                  <a:pt x="40225" y="1374"/>
                  <a:pt x="40282" y="1296"/>
                  <a:pt x="40360" y="1283"/>
                </a:cubicBezTo>
                <a:lnTo>
                  <a:pt x="40582" y="1520"/>
                </a:lnTo>
                <a:cubicBezTo>
                  <a:pt x="40598" y="1489"/>
                  <a:pt x="40598" y="1457"/>
                  <a:pt x="40598" y="1425"/>
                </a:cubicBezTo>
                <a:lnTo>
                  <a:pt x="40661" y="1394"/>
                </a:lnTo>
                <a:cubicBezTo>
                  <a:pt x="40645" y="1362"/>
                  <a:pt x="40645" y="1330"/>
                  <a:pt x="40629" y="1299"/>
                </a:cubicBezTo>
                <a:lnTo>
                  <a:pt x="40772" y="1283"/>
                </a:lnTo>
                <a:lnTo>
                  <a:pt x="40709" y="1219"/>
                </a:lnTo>
                <a:cubicBezTo>
                  <a:pt x="40677" y="1235"/>
                  <a:pt x="40661" y="1235"/>
                  <a:pt x="40629" y="1251"/>
                </a:cubicBezTo>
                <a:cubicBezTo>
                  <a:pt x="40598" y="1251"/>
                  <a:pt x="40582" y="1251"/>
                  <a:pt x="40550" y="1235"/>
                </a:cubicBezTo>
                <a:cubicBezTo>
                  <a:pt x="40598" y="1140"/>
                  <a:pt x="40582" y="1014"/>
                  <a:pt x="40503" y="934"/>
                </a:cubicBezTo>
                <a:lnTo>
                  <a:pt x="40503" y="934"/>
                </a:lnTo>
                <a:cubicBezTo>
                  <a:pt x="40503" y="982"/>
                  <a:pt x="40519" y="1029"/>
                  <a:pt x="40519" y="1109"/>
                </a:cubicBezTo>
                <a:cubicBezTo>
                  <a:pt x="40490" y="1096"/>
                  <a:pt x="40463" y="1091"/>
                  <a:pt x="40437" y="1091"/>
                </a:cubicBezTo>
                <a:cubicBezTo>
                  <a:pt x="40332" y="1091"/>
                  <a:pt x="40240" y="1175"/>
                  <a:pt x="40139" y="1188"/>
                </a:cubicBezTo>
                <a:cubicBezTo>
                  <a:pt x="40139" y="1204"/>
                  <a:pt x="40123" y="1235"/>
                  <a:pt x="40107" y="1283"/>
                </a:cubicBezTo>
                <a:lnTo>
                  <a:pt x="40044" y="1061"/>
                </a:lnTo>
                <a:lnTo>
                  <a:pt x="39949" y="1109"/>
                </a:lnTo>
                <a:lnTo>
                  <a:pt x="39949" y="1014"/>
                </a:lnTo>
                <a:lnTo>
                  <a:pt x="39917" y="982"/>
                </a:lnTo>
                <a:lnTo>
                  <a:pt x="39949" y="982"/>
                </a:lnTo>
                <a:cubicBezTo>
                  <a:pt x="39933" y="903"/>
                  <a:pt x="39917" y="839"/>
                  <a:pt x="39901" y="760"/>
                </a:cubicBezTo>
                <a:lnTo>
                  <a:pt x="39901" y="760"/>
                </a:lnTo>
                <a:lnTo>
                  <a:pt x="40012" y="808"/>
                </a:lnTo>
                <a:cubicBezTo>
                  <a:pt x="40028" y="760"/>
                  <a:pt x="40028" y="697"/>
                  <a:pt x="40028" y="649"/>
                </a:cubicBezTo>
                <a:lnTo>
                  <a:pt x="40075" y="697"/>
                </a:lnTo>
                <a:lnTo>
                  <a:pt x="40107" y="665"/>
                </a:lnTo>
                <a:cubicBezTo>
                  <a:pt x="40134" y="687"/>
                  <a:pt x="40160" y="696"/>
                  <a:pt x="40185" y="696"/>
                </a:cubicBezTo>
                <a:cubicBezTo>
                  <a:pt x="40232" y="696"/>
                  <a:pt x="40277" y="665"/>
                  <a:pt x="40329" y="634"/>
                </a:cubicBezTo>
                <a:lnTo>
                  <a:pt x="40170" y="539"/>
                </a:lnTo>
                <a:lnTo>
                  <a:pt x="40123" y="618"/>
                </a:lnTo>
                <a:lnTo>
                  <a:pt x="39964" y="507"/>
                </a:lnTo>
                <a:lnTo>
                  <a:pt x="39869" y="602"/>
                </a:lnTo>
                <a:lnTo>
                  <a:pt x="39774" y="475"/>
                </a:lnTo>
                <a:lnTo>
                  <a:pt x="39600" y="507"/>
                </a:lnTo>
                <a:lnTo>
                  <a:pt x="39648" y="808"/>
                </a:lnTo>
                <a:cubicBezTo>
                  <a:pt x="39727" y="808"/>
                  <a:pt x="39822" y="824"/>
                  <a:pt x="39885" y="839"/>
                </a:cubicBezTo>
                <a:lnTo>
                  <a:pt x="39759" y="982"/>
                </a:lnTo>
                <a:lnTo>
                  <a:pt x="39648" y="919"/>
                </a:lnTo>
                <a:lnTo>
                  <a:pt x="39648" y="919"/>
                </a:lnTo>
                <a:cubicBezTo>
                  <a:pt x="39664" y="998"/>
                  <a:pt x="39664" y="1045"/>
                  <a:pt x="39679" y="1093"/>
                </a:cubicBezTo>
                <a:lnTo>
                  <a:pt x="39600" y="1093"/>
                </a:lnTo>
                <a:cubicBezTo>
                  <a:pt x="39600" y="1045"/>
                  <a:pt x="39584" y="1014"/>
                  <a:pt x="39584" y="966"/>
                </a:cubicBezTo>
                <a:cubicBezTo>
                  <a:pt x="39569" y="1014"/>
                  <a:pt x="39553" y="1029"/>
                  <a:pt x="39521" y="1077"/>
                </a:cubicBezTo>
                <a:cubicBezTo>
                  <a:pt x="39505" y="1109"/>
                  <a:pt x="39474" y="1140"/>
                  <a:pt x="39442" y="1188"/>
                </a:cubicBezTo>
                <a:lnTo>
                  <a:pt x="39394" y="1109"/>
                </a:lnTo>
                <a:lnTo>
                  <a:pt x="39236" y="1140"/>
                </a:lnTo>
                <a:lnTo>
                  <a:pt x="39204" y="1045"/>
                </a:lnTo>
                <a:lnTo>
                  <a:pt x="38999" y="1045"/>
                </a:lnTo>
                <a:cubicBezTo>
                  <a:pt x="38999" y="1014"/>
                  <a:pt x="38983" y="998"/>
                  <a:pt x="38983" y="982"/>
                </a:cubicBezTo>
                <a:lnTo>
                  <a:pt x="38919" y="982"/>
                </a:lnTo>
                <a:lnTo>
                  <a:pt x="38888" y="1014"/>
                </a:lnTo>
                <a:lnTo>
                  <a:pt x="38888" y="998"/>
                </a:lnTo>
                <a:lnTo>
                  <a:pt x="38919" y="966"/>
                </a:lnTo>
                <a:cubicBezTo>
                  <a:pt x="38935" y="934"/>
                  <a:pt x="38951" y="887"/>
                  <a:pt x="38951" y="871"/>
                </a:cubicBezTo>
                <a:lnTo>
                  <a:pt x="39173" y="729"/>
                </a:lnTo>
                <a:lnTo>
                  <a:pt x="39394" y="808"/>
                </a:lnTo>
                <a:lnTo>
                  <a:pt x="39474" y="681"/>
                </a:lnTo>
                <a:cubicBezTo>
                  <a:pt x="39584" y="713"/>
                  <a:pt x="39489" y="760"/>
                  <a:pt x="39489" y="792"/>
                </a:cubicBezTo>
                <a:cubicBezTo>
                  <a:pt x="39600" y="776"/>
                  <a:pt x="39600" y="776"/>
                  <a:pt x="39584" y="649"/>
                </a:cubicBezTo>
                <a:lnTo>
                  <a:pt x="39426" y="523"/>
                </a:lnTo>
                <a:cubicBezTo>
                  <a:pt x="39268" y="523"/>
                  <a:pt x="39109" y="554"/>
                  <a:pt x="38951" y="602"/>
                </a:cubicBezTo>
                <a:lnTo>
                  <a:pt x="38777" y="539"/>
                </a:lnTo>
                <a:cubicBezTo>
                  <a:pt x="38808" y="459"/>
                  <a:pt x="38840" y="396"/>
                  <a:pt x="38856" y="349"/>
                </a:cubicBezTo>
                <a:lnTo>
                  <a:pt x="38618" y="206"/>
                </a:lnTo>
                <a:cubicBezTo>
                  <a:pt x="38603" y="238"/>
                  <a:pt x="38587" y="254"/>
                  <a:pt x="38587" y="285"/>
                </a:cubicBezTo>
                <a:cubicBezTo>
                  <a:pt x="38523" y="222"/>
                  <a:pt x="38571" y="190"/>
                  <a:pt x="38587" y="143"/>
                </a:cubicBezTo>
                <a:cubicBezTo>
                  <a:pt x="38555" y="95"/>
                  <a:pt x="38523" y="48"/>
                  <a:pt x="385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28"/>
          <p:cNvGrpSpPr/>
          <p:nvPr/>
        </p:nvGrpSpPr>
        <p:grpSpPr>
          <a:xfrm>
            <a:off x="1126073" y="4304004"/>
            <a:ext cx="3295791" cy="2202849"/>
            <a:chOff x="6926028" y="503901"/>
            <a:chExt cx="2471843" cy="1652137"/>
          </a:xfrm>
        </p:grpSpPr>
        <p:sp>
          <p:nvSpPr>
            <p:cNvPr id="476" name="Google Shape;476;p28"/>
            <p:cNvSpPr/>
            <p:nvPr/>
          </p:nvSpPr>
          <p:spPr>
            <a:xfrm rot="-8804544" flipH="1">
              <a:off x="6902073" y="823188"/>
              <a:ext cx="1249808" cy="285921"/>
            </a:xfrm>
            <a:custGeom>
              <a:avLst/>
              <a:gdLst/>
              <a:ahLst/>
              <a:cxnLst/>
              <a:rect l="l" t="t" r="r" b="b"/>
              <a:pathLst>
                <a:path w="21392" h="4894" extrusionOk="0">
                  <a:moveTo>
                    <a:pt x="20631" y="2391"/>
                  </a:moveTo>
                  <a:cubicBezTo>
                    <a:pt x="20647" y="2407"/>
                    <a:pt x="20647" y="2423"/>
                    <a:pt x="20663" y="2455"/>
                  </a:cubicBezTo>
                  <a:cubicBezTo>
                    <a:pt x="20663" y="2455"/>
                    <a:pt x="20647" y="2486"/>
                    <a:pt x="20631" y="2486"/>
                  </a:cubicBezTo>
                  <a:lnTo>
                    <a:pt x="20600" y="2423"/>
                  </a:lnTo>
                  <a:lnTo>
                    <a:pt x="20631" y="2391"/>
                  </a:lnTo>
                  <a:close/>
                  <a:moveTo>
                    <a:pt x="21091" y="2312"/>
                  </a:moveTo>
                  <a:cubicBezTo>
                    <a:pt x="21154" y="2360"/>
                    <a:pt x="21122" y="2423"/>
                    <a:pt x="20901" y="2787"/>
                  </a:cubicBezTo>
                  <a:cubicBezTo>
                    <a:pt x="21075" y="2486"/>
                    <a:pt x="21011" y="2486"/>
                    <a:pt x="20948" y="2486"/>
                  </a:cubicBezTo>
                  <a:cubicBezTo>
                    <a:pt x="20964" y="2407"/>
                    <a:pt x="21011" y="2344"/>
                    <a:pt x="21091" y="2312"/>
                  </a:cubicBezTo>
                  <a:close/>
                  <a:moveTo>
                    <a:pt x="20948" y="2486"/>
                  </a:moveTo>
                  <a:cubicBezTo>
                    <a:pt x="20980" y="2613"/>
                    <a:pt x="20901" y="2740"/>
                    <a:pt x="20758" y="2756"/>
                  </a:cubicBezTo>
                  <a:cubicBezTo>
                    <a:pt x="20774" y="2819"/>
                    <a:pt x="20742" y="2851"/>
                    <a:pt x="20679" y="2851"/>
                  </a:cubicBezTo>
                  <a:cubicBezTo>
                    <a:pt x="20679" y="2914"/>
                    <a:pt x="20647" y="2946"/>
                    <a:pt x="20600" y="2946"/>
                  </a:cubicBezTo>
                  <a:cubicBezTo>
                    <a:pt x="20568" y="3009"/>
                    <a:pt x="20521" y="3056"/>
                    <a:pt x="20457" y="3104"/>
                  </a:cubicBezTo>
                  <a:lnTo>
                    <a:pt x="20236" y="2882"/>
                  </a:lnTo>
                  <a:lnTo>
                    <a:pt x="20362" y="2756"/>
                  </a:lnTo>
                  <a:cubicBezTo>
                    <a:pt x="20441" y="2819"/>
                    <a:pt x="20473" y="2914"/>
                    <a:pt x="20600" y="2946"/>
                  </a:cubicBezTo>
                  <a:cubicBezTo>
                    <a:pt x="20584" y="2882"/>
                    <a:pt x="20616" y="2851"/>
                    <a:pt x="20679" y="2851"/>
                  </a:cubicBezTo>
                  <a:cubicBezTo>
                    <a:pt x="20679" y="2787"/>
                    <a:pt x="20711" y="2756"/>
                    <a:pt x="20758" y="2756"/>
                  </a:cubicBezTo>
                  <a:cubicBezTo>
                    <a:pt x="20726" y="2629"/>
                    <a:pt x="20821" y="2502"/>
                    <a:pt x="20948" y="2486"/>
                  </a:cubicBezTo>
                  <a:close/>
                  <a:moveTo>
                    <a:pt x="12113" y="1"/>
                  </a:moveTo>
                  <a:lnTo>
                    <a:pt x="12002" y="96"/>
                  </a:lnTo>
                  <a:lnTo>
                    <a:pt x="11210" y="96"/>
                  </a:lnTo>
                  <a:lnTo>
                    <a:pt x="11131" y="175"/>
                  </a:lnTo>
                  <a:lnTo>
                    <a:pt x="10688" y="175"/>
                  </a:lnTo>
                  <a:lnTo>
                    <a:pt x="10577" y="270"/>
                  </a:lnTo>
                  <a:lnTo>
                    <a:pt x="10387" y="286"/>
                  </a:lnTo>
                  <a:lnTo>
                    <a:pt x="10308" y="365"/>
                  </a:lnTo>
                  <a:lnTo>
                    <a:pt x="9817" y="365"/>
                  </a:lnTo>
                  <a:cubicBezTo>
                    <a:pt x="9785" y="412"/>
                    <a:pt x="9722" y="491"/>
                    <a:pt x="9690" y="539"/>
                  </a:cubicBezTo>
                  <a:lnTo>
                    <a:pt x="9516" y="444"/>
                  </a:lnTo>
                  <a:lnTo>
                    <a:pt x="9374" y="555"/>
                  </a:lnTo>
                  <a:lnTo>
                    <a:pt x="9025" y="555"/>
                  </a:lnTo>
                  <a:lnTo>
                    <a:pt x="8946" y="634"/>
                  </a:lnTo>
                  <a:lnTo>
                    <a:pt x="8772" y="634"/>
                  </a:lnTo>
                  <a:lnTo>
                    <a:pt x="8677" y="729"/>
                  </a:lnTo>
                  <a:lnTo>
                    <a:pt x="8313" y="729"/>
                  </a:lnTo>
                  <a:lnTo>
                    <a:pt x="8218" y="824"/>
                  </a:lnTo>
                  <a:lnTo>
                    <a:pt x="7949" y="824"/>
                  </a:lnTo>
                  <a:lnTo>
                    <a:pt x="7854" y="919"/>
                  </a:lnTo>
                  <a:lnTo>
                    <a:pt x="7648" y="919"/>
                  </a:lnTo>
                  <a:cubicBezTo>
                    <a:pt x="7641" y="917"/>
                    <a:pt x="7634" y="916"/>
                    <a:pt x="7628" y="916"/>
                  </a:cubicBezTo>
                  <a:cubicBezTo>
                    <a:pt x="7577" y="916"/>
                    <a:pt x="7548" y="970"/>
                    <a:pt x="7505" y="998"/>
                  </a:cubicBezTo>
                  <a:cubicBezTo>
                    <a:pt x="7481" y="1006"/>
                    <a:pt x="7450" y="1006"/>
                    <a:pt x="7418" y="1006"/>
                  </a:cubicBezTo>
                  <a:cubicBezTo>
                    <a:pt x="7386" y="1006"/>
                    <a:pt x="7355" y="1006"/>
                    <a:pt x="7331" y="1014"/>
                  </a:cubicBezTo>
                  <a:cubicBezTo>
                    <a:pt x="7284" y="1046"/>
                    <a:pt x="7236" y="1061"/>
                    <a:pt x="7204" y="1109"/>
                  </a:cubicBezTo>
                  <a:cubicBezTo>
                    <a:pt x="7141" y="1109"/>
                    <a:pt x="7083" y="1099"/>
                    <a:pt x="7030" y="1099"/>
                  </a:cubicBezTo>
                  <a:cubicBezTo>
                    <a:pt x="6990" y="1099"/>
                    <a:pt x="6953" y="1104"/>
                    <a:pt x="6919" y="1125"/>
                  </a:cubicBezTo>
                  <a:lnTo>
                    <a:pt x="6856" y="1188"/>
                  </a:lnTo>
                  <a:cubicBezTo>
                    <a:pt x="6832" y="1192"/>
                    <a:pt x="6808" y="1193"/>
                    <a:pt x="6782" y="1193"/>
                  </a:cubicBezTo>
                  <a:cubicBezTo>
                    <a:pt x="6757" y="1193"/>
                    <a:pt x="6730" y="1192"/>
                    <a:pt x="6704" y="1192"/>
                  </a:cubicBezTo>
                  <a:cubicBezTo>
                    <a:pt x="6650" y="1192"/>
                    <a:pt x="6595" y="1196"/>
                    <a:pt x="6539" y="1220"/>
                  </a:cubicBezTo>
                  <a:lnTo>
                    <a:pt x="6492" y="1299"/>
                  </a:lnTo>
                  <a:lnTo>
                    <a:pt x="6191" y="1299"/>
                  </a:lnTo>
                  <a:lnTo>
                    <a:pt x="6096" y="1378"/>
                  </a:lnTo>
                  <a:lnTo>
                    <a:pt x="5922" y="1378"/>
                  </a:lnTo>
                  <a:lnTo>
                    <a:pt x="5827" y="1473"/>
                  </a:lnTo>
                  <a:cubicBezTo>
                    <a:pt x="5779" y="1473"/>
                    <a:pt x="5732" y="1470"/>
                    <a:pt x="5686" y="1470"/>
                  </a:cubicBezTo>
                  <a:cubicBezTo>
                    <a:pt x="5595" y="1470"/>
                    <a:pt x="5510" y="1484"/>
                    <a:pt x="5447" y="1568"/>
                  </a:cubicBezTo>
                  <a:cubicBezTo>
                    <a:pt x="5431" y="1564"/>
                    <a:pt x="5416" y="1562"/>
                    <a:pt x="5402" y="1562"/>
                  </a:cubicBezTo>
                  <a:cubicBezTo>
                    <a:pt x="5313" y="1562"/>
                    <a:pt x="5243" y="1634"/>
                    <a:pt x="5162" y="1647"/>
                  </a:cubicBezTo>
                  <a:cubicBezTo>
                    <a:pt x="5083" y="1663"/>
                    <a:pt x="4988" y="1695"/>
                    <a:pt x="4924" y="1742"/>
                  </a:cubicBezTo>
                  <a:cubicBezTo>
                    <a:pt x="4845" y="1790"/>
                    <a:pt x="4719" y="1742"/>
                    <a:pt x="4655" y="1837"/>
                  </a:cubicBezTo>
                  <a:cubicBezTo>
                    <a:pt x="4637" y="1835"/>
                    <a:pt x="4618" y="1833"/>
                    <a:pt x="4600" y="1833"/>
                  </a:cubicBezTo>
                  <a:cubicBezTo>
                    <a:pt x="4509" y="1833"/>
                    <a:pt x="4423" y="1866"/>
                    <a:pt x="4370" y="1932"/>
                  </a:cubicBezTo>
                  <a:cubicBezTo>
                    <a:pt x="4356" y="1930"/>
                    <a:pt x="4341" y="1928"/>
                    <a:pt x="4328" y="1928"/>
                  </a:cubicBezTo>
                  <a:cubicBezTo>
                    <a:pt x="4191" y="1928"/>
                    <a:pt x="4090" y="2047"/>
                    <a:pt x="3954" y="2047"/>
                  </a:cubicBezTo>
                  <a:cubicBezTo>
                    <a:pt x="3940" y="2047"/>
                    <a:pt x="3926" y="2046"/>
                    <a:pt x="3911" y="2043"/>
                  </a:cubicBezTo>
                  <a:cubicBezTo>
                    <a:pt x="3784" y="2154"/>
                    <a:pt x="3626" y="2217"/>
                    <a:pt x="3452" y="2233"/>
                  </a:cubicBezTo>
                  <a:cubicBezTo>
                    <a:pt x="3404" y="2328"/>
                    <a:pt x="3293" y="2281"/>
                    <a:pt x="3230" y="2376"/>
                  </a:cubicBezTo>
                  <a:cubicBezTo>
                    <a:pt x="3214" y="2403"/>
                    <a:pt x="3185" y="2410"/>
                    <a:pt x="3154" y="2410"/>
                  </a:cubicBezTo>
                  <a:cubicBezTo>
                    <a:pt x="3126" y="2410"/>
                    <a:pt x="3096" y="2405"/>
                    <a:pt x="3069" y="2405"/>
                  </a:cubicBezTo>
                  <a:cubicBezTo>
                    <a:pt x="3037" y="2405"/>
                    <a:pt x="3009" y="2411"/>
                    <a:pt x="2993" y="2439"/>
                  </a:cubicBezTo>
                  <a:cubicBezTo>
                    <a:pt x="2929" y="2518"/>
                    <a:pt x="2818" y="2471"/>
                    <a:pt x="2771" y="2566"/>
                  </a:cubicBezTo>
                  <a:cubicBezTo>
                    <a:pt x="2755" y="2581"/>
                    <a:pt x="2708" y="2581"/>
                    <a:pt x="2692" y="2581"/>
                  </a:cubicBezTo>
                  <a:cubicBezTo>
                    <a:pt x="2678" y="2578"/>
                    <a:pt x="2666" y="2576"/>
                    <a:pt x="2654" y="2576"/>
                  </a:cubicBezTo>
                  <a:cubicBezTo>
                    <a:pt x="2572" y="2576"/>
                    <a:pt x="2538" y="2663"/>
                    <a:pt x="2454" y="2676"/>
                  </a:cubicBezTo>
                  <a:cubicBezTo>
                    <a:pt x="2359" y="2676"/>
                    <a:pt x="2328" y="2787"/>
                    <a:pt x="2217" y="2787"/>
                  </a:cubicBezTo>
                  <a:cubicBezTo>
                    <a:pt x="2153" y="2787"/>
                    <a:pt x="2090" y="2898"/>
                    <a:pt x="2027" y="2961"/>
                  </a:cubicBezTo>
                  <a:lnTo>
                    <a:pt x="1789" y="2961"/>
                  </a:lnTo>
                  <a:lnTo>
                    <a:pt x="1536" y="3088"/>
                  </a:lnTo>
                  <a:lnTo>
                    <a:pt x="1536" y="3183"/>
                  </a:lnTo>
                  <a:lnTo>
                    <a:pt x="1298" y="3294"/>
                  </a:lnTo>
                  <a:lnTo>
                    <a:pt x="1219" y="3231"/>
                  </a:lnTo>
                  <a:lnTo>
                    <a:pt x="1029" y="3405"/>
                  </a:lnTo>
                  <a:cubicBezTo>
                    <a:pt x="1009" y="3401"/>
                    <a:pt x="989" y="3400"/>
                    <a:pt x="970" y="3400"/>
                  </a:cubicBezTo>
                  <a:cubicBezTo>
                    <a:pt x="812" y="3400"/>
                    <a:pt x="696" y="3510"/>
                    <a:pt x="554" y="3595"/>
                  </a:cubicBezTo>
                  <a:lnTo>
                    <a:pt x="127" y="3595"/>
                  </a:lnTo>
                  <a:lnTo>
                    <a:pt x="0" y="3721"/>
                  </a:lnTo>
                  <a:lnTo>
                    <a:pt x="127" y="3864"/>
                  </a:lnTo>
                  <a:lnTo>
                    <a:pt x="348" y="3864"/>
                  </a:lnTo>
                  <a:lnTo>
                    <a:pt x="475" y="4070"/>
                  </a:lnTo>
                  <a:lnTo>
                    <a:pt x="586" y="3959"/>
                  </a:lnTo>
                  <a:lnTo>
                    <a:pt x="744" y="3959"/>
                  </a:lnTo>
                  <a:cubicBezTo>
                    <a:pt x="784" y="3967"/>
                    <a:pt x="827" y="3971"/>
                    <a:pt x="873" y="3971"/>
                  </a:cubicBezTo>
                  <a:cubicBezTo>
                    <a:pt x="918" y="3971"/>
                    <a:pt x="966" y="3967"/>
                    <a:pt x="1013" y="3959"/>
                  </a:cubicBezTo>
                  <a:cubicBezTo>
                    <a:pt x="1093" y="3911"/>
                    <a:pt x="1188" y="3880"/>
                    <a:pt x="1298" y="3864"/>
                  </a:cubicBezTo>
                  <a:cubicBezTo>
                    <a:pt x="1354" y="3864"/>
                    <a:pt x="1397" y="3779"/>
                    <a:pt x="1460" y="3779"/>
                  </a:cubicBezTo>
                  <a:cubicBezTo>
                    <a:pt x="1469" y="3779"/>
                    <a:pt x="1479" y="3781"/>
                    <a:pt x="1488" y="3785"/>
                  </a:cubicBezTo>
                  <a:cubicBezTo>
                    <a:pt x="1552" y="3674"/>
                    <a:pt x="1694" y="3674"/>
                    <a:pt x="1789" y="3611"/>
                  </a:cubicBezTo>
                  <a:cubicBezTo>
                    <a:pt x="1884" y="3531"/>
                    <a:pt x="2011" y="3484"/>
                    <a:pt x="2122" y="3436"/>
                  </a:cubicBezTo>
                  <a:cubicBezTo>
                    <a:pt x="2312" y="3326"/>
                    <a:pt x="2502" y="3246"/>
                    <a:pt x="2708" y="3136"/>
                  </a:cubicBezTo>
                  <a:lnTo>
                    <a:pt x="2929" y="3136"/>
                  </a:lnTo>
                  <a:cubicBezTo>
                    <a:pt x="3024" y="3072"/>
                    <a:pt x="3119" y="3025"/>
                    <a:pt x="3198" y="2961"/>
                  </a:cubicBezTo>
                  <a:cubicBezTo>
                    <a:pt x="3225" y="2946"/>
                    <a:pt x="3253" y="2942"/>
                    <a:pt x="3282" y="2942"/>
                  </a:cubicBezTo>
                  <a:cubicBezTo>
                    <a:pt x="3305" y="2942"/>
                    <a:pt x="3328" y="2944"/>
                    <a:pt x="3351" y="2944"/>
                  </a:cubicBezTo>
                  <a:cubicBezTo>
                    <a:pt x="3386" y="2944"/>
                    <a:pt x="3420" y="2939"/>
                    <a:pt x="3452" y="2914"/>
                  </a:cubicBezTo>
                  <a:cubicBezTo>
                    <a:pt x="3531" y="2851"/>
                    <a:pt x="3610" y="2803"/>
                    <a:pt x="3705" y="2771"/>
                  </a:cubicBezTo>
                  <a:cubicBezTo>
                    <a:pt x="3816" y="2771"/>
                    <a:pt x="3927" y="2771"/>
                    <a:pt x="4038" y="2756"/>
                  </a:cubicBezTo>
                  <a:lnTo>
                    <a:pt x="4117" y="2676"/>
                  </a:lnTo>
                  <a:lnTo>
                    <a:pt x="4339" y="2676"/>
                  </a:lnTo>
                  <a:lnTo>
                    <a:pt x="4497" y="2471"/>
                  </a:lnTo>
                  <a:cubicBezTo>
                    <a:pt x="4531" y="2492"/>
                    <a:pt x="4561" y="2501"/>
                    <a:pt x="4588" y="2501"/>
                  </a:cubicBezTo>
                  <a:cubicBezTo>
                    <a:pt x="4660" y="2501"/>
                    <a:pt x="4713" y="2438"/>
                    <a:pt x="4782" y="2391"/>
                  </a:cubicBezTo>
                  <a:lnTo>
                    <a:pt x="5004" y="2391"/>
                  </a:lnTo>
                  <a:lnTo>
                    <a:pt x="5368" y="2186"/>
                  </a:lnTo>
                  <a:lnTo>
                    <a:pt x="5479" y="2296"/>
                  </a:lnTo>
                  <a:lnTo>
                    <a:pt x="5779" y="2106"/>
                  </a:lnTo>
                  <a:lnTo>
                    <a:pt x="6112" y="2106"/>
                  </a:lnTo>
                  <a:lnTo>
                    <a:pt x="6207" y="2027"/>
                  </a:lnTo>
                  <a:lnTo>
                    <a:pt x="6476" y="2027"/>
                  </a:lnTo>
                  <a:lnTo>
                    <a:pt x="6571" y="1932"/>
                  </a:lnTo>
                  <a:lnTo>
                    <a:pt x="6935" y="1932"/>
                  </a:lnTo>
                  <a:lnTo>
                    <a:pt x="7014" y="1837"/>
                  </a:lnTo>
                  <a:lnTo>
                    <a:pt x="7204" y="1837"/>
                  </a:lnTo>
                  <a:lnTo>
                    <a:pt x="7299" y="1742"/>
                  </a:lnTo>
                  <a:lnTo>
                    <a:pt x="7474" y="1742"/>
                  </a:lnTo>
                  <a:lnTo>
                    <a:pt x="7569" y="1647"/>
                  </a:lnTo>
                  <a:lnTo>
                    <a:pt x="7933" y="1647"/>
                  </a:lnTo>
                  <a:lnTo>
                    <a:pt x="8012" y="1568"/>
                  </a:lnTo>
                  <a:lnTo>
                    <a:pt x="8376" y="1568"/>
                  </a:lnTo>
                  <a:lnTo>
                    <a:pt x="8471" y="1473"/>
                  </a:lnTo>
                  <a:lnTo>
                    <a:pt x="8819" y="1473"/>
                  </a:lnTo>
                  <a:lnTo>
                    <a:pt x="8962" y="1362"/>
                  </a:lnTo>
                  <a:lnTo>
                    <a:pt x="9199" y="1362"/>
                  </a:lnTo>
                  <a:lnTo>
                    <a:pt x="9294" y="1283"/>
                  </a:lnTo>
                  <a:lnTo>
                    <a:pt x="9659" y="1283"/>
                  </a:lnTo>
                  <a:lnTo>
                    <a:pt x="9738" y="1188"/>
                  </a:lnTo>
                  <a:lnTo>
                    <a:pt x="10007" y="1188"/>
                  </a:lnTo>
                  <a:lnTo>
                    <a:pt x="10118" y="1093"/>
                  </a:lnTo>
                  <a:lnTo>
                    <a:pt x="10466" y="1093"/>
                  </a:lnTo>
                  <a:lnTo>
                    <a:pt x="10545" y="1014"/>
                  </a:lnTo>
                  <a:lnTo>
                    <a:pt x="11194" y="1014"/>
                  </a:lnTo>
                  <a:cubicBezTo>
                    <a:pt x="11242" y="939"/>
                    <a:pt x="11300" y="919"/>
                    <a:pt x="11363" y="919"/>
                  </a:cubicBezTo>
                  <a:cubicBezTo>
                    <a:pt x="11405" y="919"/>
                    <a:pt x="11450" y="928"/>
                    <a:pt x="11495" y="935"/>
                  </a:cubicBezTo>
                  <a:cubicBezTo>
                    <a:pt x="11495" y="982"/>
                    <a:pt x="11511" y="1014"/>
                    <a:pt x="11511" y="1046"/>
                  </a:cubicBezTo>
                  <a:lnTo>
                    <a:pt x="10735" y="1837"/>
                  </a:lnTo>
                  <a:lnTo>
                    <a:pt x="10640" y="1837"/>
                  </a:lnTo>
                  <a:lnTo>
                    <a:pt x="10102" y="2391"/>
                  </a:lnTo>
                  <a:lnTo>
                    <a:pt x="10007" y="2391"/>
                  </a:lnTo>
                  <a:cubicBezTo>
                    <a:pt x="9959" y="2471"/>
                    <a:pt x="9864" y="2502"/>
                    <a:pt x="9880" y="2629"/>
                  </a:cubicBezTo>
                  <a:cubicBezTo>
                    <a:pt x="9801" y="2708"/>
                    <a:pt x="9706" y="2803"/>
                    <a:pt x="9595" y="2914"/>
                  </a:cubicBezTo>
                  <a:cubicBezTo>
                    <a:pt x="9484" y="3009"/>
                    <a:pt x="9484" y="3199"/>
                    <a:pt x="9342" y="3246"/>
                  </a:cubicBezTo>
                  <a:lnTo>
                    <a:pt x="9342" y="3452"/>
                  </a:lnTo>
                  <a:cubicBezTo>
                    <a:pt x="9279" y="3547"/>
                    <a:pt x="9152" y="3579"/>
                    <a:pt x="9152" y="3706"/>
                  </a:cubicBezTo>
                  <a:lnTo>
                    <a:pt x="9231" y="3832"/>
                  </a:lnTo>
                  <a:lnTo>
                    <a:pt x="9073" y="4006"/>
                  </a:lnTo>
                  <a:lnTo>
                    <a:pt x="9073" y="4276"/>
                  </a:lnTo>
                  <a:cubicBezTo>
                    <a:pt x="9057" y="4386"/>
                    <a:pt x="9057" y="4497"/>
                    <a:pt x="9089" y="4608"/>
                  </a:cubicBezTo>
                  <a:cubicBezTo>
                    <a:pt x="9168" y="4624"/>
                    <a:pt x="9247" y="4656"/>
                    <a:pt x="9310" y="4735"/>
                  </a:cubicBezTo>
                  <a:cubicBezTo>
                    <a:pt x="9389" y="4798"/>
                    <a:pt x="9484" y="4846"/>
                    <a:pt x="9579" y="4893"/>
                  </a:cubicBezTo>
                  <a:lnTo>
                    <a:pt x="10229" y="4893"/>
                  </a:lnTo>
                  <a:cubicBezTo>
                    <a:pt x="10260" y="4893"/>
                    <a:pt x="10292" y="4893"/>
                    <a:pt x="10308" y="4877"/>
                  </a:cubicBezTo>
                  <a:cubicBezTo>
                    <a:pt x="10324" y="4846"/>
                    <a:pt x="10355" y="4830"/>
                    <a:pt x="10371" y="4814"/>
                  </a:cubicBezTo>
                  <a:lnTo>
                    <a:pt x="10909" y="4814"/>
                  </a:lnTo>
                  <a:lnTo>
                    <a:pt x="11020" y="4719"/>
                  </a:lnTo>
                  <a:lnTo>
                    <a:pt x="11733" y="4719"/>
                  </a:lnTo>
                  <a:lnTo>
                    <a:pt x="11812" y="4624"/>
                  </a:lnTo>
                  <a:lnTo>
                    <a:pt x="12176" y="4624"/>
                  </a:lnTo>
                  <a:lnTo>
                    <a:pt x="12271" y="4529"/>
                  </a:lnTo>
                  <a:lnTo>
                    <a:pt x="12540" y="4529"/>
                  </a:lnTo>
                  <a:lnTo>
                    <a:pt x="12635" y="4434"/>
                  </a:lnTo>
                  <a:lnTo>
                    <a:pt x="13000" y="4434"/>
                  </a:lnTo>
                  <a:lnTo>
                    <a:pt x="13095" y="4339"/>
                  </a:lnTo>
                  <a:lnTo>
                    <a:pt x="13554" y="4339"/>
                  </a:lnTo>
                  <a:lnTo>
                    <a:pt x="13617" y="4260"/>
                  </a:lnTo>
                  <a:lnTo>
                    <a:pt x="13981" y="4260"/>
                  </a:lnTo>
                  <a:lnTo>
                    <a:pt x="14076" y="4165"/>
                  </a:lnTo>
                  <a:cubicBezTo>
                    <a:pt x="14250" y="4149"/>
                    <a:pt x="14425" y="4086"/>
                    <a:pt x="14551" y="3975"/>
                  </a:cubicBezTo>
                  <a:lnTo>
                    <a:pt x="15153" y="3975"/>
                  </a:lnTo>
                  <a:cubicBezTo>
                    <a:pt x="15232" y="3864"/>
                    <a:pt x="15359" y="3896"/>
                    <a:pt x="15470" y="3864"/>
                  </a:cubicBezTo>
                  <a:cubicBezTo>
                    <a:pt x="15470" y="3848"/>
                    <a:pt x="15501" y="3832"/>
                    <a:pt x="15501" y="3832"/>
                  </a:cubicBezTo>
                  <a:lnTo>
                    <a:pt x="15533" y="3785"/>
                  </a:lnTo>
                  <a:lnTo>
                    <a:pt x="15707" y="3785"/>
                  </a:lnTo>
                  <a:lnTo>
                    <a:pt x="15802" y="3690"/>
                  </a:lnTo>
                  <a:lnTo>
                    <a:pt x="15976" y="3690"/>
                  </a:lnTo>
                  <a:lnTo>
                    <a:pt x="16087" y="3595"/>
                  </a:lnTo>
                  <a:lnTo>
                    <a:pt x="16340" y="3595"/>
                  </a:lnTo>
                  <a:cubicBezTo>
                    <a:pt x="16388" y="3563"/>
                    <a:pt x="16420" y="3516"/>
                    <a:pt x="16451" y="3516"/>
                  </a:cubicBezTo>
                  <a:cubicBezTo>
                    <a:pt x="16460" y="3516"/>
                    <a:pt x="16468" y="3517"/>
                    <a:pt x="16476" y="3517"/>
                  </a:cubicBezTo>
                  <a:cubicBezTo>
                    <a:pt x="16624" y="3517"/>
                    <a:pt x="16735" y="3407"/>
                    <a:pt x="16874" y="3407"/>
                  </a:cubicBezTo>
                  <a:cubicBezTo>
                    <a:pt x="16901" y="3407"/>
                    <a:pt x="16928" y="3411"/>
                    <a:pt x="16958" y="3421"/>
                  </a:cubicBezTo>
                  <a:cubicBezTo>
                    <a:pt x="16990" y="3421"/>
                    <a:pt x="17037" y="3373"/>
                    <a:pt x="17085" y="3326"/>
                  </a:cubicBezTo>
                  <a:lnTo>
                    <a:pt x="17401" y="3326"/>
                  </a:lnTo>
                  <a:lnTo>
                    <a:pt x="17924" y="3056"/>
                  </a:lnTo>
                  <a:lnTo>
                    <a:pt x="18161" y="3056"/>
                  </a:lnTo>
                  <a:cubicBezTo>
                    <a:pt x="18193" y="2985"/>
                    <a:pt x="18240" y="2977"/>
                    <a:pt x="18290" y="2977"/>
                  </a:cubicBezTo>
                  <a:cubicBezTo>
                    <a:pt x="18304" y="2977"/>
                    <a:pt x="18318" y="2978"/>
                    <a:pt x="18333" y="2978"/>
                  </a:cubicBezTo>
                  <a:cubicBezTo>
                    <a:pt x="18368" y="2978"/>
                    <a:pt x="18402" y="2974"/>
                    <a:pt x="18430" y="2946"/>
                  </a:cubicBezTo>
                  <a:cubicBezTo>
                    <a:pt x="18510" y="2866"/>
                    <a:pt x="18605" y="2898"/>
                    <a:pt x="18684" y="2866"/>
                  </a:cubicBezTo>
                  <a:cubicBezTo>
                    <a:pt x="18763" y="2803"/>
                    <a:pt x="18858" y="2771"/>
                    <a:pt x="18969" y="2771"/>
                  </a:cubicBezTo>
                  <a:lnTo>
                    <a:pt x="19064" y="2692"/>
                  </a:lnTo>
                  <a:lnTo>
                    <a:pt x="19238" y="2692"/>
                  </a:lnTo>
                  <a:lnTo>
                    <a:pt x="19333" y="2597"/>
                  </a:lnTo>
                  <a:lnTo>
                    <a:pt x="19523" y="2597"/>
                  </a:lnTo>
                  <a:cubicBezTo>
                    <a:pt x="19570" y="2439"/>
                    <a:pt x="19745" y="2550"/>
                    <a:pt x="19824" y="2455"/>
                  </a:cubicBezTo>
                  <a:cubicBezTo>
                    <a:pt x="19876" y="2409"/>
                    <a:pt x="19934" y="2398"/>
                    <a:pt x="19993" y="2398"/>
                  </a:cubicBezTo>
                  <a:cubicBezTo>
                    <a:pt x="20043" y="2398"/>
                    <a:pt x="20094" y="2406"/>
                    <a:pt x="20143" y="2406"/>
                  </a:cubicBezTo>
                  <a:cubicBezTo>
                    <a:pt x="20175" y="2406"/>
                    <a:pt x="20206" y="2403"/>
                    <a:pt x="20236" y="2391"/>
                  </a:cubicBezTo>
                  <a:lnTo>
                    <a:pt x="20346" y="2312"/>
                  </a:lnTo>
                  <a:cubicBezTo>
                    <a:pt x="20362" y="2360"/>
                    <a:pt x="20378" y="2391"/>
                    <a:pt x="20378" y="2423"/>
                  </a:cubicBezTo>
                  <a:cubicBezTo>
                    <a:pt x="20331" y="2502"/>
                    <a:pt x="20283" y="2566"/>
                    <a:pt x="20204" y="2613"/>
                  </a:cubicBezTo>
                  <a:cubicBezTo>
                    <a:pt x="20141" y="2676"/>
                    <a:pt x="20093" y="2756"/>
                    <a:pt x="20077" y="2835"/>
                  </a:cubicBezTo>
                  <a:cubicBezTo>
                    <a:pt x="20030" y="2914"/>
                    <a:pt x="19919" y="2946"/>
                    <a:pt x="19919" y="3056"/>
                  </a:cubicBezTo>
                  <a:cubicBezTo>
                    <a:pt x="20061" y="3326"/>
                    <a:pt x="20172" y="3626"/>
                    <a:pt x="20457" y="3801"/>
                  </a:cubicBezTo>
                  <a:lnTo>
                    <a:pt x="20711" y="3769"/>
                  </a:lnTo>
                  <a:cubicBezTo>
                    <a:pt x="20711" y="3769"/>
                    <a:pt x="20726" y="3753"/>
                    <a:pt x="20726" y="3737"/>
                  </a:cubicBezTo>
                  <a:lnTo>
                    <a:pt x="20647" y="3642"/>
                  </a:lnTo>
                  <a:cubicBezTo>
                    <a:pt x="20711" y="3595"/>
                    <a:pt x="20758" y="3531"/>
                    <a:pt x="20806" y="3468"/>
                  </a:cubicBezTo>
                  <a:cubicBezTo>
                    <a:pt x="20837" y="3405"/>
                    <a:pt x="20869" y="3341"/>
                    <a:pt x="20885" y="3278"/>
                  </a:cubicBezTo>
                  <a:cubicBezTo>
                    <a:pt x="20806" y="3215"/>
                    <a:pt x="20726" y="3167"/>
                    <a:pt x="20869" y="2803"/>
                  </a:cubicBezTo>
                  <a:lnTo>
                    <a:pt x="20901" y="2787"/>
                  </a:lnTo>
                  <a:lnTo>
                    <a:pt x="20901" y="2787"/>
                  </a:lnTo>
                  <a:cubicBezTo>
                    <a:pt x="20861" y="2849"/>
                    <a:pt x="20852" y="2873"/>
                    <a:pt x="20861" y="2873"/>
                  </a:cubicBezTo>
                  <a:cubicBezTo>
                    <a:pt x="20878" y="2873"/>
                    <a:pt x="20956" y="2795"/>
                    <a:pt x="21027" y="2724"/>
                  </a:cubicBezTo>
                  <a:cubicBezTo>
                    <a:pt x="21027" y="2534"/>
                    <a:pt x="21201" y="2471"/>
                    <a:pt x="21296" y="2344"/>
                  </a:cubicBezTo>
                  <a:cubicBezTo>
                    <a:pt x="21312" y="2281"/>
                    <a:pt x="21312" y="2201"/>
                    <a:pt x="21312" y="2154"/>
                  </a:cubicBezTo>
                  <a:cubicBezTo>
                    <a:pt x="21360" y="2106"/>
                    <a:pt x="21376" y="2091"/>
                    <a:pt x="21391" y="2075"/>
                  </a:cubicBezTo>
                  <a:cubicBezTo>
                    <a:pt x="21281" y="1885"/>
                    <a:pt x="21043" y="1901"/>
                    <a:pt x="20901" y="1742"/>
                  </a:cubicBezTo>
                  <a:lnTo>
                    <a:pt x="20362" y="1742"/>
                  </a:lnTo>
                  <a:lnTo>
                    <a:pt x="20251" y="1837"/>
                  </a:lnTo>
                  <a:lnTo>
                    <a:pt x="19808" y="1837"/>
                  </a:lnTo>
                  <a:cubicBezTo>
                    <a:pt x="19745" y="1996"/>
                    <a:pt x="19539" y="1869"/>
                    <a:pt x="19460" y="2011"/>
                  </a:cubicBezTo>
                  <a:lnTo>
                    <a:pt x="19190" y="2027"/>
                  </a:lnTo>
                  <a:lnTo>
                    <a:pt x="19080" y="2106"/>
                  </a:lnTo>
                  <a:lnTo>
                    <a:pt x="18826" y="2106"/>
                  </a:lnTo>
                  <a:cubicBezTo>
                    <a:pt x="18684" y="2233"/>
                    <a:pt x="18494" y="2265"/>
                    <a:pt x="18351" y="2391"/>
                  </a:cubicBezTo>
                  <a:lnTo>
                    <a:pt x="18082" y="2391"/>
                  </a:lnTo>
                  <a:cubicBezTo>
                    <a:pt x="18035" y="2502"/>
                    <a:pt x="17940" y="2471"/>
                    <a:pt x="17845" y="2486"/>
                  </a:cubicBezTo>
                  <a:cubicBezTo>
                    <a:pt x="17778" y="2486"/>
                    <a:pt x="17767" y="2576"/>
                    <a:pt x="17700" y="2576"/>
                  </a:cubicBezTo>
                  <a:cubicBezTo>
                    <a:pt x="17687" y="2576"/>
                    <a:pt x="17672" y="2573"/>
                    <a:pt x="17655" y="2566"/>
                  </a:cubicBezTo>
                  <a:cubicBezTo>
                    <a:pt x="17641" y="2562"/>
                    <a:pt x="17628" y="2560"/>
                    <a:pt x="17616" y="2560"/>
                  </a:cubicBezTo>
                  <a:cubicBezTo>
                    <a:pt x="17532" y="2560"/>
                    <a:pt x="17486" y="2647"/>
                    <a:pt x="17417" y="2661"/>
                  </a:cubicBezTo>
                  <a:lnTo>
                    <a:pt x="17195" y="2661"/>
                  </a:lnTo>
                  <a:lnTo>
                    <a:pt x="17085" y="2756"/>
                  </a:lnTo>
                  <a:lnTo>
                    <a:pt x="16831" y="2756"/>
                  </a:lnTo>
                  <a:lnTo>
                    <a:pt x="16720" y="2851"/>
                  </a:lnTo>
                  <a:lnTo>
                    <a:pt x="16467" y="2851"/>
                  </a:lnTo>
                  <a:lnTo>
                    <a:pt x="16340" y="2961"/>
                  </a:lnTo>
                  <a:cubicBezTo>
                    <a:pt x="16310" y="2940"/>
                    <a:pt x="16284" y="2931"/>
                    <a:pt x="16259" y="2931"/>
                  </a:cubicBezTo>
                  <a:cubicBezTo>
                    <a:pt x="16193" y="2931"/>
                    <a:pt x="16141" y="2994"/>
                    <a:pt x="16071" y="3041"/>
                  </a:cubicBezTo>
                  <a:cubicBezTo>
                    <a:pt x="16040" y="3033"/>
                    <a:pt x="16004" y="3029"/>
                    <a:pt x="15966" y="3029"/>
                  </a:cubicBezTo>
                  <a:cubicBezTo>
                    <a:pt x="15929" y="3029"/>
                    <a:pt x="15889" y="3033"/>
                    <a:pt x="15850" y="3041"/>
                  </a:cubicBezTo>
                  <a:cubicBezTo>
                    <a:pt x="15776" y="3041"/>
                    <a:pt x="15743" y="3137"/>
                    <a:pt x="15675" y="3137"/>
                  </a:cubicBezTo>
                  <a:cubicBezTo>
                    <a:pt x="15670" y="3137"/>
                    <a:pt x="15665" y="3137"/>
                    <a:pt x="15660" y="3136"/>
                  </a:cubicBezTo>
                  <a:cubicBezTo>
                    <a:pt x="15620" y="3128"/>
                    <a:pt x="15584" y="3124"/>
                    <a:pt x="15551" y="3124"/>
                  </a:cubicBezTo>
                  <a:cubicBezTo>
                    <a:pt x="15517" y="3124"/>
                    <a:pt x="15485" y="3128"/>
                    <a:pt x="15454" y="3136"/>
                  </a:cubicBezTo>
                  <a:lnTo>
                    <a:pt x="15375" y="3215"/>
                  </a:lnTo>
                  <a:lnTo>
                    <a:pt x="15090" y="3231"/>
                  </a:lnTo>
                  <a:lnTo>
                    <a:pt x="15010" y="3310"/>
                  </a:lnTo>
                  <a:lnTo>
                    <a:pt x="14820" y="3310"/>
                  </a:lnTo>
                  <a:lnTo>
                    <a:pt x="14725" y="3405"/>
                  </a:lnTo>
                  <a:lnTo>
                    <a:pt x="14282" y="3405"/>
                  </a:lnTo>
                  <a:lnTo>
                    <a:pt x="14171" y="3500"/>
                  </a:lnTo>
                  <a:lnTo>
                    <a:pt x="13823" y="3500"/>
                  </a:lnTo>
                  <a:lnTo>
                    <a:pt x="13744" y="3595"/>
                  </a:lnTo>
                  <a:lnTo>
                    <a:pt x="13380" y="3595"/>
                  </a:lnTo>
                  <a:lnTo>
                    <a:pt x="13285" y="3690"/>
                  </a:lnTo>
                  <a:lnTo>
                    <a:pt x="12920" y="3690"/>
                  </a:lnTo>
                  <a:lnTo>
                    <a:pt x="12841" y="3769"/>
                  </a:lnTo>
                  <a:lnTo>
                    <a:pt x="12556" y="3785"/>
                  </a:lnTo>
                  <a:lnTo>
                    <a:pt x="12461" y="3864"/>
                  </a:lnTo>
                  <a:lnTo>
                    <a:pt x="12018" y="3864"/>
                  </a:lnTo>
                  <a:cubicBezTo>
                    <a:pt x="11986" y="3896"/>
                    <a:pt x="11955" y="3927"/>
                    <a:pt x="11923" y="3959"/>
                  </a:cubicBezTo>
                  <a:lnTo>
                    <a:pt x="11479" y="3959"/>
                  </a:lnTo>
                  <a:lnTo>
                    <a:pt x="11384" y="4038"/>
                  </a:lnTo>
                  <a:lnTo>
                    <a:pt x="10292" y="4038"/>
                  </a:lnTo>
                  <a:cubicBezTo>
                    <a:pt x="10249" y="3977"/>
                    <a:pt x="10204" y="3956"/>
                    <a:pt x="10156" y="3956"/>
                  </a:cubicBezTo>
                  <a:cubicBezTo>
                    <a:pt x="10079" y="3956"/>
                    <a:pt x="9993" y="4009"/>
                    <a:pt x="9896" y="4038"/>
                  </a:cubicBezTo>
                  <a:lnTo>
                    <a:pt x="9896" y="3706"/>
                  </a:lnTo>
                  <a:cubicBezTo>
                    <a:pt x="9928" y="3611"/>
                    <a:pt x="9959" y="3516"/>
                    <a:pt x="10007" y="3436"/>
                  </a:cubicBezTo>
                  <a:cubicBezTo>
                    <a:pt x="10039" y="3373"/>
                    <a:pt x="10118" y="3341"/>
                    <a:pt x="10149" y="3278"/>
                  </a:cubicBezTo>
                  <a:cubicBezTo>
                    <a:pt x="10339" y="2993"/>
                    <a:pt x="10577" y="2740"/>
                    <a:pt x="10846" y="2566"/>
                  </a:cubicBezTo>
                  <a:cubicBezTo>
                    <a:pt x="11036" y="2455"/>
                    <a:pt x="11210" y="2312"/>
                    <a:pt x="11369" y="2138"/>
                  </a:cubicBezTo>
                  <a:cubicBezTo>
                    <a:pt x="11416" y="2091"/>
                    <a:pt x="11464" y="2027"/>
                    <a:pt x="11527" y="1980"/>
                  </a:cubicBezTo>
                  <a:lnTo>
                    <a:pt x="11527" y="1885"/>
                  </a:lnTo>
                  <a:cubicBezTo>
                    <a:pt x="11622" y="1774"/>
                    <a:pt x="11733" y="1695"/>
                    <a:pt x="11860" y="1616"/>
                  </a:cubicBezTo>
                  <a:cubicBezTo>
                    <a:pt x="11986" y="1536"/>
                    <a:pt x="12097" y="1426"/>
                    <a:pt x="12192" y="1299"/>
                  </a:cubicBezTo>
                  <a:cubicBezTo>
                    <a:pt x="12303" y="1188"/>
                    <a:pt x="12398" y="1061"/>
                    <a:pt x="12493" y="919"/>
                  </a:cubicBezTo>
                  <a:cubicBezTo>
                    <a:pt x="12556" y="792"/>
                    <a:pt x="12635" y="681"/>
                    <a:pt x="12699" y="555"/>
                  </a:cubicBezTo>
                  <a:lnTo>
                    <a:pt x="12699" y="444"/>
                  </a:lnTo>
                  <a:lnTo>
                    <a:pt x="122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 rot="-8804544" flipH="1">
              <a:off x="8177594" y="1683523"/>
              <a:ext cx="1290529" cy="129231"/>
            </a:xfrm>
            <a:custGeom>
              <a:avLst/>
              <a:gdLst/>
              <a:ahLst/>
              <a:cxnLst/>
              <a:rect l="l" t="t" r="r" b="b"/>
              <a:pathLst>
                <a:path w="22089" h="2212" extrusionOk="0">
                  <a:moveTo>
                    <a:pt x="12351" y="0"/>
                  </a:moveTo>
                  <a:cubicBezTo>
                    <a:pt x="12319" y="32"/>
                    <a:pt x="12288" y="64"/>
                    <a:pt x="12256" y="95"/>
                  </a:cubicBezTo>
                  <a:lnTo>
                    <a:pt x="10736" y="95"/>
                  </a:lnTo>
                  <a:lnTo>
                    <a:pt x="10593" y="190"/>
                  </a:lnTo>
                  <a:lnTo>
                    <a:pt x="10435" y="111"/>
                  </a:lnTo>
                  <a:lnTo>
                    <a:pt x="10324" y="190"/>
                  </a:lnTo>
                  <a:lnTo>
                    <a:pt x="9438" y="190"/>
                  </a:lnTo>
                  <a:lnTo>
                    <a:pt x="9374" y="269"/>
                  </a:lnTo>
                  <a:cubicBezTo>
                    <a:pt x="9331" y="273"/>
                    <a:pt x="9287" y="274"/>
                    <a:pt x="9243" y="274"/>
                  </a:cubicBezTo>
                  <a:cubicBezTo>
                    <a:pt x="9165" y="274"/>
                    <a:pt x="9085" y="271"/>
                    <a:pt x="9008" y="271"/>
                  </a:cubicBezTo>
                  <a:cubicBezTo>
                    <a:pt x="8937" y="271"/>
                    <a:pt x="8869" y="274"/>
                    <a:pt x="8804" y="285"/>
                  </a:cubicBezTo>
                  <a:lnTo>
                    <a:pt x="8725" y="364"/>
                  </a:lnTo>
                  <a:lnTo>
                    <a:pt x="8187" y="364"/>
                  </a:lnTo>
                  <a:lnTo>
                    <a:pt x="8123" y="428"/>
                  </a:lnTo>
                  <a:cubicBezTo>
                    <a:pt x="8091" y="448"/>
                    <a:pt x="8064" y="456"/>
                    <a:pt x="8042" y="456"/>
                  </a:cubicBezTo>
                  <a:cubicBezTo>
                    <a:pt x="7978" y="456"/>
                    <a:pt x="7949" y="392"/>
                    <a:pt x="7902" y="380"/>
                  </a:cubicBezTo>
                  <a:lnTo>
                    <a:pt x="7807" y="475"/>
                  </a:lnTo>
                  <a:lnTo>
                    <a:pt x="7538" y="475"/>
                  </a:lnTo>
                  <a:cubicBezTo>
                    <a:pt x="7524" y="489"/>
                    <a:pt x="7522" y="516"/>
                    <a:pt x="7500" y="544"/>
                  </a:cubicBezTo>
                  <a:lnTo>
                    <a:pt x="7500" y="544"/>
                  </a:lnTo>
                  <a:cubicBezTo>
                    <a:pt x="7496" y="542"/>
                    <a:pt x="7493" y="540"/>
                    <a:pt x="7490" y="539"/>
                  </a:cubicBezTo>
                  <a:lnTo>
                    <a:pt x="7490" y="539"/>
                  </a:lnTo>
                  <a:cubicBezTo>
                    <a:pt x="7491" y="543"/>
                    <a:pt x="7492" y="547"/>
                    <a:pt x="7493" y="551"/>
                  </a:cubicBezTo>
                  <a:lnTo>
                    <a:pt x="7493" y="551"/>
                  </a:lnTo>
                  <a:cubicBezTo>
                    <a:pt x="7495" y="549"/>
                    <a:pt x="7498" y="546"/>
                    <a:pt x="7500" y="544"/>
                  </a:cubicBezTo>
                  <a:lnTo>
                    <a:pt x="7500" y="544"/>
                  </a:lnTo>
                  <a:cubicBezTo>
                    <a:pt x="7528" y="561"/>
                    <a:pt x="7557" y="588"/>
                    <a:pt x="7585" y="602"/>
                  </a:cubicBezTo>
                  <a:cubicBezTo>
                    <a:pt x="7562" y="620"/>
                    <a:pt x="7546" y="628"/>
                    <a:pt x="7534" y="628"/>
                  </a:cubicBezTo>
                  <a:cubicBezTo>
                    <a:pt x="7507" y="628"/>
                    <a:pt x="7502" y="591"/>
                    <a:pt x="7493" y="551"/>
                  </a:cubicBezTo>
                  <a:lnTo>
                    <a:pt x="7493" y="551"/>
                  </a:lnTo>
                  <a:cubicBezTo>
                    <a:pt x="7492" y="552"/>
                    <a:pt x="7491" y="553"/>
                    <a:pt x="7490" y="554"/>
                  </a:cubicBezTo>
                  <a:lnTo>
                    <a:pt x="7490" y="539"/>
                  </a:lnTo>
                  <a:cubicBezTo>
                    <a:pt x="7443" y="523"/>
                    <a:pt x="7395" y="491"/>
                    <a:pt x="7363" y="459"/>
                  </a:cubicBezTo>
                  <a:lnTo>
                    <a:pt x="7253" y="554"/>
                  </a:lnTo>
                  <a:lnTo>
                    <a:pt x="6809" y="554"/>
                  </a:lnTo>
                  <a:lnTo>
                    <a:pt x="6730" y="649"/>
                  </a:lnTo>
                  <a:lnTo>
                    <a:pt x="6192" y="649"/>
                  </a:lnTo>
                  <a:cubicBezTo>
                    <a:pt x="6144" y="681"/>
                    <a:pt x="6128" y="697"/>
                    <a:pt x="6097" y="744"/>
                  </a:cubicBezTo>
                  <a:lnTo>
                    <a:pt x="5638" y="744"/>
                  </a:lnTo>
                  <a:lnTo>
                    <a:pt x="5543" y="839"/>
                  </a:lnTo>
                  <a:lnTo>
                    <a:pt x="5083" y="839"/>
                  </a:lnTo>
                  <a:lnTo>
                    <a:pt x="5004" y="919"/>
                  </a:lnTo>
                  <a:lnTo>
                    <a:pt x="4292" y="919"/>
                  </a:lnTo>
                  <a:lnTo>
                    <a:pt x="4181" y="1014"/>
                  </a:lnTo>
                  <a:lnTo>
                    <a:pt x="3595" y="1014"/>
                  </a:lnTo>
                  <a:lnTo>
                    <a:pt x="3263" y="1219"/>
                  </a:lnTo>
                  <a:lnTo>
                    <a:pt x="2851" y="1219"/>
                  </a:lnTo>
                  <a:lnTo>
                    <a:pt x="2724" y="1314"/>
                  </a:lnTo>
                  <a:lnTo>
                    <a:pt x="2487" y="1314"/>
                  </a:lnTo>
                  <a:lnTo>
                    <a:pt x="2392" y="1394"/>
                  </a:lnTo>
                  <a:lnTo>
                    <a:pt x="2122" y="1394"/>
                  </a:lnTo>
                  <a:lnTo>
                    <a:pt x="2043" y="1473"/>
                  </a:lnTo>
                  <a:lnTo>
                    <a:pt x="1584" y="1473"/>
                  </a:lnTo>
                  <a:lnTo>
                    <a:pt x="1489" y="1568"/>
                  </a:lnTo>
                  <a:lnTo>
                    <a:pt x="1220" y="1568"/>
                  </a:lnTo>
                  <a:lnTo>
                    <a:pt x="1125" y="1663"/>
                  </a:lnTo>
                  <a:lnTo>
                    <a:pt x="856" y="1663"/>
                  </a:lnTo>
                  <a:lnTo>
                    <a:pt x="777" y="1742"/>
                  </a:lnTo>
                  <a:lnTo>
                    <a:pt x="412" y="1742"/>
                  </a:lnTo>
                  <a:lnTo>
                    <a:pt x="317" y="1679"/>
                  </a:lnTo>
                  <a:lnTo>
                    <a:pt x="17" y="1679"/>
                  </a:lnTo>
                  <a:cubicBezTo>
                    <a:pt x="1" y="1742"/>
                    <a:pt x="1" y="1805"/>
                    <a:pt x="1" y="1869"/>
                  </a:cubicBezTo>
                  <a:lnTo>
                    <a:pt x="222" y="2122"/>
                  </a:lnTo>
                  <a:lnTo>
                    <a:pt x="492" y="2122"/>
                  </a:lnTo>
                  <a:lnTo>
                    <a:pt x="587" y="2027"/>
                  </a:lnTo>
                  <a:lnTo>
                    <a:pt x="682" y="2106"/>
                  </a:lnTo>
                  <a:lnTo>
                    <a:pt x="792" y="2027"/>
                  </a:lnTo>
                  <a:lnTo>
                    <a:pt x="840" y="2201"/>
                  </a:lnTo>
                  <a:cubicBezTo>
                    <a:pt x="886" y="2208"/>
                    <a:pt x="932" y="2212"/>
                    <a:pt x="977" y="2212"/>
                  </a:cubicBezTo>
                  <a:cubicBezTo>
                    <a:pt x="1040" y="2212"/>
                    <a:pt x="1101" y="2204"/>
                    <a:pt x="1157" y="2185"/>
                  </a:cubicBezTo>
                  <a:lnTo>
                    <a:pt x="1220" y="2011"/>
                  </a:lnTo>
                  <a:lnTo>
                    <a:pt x="1315" y="2122"/>
                  </a:lnTo>
                  <a:lnTo>
                    <a:pt x="1774" y="2122"/>
                  </a:lnTo>
                  <a:cubicBezTo>
                    <a:pt x="1837" y="1964"/>
                    <a:pt x="1996" y="2074"/>
                    <a:pt x="2075" y="1979"/>
                  </a:cubicBezTo>
                  <a:cubicBezTo>
                    <a:pt x="2122" y="1932"/>
                    <a:pt x="2186" y="1932"/>
                    <a:pt x="2249" y="1932"/>
                  </a:cubicBezTo>
                  <a:cubicBezTo>
                    <a:pt x="2281" y="1932"/>
                    <a:pt x="2312" y="1944"/>
                    <a:pt x="2344" y="1944"/>
                  </a:cubicBezTo>
                  <a:cubicBezTo>
                    <a:pt x="2376" y="1944"/>
                    <a:pt x="2407" y="1932"/>
                    <a:pt x="2439" y="1884"/>
                  </a:cubicBezTo>
                  <a:cubicBezTo>
                    <a:pt x="2464" y="1848"/>
                    <a:pt x="2495" y="1839"/>
                    <a:pt x="2530" y="1839"/>
                  </a:cubicBezTo>
                  <a:cubicBezTo>
                    <a:pt x="2558" y="1839"/>
                    <a:pt x="2587" y="1845"/>
                    <a:pt x="2616" y="1845"/>
                  </a:cubicBezTo>
                  <a:cubicBezTo>
                    <a:pt x="2643" y="1845"/>
                    <a:pt x="2669" y="1840"/>
                    <a:pt x="2693" y="1821"/>
                  </a:cubicBezTo>
                  <a:cubicBezTo>
                    <a:pt x="2708" y="1805"/>
                    <a:pt x="2724" y="1774"/>
                    <a:pt x="2772" y="1742"/>
                  </a:cubicBezTo>
                  <a:lnTo>
                    <a:pt x="3120" y="1742"/>
                  </a:lnTo>
                  <a:lnTo>
                    <a:pt x="3199" y="1663"/>
                  </a:lnTo>
                  <a:lnTo>
                    <a:pt x="3563" y="1663"/>
                  </a:lnTo>
                  <a:lnTo>
                    <a:pt x="3658" y="1568"/>
                  </a:lnTo>
                  <a:lnTo>
                    <a:pt x="4197" y="1568"/>
                  </a:lnTo>
                  <a:lnTo>
                    <a:pt x="4292" y="1473"/>
                  </a:lnTo>
                  <a:lnTo>
                    <a:pt x="4735" y="1473"/>
                  </a:lnTo>
                  <a:lnTo>
                    <a:pt x="4830" y="1394"/>
                  </a:lnTo>
                  <a:lnTo>
                    <a:pt x="5210" y="1394"/>
                  </a:lnTo>
                  <a:lnTo>
                    <a:pt x="5273" y="1473"/>
                  </a:lnTo>
                  <a:lnTo>
                    <a:pt x="5400" y="1362"/>
                  </a:lnTo>
                  <a:lnTo>
                    <a:pt x="5653" y="1362"/>
                  </a:lnTo>
                  <a:lnTo>
                    <a:pt x="5733" y="1283"/>
                  </a:lnTo>
                  <a:lnTo>
                    <a:pt x="6556" y="1283"/>
                  </a:lnTo>
                  <a:lnTo>
                    <a:pt x="6651" y="1188"/>
                  </a:lnTo>
                  <a:lnTo>
                    <a:pt x="7553" y="1188"/>
                  </a:lnTo>
                  <a:lnTo>
                    <a:pt x="7648" y="1093"/>
                  </a:lnTo>
                  <a:lnTo>
                    <a:pt x="8361" y="1093"/>
                  </a:lnTo>
                  <a:lnTo>
                    <a:pt x="8472" y="998"/>
                  </a:lnTo>
                  <a:lnTo>
                    <a:pt x="8725" y="998"/>
                  </a:lnTo>
                  <a:lnTo>
                    <a:pt x="8820" y="934"/>
                  </a:lnTo>
                  <a:cubicBezTo>
                    <a:pt x="8862" y="977"/>
                    <a:pt x="8919" y="1005"/>
                    <a:pt x="8966" y="1005"/>
                  </a:cubicBezTo>
                  <a:cubicBezTo>
                    <a:pt x="8989" y="1005"/>
                    <a:pt x="9010" y="998"/>
                    <a:pt x="9026" y="982"/>
                  </a:cubicBezTo>
                  <a:cubicBezTo>
                    <a:pt x="9065" y="943"/>
                    <a:pt x="9104" y="914"/>
                    <a:pt x="9152" y="914"/>
                  </a:cubicBezTo>
                  <a:cubicBezTo>
                    <a:pt x="9162" y="914"/>
                    <a:pt x="9173" y="916"/>
                    <a:pt x="9184" y="919"/>
                  </a:cubicBezTo>
                  <a:lnTo>
                    <a:pt x="9279" y="1014"/>
                  </a:lnTo>
                  <a:lnTo>
                    <a:pt x="9628" y="1014"/>
                  </a:lnTo>
                  <a:lnTo>
                    <a:pt x="9738" y="919"/>
                  </a:lnTo>
                  <a:lnTo>
                    <a:pt x="12082" y="919"/>
                  </a:lnTo>
                  <a:cubicBezTo>
                    <a:pt x="12116" y="861"/>
                    <a:pt x="12176" y="820"/>
                    <a:pt x="12242" y="820"/>
                  </a:cubicBezTo>
                  <a:cubicBezTo>
                    <a:pt x="12267" y="820"/>
                    <a:pt x="12293" y="826"/>
                    <a:pt x="12319" y="839"/>
                  </a:cubicBezTo>
                  <a:lnTo>
                    <a:pt x="12494" y="934"/>
                  </a:lnTo>
                  <a:lnTo>
                    <a:pt x="12620" y="824"/>
                  </a:lnTo>
                  <a:lnTo>
                    <a:pt x="15502" y="824"/>
                  </a:lnTo>
                  <a:cubicBezTo>
                    <a:pt x="15518" y="824"/>
                    <a:pt x="15534" y="808"/>
                    <a:pt x="15534" y="808"/>
                  </a:cubicBezTo>
                  <a:lnTo>
                    <a:pt x="15597" y="729"/>
                  </a:lnTo>
                  <a:lnTo>
                    <a:pt x="16230" y="729"/>
                  </a:lnTo>
                  <a:lnTo>
                    <a:pt x="16341" y="634"/>
                  </a:lnTo>
                  <a:lnTo>
                    <a:pt x="16864" y="634"/>
                  </a:lnTo>
                  <a:lnTo>
                    <a:pt x="16974" y="554"/>
                  </a:lnTo>
                  <a:cubicBezTo>
                    <a:pt x="16991" y="552"/>
                    <a:pt x="17007" y="550"/>
                    <a:pt x="17023" y="550"/>
                  </a:cubicBezTo>
                  <a:cubicBezTo>
                    <a:pt x="17102" y="550"/>
                    <a:pt x="17178" y="581"/>
                    <a:pt x="17244" y="634"/>
                  </a:cubicBezTo>
                  <a:lnTo>
                    <a:pt x="17592" y="634"/>
                  </a:lnTo>
                  <a:lnTo>
                    <a:pt x="17687" y="554"/>
                  </a:lnTo>
                  <a:lnTo>
                    <a:pt x="18146" y="554"/>
                  </a:lnTo>
                  <a:lnTo>
                    <a:pt x="18225" y="634"/>
                  </a:lnTo>
                  <a:cubicBezTo>
                    <a:pt x="18289" y="642"/>
                    <a:pt x="18352" y="645"/>
                    <a:pt x="18413" y="645"/>
                  </a:cubicBezTo>
                  <a:cubicBezTo>
                    <a:pt x="18475" y="645"/>
                    <a:pt x="18534" y="642"/>
                    <a:pt x="18589" y="634"/>
                  </a:cubicBezTo>
                  <a:lnTo>
                    <a:pt x="18684" y="554"/>
                  </a:lnTo>
                  <a:lnTo>
                    <a:pt x="18779" y="634"/>
                  </a:lnTo>
                  <a:lnTo>
                    <a:pt x="19318" y="634"/>
                  </a:lnTo>
                  <a:lnTo>
                    <a:pt x="19413" y="554"/>
                  </a:lnTo>
                  <a:lnTo>
                    <a:pt x="19698" y="554"/>
                  </a:lnTo>
                  <a:lnTo>
                    <a:pt x="19761" y="618"/>
                  </a:lnTo>
                  <a:cubicBezTo>
                    <a:pt x="20178" y="646"/>
                    <a:pt x="20625" y="658"/>
                    <a:pt x="21018" y="658"/>
                  </a:cubicBezTo>
                  <a:cubicBezTo>
                    <a:pt x="21522" y="658"/>
                    <a:pt x="21938" y="638"/>
                    <a:pt x="22089" y="602"/>
                  </a:cubicBezTo>
                  <a:lnTo>
                    <a:pt x="21725" y="412"/>
                  </a:lnTo>
                  <a:cubicBezTo>
                    <a:pt x="21756" y="364"/>
                    <a:pt x="21788" y="349"/>
                    <a:pt x="21804" y="301"/>
                  </a:cubicBezTo>
                  <a:cubicBezTo>
                    <a:pt x="21748" y="277"/>
                    <a:pt x="21697" y="273"/>
                    <a:pt x="21647" y="273"/>
                  </a:cubicBezTo>
                  <a:cubicBezTo>
                    <a:pt x="21623" y="273"/>
                    <a:pt x="21598" y="274"/>
                    <a:pt x="21574" y="274"/>
                  </a:cubicBezTo>
                  <a:cubicBezTo>
                    <a:pt x="21550" y="274"/>
                    <a:pt x="21527" y="273"/>
                    <a:pt x="21503" y="269"/>
                  </a:cubicBezTo>
                  <a:lnTo>
                    <a:pt x="21408" y="190"/>
                  </a:lnTo>
                  <a:lnTo>
                    <a:pt x="20949" y="190"/>
                  </a:lnTo>
                  <a:cubicBezTo>
                    <a:pt x="20902" y="256"/>
                    <a:pt x="20850" y="277"/>
                    <a:pt x="20792" y="277"/>
                  </a:cubicBezTo>
                  <a:cubicBezTo>
                    <a:pt x="20752" y="277"/>
                    <a:pt x="20709" y="267"/>
                    <a:pt x="20664" y="254"/>
                  </a:cubicBezTo>
                  <a:lnTo>
                    <a:pt x="20505" y="95"/>
                  </a:lnTo>
                  <a:lnTo>
                    <a:pt x="20410" y="174"/>
                  </a:lnTo>
                  <a:lnTo>
                    <a:pt x="20236" y="174"/>
                  </a:lnTo>
                  <a:lnTo>
                    <a:pt x="20141" y="95"/>
                  </a:lnTo>
                  <a:lnTo>
                    <a:pt x="20046" y="174"/>
                  </a:lnTo>
                  <a:lnTo>
                    <a:pt x="19777" y="174"/>
                  </a:lnTo>
                  <a:lnTo>
                    <a:pt x="19698" y="95"/>
                  </a:lnTo>
                  <a:lnTo>
                    <a:pt x="19350" y="95"/>
                  </a:lnTo>
                  <a:lnTo>
                    <a:pt x="19175" y="190"/>
                  </a:lnTo>
                  <a:lnTo>
                    <a:pt x="19049" y="95"/>
                  </a:lnTo>
                  <a:lnTo>
                    <a:pt x="17608" y="95"/>
                  </a:lnTo>
                  <a:cubicBezTo>
                    <a:pt x="17608" y="95"/>
                    <a:pt x="17592" y="64"/>
                    <a:pt x="17576" y="64"/>
                  </a:cubicBezTo>
                  <a:lnTo>
                    <a:pt x="17513" y="0"/>
                  </a:lnTo>
                  <a:lnTo>
                    <a:pt x="17418" y="95"/>
                  </a:lnTo>
                  <a:lnTo>
                    <a:pt x="16705" y="95"/>
                  </a:lnTo>
                  <a:lnTo>
                    <a:pt x="16594" y="0"/>
                  </a:lnTo>
                  <a:cubicBezTo>
                    <a:pt x="16493" y="13"/>
                    <a:pt x="16412" y="97"/>
                    <a:pt x="16318" y="97"/>
                  </a:cubicBezTo>
                  <a:cubicBezTo>
                    <a:pt x="16295" y="97"/>
                    <a:pt x="16271" y="92"/>
                    <a:pt x="16246" y="79"/>
                  </a:cubicBezTo>
                  <a:cubicBezTo>
                    <a:pt x="16199" y="48"/>
                    <a:pt x="16167" y="16"/>
                    <a:pt x="16151" y="16"/>
                  </a:cubicBezTo>
                  <a:lnTo>
                    <a:pt x="15644" y="16"/>
                  </a:lnTo>
                  <a:cubicBezTo>
                    <a:pt x="15549" y="64"/>
                    <a:pt x="15486" y="79"/>
                    <a:pt x="15439" y="111"/>
                  </a:cubicBezTo>
                  <a:lnTo>
                    <a:pt x="153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 rot="-8804544" flipH="1">
              <a:off x="8055025" y="1252386"/>
              <a:ext cx="37041" cy="22726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11" y="1"/>
                  </a:moveTo>
                  <a:cubicBezTo>
                    <a:pt x="72" y="1"/>
                    <a:pt x="32" y="13"/>
                    <a:pt x="1" y="60"/>
                  </a:cubicBezTo>
                  <a:cubicBezTo>
                    <a:pt x="48" y="92"/>
                    <a:pt x="96" y="139"/>
                    <a:pt x="143" y="187"/>
                  </a:cubicBezTo>
                  <a:cubicBezTo>
                    <a:pt x="175" y="250"/>
                    <a:pt x="206" y="313"/>
                    <a:pt x="238" y="377"/>
                  </a:cubicBezTo>
                  <a:cubicBezTo>
                    <a:pt x="301" y="385"/>
                    <a:pt x="369" y="389"/>
                    <a:pt x="436" y="389"/>
                  </a:cubicBezTo>
                  <a:cubicBezTo>
                    <a:pt x="503" y="389"/>
                    <a:pt x="571" y="385"/>
                    <a:pt x="634" y="377"/>
                  </a:cubicBezTo>
                  <a:lnTo>
                    <a:pt x="634" y="361"/>
                  </a:lnTo>
                  <a:cubicBezTo>
                    <a:pt x="586" y="282"/>
                    <a:pt x="586" y="282"/>
                    <a:pt x="396" y="282"/>
                  </a:cubicBezTo>
                  <a:lnTo>
                    <a:pt x="222" y="13"/>
                  </a:lnTo>
                  <a:cubicBezTo>
                    <a:pt x="191" y="13"/>
                    <a:pt x="15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 rot="-8804544" flipH="1">
              <a:off x="8069416" y="1242215"/>
              <a:ext cx="26875" cy="6368"/>
            </a:xfrm>
            <a:custGeom>
              <a:avLst/>
              <a:gdLst/>
              <a:ahLst/>
              <a:cxnLst/>
              <a:rect l="l" t="t" r="r" b="b"/>
              <a:pathLst>
                <a:path w="460" h="109" extrusionOk="0">
                  <a:moveTo>
                    <a:pt x="221" y="0"/>
                  </a:moveTo>
                  <a:cubicBezTo>
                    <a:pt x="136" y="0"/>
                    <a:pt x="98" y="30"/>
                    <a:pt x="0" y="108"/>
                  </a:cubicBezTo>
                  <a:cubicBezTo>
                    <a:pt x="174" y="61"/>
                    <a:pt x="285" y="108"/>
                    <a:pt x="459" y="29"/>
                  </a:cubicBezTo>
                  <a:cubicBezTo>
                    <a:pt x="345" y="11"/>
                    <a:pt x="274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 rot="-8804544" flipH="1">
              <a:off x="8332955" y="1348842"/>
              <a:ext cx="16709" cy="5083"/>
            </a:xfrm>
            <a:custGeom>
              <a:avLst/>
              <a:gdLst/>
              <a:ahLst/>
              <a:cxnLst/>
              <a:rect l="l" t="t" r="r" b="b"/>
              <a:pathLst>
                <a:path w="286" h="87" extrusionOk="0">
                  <a:moveTo>
                    <a:pt x="109" y="0"/>
                  </a:moveTo>
                  <a:cubicBezTo>
                    <a:pt x="54" y="0"/>
                    <a:pt x="39" y="21"/>
                    <a:pt x="1" y="59"/>
                  </a:cubicBezTo>
                  <a:cubicBezTo>
                    <a:pt x="32" y="78"/>
                    <a:pt x="68" y="87"/>
                    <a:pt x="106" y="87"/>
                  </a:cubicBezTo>
                  <a:cubicBezTo>
                    <a:pt x="165" y="87"/>
                    <a:pt x="228" y="66"/>
                    <a:pt x="286" y="28"/>
                  </a:cubicBezTo>
                  <a:cubicBezTo>
                    <a:pt x="198" y="9"/>
                    <a:pt x="145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 rot="-8804544" flipH="1">
              <a:off x="8059884" y="1227399"/>
              <a:ext cx="13029" cy="10224"/>
            </a:xfrm>
            <a:custGeom>
              <a:avLst/>
              <a:gdLst/>
              <a:ahLst/>
              <a:cxnLst/>
              <a:rect l="l" t="t" r="r" b="b"/>
              <a:pathLst>
                <a:path w="223" h="175" extrusionOk="0">
                  <a:moveTo>
                    <a:pt x="48" y="1"/>
                  </a:moveTo>
                  <a:cubicBezTo>
                    <a:pt x="1" y="64"/>
                    <a:pt x="1" y="111"/>
                    <a:pt x="64" y="175"/>
                  </a:cubicBezTo>
                  <a:lnTo>
                    <a:pt x="222" y="143"/>
                  </a:lnTo>
                  <a:cubicBezTo>
                    <a:pt x="159" y="96"/>
                    <a:pt x="127" y="16"/>
                    <a:pt x="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 rot="-8804544" flipH="1">
              <a:off x="8134572" y="1319774"/>
              <a:ext cx="5609" cy="3739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0"/>
                  </a:moveTo>
                  <a:lnTo>
                    <a:pt x="0" y="32"/>
                  </a:lnTo>
                  <a:lnTo>
                    <a:pt x="32" y="64"/>
                  </a:lnTo>
                  <a:cubicBezTo>
                    <a:pt x="48" y="64"/>
                    <a:pt x="80" y="48"/>
                    <a:pt x="95" y="3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 rot="-8804544" flipH="1">
              <a:off x="8159752" y="1302578"/>
              <a:ext cx="3739" cy="467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cubicBezTo>
                    <a:pt x="16" y="16"/>
                    <a:pt x="0" y="32"/>
                    <a:pt x="0" y="64"/>
                  </a:cubicBezTo>
                  <a:cubicBezTo>
                    <a:pt x="0" y="64"/>
                    <a:pt x="32" y="80"/>
                    <a:pt x="32" y="80"/>
                  </a:cubicBezTo>
                  <a:lnTo>
                    <a:pt x="64" y="32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 rot="-8804544" flipH="1">
              <a:off x="8241879" y="1350014"/>
              <a:ext cx="4674" cy="3739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48" y="0"/>
                  </a:moveTo>
                  <a:cubicBezTo>
                    <a:pt x="32" y="0"/>
                    <a:pt x="16" y="16"/>
                    <a:pt x="0" y="32"/>
                  </a:cubicBezTo>
                  <a:lnTo>
                    <a:pt x="32" y="64"/>
                  </a:lnTo>
                  <a:lnTo>
                    <a:pt x="79" y="32"/>
                  </a:lnTo>
                  <a:cubicBezTo>
                    <a:pt x="79" y="16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8"/>
          <p:cNvSpPr/>
          <p:nvPr/>
        </p:nvSpPr>
        <p:spPr>
          <a:xfrm rot="-8099888">
            <a:off x="1601526" y="3611973"/>
            <a:ext cx="2144535" cy="1042215"/>
          </a:xfrm>
          <a:custGeom>
            <a:avLst/>
            <a:gdLst/>
            <a:ahLst/>
            <a:cxnLst/>
            <a:rect l="l" t="t" r="r" b="b"/>
            <a:pathLst>
              <a:path w="29721" h="14444" extrusionOk="0">
                <a:moveTo>
                  <a:pt x="8376" y="193"/>
                </a:moveTo>
                <a:lnTo>
                  <a:pt x="8376" y="193"/>
                </a:lnTo>
                <a:cubicBezTo>
                  <a:pt x="8345" y="225"/>
                  <a:pt x="8329" y="240"/>
                  <a:pt x="8297" y="272"/>
                </a:cubicBezTo>
                <a:cubicBezTo>
                  <a:pt x="8234" y="193"/>
                  <a:pt x="8313" y="209"/>
                  <a:pt x="8376" y="193"/>
                </a:cubicBezTo>
                <a:close/>
                <a:moveTo>
                  <a:pt x="9073" y="114"/>
                </a:moveTo>
                <a:lnTo>
                  <a:pt x="9073" y="114"/>
                </a:lnTo>
                <a:cubicBezTo>
                  <a:pt x="9137" y="193"/>
                  <a:pt x="9057" y="177"/>
                  <a:pt x="8994" y="209"/>
                </a:cubicBezTo>
                <a:cubicBezTo>
                  <a:pt x="8975" y="257"/>
                  <a:pt x="8967" y="276"/>
                  <a:pt x="8935" y="276"/>
                </a:cubicBezTo>
                <a:cubicBezTo>
                  <a:pt x="8915" y="276"/>
                  <a:pt x="8885" y="268"/>
                  <a:pt x="8836" y="256"/>
                </a:cubicBezTo>
                <a:cubicBezTo>
                  <a:pt x="8852" y="201"/>
                  <a:pt x="8883" y="189"/>
                  <a:pt x="8917" y="189"/>
                </a:cubicBezTo>
                <a:cubicBezTo>
                  <a:pt x="8942" y="189"/>
                  <a:pt x="8968" y="196"/>
                  <a:pt x="8990" y="196"/>
                </a:cubicBezTo>
                <a:cubicBezTo>
                  <a:pt x="8997" y="196"/>
                  <a:pt x="9004" y="195"/>
                  <a:pt x="9010" y="193"/>
                </a:cubicBezTo>
                <a:cubicBezTo>
                  <a:pt x="9026" y="161"/>
                  <a:pt x="9042" y="130"/>
                  <a:pt x="9073" y="114"/>
                </a:cubicBezTo>
                <a:close/>
                <a:moveTo>
                  <a:pt x="9627" y="209"/>
                </a:moveTo>
                <a:cubicBezTo>
                  <a:pt x="9685" y="281"/>
                  <a:pt x="9625" y="287"/>
                  <a:pt x="9566" y="300"/>
                </a:cubicBezTo>
                <a:lnTo>
                  <a:pt x="9566" y="300"/>
                </a:lnTo>
                <a:cubicBezTo>
                  <a:pt x="9581" y="269"/>
                  <a:pt x="9597" y="239"/>
                  <a:pt x="9627" y="209"/>
                </a:cubicBezTo>
                <a:close/>
                <a:moveTo>
                  <a:pt x="9548" y="304"/>
                </a:moveTo>
                <a:cubicBezTo>
                  <a:pt x="9548" y="399"/>
                  <a:pt x="9485" y="430"/>
                  <a:pt x="9406" y="478"/>
                </a:cubicBezTo>
                <a:lnTo>
                  <a:pt x="9295" y="462"/>
                </a:lnTo>
                <a:lnTo>
                  <a:pt x="9295" y="304"/>
                </a:lnTo>
                <a:close/>
                <a:moveTo>
                  <a:pt x="12493" y="684"/>
                </a:moveTo>
                <a:lnTo>
                  <a:pt x="12493" y="684"/>
                </a:lnTo>
                <a:cubicBezTo>
                  <a:pt x="12547" y="751"/>
                  <a:pt x="12497" y="761"/>
                  <a:pt x="12432" y="773"/>
                </a:cubicBezTo>
                <a:lnTo>
                  <a:pt x="12432" y="773"/>
                </a:lnTo>
                <a:cubicBezTo>
                  <a:pt x="12447" y="730"/>
                  <a:pt x="12463" y="714"/>
                  <a:pt x="12493" y="684"/>
                </a:cubicBezTo>
                <a:close/>
                <a:moveTo>
                  <a:pt x="10736" y="668"/>
                </a:moveTo>
                <a:lnTo>
                  <a:pt x="10736" y="715"/>
                </a:lnTo>
                <a:cubicBezTo>
                  <a:pt x="10622" y="744"/>
                  <a:pt x="10533" y="862"/>
                  <a:pt x="10413" y="862"/>
                </a:cubicBezTo>
                <a:cubicBezTo>
                  <a:pt x="10399" y="862"/>
                  <a:pt x="10386" y="861"/>
                  <a:pt x="10372" y="858"/>
                </a:cubicBezTo>
                <a:cubicBezTo>
                  <a:pt x="10372" y="921"/>
                  <a:pt x="10340" y="953"/>
                  <a:pt x="10277" y="953"/>
                </a:cubicBezTo>
                <a:cubicBezTo>
                  <a:pt x="10261" y="890"/>
                  <a:pt x="10292" y="858"/>
                  <a:pt x="10372" y="858"/>
                </a:cubicBezTo>
                <a:cubicBezTo>
                  <a:pt x="10356" y="747"/>
                  <a:pt x="10498" y="731"/>
                  <a:pt x="10498" y="668"/>
                </a:cubicBezTo>
                <a:close/>
                <a:moveTo>
                  <a:pt x="12398" y="779"/>
                </a:moveTo>
                <a:cubicBezTo>
                  <a:pt x="12430" y="858"/>
                  <a:pt x="12335" y="890"/>
                  <a:pt x="12287" y="953"/>
                </a:cubicBezTo>
                <a:lnTo>
                  <a:pt x="12161" y="953"/>
                </a:lnTo>
                <a:cubicBezTo>
                  <a:pt x="12161" y="858"/>
                  <a:pt x="12256" y="826"/>
                  <a:pt x="12287" y="779"/>
                </a:cubicBezTo>
                <a:close/>
                <a:moveTo>
                  <a:pt x="10277" y="953"/>
                </a:moveTo>
                <a:lnTo>
                  <a:pt x="10277" y="953"/>
                </a:lnTo>
                <a:cubicBezTo>
                  <a:pt x="10261" y="985"/>
                  <a:pt x="10229" y="1016"/>
                  <a:pt x="10213" y="1032"/>
                </a:cubicBezTo>
                <a:cubicBezTo>
                  <a:pt x="10150" y="953"/>
                  <a:pt x="10229" y="969"/>
                  <a:pt x="10277" y="953"/>
                </a:cubicBezTo>
                <a:close/>
                <a:moveTo>
                  <a:pt x="14108" y="2869"/>
                </a:moveTo>
                <a:cubicBezTo>
                  <a:pt x="14172" y="2948"/>
                  <a:pt x="14092" y="2932"/>
                  <a:pt x="14029" y="2964"/>
                </a:cubicBezTo>
                <a:cubicBezTo>
                  <a:pt x="14010" y="3012"/>
                  <a:pt x="14002" y="3031"/>
                  <a:pt x="13970" y="3031"/>
                </a:cubicBezTo>
                <a:cubicBezTo>
                  <a:pt x="13950" y="3031"/>
                  <a:pt x="13920" y="3024"/>
                  <a:pt x="13871" y="3011"/>
                </a:cubicBezTo>
                <a:cubicBezTo>
                  <a:pt x="13887" y="2956"/>
                  <a:pt x="13918" y="2944"/>
                  <a:pt x="13952" y="2944"/>
                </a:cubicBezTo>
                <a:cubicBezTo>
                  <a:pt x="13977" y="2944"/>
                  <a:pt x="14004" y="2951"/>
                  <a:pt x="14025" y="2951"/>
                </a:cubicBezTo>
                <a:cubicBezTo>
                  <a:pt x="14032" y="2951"/>
                  <a:pt x="14039" y="2950"/>
                  <a:pt x="14045" y="2948"/>
                </a:cubicBezTo>
                <a:cubicBezTo>
                  <a:pt x="14061" y="2916"/>
                  <a:pt x="14077" y="2885"/>
                  <a:pt x="14108" y="2869"/>
                </a:cubicBezTo>
                <a:close/>
                <a:moveTo>
                  <a:pt x="10292" y="3613"/>
                </a:moveTo>
                <a:lnTo>
                  <a:pt x="10292" y="3613"/>
                </a:lnTo>
                <a:cubicBezTo>
                  <a:pt x="10277" y="3645"/>
                  <a:pt x="10245" y="3676"/>
                  <a:pt x="10229" y="3692"/>
                </a:cubicBezTo>
                <a:cubicBezTo>
                  <a:pt x="10166" y="3613"/>
                  <a:pt x="10245" y="3629"/>
                  <a:pt x="10292" y="3613"/>
                </a:cubicBezTo>
                <a:close/>
                <a:moveTo>
                  <a:pt x="1362" y="3803"/>
                </a:moveTo>
                <a:lnTo>
                  <a:pt x="1489" y="3819"/>
                </a:lnTo>
                <a:cubicBezTo>
                  <a:pt x="1489" y="3914"/>
                  <a:pt x="1410" y="3930"/>
                  <a:pt x="1362" y="3993"/>
                </a:cubicBezTo>
                <a:lnTo>
                  <a:pt x="1220" y="3993"/>
                </a:lnTo>
                <a:cubicBezTo>
                  <a:pt x="1204" y="4025"/>
                  <a:pt x="1188" y="4056"/>
                  <a:pt x="1172" y="4072"/>
                </a:cubicBezTo>
                <a:cubicBezTo>
                  <a:pt x="1109" y="3993"/>
                  <a:pt x="1172" y="4009"/>
                  <a:pt x="1251" y="3977"/>
                </a:cubicBezTo>
                <a:cubicBezTo>
                  <a:pt x="1220" y="3898"/>
                  <a:pt x="1315" y="3882"/>
                  <a:pt x="1362" y="3803"/>
                </a:cubicBezTo>
                <a:close/>
                <a:moveTo>
                  <a:pt x="8977" y="4637"/>
                </a:moveTo>
                <a:cubicBezTo>
                  <a:pt x="8997" y="4637"/>
                  <a:pt x="9018" y="4643"/>
                  <a:pt x="9041" y="4658"/>
                </a:cubicBezTo>
                <a:lnTo>
                  <a:pt x="9041" y="4658"/>
                </a:lnTo>
                <a:cubicBezTo>
                  <a:pt x="9034" y="4746"/>
                  <a:pt x="8973" y="4817"/>
                  <a:pt x="8883" y="4832"/>
                </a:cubicBezTo>
                <a:cubicBezTo>
                  <a:pt x="8793" y="4832"/>
                  <a:pt x="8734" y="4948"/>
                  <a:pt x="8638" y="4948"/>
                </a:cubicBezTo>
                <a:cubicBezTo>
                  <a:pt x="8617" y="4948"/>
                  <a:pt x="8595" y="4942"/>
                  <a:pt x="8569" y="4929"/>
                </a:cubicBezTo>
                <a:lnTo>
                  <a:pt x="8569" y="4929"/>
                </a:lnTo>
                <a:cubicBezTo>
                  <a:pt x="8589" y="4840"/>
                  <a:pt x="8650" y="4768"/>
                  <a:pt x="8725" y="4753"/>
                </a:cubicBezTo>
                <a:cubicBezTo>
                  <a:pt x="8828" y="4753"/>
                  <a:pt x="8889" y="4637"/>
                  <a:pt x="8977" y="4637"/>
                </a:cubicBezTo>
                <a:close/>
                <a:moveTo>
                  <a:pt x="8568" y="4934"/>
                </a:moveTo>
                <a:lnTo>
                  <a:pt x="8568" y="4934"/>
                </a:lnTo>
                <a:cubicBezTo>
                  <a:pt x="8577" y="4986"/>
                  <a:pt x="8544" y="5025"/>
                  <a:pt x="8496" y="5025"/>
                </a:cubicBezTo>
                <a:cubicBezTo>
                  <a:pt x="8488" y="5025"/>
                  <a:pt x="8480" y="5024"/>
                  <a:pt x="8472" y="5022"/>
                </a:cubicBezTo>
                <a:lnTo>
                  <a:pt x="8472" y="5022"/>
                </a:lnTo>
                <a:cubicBezTo>
                  <a:pt x="8477" y="4969"/>
                  <a:pt x="8509" y="4943"/>
                  <a:pt x="8566" y="4943"/>
                </a:cubicBezTo>
                <a:cubicBezTo>
                  <a:pt x="8567" y="4940"/>
                  <a:pt x="8567" y="4937"/>
                  <a:pt x="8568" y="4934"/>
                </a:cubicBezTo>
                <a:close/>
                <a:moveTo>
                  <a:pt x="8414" y="5026"/>
                </a:moveTo>
                <a:cubicBezTo>
                  <a:pt x="8433" y="5026"/>
                  <a:pt x="8451" y="5029"/>
                  <a:pt x="8465" y="5035"/>
                </a:cubicBezTo>
                <a:lnTo>
                  <a:pt x="8465" y="5035"/>
                </a:lnTo>
                <a:cubicBezTo>
                  <a:pt x="8451" y="5066"/>
                  <a:pt x="8436" y="5103"/>
                  <a:pt x="8408" y="5117"/>
                </a:cubicBezTo>
                <a:cubicBezTo>
                  <a:pt x="8392" y="5125"/>
                  <a:pt x="8373" y="5129"/>
                  <a:pt x="8353" y="5129"/>
                </a:cubicBezTo>
                <a:cubicBezTo>
                  <a:pt x="8333" y="5129"/>
                  <a:pt x="8313" y="5125"/>
                  <a:pt x="8297" y="5117"/>
                </a:cubicBezTo>
                <a:cubicBezTo>
                  <a:pt x="8313" y="5085"/>
                  <a:pt x="8313" y="5038"/>
                  <a:pt x="8345" y="5038"/>
                </a:cubicBezTo>
                <a:cubicBezTo>
                  <a:pt x="8369" y="5030"/>
                  <a:pt x="8392" y="5026"/>
                  <a:pt x="8414" y="5026"/>
                </a:cubicBezTo>
                <a:close/>
                <a:moveTo>
                  <a:pt x="8297" y="5117"/>
                </a:moveTo>
                <a:lnTo>
                  <a:pt x="8297" y="5117"/>
                </a:lnTo>
                <a:cubicBezTo>
                  <a:pt x="8281" y="5149"/>
                  <a:pt x="8250" y="5180"/>
                  <a:pt x="8234" y="5212"/>
                </a:cubicBezTo>
                <a:cubicBezTo>
                  <a:pt x="8171" y="5117"/>
                  <a:pt x="8234" y="5133"/>
                  <a:pt x="8297" y="5117"/>
                </a:cubicBezTo>
                <a:close/>
                <a:moveTo>
                  <a:pt x="15818" y="5418"/>
                </a:moveTo>
                <a:lnTo>
                  <a:pt x="15913" y="5450"/>
                </a:lnTo>
                <a:lnTo>
                  <a:pt x="15787" y="5624"/>
                </a:lnTo>
                <a:lnTo>
                  <a:pt x="15692" y="5592"/>
                </a:lnTo>
                <a:lnTo>
                  <a:pt x="15818" y="5418"/>
                </a:lnTo>
                <a:close/>
                <a:moveTo>
                  <a:pt x="776" y="6653"/>
                </a:moveTo>
                <a:lnTo>
                  <a:pt x="776" y="6653"/>
                </a:lnTo>
                <a:cubicBezTo>
                  <a:pt x="761" y="6685"/>
                  <a:pt x="729" y="6716"/>
                  <a:pt x="713" y="6732"/>
                </a:cubicBezTo>
                <a:cubicBezTo>
                  <a:pt x="650" y="6653"/>
                  <a:pt x="713" y="6669"/>
                  <a:pt x="776" y="6653"/>
                </a:cubicBezTo>
                <a:close/>
                <a:moveTo>
                  <a:pt x="16737" y="7904"/>
                </a:moveTo>
                <a:lnTo>
                  <a:pt x="16784" y="7951"/>
                </a:lnTo>
                <a:lnTo>
                  <a:pt x="16737" y="7983"/>
                </a:lnTo>
                <a:cubicBezTo>
                  <a:pt x="16737" y="7967"/>
                  <a:pt x="16721" y="7951"/>
                  <a:pt x="16721" y="7935"/>
                </a:cubicBezTo>
                <a:cubicBezTo>
                  <a:pt x="16705" y="7920"/>
                  <a:pt x="16737" y="7904"/>
                  <a:pt x="16737" y="7904"/>
                </a:cubicBezTo>
                <a:close/>
                <a:moveTo>
                  <a:pt x="17327" y="8013"/>
                </a:moveTo>
                <a:cubicBezTo>
                  <a:pt x="17337" y="8013"/>
                  <a:pt x="17346" y="8013"/>
                  <a:pt x="17354" y="8015"/>
                </a:cubicBezTo>
                <a:lnTo>
                  <a:pt x="17354" y="8046"/>
                </a:lnTo>
                <a:cubicBezTo>
                  <a:pt x="17275" y="8126"/>
                  <a:pt x="17196" y="8205"/>
                  <a:pt x="17133" y="8268"/>
                </a:cubicBezTo>
                <a:cubicBezTo>
                  <a:pt x="17119" y="8270"/>
                  <a:pt x="17107" y="8270"/>
                  <a:pt x="17096" y="8270"/>
                </a:cubicBezTo>
                <a:cubicBezTo>
                  <a:pt x="17000" y="8270"/>
                  <a:pt x="16976" y="8214"/>
                  <a:pt x="16990" y="8157"/>
                </a:cubicBezTo>
                <a:cubicBezTo>
                  <a:pt x="17005" y="8099"/>
                  <a:pt x="17209" y="8013"/>
                  <a:pt x="17327" y="8013"/>
                </a:cubicBezTo>
                <a:close/>
                <a:moveTo>
                  <a:pt x="15312" y="8189"/>
                </a:moveTo>
                <a:lnTo>
                  <a:pt x="15359" y="8236"/>
                </a:lnTo>
                <a:lnTo>
                  <a:pt x="15312" y="8284"/>
                </a:lnTo>
                <a:cubicBezTo>
                  <a:pt x="15312" y="8252"/>
                  <a:pt x="15296" y="8236"/>
                  <a:pt x="15296" y="8221"/>
                </a:cubicBezTo>
                <a:cubicBezTo>
                  <a:pt x="15280" y="8205"/>
                  <a:pt x="15312" y="8189"/>
                  <a:pt x="15312" y="8189"/>
                </a:cubicBezTo>
                <a:close/>
                <a:moveTo>
                  <a:pt x="7537" y="9202"/>
                </a:moveTo>
                <a:cubicBezTo>
                  <a:pt x="7506" y="9234"/>
                  <a:pt x="7490" y="9250"/>
                  <a:pt x="7458" y="9281"/>
                </a:cubicBezTo>
                <a:cubicBezTo>
                  <a:pt x="7395" y="9202"/>
                  <a:pt x="7474" y="9218"/>
                  <a:pt x="7537" y="9202"/>
                </a:cubicBezTo>
                <a:close/>
                <a:moveTo>
                  <a:pt x="4529" y="9519"/>
                </a:moveTo>
                <a:cubicBezTo>
                  <a:pt x="4545" y="9582"/>
                  <a:pt x="4545" y="9630"/>
                  <a:pt x="4545" y="9693"/>
                </a:cubicBezTo>
                <a:lnTo>
                  <a:pt x="4355" y="9708"/>
                </a:lnTo>
                <a:lnTo>
                  <a:pt x="4355" y="9708"/>
                </a:lnTo>
                <a:cubicBezTo>
                  <a:pt x="4371" y="9613"/>
                  <a:pt x="4434" y="9566"/>
                  <a:pt x="4529" y="9519"/>
                </a:cubicBezTo>
                <a:close/>
                <a:moveTo>
                  <a:pt x="18447" y="9899"/>
                </a:moveTo>
                <a:lnTo>
                  <a:pt x="18494" y="9946"/>
                </a:lnTo>
                <a:cubicBezTo>
                  <a:pt x="18494" y="9946"/>
                  <a:pt x="18463" y="9962"/>
                  <a:pt x="18463" y="9962"/>
                </a:cubicBezTo>
                <a:cubicBezTo>
                  <a:pt x="18447" y="9962"/>
                  <a:pt x="18431" y="9946"/>
                  <a:pt x="18399" y="9946"/>
                </a:cubicBezTo>
                <a:cubicBezTo>
                  <a:pt x="18415" y="9931"/>
                  <a:pt x="18431" y="9915"/>
                  <a:pt x="18447" y="9899"/>
                </a:cubicBezTo>
                <a:close/>
                <a:moveTo>
                  <a:pt x="11163" y="9982"/>
                </a:moveTo>
                <a:cubicBezTo>
                  <a:pt x="11181" y="9982"/>
                  <a:pt x="11199" y="9985"/>
                  <a:pt x="11220" y="9992"/>
                </a:cubicBezTo>
                <a:lnTo>
                  <a:pt x="11220" y="9992"/>
                </a:lnTo>
                <a:cubicBezTo>
                  <a:pt x="11206" y="10022"/>
                  <a:pt x="11191" y="10059"/>
                  <a:pt x="11163" y="10073"/>
                </a:cubicBezTo>
                <a:cubicBezTo>
                  <a:pt x="11147" y="10081"/>
                  <a:pt x="11128" y="10085"/>
                  <a:pt x="11108" y="10085"/>
                </a:cubicBezTo>
                <a:cubicBezTo>
                  <a:pt x="11088" y="10085"/>
                  <a:pt x="11068" y="10081"/>
                  <a:pt x="11052" y="10073"/>
                </a:cubicBezTo>
                <a:cubicBezTo>
                  <a:pt x="11052" y="10057"/>
                  <a:pt x="11068" y="10010"/>
                  <a:pt x="11100" y="9994"/>
                </a:cubicBezTo>
                <a:cubicBezTo>
                  <a:pt x="11124" y="9986"/>
                  <a:pt x="11143" y="9982"/>
                  <a:pt x="11163" y="9982"/>
                </a:cubicBezTo>
                <a:close/>
                <a:moveTo>
                  <a:pt x="11052" y="10073"/>
                </a:moveTo>
                <a:cubicBezTo>
                  <a:pt x="11021" y="10105"/>
                  <a:pt x="11005" y="10136"/>
                  <a:pt x="10973" y="10168"/>
                </a:cubicBezTo>
                <a:cubicBezTo>
                  <a:pt x="10910" y="10073"/>
                  <a:pt x="10989" y="10089"/>
                  <a:pt x="11052" y="10073"/>
                </a:cubicBezTo>
                <a:close/>
                <a:moveTo>
                  <a:pt x="12177" y="11039"/>
                </a:moveTo>
                <a:lnTo>
                  <a:pt x="12177" y="11039"/>
                </a:lnTo>
                <a:cubicBezTo>
                  <a:pt x="12240" y="11134"/>
                  <a:pt x="12161" y="11118"/>
                  <a:pt x="12097" y="11134"/>
                </a:cubicBezTo>
                <a:cubicBezTo>
                  <a:pt x="12097" y="11166"/>
                  <a:pt x="12082" y="11213"/>
                  <a:pt x="12050" y="11213"/>
                </a:cubicBezTo>
                <a:cubicBezTo>
                  <a:pt x="12034" y="11221"/>
                  <a:pt x="12014" y="11225"/>
                  <a:pt x="11993" y="11225"/>
                </a:cubicBezTo>
                <a:cubicBezTo>
                  <a:pt x="11974" y="11225"/>
                  <a:pt x="11954" y="11222"/>
                  <a:pt x="11934" y="11216"/>
                </a:cubicBezTo>
                <a:lnTo>
                  <a:pt x="11934" y="11216"/>
                </a:lnTo>
                <a:cubicBezTo>
                  <a:pt x="11955" y="11186"/>
                  <a:pt x="11959" y="11148"/>
                  <a:pt x="11987" y="11134"/>
                </a:cubicBezTo>
                <a:cubicBezTo>
                  <a:pt x="12010" y="11126"/>
                  <a:pt x="12030" y="11122"/>
                  <a:pt x="12048" y="11122"/>
                </a:cubicBezTo>
                <a:cubicBezTo>
                  <a:pt x="12066" y="11122"/>
                  <a:pt x="12082" y="11126"/>
                  <a:pt x="12097" y="11134"/>
                </a:cubicBezTo>
                <a:cubicBezTo>
                  <a:pt x="12129" y="11102"/>
                  <a:pt x="12145" y="11071"/>
                  <a:pt x="12177" y="11039"/>
                </a:cubicBezTo>
                <a:close/>
                <a:moveTo>
                  <a:pt x="14045" y="11561"/>
                </a:moveTo>
                <a:lnTo>
                  <a:pt x="14045" y="11561"/>
                </a:lnTo>
                <a:cubicBezTo>
                  <a:pt x="14077" y="11577"/>
                  <a:pt x="14108" y="11609"/>
                  <a:pt x="14124" y="11625"/>
                </a:cubicBezTo>
                <a:cubicBezTo>
                  <a:pt x="14101" y="11643"/>
                  <a:pt x="14086" y="11651"/>
                  <a:pt x="14076" y="11651"/>
                </a:cubicBezTo>
                <a:cubicBezTo>
                  <a:pt x="14052" y="11651"/>
                  <a:pt x="14056" y="11606"/>
                  <a:pt x="14045" y="11561"/>
                </a:cubicBezTo>
                <a:close/>
                <a:moveTo>
                  <a:pt x="13748" y="11571"/>
                </a:moveTo>
                <a:cubicBezTo>
                  <a:pt x="13774" y="11571"/>
                  <a:pt x="13803" y="11580"/>
                  <a:pt x="13831" y="11580"/>
                </a:cubicBezTo>
                <a:cubicBezTo>
                  <a:pt x="13839" y="11580"/>
                  <a:pt x="13847" y="11579"/>
                  <a:pt x="13855" y="11577"/>
                </a:cubicBezTo>
                <a:lnTo>
                  <a:pt x="13855" y="11577"/>
                </a:lnTo>
                <a:cubicBezTo>
                  <a:pt x="13818" y="11633"/>
                  <a:pt x="13802" y="11656"/>
                  <a:pt x="13774" y="11656"/>
                </a:cubicBezTo>
                <a:cubicBezTo>
                  <a:pt x="13754" y="11656"/>
                  <a:pt x="13727" y="11644"/>
                  <a:pt x="13681" y="11625"/>
                </a:cubicBezTo>
                <a:cubicBezTo>
                  <a:pt x="13695" y="11581"/>
                  <a:pt x="13720" y="11571"/>
                  <a:pt x="13748" y="11571"/>
                </a:cubicBezTo>
                <a:close/>
                <a:moveTo>
                  <a:pt x="26712" y="11894"/>
                </a:moveTo>
                <a:lnTo>
                  <a:pt x="26759" y="11926"/>
                </a:lnTo>
                <a:cubicBezTo>
                  <a:pt x="26744" y="11941"/>
                  <a:pt x="26728" y="11957"/>
                  <a:pt x="26712" y="11989"/>
                </a:cubicBezTo>
                <a:cubicBezTo>
                  <a:pt x="26712" y="11973"/>
                  <a:pt x="26696" y="11957"/>
                  <a:pt x="26696" y="11957"/>
                </a:cubicBezTo>
                <a:cubicBezTo>
                  <a:pt x="26696" y="11926"/>
                  <a:pt x="26712" y="11910"/>
                  <a:pt x="26712" y="11894"/>
                </a:cubicBezTo>
                <a:close/>
                <a:moveTo>
                  <a:pt x="29047" y="12167"/>
                </a:moveTo>
                <a:cubicBezTo>
                  <a:pt x="29087" y="12167"/>
                  <a:pt x="29127" y="12187"/>
                  <a:pt x="29150" y="12226"/>
                </a:cubicBezTo>
                <a:cubicBezTo>
                  <a:pt x="29127" y="12258"/>
                  <a:pt x="29087" y="12274"/>
                  <a:pt x="29047" y="12274"/>
                </a:cubicBezTo>
                <a:cubicBezTo>
                  <a:pt x="29008" y="12274"/>
                  <a:pt x="28968" y="12258"/>
                  <a:pt x="28944" y="12226"/>
                </a:cubicBezTo>
                <a:cubicBezTo>
                  <a:pt x="28968" y="12187"/>
                  <a:pt x="29008" y="12167"/>
                  <a:pt x="29047" y="12167"/>
                </a:cubicBezTo>
                <a:close/>
                <a:moveTo>
                  <a:pt x="4988" y="12654"/>
                </a:moveTo>
                <a:lnTo>
                  <a:pt x="4988" y="12654"/>
                </a:lnTo>
                <a:cubicBezTo>
                  <a:pt x="5051" y="12733"/>
                  <a:pt x="4972" y="12733"/>
                  <a:pt x="4925" y="12733"/>
                </a:cubicBezTo>
                <a:cubicBezTo>
                  <a:pt x="4941" y="12701"/>
                  <a:pt x="4972" y="12686"/>
                  <a:pt x="4988" y="12654"/>
                </a:cubicBezTo>
                <a:close/>
                <a:moveTo>
                  <a:pt x="17006" y="12907"/>
                </a:moveTo>
                <a:lnTo>
                  <a:pt x="17006" y="12907"/>
                </a:lnTo>
                <a:cubicBezTo>
                  <a:pt x="16990" y="12939"/>
                  <a:pt x="16958" y="12971"/>
                  <a:pt x="16943" y="13002"/>
                </a:cubicBezTo>
                <a:cubicBezTo>
                  <a:pt x="16879" y="12907"/>
                  <a:pt x="16943" y="12923"/>
                  <a:pt x="17006" y="12907"/>
                </a:cubicBezTo>
                <a:close/>
                <a:moveTo>
                  <a:pt x="8123" y="1"/>
                </a:moveTo>
                <a:cubicBezTo>
                  <a:pt x="8113" y="1"/>
                  <a:pt x="8102" y="2"/>
                  <a:pt x="8091" y="3"/>
                </a:cubicBezTo>
                <a:lnTo>
                  <a:pt x="7775" y="383"/>
                </a:lnTo>
                <a:cubicBezTo>
                  <a:pt x="7664" y="399"/>
                  <a:pt x="7601" y="399"/>
                  <a:pt x="7537" y="399"/>
                </a:cubicBezTo>
                <a:cubicBezTo>
                  <a:pt x="7537" y="399"/>
                  <a:pt x="7521" y="415"/>
                  <a:pt x="7506" y="430"/>
                </a:cubicBezTo>
                <a:lnTo>
                  <a:pt x="7601" y="525"/>
                </a:lnTo>
                <a:cubicBezTo>
                  <a:pt x="7563" y="569"/>
                  <a:pt x="7518" y="578"/>
                  <a:pt x="7471" y="578"/>
                </a:cubicBezTo>
                <a:cubicBezTo>
                  <a:pt x="7436" y="578"/>
                  <a:pt x="7400" y="573"/>
                  <a:pt x="7365" y="573"/>
                </a:cubicBezTo>
                <a:cubicBezTo>
                  <a:pt x="7326" y="573"/>
                  <a:pt x="7288" y="579"/>
                  <a:pt x="7252" y="605"/>
                </a:cubicBezTo>
                <a:lnTo>
                  <a:pt x="6841" y="795"/>
                </a:lnTo>
                <a:lnTo>
                  <a:pt x="6920" y="905"/>
                </a:lnTo>
                <a:cubicBezTo>
                  <a:pt x="6904" y="921"/>
                  <a:pt x="6888" y="937"/>
                  <a:pt x="6888" y="937"/>
                </a:cubicBezTo>
                <a:lnTo>
                  <a:pt x="6603" y="937"/>
                </a:lnTo>
                <a:cubicBezTo>
                  <a:pt x="6492" y="1032"/>
                  <a:pt x="6350" y="1095"/>
                  <a:pt x="6207" y="1111"/>
                </a:cubicBezTo>
                <a:cubicBezTo>
                  <a:pt x="6191" y="1111"/>
                  <a:pt x="6191" y="1095"/>
                  <a:pt x="6176" y="1080"/>
                </a:cubicBezTo>
                <a:lnTo>
                  <a:pt x="6271" y="985"/>
                </a:lnTo>
                <a:cubicBezTo>
                  <a:pt x="6230" y="954"/>
                  <a:pt x="6182" y="936"/>
                  <a:pt x="6137" y="936"/>
                </a:cubicBezTo>
                <a:cubicBezTo>
                  <a:pt x="6112" y="936"/>
                  <a:pt x="6087" y="942"/>
                  <a:pt x="6065" y="953"/>
                </a:cubicBezTo>
                <a:lnTo>
                  <a:pt x="5875" y="1064"/>
                </a:lnTo>
                <a:lnTo>
                  <a:pt x="5669" y="810"/>
                </a:lnTo>
                <a:cubicBezTo>
                  <a:pt x="5590" y="905"/>
                  <a:pt x="5526" y="969"/>
                  <a:pt x="5479" y="1048"/>
                </a:cubicBezTo>
                <a:lnTo>
                  <a:pt x="5336" y="1000"/>
                </a:lnTo>
                <a:cubicBezTo>
                  <a:pt x="5368" y="937"/>
                  <a:pt x="5400" y="890"/>
                  <a:pt x="5431" y="842"/>
                </a:cubicBezTo>
                <a:cubicBezTo>
                  <a:pt x="5305" y="842"/>
                  <a:pt x="5273" y="700"/>
                  <a:pt x="5162" y="652"/>
                </a:cubicBezTo>
                <a:cubicBezTo>
                  <a:pt x="5146" y="747"/>
                  <a:pt x="5131" y="842"/>
                  <a:pt x="5115" y="937"/>
                </a:cubicBezTo>
                <a:lnTo>
                  <a:pt x="4941" y="905"/>
                </a:lnTo>
                <a:lnTo>
                  <a:pt x="5036" y="795"/>
                </a:lnTo>
                <a:cubicBezTo>
                  <a:pt x="5000" y="751"/>
                  <a:pt x="4955" y="741"/>
                  <a:pt x="4912" y="741"/>
                </a:cubicBezTo>
                <a:cubicBezTo>
                  <a:pt x="4876" y="741"/>
                  <a:pt x="4842" y="747"/>
                  <a:pt x="4814" y="747"/>
                </a:cubicBezTo>
                <a:cubicBezTo>
                  <a:pt x="4766" y="763"/>
                  <a:pt x="4703" y="842"/>
                  <a:pt x="4671" y="842"/>
                </a:cubicBezTo>
                <a:cubicBezTo>
                  <a:pt x="4667" y="841"/>
                  <a:pt x="4663" y="841"/>
                  <a:pt x="4659" y="841"/>
                </a:cubicBezTo>
                <a:cubicBezTo>
                  <a:pt x="4604" y="841"/>
                  <a:pt x="4581" y="922"/>
                  <a:pt x="4535" y="922"/>
                </a:cubicBezTo>
                <a:cubicBezTo>
                  <a:pt x="4524" y="922"/>
                  <a:pt x="4512" y="917"/>
                  <a:pt x="4497" y="905"/>
                </a:cubicBezTo>
                <a:cubicBezTo>
                  <a:pt x="4466" y="858"/>
                  <a:pt x="4497" y="779"/>
                  <a:pt x="4402" y="763"/>
                </a:cubicBezTo>
                <a:cubicBezTo>
                  <a:pt x="4339" y="858"/>
                  <a:pt x="4228" y="953"/>
                  <a:pt x="4101" y="985"/>
                </a:cubicBezTo>
                <a:cubicBezTo>
                  <a:pt x="4086" y="1032"/>
                  <a:pt x="4086" y="1080"/>
                  <a:pt x="4070" y="1127"/>
                </a:cubicBezTo>
                <a:lnTo>
                  <a:pt x="3864" y="1127"/>
                </a:lnTo>
                <a:cubicBezTo>
                  <a:pt x="3769" y="1190"/>
                  <a:pt x="3690" y="1301"/>
                  <a:pt x="3658" y="1412"/>
                </a:cubicBezTo>
                <a:lnTo>
                  <a:pt x="3500" y="1412"/>
                </a:lnTo>
                <a:cubicBezTo>
                  <a:pt x="3405" y="1460"/>
                  <a:pt x="3326" y="1491"/>
                  <a:pt x="3246" y="1555"/>
                </a:cubicBezTo>
                <a:cubicBezTo>
                  <a:pt x="3167" y="1602"/>
                  <a:pt x="3120" y="1697"/>
                  <a:pt x="3041" y="1745"/>
                </a:cubicBezTo>
                <a:cubicBezTo>
                  <a:pt x="3009" y="1776"/>
                  <a:pt x="2961" y="1792"/>
                  <a:pt x="2914" y="1792"/>
                </a:cubicBezTo>
                <a:cubicBezTo>
                  <a:pt x="2819" y="1855"/>
                  <a:pt x="2787" y="1982"/>
                  <a:pt x="2661" y="1998"/>
                </a:cubicBezTo>
                <a:cubicBezTo>
                  <a:pt x="2550" y="2014"/>
                  <a:pt x="2518" y="2172"/>
                  <a:pt x="2407" y="2172"/>
                </a:cubicBezTo>
                <a:cubicBezTo>
                  <a:pt x="2281" y="2204"/>
                  <a:pt x="2233" y="2299"/>
                  <a:pt x="2154" y="2378"/>
                </a:cubicBezTo>
                <a:cubicBezTo>
                  <a:pt x="2091" y="2425"/>
                  <a:pt x="2011" y="2473"/>
                  <a:pt x="1932" y="2505"/>
                </a:cubicBezTo>
                <a:cubicBezTo>
                  <a:pt x="1806" y="2552"/>
                  <a:pt x="1695" y="2631"/>
                  <a:pt x="1600" y="2742"/>
                </a:cubicBezTo>
                <a:cubicBezTo>
                  <a:pt x="1568" y="2790"/>
                  <a:pt x="1505" y="2853"/>
                  <a:pt x="1457" y="2853"/>
                </a:cubicBezTo>
                <a:cubicBezTo>
                  <a:pt x="1331" y="2853"/>
                  <a:pt x="1299" y="3011"/>
                  <a:pt x="1204" y="3027"/>
                </a:cubicBezTo>
                <a:cubicBezTo>
                  <a:pt x="1061" y="3043"/>
                  <a:pt x="982" y="3170"/>
                  <a:pt x="903" y="3249"/>
                </a:cubicBezTo>
                <a:cubicBezTo>
                  <a:pt x="824" y="3312"/>
                  <a:pt x="761" y="3407"/>
                  <a:pt x="666" y="3470"/>
                </a:cubicBezTo>
                <a:cubicBezTo>
                  <a:pt x="555" y="3581"/>
                  <a:pt x="460" y="3724"/>
                  <a:pt x="412" y="3866"/>
                </a:cubicBezTo>
                <a:cubicBezTo>
                  <a:pt x="440" y="3894"/>
                  <a:pt x="470" y="3900"/>
                  <a:pt x="501" y="3900"/>
                </a:cubicBezTo>
                <a:cubicBezTo>
                  <a:pt x="530" y="3900"/>
                  <a:pt x="559" y="3894"/>
                  <a:pt x="586" y="3894"/>
                </a:cubicBezTo>
                <a:cubicBezTo>
                  <a:pt x="597" y="3894"/>
                  <a:pt x="608" y="3895"/>
                  <a:pt x="618" y="3898"/>
                </a:cubicBezTo>
                <a:lnTo>
                  <a:pt x="697" y="3977"/>
                </a:lnTo>
                <a:cubicBezTo>
                  <a:pt x="739" y="3995"/>
                  <a:pt x="776" y="3997"/>
                  <a:pt x="809" y="3997"/>
                </a:cubicBezTo>
                <a:cubicBezTo>
                  <a:pt x="820" y="3997"/>
                  <a:pt x="831" y="3997"/>
                  <a:pt x="842" y="3997"/>
                </a:cubicBezTo>
                <a:cubicBezTo>
                  <a:pt x="883" y="3997"/>
                  <a:pt x="919" y="4001"/>
                  <a:pt x="951" y="4040"/>
                </a:cubicBezTo>
                <a:lnTo>
                  <a:pt x="871" y="4135"/>
                </a:lnTo>
                <a:cubicBezTo>
                  <a:pt x="871" y="4215"/>
                  <a:pt x="840" y="4294"/>
                  <a:pt x="887" y="4357"/>
                </a:cubicBezTo>
                <a:cubicBezTo>
                  <a:pt x="935" y="4373"/>
                  <a:pt x="982" y="4373"/>
                  <a:pt x="1030" y="4389"/>
                </a:cubicBezTo>
                <a:cubicBezTo>
                  <a:pt x="1030" y="4405"/>
                  <a:pt x="1046" y="4420"/>
                  <a:pt x="1046" y="4420"/>
                </a:cubicBezTo>
                <a:cubicBezTo>
                  <a:pt x="871" y="4705"/>
                  <a:pt x="871" y="4705"/>
                  <a:pt x="871" y="5006"/>
                </a:cubicBezTo>
                <a:cubicBezTo>
                  <a:pt x="951" y="5054"/>
                  <a:pt x="1061" y="5054"/>
                  <a:pt x="1109" y="5133"/>
                </a:cubicBezTo>
                <a:cubicBezTo>
                  <a:pt x="1122" y="5136"/>
                  <a:pt x="1135" y="5136"/>
                  <a:pt x="1148" y="5136"/>
                </a:cubicBezTo>
                <a:cubicBezTo>
                  <a:pt x="1175" y="5136"/>
                  <a:pt x="1201" y="5133"/>
                  <a:pt x="1226" y="5133"/>
                </a:cubicBezTo>
                <a:cubicBezTo>
                  <a:pt x="1263" y="5133"/>
                  <a:pt x="1299" y="5141"/>
                  <a:pt x="1331" y="5180"/>
                </a:cubicBezTo>
                <a:cubicBezTo>
                  <a:pt x="1346" y="5212"/>
                  <a:pt x="1346" y="5291"/>
                  <a:pt x="1362" y="5291"/>
                </a:cubicBezTo>
                <a:cubicBezTo>
                  <a:pt x="1378" y="5307"/>
                  <a:pt x="1394" y="5323"/>
                  <a:pt x="1394" y="5323"/>
                </a:cubicBezTo>
                <a:lnTo>
                  <a:pt x="1758" y="5323"/>
                </a:lnTo>
                <a:lnTo>
                  <a:pt x="1869" y="5228"/>
                </a:lnTo>
                <a:cubicBezTo>
                  <a:pt x="1932" y="5291"/>
                  <a:pt x="1916" y="5355"/>
                  <a:pt x="1916" y="5418"/>
                </a:cubicBezTo>
                <a:lnTo>
                  <a:pt x="2186" y="5291"/>
                </a:lnTo>
                <a:cubicBezTo>
                  <a:pt x="2201" y="5260"/>
                  <a:pt x="2265" y="5212"/>
                  <a:pt x="2328" y="5149"/>
                </a:cubicBezTo>
                <a:lnTo>
                  <a:pt x="2518" y="5149"/>
                </a:lnTo>
                <a:cubicBezTo>
                  <a:pt x="2581" y="5165"/>
                  <a:pt x="2566" y="5180"/>
                  <a:pt x="2534" y="5212"/>
                </a:cubicBezTo>
                <a:cubicBezTo>
                  <a:pt x="2455" y="5307"/>
                  <a:pt x="2360" y="5402"/>
                  <a:pt x="2249" y="5497"/>
                </a:cubicBezTo>
                <a:lnTo>
                  <a:pt x="2122" y="5529"/>
                </a:lnTo>
                <a:lnTo>
                  <a:pt x="2075" y="5687"/>
                </a:lnTo>
                <a:lnTo>
                  <a:pt x="1916" y="5719"/>
                </a:lnTo>
                <a:lnTo>
                  <a:pt x="1457" y="6178"/>
                </a:lnTo>
                <a:lnTo>
                  <a:pt x="1378" y="6178"/>
                </a:lnTo>
                <a:lnTo>
                  <a:pt x="903" y="6653"/>
                </a:lnTo>
                <a:lnTo>
                  <a:pt x="776" y="6653"/>
                </a:lnTo>
                <a:cubicBezTo>
                  <a:pt x="776" y="6621"/>
                  <a:pt x="776" y="6590"/>
                  <a:pt x="792" y="6574"/>
                </a:cubicBezTo>
                <a:cubicBezTo>
                  <a:pt x="808" y="6542"/>
                  <a:pt x="840" y="6495"/>
                  <a:pt x="856" y="6463"/>
                </a:cubicBezTo>
                <a:lnTo>
                  <a:pt x="713" y="6463"/>
                </a:lnTo>
                <a:lnTo>
                  <a:pt x="380" y="6795"/>
                </a:lnTo>
                <a:lnTo>
                  <a:pt x="380" y="6890"/>
                </a:lnTo>
                <a:lnTo>
                  <a:pt x="285" y="7001"/>
                </a:lnTo>
                <a:cubicBezTo>
                  <a:pt x="285" y="7033"/>
                  <a:pt x="301" y="7080"/>
                  <a:pt x="317" y="7128"/>
                </a:cubicBezTo>
                <a:lnTo>
                  <a:pt x="428" y="7033"/>
                </a:lnTo>
                <a:cubicBezTo>
                  <a:pt x="444" y="7065"/>
                  <a:pt x="475" y="7080"/>
                  <a:pt x="475" y="7096"/>
                </a:cubicBezTo>
                <a:cubicBezTo>
                  <a:pt x="507" y="7191"/>
                  <a:pt x="396" y="7223"/>
                  <a:pt x="380" y="7302"/>
                </a:cubicBezTo>
                <a:cubicBezTo>
                  <a:pt x="365" y="7365"/>
                  <a:pt x="428" y="7445"/>
                  <a:pt x="333" y="7508"/>
                </a:cubicBezTo>
                <a:cubicBezTo>
                  <a:pt x="254" y="7587"/>
                  <a:pt x="285" y="7682"/>
                  <a:pt x="301" y="7777"/>
                </a:cubicBezTo>
                <a:cubicBezTo>
                  <a:pt x="365" y="7809"/>
                  <a:pt x="460" y="7809"/>
                  <a:pt x="507" y="7856"/>
                </a:cubicBezTo>
                <a:cubicBezTo>
                  <a:pt x="555" y="7920"/>
                  <a:pt x="666" y="7904"/>
                  <a:pt x="745" y="7920"/>
                </a:cubicBezTo>
                <a:cubicBezTo>
                  <a:pt x="761" y="7999"/>
                  <a:pt x="776" y="8078"/>
                  <a:pt x="776" y="8157"/>
                </a:cubicBezTo>
                <a:lnTo>
                  <a:pt x="1109" y="8157"/>
                </a:lnTo>
                <a:lnTo>
                  <a:pt x="1188" y="8078"/>
                </a:lnTo>
                <a:lnTo>
                  <a:pt x="1552" y="8078"/>
                </a:lnTo>
                <a:lnTo>
                  <a:pt x="1679" y="7983"/>
                </a:lnTo>
                <a:cubicBezTo>
                  <a:pt x="1742" y="8046"/>
                  <a:pt x="1711" y="8110"/>
                  <a:pt x="1711" y="8173"/>
                </a:cubicBezTo>
                <a:cubicBezTo>
                  <a:pt x="1742" y="8173"/>
                  <a:pt x="1774" y="8157"/>
                  <a:pt x="1790" y="8141"/>
                </a:cubicBezTo>
                <a:cubicBezTo>
                  <a:pt x="1821" y="8126"/>
                  <a:pt x="1837" y="8110"/>
                  <a:pt x="1869" y="8078"/>
                </a:cubicBezTo>
                <a:lnTo>
                  <a:pt x="2043" y="8078"/>
                </a:lnTo>
                <a:lnTo>
                  <a:pt x="2154" y="7983"/>
                </a:lnTo>
                <a:lnTo>
                  <a:pt x="2312" y="8031"/>
                </a:lnTo>
                <a:cubicBezTo>
                  <a:pt x="2170" y="8126"/>
                  <a:pt x="2043" y="8205"/>
                  <a:pt x="1932" y="8300"/>
                </a:cubicBezTo>
                <a:cubicBezTo>
                  <a:pt x="1806" y="8379"/>
                  <a:pt x="1711" y="8506"/>
                  <a:pt x="1663" y="8648"/>
                </a:cubicBezTo>
                <a:lnTo>
                  <a:pt x="1568" y="8648"/>
                </a:lnTo>
                <a:cubicBezTo>
                  <a:pt x="1426" y="8791"/>
                  <a:pt x="1299" y="8949"/>
                  <a:pt x="1188" y="9107"/>
                </a:cubicBezTo>
                <a:cubicBezTo>
                  <a:pt x="1061" y="9281"/>
                  <a:pt x="919" y="9424"/>
                  <a:pt x="761" y="9551"/>
                </a:cubicBezTo>
                <a:lnTo>
                  <a:pt x="761" y="9646"/>
                </a:lnTo>
                <a:lnTo>
                  <a:pt x="571" y="9741"/>
                </a:lnTo>
                <a:lnTo>
                  <a:pt x="571" y="9836"/>
                </a:lnTo>
                <a:cubicBezTo>
                  <a:pt x="491" y="9915"/>
                  <a:pt x="349" y="9931"/>
                  <a:pt x="301" y="10010"/>
                </a:cubicBezTo>
                <a:cubicBezTo>
                  <a:pt x="238" y="10073"/>
                  <a:pt x="190" y="10168"/>
                  <a:pt x="95" y="10168"/>
                </a:cubicBezTo>
                <a:lnTo>
                  <a:pt x="95" y="10406"/>
                </a:lnTo>
                <a:cubicBezTo>
                  <a:pt x="64" y="10437"/>
                  <a:pt x="32" y="10469"/>
                  <a:pt x="0" y="10516"/>
                </a:cubicBezTo>
                <a:lnTo>
                  <a:pt x="0" y="10991"/>
                </a:lnTo>
                <a:lnTo>
                  <a:pt x="127" y="11118"/>
                </a:lnTo>
                <a:lnTo>
                  <a:pt x="301" y="11118"/>
                </a:lnTo>
                <a:cubicBezTo>
                  <a:pt x="412" y="11197"/>
                  <a:pt x="491" y="11292"/>
                  <a:pt x="523" y="11419"/>
                </a:cubicBezTo>
                <a:lnTo>
                  <a:pt x="808" y="11419"/>
                </a:lnTo>
                <a:lnTo>
                  <a:pt x="903" y="11324"/>
                </a:lnTo>
                <a:lnTo>
                  <a:pt x="1283" y="11324"/>
                </a:lnTo>
                <a:lnTo>
                  <a:pt x="1378" y="11213"/>
                </a:lnTo>
                <a:lnTo>
                  <a:pt x="1932" y="11213"/>
                </a:lnTo>
                <a:cubicBezTo>
                  <a:pt x="2106" y="11086"/>
                  <a:pt x="2328" y="11039"/>
                  <a:pt x="2471" y="10896"/>
                </a:cubicBezTo>
                <a:cubicBezTo>
                  <a:pt x="2613" y="10754"/>
                  <a:pt x="2866" y="10754"/>
                  <a:pt x="2977" y="10564"/>
                </a:cubicBezTo>
                <a:cubicBezTo>
                  <a:pt x="3001" y="10556"/>
                  <a:pt x="3025" y="10552"/>
                  <a:pt x="3048" y="10552"/>
                </a:cubicBezTo>
                <a:cubicBezTo>
                  <a:pt x="3072" y="10552"/>
                  <a:pt x="3096" y="10556"/>
                  <a:pt x="3120" y="10564"/>
                </a:cubicBezTo>
                <a:cubicBezTo>
                  <a:pt x="3136" y="10532"/>
                  <a:pt x="3167" y="10501"/>
                  <a:pt x="3183" y="10469"/>
                </a:cubicBezTo>
                <a:lnTo>
                  <a:pt x="3183" y="10469"/>
                </a:lnTo>
                <a:cubicBezTo>
                  <a:pt x="3246" y="10564"/>
                  <a:pt x="3183" y="10548"/>
                  <a:pt x="3120" y="10564"/>
                </a:cubicBezTo>
                <a:cubicBezTo>
                  <a:pt x="3120" y="10675"/>
                  <a:pt x="3009" y="10706"/>
                  <a:pt x="2946" y="10786"/>
                </a:cubicBezTo>
                <a:cubicBezTo>
                  <a:pt x="2866" y="10865"/>
                  <a:pt x="2756" y="10912"/>
                  <a:pt x="2740" y="11023"/>
                </a:cubicBezTo>
                <a:lnTo>
                  <a:pt x="2882" y="11023"/>
                </a:lnTo>
                <a:lnTo>
                  <a:pt x="3484" y="10437"/>
                </a:lnTo>
                <a:lnTo>
                  <a:pt x="3468" y="10421"/>
                </a:lnTo>
                <a:lnTo>
                  <a:pt x="3626" y="10184"/>
                </a:lnTo>
                <a:lnTo>
                  <a:pt x="3737" y="10184"/>
                </a:lnTo>
                <a:lnTo>
                  <a:pt x="4212" y="9709"/>
                </a:lnTo>
                <a:lnTo>
                  <a:pt x="4339" y="9709"/>
                </a:lnTo>
                <a:cubicBezTo>
                  <a:pt x="4276" y="9899"/>
                  <a:pt x="4086" y="9978"/>
                  <a:pt x="3975" y="10136"/>
                </a:cubicBezTo>
                <a:cubicBezTo>
                  <a:pt x="3975" y="10168"/>
                  <a:pt x="3959" y="10216"/>
                  <a:pt x="3943" y="10263"/>
                </a:cubicBezTo>
                <a:lnTo>
                  <a:pt x="3801" y="10295"/>
                </a:lnTo>
                <a:cubicBezTo>
                  <a:pt x="3785" y="10342"/>
                  <a:pt x="3769" y="10390"/>
                  <a:pt x="3753" y="10453"/>
                </a:cubicBezTo>
                <a:lnTo>
                  <a:pt x="3595" y="10501"/>
                </a:lnTo>
                <a:lnTo>
                  <a:pt x="3595" y="10611"/>
                </a:lnTo>
                <a:lnTo>
                  <a:pt x="3056" y="11118"/>
                </a:lnTo>
                <a:lnTo>
                  <a:pt x="2961" y="11150"/>
                </a:lnTo>
                <a:lnTo>
                  <a:pt x="2898" y="11308"/>
                </a:lnTo>
                <a:lnTo>
                  <a:pt x="2740" y="11356"/>
                </a:lnTo>
                <a:lnTo>
                  <a:pt x="2740" y="11498"/>
                </a:lnTo>
                <a:cubicBezTo>
                  <a:pt x="2661" y="11561"/>
                  <a:pt x="2550" y="11656"/>
                  <a:pt x="2486" y="11704"/>
                </a:cubicBezTo>
                <a:cubicBezTo>
                  <a:pt x="2455" y="11799"/>
                  <a:pt x="2439" y="11846"/>
                  <a:pt x="2423" y="11878"/>
                </a:cubicBezTo>
                <a:lnTo>
                  <a:pt x="2328" y="11878"/>
                </a:lnTo>
                <a:cubicBezTo>
                  <a:pt x="2265" y="12036"/>
                  <a:pt x="2154" y="12163"/>
                  <a:pt x="2011" y="12258"/>
                </a:cubicBezTo>
                <a:lnTo>
                  <a:pt x="1980" y="12131"/>
                </a:lnTo>
                <a:lnTo>
                  <a:pt x="2075" y="12021"/>
                </a:lnTo>
                <a:lnTo>
                  <a:pt x="2075" y="11878"/>
                </a:lnTo>
                <a:cubicBezTo>
                  <a:pt x="1901" y="12005"/>
                  <a:pt x="1901" y="12005"/>
                  <a:pt x="1790" y="12306"/>
                </a:cubicBezTo>
                <a:lnTo>
                  <a:pt x="1885" y="12401"/>
                </a:lnTo>
                <a:lnTo>
                  <a:pt x="1885" y="12876"/>
                </a:lnTo>
                <a:lnTo>
                  <a:pt x="1790" y="12986"/>
                </a:lnTo>
                <a:cubicBezTo>
                  <a:pt x="1790" y="13113"/>
                  <a:pt x="1885" y="13145"/>
                  <a:pt x="1932" y="13208"/>
                </a:cubicBezTo>
                <a:lnTo>
                  <a:pt x="2106" y="13208"/>
                </a:lnTo>
                <a:cubicBezTo>
                  <a:pt x="2217" y="13271"/>
                  <a:pt x="2281" y="13382"/>
                  <a:pt x="2312" y="13493"/>
                </a:cubicBezTo>
                <a:lnTo>
                  <a:pt x="2882" y="13493"/>
                </a:lnTo>
                <a:cubicBezTo>
                  <a:pt x="2914" y="13461"/>
                  <a:pt x="2946" y="13430"/>
                  <a:pt x="2993" y="13398"/>
                </a:cubicBezTo>
                <a:lnTo>
                  <a:pt x="3626" y="13398"/>
                </a:lnTo>
                <a:cubicBezTo>
                  <a:pt x="3753" y="13335"/>
                  <a:pt x="3848" y="13271"/>
                  <a:pt x="3943" y="13208"/>
                </a:cubicBezTo>
                <a:cubicBezTo>
                  <a:pt x="4022" y="13176"/>
                  <a:pt x="4101" y="13145"/>
                  <a:pt x="4181" y="13113"/>
                </a:cubicBezTo>
                <a:cubicBezTo>
                  <a:pt x="4260" y="13097"/>
                  <a:pt x="4307" y="13034"/>
                  <a:pt x="4386" y="13018"/>
                </a:cubicBezTo>
                <a:cubicBezTo>
                  <a:pt x="4466" y="13002"/>
                  <a:pt x="4513" y="12860"/>
                  <a:pt x="4592" y="12844"/>
                </a:cubicBezTo>
                <a:cubicBezTo>
                  <a:pt x="4696" y="12831"/>
                  <a:pt x="4768" y="12733"/>
                  <a:pt x="4860" y="12733"/>
                </a:cubicBezTo>
                <a:cubicBezTo>
                  <a:pt x="4879" y="12733"/>
                  <a:pt x="4898" y="12737"/>
                  <a:pt x="4918" y="12746"/>
                </a:cubicBezTo>
                <a:lnTo>
                  <a:pt x="4918" y="12746"/>
                </a:lnTo>
                <a:cubicBezTo>
                  <a:pt x="4891" y="12803"/>
                  <a:pt x="4875" y="12848"/>
                  <a:pt x="4846" y="12907"/>
                </a:cubicBezTo>
                <a:lnTo>
                  <a:pt x="4846" y="13018"/>
                </a:lnTo>
                <a:cubicBezTo>
                  <a:pt x="4956" y="13002"/>
                  <a:pt x="5004" y="12891"/>
                  <a:pt x="5083" y="12828"/>
                </a:cubicBezTo>
                <a:cubicBezTo>
                  <a:pt x="5162" y="12765"/>
                  <a:pt x="5210" y="12686"/>
                  <a:pt x="5226" y="12606"/>
                </a:cubicBezTo>
                <a:cubicBezTo>
                  <a:pt x="5257" y="12496"/>
                  <a:pt x="5352" y="12416"/>
                  <a:pt x="5447" y="12369"/>
                </a:cubicBezTo>
                <a:cubicBezTo>
                  <a:pt x="5637" y="12337"/>
                  <a:pt x="5701" y="12163"/>
                  <a:pt x="5843" y="12068"/>
                </a:cubicBezTo>
                <a:lnTo>
                  <a:pt x="5970" y="12068"/>
                </a:lnTo>
                <a:cubicBezTo>
                  <a:pt x="6007" y="12012"/>
                  <a:pt x="6022" y="11989"/>
                  <a:pt x="6054" y="11989"/>
                </a:cubicBezTo>
                <a:cubicBezTo>
                  <a:pt x="6077" y="11989"/>
                  <a:pt x="6107" y="12001"/>
                  <a:pt x="6160" y="12021"/>
                </a:cubicBezTo>
                <a:cubicBezTo>
                  <a:pt x="6145" y="12064"/>
                  <a:pt x="6118" y="12074"/>
                  <a:pt x="6086" y="12074"/>
                </a:cubicBezTo>
                <a:cubicBezTo>
                  <a:pt x="6057" y="12074"/>
                  <a:pt x="6024" y="12065"/>
                  <a:pt x="5994" y="12065"/>
                </a:cubicBezTo>
                <a:cubicBezTo>
                  <a:pt x="5986" y="12065"/>
                  <a:pt x="5978" y="12066"/>
                  <a:pt x="5970" y="12068"/>
                </a:cubicBezTo>
                <a:cubicBezTo>
                  <a:pt x="5954" y="12116"/>
                  <a:pt x="5938" y="12147"/>
                  <a:pt x="5906" y="12179"/>
                </a:cubicBezTo>
                <a:cubicBezTo>
                  <a:pt x="5590" y="12511"/>
                  <a:pt x="5273" y="12828"/>
                  <a:pt x="4941" y="13145"/>
                </a:cubicBezTo>
                <a:cubicBezTo>
                  <a:pt x="4909" y="13176"/>
                  <a:pt x="4877" y="13192"/>
                  <a:pt x="4830" y="13208"/>
                </a:cubicBezTo>
                <a:cubicBezTo>
                  <a:pt x="4844" y="13263"/>
                  <a:pt x="4809" y="13306"/>
                  <a:pt x="4759" y="13306"/>
                </a:cubicBezTo>
                <a:cubicBezTo>
                  <a:pt x="4751" y="13306"/>
                  <a:pt x="4743" y="13305"/>
                  <a:pt x="4735" y="13303"/>
                </a:cubicBezTo>
                <a:lnTo>
                  <a:pt x="4735" y="13446"/>
                </a:lnTo>
                <a:lnTo>
                  <a:pt x="4640" y="13541"/>
                </a:lnTo>
                <a:lnTo>
                  <a:pt x="4640" y="14031"/>
                </a:lnTo>
                <a:lnTo>
                  <a:pt x="4972" y="14174"/>
                </a:lnTo>
                <a:lnTo>
                  <a:pt x="5146" y="14443"/>
                </a:lnTo>
                <a:lnTo>
                  <a:pt x="5447" y="14443"/>
                </a:lnTo>
                <a:lnTo>
                  <a:pt x="5558" y="14348"/>
                </a:lnTo>
                <a:lnTo>
                  <a:pt x="6271" y="14348"/>
                </a:lnTo>
                <a:cubicBezTo>
                  <a:pt x="6318" y="14316"/>
                  <a:pt x="6350" y="14269"/>
                  <a:pt x="6381" y="14269"/>
                </a:cubicBezTo>
                <a:cubicBezTo>
                  <a:pt x="6635" y="14206"/>
                  <a:pt x="6856" y="14095"/>
                  <a:pt x="7062" y="13952"/>
                </a:cubicBezTo>
                <a:cubicBezTo>
                  <a:pt x="7078" y="13936"/>
                  <a:pt x="7110" y="13889"/>
                  <a:pt x="7126" y="13889"/>
                </a:cubicBezTo>
                <a:cubicBezTo>
                  <a:pt x="7134" y="13890"/>
                  <a:pt x="7142" y="13891"/>
                  <a:pt x="7150" y="13891"/>
                </a:cubicBezTo>
                <a:cubicBezTo>
                  <a:pt x="7246" y="13891"/>
                  <a:pt x="7305" y="13807"/>
                  <a:pt x="7363" y="13778"/>
                </a:cubicBezTo>
                <a:cubicBezTo>
                  <a:pt x="7569" y="13699"/>
                  <a:pt x="7775" y="13588"/>
                  <a:pt x="7949" y="13461"/>
                </a:cubicBezTo>
                <a:cubicBezTo>
                  <a:pt x="8012" y="13382"/>
                  <a:pt x="8107" y="13335"/>
                  <a:pt x="8218" y="13319"/>
                </a:cubicBezTo>
                <a:cubicBezTo>
                  <a:pt x="8345" y="13303"/>
                  <a:pt x="8376" y="13161"/>
                  <a:pt x="8503" y="13113"/>
                </a:cubicBezTo>
                <a:cubicBezTo>
                  <a:pt x="8646" y="13081"/>
                  <a:pt x="8757" y="13018"/>
                  <a:pt x="8852" y="12923"/>
                </a:cubicBezTo>
                <a:cubicBezTo>
                  <a:pt x="8962" y="12796"/>
                  <a:pt x="9121" y="12796"/>
                  <a:pt x="9247" y="12717"/>
                </a:cubicBezTo>
                <a:cubicBezTo>
                  <a:pt x="9279" y="12701"/>
                  <a:pt x="9295" y="12686"/>
                  <a:pt x="9311" y="12654"/>
                </a:cubicBezTo>
                <a:cubicBezTo>
                  <a:pt x="9374" y="12527"/>
                  <a:pt x="9548" y="12575"/>
                  <a:pt x="9612" y="12464"/>
                </a:cubicBezTo>
                <a:cubicBezTo>
                  <a:pt x="9770" y="12401"/>
                  <a:pt x="9912" y="12321"/>
                  <a:pt x="10039" y="12226"/>
                </a:cubicBezTo>
                <a:cubicBezTo>
                  <a:pt x="10245" y="12100"/>
                  <a:pt x="10467" y="11989"/>
                  <a:pt x="10704" y="11894"/>
                </a:cubicBezTo>
                <a:cubicBezTo>
                  <a:pt x="10709" y="11889"/>
                  <a:pt x="10718" y="11887"/>
                  <a:pt x="10729" y="11887"/>
                </a:cubicBezTo>
                <a:cubicBezTo>
                  <a:pt x="10750" y="11887"/>
                  <a:pt x="10778" y="11894"/>
                  <a:pt x="10799" y="11894"/>
                </a:cubicBezTo>
                <a:cubicBezTo>
                  <a:pt x="10799" y="11831"/>
                  <a:pt x="10831" y="11799"/>
                  <a:pt x="10878" y="11799"/>
                </a:cubicBezTo>
                <a:cubicBezTo>
                  <a:pt x="10894" y="11767"/>
                  <a:pt x="10926" y="11736"/>
                  <a:pt x="10942" y="11704"/>
                </a:cubicBezTo>
                <a:lnTo>
                  <a:pt x="10942" y="11704"/>
                </a:lnTo>
                <a:cubicBezTo>
                  <a:pt x="11005" y="11799"/>
                  <a:pt x="10942" y="11783"/>
                  <a:pt x="10878" y="11799"/>
                </a:cubicBezTo>
                <a:cubicBezTo>
                  <a:pt x="10894" y="11831"/>
                  <a:pt x="10894" y="11862"/>
                  <a:pt x="10894" y="11894"/>
                </a:cubicBezTo>
                <a:lnTo>
                  <a:pt x="11037" y="11894"/>
                </a:lnTo>
                <a:lnTo>
                  <a:pt x="11401" y="11530"/>
                </a:lnTo>
                <a:cubicBezTo>
                  <a:pt x="11591" y="11498"/>
                  <a:pt x="11654" y="11324"/>
                  <a:pt x="11797" y="11229"/>
                </a:cubicBezTo>
                <a:lnTo>
                  <a:pt x="11916" y="11229"/>
                </a:lnTo>
                <a:cubicBezTo>
                  <a:pt x="11802" y="11456"/>
                  <a:pt x="11572" y="11566"/>
                  <a:pt x="11448" y="11767"/>
                </a:cubicBezTo>
                <a:lnTo>
                  <a:pt x="11258" y="11815"/>
                </a:lnTo>
                <a:lnTo>
                  <a:pt x="10720" y="12353"/>
                </a:lnTo>
                <a:lnTo>
                  <a:pt x="10593" y="12385"/>
                </a:lnTo>
                <a:lnTo>
                  <a:pt x="10593" y="12511"/>
                </a:lnTo>
                <a:lnTo>
                  <a:pt x="10435" y="12575"/>
                </a:lnTo>
                <a:cubicBezTo>
                  <a:pt x="10419" y="12606"/>
                  <a:pt x="10419" y="12654"/>
                  <a:pt x="10403" y="12701"/>
                </a:cubicBezTo>
                <a:cubicBezTo>
                  <a:pt x="10340" y="12781"/>
                  <a:pt x="10245" y="12828"/>
                  <a:pt x="10150" y="12860"/>
                </a:cubicBezTo>
                <a:cubicBezTo>
                  <a:pt x="10071" y="12891"/>
                  <a:pt x="10039" y="13018"/>
                  <a:pt x="9944" y="13018"/>
                </a:cubicBezTo>
                <a:cubicBezTo>
                  <a:pt x="9944" y="13097"/>
                  <a:pt x="9865" y="13113"/>
                  <a:pt x="9849" y="13176"/>
                </a:cubicBezTo>
                <a:lnTo>
                  <a:pt x="9849" y="13651"/>
                </a:lnTo>
                <a:lnTo>
                  <a:pt x="9976" y="13778"/>
                </a:lnTo>
                <a:lnTo>
                  <a:pt x="10102" y="13794"/>
                </a:lnTo>
                <a:cubicBezTo>
                  <a:pt x="10134" y="13873"/>
                  <a:pt x="10150" y="13921"/>
                  <a:pt x="10150" y="13952"/>
                </a:cubicBezTo>
                <a:lnTo>
                  <a:pt x="10451" y="14079"/>
                </a:lnTo>
                <a:lnTo>
                  <a:pt x="10577" y="13968"/>
                </a:lnTo>
                <a:lnTo>
                  <a:pt x="11417" y="13968"/>
                </a:lnTo>
                <a:cubicBezTo>
                  <a:pt x="11448" y="13936"/>
                  <a:pt x="11464" y="13905"/>
                  <a:pt x="11480" y="13905"/>
                </a:cubicBezTo>
                <a:cubicBezTo>
                  <a:pt x="11490" y="13906"/>
                  <a:pt x="11500" y="13906"/>
                  <a:pt x="11510" y="13906"/>
                </a:cubicBezTo>
                <a:cubicBezTo>
                  <a:pt x="11667" y="13906"/>
                  <a:pt x="11773" y="13793"/>
                  <a:pt x="11907" y="13778"/>
                </a:cubicBezTo>
                <a:cubicBezTo>
                  <a:pt x="12050" y="13731"/>
                  <a:pt x="12192" y="13667"/>
                  <a:pt x="12303" y="13588"/>
                </a:cubicBezTo>
                <a:cubicBezTo>
                  <a:pt x="12398" y="13556"/>
                  <a:pt x="12493" y="13509"/>
                  <a:pt x="12588" y="13461"/>
                </a:cubicBezTo>
                <a:lnTo>
                  <a:pt x="13047" y="13208"/>
                </a:lnTo>
                <a:cubicBezTo>
                  <a:pt x="13074" y="13216"/>
                  <a:pt x="13099" y="13220"/>
                  <a:pt x="13122" y="13220"/>
                </a:cubicBezTo>
                <a:cubicBezTo>
                  <a:pt x="13239" y="13220"/>
                  <a:pt x="13322" y="13134"/>
                  <a:pt x="13427" y="13081"/>
                </a:cubicBezTo>
                <a:cubicBezTo>
                  <a:pt x="13570" y="13050"/>
                  <a:pt x="13697" y="12955"/>
                  <a:pt x="13792" y="12828"/>
                </a:cubicBezTo>
                <a:lnTo>
                  <a:pt x="13966" y="12828"/>
                </a:lnTo>
                <a:cubicBezTo>
                  <a:pt x="14029" y="12765"/>
                  <a:pt x="14108" y="12701"/>
                  <a:pt x="14187" y="12654"/>
                </a:cubicBezTo>
                <a:cubicBezTo>
                  <a:pt x="14457" y="12511"/>
                  <a:pt x="14726" y="12385"/>
                  <a:pt x="14979" y="12258"/>
                </a:cubicBezTo>
                <a:cubicBezTo>
                  <a:pt x="15137" y="12163"/>
                  <a:pt x="15327" y="12084"/>
                  <a:pt x="15517" y="12068"/>
                </a:cubicBezTo>
                <a:cubicBezTo>
                  <a:pt x="15676" y="11957"/>
                  <a:pt x="15850" y="11878"/>
                  <a:pt x="16024" y="11799"/>
                </a:cubicBezTo>
                <a:cubicBezTo>
                  <a:pt x="16103" y="11733"/>
                  <a:pt x="16193" y="11700"/>
                  <a:pt x="16295" y="11700"/>
                </a:cubicBezTo>
                <a:cubicBezTo>
                  <a:pt x="16315" y="11700"/>
                  <a:pt x="16336" y="11701"/>
                  <a:pt x="16357" y="11704"/>
                </a:cubicBezTo>
                <a:cubicBezTo>
                  <a:pt x="16404" y="11641"/>
                  <a:pt x="16467" y="11577"/>
                  <a:pt x="16531" y="11530"/>
                </a:cubicBezTo>
                <a:cubicBezTo>
                  <a:pt x="16610" y="11482"/>
                  <a:pt x="16705" y="11451"/>
                  <a:pt x="16800" y="11419"/>
                </a:cubicBezTo>
                <a:lnTo>
                  <a:pt x="16863" y="11466"/>
                </a:lnTo>
                <a:cubicBezTo>
                  <a:pt x="16610" y="11736"/>
                  <a:pt x="16341" y="12005"/>
                  <a:pt x="16072" y="12274"/>
                </a:cubicBezTo>
                <a:lnTo>
                  <a:pt x="15961" y="12274"/>
                </a:lnTo>
                <a:lnTo>
                  <a:pt x="15913" y="12448"/>
                </a:lnTo>
                <a:lnTo>
                  <a:pt x="15787" y="12464"/>
                </a:lnTo>
                <a:lnTo>
                  <a:pt x="15660" y="12591"/>
                </a:lnTo>
                <a:cubicBezTo>
                  <a:pt x="15644" y="12654"/>
                  <a:pt x="15628" y="12686"/>
                  <a:pt x="15628" y="12733"/>
                </a:cubicBezTo>
                <a:lnTo>
                  <a:pt x="15486" y="12765"/>
                </a:lnTo>
                <a:cubicBezTo>
                  <a:pt x="15391" y="12844"/>
                  <a:pt x="15296" y="12939"/>
                  <a:pt x="15232" y="13034"/>
                </a:cubicBezTo>
                <a:cubicBezTo>
                  <a:pt x="15169" y="13129"/>
                  <a:pt x="15106" y="13208"/>
                  <a:pt x="15027" y="13335"/>
                </a:cubicBezTo>
                <a:cubicBezTo>
                  <a:pt x="14947" y="13446"/>
                  <a:pt x="14837" y="13572"/>
                  <a:pt x="14900" y="13746"/>
                </a:cubicBezTo>
                <a:cubicBezTo>
                  <a:pt x="14963" y="13889"/>
                  <a:pt x="15137" y="13873"/>
                  <a:pt x="15217" y="13984"/>
                </a:cubicBezTo>
                <a:lnTo>
                  <a:pt x="15407" y="13984"/>
                </a:lnTo>
                <a:lnTo>
                  <a:pt x="15517" y="14079"/>
                </a:lnTo>
                <a:lnTo>
                  <a:pt x="16357" y="14079"/>
                </a:lnTo>
                <a:lnTo>
                  <a:pt x="16467" y="13968"/>
                </a:lnTo>
                <a:lnTo>
                  <a:pt x="16737" y="13968"/>
                </a:lnTo>
                <a:cubicBezTo>
                  <a:pt x="16784" y="13936"/>
                  <a:pt x="16816" y="13889"/>
                  <a:pt x="16863" y="13889"/>
                </a:cubicBezTo>
                <a:cubicBezTo>
                  <a:pt x="16875" y="13891"/>
                  <a:pt x="16887" y="13891"/>
                  <a:pt x="16898" y="13891"/>
                </a:cubicBezTo>
                <a:cubicBezTo>
                  <a:pt x="16991" y="13891"/>
                  <a:pt x="17063" y="13836"/>
                  <a:pt x="17148" y="13794"/>
                </a:cubicBezTo>
                <a:cubicBezTo>
                  <a:pt x="17238" y="13768"/>
                  <a:pt x="17316" y="13681"/>
                  <a:pt x="17418" y="13681"/>
                </a:cubicBezTo>
                <a:cubicBezTo>
                  <a:pt x="17443" y="13681"/>
                  <a:pt x="17469" y="13687"/>
                  <a:pt x="17497" y="13699"/>
                </a:cubicBezTo>
                <a:cubicBezTo>
                  <a:pt x="17560" y="13541"/>
                  <a:pt x="17750" y="13636"/>
                  <a:pt x="17861" y="13541"/>
                </a:cubicBezTo>
                <a:cubicBezTo>
                  <a:pt x="17940" y="13461"/>
                  <a:pt x="18051" y="13414"/>
                  <a:pt x="18178" y="13398"/>
                </a:cubicBezTo>
                <a:cubicBezTo>
                  <a:pt x="18241" y="13287"/>
                  <a:pt x="18383" y="13351"/>
                  <a:pt x="18463" y="13303"/>
                </a:cubicBezTo>
                <a:cubicBezTo>
                  <a:pt x="18558" y="13240"/>
                  <a:pt x="18668" y="13176"/>
                  <a:pt x="18763" y="13129"/>
                </a:cubicBezTo>
                <a:cubicBezTo>
                  <a:pt x="18779" y="13124"/>
                  <a:pt x="18799" y="13122"/>
                  <a:pt x="18818" y="13122"/>
                </a:cubicBezTo>
                <a:cubicBezTo>
                  <a:pt x="18858" y="13122"/>
                  <a:pt x="18901" y="13129"/>
                  <a:pt x="18922" y="13129"/>
                </a:cubicBezTo>
                <a:lnTo>
                  <a:pt x="19112" y="12939"/>
                </a:lnTo>
                <a:cubicBezTo>
                  <a:pt x="19135" y="12931"/>
                  <a:pt x="19159" y="12927"/>
                  <a:pt x="19181" y="12927"/>
                </a:cubicBezTo>
                <a:cubicBezTo>
                  <a:pt x="19203" y="12927"/>
                  <a:pt x="19223" y="12931"/>
                  <a:pt x="19238" y="12939"/>
                </a:cubicBezTo>
                <a:cubicBezTo>
                  <a:pt x="19270" y="12907"/>
                  <a:pt x="19286" y="12876"/>
                  <a:pt x="19318" y="12844"/>
                </a:cubicBezTo>
                <a:lnTo>
                  <a:pt x="19318" y="12844"/>
                </a:lnTo>
                <a:cubicBezTo>
                  <a:pt x="19381" y="12939"/>
                  <a:pt x="19302" y="12923"/>
                  <a:pt x="19238" y="12939"/>
                </a:cubicBezTo>
                <a:cubicBezTo>
                  <a:pt x="19270" y="12986"/>
                  <a:pt x="19223" y="13018"/>
                  <a:pt x="19191" y="13050"/>
                </a:cubicBezTo>
                <a:lnTo>
                  <a:pt x="18589" y="13636"/>
                </a:lnTo>
                <a:lnTo>
                  <a:pt x="18589" y="13810"/>
                </a:lnTo>
                <a:lnTo>
                  <a:pt x="18510" y="13936"/>
                </a:lnTo>
                <a:cubicBezTo>
                  <a:pt x="18605" y="14047"/>
                  <a:pt x="18684" y="14158"/>
                  <a:pt x="18763" y="14253"/>
                </a:cubicBezTo>
                <a:lnTo>
                  <a:pt x="19001" y="14253"/>
                </a:lnTo>
                <a:lnTo>
                  <a:pt x="19318" y="14427"/>
                </a:lnTo>
                <a:lnTo>
                  <a:pt x="19603" y="14427"/>
                </a:lnTo>
                <a:lnTo>
                  <a:pt x="19682" y="14348"/>
                </a:lnTo>
                <a:lnTo>
                  <a:pt x="20252" y="14348"/>
                </a:lnTo>
                <a:lnTo>
                  <a:pt x="20363" y="14253"/>
                </a:lnTo>
                <a:lnTo>
                  <a:pt x="20632" y="14253"/>
                </a:lnTo>
                <a:lnTo>
                  <a:pt x="20743" y="14158"/>
                </a:lnTo>
                <a:lnTo>
                  <a:pt x="21028" y="14158"/>
                </a:lnTo>
                <a:cubicBezTo>
                  <a:pt x="21091" y="13984"/>
                  <a:pt x="21313" y="14126"/>
                  <a:pt x="21392" y="13984"/>
                </a:cubicBezTo>
                <a:cubicBezTo>
                  <a:pt x="21503" y="13968"/>
                  <a:pt x="21629" y="13936"/>
                  <a:pt x="21724" y="13873"/>
                </a:cubicBezTo>
                <a:cubicBezTo>
                  <a:pt x="21835" y="13794"/>
                  <a:pt x="21962" y="13762"/>
                  <a:pt x="22088" y="13746"/>
                </a:cubicBezTo>
                <a:lnTo>
                  <a:pt x="22168" y="13683"/>
                </a:lnTo>
                <a:lnTo>
                  <a:pt x="22358" y="13683"/>
                </a:lnTo>
                <a:lnTo>
                  <a:pt x="22468" y="13572"/>
                </a:lnTo>
                <a:lnTo>
                  <a:pt x="22722" y="13572"/>
                </a:lnTo>
                <a:lnTo>
                  <a:pt x="23054" y="13398"/>
                </a:lnTo>
                <a:cubicBezTo>
                  <a:pt x="23073" y="13401"/>
                  <a:pt x="23091" y="13402"/>
                  <a:pt x="23109" y="13402"/>
                </a:cubicBezTo>
                <a:cubicBezTo>
                  <a:pt x="23289" y="13402"/>
                  <a:pt x="23437" y="13271"/>
                  <a:pt x="23624" y="13271"/>
                </a:cubicBezTo>
                <a:cubicBezTo>
                  <a:pt x="23640" y="13271"/>
                  <a:pt x="23672" y="13224"/>
                  <a:pt x="23688" y="13208"/>
                </a:cubicBezTo>
                <a:lnTo>
                  <a:pt x="23878" y="13208"/>
                </a:lnTo>
                <a:lnTo>
                  <a:pt x="23973" y="13113"/>
                </a:lnTo>
                <a:lnTo>
                  <a:pt x="24163" y="13113"/>
                </a:lnTo>
                <a:lnTo>
                  <a:pt x="24273" y="13002"/>
                </a:lnTo>
                <a:lnTo>
                  <a:pt x="24558" y="13002"/>
                </a:lnTo>
                <a:cubicBezTo>
                  <a:pt x="24622" y="12860"/>
                  <a:pt x="24796" y="12971"/>
                  <a:pt x="24875" y="12876"/>
                </a:cubicBezTo>
                <a:cubicBezTo>
                  <a:pt x="24923" y="12828"/>
                  <a:pt x="24970" y="12828"/>
                  <a:pt x="25049" y="12828"/>
                </a:cubicBezTo>
                <a:cubicBezTo>
                  <a:pt x="25063" y="12825"/>
                  <a:pt x="25077" y="12824"/>
                  <a:pt x="25091" y="12824"/>
                </a:cubicBezTo>
                <a:cubicBezTo>
                  <a:pt x="25111" y="12824"/>
                  <a:pt x="25132" y="12826"/>
                  <a:pt x="25151" y="12826"/>
                </a:cubicBezTo>
                <a:cubicBezTo>
                  <a:pt x="25192" y="12826"/>
                  <a:pt x="25229" y="12818"/>
                  <a:pt x="25255" y="12765"/>
                </a:cubicBezTo>
                <a:cubicBezTo>
                  <a:pt x="25281" y="12732"/>
                  <a:pt x="25318" y="12726"/>
                  <a:pt x="25357" y="12726"/>
                </a:cubicBezTo>
                <a:cubicBezTo>
                  <a:pt x="25380" y="12726"/>
                  <a:pt x="25403" y="12728"/>
                  <a:pt x="25427" y="12728"/>
                </a:cubicBezTo>
                <a:cubicBezTo>
                  <a:pt x="25462" y="12728"/>
                  <a:pt x="25496" y="12724"/>
                  <a:pt x="25524" y="12701"/>
                </a:cubicBezTo>
                <a:lnTo>
                  <a:pt x="25604" y="12622"/>
                </a:lnTo>
                <a:lnTo>
                  <a:pt x="25984" y="12622"/>
                </a:lnTo>
                <a:lnTo>
                  <a:pt x="26063" y="12543"/>
                </a:lnTo>
                <a:lnTo>
                  <a:pt x="26633" y="12543"/>
                </a:lnTo>
                <a:lnTo>
                  <a:pt x="26744" y="12448"/>
                </a:lnTo>
                <a:lnTo>
                  <a:pt x="27488" y="12448"/>
                </a:lnTo>
                <a:lnTo>
                  <a:pt x="27583" y="12527"/>
                </a:lnTo>
                <a:lnTo>
                  <a:pt x="28248" y="12527"/>
                </a:lnTo>
                <a:lnTo>
                  <a:pt x="28343" y="12638"/>
                </a:lnTo>
                <a:lnTo>
                  <a:pt x="28723" y="12638"/>
                </a:lnTo>
                <a:lnTo>
                  <a:pt x="28818" y="12717"/>
                </a:lnTo>
                <a:lnTo>
                  <a:pt x="29372" y="12717"/>
                </a:lnTo>
                <a:lnTo>
                  <a:pt x="29483" y="12812"/>
                </a:lnTo>
                <a:cubicBezTo>
                  <a:pt x="29528" y="12812"/>
                  <a:pt x="29573" y="12823"/>
                  <a:pt x="29616" y="12823"/>
                </a:cubicBezTo>
                <a:cubicBezTo>
                  <a:pt x="29647" y="12823"/>
                  <a:pt x="29677" y="12817"/>
                  <a:pt x="29704" y="12796"/>
                </a:cubicBezTo>
                <a:lnTo>
                  <a:pt x="29641" y="12670"/>
                </a:lnTo>
                <a:lnTo>
                  <a:pt x="29720" y="12591"/>
                </a:lnTo>
                <a:cubicBezTo>
                  <a:pt x="29641" y="12559"/>
                  <a:pt x="29562" y="12511"/>
                  <a:pt x="29499" y="12448"/>
                </a:cubicBezTo>
                <a:cubicBezTo>
                  <a:pt x="29435" y="12369"/>
                  <a:pt x="29324" y="12369"/>
                  <a:pt x="29245" y="12290"/>
                </a:cubicBezTo>
                <a:lnTo>
                  <a:pt x="29467" y="12211"/>
                </a:lnTo>
                <a:cubicBezTo>
                  <a:pt x="29356" y="12163"/>
                  <a:pt x="29245" y="12147"/>
                  <a:pt x="29182" y="12052"/>
                </a:cubicBezTo>
                <a:lnTo>
                  <a:pt x="28913" y="12052"/>
                </a:lnTo>
                <a:lnTo>
                  <a:pt x="28818" y="11973"/>
                </a:lnTo>
                <a:lnTo>
                  <a:pt x="28454" y="11973"/>
                </a:lnTo>
                <a:lnTo>
                  <a:pt x="28327" y="11862"/>
                </a:lnTo>
                <a:lnTo>
                  <a:pt x="27773" y="11862"/>
                </a:lnTo>
                <a:lnTo>
                  <a:pt x="27694" y="11783"/>
                </a:lnTo>
                <a:lnTo>
                  <a:pt x="26522" y="11783"/>
                </a:lnTo>
                <a:cubicBezTo>
                  <a:pt x="26490" y="11783"/>
                  <a:pt x="26459" y="11783"/>
                  <a:pt x="26427" y="11799"/>
                </a:cubicBezTo>
                <a:lnTo>
                  <a:pt x="26364" y="11862"/>
                </a:lnTo>
                <a:lnTo>
                  <a:pt x="26237" y="11767"/>
                </a:lnTo>
                <a:cubicBezTo>
                  <a:pt x="26189" y="11831"/>
                  <a:pt x="26126" y="11910"/>
                  <a:pt x="26079" y="11973"/>
                </a:cubicBezTo>
                <a:lnTo>
                  <a:pt x="25604" y="11973"/>
                </a:lnTo>
                <a:lnTo>
                  <a:pt x="25477" y="12068"/>
                </a:lnTo>
                <a:lnTo>
                  <a:pt x="25113" y="12068"/>
                </a:lnTo>
                <a:cubicBezTo>
                  <a:pt x="25081" y="12100"/>
                  <a:pt x="25065" y="12131"/>
                  <a:pt x="25034" y="12147"/>
                </a:cubicBezTo>
                <a:lnTo>
                  <a:pt x="24828" y="12163"/>
                </a:lnTo>
                <a:lnTo>
                  <a:pt x="24748" y="12258"/>
                </a:lnTo>
                <a:lnTo>
                  <a:pt x="24463" y="12258"/>
                </a:lnTo>
                <a:lnTo>
                  <a:pt x="24353" y="12353"/>
                </a:lnTo>
                <a:lnTo>
                  <a:pt x="24178" y="12353"/>
                </a:lnTo>
                <a:cubicBezTo>
                  <a:pt x="24147" y="12369"/>
                  <a:pt x="24131" y="12401"/>
                  <a:pt x="24099" y="12416"/>
                </a:cubicBezTo>
                <a:cubicBezTo>
                  <a:pt x="24004" y="12464"/>
                  <a:pt x="23862" y="12416"/>
                  <a:pt x="23783" y="12543"/>
                </a:cubicBezTo>
                <a:cubicBezTo>
                  <a:pt x="23747" y="12529"/>
                  <a:pt x="23714" y="12524"/>
                  <a:pt x="23682" y="12524"/>
                </a:cubicBezTo>
                <a:cubicBezTo>
                  <a:pt x="23538" y="12524"/>
                  <a:pt x="23426" y="12639"/>
                  <a:pt x="23269" y="12639"/>
                </a:cubicBezTo>
                <a:cubicBezTo>
                  <a:pt x="23261" y="12639"/>
                  <a:pt x="23253" y="12639"/>
                  <a:pt x="23244" y="12638"/>
                </a:cubicBezTo>
                <a:cubicBezTo>
                  <a:pt x="23197" y="12638"/>
                  <a:pt x="23149" y="12701"/>
                  <a:pt x="23118" y="12733"/>
                </a:cubicBezTo>
                <a:lnTo>
                  <a:pt x="22848" y="12733"/>
                </a:lnTo>
                <a:lnTo>
                  <a:pt x="22753" y="12828"/>
                </a:lnTo>
                <a:cubicBezTo>
                  <a:pt x="22658" y="12828"/>
                  <a:pt x="22548" y="12828"/>
                  <a:pt x="22484" y="12891"/>
                </a:cubicBezTo>
                <a:cubicBezTo>
                  <a:pt x="22437" y="12939"/>
                  <a:pt x="22326" y="12939"/>
                  <a:pt x="22263" y="13018"/>
                </a:cubicBezTo>
                <a:cubicBezTo>
                  <a:pt x="22245" y="13013"/>
                  <a:pt x="22227" y="13011"/>
                  <a:pt x="22210" y="13011"/>
                </a:cubicBezTo>
                <a:cubicBezTo>
                  <a:pt x="22121" y="13011"/>
                  <a:pt x="22041" y="13071"/>
                  <a:pt x="21962" y="13097"/>
                </a:cubicBezTo>
                <a:cubicBezTo>
                  <a:pt x="21922" y="13105"/>
                  <a:pt x="21883" y="13109"/>
                  <a:pt x="21843" y="13109"/>
                </a:cubicBezTo>
                <a:cubicBezTo>
                  <a:pt x="21803" y="13109"/>
                  <a:pt x="21764" y="13105"/>
                  <a:pt x="21724" y="13097"/>
                </a:cubicBezTo>
                <a:cubicBezTo>
                  <a:pt x="21661" y="13145"/>
                  <a:pt x="21613" y="13192"/>
                  <a:pt x="21582" y="13192"/>
                </a:cubicBezTo>
                <a:cubicBezTo>
                  <a:pt x="21576" y="13191"/>
                  <a:pt x="21571" y="13191"/>
                  <a:pt x="21566" y="13191"/>
                </a:cubicBezTo>
                <a:cubicBezTo>
                  <a:pt x="21481" y="13191"/>
                  <a:pt x="21444" y="13296"/>
                  <a:pt x="21368" y="13296"/>
                </a:cubicBezTo>
                <a:cubicBezTo>
                  <a:pt x="21356" y="13296"/>
                  <a:pt x="21343" y="13293"/>
                  <a:pt x="21328" y="13287"/>
                </a:cubicBezTo>
                <a:cubicBezTo>
                  <a:pt x="21316" y="13284"/>
                  <a:pt x="21304" y="13282"/>
                  <a:pt x="21293" y="13282"/>
                </a:cubicBezTo>
                <a:cubicBezTo>
                  <a:pt x="21204" y="13282"/>
                  <a:pt x="21147" y="13382"/>
                  <a:pt x="21091" y="13382"/>
                </a:cubicBezTo>
                <a:cubicBezTo>
                  <a:pt x="21028" y="13398"/>
                  <a:pt x="20964" y="13477"/>
                  <a:pt x="20885" y="13477"/>
                </a:cubicBezTo>
                <a:cubicBezTo>
                  <a:pt x="20878" y="13476"/>
                  <a:pt x="20870" y="13476"/>
                  <a:pt x="20863" y="13476"/>
                </a:cubicBezTo>
                <a:cubicBezTo>
                  <a:pt x="20730" y="13476"/>
                  <a:pt x="20629" y="13592"/>
                  <a:pt x="20500" y="13592"/>
                </a:cubicBezTo>
                <a:cubicBezTo>
                  <a:pt x="20486" y="13592"/>
                  <a:pt x="20472" y="13591"/>
                  <a:pt x="20458" y="13588"/>
                </a:cubicBezTo>
                <a:cubicBezTo>
                  <a:pt x="20305" y="13642"/>
                  <a:pt x="20239" y="13670"/>
                  <a:pt x="20167" y="13670"/>
                </a:cubicBezTo>
                <a:cubicBezTo>
                  <a:pt x="20112" y="13670"/>
                  <a:pt x="20054" y="13654"/>
                  <a:pt x="19951" y="13620"/>
                </a:cubicBezTo>
                <a:lnTo>
                  <a:pt x="20315" y="13256"/>
                </a:lnTo>
                <a:lnTo>
                  <a:pt x="20663" y="12907"/>
                </a:lnTo>
                <a:cubicBezTo>
                  <a:pt x="20853" y="12907"/>
                  <a:pt x="20917" y="12717"/>
                  <a:pt x="21059" y="12606"/>
                </a:cubicBezTo>
                <a:cubicBezTo>
                  <a:pt x="21186" y="12496"/>
                  <a:pt x="21313" y="12369"/>
                  <a:pt x="21423" y="12242"/>
                </a:cubicBezTo>
                <a:cubicBezTo>
                  <a:pt x="21503" y="12147"/>
                  <a:pt x="21613" y="12084"/>
                  <a:pt x="21661" y="11989"/>
                </a:cubicBezTo>
                <a:lnTo>
                  <a:pt x="21661" y="11910"/>
                </a:lnTo>
                <a:cubicBezTo>
                  <a:pt x="21582" y="11831"/>
                  <a:pt x="21503" y="11751"/>
                  <a:pt x="21423" y="11672"/>
                </a:cubicBezTo>
                <a:lnTo>
                  <a:pt x="21328" y="11767"/>
                </a:lnTo>
                <a:lnTo>
                  <a:pt x="21218" y="11767"/>
                </a:lnTo>
                <a:cubicBezTo>
                  <a:pt x="21202" y="11720"/>
                  <a:pt x="21186" y="11656"/>
                  <a:pt x="21154" y="11593"/>
                </a:cubicBezTo>
                <a:lnTo>
                  <a:pt x="20933" y="11577"/>
                </a:lnTo>
                <a:cubicBezTo>
                  <a:pt x="20892" y="11526"/>
                  <a:pt x="20851" y="11482"/>
                  <a:pt x="20802" y="11482"/>
                </a:cubicBezTo>
                <a:cubicBezTo>
                  <a:pt x="20775" y="11482"/>
                  <a:pt x="20745" y="11496"/>
                  <a:pt x="20711" y="11530"/>
                </a:cubicBezTo>
                <a:lnTo>
                  <a:pt x="20806" y="11641"/>
                </a:lnTo>
                <a:lnTo>
                  <a:pt x="20679" y="11688"/>
                </a:lnTo>
                <a:lnTo>
                  <a:pt x="20473" y="11482"/>
                </a:lnTo>
                <a:lnTo>
                  <a:pt x="20378" y="11561"/>
                </a:lnTo>
                <a:lnTo>
                  <a:pt x="20268" y="11466"/>
                </a:lnTo>
                <a:cubicBezTo>
                  <a:pt x="20252" y="11530"/>
                  <a:pt x="20236" y="11577"/>
                  <a:pt x="20236" y="11641"/>
                </a:cubicBezTo>
                <a:cubicBezTo>
                  <a:pt x="20173" y="11656"/>
                  <a:pt x="20125" y="11672"/>
                  <a:pt x="20078" y="11688"/>
                </a:cubicBezTo>
                <a:cubicBezTo>
                  <a:pt x="20036" y="11729"/>
                  <a:pt x="20007" y="11770"/>
                  <a:pt x="19949" y="11770"/>
                </a:cubicBezTo>
                <a:cubicBezTo>
                  <a:pt x="19940" y="11770"/>
                  <a:pt x="19930" y="11769"/>
                  <a:pt x="19919" y="11767"/>
                </a:cubicBezTo>
                <a:lnTo>
                  <a:pt x="19808" y="11672"/>
                </a:lnTo>
                <a:cubicBezTo>
                  <a:pt x="19777" y="11736"/>
                  <a:pt x="19745" y="11799"/>
                  <a:pt x="19713" y="11862"/>
                </a:cubicBezTo>
                <a:lnTo>
                  <a:pt x="19523" y="11862"/>
                </a:lnTo>
                <a:lnTo>
                  <a:pt x="19413" y="11957"/>
                </a:lnTo>
                <a:lnTo>
                  <a:pt x="19159" y="11957"/>
                </a:lnTo>
                <a:cubicBezTo>
                  <a:pt x="19064" y="12005"/>
                  <a:pt x="18969" y="12052"/>
                  <a:pt x="18890" y="12116"/>
                </a:cubicBezTo>
                <a:cubicBezTo>
                  <a:pt x="18861" y="12145"/>
                  <a:pt x="18825" y="12150"/>
                  <a:pt x="18786" y="12150"/>
                </a:cubicBezTo>
                <a:cubicBezTo>
                  <a:pt x="18764" y="12150"/>
                  <a:pt x="18741" y="12149"/>
                  <a:pt x="18718" y="12149"/>
                </a:cubicBezTo>
                <a:cubicBezTo>
                  <a:pt x="18674" y="12149"/>
                  <a:pt x="18629" y="12155"/>
                  <a:pt x="18589" y="12195"/>
                </a:cubicBezTo>
                <a:cubicBezTo>
                  <a:pt x="18526" y="12258"/>
                  <a:pt x="18447" y="12290"/>
                  <a:pt x="18336" y="12337"/>
                </a:cubicBezTo>
                <a:lnTo>
                  <a:pt x="18130" y="12337"/>
                </a:lnTo>
                <a:cubicBezTo>
                  <a:pt x="18098" y="12385"/>
                  <a:pt x="18051" y="12464"/>
                  <a:pt x="18003" y="12527"/>
                </a:cubicBezTo>
                <a:cubicBezTo>
                  <a:pt x="17964" y="12527"/>
                  <a:pt x="17924" y="12523"/>
                  <a:pt x="17889" y="12523"/>
                </a:cubicBezTo>
                <a:cubicBezTo>
                  <a:pt x="17853" y="12523"/>
                  <a:pt x="17821" y="12527"/>
                  <a:pt x="17798" y="12543"/>
                </a:cubicBezTo>
                <a:cubicBezTo>
                  <a:pt x="17592" y="12670"/>
                  <a:pt x="17370" y="12749"/>
                  <a:pt x="17180" y="12876"/>
                </a:cubicBezTo>
                <a:cubicBezTo>
                  <a:pt x="17142" y="12904"/>
                  <a:pt x="17104" y="12910"/>
                  <a:pt x="17069" y="12910"/>
                </a:cubicBezTo>
                <a:cubicBezTo>
                  <a:pt x="17046" y="12910"/>
                  <a:pt x="17025" y="12907"/>
                  <a:pt x="17006" y="12907"/>
                </a:cubicBezTo>
                <a:cubicBezTo>
                  <a:pt x="16990" y="12828"/>
                  <a:pt x="17053" y="12812"/>
                  <a:pt x="17101" y="12765"/>
                </a:cubicBezTo>
                <a:cubicBezTo>
                  <a:pt x="17259" y="12591"/>
                  <a:pt x="17433" y="12432"/>
                  <a:pt x="17592" y="12258"/>
                </a:cubicBezTo>
                <a:cubicBezTo>
                  <a:pt x="17766" y="12068"/>
                  <a:pt x="17940" y="11894"/>
                  <a:pt x="18146" y="11736"/>
                </a:cubicBezTo>
                <a:cubicBezTo>
                  <a:pt x="18320" y="11593"/>
                  <a:pt x="18494" y="11451"/>
                  <a:pt x="18668" y="11292"/>
                </a:cubicBezTo>
                <a:cubicBezTo>
                  <a:pt x="18795" y="11181"/>
                  <a:pt x="18858" y="11007"/>
                  <a:pt x="19064" y="10991"/>
                </a:cubicBezTo>
                <a:cubicBezTo>
                  <a:pt x="19128" y="10896"/>
                  <a:pt x="19270" y="10849"/>
                  <a:pt x="19270" y="10691"/>
                </a:cubicBezTo>
                <a:cubicBezTo>
                  <a:pt x="19397" y="10580"/>
                  <a:pt x="19476" y="10437"/>
                  <a:pt x="19555" y="10295"/>
                </a:cubicBezTo>
                <a:lnTo>
                  <a:pt x="19381" y="10200"/>
                </a:lnTo>
                <a:cubicBezTo>
                  <a:pt x="19349" y="10121"/>
                  <a:pt x="19413" y="10026"/>
                  <a:pt x="19333" y="9962"/>
                </a:cubicBezTo>
                <a:lnTo>
                  <a:pt x="19223" y="10057"/>
                </a:lnTo>
                <a:cubicBezTo>
                  <a:pt x="19207" y="10055"/>
                  <a:pt x="19192" y="10054"/>
                  <a:pt x="19176" y="10054"/>
                </a:cubicBezTo>
                <a:cubicBezTo>
                  <a:pt x="19135" y="10054"/>
                  <a:pt x="19092" y="10060"/>
                  <a:pt x="19049" y="10060"/>
                </a:cubicBezTo>
                <a:cubicBezTo>
                  <a:pt x="19002" y="10060"/>
                  <a:pt x="18954" y="10053"/>
                  <a:pt x="18906" y="10026"/>
                </a:cubicBezTo>
                <a:lnTo>
                  <a:pt x="18985" y="9883"/>
                </a:lnTo>
                <a:cubicBezTo>
                  <a:pt x="18922" y="9867"/>
                  <a:pt x="18874" y="9867"/>
                  <a:pt x="18843" y="9867"/>
                </a:cubicBezTo>
                <a:cubicBezTo>
                  <a:pt x="18795" y="9867"/>
                  <a:pt x="18748" y="9851"/>
                  <a:pt x="18700" y="9836"/>
                </a:cubicBezTo>
                <a:cubicBezTo>
                  <a:pt x="18732" y="9788"/>
                  <a:pt x="18763" y="9756"/>
                  <a:pt x="18795" y="9725"/>
                </a:cubicBezTo>
                <a:cubicBezTo>
                  <a:pt x="18681" y="9696"/>
                  <a:pt x="18630" y="9673"/>
                  <a:pt x="18597" y="9673"/>
                </a:cubicBezTo>
                <a:cubicBezTo>
                  <a:pt x="18575" y="9673"/>
                  <a:pt x="18561" y="9684"/>
                  <a:pt x="18542" y="9709"/>
                </a:cubicBezTo>
                <a:cubicBezTo>
                  <a:pt x="18478" y="9788"/>
                  <a:pt x="18368" y="9741"/>
                  <a:pt x="18320" y="9836"/>
                </a:cubicBezTo>
                <a:cubicBezTo>
                  <a:pt x="18304" y="9851"/>
                  <a:pt x="18292" y="9859"/>
                  <a:pt x="18280" y="9859"/>
                </a:cubicBezTo>
                <a:cubicBezTo>
                  <a:pt x="18269" y="9859"/>
                  <a:pt x="18257" y="9851"/>
                  <a:pt x="18241" y="9836"/>
                </a:cubicBezTo>
                <a:lnTo>
                  <a:pt x="18193" y="9661"/>
                </a:lnTo>
                <a:cubicBezTo>
                  <a:pt x="18114" y="9804"/>
                  <a:pt x="17940" y="9772"/>
                  <a:pt x="17877" y="9883"/>
                </a:cubicBezTo>
                <a:cubicBezTo>
                  <a:pt x="17813" y="9978"/>
                  <a:pt x="17687" y="9994"/>
                  <a:pt x="17592" y="10041"/>
                </a:cubicBezTo>
                <a:lnTo>
                  <a:pt x="17528" y="9962"/>
                </a:lnTo>
                <a:lnTo>
                  <a:pt x="17418" y="10057"/>
                </a:lnTo>
                <a:lnTo>
                  <a:pt x="17228" y="10057"/>
                </a:lnTo>
                <a:lnTo>
                  <a:pt x="17133" y="10152"/>
                </a:lnTo>
                <a:cubicBezTo>
                  <a:pt x="17111" y="10148"/>
                  <a:pt x="17091" y="10147"/>
                  <a:pt x="17072" y="10147"/>
                </a:cubicBezTo>
                <a:cubicBezTo>
                  <a:pt x="16931" y="10147"/>
                  <a:pt x="16832" y="10239"/>
                  <a:pt x="16721" y="10295"/>
                </a:cubicBezTo>
                <a:cubicBezTo>
                  <a:pt x="16705" y="10342"/>
                  <a:pt x="16689" y="10374"/>
                  <a:pt x="16689" y="10421"/>
                </a:cubicBezTo>
                <a:lnTo>
                  <a:pt x="16499" y="10326"/>
                </a:lnTo>
                <a:cubicBezTo>
                  <a:pt x="16404" y="10453"/>
                  <a:pt x="16277" y="10548"/>
                  <a:pt x="16119" y="10596"/>
                </a:cubicBezTo>
                <a:cubicBezTo>
                  <a:pt x="15929" y="10643"/>
                  <a:pt x="15755" y="10706"/>
                  <a:pt x="15597" y="10817"/>
                </a:cubicBezTo>
                <a:lnTo>
                  <a:pt x="15549" y="10817"/>
                </a:lnTo>
                <a:cubicBezTo>
                  <a:pt x="15359" y="10849"/>
                  <a:pt x="15185" y="10944"/>
                  <a:pt x="15058" y="11102"/>
                </a:cubicBezTo>
                <a:lnTo>
                  <a:pt x="14852" y="11102"/>
                </a:lnTo>
                <a:lnTo>
                  <a:pt x="14757" y="11181"/>
                </a:lnTo>
                <a:lnTo>
                  <a:pt x="14631" y="11213"/>
                </a:lnTo>
                <a:cubicBezTo>
                  <a:pt x="14615" y="11276"/>
                  <a:pt x="14599" y="11324"/>
                  <a:pt x="14599" y="11371"/>
                </a:cubicBezTo>
                <a:lnTo>
                  <a:pt x="14330" y="11387"/>
                </a:lnTo>
                <a:cubicBezTo>
                  <a:pt x="14219" y="11435"/>
                  <a:pt x="14140" y="11466"/>
                  <a:pt x="14077" y="11498"/>
                </a:cubicBezTo>
                <a:cubicBezTo>
                  <a:pt x="14061" y="11514"/>
                  <a:pt x="14061" y="11546"/>
                  <a:pt x="14045" y="11561"/>
                </a:cubicBezTo>
                <a:cubicBezTo>
                  <a:pt x="13982" y="11577"/>
                  <a:pt x="13918" y="11577"/>
                  <a:pt x="13855" y="11577"/>
                </a:cubicBezTo>
                <a:cubicBezTo>
                  <a:pt x="13871" y="11482"/>
                  <a:pt x="13934" y="11403"/>
                  <a:pt x="14029" y="11387"/>
                </a:cubicBezTo>
                <a:cubicBezTo>
                  <a:pt x="14092" y="11371"/>
                  <a:pt x="14140" y="11340"/>
                  <a:pt x="14187" y="11292"/>
                </a:cubicBezTo>
                <a:cubicBezTo>
                  <a:pt x="14219" y="11261"/>
                  <a:pt x="14251" y="11197"/>
                  <a:pt x="14282" y="11197"/>
                </a:cubicBezTo>
                <a:cubicBezTo>
                  <a:pt x="14346" y="11197"/>
                  <a:pt x="14409" y="11166"/>
                  <a:pt x="14457" y="11134"/>
                </a:cubicBezTo>
                <a:cubicBezTo>
                  <a:pt x="14520" y="11071"/>
                  <a:pt x="14488" y="10944"/>
                  <a:pt x="14552" y="10928"/>
                </a:cubicBezTo>
                <a:cubicBezTo>
                  <a:pt x="14647" y="10896"/>
                  <a:pt x="14742" y="10833"/>
                  <a:pt x="14805" y="10754"/>
                </a:cubicBezTo>
                <a:cubicBezTo>
                  <a:pt x="14868" y="10659"/>
                  <a:pt x="15011" y="10643"/>
                  <a:pt x="15074" y="10580"/>
                </a:cubicBezTo>
                <a:cubicBezTo>
                  <a:pt x="15248" y="10390"/>
                  <a:pt x="15502" y="10279"/>
                  <a:pt x="15676" y="10089"/>
                </a:cubicBezTo>
                <a:cubicBezTo>
                  <a:pt x="15707" y="10041"/>
                  <a:pt x="15771" y="10057"/>
                  <a:pt x="15834" y="10010"/>
                </a:cubicBezTo>
                <a:cubicBezTo>
                  <a:pt x="15897" y="9962"/>
                  <a:pt x="15945" y="9867"/>
                  <a:pt x="16008" y="9867"/>
                </a:cubicBezTo>
                <a:cubicBezTo>
                  <a:pt x="16151" y="9867"/>
                  <a:pt x="16167" y="9693"/>
                  <a:pt x="16309" y="9661"/>
                </a:cubicBezTo>
                <a:cubicBezTo>
                  <a:pt x="16452" y="9646"/>
                  <a:pt x="16499" y="9503"/>
                  <a:pt x="16594" y="9440"/>
                </a:cubicBezTo>
                <a:cubicBezTo>
                  <a:pt x="16626" y="9408"/>
                  <a:pt x="16673" y="9392"/>
                  <a:pt x="16705" y="9376"/>
                </a:cubicBezTo>
                <a:cubicBezTo>
                  <a:pt x="16832" y="9361"/>
                  <a:pt x="16832" y="9202"/>
                  <a:pt x="16958" y="9186"/>
                </a:cubicBezTo>
                <a:cubicBezTo>
                  <a:pt x="17101" y="9186"/>
                  <a:pt x="17148" y="9076"/>
                  <a:pt x="17212" y="9012"/>
                </a:cubicBezTo>
                <a:cubicBezTo>
                  <a:pt x="17386" y="8838"/>
                  <a:pt x="17560" y="8680"/>
                  <a:pt x="17718" y="8506"/>
                </a:cubicBezTo>
                <a:cubicBezTo>
                  <a:pt x="17734" y="8490"/>
                  <a:pt x="17734" y="8442"/>
                  <a:pt x="17750" y="8426"/>
                </a:cubicBezTo>
                <a:cubicBezTo>
                  <a:pt x="17766" y="8284"/>
                  <a:pt x="17623" y="8363"/>
                  <a:pt x="17576" y="8284"/>
                </a:cubicBezTo>
                <a:cubicBezTo>
                  <a:pt x="17560" y="8221"/>
                  <a:pt x="17528" y="8157"/>
                  <a:pt x="17481" y="8110"/>
                </a:cubicBezTo>
                <a:cubicBezTo>
                  <a:pt x="17449" y="8031"/>
                  <a:pt x="17433" y="7951"/>
                  <a:pt x="17433" y="7856"/>
                </a:cubicBezTo>
                <a:lnTo>
                  <a:pt x="17148" y="7856"/>
                </a:lnTo>
                <a:lnTo>
                  <a:pt x="17053" y="7951"/>
                </a:lnTo>
                <a:cubicBezTo>
                  <a:pt x="16990" y="7856"/>
                  <a:pt x="17006" y="7714"/>
                  <a:pt x="16847" y="7682"/>
                </a:cubicBezTo>
                <a:lnTo>
                  <a:pt x="16784" y="7761"/>
                </a:lnTo>
                <a:lnTo>
                  <a:pt x="16531" y="7761"/>
                </a:lnTo>
                <a:lnTo>
                  <a:pt x="16198" y="7951"/>
                </a:lnTo>
                <a:lnTo>
                  <a:pt x="16119" y="7761"/>
                </a:lnTo>
                <a:cubicBezTo>
                  <a:pt x="16106" y="7760"/>
                  <a:pt x="16093" y="7760"/>
                  <a:pt x="16081" y="7760"/>
                </a:cubicBezTo>
                <a:cubicBezTo>
                  <a:pt x="15926" y="7760"/>
                  <a:pt x="15809" y="7845"/>
                  <a:pt x="15692" y="7904"/>
                </a:cubicBezTo>
                <a:cubicBezTo>
                  <a:pt x="15692" y="7951"/>
                  <a:pt x="15660" y="7999"/>
                  <a:pt x="15660" y="8046"/>
                </a:cubicBezTo>
                <a:lnTo>
                  <a:pt x="15470" y="7935"/>
                </a:lnTo>
                <a:cubicBezTo>
                  <a:pt x="15422" y="7983"/>
                  <a:pt x="15391" y="8015"/>
                  <a:pt x="15343" y="8046"/>
                </a:cubicBezTo>
                <a:lnTo>
                  <a:pt x="15169" y="8046"/>
                </a:lnTo>
                <a:lnTo>
                  <a:pt x="14963" y="8252"/>
                </a:lnTo>
                <a:cubicBezTo>
                  <a:pt x="14944" y="8248"/>
                  <a:pt x="14925" y="8247"/>
                  <a:pt x="14906" y="8247"/>
                </a:cubicBezTo>
                <a:cubicBezTo>
                  <a:pt x="14701" y="8247"/>
                  <a:pt x="14546" y="8448"/>
                  <a:pt x="14352" y="8448"/>
                </a:cubicBezTo>
                <a:cubicBezTo>
                  <a:pt x="14335" y="8448"/>
                  <a:pt x="14317" y="8446"/>
                  <a:pt x="14298" y="8442"/>
                </a:cubicBezTo>
                <a:lnTo>
                  <a:pt x="14124" y="8616"/>
                </a:lnTo>
                <a:lnTo>
                  <a:pt x="13902" y="8632"/>
                </a:lnTo>
                <a:cubicBezTo>
                  <a:pt x="13887" y="8711"/>
                  <a:pt x="13855" y="8775"/>
                  <a:pt x="13839" y="8822"/>
                </a:cubicBezTo>
                <a:lnTo>
                  <a:pt x="13744" y="8743"/>
                </a:lnTo>
                <a:cubicBezTo>
                  <a:pt x="13570" y="8822"/>
                  <a:pt x="13443" y="8949"/>
                  <a:pt x="13237" y="8949"/>
                </a:cubicBezTo>
                <a:cubicBezTo>
                  <a:pt x="13127" y="9060"/>
                  <a:pt x="13000" y="9155"/>
                  <a:pt x="12842" y="9218"/>
                </a:cubicBezTo>
                <a:lnTo>
                  <a:pt x="12667" y="9218"/>
                </a:lnTo>
                <a:lnTo>
                  <a:pt x="12509" y="9408"/>
                </a:lnTo>
                <a:lnTo>
                  <a:pt x="12319" y="9408"/>
                </a:lnTo>
                <a:lnTo>
                  <a:pt x="12145" y="9582"/>
                </a:lnTo>
                <a:lnTo>
                  <a:pt x="11971" y="9582"/>
                </a:lnTo>
                <a:lnTo>
                  <a:pt x="11781" y="9788"/>
                </a:lnTo>
                <a:lnTo>
                  <a:pt x="11512" y="9788"/>
                </a:lnTo>
                <a:cubicBezTo>
                  <a:pt x="11498" y="9910"/>
                  <a:pt x="11404" y="9985"/>
                  <a:pt x="11288" y="9985"/>
                </a:cubicBezTo>
                <a:cubicBezTo>
                  <a:pt x="11269" y="9985"/>
                  <a:pt x="11249" y="9983"/>
                  <a:pt x="11229" y="9979"/>
                </a:cubicBezTo>
                <a:lnTo>
                  <a:pt x="11229" y="9979"/>
                </a:lnTo>
                <a:cubicBezTo>
                  <a:pt x="11249" y="9863"/>
                  <a:pt x="11343" y="9782"/>
                  <a:pt x="11457" y="9782"/>
                </a:cubicBezTo>
                <a:cubicBezTo>
                  <a:pt x="11475" y="9782"/>
                  <a:pt x="11493" y="9784"/>
                  <a:pt x="11512" y="9788"/>
                </a:cubicBezTo>
                <a:cubicBezTo>
                  <a:pt x="11527" y="9693"/>
                  <a:pt x="11591" y="9614"/>
                  <a:pt x="11686" y="9598"/>
                </a:cubicBezTo>
                <a:cubicBezTo>
                  <a:pt x="11781" y="9519"/>
                  <a:pt x="11907" y="9487"/>
                  <a:pt x="12050" y="9487"/>
                </a:cubicBezTo>
                <a:lnTo>
                  <a:pt x="12208" y="9329"/>
                </a:lnTo>
                <a:cubicBezTo>
                  <a:pt x="12272" y="9297"/>
                  <a:pt x="12319" y="9266"/>
                  <a:pt x="12367" y="9218"/>
                </a:cubicBezTo>
                <a:cubicBezTo>
                  <a:pt x="12335" y="9202"/>
                  <a:pt x="12303" y="9186"/>
                  <a:pt x="12287" y="9155"/>
                </a:cubicBezTo>
                <a:cubicBezTo>
                  <a:pt x="12308" y="9138"/>
                  <a:pt x="12323" y="9131"/>
                  <a:pt x="12333" y="9131"/>
                </a:cubicBezTo>
                <a:cubicBezTo>
                  <a:pt x="12360" y="9131"/>
                  <a:pt x="12355" y="9183"/>
                  <a:pt x="12367" y="9218"/>
                </a:cubicBezTo>
                <a:cubicBezTo>
                  <a:pt x="12462" y="9202"/>
                  <a:pt x="12525" y="9091"/>
                  <a:pt x="12620" y="9091"/>
                </a:cubicBezTo>
                <a:cubicBezTo>
                  <a:pt x="12636" y="9091"/>
                  <a:pt x="12652" y="9044"/>
                  <a:pt x="12652" y="9028"/>
                </a:cubicBezTo>
                <a:cubicBezTo>
                  <a:pt x="12641" y="9025"/>
                  <a:pt x="12629" y="9024"/>
                  <a:pt x="12617" y="9024"/>
                </a:cubicBezTo>
                <a:cubicBezTo>
                  <a:pt x="12599" y="9024"/>
                  <a:pt x="12581" y="9026"/>
                  <a:pt x="12563" y="9026"/>
                </a:cubicBezTo>
                <a:cubicBezTo>
                  <a:pt x="12525" y="9026"/>
                  <a:pt x="12488" y="9018"/>
                  <a:pt x="12462" y="8965"/>
                </a:cubicBezTo>
                <a:cubicBezTo>
                  <a:pt x="12541" y="8901"/>
                  <a:pt x="12588" y="8791"/>
                  <a:pt x="12715" y="8743"/>
                </a:cubicBezTo>
                <a:cubicBezTo>
                  <a:pt x="12842" y="8711"/>
                  <a:pt x="12873" y="8569"/>
                  <a:pt x="12968" y="8569"/>
                </a:cubicBezTo>
                <a:cubicBezTo>
                  <a:pt x="13095" y="8537"/>
                  <a:pt x="13158" y="8442"/>
                  <a:pt x="13237" y="8379"/>
                </a:cubicBezTo>
                <a:cubicBezTo>
                  <a:pt x="13285" y="8331"/>
                  <a:pt x="13348" y="8284"/>
                  <a:pt x="13412" y="8252"/>
                </a:cubicBezTo>
                <a:cubicBezTo>
                  <a:pt x="13491" y="8236"/>
                  <a:pt x="13554" y="8126"/>
                  <a:pt x="13633" y="8094"/>
                </a:cubicBezTo>
                <a:cubicBezTo>
                  <a:pt x="13712" y="8062"/>
                  <a:pt x="13776" y="8078"/>
                  <a:pt x="13823" y="7983"/>
                </a:cubicBezTo>
                <a:cubicBezTo>
                  <a:pt x="13887" y="7888"/>
                  <a:pt x="13966" y="7920"/>
                  <a:pt x="14061" y="7840"/>
                </a:cubicBezTo>
                <a:cubicBezTo>
                  <a:pt x="14156" y="7777"/>
                  <a:pt x="14235" y="7635"/>
                  <a:pt x="14346" y="7603"/>
                </a:cubicBezTo>
                <a:cubicBezTo>
                  <a:pt x="14441" y="7571"/>
                  <a:pt x="14520" y="7508"/>
                  <a:pt x="14583" y="7413"/>
                </a:cubicBezTo>
                <a:cubicBezTo>
                  <a:pt x="14662" y="7302"/>
                  <a:pt x="14837" y="7302"/>
                  <a:pt x="14884" y="7207"/>
                </a:cubicBezTo>
                <a:cubicBezTo>
                  <a:pt x="14932" y="7112"/>
                  <a:pt x="15058" y="7144"/>
                  <a:pt x="15122" y="7080"/>
                </a:cubicBezTo>
                <a:lnTo>
                  <a:pt x="15359" y="6843"/>
                </a:lnTo>
                <a:cubicBezTo>
                  <a:pt x="15367" y="6844"/>
                  <a:pt x="15375" y="6845"/>
                  <a:pt x="15383" y="6845"/>
                </a:cubicBezTo>
                <a:cubicBezTo>
                  <a:pt x="15492" y="6845"/>
                  <a:pt x="15538" y="6743"/>
                  <a:pt x="15612" y="6669"/>
                </a:cubicBezTo>
                <a:cubicBezTo>
                  <a:pt x="15707" y="6605"/>
                  <a:pt x="15771" y="6495"/>
                  <a:pt x="15897" y="6447"/>
                </a:cubicBezTo>
                <a:cubicBezTo>
                  <a:pt x="15992" y="6415"/>
                  <a:pt x="16072" y="6320"/>
                  <a:pt x="16151" y="6241"/>
                </a:cubicBezTo>
                <a:cubicBezTo>
                  <a:pt x="16277" y="6115"/>
                  <a:pt x="16388" y="5988"/>
                  <a:pt x="16515" y="5861"/>
                </a:cubicBezTo>
                <a:cubicBezTo>
                  <a:pt x="16531" y="5845"/>
                  <a:pt x="16547" y="5798"/>
                  <a:pt x="16547" y="5766"/>
                </a:cubicBezTo>
                <a:cubicBezTo>
                  <a:pt x="16499" y="5671"/>
                  <a:pt x="16388" y="5608"/>
                  <a:pt x="16309" y="5513"/>
                </a:cubicBezTo>
                <a:lnTo>
                  <a:pt x="16151" y="5481"/>
                </a:lnTo>
                <a:cubicBezTo>
                  <a:pt x="16214" y="5402"/>
                  <a:pt x="16325" y="5339"/>
                  <a:pt x="16230" y="5244"/>
                </a:cubicBezTo>
                <a:cubicBezTo>
                  <a:pt x="16194" y="5230"/>
                  <a:pt x="16156" y="5222"/>
                  <a:pt x="16117" y="5222"/>
                </a:cubicBezTo>
                <a:cubicBezTo>
                  <a:pt x="16069" y="5222"/>
                  <a:pt x="16020" y="5233"/>
                  <a:pt x="15977" y="5260"/>
                </a:cubicBezTo>
                <a:cubicBezTo>
                  <a:pt x="15924" y="5297"/>
                  <a:pt x="15893" y="5313"/>
                  <a:pt x="15858" y="5313"/>
                </a:cubicBezTo>
                <a:cubicBezTo>
                  <a:pt x="15819" y="5313"/>
                  <a:pt x="15775" y="5293"/>
                  <a:pt x="15692" y="5260"/>
                </a:cubicBezTo>
                <a:lnTo>
                  <a:pt x="15802" y="5149"/>
                </a:lnTo>
                <a:cubicBezTo>
                  <a:pt x="15644" y="5117"/>
                  <a:pt x="15502" y="5117"/>
                  <a:pt x="15359" y="5117"/>
                </a:cubicBezTo>
                <a:lnTo>
                  <a:pt x="15264" y="5022"/>
                </a:lnTo>
                <a:lnTo>
                  <a:pt x="15058" y="5022"/>
                </a:lnTo>
                <a:cubicBezTo>
                  <a:pt x="15011" y="5133"/>
                  <a:pt x="14979" y="5260"/>
                  <a:pt x="14852" y="5323"/>
                </a:cubicBezTo>
                <a:lnTo>
                  <a:pt x="14726" y="5275"/>
                </a:lnTo>
                <a:lnTo>
                  <a:pt x="14821" y="5165"/>
                </a:lnTo>
                <a:lnTo>
                  <a:pt x="14694" y="5038"/>
                </a:lnTo>
                <a:cubicBezTo>
                  <a:pt x="14649" y="5038"/>
                  <a:pt x="14598" y="5028"/>
                  <a:pt x="14555" y="5028"/>
                </a:cubicBezTo>
                <a:cubicBezTo>
                  <a:pt x="14522" y="5028"/>
                  <a:pt x="14493" y="5033"/>
                  <a:pt x="14472" y="5054"/>
                </a:cubicBezTo>
                <a:cubicBezTo>
                  <a:pt x="14428" y="5099"/>
                  <a:pt x="14481" y="5213"/>
                  <a:pt x="14369" y="5213"/>
                </a:cubicBezTo>
                <a:cubicBezTo>
                  <a:pt x="14362" y="5213"/>
                  <a:pt x="14354" y="5213"/>
                  <a:pt x="14346" y="5212"/>
                </a:cubicBezTo>
                <a:cubicBezTo>
                  <a:pt x="14346" y="5244"/>
                  <a:pt x="14330" y="5291"/>
                  <a:pt x="14314" y="5291"/>
                </a:cubicBezTo>
                <a:cubicBezTo>
                  <a:pt x="14267" y="5323"/>
                  <a:pt x="14219" y="5339"/>
                  <a:pt x="14172" y="5355"/>
                </a:cubicBezTo>
                <a:cubicBezTo>
                  <a:pt x="14156" y="5418"/>
                  <a:pt x="14140" y="5450"/>
                  <a:pt x="14140" y="5481"/>
                </a:cubicBezTo>
                <a:cubicBezTo>
                  <a:pt x="14061" y="5481"/>
                  <a:pt x="13982" y="5497"/>
                  <a:pt x="13902" y="5529"/>
                </a:cubicBezTo>
                <a:cubicBezTo>
                  <a:pt x="13760" y="5624"/>
                  <a:pt x="13602" y="5671"/>
                  <a:pt x="13475" y="5766"/>
                </a:cubicBezTo>
                <a:cubicBezTo>
                  <a:pt x="13396" y="5814"/>
                  <a:pt x="13301" y="5798"/>
                  <a:pt x="13253" y="5893"/>
                </a:cubicBezTo>
                <a:cubicBezTo>
                  <a:pt x="13190" y="5988"/>
                  <a:pt x="13079" y="5956"/>
                  <a:pt x="13016" y="6035"/>
                </a:cubicBezTo>
                <a:cubicBezTo>
                  <a:pt x="12968" y="6067"/>
                  <a:pt x="12905" y="6067"/>
                  <a:pt x="12857" y="6099"/>
                </a:cubicBezTo>
                <a:cubicBezTo>
                  <a:pt x="12794" y="6146"/>
                  <a:pt x="12747" y="6210"/>
                  <a:pt x="12699" y="6273"/>
                </a:cubicBezTo>
                <a:lnTo>
                  <a:pt x="12509" y="6273"/>
                </a:lnTo>
                <a:cubicBezTo>
                  <a:pt x="12382" y="6431"/>
                  <a:pt x="12161" y="6463"/>
                  <a:pt x="12034" y="6637"/>
                </a:cubicBezTo>
                <a:cubicBezTo>
                  <a:pt x="12022" y="6634"/>
                  <a:pt x="12010" y="6632"/>
                  <a:pt x="12000" y="6632"/>
                </a:cubicBezTo>
                <a:cubicBezTo>
                  <a:pt x="11915" y="6632"/>
                  <a:pt x="11881" y="6732"/>
                  <a:pt x="11797" y="6732"/>
                </a:cubicBezTo>
                <a:cubicBezTo>
                  <a:pt x="11711" y="6732"/>
                  <a:pt x="11664" y="6848"/>
                  <a:pt x="11575" y="6848"/>
                </a:cubicBezTo>
                <a:cubicBezTo>
                  <a:pt x="11565" y="6848"/>
                  <a:pt x="11554" y="6846"/>
                  <a:pt x="11543" y="6843"/>
                </a:cubicBezTo>
                <a:cubicBezTo>
                  <a:pt x="11527" y="6843"/>
                  <a:pt x="11512" y="6906"/>
                  <a:pt x="11480" y="6906"/>
                </a:cubicBezTo>
                <a:cubicBezTo>
                  <a:pt x="11353" y="6922"/>
                  <a:pt x="11290" y="7033"/>
                  <a:pt x="11179" y="7096"/>
                </a:cubicBezTo>
                <a:cubicBezTo>
                  <a:pt x="11084" y="7160"/>
                  <a:pt x="10973" y="7207"/>
                  <a:pt x="10862" y="7239"/>
                </a:cubicBezTo>
                <a:cubicBezTo>
                  <a:pt x="10847" y="7239"/>
                  <a:pt x="10831" y="7255"/>
                  <a:pt x="10831" y="7270"/>
                </a:cubicBezTo>
                <a:cubicBezTo>
                  <a:pt x="10736" y="7397"/>
                  <a:pt x="10577" y="7429"/>
                  <a:pt x="10451" y="7492"/>
                </a:cubicBezTo>
                <a:cubicBezTo>
                  <a:pt x="10292" y="7571"/>
                  <a:pt x="10134" y="7650"/>
                  <a:pt x="9992" y="7745"/>
                </a:cubicBezTo>
                <a:cubicBezTo>
                  <a:pt x="9897" y="7809"/>
                  <a:pt x="9802" y="7856"/>
                  <a:pt x="9722" y="7920"/>
                </a:cubicBezTo>
                <a:cubicBezTo>
                  <a:pt x="9643" y="7983"/>
                  <a:pt x="9548" y="7935"/>
                  <a:pt x="9485" y="8046"/>
                </a:cubicBezTo>
                <a:cubicBezTo>
                  <a:pt x="9437" y="8157"/>
                  <a:pt x="9311" y="8157"/>
                  <a:pt x="9216" y="8205"/>
                </a:cubicBezTo>
                <a:cubicBezTo>
                  <a:pt x="9121" y="8252"/>
                  <a:pt x="9010" y="8331"/>
                  <a:pt x="8931" y="8411"/>
                </a:cubicBezTo>
                <a:cubicBezTo>
                  <a:pt x="8867" y="8474"/>
                  <a:pt x="8741" y="8442"/>
                  <a:pt x="8693" y="8537"/>
                </a:cubicBezTo>
                <a:cubicBezTo>
                  <a:pt x="8646" y="8632"/>
                  <a:pt x="8566" y="8616"/>
                  <a:pt x="8471" y="8680"/>
                </a:cubicBezTo>
                <a:cubicBezTo>
                  <a:pt x="8361" y="8727"/>
                  <a:pt x="8281" y="8806"/>
                  <a:pt x="8171" y="8870"/>
                </a:cubicBezTo>
                <a:cubicBezTo>
                  <a:pt x="8073" y="8925"/>
                  <a:pt x="7976" y="9018"/>
                  <a:pt x="7857" y="9018"/>
                </a:cubicBezTo>
                <a:cubicBezTo>
                  <a:pt x="7840" y="9018"/>
                  <a:pt x="7824" y="9016"/>
                  <a:pt x="7806" y="9012"/>
                </a:cubicBezTo>
                <a:cubicBezTo>
                  <a:pt x="7775" y="9044"/>
                  <a:pt x="7775" y="9091"/>
                  <a:pt x="7743" y="9107"/>
                </a:cubicBezTo>
                <a:lnTo>
                  <a:pt x="7616" y="9107"/>
                </a:lnTo>
                <a:cubicBezTo>
                  <a:pt x="7616" y="9171"/>
                  <a:pt x="7585" y="9202"/>
                  <a:pt x="7537" y="9202"/>
                </a:cubicBezTo>
                <a:cubicBezTo>
                  <a:pt x="7521" y="9139"/>
                  <a:pt x="7553" y="9107"/>
                  <a:pt x="7616" y="9107"/>
                </a:cubicBezTo>
                <a:cubicBezTo>
                  <a:pt x="7632" y="9076"/>
                  <a:pt x="7648" y="9028"/>
                  <a:pt x="7680" y="9012"/>
                </a:cubicBezTo>
                <a:lnTo>
                  <a:pt x="7806" y="9012"/>
                </a:lnTo>
                <a:cubicBezTo>
                  <a:pt x="7854" y="8854"/>
                  <a:pt x="7996" y="8743"/>
                  <a:pt x="8155" y="8711"/>
                </a:cubicBezTo>
                <a:cubicBezTo>
                  <a:pt x="8202" y="8616"/>
                  <a:pt x="8313" y="8664"/>
                  <a:pt x="8361" y="8601"/>
                </a:cubicBezTo>
                <a:cubicBezTo>
                  <a:pt x="8471" y="8458"/>
                  <a:pt x="8677" y="8442"/>
                  <a:pt x="8788" y="8284"/>
                </a:cubicBezTo>
                <a:cubicBezTo>
                  <a:pt x="8962" y="8252"/>
                  <a:pt x="9057" y="8062"/>
                  <a:pt x="9232" y="8015"/>
                </a:cubicBezTo>
                <a:cubicBezTo>
                  <a:pt x="9295" y="7999"/>
                  <a:pt x="9342" y="7935"/>
                  <a:pt x="9327" y="7872"/>
                </a:cubicBezTo>
                <a:cubicBezTo>
                  <a:pt x="9316" y="7870"/>
                  <a:pt x="9305" y="7869"/>
                  <a:pt x="9295" y="7869"/>
                </a:cubicBezTo>
                <a:cubicBezTo>
                  <a:pt x="9274" y="7869"/>
                  <a:pt x="9253" y="7872"/>
                  <a:pt x="9232" y="7872"/>
                </a:cubicBezTo>
                <a:cubicBezTo>
                  <a:pt x="9200" y="7872"/>
                  <a:pt x="9168" y="7864"/>
                  <a:pt x="9137" y="7825"/>
                </a:cubicBezTo>
                <a:cubicBezTo>
                  <a:pt x="9263" y="7682"/>
                  <a:pt x="9422" y="7555"/>
                  <a:pt x="9580" y="7460"/>
                </a:cubicBezTo>
                <a:cubicBezTo>
                  <a:pt x="9754" y="7397"/>
                  <a:pt x="9833" y="7191"/>
                  <a:pt x="10007" y="7112"/>
                </a:cubicBezTo>
                <a:cubicBezTo>
                  <a:pt x="10166" y="7001"/>
                  <a:pt x="10308" y="6875"/>
                  <a:pt x="10435" y="6732"/>
                </a:cubicBezTo>
                <a:lnTo>
                  <a:pt x="10514" y="6732"/>
                </a:lnTo>
                <a:cubicBezTo>
                  <a:pt x="10593" y="6653"/>
                  <a:pt x="10672" y="6574"/>
                  <a:pt x="10752" y="6495"/>
                </a:cubicBezTo>
                <a:cubicBezTo>
                  <a:pt x="10831" y="6400"/>
                  <a:pt x="10957" y="6368"/>
                  <a:pt x="11052" y="6305"/>
                </a:cubicBezTo>
                <a:cubicBezTo>
                  <a:pt x="11132" y="6225"/>
                  <a:pt x="11211" y="6146"/>
                  <a:pt x="11274" y="6067"/>
                </a:cubicBezTo>
                <a:cubicBezTo>
                  <a:pt x="11369" y="5972"/>
                  <a:pt x="11512" y="5940"/>
                  <a:pt x="11575" y="5861"/>
                </a:cubicBezTo>
                <a:cubicBezTo>
                  <a:pt x="11649" y="5787"/>
                  <a:pt x="11695" y="5686"/>
                  <a:pt x="11817" y="5686"/>
                </a:cubicBezTo>
                <a:cubicBezTo>
                  <a:pt x="11826" y="5686"/>
                  <a:pt x="11835" y="5686"/>
                  <a:pt x="11844" y="5687"/>
                </a:cubicBezTo>
                <a:cubicBezTo>
                  <a:pt x="11939" y="5576"/>
                  <a:pt x="12050" y="5465"/>
                  <a:pt x="12177" y="5370"/>
                </a:cubicBezTo>
                <a:cubicBezTo>
                  <a:pt x="12319" y="5275"/>
                  <a:pt x="12462" y="5180"/>
                  <a:pt x="12572" y="5054"/>
                </a:cubicBezTo>
                <a:cubicBezTo>
                  <a:pt x="12604" y="5038"/>
                  <a:pt x="12683" y="5054"/>
                  <a:pt x="12699" y="5022"/>
                </a:cubicBezTo>
                <a:cubicBezTo>
                  <a:pt x="12842" y="4848"/>
                  <a:pt x="13095" y="4785"/>
                  <a:pt x="13237" y="4595"/>
                </a:cubicBezTo>
                <a:cubicBezTo>
                  <a:pt x="13285" y="4515"/>
                  <a:pt x="13364" y="4468"/>
                  <a:pt x="13459" y="4436"/>
                </a:cubicBezTo>
                <a:cubicBezTo>
                  <a:pt x="13554" y="4420"/>
                  <a:pt x="13649" y="4278"/>
                  <a:pt x="13760" y="4246"/>
                </a:cubicBezTo>
                <a:cubicBezTo>
                  <a:pt x="13871" y="4199"/>
                  <a:pt x="13966" y="4056"/>
                  <a:pt x="14029" y="3993"/>
                </a:cubicBezTo>
                <a:cubicBezTo>
                  <a:pt x="14092" y="3914"/>
                  <a:pt x="14156" y="3835"/>
                  <a:pt x="14156" y="3835"/>
                </a:cubicBezTo>
                <a:lnTo>
                  <a:pt x="14362" y="3755"/>
                </a:lnTo>
                <a:lnTo>
                  <a:pt x="14362" y="3660"/>
                </a:lnTo>
                <a:cubicBezTo>
                  <a:pt x="14425" y="3597"/>
                  <a:pt x="14504" y="3518"/>
                  <a:pt x="14552" y="3455"/>
                </a:cubicBezTo>
                <a:cubicBezTo>
                  <a:pt x="14615" y="3391"/>
                  <a:pt x="14710" y="3344"/>
                  <a:pt x="14726" y="3265"/>
                </a:cubicBezTo>
                <a:cubicBezTo>
                  <a:pt x="14615" y="3138"/>
                  <a:pt x="14504" y="3027"/>
                  <a:pt x="14393" y="2916"/>
                </a:cubicBezTo>
                <a:cubicBezTo>
                  <a:pt x="14362" y="2900"/>
                  <a:pt x="14377" y="2869"/>
                  <a:pt x="14362" y="2837"/>
                </a:cubicBezTo>
                <a:lnTo>
                  <a:pt x="14457" y="2663"/>
                </a:lnTo>
                <a:lnTo>
                  <a:pt x="14124" y="2663"/>
                </a:lnTo>
                <a:lnTo>
                  <a:pt x="14029" y="2758"/>
                </a:lnTo>
                <a:cubicBezTo>
                  <a:pt x="14016" y="2755"/>
                  <a:pt x="14002" y="2754"/>
                  <a:pt x="13988" y="2754"/>
                </a:cubicBezTo>
                <a:cubicBezTo>
                  <a:pt x="13961" y="2754"/>
                  <a:pt x="13932" y="2758"/>
                  <a:pt x="13904" y="2758"/>
                </a:cubicBezTo>
                <a:cubicBezTo>
                  <a:pt x="13863" y="2758"/>
                  <a:pt x="13823" y="2750"/>
                  <a:pt x="13792" y="2710"/>
                </a:cubicBezTo>
                <a:cubicBezTo>
                  <a:pt x="13823" y="2679"/>
                  <a:pt x="13855" y="2647"/>
                  <a:pt x="13887" y="2600"/>
                </a:cubicBezTo>
                <a:cubicBezTo>
                  <a:pt x="13822" y="2572"/>
                  <a:pt x="13752" y="2555"/>
                  <a:pt x="13684" y="2555"/>
                </a:cubicBezTo>
                <a:cubicBezTo>
                  <a:pt x="13634" y="2555"/>
                  <a:pt x="13585" y="2564"/>
                  <a:pt x="13538" y="2584"/>
                </a:cubicBezTo>
                <a:cubicBezTo>
                  <a:pt x="13507" y="2600"/>
                  <a:pt x="13491" y="2631"/>
                  <a:pt x="13459" y="2647"/>
                </a:cubicBezTo>
                <a:lnTo>
                  <a:pt x="13269" y="2473"/>
                </a:lnTo>
                <a:lnTo>
                  <a:pt x="13158" y="2568"/>
                </a:lnTo>
                <a:cubicBezTo>
                  <a:pt x="13146" y="2570"/>
                  <a:pt x="13133" y="2571"/>
                  <a:pt x="13120" y="2571"/>
                </a:cubicBezTo>
                <a:cubicBezTo>
                  <a:pt x="13088" y="2571"/>
                  <a:pt x="13057" y="2566"/>
                  <a:pt x="13026" y="2566"/>
                </a:cubicBezTo>
                <a:cubicBezTo>
                  <a:pt x="12994" y="2566"/>
                  <a:pt x="12964" y="2572"/>
                  <a:pt x="12937" y="2600"/>
                </a:cubicBezTo>
                <a:cubicBezTo>
                  <a:pt x="12968" y="2647"/>
                  <a:pt x="13000" y="2679"/>
                  <a:pt x="13032" y="2710"/>
                </a:cubicBezTo>
                <a:lnTo>
                  <a:pt x="12889" y="2837"/>
                </a:lnTo>
                <a:cubicBezTo>
                  <a:pt x="12826" y="2790"/>
                  <a:pt x="12731" y="2758"/>
                  <a:pt x="12747" y="2647"/>
                </a:cubicBezTo>
                <a:lnTo>
                  <a:pt x="12826" y="2505"/>
                </a:lnTo>
                <a:cubicBezTo>
                  <a:pt x="12802" y="2481"/>
                  <a:pt x="12770" y="2469"/>
                  <a:pt x="12739" y="2469"/>
                </a:cubicBezTo>
                <a:cubicBezTo>
                  <a:pt x="12707" y="2469"/>
                  <a:pt x="12675" y="2481"/>
                  <a:pt x="12652" y="2505"/>
                </a:cubicBezTo>
                <a:cubicBezTo>
                  <a:pt x="12620" y="2536"/>
                  <a:pt x="12572" y="2552"/>
                  <a:pt x="12525" y="2552"/>
                </a:cubicBezTo>
                <a:cubicBezTo>
                  <a:pt x="12509" y="2557"/>
                  <a:pt x="12490" y="2557"/>
                  <a:pt x="12470" y="2557"/>
                </a:cubicBezTo>
                <a:lnTo>
                  <a:pt x="12470" y="2557"/>
                </a:lnTo>
                <a:cubicBezTo>
                  <a:pt x="12430" y="2557"/>
                  <a:pt x="12388" y="2557"/>
                  <a:pt x="12367" y="2600"/>
                </a:cubicBezTo>
                <a:lnTo>
                  <a:pt x="12446" y="2695"/>
                </a:lnTo>
                <a:lnTo>
                  <a:pt x="12192" y="2964"/>
                </a:lnTo>
                <a:cubicBezTo>
                  <a:pt x="12034" y="3059"/>
                  <a:pt x="11971" y="3122"/>
                  <a:pt x="11907" y="3122"/>
                </a:cubicBezTo>
                <a:cubicBezTo>
                  <a:pt x="11828" y="3138"/>
                  <a:pt x="11765" y="3185"/>
                  <a:pt x="11733" y="3249"/>
                </a:cubicBezTo>
                <a:cubicBezTo>
                  <a:pt x="11670" y="3328"/>
                  <a:pt x="11591" y="3296"/>
                  <a:pt x="11527" y="3344"/>
                </a:cubicBezTo>
                <a:cubicBezTo>
                  <a:pt x="11480" y="3391"/>
                  <a:pt x="11432" y="3455"/>
                  <a:pt x="11385" y="3518"/>
                </a:cubicBezTo>
                <a:lnTo>
                  <a:pt x="11179" y="3518"/>
                </a:lnTo>
                <a:cubicBezTo>
                  <a:pt x="11163" y="3518"/>
                  <a:pt x="11163" y="3534"/>
                  <a:pt x="11147" y="3550"/>
                </a:cubicBezTo>
                <a:cubicBezTo>
                  <a:pt x="11021" y="3597"/>
                  <a:pt x="10910" y="3660"/>
                  <a:pt x="10799" y="3724"/>
                </a:cubicBezTo>
                <a:cubicBezTo>
                  <a:pt x="10641" y="3835"/>
                  <a:pt x="10451" y="3835"/>
                  <a:pt x="10324" y="3977"/>
                </a:cubicBezTo>
                <a:cubicBezTo>
                  <a:pt x="10213" y="4120"/>
                  <a:pt x="9992" y="4120"/>
                  <a:pt x="9865" y="4246"/>
                </a:cubicBezTo>
                <a:cubicBezTo>
                  <a:pt x="9722" y="4246"/>
                  <a:pt x="9659" y="4373"/>
                  <a:pt x="9580" y="4452"/>
                </a:cubicBezTo>
                <a:lnTo>
                  <a:pt x="9358" y="4468"/>
                </a:lnTo>
                <a:cubicBezTo>
                  <a:pt x="9327" y="4547"/>
                  <a:pt x="9311" y="4595"/>
                  <a:pt x="9295" y="4642"/>
                </a:cubicBezTo>
                <a:lnTo>
                  <a:pt x="9050" y="4642"/>
                </a:lnTo>
                <a:cubicBezTo>
                  <a:pt x="9113" y="4522"/>
                  <a:pt x="9205" y="4418"/>
                  <a:pt x="9327" y="4373"/>
                </a:cubicBezTo>
                <a:cubicBezTo>
                  <a:pt x="9453" y="4310"/>
                  <a:pt x="9580" y="4230"/>
                  <a:pt x="9707" y="4151"/>
                </a:cubicBezTo>
                <a:cubicBezTo>
                  <a:pt x="9802" y="4056"/>
                  <a:pt x="9960" y="4025"/>
                  <a:pt x="10039" y="3882"/>
                </a:cubicBezTo>
                <a:lnTo>
                  <a:pt x="10245" y="3882"/>
                </a:lnTo>
                <a:lnTo>
                  <a:pt x="10403" y="3724"/>
                </a:lnTo>
                <a:cubicBezTo>
                  <a:pt x="10467" y="3676"/>
                  <a:pt x="10577" y="3740"/>
                  <a:pt x="10577" y="3613"/>
                </a:cubicBezTo>
                <a:lnTo>
                  <a:pt x="10292" y="3613"/>
                </a:lnTo>
                <a:cubicBezTo>
                  <a:pt x="10277" y="3534"/>
                  <a:pt x="10324" y="3518"/>
                  <a:pt x="10387" y="3470"/>
                </a:cubicBezTo>
                <a:cubicBezTo>
                  <a:pt x="10451" y="3423"/>
                  <a:pt x="10530" y="3407"/>
                  <a:pt x="10577" y="3360"/>
                </a:cubicBezTo>
                <a:cubicBezTo>
                  <a:pt x="10641" y="3312"/>
                  <a:pt x="10704" y="3249"/>
                  <a:pt x="10752" y="3201"/>
                </a:cubicBezTo>
                <a:cubicBezTo>
                  <a:pt x="10783" y="3170"/>
                  <a:pt x="10799" y="3138"/>
                  <a:pt x="10831" y="3138"/>
                </a:cubicBezTo>
                <a:cubicBezTo>
                  <a:pt x="10839" y="3139"/>
                  <a:pt x="10847" y="3140"/>
                  <a:pt x="10854" y="3140"/>
                </a:cubicBezTo>
                <a:cubicBezTo>
                  <a:pt x="10947" y="3140"/>
                  <a:pt x="10979" y="3054"/>
                  <a:pt x="11052" y="2995"/>
                </a:cubicBezTo>
                <a:cubicBezTo>
                  <a:pt x="11116" y="2948"/>
                  <a:pt x="11163" y="2869"/>
                  <a:pt x="11274" y="2837"/>
                </a:cubicBezTo>
                <a:cubicBezTo>
                  <a:pt x="11353" y="2837"/>
                  <a:pt x="11417" y="2726"/>
                  <a:pt x="11480" y="2663"/>
                </a:cubicBezTo>
                <a:lnTo>
                  <a:pt x="11559" y="2663"/>
                </a:lnTo>
                <a:cubicBezTo>
                  <a:pt x="11686" y="2520"/>
                  <a:pt x="11828" y="2394"/>
                  <a:pt x="11987" y="2299"/>
                </a:cubicBezTo>
                <a:cubicBezTo>
                  <a:pt x="12161" y="2204"/>
                  <a:pt x="12256" y="2030"/>
                  <a:pt x="12398" y="1935"/>
                </a:cubicBezTo>
                <a:cubicBezTo>
                  <a:pt x="12414" y="1919"/>
                  <a:pt x="12430" y="1903"/>
                  <a:pt x="12446" y="1903"/>
                </a:cubicBezTo>
                <a:cubicBezTo>
                  <a:pt x="12667" y="1840"/>
                  <a:pt x="12762" y="1618"/>
                  <a:pt x="12937" y="1491"/>
                </a:cubicBezTo>
                <a:cubicBezTo>
                  <a:pt x="12937" y="1349"/>
                  <a:pt x="13047" y="1285"/>
                  <a:pt x="13127" y="1190"/>
                </a:cubicBezTo>
                <a:cubicBezTo>
                  <a:pt x="13127" y="1127"/>
                  <a:pt x="13158" y="1048"/>
                  <a:pt x="13111" y="969"/>
                </a:cubicBezTo>
                <a:cubicBezTo>
                  <a:pt x="13055" y="969"/>
                  <a:pt x="12998" y="1056"/>
                  <a:pt x="12937" y="1056"/>
                </a:cubicBezTo>
                <a:cubicBezTo>
                  <a:pt x="12911" y="1056"/>
                  <a:pt x="12885" y="1042"/>
                  <a:pt x="12857" y="1000"/>
                </a:cubicBezTo>
                <a:lnTo>
                  <a:pt x="12952" y="890"/>
                </a:lnTo>
                <a:lnTo>
                  <a:pt x="12778" y="826"/>
                </a:lnTo>
                <a:cubicBezTo>
                  <a:pt x="12778" y="747"/>
                  <a:pt x="12905" y="700"/>
                  <a:pt x="12826" y="605"/>
                </a:cubicBezTo>
                <a:cubicBezTo>
                  <a:pt x="12826" y="589"/>
                  <a:pt x="12810" y="573"/>
                  <a:pt x="12794" y="573"/>
                </a:cubicBezTo>
                <a:lnTo>
                  <a:pt x="12335" y="573"/>
                </a:lnTo>
                <a:lnTo>
                  <a:pt x="12224" y="668"/>
                </a:lnTo>
                <a:cubicBezTo>
                  <a:pt x="12208" y="636"/>
                  <a:pt x="12192" y="605"/>
                  <a:pt x="12192" y="573"/>
                </a:cubicBezTo>
                <a:cubicBezTo>
                  <a:pt x="12177" y="557"/>
                  <a:pt x="12161" y="525"/>
                  <a:pt x="12145" y="478"/>
                </a:cubicBezTo>
                <a:lnTo>
                  <a:pt x="11749" y="478"/>
                </a:lnTo>
                <a:cubicBezTo>
                  <a:pt x="11675" y="422"/>
                  <a:pt x="11644" y="399"/>
                  <a:pt x="11609" y="399"/>
                </a:cubicBezTo>
                <a:cubicBezTo>
                  <a:pt x="11584" y="399"/>
                  <a:pt x="11557" y="411"/>
                  <a:pt x="11512" y="430"/>
                </a:cubicBezTo>
                <a:lnTo>
                  <a:pt x="11607" y="525"/>
                </a:lnTo>
                <a:cubicBezTo>
                  <a:pt x="11480" y="620"/>
                  <a:pt x="11337" y="700"/>
                  <a:pt x="11211" y="763"/>
                </a:cubicBezTo>
                <a:cubicBezTo>
                  <a:pt x="11179" y="747"/>
                  <a:pt x="11147" y="731"/>
                  <a:pt x="11132" y="715"/>
                </a:cubicBezTo>
                <a:lnTo>
                  <a:pt x="11211" y="636"/>
                </a:lnTo>
                <a:lnTo>
                  <a:pt x="11084" y="399"/>
                </a:lnTo>
                <a:lnTo>
                  <a:pt x="10862" y="510"/>
                </a:lnTo>
                <a:cubicBezTo>
                  <a:pt x="10817" y="555"/>
                  <a:pt x="10873" y="659"/>
                  <a:pt x="10751" y="667"/>
                </a:cubicBezTo>
                <a:lnTo>
                  <a:pt x="10751" y="667"/>
                </a:lnTo>
                <a:cubicBezTo>
                  <a:pt x="10736" y="604"/>
                  <a:pt x="10767" y="541"/>
                  <a:pt x="10704" y="478"/>
                </a:cubicBezTo>
                <a:cubicBezTo>
                  <a:pt x="10666" y="563"/>
                  <a:pt x="10594" y="563"/>
                  <a:pt x="10522" y="563"/>
                </a:cubicBezTo>
                <a:lnTo>
                  <a:pt x="10522" y="563"/>
                </a:lnTo>
                <a:cubicBezTo>
                  <a:pt x="10474" y="563"/>
                  <a:pt x="10425" y="563"/>
                  <a:pt x="10387" y="589"/>
                </a:cubicBezTo>
                <a:lnTo>
                  <a:pt x="10324" y="652"/>
                </a:lnTo>
                <a:lnTo>
                  <a:pt x="10213" y="573"/>
                </a:lnTo>
                <a:lnTo>
                  <a:pt x="10023" y="573"/>
                </a:lnTo>
                <a:lnTo>
                  <a:pt x="9944" y="383"/>
                </a:lnTo>
                <a:lnTo>
                  <a:pt x="9786" y="351"/>
                </a:lnTo>
                <a:cubicBezTo>
                  <a:pt x="9817" y="256"/>
                  <a:pt x="9976" y="225"/>
                  <a:pt x="9849" y="98"/>
                </a:cubicBezTo>
                <a:lnTo>
                  <a:pt x="9453" y="98"/>
                </a:lnTo>
                <a:lnTo>
                  <a:pt x="9342" y="177"/>
                </a:lnTo>
                <a:lnTo>
                  <a:pt x="9279" y="3"/>
                </a:lnTo>
                <a:lnTo>
                  <a:pt x="8772" y="3"/>
                </a:lnTo>
                <a:lnTo>
                  <a:pt x="8598" y="193"/>
                </a:lnTo>
                <a:lnTo>
                  <a:pt x="8376" y="193"/>
                </a:lnTo>
                <a:cubicBezTo>
                  <a:pt x="8333" y="77"/>
                  <a:pt x="8237" y="1"/>
                  <a:pt x="81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27341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9"/>
          <p:cNvSpPr/>
          <p:nvPr/>
        </p:nvSpPr>
        <p:spPr>
          <a:xfrm rot="-2363009">
            <a:off x="9726583" y="-877009"/>
            <a:ext cx="4581556" cy="2541353"/>
          </a:xfrm>
          <a:custGeom>
            <a:avLst/>
            <a:gdLst/>
            <a:ahLst/>
            <a:cxnLst/>
            <a:rect l="l" t="t" r="r" b="b"/>
            <a:pathLst>
              <a:path w="44857" h="16880" extrusionOk="0">
                <a:moveTo>
                  <a:pt x="20331" y="112"/>
                </a:moveTo>
                <a:cubicBezTo>
                  <a:pt x="20301" y="190"/>
                  <a:pt x="20290" y="220"/>
                  <a:pt x="20252" y="220"/>
                </a:cubicBezTo>
                <a:cubicBezTo>
                  <a:pt x="20228" y="220"/>
                  <a:pt x="20195" y="209"/>
                  <a:pt x="20141" y="191"/>
                </a:cubicBezTo>
                <a:cubicBezTo>
                  <a:pt x="20156" y="127"/>
                  <a:pt x="20188" y="115"/>
                  <a:pt x="20224" y="115"/>
                </a:cubicBezTo>
                <a:cubicBezTo>
                  <a:pt x="20245" y="115"/>
                  <a:pt x="20268" y="120"/>
                  <a:pt x="20290" y="120"/>
                </a:cubicBezTo>
                <a:cubicBezTo>
                  <a:pt x="20304" y="120"/>
                  <a:pt x="20318" y="118"/>
                  <a:pt x="20331" y="112"/>
                </a:cubicBezTo>
                <a:close/>
                <a:moveTo>
                  <a:pt x="21075" y="222"/>
                </a:moveTo>
                <a:lnTo>
                  <a:pt x="21075" y="222"/>
                </a:lnTo>
                <a:cubicBezTo>
                  <a:pt x="21122" y="238"/>
                  <a:pt x="21154" y="270"/>
                  <a:pt x="21186" y="302"/>
                </a:cubicBezTo>
                <a:cubicBezTo>
                  <a:pt x="21156" y="323"/>
                  <a:pt x="21135" y="332"/>
                  <a:pt x="21120" y="332"/>
                </a:cubicBezTo>
                <a:cubicBezTo>
                  <a:pt x="21081" y="332"/>
                  <a:pt x="21086" y="269"/>
                  <a:pt x="21075" y="222"/>
                </a:cubicBezTo>
                <a:close/>
                <a:moveTo>
                  <a:pt x="22120" y="587"/>
                </a:moveTo>
                <a:cubicBezTo>
                  <a:pt x="22120" y="618"/>
                  <a:pt x="22136" y="634"/>
                  <a:pt x="22151" y="666"/>
                </a:cubicBezTo>
                <a:cubicBezTo>
                  <a:pt x="22151" y="682"/>
                  <a:pt x="22120" y="697"/>
                  <a:pt x="22120" y="697"/>
                </a:cubicBezTo>
                <a:lnTo>
                  <a:pt x="22072" y="634"/>
                </a:lnTo>
                <a:lnTo>
                  <a:pt x="22120" y="587"/>
                </a:lnTo>
                <a:close/>
                <a:moveTo>
                  <a:pt x="29878" y="856"/>
                </a:moveTo>
                <a:cubicBezTo>
                  <a:pt x="29878" y="856"/>
                  <a:pt x="29894" y="872"/>
                  <a:pt x="29910" y="887"/>
                </a:cubicBezTo>
                <a:cubicBezTo>
                  <a:pt x="29894" y="903"/>
                  <a:pt x="29862" y="919"/>
                  <a:pt x="29847" y="919"/>
                </a:cubicBezTo>
                <a:cubicBezTo>
                  <a:pt x="29831" y="919"/>
                  <a:pt x="29815" y="903"/>
                  <a:pt x="29799" y="887"/>
                </a:cubicBezTo>
                <a:cubicBezTo>
                  <a:pt x="29831" y="872"/>
                  <a:pt x="29847" y="856"/>
                  <a:pt x="29878" y="856"/>
                </a:cubicBezTo>
                <a:close/>
                <a:moveTo>
                  <a:pt x="27153" y="984"/>
                </a:moveTo>
                <a:cubicBezTo>
                  <a:pt x="27184" y="984"/>
                  <a:pt x="27195" y="999"/>
                  <a:pt x="27202" y="1014"/>
                </a:cubicBezTo>
                <a:cubicBezTo>
                  <a:pt x="27182" y="1035"/>
                  <a:pt x="27166" y="1044"/>
                  <a:pt x="27155" y="1044"/>
                </a:cubicBezTo>
                <a:cubicBezTo>
                  <a:pt x="27136" y="1044"/>
                  <a:pt x="27127" y="1021"/>
                  <a:pt x="27121" y="988"/>
                </a:cubicBezTo>
                <a:lnTo>
                  <a:pt x="27121" y="988"/>
                </a:lnTo>
                <a:cubicBezTo>
                  <a:pt x="27133" y="985"/>
                  <a:pt x="27144" y="984"/>
                  <a:pt x="27153" y="984"/>
                </a:cubicBezTo>
                <a:close/>
                <a:moveTo>
                  <a:pt x="25587" y="808"/>
                </a:moveTo>
                <a:cubicBezTo>
                  <a:pt x="25603" y="887"/>
                  <a:pt x="25619" y="935"/>
                  <a:pt x="25619" y="982"/>
                </a:cubicBezTo>
                <a:cubicBezTo>
                  <a:pt x="25578" y="1032"/>
                  <a:pt x="25536" y="1056"/>
                  <a:pt x="25497" y="1056"/>
                </a:cubicBezTo>
                <a:cubicBezTo>
                  <a:pt x="25461" y="1056"/>
                  <a:pt x="25428" y="1036"/>
                  <a:pt x="25397" y="998"/>
                </a:cubicBezTo>
                <a:lnTo>
                  <a:pt x="25397" y="856"/>
                </a:lnTo>
                <a:lnTo>
                  <a:pt x="25587" y="808"/>
                </a:lnTo>
                <a:close/>
                <a:moveTo>
                  <a:pt x="27092" y="840"/>
                </a:moveTo>
                <a:cubicBezTo>
                  <a:pt x="27100" y="866"/>
                  <a:pt x="27101" y="886"/>
                  <a:pt x="27098" y="903"/>
                </a:cubicBezTo>
                <a:lnTo>
                  <a:pt x="27092" y="903"/>
                </a:lnTo>
                <a:cubicBezTo>
                  <a:pt x="26836" y="1003"/>
                  <a:pt x="26567" y="1064"/>
                  <a:pt x="26297" y="1064"/>
                </a:cubicBezTo>
                <a:cubicBezTo>
                  <a:pt x="26266" y="1064"/>
                  <a:pt x="26236" y="1063"/>
                  <a:pt x="26205" y="1062"/>
                </a:cubicBezTo>
                <a:cubicBezTo>
                  <a:pt x="26189" y="1062"/>
                  <a:pt x="26142" y="1062"/>
                  <a:pt x="26142" y="1014"/>
                </a:cubicBezTo>
                <a:cubicBezTo>
                  <a:pt x="26142" y="982"/>
                  <a:pt x="26126" y="903"/>
                  <a:pt x="26142" y="872"/>
                </a:cubicBezTo>
                <a:cubicBezTo>
                  <a:pt x="26173" y="856"/>
                  <a:pt x="26173" y="840"/>
                  <a:pt x="26189" y="840"/>
                </a:cubicBezTo>
                <a:close/>
                <a:moveTo>
                  <a:pt x="26031" y="840"/>
                </a:moveTo>
                <a:cubicBezTo>
                  <a:pt x="26031" y="903"/>
                  <a:pt x="26062" y="951"/>
                  <a:pt x="26062" y="998"/>
                </a:cubicBezTo>
                <a:cubicBezTo>
                  <a:pt x="26020" y="1054"/>
                  <a:pt x="25975" y="1064"/>
                  <a:pt x="25929" y="1064"/>
                </a:cubicBezTo>
                <a:cubicBezTo>
                  <a:pt x="25906" y="1064"/>
                  <a:pt x="25883" y="1062"/>
                  <a:pt x="25861" y="1062"/>
                </a:cubicBezTo>
                <a:cubicBezTo>
                  <a:pt x="25827" y="1062"/>
                  <a:pt x="25793" y="1067"/>
                  <a:pt x="25762" y="1093"/>
                </a:cubicBezTo>
                <a:cubicBezTo>
                  <a:pt x="25746" y="998"/>
                  <a:pt x="25730" y="935"/>
                  <a:pt x="25714" y="840"/>
                </a:cubicBezTo>
                <a:close/>
                <a:moveTo>
                  <a:pt x="24732" y="944"/>
                </a:moveTo>
                <a:cubicBezTo>
                  <a:pt x="24772" y="944"/>
                  <a:pt x="24816" y="955"/>
                  <a:pt x="24859" y="998"/>
                </a:cubicBezTo>
                <a:lnTo>
                  <a:pt x="24574" y="1172"/>
                </a:lnTo>
                <a:cubicBezTo>
                  <a:pt x="24566" y="1170"/>
                  <a:pt x="24558" y="1170"/>
                  <a:pt x="24549" y="1170"/>
                </a:cubicBezTo>
                <a:cubicBezTo>
                  <a:pt x="24520" y="1170"/>
                  <a:pt x="24485" y="1179"/>
                  <a:pt x="24448" y="1179"/>
                </a:cubicBezTo>
                <a:cubicBezTo>
                  <a:pt x="24407" y="1179"/>
                  <a:pt x="24364" y="1168"/>
                  <a:pt x="24321" y="1125"/>
                </a:cubicBezTo>
                <a:lnTo>
                  <a:pt x="24606" y="951"/>
                </a:lnTo>
                <a:cubicBezTo>
                  <a:pt x="24613" y="953"/>
                  <a:pt x="24622" y="953"/>
                  <a:pt x="24630" y="953"/>
                </a:cubicBezTo>
                <a:cubicBezTo>
                  <a:pt x="24660" y="953"/>
                  <a:pt x="24695" y="944"/>
                  <a:pt x="24732" y="944"/>
                </a:cubicBezTo>
                <a:close/>
                <a:moveTo>
                  <a:pt x="23861" y="951"/>
                </a:moveTo>
                <a:lnTo>
                  <a:pt x="23450" y="1299"/>
                </a:lnTo>
                <a:lnTo>
                  <a:pt x="23291" y="1299"/>
                </a:lnTo>
                <a:lnTo>
                  <a:pt x="23149" y="1125"/>
                </a:lnTo>
                <a:cubicBezTo>
                  <a:pt x="23260" y="1062"/>
                  <a:pt x="23339" y="1014"/>
                  <a:pt x="23450" y="951"/>
                </a:cubicBezTo>
                <a:close/>
                <a:moveTo>
                  <a:pt x="29878" y="1552"/>
                </a:moveTo>
                <a:lnTo>
                  <a:pt x="29910" y="1600"/>
                </a:lnTo>
                <a:cubicBezTo>
                  <a:pt x="29894" y="1600"/>
                  <a:pt x="29862" y="1616"/>
                  <a:pt x="29847" y="1632"/>
                </a:cubicBezTo>
                <a:cubicBezTo>
                  <a:pt x="29831" y="1632"/>
                  <a:pt x="29815" y="1600"/>
                  <a:pt x="29799" y="1600"/>
                </a:cubicBezTo>
                <a:lnTo>
                  <a:pt x="29878" y="1552"/>
                </a:lnTo>
                <a:close/>
                <a:moveTo>
                  <a:pt x="30527" y="1552"/>
                </a:moveTo>
                <a:cubicBezTo>
                  <a:pt x="30527" y="1552"/>
                  <a:pt x="30543" y="1584"/>
                  <a:pt x="30559" y="1584"/>
                </a:cubicBezTo>
                <a:lnTo>
                  <a:pt x="30480" y="1632"/>
                </a:lnTo>
                <a:lnTo>
                  <a:pt x="30448" y="1584"/>
                </a:lnTo>
                <a:cubicBezTo>
                  <a:pt x="30464" y="1584"/>
                  <a:pt x="30496" y="1568"/>
                  <a:pt x="30527" y="1552"/>
                </a:cubicBezTo>
                <a:close/>
                <a:moveTo>
                  <a:pt x="30828" y="1537"/>
                </a:moveTo>
                <a:lnTo>
                  <a:pt x="30907" y="1616"/>
                </a:lnTo>
                <a:cubicBezTo>
                  <a:pt x="30923" y="1632"/>
                  <a:pt x="30955" y="1647"/>
                  <a:pt x="30987" y="1647"/>
                </a:cubicBezTo>
                <a:lnTo>
                  <a:pt x="31367" y="1647"/>
                </a:lnTo>
                <a:lnTo>
                  <a:pt x="31446" y="1742"/>
                </a:lnTo>
                <a:lnTo>
                  <a:pt x="31731" y="1790"/>
                </a:lnTo>
                <a:cubicBezTo>
                  <a:pt x="31715" y="1885"/>
                  <a:pt x="31715" y="1885"/>
                  <a:pt x="31256" y="1885"/>
                </a:cubicBezTo>
                <a:lnTo>
                  <a:pt x="31145" y="1774"/>
                </a:lnTo>
                <a:cubicBezTo>
                  <a:pt x="31113" y="1806"/>
                  <a:pt x="31082" y="1837"/>
                  <a:pt x="31066" y="1869"/>
                </a:cubicBezTo>
                <a:cubicBezTo>
                  <a:pt x="30987" y="1837"/>
                  <a:pt x="30923" y="1806"/>
                  <a:pt x="30844" y="1774"/>
                </a:cubicBezTo>
                <a:cubicBezTo>
                  <a:pt x="30781" y="1758"/>
                  <a:pt x="30717" y="1790"/>
                  <a:pt x="30670" y="1695"/>
                </a:cubicBezTo>
                <a:lnTo>
                  <a:pt x="30828" y="1537"/>
                </a:lnTo>
                <a:close/>
                <a:moveTo>
                  <a:pt x="16198" y="1885"/>
                </a:moveTo>
                <a:cubicBezTo>
                  <a:pt x="16214" y="1917"/>
                  <a:pt x="16230" y="1932"/>
                  <a:pt x="16230" y="1964"/>
                </a:cubicBezTo>
                <a:cubicBezTo>
                  <a:pt x="16230" y="1980"/>
                  <a:pt x="16214" y="1996"/>
                  <a:pt x="16198" y="1996"/>
                </a:cubicBezTo>
                <a:cubicBezTo>
                  <a:pt x="16182" y="1980"/>
                  <a:pt x="16166" y="1948"/>
                  <a:pt x="16166" y="1932"/>
                </a:cubicBezTo>
                <a:lnTo>
                  <a:pt x="16198" y="1885"/>
                </a:lnTo>
                <a:close/>
                <a:moveTo>
                  <a:pt x="11812" y="2027"/>
                </a:moveTo>
                <a:cubicBezTo>
                  <a:pt x="11812" y="2027"/>
                  <a:pt x="11828" y="2043"/>
                  <a:pt x="11844" y="2059"/>
                </a:cubicBezTo>
                <a:cubicBezTo>
                  <a:pt x="11828" y="2075"/>
                  <a:pt x="11796" y="2091"/>
                  <a:pt x="11780" y="2107"/>
                </a:cubicBezTo>
                <a:cubicBezTo>
                  <a:pt x="11765" y="2107"/>
                  <a:pt x="11749" y="2075"/>
                  <a:pt x="11733" y="2059"/>
                </a:cubicBezTo>
                <a:cubicBezTo>
                  <a:pt x="11765" y="2043"/>
                  <a:pt x="11780" y="2027"/>
                  <a:pt x="11812" y="2027"/>
                </a:cubicBezTo>
                <a:close/>
                <a:moveTo>
                  <a:pt x="13950" y="1996"/>
                </a:moveTo>
                <a:cubicBezTo>
                  <a:pt x="13950" y="2027"/>
                  <a:pt x="13965" y="2059"/>
                  <a:pt x="13981" y="2075"/>
                </a:cubicBezTo>
                <a:cubicBezTo>
                  <a:pt x="13981" y="2091"/>
                  <a:pt x="13950" y="2107"/>
                  <a:pt x="13950" y="2122"/>
                </a:cubicBezTo>
                <a:cubicBezTo>
                  <a:pt x="13934" y="2091"/>
                  <a:pt x="13918" y="2075"/>
                  <a:pt x="13902" y="2043"/>
                </a:cubicBezTo>
                <a:lnTo>
                  <a:pt x="13950" y="1996"/>
                </a:lnTo>
                <a:close/>
                <a:moveTo>
                  <a:pt x="9390" y="1885"/>
                </a:moveTo>
                <a:lnTo>
                  <a:pt x="9690" y="2043"/>
                </a:lnTo>
                <a:lnTo>
                  <a:pt x="9690" y="2154"/>
                </a:lnTo>
                <a:cubicBezTo>
                  <a:pt x="9659" y="2186"/>
                  <a:pt x="9627" y="2217"/>
                  <a:pt x="9611" y="2217"/>
                </a:cubicBezTo>
                <a:cubicBezTo>
                  <a:pt x="9577" y="2209"/>
                  <a:pt x="9545" y="2205"/>
                  <a:pt x="9514" y="2205"/>
                </a:cubicBezTo>
                <a:cubicBezTo>
                  <a:pt x="9311" y="2205"/>
                  <a:pt x="9154" y="2360"/>
                  <a:pt x="8962" y="2360"/>
                </a:cubicBezTo>
                <a:cubicBezTo>
                  <a:pt x="8902" y="2435"/>
                  <a:pt x="8842" y="2471"/>
                  <a:pt x="8780" y="2471"/>
                </a:cubicBezTo>
                <a:cubicBezTo>
                  <a:pt x="8711" y="2471"/>
                  <a:pt x="8641" y="2427"/>
                  <a:pt x="8566" y="2344"/>
                </a:cubicBezTo>
                <a:cubicBezTo>
                  <a:pt x="8558" y="2336"/>
                  <a:pt x="8546" y="2334"/>
                  <a:pt x="8533" y="2334"/>
                </a:cubicBezTo>
                <a:cubicBezTo>
                  <a:pt x="8519" y="2334"/>
                  <a:pt x="8503" y="2336"/>
                  <a:pt x="8487" y="2336"/>
                </a:cubicBezTo>
                <a:cubicBezTo>
                  <a:pt x="8455" y="2336"/>
                  <a:pt x="8424" y="2328"/>
                  <a:pt x="8408" y="2281"/>
                </a:cubicBezTo>
                <a:cubicBezTo>
                  <a:pt x="8455" y="2217"/>
                  <a:pt x="8503" y="2170"/>
                  <a:pt x="8550" y="2107"/>
                </a:cubicBezTo>
                <a:lnTo>
                  <a:pt x="8756" y="2107"/>
                </a:lnTo>
                <a:lnTo>
                  <a:pt x="9136" y="1885"/>
                </a:lnTo>
                <a:close/>
                <a:moveTo>
                  <a:pt x="32507" y="2582"/>
                </a:moveTo>
                <a:cubicBezTo>
                  <a:pt x="32491" y="2613"/>
                  <a:pt x="32459" y="2645"/>
                  <a:pt x="32443" y="2692"/>
                </a:cubicBezTo>
                <a:cubicBezTo>
                  <a:pt x="32364" y="2582"/>
                  <a:pt x="32443" y="2597"/>
                  <a:pt x="32507" y="2582"/>
                </a:cubicBezTo>
                <a:close/>
                <a:moveTo>
                  <a:pt x="32769" y="2483"/>
                </a:moveTo>
                <a:cubicBezTo>
                  <a:pt x="32776" y="2483"/>
                  <a:pt x="32783" y="2484"/>
                  <a:pt x="32792" y="2487"/>
                </a:cubicBezTo>
                <a:cubicBezTo>
                  <a:pt x="32808" y="2487"/>
                  <a:pt x="32808" y="2550"/>
                  <a:pt x="32823" y="2582"/>
                </a:cubicBezTo>
                <a:lnTo>
                  <a:pt x="32713" y="2582"/>
                </a:lnTo>
                <a:cubicBezTo>
                  <a:pt x="32713" y="2629"/>
                  <a:pt x="32713" y="2692"/>
                  <a:pt x="32713" y="2740"/>
                </a:cubicBezTo>
                <a:cubicBezTo>
                  <a:pt x="32713" y="2772"/>
                  <a:pt x="32649" y="2787"/>
                  <a:pt x="32633" y="2787"/>
                </a:cubicBezTo>
                <a:cubicBezTo>
                  <a:pt x="32633" y="2787"/>
                  <a:pt x="32602" y="2756"/>
                  <a:pt x="32602" y="2740"/>
                </a:cubicBezTo>
                <a:lnTo>
                  <a:pt x="32602" y="2582"/>
                </a:lnTo>
                <a:lnTo>
                  <a:pt x="32507" y="2582"/>
                </a:lnTo>
                <a:cubicBezTo>
                  <a:pt x="32493" y="2527"/>
                  <a:pt x="32503" y="2483"/>
                  <a:pt x="32547" y="2483"/>
                </a:cubicBezTo>
                <a:cubicBezTo>
                  <a:pt x="32554" y="2483"/>
                  <a:pt x="32562" y="2484"/>
                  <a:pt x="32570" y="2487"/>
                </a:cubicBezTo>
                <a:cubicBezTo>
                  <a:pt x="32586" y="2487"/>
                  <a:pt x="32602" y="2550"/>
                  <a:pt x="32602" y="2582"/>
                </a:cubicBezTo>
                <a:lnTo>
                  <a:pt x="32713" y="2582"/>
                </a:lnTo>
                <a:cubicBezTo>
                  <a:pt x="32713" y="2527"/>
                  <a:pt x="32724" y="2483"/>
                  <a:pt x="32769" y="2483"/>
                </a:cubicBezTo>
                <a:close/>
                <a:moveTo>
                  <a:pt x="33012" y="3518"/>
                </a:moveTo>
                <a:cubicBezTo>
                  <a:pt x="33086" y="3518"/>
                  <a:pt x="33160" y="3533"/>
                  <a:pt x="33235" y="3563"/>
                </a:cubicBezTo>
                <a:cubicBezTo>
                  <a:pt x="33188" y="3642"/>
                  <a:pt x="33140" y="3722"/>
                  <a:pt x="33108" y="3753"/>
                </a:cubicBezTo>
                <a:cubicBezTo>
                  <a:pt x="33091" y="3756"/>
                  <a:pt x="33075" y="3758"/>
                  <a:pt x="33061" y="3758"/>
                </a:cubicBezTo>
                <a:cubicBezTo>
                  <a:pt x="32927" y="3758"/>
                  <a:pt x="32890" y="3638"/>
                  <a:pt x="32776" y="3595"/>
                </a:cubicBezTo>
                <a:lnTo>
                  <a:pt x="32776" y="3579"/>
                </a:lnTo>
                <a:cubicBezTo>
                  <a:pt x="32851" y="3537"/>
                  <a:pt x="32931" y="3518"/>
                  <a:pt x="33012" y="3518"/>
                </a:cubicBezTo>
                <a:close/>
                <a:moveTo>
                  <a:pt x="11353" y="5764"/>
                </a:moveTo>
                <a:cubicBezTo>
                  <a:pt x="11369" y="5764"/>
                  <a:pt x="11385" y="5827"/>
                  <a:pt x="11400" y="5827"/>
                </a:cubicBezTo>
                <a:cubicBezTo>
                  <a:pt x="11400" y="5843"/>
                  <a:pt x="11369" y="5875"/>
                  <a:pt x="11353" y="5875"/>
                </a:cubicBezTo>
                <a:cubicBezTo>
                  <a:pt x="11305" y="5859"/>
                  <a:pt x="11258" y="5843"/>
                  <a:pt x="11210" y="5843"/>
                </a:cubicBezTo>
                <a:lnTo>
                  <a:pt x="11210" y="5780"/>
                </a:lnTo>
                <a:cubicBezTo>
                  <a:pt x="11258" y="5764"/>
                  <a:pt x="11305" y="5764"/>
                  <a:pt x="11353" y="5764"/>
                </a:cubicBezTo>
                <a:close/>
                <a:moveTo>
                  <a:pt x="3784" y="8266"/>
                </a:moveTo>
                <a:cubicBezTo>
                  <a:pt x="3791" y="8284"/>
                  <a:pt x="3797" y="8300"/>
                  <a:pt x="3802" y="8316"/>
                </a:cubicBezTo>
                <a:lnTo>
                  <a:pt x="3802" y="8316"/>
                </a:lnTo>
                <a:cubicBezTo>
                  <a:pt x="3789" y="8302"/>
                  <a:pt x="3777" y="8286"/>
                  <a:pt x="3769" y="8266"/>
                </a:cubicBezTo>
                <a:close/>
                <a:moveTo>
                  <a:pt x="3839" y="8454"/>
                </a:moveTo>
                <a:cubicBezTo>
                  <a:pt x="3848" y="8513"/>
                  <a:pt x="3835" y="8532"/>
                  <a:pt x="3816" y="8551"/>
                </a:cubicBezTo>
                <a:cubicBezTo>
                  <a:pt x="3773" y="8487"/>
                  <a:pt x="3796" y="8466"/>
                  <a:pt x="3839" y="8454"/>
                </a:cubicBezTo>
                <a:close/>
                <a:moveTo>
                  <a:pt x="10862" y="7854"/>
                </a:moveTo>
                <a:lnTo>
                  <a:pt x="11052" y="7981"/>
                </a:lnTo>
                <a:lnTo>
                  <a:pt x="11765" y="7981"/>
                </a:lnTo>
                <a:cubicBezTo>
                  <a:pt x="11844" y="8092"/>
                  <a:pt x="11955" y="8092"/>
                  <a:pt x="12050" y="8171"/>
                </a:cubicBezTo>
                <a:cubicBezTo>
                  <a:pt x="12002" y="8218"/>
                  <a:pt x="11955" y="8230"/>
                  <a:pt x="11909" y="8230"/>
                </a:cubicBezTo>
                <a:cubicBezTo>
                  <a:pt x="11864" y="8230"/>
                  <a:pt x="11820" y="8218"/>
                  <a:pt x="11780" y="8218"/>
                </a:cubicBezTo>
                <a:lnTo>
                  <a:pt x="11575" y="8218"/>
                </a:lnTo>
                <a:lnTo>
                  <a:pt x="11495" y="8313"/>
                </a:lnTo>
                <a:cubicBezTo>
                  <a:pt x="11421" y="8332"/>
                  <a:pt x="11347" y="8340"/>
                  <a:pt x="11276" y="8340"/>
                </a:cubicBezTo>
                <a:cubicBezTo>
                  <a:pt x="11226" y="8340"/>
                  <a:pt x="11177" y="8336"/>
                  <a:pt x="11131" y="8329"/>
                </a:cubicBezTo>
                <a:lnTo>
                  <a:pt x="11036" y="8234"/>
                </a:lnTo>
                <a:lnTo>
                  <a:pt x="10482" y="8234"/>
                </a:lnTo>
                <a:lnTo>
                  <a:pt x="10355" y="8361"/>
                </a:lnTo>
                <a:lnTo>
                  <a:pt x="10165" y="8234"/>
                </a:lnTo>
                <a:lnTo>
                  <a:pt x="10055" y="8329"/>
                </a:lnTo>
                <a:lnTo>
                  <a:pt x="8994" y="8329"/>
                </a:lnTo>
                <a:cubicBezTo>
                  <a:pt x="8962" y="8297"/>
                  <a:pt x="8915" y="8266"/>
                  <a:pt x="8883" y="8218"/>
                </a:cubicBezTo>
                <a:lnTo>
                  <a:pt x="8772" y="8345"/>
                </a:lnTo>
                <a:lnTo>
                  <a:pt x="6302" y="8345"/>
                </a:lnTo>
                <a:lnTo>
                  <a:pt x="6191" y="8456"/>
                </a:lnTo>
                <a:lnTo>
                  <a:pt x="6112" y="8361"/>
                </a:lnTo>
                <a:cubicBezTo>
                  <a:pt x="6080" y="8361"/>
                  <a:pt x="6049" y="8345"/>
                  <a:pt x="6017" y="8345"/>
                </a:cubicBezTo>
                <a:lnTo>
                  <a:pt x="5431" y="8345"/>
                </a:lnTo>
                <a:lnTo>
                  <a:pt x="5336" y="8440"/>
                </a:lnTo>
                <a:lnTo>
                  <a:pt x="5225" y="8345"/>
                </a:lnTo>
                <a:lnTo>
                  <a:pt x="4782" y="8345"/>
                </a:lnTo>
                <a:lnTo>
                  <a:pt x="4687" y="8456"/>
                </a:lnTo>
                <a:lnTo>
                  <a:pt x="4164" y="8456"/>
                </a:lnTo>
                <a:lnTo>
                  <a:pt x="4038" y="8567"/>
                </a:lnTo>
                <a:cubicBezTo>
                  <a:pt x="3979" y="8552"/>
                  <a:pt x="3961" y="8454"/>
                  <a:pt x="3894" y="8454"/>
                </a:cubicBezTo>
                <a:cubicBezTo>
                  <a:pt x="3890" y="8454"/>
                  <a:pt x="3885" y="8455"/>
                  <a:pt x="3879" y="8456"/>
                </a:cubicBezTo>
                <a:cubicBezTo>
                  <a:pt x="3880" y="8452"/>
                  <a:pt x="3880" y="8449"/>
                  <a:pt x="3881" y="8446"/>
                </a:cubicBezTo>
                <a:lnTo>
                  <a:pt x="3881" y="8446"/>
                </a:lnTo>
                <a:cubicBezTo>
                  <a:pt x="3891" y="8444"/>
                  <a:pt x="3901" y="8442"/>
                  <a:pt x="3911" y="8440"/>
                </a:cubicBezTo>
                <a:cubicBezTo>
                  <a:pt x="3848" y="8171"/>
                  <a:pt x="3943" y="8234"/>
                  <a:pt x="4038" y="8218"/>
                </a:cubicBezTo>
                <a:lnTo>
                  <a:pt x="4164" y="8107"/>
                </a:lnTo>
                <a:lnTo>
                  <a:pt x="4909" y="8107"/>
                </a:lnTo>
                <a:lnTo>
                  <a:pt x="5035" y="7981"/>
                </a:lnTo>
                <a:lnTo>
                  <a:pt x="5320" y="7981"/>
                </a:lnTo>
                <a:lnTo>
                  <a:pt x="5463" y="8123"/>
                </a:lnTo>
                <a:lnTo>
                  <a:pt x="5684" y="7997"/>
                </a:lnTo>
                <a:lnTo>
                  <a:pt x="5985" y="7997"/>
                </a:lnTo>
                <a:lnTo>
                  <a:pt x="6080" y="8092"/>
                </a:lnTo>
                <a:lnTo>
                  <a:pt x="6175" y="7997"/>
                </a:lnTo>
                <a:lnTo>
                  <a:pt x="6302" y="8092"/>
                </a:lnTo>
                <a:lnTo>
                  <a:pt x="6508" y="8092"/>
                </a:lnTo>
                <a:cubicBezTo>
                  <a:pt x="6539" y="8060"/>
                  <a:pt x="6571" y="8028"/>
                  <a:pt x="6619" y="7981"/>
                </a:cubicBezTo>
                <a:cubicBezTo>
                  <a:pt x="6638" y="7973"/>
                  <a:pt x="6654" y="7969"/>
                  <a:pt x="6669" y="7969"/>
                </a:cubicBezTo>
                <a:cubicBezTo>
                  <a:pt x="6741" y="7969"/>
                  <a:pt x="6772" y="8052"/>
                  <a:pt x="6824" y="8092"/>
                </a:cubicBezTo>
                <a:lnTo>
                  <a:pt x="6967" y="7965"/>
                </a:lnTo>
                <a:lnTo>
                  <a:pt x="7094" y="8044"/>
                </a:lnTo>
                <a:cubicBezTo>
                  <a:pt x="7125" y="8060"/>
                  <a:pt x="7141" y="8076"/>
                  <a:pt x="7173" y="8092"/>
                </a:cubicBezTo>
                <a:lnTo>
                  <a:pt x="7252" y="7997"/>
                </a:lnTo>
                <a:lnTo>
                  <a:pt x="8107" y="7997"/>
                </a:lnTo>
                <a:cubicBezTo>
                  <a:pt x="8123" y="7997"/>
                  <a:pt x="8139" y="7997"/>
                  <a:pt x="8139" y="8012"/>
                </a:cubicBezTo>
                <a:cubicBezTo>
                  <a:pt x="8190" y="8051"/>
                  <a:pt x="8231" y="8100"/>
                  <a:pt x="8296" y="8100"/>
                </a:cubicBezTo>
                <a:cubicBezTo>
                  <a:pt x="8311" y="8100"/>
                  <a:pt x="8327" y="8098"/>
                  <a:pt x="8345" y="8092"/>
                </a:cubicBezTo>
                <a:lnTo>
                  <a:pt x="8455" y="7997"/>
                </a:lnTo>
                <a:lnTo>
                  <a:pt x="8614" y="8123"/>
                </a:lnTo>
                <a:lnTo>
                  <a:pt x="8788" y="7981"/>
                </a:lnTo>
                <a:lnTo>
                  <a:pt x="10276" y="7981"/>
                </a:lnTo>
                <a:cubicBezTo>
                  <a:pt x="10308" y="7949"/>
                  <a:pt x="10340" y="7917"/>
                  <a:pt x="10371" y="7886"/>
                </a:cubicBezTo>
                <a:lnTo>
                  <a:pt x="10609" y="7886"/>
                </a:lnTo>
                <a:lnTo>
                  <a:pt x="10688" y="7965"/>
                </a:lnTo>
                <a:lnTo>
                  <a:pt x="10862" y="7854"/>
                </a:lnTo>
                <a:close/>
                <a:moveTo>
                  <a:pt x="32982" y="8804"/>
                </a:moveTo>
                <a:cubicBezTo>
                  <a:pt x="33052" y="8832"/>
                  <a:pt x="33047" y="8936"/>
                  <a:pt x="33135" y="8936"/>
                </a:cubicBezTo>
                <a:cubicBezTo>
                  <a:pt x="33146" y="8936"/>
                  <a:pt x="33158" y="8934"/>
                  <a:pt x="33172" y="8931"/>
                </a:cubicBezTo>
                <a:lnTo>
                  <a:pt x="33172" y="8931"/>
                </a:lnTo>
                <a:cubicBezTo>
                  <a:pt x="32977" y="9002"/>
                  <a:pt x="32773" y="9033"/>
                  <a:pt x="32569" y="9033"/>
                </a:cubicBezTo>
                <a:cubicBezTo>
                  <a:pt x="32409" y="9033"/>
                  <a:pt x="32249" y="9013"/>
                  <a:pt x="32095" y="8978"/>
                </a:cubicBezTo>
                <a:cubicBezTo>
                  <a:pt x="32095" y="8962"/>
                  <a:pt x="32111" y="8931"/>
                  <a:pt x="32127" y="8931"/>
                </a:cubicBezTo>
                <a:lnTo>
                  <a:pt x="32649" y="8931"/>
                </a:lnTo>
                <a:lnTo>
                  <a:pt x="32792" y="8804"/>
                </a:lnTo>
                <a:close/>
                <a:moveTo>
                  <a:pt x="33298" y="9627"/>
                </a:moveTo>
                <a:lnTo>
                  <a:pt x="33330" y="9675"/>
                </a:lnTo>
                <a:cubicBezTo>
                  <a:pt x="33314" y="9691"/>
                  <a:pt x="33298" y="9722"/>
                  <a:pt x="33298" y="9738"/>
                </a:cubicBezTo>
                <a:cubicBezTo>
                  <a:pt x="33283" y="9738"/>
                  <a:pt x="33251" y="9707"/>
                  <a:pt x="33251" y="9707"/>
                </a:cubicBezTo>
                <a:cubicBezTo>
                  <a:pt x="33267" y="9675"/>
                  <a:pt x="33283" y="9643"/>
                  <a:pt x="33298" y="9627"/>
                </a:cubicBezTo>
                <a:close/>
                <a:moveTo>
                  <a:pt x="33488" y="9770"/>
                </a:moveTo>
                <a:cubicBezTo>
                  <a:pt x="33520" y="9770"/>
                  <a:pt x="33536" y="9786"/>
                  <a:pt x="33568" y="9802"/>
                </a:cubicBezTo>
                <a:lnTo>
                  <a:pt x="33536" y="9849"/>
                </a:lnTo>
                <a:lnTo>
                  <a:pt x="33457" y="9802"/>
                </a:lnTo>
                <a:lnTo>
                  <a:pt x="33488" y="9770"/>
                </a:lnTo>
                <a:close/>
                <a:moveTo>
                  <a:pt x="34074" y="9627"/>
                </a:moveTo>
                <a:cubicBezTo>
                  <a:pt x="34090" y="9691"/>
                  <a:pt x="34106" y="9754"/>
                  <a:pt x="34122" y="9849"/>
                </a:cubicBezTo>
                <a:lnTo>
                  <a:pt x="33916" y="9865"/>
                </a:lnTo>
                <a:cubicBezTo>
                  <a:pt x="33900" y="9786"/>
                  <a:pt x="33900" y="9738"/>
                  <a:pt x="33884" y="9659"/>
                </a:cubicBezTo>
                <a:lnTo>
                  <a:pt x="34074" y="9627"/>
                </a:lnTo>
                <a:close/>
                <a:moveTo>
                  <a:pt x="35563" y="10103"/>
                </a:moveTo>
                <a:lnTo>
                  <a:pt x="35594" y="10166"/>
                </a:lnTo>
                <a:lnTo>
                  <a:pt x="35563" y="10213"/>
                </a:lnTo>
                <a:cubicBezTo>
                  <a:pt x="35547" y="10182"/>
                  <a:pt x="35531" y="10166"/>
                  <a:pt x="35515" y="10134"/>
                </a:cubicBezTo>
                <a:cubicBezTo>
                  <a:pt x="35515" y="10118"/>
                  <a:pt x="35547" y="10103"/>
                  <a:pt x="35563" y="10103"/>
                </a:cubicBezTo>
                <a:close/>
                <a:moveTo>
                  <a:pt x="35879" y="10103"/>
                </a:moveTo>
                <a:cubicBezTo>
                  <a:pt x="35895" y="10103"/>
                  <a:pt x="35911" y="10134"/>
                  <a:pt x="35911" y="10134"/>
                </a:cubicBezTo>
                <a:cubicBezTo>
                  <a:pt x="35911" y="10166"/>
                  <a:pt x="35895" y="10182"/>
                  <a:pt x="35879" y="10213"/>
                </a:cubicBezTo>
                <a:lnTo>
                  <a:pt x="35848" y="10166"/>
                </a:lnTo>
                <a:cubicBezTo>
                  <a:pt x="35848" y="10150"/>
                  <a:pt x="35863" y="10118"/>
                  <a:pt x="35879" y="10103"/>
                </a:cubicBezTo>
                <a:close/>
                <a:moveTo>
                  <a:pt x="21581" y="12208"/>
                </a:moveTo>
                <a:lnTo>
                  <a:pt x="21613" y="12288"/>
                </a:lnTo>
                <a:lnTo>
                  <a:pt x="21581" y="12335"/>
                </a:lnTo>
                <a:cubicBezTo>
                  <a:pt x="21566" y="12303"/>
                  <a:pt x="21550" y="12272"/>
                  <a:pt x="21550" y="12256"/>
                </a:cubicBezTo>
                <a:cubicBezTo>
                  <a:pt x="21534" y="12240"/>
                  <a:pt x="21566" y="12224"/>
                  <a:pt x="21581" y="12208"/>
                </a:cubicBezTo>
                <a:close/>
                <a:moveTo>
                  <a:pt x="23307" y="12098"/>
                </a:moveTo>
                <a:cubicBezTo>
                  <a:pt x="23371" y="12193"/>
                  <a:pt x="23371" y="12335"/>
                  <a:pt x="23466" y="12383"/>
                </a:cubicBezTo>
                <a:cubicBezTo>
                  <a:pt x="23450" y="12398"/>
                  <a:pt x="23434" y="12430"/>
                  <a:pt x="23434" y="12430"/>
                </a:cubicBezTo>
                <a:lnTo>
                  <a:pt x="22753" y="12430"/>
                </a:lnTo>
                <a:lnTo>
                  <a:pt x="22658" y="12335"/>
                </a:lnTo>
                <a:cubicBezTo>
                  <a:pt x="22389" y="12335"/>
                  <a:pt x="22120" y="12319"/>
                  <a:pt x="21851" y="12288"/>
                </a:cubicBezTo>
                <a:cubicBezTo>
                  <a:pt x="21968" y="12229"/>
                  <a:pt x="22094" y="12196"/>
                  <a:pt x="22223" y="12196"/>
                </a:cubicBezTo>
                <a:cubicBezTo>
                  <a:pt x="22267" y="12196"/>
                  <a:pt x="22312" y="12200"/>
                  <a:pt x="22357" y="12208"/>
                </a:cubicBezTo>
                <a:lnTo>
                  <a:pt x="22880" y="12208"/>
                </a:lnTo>
                <a:lnTo>
                  <a:pt x="22975" y="12098"/>
                </a:lnTo>
                <a:close/>
                <a:moveTo>
                  <a:pt x="31376" y="13050"/>
                </a:moveTo>
                <a:cubicBezTo>
                  <a:pt x="31411" y="13050"/>
                  <a:pt x="31417" y="13105"/>
                  <a:pt x="31426" y="13167"/>
                </a:cubicBezTo>
                <a:lnTo>
                  <a:pt x="31426" y="13167"/>
                </a:lnTo>
                <a:cubicBezTo>
                  <a:pt x="31423" y="13159"/>
                  <a:pt x="31418" y="13151"/>
                  <a:pt x="31414" y="13143"/>
                </a:cubicBezTo>
                <a:cubicBezTo>
                  <a:pt x="31382" y="13127"/>
                  <a:pt x="31351" y="13111"/>
                  <a:pt x="31319" y="13079"/>
                </a:cubicBezTo>
                <a:cubicBezTo>
                  <a:pt x="31344" y="13059"/>
                  <a:pt x="31362" y="13050"/>
                  <a:pt x="31376" y="13050"/>
                </a:cubicBezTo>
                <a:close/>
                <a:moveTo>
                  <a:pt x="31549" y="13150"/>
                </a:moveTo>
                <a:cubicBezTo>
                  <a:pt x="31579" y="13150"/>
                  <a:pt x="31606" y="13165"/>
                  <a:pt x="31620" y="13222"/>
                </a:cubicBezTo>
                <a:cubicBezTo>
                  <a:pt x="31566" y="13240"/>
                  <a:pt x="31532" y="13251"/>
                  <a:pt x="31508" y="13251"/>
                </a:cubicBezTo>
                <a:cubicBezTo>
                  <a:pt x="31474" y="13251"/>
                  <a:pt x="31458" y="13229"/>
                  <a:pt x="31430" y="13174"/>
                </a:cubicBezTo>
                <a:lnTo>
                  <a:pt x="31430" y="13174"/>
                </a:lnTo>
                <a:cubicBezTo>
                  <a:pt x="31465" y="13174"/>
                  <a:pt x="31510" y="13150"/>
                  <a:pt x="31549" y="13150"/>
                </a:cubicBezTo>
                <a:close/>
                <a:moveTo>
                  <a:pt x="32982" y="13269"/>
                </a:moveTo>
                <a:lnTo>
                  <a:pt x="33013" y="13348"/>
                </a:lnTo>
                <a:lnTo>
                  <a:pt x="32982" y="13380"/>
                </a:lnTo>
                <a:cubicBezTo>
                  <a:pt x="32966" y="13364"/>
                  <a:pt x="32950" y="13333"/>
                  <a:pt x="32934" y="13301"/>
                </a:cubicBezTo>
                <a:cubicBezTo>
                  <a:pt x="32934" y="13301"/>
                  <a:pt x="32966" y="13285"/>
                  <a:pt x="32982" y="13269"/>
                </a:cubicBezTo>
                <a:close/>
                <a:moveTo>
                  <a:pt x="25983" y="13380"/>
                </a:moveTo>
                <a:cubicBezTo>
                  <a:pt x="25999" y="13412"/>
                  <a:pt x="26015" y="13443"/>
                  <a:pt x="26015" y="13459"/>
                </a:cubicBezTo>
                <a:cubicBezTo>
                  <a:pt x="26015" y="13475"/>
                  <a:pt x="25983" y="13491"/>
                  <a:pt x="25983" y="13507"/>
                </a:cubicBezTo>
                <a:cubicBezTo>
                  <a:pt x="25967" y="13475"/>
                  <a:pt x="25952" y="13443"/>
                  <a:pt x="25952" y="13428"/>
                </a:cubicBezTo>
                <a:cubicBezTo>
                  <a:pt x="25952" y="13412"/>
                  <a:pt x="25967" y="13396"/>
                  <a:pt x="25983" y="13380"/>
                </a:cubicBezTo>
                <a:close/>
                <a:moveTo>
                  <a:pt x="28992" y="13380"/>
                </a:moveTo>
                <a:cubicBezTo>
                  <a:pt x="29007" y="13412"/>
                  <a:pt x="29023" y="13443"/>
                  <a:pt x="29023" y="13459"/>
                </a:cubicBezTo>
                <a:cubicBezTo>
                  <a:pt x="29023" y="13475"/>
                  <a:pt x="29007" y="13491"/>
                  <a:pt x="28992" y="13507"/>
                </a:cubicBezTo>
                <a:lnTo>
                  <a:pt x="28960" y="13428"/>
                </a:lnTo>
                <a:lnTo>
                  <a:pt x="28992" y="13380"/>
                </a:lnTo>
                <a:close/>
                <a:moveTo>
                  <a:pt x="36513" y="13380"/>
                </a:moveTo>
                <a:cubicBezTo>
                  <a:pt x="36528" y="13396"/>
                  <a:pt x="36544" y="13428"/>
                  <a:pt x="36544" y="13428"/>
                </a:cubicBezTo>
                <a:cubicBezTo>
                  <a:pt x="36544" y="13443"/>
                  <a:pt x="36528" y="13475"/>
                  <a:pt x="36513" y="13507"/>
                </a:cubicBezTo>
                <a:lnTo>
                  <a:pt x="36481" y="13459"/>
                </a:lnTo>
                <a:lnTo>
                  <a:pt x="36513" y="13380"/>
                </a:lnTo>
                <a:close/>
                <a:moveTo>
                  <a:pt x="27709" y="13396"/>
                </a:moveTo>
                <a:cubicBezTo>
                  <a:pt x="27725" y="13396"/>
                  <a:pt x="27757" y="13412"/>
                  <a:pt x="27757" y="13428"/>
                </a:cubicBezTo>
                <a:lnTo>
                  <a:pt x="27757" y="13475"/>
                </a:lnTo>
                <a:cubicBezTo>
                  <a:pt x="27709" y="13507"/>
                  <a:pt x="27464" y="13523"/>
                  <a:pt x="27151" y="13523"/>
                </a:cubicBezTo>
                <a:cubicBezTo>
                  <a:pt x="26838" y="13523"/>
                  <a:pt x="26458" y="13507"/>
                  <a:pt x="26142" y="13475"/>
                </a:cubicBezTo>
                <a:cubicBezTo>
                  <a:pt x="26189" y="13428"/>
                  <a:pt x="26189" y="13396"/>
                  <a:pt x="26205" y="13396"/>
                </a:cubicBezTo>
                <a:close/>
                <a:moveTo>
                  <a:pt x="25340" y="13499"/>
                </a:moveTo>
                <a:cubicBezTo>
                  <a:pt x="25389" y="13499"/>
                  <a:pt x="25437" y="13512"/>
                  <a:pt x="25477" y="13538"/>
                </a:cubicBezTo>
                <a:cubicBezTo>
                  <a:pt x="25441" y="13583"/>
                  <a:pt x="25425" y="13602"/>
                  <a:pt x="25370" y="13602"/>
                </a:cubicBezTo>
                <a:cubicBezTo>
                  <a:pt x="25328" y="13602"/>
                  <a:pt x="25262" y="13591"/>
                  <a:pt x="25144" y="13570"/>
                </a:cubicBezTo>
                <a:cubicBezTo>
                  <a:pt x="25199" y="13524"/>
                  <a:pt x="25271" y="13499"/>
                  <a:pt x="25340" y="13499"/>
                </a:cubicBezTo>
                <a:close/>
                <a:moveTo>
                  <a:pt x="31572" y="13376"/>
                </a:moveTo>
                <a:cubicBezTo>
                  <a:pt x="31905" y="13376"/>
                  <a:pt x="32237" y="13388"/>
                  <a:pt x="32570" y="13412"/>
                </a:cubicBezTo>
                <a:cubicBezTo>
                  <a:pt x="32475" y="13491"/>
                  <a:pt x="32475" y="13491"/>
                  <a:pt x="32269" y="13491"/>
                </a:cubicBezTo>
                <a:lnTo>
                  <a:pt x="31462" y="13491"/>
                </a:lnTo>
                <a:lnTo>
                  <a:pt x="31398" y="13570"/>
                </a:lnTo>
                <a:cubicBezTo>
                  <a:pt x="31097" y="13602"/>
                  <a:pt x="30801" y="13618"/>
                  <a:pt x="30504" y="13618"/>
                </a:cubicBezTo>
                <a:cubicBezTo>
                  <a:pt x="30207" y="13618"/>
                  <a:pt x="29910" y="13602"/>
                  <a:pt x="29609" y="13570"/>
                </a:cubicBezTo>
                <a:lnTo>
                  <a:pt x="29609" y="13538"/>
                </a:lnTo>
                <a:cubicBezTo>
                  <a:pt x="29726" y="13499"/>
                  <a:pt x="29846" y="13490"/>
                  <a:pt x="29968" y="13490"/>
                </a:cubicBezTo>
                <a:cubicBezTo>
                  <a:pt x="30088" y="13490"/>
                  <a:pt x="30210" y="13499"/>
                  <a:pt x="30334" y="13499"/>
                </a:cubicBezTo>
                <a:cubicBezTo>
                  <a:pt x="30393" y="13499"/>
                  <a:pt x="30452" y="13497"/>
                  <a:pt x="30512" y="13491"/>
                </a:cubicBezTo>
                <a:lnTo>
                  <a:pt x="30575" y="13412"/>
                </a:lnTo>
                <a:cubicBezTo>
                  <a:pt x="30907" y="13388"/>
                  <a:pt x="31240" y="13376"/>
                  <a:pt x="31572" y="13376"/>
                </a:cubicBezTo>
                <a:close/>
                <a:moveTo>
                  <a:pt x="24796" y="13507"/>
                </a:moveTo>
                <a:lnTo>
                  <a:pt x="24827" y="13570"/>
                </a:lnTo>
                <a:lnTo>
                  <a:pt x="24796" y="13618"/>
                </a:lnTo>
                <a:cubicBezTo>
                  <a:pt x="24780" y="13586"/>
                  <a:pt x="24764" y="13570"/>
                  <a:pt x="24764" y="13538"/>
                </a:cubicBezTo>
                <a:cubicBezTo>
                  <a:pt x="24764" y="13538"/>
                  <a:pt x="24780" y="13523"/>
                  <a:pt x="24796" y="13507"/>
                </a:cubicBezTo>
                <a:close/>
                <a:moveTo>
                  <a:pt x="38539" y="13633"/>
                </a:moveTo>
                <a:lnTo>
                  <a:pt x="38618" y="13681"/>
                </a:lnTo>
                <a:cubicBezTo>
                  <a:pt x="38603" y="13697"/>
                  <a:pt x="38571" y="13713"/>
                  <a:pt x="38571" y="13713"/>
                </a:cubicBezTo>
                <a:cubicBezTo>
                  <a:pt x="38555" y="13713"/>
                  <a:pt x="38523" y="13697"/>
                  <a:pt x="38508" y="13681"/>
                </a:cubicBezTo>
                <a:lnTo>
                  <a:pt x="38539" y="13633"/>
                </a:lnTo>
                <a:close/>
                <a:moveTo>
                  <a:pt x="37827" y="13602"/>
                </a:moveTo>
                <a:lnTo>
                  <a:pt x="37953" y="13808"/>
                </a:lnTo>
                <a:lnTo>
                  <a:pt x="37827" y="13855"/>
                </a:lnTo>
                <a:lnTo>
                  <a:pt x="37700" y="13728"/>
                </a:lnTo>
                <a:lnTo>
                  <a:pt x="37494" y="13728"/>
                </a:lnTo>
                <a:lnTo>
                  <a:pt x="37368" y="13839"/>
                </a:lnTo>
                <a:lnTo>
                  <a:pt x="37288" y="13760"/>
                </a:lnTo>
                <a:cubicBezTo>
                  <a:pt x="37207" y="13737"/>
                  <a:pt x="37118" y="13722"/>
                  <a:pt x="37032" y="13722"/>
                </a:cubicBezTo>
                <a:cubicBezTo>
                  <a:pt x="37001" y="13722"/>
                  <a:pt x="36970" y="13724"/>
                  <a:pt x="36940" y="13728"/>
                </a:cubicBezTo>
                <a:lnTo>
                  <a:pt x="35753" y="13728"/>
                </a:lnTo>
                <a:cubicBezTo>
                  <a:pt x="35658" y="13728"/>
                  <a:pt x="35548" y="13735"/>
                  <a:pt x="35453" y="13735"/>
                </a:cubicBezTo>
                <a:cubicBezTo>
                  <a:pt x="35406" y="13735"/>
                  <a:pt x="35362" y="13734"/>
                  <a:pt x="35325" y="13728"/>
                </a:cubicBezTo>
                <a:cubicBezTo>
                  <a:pt x="35257" y="13728"/>
                  <a:pt x="35190" y="13746"/>
                  <a:pt x="35125" y="13746"/>
                </a:cubicBezTo>
                <a:cubicBezTo>
                  <a:pt x="35068" y="13746"/>
                  <a:pt x="35013" y="13733"/>
                  <a:pt x="34961" y="13681"/>
                </a:cubicBezTo>
                <a:cubicBezTo>
                  <a:pt x="34977" y="13665"/>
                  <a:pt x="34993" y="13649"/>
                  <a:pt x="34993" y="13649"/>
                </a:cubicBezTo>
                <a:lnTo>
                  <a:pt x="37827" y="13602"/>
                </a:lnTo>
                <a:close/>
                <a:moveTo>
                  <a:pt x="38200" y="13730"/>
                </a:moveTo>
                <a:cubicBezTo>
                  <a:pt x="38230" y="13730"/>
                  <a:pt x="38256" y="13746"/>
                  <a:pt x="38286" y="13776"/>
                </a:cubicBezTo>
                <a:cubicBezTo>
                  <a:pt x="38263" y="13837"/>
                  <a:pt x="38237" y="13861"/>
                  <a:pt x="38205" y="13861"/>
                </a:cubicBezTo>
                <a:cubicBezTo>
                  <a:pt x="38170" y="13861"/>
                  <a:pt x="38129" y="13833"/>
                  <a:pt x="38080" y="13792"/>
                </a:cubicBezTo>
                <a:cubicBezTo>
                  <a:pt x="38130" y="13750"/>
                  <a:pt x="38167" y="13730"/>
                  <a:pt x="38200" y="13730"/>
                </a:cubicBezTo>
                <a:close/>
                <a:moveTo>
                  <a:pt x="16942" y="1"/>
                </a:moveTo>
                <a:lnTo>
                  <a:pt x="16831" y="112"/>
                </a:lnTo>
                <a:lnTo>
                  <a:pt x="15755" y="112"/>
                </a:lnTo>
                <a:lnTo>
                  <a:pt x="15660" y="17"/>
                </a:lnTo>
                <a:lnTo>
                  <a:pt x="15485" y="127"/>
                </a:lnTo>
                <a:lnTo>
                  <a:pt x="15311" y="17"/>
                </a:lnTo>
                <a:lnTo>
                  <a:pt x="15216" y="127"/>
                </a:lnTo>
                <a:lnTo>
                  <a:pt x="12097" y="127"/>
                </a:lnTo>
                <a:lnTo>
                  <a:pt x="12002" y="238"/>
                </a:lnTo>
                <a:lnTo>
                  <a:pt x="9215" y="238"/>
                </a:lnTo>
                <a:lnTo>
                  <a:pt x="9089" y="349"/>
                </a:lnTo>
                <a:lnTo>
                  <a:pt x="8899" y="349"/>
                </a:lnTo>
                <a:lnTo>
                  <a:pt x="8772" y="476"/>
                </a:lnTo>
                <a:lnTo>
                  <a:pt x="8297" y="476"/>
                </a:lnTo>
                <a:cubicBezTo>
                  <a:pt x="8297" y="555"/>
                  <a:pt x="8265" y="587"/>
                  <a:pt x="8186" y="587"/>
                </a:cubicBezTo>
                <a:cubicBezTo>
                  <a:pt x="8202" y="650"/>
                  <a:pt x="8155" y="697"/>
                  <a:pt x="8107" y="697"/>
                </a:cubicBezTo>
                <a:cubicBezTo>
                  <a:pt x="8075" y="705"/>
                  <a:pt x="8044" y="709"/>
                  <a:pt x="8012" y="709"/>
                </a:cubicBezTo>
                <a:cubicBezTo>
                  <a:pt x="7980" y="709"/>
                  <a:pt x="7949" y="705"/>
                  <a:pt x="7917" y="697"/>
                </a:cubicBezTo>
                <a:lnTo>
                  <a:pt x="7822" y="808"/>
                </a:lnTo>
                <a:lnTo>
                  <a:pt x="6508" y="808"/>
                </a:lnTo>
                <a:lnTo>
                  <a:pt x="6413" y="713"/>
                </a:lnTo>
                <a:cubicBezTo>
                  <a:pt x="6365" y="745"/>
                  <a:pt x="6302" y="808"/>
                  <a:pt x="6254" y="808"/>
                </a:cubicBezTo>
                <a:cubicBezTo>
                  <a:pt x="6191" y="808"/>
                  <a:pt x="6144" y="745"/>
                  <a:pt x="6080" y="713"/>
                </a:cubicBezTo>
                <a:lnTo>
                  <a:pt x="5969" y="824"/>
                </a:lnTo>
                <a:lnTo>
                  <a:pt x="5447" y="824"/>
                </a:lnTo>
                <a:lnTo>
                  <a:pt x="5336" y="713"/>
                </a:lnTo>
                <a:lnTo>
                  <a:pt x="5004" y="713"/>
                </a:lnTo>
                <a:lnTo>
                  <a:pt x="4924" y="808"/>
                </a:lnTo>
                <a:cubicBezTo>
                  <a:pt x="4846" y="759"/>
                  <a:pt x="4773" y="710"/>
                  <a:pt x="4707" y="710"/>
                </a:cubicBezTo>
                <a:cubicBezTo>
                  <a:pt x="4666" y="710"/>
                  <a:pt x="4628" y="728"/>
                  <a:pt x="4592" y="777"/>
                </a:cubicBezTo>
                <a:lnTo>
                  <a:pt x="4434" y="856"/>
                </a:lnTo>
                <a:lnTo>
                  <a:pt x="4655" y="1157"/>
                </a:lnTo>
                <a:lnTo>
                  <a:pt x="4845" y="1220"/>
                </a:lnTo>
                <a:cubicBezTo>
                  <a:pt x="4861" y="1331"/>
                  <a:pt x="4782" y="1442"/>
                  <a:pt x="4877" y="1505"/>
                </a:cubicBezTo>
                <a:cubicBezTo>
                  <a:pt x="4912" y="1534"/>
                  <a:pt x="4950" y="1540"/>
                  <a:pt x="4988" y="1540"/>
                </a:cubicBezTo>
                <a:cubicBezTo>
                  <a:pt x="5010" y="1540"/>
                  <a:pt x="5032" y="1538"/>
                  <a:pt x="5054" y="1538"/>
                </a:cubicBezTo>
                <a:cubicBezTo>
                  <a:pt x="5096" y="1538"/>
                  <a:pt x="5138" y="1545"/>
                  <a:pt x="5178" y="1584"/>
                </a:cubicBezTo>
                <a:cubicBezTo>
                  <a:pt x="5273" y="1663"/>
                  <a:pt x="5384" y="1727"/>
                  <a:pt x="5494" y="1774"/>
                </a:cubicBezTo>
                <a:lnTo>
                  <a:pt x="7695" y="1774"/>
                </a:lnTo>
                <a:cubicBezTo>
                  <a:pt x="7670" y="1787"/>
                  <a:pt x="7655" y="1871"/>
                  <a:pt x="7691" y="1871"/>
                </a:cubicBezTo>
                <a:cubicBezTo>
                  <a:pt x="7699" y="1871"/>
                  <a:pt x="7711" y="1866"/>
                  <a:pt x="7727" y="1853"/>
                </a:cubicBezTo>
                <a:lnTo>
                  <a:pt x="7806" y="1774"/>
                </a:lnTo>
                <a:lnTo>
                  <a:pt x="8234" y="1774"/>
                </a:lnTo>
                <a:cubicBezTo>
                  <a:pt x="8250" y="1774"/>
                  <a:pt x="8265" y="1790"/>
                  <a:pt x="8265" y="1806"/>
                </a:cubicBezTo>
                <a:lnTo>
                  <a:pt x="8281" y="1917"/>
                </a:lnTo>
                <a:cubicBezTo>
                  <a:pt x="8202" y="2012"/>
                  <a:pt x="8139" y="2107"/>
                  <a:pt x="8091" y="2233"/>
                </a:cubicBezTo>
                <a:cubicBezTo>
                  <a:pt x="8059" y="2392"/>
                  <a:pt x="7869" y="2439"/>
                  <a:pt x="7869" y="2597"/>
                </a:cubicBezTo>
                <a:cubicBezTo>
                  <a:pt x="7854" y="2740"/>
                  <a:pt x="7695" y="2772"/>
                  <a:pt x="7648" y="2930"/>
                </a:cubicBezTo>
                <a:lnTo>
                  <a:pt x="7695" y="3057"/>
                </a:lnTo>
                <a:lnTo>
                  <a:pt x="7980" y="3057"/>
                </a:lnTo>
                <a:cubicBezTo>
                  <a:pt x="7996" y="2977"/>
                  <a:pt x="7917" y="2882"/>
                  <a:pt x="8044" y="2835"/>
                </a:cubicBezTo>
                <a:lnTo>
                  <a:pt x="8044" y="2835"/>
                </a:lnTo>
                <a:cubicBezTo>
                  <a:pt x="8091" y="2993"/>
                  <a:pt x="8091" y="2993"/>
                  <a:pt x="7980" y="3057"/>
                </a:cubicBezTo>
                <a:cubicBezTo>
                  <a:pt x="7996" y="3152"/>
                  <a:pt x="7901" y="3183"/>
                  <a:pt x="7854" y="3247"/>
                </a:cubicBezTo>
                <a:cubicBezTo>
                  <a:pt x="7790" y="3310"/>
                  <a:pt x="7727" y="3373"/>
                  <a:pt x="7679" y="3452"/>
                </a:cubicBezTo>
                <a:cubicBezTo>
                  <a:pt x="7632" y="3532"/>
                  <a:pt x="7648" y="3627"/>
                  <a:pt x="7553" y="3690"/>
                </a:cubicBezTo>
                <a:cubicBezTo>
                  <a:pt x="7553" y="3864"/>
                  <a:pt x="7426" y="3943"/>
                  <a:pt x="7331" y="4054"/>
                </a:cubicBezTo>
                <a:lnTo>
                  <a:pt x="7331" y="4387"/>
                </a:lnTo>
                <a:cubicBezTo>
                  <a:pt x="7410" y="4466"/>
                  <a:pt x="7442" y="4561"/>
                  <a:pt x="7569" y="4592"/>
                </a:cubicBezTo>
                <a:cubicBezTo>
                  <a:pt x="7664" y="4608"/>
                  <a:pt x="7743" y="4703"/>
                  <a:pt x="7838" y="4735"/>
                </a:cubicBezTo>
                <a:cubicBezTo>
                  <a:pt x="7846" y="4814"/>
                  <a:pt x="7901" y="4814"/>
                  <a:pt x="7955" y="4814"/>
                </a:cubicBezTo>
                <a:cubicBezTo>
                  <a:pt x="8008" y="4814"/>
                  <a:pt x="8059" y="4814"/>
                  <a:pt x="8059" y="4893"/>
                </a:cubicBezTo>
                <a:lnTo>
                  <a:pt x="7869" y="5099"/>
                </a:lnTo>
                <a:cubicBezTo>
                  <a:pt x="7901" y="5162"/>
                  <a:pt x="7964" y="5210"/>
                  <a:pt x="7964" y="5273"/>
                </a:cubicBezTo>
                <a:cubicBezTo>
                  <a:pt x="7964" y="5400"/>
                  <a:pt x="8075" y="5432"/>
                  <a:pt x="8123" y="5527"/>
                </a:cubicBezTo>
                <a:lnTo>
                  <a:pt x="9405" y="5527"/>
                </a:lnTo>
                <a:cubicBezTo>
                  <a:pt x="9469" y="5574"/>
                  <a:pt x="9500" y="5606"/>
                  <a:pt x="9532" y="5622"/>
                </a:cubicBezTo>
                <a:cubicBezTo>
                  <a:pt x="9580" y="5574"/>
                  <a:pt x="9611" y="5558"/>
                  <a:pt x="9627" y="5527"/>
                </a:cubicBezTo>
                <a:lnTo>
                  <a:pt x="9975" y="5748"/>
                </a:lnTo>
                <a:lnTo>
                  <a:pt x="10498" y="5748"/>
                </a:lnTo>
                <a:lnTo>
                  <a:pt x="10609" y="5637"/>
                </a:lnTo>
                <a:lnTo>
                  <a:pt x="10830" y="5637"/>
                </a:lnTo>
                <a:cubicBezTo>
                  <a:pt x="10878" y="5732"/>
                  <a:pt x="10989" y="5748"/>
                  <a:pt x="10989" y="5875"/>
                </a:cubicBezTo>
                <a:cubicBezTo>
                  <a:pt x="11115" y="5875"/>
                  <a:pt x="11100" y="5970"/>
                  <a:pt x="11052" y="6112"/>
                </a:cubicBezTo>
                <a:cubicBezTo>
                  <a:pt x="11025" y="6097"/>
                  <a:pt x="11001" y="6091"/>
                  <a:pt x="10979" y="6091"/>
                </a:cubicBezTo>
                <a:cubicBezTo>
                  <a:pt x="10885" y="6091"/>
                  <a:pt x="10831" y="6210"/>
                  <a:pt x="10767" y="6287"/>
                </a:cubicBezTo>
                <a:cubicBezTo>
                  <a:pt x="10672" y="6382"/>
                  <a:pt x="10561" y="6461"/>
                  <a:pt x="10450" y="6524"/>
                </a:cubicBezTo>
                <a:lnTo>
                  <a:pt x="10450" y="6746"/>
                </a:lnTo>
                <a:cubicBezTo>
                  <a:pt x="10561" y="6872"/>
                  <a:pt x="10656" y="6983"/>
                  <a:pt x="10751" y="7094"/>
                </a:cubicBezTo>
                <a:lnTo>
                  <a:pt x="10751" y="7142"/>
                </a:lnTo>
                <a:cubicBezTo>
                  <a:pt x="10704" y="7252"/>
                  <a:pt x="10656" y="7379"/>
                  <a:pt x="10609" y="7490"/>
                </a:cubicBezTo>
                <a:lnTo>
                  <a:pt x="10371" y="7522"/>
                </a:lnTo>
                <a:lnTo>
                  <a:pt x="10260" y="7632"/>
                </a:lnTo>
                <a:cubicBezTo>
                  <a:pt x="10241" y="7630"/>
                  <a:pt x="10220" y="7629"/>
                  <a:pt x="10199" y="7629"/>
                </a:cubicBezTo>
                <a:cubicBezTo>
                  <a:pt x="10133" y="7629"/>
                  <a:pt x="10061" y="7638"/>
                  <a:pt x="9989" y="7638"/>
                </a:cubicBezTo>
                <a:cubicBezTo>
                  <a:pt x="9936" y="7638"/>
                  <a:pt x="9883" y="7633"/>
                  <a:pt x="9833" y="7617"/>
                </a:cubicBezTo>
                <a:lnTo>
                  <a:pt x="9738" y="7522"/>
                </a:lnTo>
                <a:cubicBezTo>
                  <a:pt x="9690" y="7553"/>
                  <a:pt x="9627" y="7617"/>
                  <a:pt x="9564" y="7617"/>
                </a:cubicBezTo>
                <a:cubicBezTo>
                  <a:pt x="9516" y="7617"/>
                  <a:pt x="9453" y="7553"/>
                  <a:pt x="9405" y="7522"/>
                </a:cubicBezTo>
                <a:lnTo>
                  <a:pt x="9295" y="7617"/>
                </a:lnTo>
                <a:lnTo>
                  <a:pt x="8582" y="7617"/>
                </a:lnTo>
                <a:lnTo>
                  <a:pt x="8376" y="7490"/>
                </a:lnTo>
                <a:lnTo>
                  <a:pt x="8234" y="7617"/>
                </a:lnTo>
                <a:cubicBezTo>
                  <a:pt x="8180" y="7590"/>
                  <a:pt x="8138" y="7495"/>
                  <a:pt x="8069" y="7495"/>
                </a:cubicBezTo>
                <a:cubicBezTo>
                  <a:pt x="8056" y="7495"/>
                  <a:pt x="8043" y="7498"/>
                  <a:pt x="8028" y="7506"/>
                </a:cubicBezTo>
                <a:lnTo>
                  <a:pt x="7901" y="7632"/>
                </a:lnTo>
                <a:lnTo>
                  <a:pt x="5431" y="7632"/>
                </a:lnTo>
                <a:lnTo>
                  <a:pt x="5320" y="7743"/>
                </a:lnTo>
                <a:lnTo>
                  <a:pt x="5225" y="7632"/>
                </a:lnTo>
                <a:lnTo>
                  <a:pt x="5099" y="7727"/>
                </a:lnTo>
                <a:lnTo>
                  <a:pt x="5004" y="7617"/>
                </a:lnTo>
                <a:cubicBezTo>
                  <a:pt x="4974" y="7629"/>
                  <a:pt x="4943" y="7633"/>
                  <a:pt x="4911" y="7633"/>
                </a:cubicBezTo>
                <a:cubicBezTo>
                  <a:pt x="4870" y="7633"/>
                  <a:pt x="4828" y="7627"/>
                  <a:pt x="4787" y="7627"/>
                </a:cubicBezTo>
                <a:cubicBezTo>
                  <a:pt x="4742" y="7627"/>
                  <a:pt x="4697" y="7634"/>
                  <a:pt x="4655" y="7664"/>
                </a:cubicBezTo>
                <a:lnTo>
                  <a:pt x="4576" y="7743"/>
                </a:lnTo>
                <a:lnTo>
                  <a:pt x="4149" y="7743"/>
                </a:lnTo>
                <a:lnTo>
                  <a:pt x="4054" y="7648"/>
                </a:lnTo>
                <a:lnTo>
                  <a:pt x="3753" y="7807"/>
                </a:lnTo>
                <a:lnTo>
                  <a:pt x="3278" y="8329"/>
                </a:lnTo>
                <a:lnTo>
                  <a:pt x="2850" y="8329"/>
                </a:lnTo>
                <a:lnTo>
                  <a:pt x="2961" y="8567"/>
                </a:lnTo>
                <a:lnTo>
                  <a:pt x="3199" y="8567"/>
                </a:lnTo>
                <a:lnTo>
                  <a:pt x="3373" y="8772"/>
                </a:lnTo>
                <a:cubicBezTo>
                  <a:pt x="3360" y="8771"/>
                  <a:pt x="3347" y="8770"/>
                  <a:pt x="3335" y="8770"/>
                </a:cubicBezTo>
                <a:cubicBezTo>
                  <a:pt x="3227" y="8770"/>
                  <a:pt x="3143" y="8830"/>
                  <a:pt x="3072" y="8915"/>
                </a:cubicBezTo>
                <a:cubicBezTo>
                  <a:pt x="3052" y="8903"/>
                  <a:pt x="3035" y="8898"/>
                  <a:pt x="3020" y="8898"/>
                </a:cubicBezTo>
                <a:cubicBezTo>
                  <a:pt x="2940" y="8898"/>
                  <a:pt x="2899" y="9029"/>
                  <a:pt x="2798" y="9029"/>
                </a:cubicBezTo>
                <a:cubicBezTo>
                  <a:pt x="2790" y="9029"/>
                  <a:pt x="2781" y="9028"/>
                  <a:pt x="2771" y="9026"/>
                </a:cubicBezTo>
                <a:lnTo>
                  <a:pt x="2644" y="8915"/>
                </a:lnTo>
                <a:lnTo>
                  <a:pt x="2217" y="8915"/>
                </a:lnTo>
                <a:cubicBezTo>
                  <a:pt x="2138" y="9073"/>
                  <a:pt x="2074" y="9216"/>
                  <a:pt x="2011" y="9374"/>
                </a:cubicBezTo>
                <a:lnTo>
                  <a:pt x="1726" y="9406"/>
                </a:lnTo>
                <a:cubicBezTo>
                  <a:pt x="1742" y="9532"/>
                  <a:pt x="1710" y="9675"/>
                  <a:pt x="1742" y="9802"/>
                </a:cubicBezTo>
                <a:cubicBezTo>
                  <a:pt x="1837" y="9912"/>
                  <a:pt x="1948" y="10023"/>
                  <a:pt x="2043" y="10134"/>
                </a:cubicBezTo>
                <a:cubicBezTo>
                  <a:pt x="2059" y="10150"/>
                  <a:pt x="2059" y="10166"/>
                  <a:pt x="2059" y="10229"/>
                </a:cubicBezTo>
                <a:lnTo>
                  <a:pt x="1948" y="10388"/>
                </a:lnTo>
                <a:lnTo>
                  <a:pt x="2059" y="10514"/>
                </a:lnTo>
                <a:lnTo>
                  <a:pt x="1916" y="10562"/>
                </a:lnTo>
                <a:lnTo>
                  <a:pt x="1774" y="10435"/>
                </a:lnTo>
                <a:lnTo>
                  <a:pt x="1584" y="10435"/>
                </a:lnTo>
                <a:cubicBezTo>
                  <a:pt x="1536" y="10403"/>
                  <a:pt x="1504" y="10356"/>
                  <a:pt x="1473" y="10324"/>
                </a:cubicBezTo>
                <a:lnTo>
                  <a:pt x="602" y="10324"/>
                </a:lnTo>
                <a:lnTo>
                  <a:pt x="491" y="10435"/>
                </a:lnTo>
                <a:cubicBezTo>
                  <a:pt x="444" y="10431"/>
                  <a:pt x="399" y="10429"/>
                  <a:pt x="354" y="10429"/>
                </a:cubicBezTo>
                <a:cubicBezTo>
                  <a:pt x="232" y="10429"/>
                  <a:pt x="116" y="10443"/>
                  <a:pt x="0" y="10467"/>
                </a:cubicBezTo>
                <a:cubicBezTo>
                  <a:pt x="16" y="10546"/>
                  <a:pt x="16" y="10593"/>
                  <a:pt x="16" y="10641"/>
                </a:cubicBezTo>
                <a:lnTo>
                  <a:pt x="222" y="10720"/>
                </a:lnTo>
                <a:lnTo>
                  <a:pt x="222" y="10847"/>
                </a:lnTo>
                <a:lnTo>
                  <a:pt x="744" y="11132"/>
                </a:lnTo>
                <a:lnTo>
                  <a:pt x="1884" y="11132"/>
                </a:lnTo>
                <a:cubicBezTo>
                  <a:pt x="1964" y="11005"/>
                  <a:pt x="2122" y="11037"/>
                  <a:pt x="2233" y="10910"/>
                </a:cubicBezTo>
                <a:cubicBezTo>
                  <a:pt x="2243" y="10899"/>
                  <a:pt x="2263" y="10896"/>
                  <a:pt x="2285" y="10896"/>
                </a:cubicBezTo>
                <a:cubicBezTo>
                  <a:pt x="2331" y="10896"/>
                  <a:pt x="2391" y="10910"/>
                  <a:pt x="2423" y="10910"/>
                </a:cubicBezTo>
                <a:lnTo>
                  <a:pt x="2565" y="11037"/>
                </a:lnTo>
                <a:lnTo>
                  <a:pt x="2834" y="11037"/>
                </a:lnTo>
                <a:lnTo>
                  <a:pt x="3246" y="11274"/>
                </a:lnTo>
                <a:lnTo>
                  <a:pt x="3515" y="11274"/>
                </a:lnTo>
                <a:lnTo>
                  <a:pt x="3721" y="11496"/>
                </a:lnTo>
                <a:lnTo>
                  <a:pt x="3927" y="11496"/>
                </a:lnTo>
                <a:lnTo>
                  <a:pt x="4038" y="11607"/>
                </a:lnTo>
                <a:lnTo>
                  <a:pt x="4259" y="11607"/>
                </a:lnTo>
                <a:lnTo>
                  <a:pt x="4370" y="11512"/>
                </a:lnTo>
                <a:lnTo>
                  <a:pt x="5130" y="11512"/>
                </a:lnTo>
                <a:lnTo>
                  <a:pt x="5225" y="11623"/>
                </a:lnTo>
                <a:lnTo>
                  <a:pt x="5669" y="11623"/>
                </a:lnTo>
                <a:lnTo>
                  <a:pt x="5764" y="11718"/>
                </a:lnTo>
                <a:lnTo>
                  <a:pt x="10609" y="11718"/>
                </a:lnTo>
                <a:cubicBezTo>
                  <a:pt x="10609" y="11718"/>
                  <a:pt x="10625" y="11749"/>
                  <a:pt x="10640" y="11749"/>
                </a:cubicBezTo>
                <a:lnTo>
                  <a:pt x="10720" y="11844"/>
                </a:lnTo>
                <a:lnTo>
                  <a:pt x="11575" y="11844"/>
                </a:lnTo>
                <a:lnTo>
                  <a:pt x="11701" y="11955"/>
                </a:lnTo>
                <a:lnTo>
                  <a:pt x="12018" y="11955"/>
                </a:lnTo>
                <a:lnTo>
                  <a:pt x="12145" y="12082"/>
                </a:lnTo>
                <a:lnTo>
                  <a:pt x="21059" y="12082"/>
                </a:lnTo>
                <a:cubicBezTo>
                  <a:pt x="21075" y="12082"/>
                  <a:pt x="21075" y="12113"/>
                  <a:pt x="21091" y="12129"/>
                </a:cubicBezTo>
                <a:cubicBezTo>
                  <a:pt x="21073" y="12182"/>
                  <a:pt x="21040" y="12191"/>
                  <a:pt x="21004" y="12191"/>
                </a:cubicBezTo>
                <a:cubicBezTo>
                  <a:pt x="20987" y="12191"/>
                  <a:pt x="20969" y="12189"/>
                  <a:pt x="20951" y="12189"/>
                </a:cubicBezTo>
                <a:cubicBezTo>
                  <a:pt x="20939" y="12189"/>
                  <a:pt x="20927" y="12190"/>
                  <a:pt x="20916" y="12193"/>
                </a:cubicBezTo>
                <a:cubicBezTo>
                  <a:pt x="20853" y="12224"/>
                  <a:pt x="20774" y="12256"/>
                  <a:pt x="20711" y="12288"/>
                </a:cubicBezTo>
                <a:lnTo>
                  <a:pt x="20616" y="12208"/>
                </a:lnTo>
                <a:lnTo>
                  <a:pt x="20505" y="12303"/>
                </a:lnTo>
                <a:lnTo>
                  <a:pt x="16911" y="12303"/>
                </a:lnTo>
                <a:cubicBezTo>
                  <a:pt x="16879" y="12303"/>
                  <a:pt x="16847" y="12288"/>
                  <a:pt x="16816" y="12272"/>
                </a:cubicBezTo>
                <a:lnTo>
                  <a:pt x="16752" y="12193"/>
                </a:lnTo>
                <a:lnTo>
                  <a:pt x="16641" y="12303"/>
                </a:lnTo>
                <a:lnTo>
                  <a:pt x="16531" y="12208"/>
                </a:lnTo>
                <a:lnTo>
                  <a:pt x="16420" y="12303"/>
                </a:lnTo>
                <a:cubicBezTo>
                  <a:pt x="16372" y="12256"/>
                  <a:pt x="16356" y="12224"/>
                  <a:pt x="16325" y="12193"/>
                </a:cubicBezTo>
                <a:lnTo>
                  <a:pt x="16214" y="12303"/>
                </a:lnTo>
                <a:lnTo>
                  <a:pt x="16103" y="12193"/>
                </a:lnTo>
                <a:lnTo>
                  <a:pt x="12445" y="12193"/>
                </a:lnTo>
                <a:lnTo>
                  <a:pt x="12335" y="12303"/>
                </a:lnTo>
                <a:lnTo>
                  <a:pt x="12240" y="12208"/>
                </a:lnTo>
                <a:lnTo>
                  <a:pt x="10830" y="12208"/>
                </a:lnTo>
                <a:lnTo>
                  <a:pt x="10720" y="12303"/>
                </a:lnTo>
                <a:lnTo>
                  <a:pt x="10625" y="12193"/>
                </a:lnTo>
                <a:lnTo>
                  <a:pt x="8107" y="12193"/>
                </a:lnTo>
                <a:cubicBezTo>
                  <a:pt x="8075" y="12193"/>
                  <a:pt x="8044" y="12208"/>
                  <a:pt x="8012" y="12224"/>
                </a:cubicBezTo>
                <a:lnTo>
                  <a:pt x="7933" y="12303"/>
                </a:lnTo>
                <a:lnTo>
                  <a:pt x="7822" y="12193"/>
                </a:lnTo>
                <a:lnTo>
                  <a:pt x="7616" y="12193"/>
                </a:lnTo>
                <a:lnTo>
                  <a:pt x="7489" y="12303"/>
                </a:lnTo>
                <a:lnTo>
                  <a:pt x="7410" y="12208"/>
                </a:lnTo>
                <a:lnTo>
                  <a:pt x="6080" y="12208"/>
                </a:lnTo>
                <a:lnTo>
                  <a:pt x="5985" y="12303"/>
                </a:lnTo>
                <a:lnTo>
                  <a:pt x="5669" y="12303"/>
                </a:lnTo>
                <a:lnTo>
                  <a:pt x="5463" y="12525"/>
                </a:lnTo>
                <a:lnTo>
                  <a:pt x="5700" y="12683"/>
                </a:lnTo>
                <a:cubicBezTo>
                  <a:pt x="5716" y="12826"/>
                  <a:pt x="5716" y="12905"/>
                  <a:pt x="5716" y="12953"/>
                </a:cubicBezTo>
                <a:cubicBezTo>
                  <a:pt x="5859" y="13158"/>
                  <a:pt x="6080" y="13158"/>
                  <a:pt x="6175" y="13348"/>
                </a:cubicBezTo>
                <a:cubicBezTo>
                  <a:pt x="6191" y="13364"/>
                  <a:pt x="6223" y="13364"/>
                  <a:pt x="6239" y="13364"/>
                </a:cubicBezTo>
                <a:lnTo>
                  <a:pt x="12746" y="13364"/>
                </a:lnTo>
                <a:cubicBezTo>
                  <a:pt x="12762" y="13380"/>
                  <a:pt x="12778" y="13380"/>
                  <a:pt x="12778" y="13396"/>
                </a:cubicBezTo>
                <a:cubicBezTo>
                  <a:pt x="12794" y="13412"/>
                  <a:pt x="12794" y="13428"/>
                  <a:pt x="12794" y="13428"/>
                </a:cubicBezTo>
                <a:lnTo>
                  <a:pt x="12430" y="13633"/>
                </a:lnTo>
                <a:cubicBezTo>
                  <a:pt x="12461" y="13713"/>
                  <a:pt x="12509" y="13792"/>
                  <a:pt x="12525" y="13823"/>
                </a:cubicBezTo>
                <a:cubicBezTo>
                  <a:pt x="12651" y="13871"/>
                  <a:pt x="12746" y="13808"/>
                  <a:pt x="12810" y="13903"/>
                </a:cubicBezTo>
                <a:lnTo>
                  <a:pt x="12715" y="14029"/>
                </a:lnTo>
                <a:cubicBezTo>
                  <a:pt x="12841" y="14219"/>
                  <a:pt x="13095" y="14219"/>
                  <a:pt x="13190" y="14441"/>
                </a:cubicBezTo>
                <a:lnTo>
                  <a:pt x="15137" y="14441"/>
                </a:lnTo>
                <a:cubicBezTo>
                  <a:pt x="15153" y="14441"/>
                  <a:pt x="15185" y="14473"/>
                  <a:pt x="15169" y="14488"/>
                </a:cubicBezTo>
                <a:cubicBezTo>
                  <a:pt x="15169" y="14504"/>
                  <a:pt x="15153" y="14520"/>
                  <a:pt x="15137" y="14520"/>
                </a:cubicBezTo>
                <a:cubicBezTo>
                  <a:pt x="14947" y="14536"/>
                  <a:pt x="14757" y="14568"/>
                  <a:pt x="14583" y="14568"/>
                </a:cubicBezTo>
                <a:lnTo>
                  <a:pt x="14456" y="14663"/>
                </a:lnTo>
                <a:lnTo>
                  <a:pt x="13316" y="14663"/>
                </a:lnTo>
                <a:cubicBezTo>
                  <a:pt x="13300" y="14663"/>
                  <a:pt x="13269" y="14710"/>
                  <a:pt x="13253" y="14726"/>
                </a:cubicBezTo>
                <a:cubicBezTo>
                  <a:pt x="13316" y="14789"/>
                  <a:pt x="13348" y="14900"/>
                  <a:pt x="13490" y="14900"/>
                </a:cubicBezTo>
                <a:lnTo>
                  <a:pt x="13633" y="14773"/>
                </a:lnTo>
                <a:lnTo>
                  <a:pt x="14805" y="14773"/>
                </a:lnTo>
                <a:lnTo>
                  <a:pt x="14931" y="14663"/>
                </a:lnTo>
                <a:lnTo>
                  <a:pt x="15675" y="14663"/>
                </a:lnTo>
                <a:lnTo>
                  <a:pt x="15770" y="14552"/>
                </a:lnTo>
                <a:lnTo>
                  <a:pt x="16958" y="14552"/>
                </a:lnTo>
                <a:lnTo>
                  <a:pt x="17053" y="14441"/>
                </a:lnTo>
                <a:lnTo>
                  <a:pt x="17164" y="14536"/>
                </a:lnTo>
                <a:cubicBezTo>
                  <a:pt x="17417" y="14552"/>
                  <a:pt x="17417" y="14552"/>
                  <a:pt x="17528" y="14615"/>
                </a:cubicBezTo>
                <a:cubicBezTo>
                  <a:pt x="17528" y="14631"/>
                  <a:pt x="17512" y="14663"/>
                  <a:pt x="17496" y="14663"/>
                </a:cubicBezTo>
                <a:lnTo>
                  <a:pt x="16436" y="14663"/>
                </a:lnTo>
                <a:lnTo>
                  <a:pt x="16309" y="14789"/>
                </a:lnTo>
                <a:lnTo>
                  <a:pt x="15755" y="14789"/>
                </a:lnTo>
                <a:lnTo>
                  <a:pt x="15644" y="14884"/>
                </a:lnTo>
                <a:lnTo>
                  <a:pt x="15533" y="14789"/>
                </a:lnTo>
                <a:lnTo>
                  <a:pt x="15422" y="14900"/>
                </a:lnTo>
                <a:lnTo>
                  <a:pt x="14947" y="14900"/>
                </a:lnTo>
                <a:cubicBezTo>
                  <a:pt x="14820" y="14979"/>
                  <a:pt x="14757" y="15011"/>
                  <a:pt x="14710" y="15043"/>
                </a:cubicBezTo>
                <a:lnTo>
                  <a:pt x="14567" y="14900"/>
                </a:lnTo>
                <a:lnTo>
                  <a:pt x="14456" y="15027"/>
                </a:lnTo>
                <a:lnTo>
                  <a:pt x="13601" y="15027"/>
                </a:lnTo>
                <a:lnTo>
                  <a:pt x="13475" y="15138"/>
                </a:lnTo>
                <a:lnTo>
                  <a:pt x="12635" y="15138"/>
                </a:lnTo>
                <a:cubicBezTo>
                  <a:pt x="12525" y="15296"/>
                  <a:pt x="12287" y="15248"/>
                  <a:pt x="12255" y="15502"/>
                </a:cubicBezTo>
                <a:cubicBezTo>
                  <a:pt x="12271" y="15518"/>
                  <a:pt x="12255" y="15549"/>
                  <a:pt x="12271" y="15549"/>
                </a:cubicBezTo>
                <a:lnTo>
                  <a:pt x="12572" y="15898"/>
                </a:lnTo>
                <a:lnTo>
                  <a:pt x="12382" y="16135"/>
                </a:lnTo>
                <a:lnTo>
                  <a:pt x="12651" y="16293"/>
                </a:lnTo>
                <a:lnTo>
                  <a:pt x="12762" y="16183"/>
                </a:lnTo>
                <a:cubicBezTo>
                  <a:pt x="12778" y="16246"/>
                  <a:pt x="12810" y="16309"/>
                  <a:pt x="12825" y="16388"/>
                </a:cubicBezTo>
                <a:cubicBezTo>
                  <a:pt x="12873" y="16436"/>
                  <a:pt x="12920" y="16499"/>
                  <a:pt x="12984" y="16547"/>
                </a:cubicBezTo>
                <a:lnTo>
                  <a:pt x="13205" y="16547"/>
                </a:lnTo>
                <a:cubicBezTo>
                  <a:pt x="13221" y="16594"/>
                  <a:pt x="13237" y="16658"/>
                  <a:pt x="13253" y="16721"/>
                </a:cubicBezTo>
                <a:lnTo>
                  <a:pt x="13395" y="16879"/>
                </a:lnTo>
                <a:lnTo>
                  <a:pt x="15565" y="16879"/>
                </a:lnTo>
                <a:lnTo>
                  <a:pt x="15660" y="16768"/>
                </a:lnTo>
                <a:lnTo>
                  <a:pt x="16198" y="16768"/>
                </a:lnTo>
                <a:lnTo>
                  <a:pt x="16309" y="16879"/>
                </a:lnTo>
                <a:cubicBezTo>
                  <a:pt x="16356" y="16848"/>
                  <a:pt x="16388" y="16800"/>
                  <a:pt x="16436" y="16768"/>
                </a:cubicBezTo>
                <a:lnTo>
                  <a:pt x="19317" y="16768"/>
                </a:lnTo>
                <a:lnTo>
                  <a:pt x="19428" y="16658"/>
                </a:lnTo>
                <a:lnTo>
                  <a:pt x="21249" y="16658"/>
                </a:lnTo>
                <a:cubicBezTo>
                  <a:pt x="21296" y="16610"/>
                  <a:pt x="21328" y="16578"/>
                  <a:pt x="21360" y="16531"/>
                </a:cubicBezTo>
                <a:lnTo>
                  <a:pt x="23086" y="16531"/>
                </a:lnTo>
                <a:lnTo>
                  <a:pt x="23196" y="16404"/>
                </a:lnTo>
                <a:lnTo>
                  <a:pt x="24812" y="16404"/>
                </a:lnTo>
                <a:lnTo>
                  <a:pt x="24907" y="16309"/>
                </a:lnTo>
                <a:lnTo>
                  <a:pt x="25017" y="16420"/>
                </a:lnTo>
                <a:lnTo>
                  <a:pt x="25144" y="16293"/>
                </a:lnTo>
                <a:lnTo>
                  <a:pt x="26854" y="16293"/>
                </a:lnTo>
                <a:lnTo>
                  <a:pt x="26965" y="16198"/>
                </a:lnTo>
                <a:lnTo>
                  <a:pt x="27076" y="16293"/>
                </a:lnTo>
                <a:lnTo>
                  <a:pt x="27187" y="16167"/>
                </a:lnTo>
                <a:lnTo>
                  <a:pt x="28691" y="16167"/>
                </a:lnTo>
                <a:lnTo>
                  <a:pt x="28786" y="16072"/>
                </a:lnTo>
                <a:cubicBezTo>
                  <a:pt x="28838" y="16111"/>
                  <a:pt x="28880" y="16194"/>
                  <a:pt x="28947" y="16194"/>
                </a:cubicBezTo>
                <a:cubicBezTo>
                  <a:pt x="28961" y="16194"/>
                  <a:pt x="28975" y="16191"/>
                  <a:pt x="28992" y="16183"/>
                </a:cubicBezTo>
                <a:lnTo>
                  <a:pt x="29118" y="16056"/>
                </a:lnTo>
                <a:lnTo>
                  <a:pt x="32222" y="16056"/>
                </a:lnTo>
                <a:lnTo>
                  <a:pt x="32332" y="15961"/>
                </a:lnTo>
                <a:lnTo>
                  <a:pt x="32507" y="16088"/>
                </a:lnTo>
                <a:lnTo>
                  <a:pt x="32649" y="15961"/>
                </a:lnTo>
                <a:lnTo>
                  <a:pt x="35325" y="15961"/>
                </a:lnTo>
                <a:cubicBezTo>
                  <a:pt x="35341" y="15961"/>
                  <a:pt x="35357" y="15929"/>
                  <a:pt x="35373" y="15929"/>
                </a:cubicBezTo>
                <a:lnTo>
                  <a:pt x="35452" y="15850"/>
                </a:lnTo>
                <a:lnTo>
                  <a:pt x="35563" y="15961"/>
                </a:lnTo>
                <a:lnTo>
                  <a:pt x="35879" y="15961"/>
                </a:lnTo>
                <a:cubicBezTo>
                  <a:pt x="35927" y="15913"/>
                  <a:pt x="35958" y="15882"/>
                  <a:pt x="36006" y="15834"/>
                </a:cubicBezTo>
                <a:lnTo>
                  <a:pt x="38903" y="15834"/>
                </a:lnTo>
                <a:lnTo>
                  <a:pt x="38998" y="15723"/>
                </a:lnTo>
                <a:lnTo>
                  <a:pt x="41469" y="15723"/>
                </a:lnTo>
                <a:lnTo>
                  <a:pt x="41564" y="15628"/>
                </a:lnTo>
                <a:cubicBezTo>
                  <a:pt x="41584" y="15612"/>
                  <a:pt x="41610" y="15607"/>
                  <a:pt x="41637" y="15607"/>
                </a:cubicBezTo>
                <a:cubicBezTo>
                  <a:pt x="41670" y="15607"/>
                  <a:pt x="41705" y="15614"/>
                  <a:pt x="41738" y="15614"/>
                </a:cubicBezTo>
                <a:cubicBezTo>
                  <a:pt x="41782" y="15614"/>
                  <a:pt x="41822" y="15602"/>
                  <a:pt x="41849" y="15549"/>
                </a:cubicBezTo>
                <a:cubicBezTo>
                  <a:pt x="41896" y="15407"/>
                  <a:pt x="41769" y="15375"/>
                  <a:pt x="41738" y="15296"/>
                </a:cubicBezTo>
                <a:cubicBezTo>
                  <a:pt x="41754" y="15201"/>
                  <a:pt x="41706" y="15106"/>
                  <a:pt x="41785" y="15027"/>
                </a:cubicBezTo>
                <a:cubicBezTo>
                  <a:pt x="41798" y="15024"/>
                  <a:pt x="41812" y="15023"/>
                  <a:pt x="41826" y="15023"/>
                </a:cubicBezTo>
                <a:cubicBezTo>
                  <a:pt x="41835" y="15023"/>
                  <a:pt x="41845" y="15023"/>
                  <a:pt x="41854" y="15023"/>
                </a:cubicBezTo>
                <a:cubicBezTo>
                  <a:pt x="41901" y="15023"/>
                  <a:pt x="41944" y="15016"/>
                  <a:pt x="41944" y="14932"/>
                </a:cubicBezTo>
                <a:cubicBezTo>
                  <a:pt x="41909" y="14904"/>
                  <a:pt x="41872" y="14898"/>
                  <a:pt x="41834" y="14898"/>
                </a:cubicBezTo>
                <a:cubicBezTo>
                  <a:pt x="41799" y="14898"/>
                  <a:pt x="41763" y="14904"/>
                  <a:pt x="41729" y="14904"/>
                </a:cubicBezTo>
                <a:cubicBezTo>
                  <a:pt x="41716" y="14904"/>
                  <a:pt x="41703" y="14903"/>
                  <a:pt x="41690" y="14900"/>
                </a:cubicBezTo>
                <a:cubicBezTo>
                  <a:pt x="41659" y="14868"/>
                  <a:pt x="41643" y="14837"/>
                  <a:pt x="41611" y="14821"/>
                </a:cubicBezTo>
                <a:cubicBezTo>
                  <a:pt x="41548" y="14789"/>
                  <a:pt x="41484" y="14758"/>
                  <a:pt x="41405" y="14742"/>
                </a:cubicBezTo>
                <a:lnTo>
                  <a:pt x="41627" y="14473"/>
                </a:lnTo>
                <a:lnTo>
                  <a:pt x="41326" y="14393"/>
                </a:lnTo>
                <a:cubicBezTo>
                  <a:pt x="41318" y="14314"/>
                  <a:pt x="41263" y="14314"/>
                  <a:pt x="41209" y="14314"/>
                </a:cubicBezTo>
                <a:cubicBezTo>
                  <a:pt x="41156" y="14314"/>
                  <a:pt x="41104" y="14314"/>
                  <a:pt x="41104" y="14235"/>
                </a:cubicBezTo>
                <a:cubicBezTo>
                  <a:pt x="41199" y="14188"/>
                  <a:pt x="41294" y="14140"/>
                  <a:pt x="41389" y="14093"/>
                </a:cubicBezTo>
                <a:lnTo>
                  <a:pt x="40930" y="14093"/>
                </a:lnTo>
                <a:lnTo>
                  <a:pt x="40819" y="13966"/>
                </a:lnTo>
                <a:lnTo>
                  <a:pt x="40059" y="13966"/>
                </a:lnTo>
                <a:cubicBezTo>
                  <a:pt x="40028" y="13918"/>
                  <a:pt x="40028" y="13887"/>
                  <a:pt x="40012" y="13839"/>
                </a:cubicBezTo>
                <a:lnTo>
                  <a:pt x="39220" y="13839"/>
                </a:lnTo>
                <a:lnTo>
                  <a:pt x="39141" y="13760"/>
                </a:lnTo>
                <a:cubicBezTo>
                  <a:pt x="39100" y="13730"/>
                  <a:pt x="39056" y="13722"/>
                  <a:pt x="39012" y="13722"/>
                </a:cubicBezTo>
                <a:cubicBezTo>
                  <a:pt x="38967" y="13722"/>
                  <a:pt x="38921" y="13730"/>
                  <a:pt x="38878" y="13730"/>
                </a:cubicBezTo>
                <a:cubicBezTo>
                  <a:pt x="38830" y="13730"/>
                  <a:pt x="38785" y="13720"/>
                  <a:pt x="38745" y="13681"/>
                </a:cubicBezTo>
                <a:cubicBezTo>
                  <a:pt x="38745" y="13665"/>
                  <a:pt x="38777" y="13618"/>
                  <a:pt x="38793" y="13618"/>
                </a:cubicBezTo>
                <a:lnTo>
                  <a:pt x="39473" y="13618"/>
                </a:lnTo>
                <a:cubicBezTo>
                  <a:pt x="39489" y="13538"/>
                  <a:pt x="39442" y="13459"/>
                  <a:pt x="39521" y="13396"/>
                </a:cubicBezTo>
                <a:lnTo>
                  <a:pt x="40075" y="13396"/>
                </a:lnTo>
                <a:lnTo>
                  <a:pt x="40170" y="13491"/>
                </a:lnTo>
                <a:lnTo>
                  <a:pt x="41769" y="13491"/>
                </a:lnTo>
                <a:cubicBezTo>
                  <a:pt x="41785" y="13491"/>
                  <a:pt x="41801" y="13507"/>
                  <a:pt x="41817" y="13507"/>
                </a:cubicBezTo>
                <a:lnTo>
                  <a:pt x="41896" y="13602"/>
                </a:lnTo>
                <a:lnTo>
                  <a:pt x="42862" y="13602"/>
                </a:lnTo>
                <a:cubicBezTo>
                  <a:pt x="42862" y="13602"/>
                  <a:pt x="42878" y="13618"/>
                  <a:pt x="42909" y="13649"/>
                </a:cubicBezTo>
                <a:lnTo>
                  <a:pt x="42973" y="13713"/>
                </a:lnTo>
                <a:lnTo>
                  <a:pt x="44477" y="13713"/>
                </a:lnTo>
                <a:cubicBezTo>
                  <a:pt x="44493" y="13713"/>
                  <a:pt x="44509" y="13697"/>
                  <a:pt x="44509" y="13681"/>
                </a:cubicBezTo>
                <a:cubicBezTo>
                  <a:pt x="44493" y="13633"/>
                  <a:pt x="44461" y="13570"/>
                  <a:pt x="44429" y="13507"/>
                </a:cubicBezTo>
                <a:cubicBezTo>
                  <a:pt x="44467" y="13490"/>
                  <a:pt x="44506" y="13485"/>
                  <a:pt x="44545" y="13485"/>
                </a:cubicBezTo>
                <a:cubicBezTo>
                  <a:pt x="44592" y="13485"/>
                  <a:pt x="44639" y="13492"/>
                  <a:pt x="44685" y="13492"/>
                </a:cubicBezTo>
                <a:cubicBezTo>
                  <a:pt x="44745" y="13492"/>
                  <a:pt x="44804" y="13481"/>
                  <a:pt x="44857" y="13428"/>
                </a:cubicBezTo>
                <a:lnTo>
                  <a:pt x="44651" y="13222"/>
                </a:lnTo>
                <a:cubicBezTo>
                  <a:pt x="44649" y="13221"/>
                  <a:pt x="44647" y="13220"/>
                  <a:pt x="44644" y="13220"/>
                </a:cubicBezTo>
                <a:cubicBezTo>
                  <a:pt x="44620" y="13220"/>
                  <a:pt x="44568" y="13259"/>
                  <a:pt x="44517" y="13259"/>
                </a:cubicBezTo>
                <a:cubicBezTo>
                  <a:pt x="44485" y="13259"/>
                  <a:pt x="44453" y="13243"/>
                  <a:pt x="44429" y="13190"/>
                </a:cubicBezTo>
                <a:lnTo>
                  <a:pt x="44524" y="13063"/>
                </a:lnTo>
                <a:cubicBezTo>
                  <a:pt x="44398" y="12968"/>
                  <a:pt x="44319" y="12778"/>
                  <a:pt x="44144" y="12763"/>
                </a:cubicBezTo>
                <a:cubicBezTo>
                  <a:pt x="44081" y="12763"/>
                  <a:pt x="44081" y="12715"/>
                  <a:pt x="44144" y="12668"/>
                </a:cubicBezTo>
                <a:lnTo>
                  <a:pt x="44477" y="12668"/>
                </a:lnTo>
                <a:cubicBezTo>
                  <a:pt x="44556" y="12738"/>
                  <a:pt x="44592" y="12770"/>
                  <a:pt x="44626" y="12770"/>
                </a:cubicBezTo>
                <a:cubicBezTo>
                  <a:pt x="44654" y="12770"/>
                  <a:pt x="44681" y="12750"/>
                  <a:pt x="44730" y="12715"/>
                </a:cubicBezTo>
                <a:lnTo>
                  <a:pt x="44730" y="12604"/>
                </a:lnTo>
                <a:lnTo>
                  <a:pt x="44445" y="12430"/>
                </a:lnTo>
                <a:lnTo>
                  <a:pt x="44255" y="12430"/>
                </a:lnTo>
                <a:lnTo>
                  <a:pt x="44144" y="12303"/>
                </a:lnTo>
                <a:lnTo>
                  <a:pt x="43939" y="12303"/>
                </a:lnTo>
                <a:cubicBezTo>
                  <a:pt x="43859" y="12224"/>
                  <a:pt x="43891" y="12066"/>
                  <a:pt x="43780" y="12018"/>
                </a:cubicBezTo>
                <a:lnTo>
                  <a:pt x="43828" y="11971"/>
                </a:lnTo>
                <a:lnTo>
                  <a:pt x="44049" y="11971"/>
                </a:lnTo>
                <a:cubicBezTo>
                  <a:pt x="44117" y="12039"/>
                  <a:pt x="44149" y="12070"/>
                  <a:pt x="44183" y="12070"/>
                </a:cubicBezTo>
                <a:cubicBezTo>
                  <a:pt x="44212" y="12070"/>
                  <a:pt x="44244" y="12047"/>
                  <a:pt x="44303" y="12003"/>
                </a:cubicBezTo>
                <a:lnTo>
                  <a:pt x="44303" y="11876"/>
                </a:lnTo>
                <a:cubicBezTo>
                  <a:pt x="44079" y="11831"/>
                  <a:pt x="43898" y="11604"/>
                  <a:pt x="43653" y="11604"/>
                </a:cubicBezTo>
                <a:cubicBezTo>
                  <a:pt x="43637" y="11604"/>
                  <a:pt x="43622" y="11605"/>
                  <a:pt x="43606" y="11607"/>
                </a:cubicBezTo>
                <a:lnTo>
                  <a:pt x="43495" y="11480"/>
                </a:lnTo>
                <a:lnTo>
                  <a:pt x="43194" y="11480"/>
                </a:lnTo>
                <a:lnTo>
                  <a:pt x="43020" y="11306"/>
                </a:lnTo>
                <a:cubicBezTo>
                  <a:pt x="43072" y="11260"/>
                  <a:pt x="43130" y="11248"/>
                  <a:pt x="43190" y="11248"/>
                </a:cubicBezTo>
                <a:cubicBezTo>
                  <a:pt x="43247" y="11248"/>
                  <a:pt x="43306" y="11258"/>
                  <a:pt x="43363" y="11258"/>
                </a:cubicBezTo>
                <a:cubicBezTo>
                  <a:pt x="43433" y="11258"/>
                  <a:pt x="43500" y="11244"/>
                  <a:pt x="43559" y="11179"/>
                </a:cubicBezTo>
                <a:lnTo>
                  <a:pt x="43289" y="11037"/>
                </a:lnTo>
                <a:lnTo>
                  <a:pt x="43194" y="11116"/>
                </a:lnTo>
                <a:lnTo>
                  <a:pt x="42814" y="10894"/>
                </a:lnTo>
                <a:lnTo>
                  <a:pt x="42419" y="10894"/>
                </a:lnTo>
                <a:lnTo>
                  <a:pt x="42324" y="10783"/>
                </a:lnTo>
                <a:lnTo>
                  <a:pt x="41564" y="10783"/>
                </a:lnTo>
                <a:lnTo>
                  <a:pt x="41469" y="10673"/>
                </a:lnTo>
                <a:lnTo>
                  <a:pt x="40503" y="10673"/>
                </a:lnTo>
                <a:lnTo>
                  <a:pt x="40392" y="10546"/>
                </a:lnTo>
                <a:lnTo>
                  <a:pt x="39964" y="10546"/>
                </a:lnTo>
                <a:lnTo>
                  <a:pt x="39853" y="10657"/>
                </a:lnTo>
                <a:lnTo>
                  <a:pt x="39727" y="10546"/>
                </a:lnTo>
                <a:lnTo>
                  <a:pt x="38555" y="10546"/>
                </a:lnTo>
                <a:lnTo>
                  <a:pt x="38460" y="10435"/>
                </a:lnTo>
                <a:lnTo>
                  <a:pt x="36734" y="10435"/>
                </a:lnTo>
                <a:cubicBezTo>
                  <a:pt x="36655" y="10293"/>
                  <a:pt x="36528" y="10340"/>
                  <a:pt x="36433" y="10308"/>
                </a:cubicBezTo>
                <a:cubicBezTo>
                  <a:pt x="36338" y="10261"/>
                  <a:pt x="36243" y="10198"/>
                  <a:pt x="36148" y="10134"/>
                </a:cubicBezTo>
                <a:cubicBezTo>
                  <a:pt x="36164" y="10118"/>
                  <a:pt x="36180" y="10087"/>
                  <a:pt x="36196" y="10087"/>
                </a:cubicBezTo>
                <a:lnTo>
                  <a:pt x="37383" y="10087"/>
                </a:lnTo>
                <a:lnTo>
                  <a:pt x="37494" y="10198"/>
                </a:lnTo>
                <a:lnTo>
                  <a:pt x="37716" y="10198"/>
                </a:lnTo>
                <a:lnTo>
                  <a:pt x="37843" y="10087"/>
                </a:lnTo>
                <a:lnTo>
                  <a:pt x="37938" y="10198"/>
                </a:lnTo>
                <a:lnTo>
                  <a:pt x="39758" y="10198"/>
                </a:lnTo>
                <a:lnTo>
                  <a:pt x="39869" y="10308"/>
                </a:lnTo>
                <a:lnTo>
                  <a:pt x="41057" y="10308"/>
                </a:lnTo>
                <a:lnTo>
                  <a:pt x="41184" y="10435"/>
                </a:lnTo>
                <a:lnTo>
                  <a:pt x="41817" y="10435"/>
                </a:lnTo>
                <a:lnTo>
                  <a:pt x="41928" y="10546"/>
                </a:lnTo>
                <a:lnTo>
                  <a:pt x="42767" y="10546"/>
                </a:lnTo>
                <a:cubicBezTo>
                  <a:pt x="42783" y="10546"/>
                  <a:pt x="42799" y="10530"/>
                  <a:pt x="42830" y="10498"/>
                </a:cubicBezTo>
                <a:cubicBezTo>
                  <a:pt x="42830" y="10451"/>
                  <a:pt x="42814" y="10388"/>
                  <a:pt x="42814" y="10308"/>
                </a:cubicBezTo>
                <a:cubicBezTo>
                  <a:pt x="42751" y="10372"/>
                  <a:pt x="42704" y="10403"/>
                  <a:pt x="42656" y="10467"/>
                </a:cubicBezTo>
                <a:lnTo>
                  <a:pt x="42181" y="10198"/>
                </a:lnTo>
                <a:lnTo>
                  <a:pt x="41627" y="10198"/>
                </a:lnTo>
                <a:lnTo>
                  <a:pt x="41421" y="10071"/>
                </a:lnTo>
                <a:lnTo>
                  <a:pt x="41294" y="10198"/>
                </a:lnTo>
                <a:lnTo>
                  <a:pt x="41168" y="10087"/>
                </a:lnTo>
                <a:lnTo>
                  <a:pt x="40328" y="10087"/>
                </a:lnTo>
                <a:cubicBezTo>
                  <a:pt x="40313" y="10087"/>
                  <a:pt x="40313" y="10087"/>
                  <a:pt x="40281" y="10055"/>
                </a:cubicBezTo>
                <a:cubicBezTo>
                  <a:pt x="40265" y="10023"/>
                  <a:pt x="40233" y="10008"/>
                  <a:pt x="40218" y="9992"/>
                </a:cubicBezTo>
                <a:lnTo>
                  <a:pt x="40043" y="10118"/>
                </a:lnTo>
                <a:lnTo>
                  <a:pt x="39853" y="9960"/>
                </a:lnTo>
                <a:lnTo>
                  <a:pt x="38365" y="9960"/>
                </a:lnTo>
                <a:lnTo>
                  <a:pt x="38286" y="9881"/>
                </a:lnTo>
                <a:cubicBezTo>
                  <a:pt x="38208" y="9925"/>
                  <a:pt x="38131" y="9977"/>
                  <a:pt x="38042" y="9977"/>
                </a:cubicBezTo>
                <a:cubicBezTo>
                  <a:pt x="38004" y="9977"/>
                  <a:pt x="37964" y="9968"/>
                  <a:pt x="37922" y="9944"/>
                </a:cubicBezTo>
                <a:lnTo>
                  <a:pt x="37843" y="9865"/>
                </a:lnTo>
                <a:lnTo>
                  <a:pt x="37637" y="9865"/>
                </a:lnTo>
                <a:lnTo>
                  <a:pt x="37526" y="9976"/>
                </a:lnTo>
                <a:lnTo>
                  <a:pt x="37399" y="9849"/>
                </a:lnTo>
                <a:lnTo>
                  <a:pt x="35800" y="9849"/>
                </a:lnTo>
                <a:lnTo>
                  <a:pt x="35594" y="9627"/>
                </a:lnTo>
                <a:lnTo>
                  <a:pt x="35183" y="9627"/>
                </a:lnTo>
                <a:lnTo>
                  <a:pt x="34977" y="9754"/>
                </a:lnTo>
                <a:lnTo>
                  <a:pt x="34834" y="9627"/>
                </a:lnTo>
                <a:cubicBezTo>
                  <a:pt x="34763" y="9620"/>
                  <a:pt x="34688" y="9616"/>
                  <a:pt x="34613" y="9616"/>
                </a:cubicBezTo>
                <a:cubicBezTo>
                  <a:pt x="34537" y="9616"/>
                  <a:pt x="34462" y="9620"/>
                  <a:pt x="34391" y="9627"/>
                </a:cubicBezTo>
                <a:lnTo>
                  <a:pt x="34296" y="9738"/>
                </a:lnTo>
                <a:cubicBezTo>
                  <a:pt x="34201" y="9643"/>
                  <a:pt x="34233" y="9453"/>
                  <a:pt x="34090" y="9406"/>
                </a:cubicBezTo>
                <a:lnTo>
                  <a:pt x="33900" y="9532"/>
                </a:lnTo>
                <a:lnTo>
                  <a:pt x="33742" y="9374"/>
                </a:lnTo>
                <a:lnTo>
                  <a:pt x="33172" y="9374"/>
                </a:lnTo>
                <a:cubicBezTo>
                  <a:pt x="33172" y="9295"/>
                  <a:pt x="33188" y="9216"/>
                  <a:pt x="33188" y="9137"/>
                </a:cubicBezTo>
                <a:lnTo>
                  <a:pt x="33599" y="9137"/>
                </a:lnTo>
                <a:cubicBezTo>
                  <a:pt x="33583" y="9042"/>
                  <a:pt x="33568" y="8978"/>
                  <a:pt x="33568" y="8915"/>
                </a:cubicBezTo>
                <a:cubicBezTo>
                  <a:pt x="33441" y="8915"/>
                  <a:pt x="33298" y="8915"/>
                  <a:pt x="33172" y="8931"/>
                </a:cubicBezTo>
                <a:cubicBezTo>
                  <a:pt x="33172" y="8852"/>
                  <a:pt x="33124" y="8757"/>
                  <a:pt x="33203" y="8693"/>
                </a:cubicBezTo>
                <a:lnTo>
                  <a:pt x="33314" y="8788"/>
                </a:lnTo>
                <a:lnTo>
                  <a:pt x="33425" y="8693"/>
                </a:lnTo>
                <a:cubicBezTo>
                  <a:pt x="33457" y="8725"/>
                  <a:pt x="33488" y="8757"/>
                  <a:pt x="33536" y="8804"/>
                </a:cubicBezTo>
                <a:lnTo>
                  <a:pt x="33710" y="8804"/>
                </a:lnTo>
                <a:lnTo>
                  <a:pt x="34011" y="8630"/>
                </a:lnTo>
                <a:lnTo>
                  <a:pt x="33979" y="8598"/>
                </a:lnTo>
                <a:lnTo>
                  <a:pt x="33821" y="8551"/>
                </a:lnTo>
                <a:cubicBezTo>
                  <a:pt x="33773" y="8487"/>
                  <a:pt x="33789" y="8345"/>
                  <a:pt x="33726" y="8297"/>
                </a:cubicBezTo>
                <a:cubicBezTo>
                  <a:pt x="33647" y="8266"/>
                  <a:pt x="33710" y="8107"/>
                  <a:pt x="33615" y="8060"/>
                </a:cubicBezTo>
                <a:cubicBezTo>
                  <a:pt x="33599" y="8060"/>
                  <a:pt x="33631" y="8012"/>
                  <a:pt x="33631" y="7981"/>
                </a:cubicBezTo>
                <a:lnTo>
                  <a:pt x="33853" y="7981"/>
                </a:lnTo>
                <a:lnTo>
                  <a:pt x="33963" y="8107"/>
                </a:lnTo>
                <a:cubicBezTo>
                  <a:pt x="33981" y="8097"/>
                  <a:pt x="34000" y="8093"/>
                  <a:pt x="34019" y="8093"/>
                </a:cubicBezTo>
                <a:cubicBezTo>
                  <a:pt x="34053" y="8093"/>
                  <a:pt x="34089" y="8104"/>
                  <a:pt x="34124" y="8104"/>
                </a:cubicBezTo>
                <a:cubicBezTo>
                  <a:pt x="34156" y="8104"/>
                  <a:pt x="34187" y="8095"/>
                  <a:pt x="34217" y="8060"/>
                </a:cubicBezTo>
                <a:cubicBezTo>
                  <a:pt x="34233" y="8012"/>
                  <a:pt x="34233" y="7981"/>
                  <a:pt x="34233" y="7949"/>
                </a:cubicBezTo>
                <a:cubicBezTo>
                  <a:pt x="34153" y="7743"/>
                  <a:pt x="33948" y="7743"/>
                  <a:pt x="33821" y="7617"/>
                </a:cubicBezTo>
                <a:lnTo>
                  <a:pt x="33520" y="7617"/>
                </a:lnTo>
                <a:lnTo>
                  <a:pt x="33314" y="7395"/>
                </a:lnTo>
                <a:lnTo>
                  <a:pt x="33093" y="7379"/>
                </a:lnTo>
                <a:lnTo>
                  <a:pt x="32998" y="7268"/>
                </a:lnTo>
                <a:lnTo>
                  <a:pt x="32665" y="7268"/>
                </a:lnTo>
                <a:cubicBezTo>
                  <a:pt x="32633" y="7237"/>
                  <a:pt x="32586" y="7189"/>
                  <a:pt x="32554" y="7157"/>
                </a:cubicBezTo>
                <a:cubicBezTo>
                  <a:pt x="32507" y="7142"/>
                  <a:pt x="32427" y="7189"/>
                  <a:pt x="32427" y="7047"/>
                </a:cubicBezTo>
                <a:lnTo>
                  <a:pt x="32982" y="7047"/>
                </a:lnTo>
                <a:lnTo>
                  <a:pt x="33093" y="6920"/>
                </a:lnTo>
                <a:lnTo>
                  <a:pt x="33488" y="6920"/>
                </a:lnTo>
                <a:cubicBezTo>
                  <a:pt x="33583" y="6841"/>
                  <a:pt x="33631" y="6793"/>
                  <a:pt x="33694" y="6746"/>
                </a:cubicBezTo>
                <a:cubicBezTo>
                  <a:pt x="33678" y="6682"/>
                  <a:pt x="33663" y="6635"/>
                  <a:pt x="33647" y="6572"/>
                </a:cubicBezTo>
                <a:lnTo>
                  <a:pt x="33108" y="6572"/>
                </a:lnTo>
                <a:lnTo>
                  <a:pt x="32982" y="6461"/>
                </a:lnTo>
                <a:lnTo>
                  <a:pt x="32776" y="6461"/>
                </a:lnTo>
                <a:lnTo>
                  <a:pt x="32633" y="6587"/>
                </a:lnTo>
                <a:lnTo>
                  <a:pt x="31984" y="6223"/>
                </a:lnTo>
                <a:cubicBezTo>
                  <a:pt x="31950" y="6216"/>
                  <a:pt x="31916" y="6214"/>
                  <a:pt x="31881" y="6214"/>
                </a:cubicBezTo>
                <a:cubicBezTo>
                  <a:pt x="31832" y="6214"/>
                  <a:pt x="31782" y="6218"/>
                  <a:pt x="31731" y="6218"/>
                </a:cubicBezTo>
                <a:cubicBezTo>
                  <a:pt x="31663" y="6218"/>
                  <a:pt x="31594" y="6210"/>
                  <a:pt x="31525" y="6176"/>
                </a:cubicBezTo>
                <a:cubicBezTo>
                  <a:pt x="31557" y="6144"/>
                  <a:pt x="31572" y="6112"/>
                  <a:pt x="31572" y="6112"/>
                </a:cubicBezTo>
                <a:lnTo>
                  <a:pt x="32317" y="6112"/>
                </a:lnTo>
                <a:lnTo>
                  <a:pt x="32443" y="5986"/>
                </a:lnTo>
                <a:cubicBezTo>
                  <a:pt x="32808" y="5986"/>
                  <a:pt x="32808" y="5986"/>
                  <a:pt x="32823" y="5891"/>
                </a:cubicBezTo>
                <a:lnTo>
                  <a:pt x="32665" y="5859"/>
                </a:lnTo>
                <a:lnTo>
                  <a:pt x="32507" y="5527"/>
                </a:lnTo>
                <a:lnTo>
                  <a:pt x="33298" y="5527"/>
                </a:lnTo>
                <a:lnTo>
                  <a:pt x="33409" y="5400"/>
                </a:lnTo>
                <a:lnTo>
                  <a:pt x="34058" y="5400"/>
                </a:lnTo>
                <a:lnTo>
                  <a:pt x="34153" y="5305"/>
                </a:lnTo>
                <a:lnTo>
                  <a:pt x="34359" y="5416"/>
                </a:lnTo>
                <a:lnTo>
                  <a:pt x="34486" y="5289"/>
                </a:lnTo>
                <a:lnTo>
                  <a:pt x="34597" y="5400"/>
                </a:lnTo>
                <a:cubicBezTo>
                  <a:pt x="34676" y="5337"/>
                  <a:pt x="34660" y="5289"/>
                  <a:pt x="34644" y="5178"/>
                </a:cubicBezTo>
                <a:cubicBezTo>
                  <a:pt x="34644" y="5083"/>
                  <a:pt x="34708" y="5052"/>
                  <a:pt x="34755" y="4988"/>
                </a:cubicBezTo>
                <a:cubicBezTo>
                  <a:pt x="34755" y="4988"/>
                  <a:pt x="34723" y="4957"/>
                  <a:pt x="34723" y="4941"/>
                </a:cubicBezTo>
                <a:lnTo>
                  <a:pt x="34438" y="4893"/>
                </a:lnTo>
                <a:cubicBezTo>
                  <a:pt x="34438" y="4782"/>
                  <a:pt x="34391" y="4703"/>
                  <a:pt x="34328" y="4624"/>
                </a:cubicBezTo>
                <a:cubicBezTo>
                  <a:pt x="34343" y="4608"/>
                  <a:pt x="34359" y="4592"/>
                  <a:pt x="34391" y="4577"/>
                </a:cubicBezTo>
                <a:cubicBezTo>
                  <a:pt x="34420" y="4577"/>
                  <a:pt x="34454" y="4580"/>
                  <a:pt x="34488" y="4580"/>
                </a:cubicBezTo>
                <a:cubicBezTo>
                  <a:pt x="34566" y="4580"/>
                  <a:pt x="34648" y="4564"/>
                  <a:pt x="34692" y="4466"/>
                </a:cubicBezTo>
                <a:lnTo>
                  <a:pt x="34977" y="4450"/>
                </a:lnTo>
                <a:lnTo>
                  <a:pt x="34945" y="4212"/>
                </a:lnTo>
                <a:lnTo>
                  <a:pt x="34708" y="4212"/>
                </a:lnTo>
                <a:cubicBezTo>
                  <a:pt x="34660" y="4181"/>
                  <a:pt x="34628" y="4133"/>
                  <a:pt x="34581" y="4102"/>
                </a:cubicBezTo>
                <a:lnTo>
                  <a:pt x="34185" y="4102"/>
                </a:lnTo>
                <a:lnTo>
                  <a:pt x="34074" y="3848"/>
                </a:lnTo>
                <a:lnTo>
                  <a:pt x="33773" y="3848"/>
                </a:lnTo>
                <a:lnTo>
                  <a:pt x="33457" y="3674"/>
                </a:lnTo>
                <a:cubicBezTo>
                  <a:pt x="33473" y="3627"/>
                  <a:pt x="33488" y="3563"/>
                  <a:pt x="33504" y="3516"/>
                </a:cubicBezTo>
                <a:lnTo>
                  <a:pt x="33742" y="3500"/>
                </a:lnTo>
                <a:lnTo>
                  <a:pt x="33837" y="3405"/>
                </a:lnTo>
                <a:lnTo>
                  <a:pt x="34058" y="3405"/>
                </a:lnTo>
                <a:lnTo>
                  <a:pt x="34328" y="3104"/>
                </a:lnTo>
                <a:lnTo>
                  <a:pt x="34058" y="2962"/>
                </a:lnTo>
                <a:lnTo>
                  <a:pt x="33868" y="3057"/>
                </a:lnTo>
                <a:cubicBezTo>
                  <a:pt x="33805" y="3009"/>
                  <a:pt x="33773" y="2962"/>
                  <a:pt x="33742" y="2930"/>
                </a:cubicBezTo>
                <a:cubicBezTo>
                  <a:pt x="33710" y="2927"/>
                  <a:pt x="33678" y="2927"/>
                  <a:pt x="33647" y="2927"/>
                </a:cubicBezTo>
                <a:cubicBezTo>
                  <a:pt x="33548" y="2927"/>
                  <a:pt x="33453" y="2936"/>
                  <a:pt x="33359" y="2936"/>
                </a:cubicBezTo>
                <a:cubicBezTo>
                  <a:pt x="33291" y="2936"/>
                  <a:pt x="33223" y="2931"/>
                  <a:pt x="33156" y="2914"/>
                </a:cubicBezTo>
                <a:lnTo>
                  <a:pt x="33093" y="2692"/>
                </a:lnTo>
                <a:lnTo>
                  <a:pt x="32966" y="2819"/>
                </a:lnTo>
                <a:cubicBezTo>
                  <a:pt x="32934" y="2708"/>
                  <a:pt x="32808" y="2692"/>
                  <a:pt x="32823" y="2582"/>
                </a:cubicBezTo>
                <a:lnTo>
                  <a:pt x="32823" y="2582"/>
                </a:lnTo>
                <a:cubicBezTo>
                  <a:pt x="32830" y="2583"/>
                  <a:pt x="32836" y="2583"/>
                  <a:pt x="32841" y="2583"/>
                </a:cubicBezTo>
                <a:cubicBezTo>
                  <a:pt x="32921" y="2583"/>
                  <a:pt x="32937" y="2485"/>
                  <a:pt x="32982" y="2471"/>
                </a:cubicBezTo>
                <a:lnTo>
                  <a:pt x="33298" y="2471"/>
                </a:lnTo>
                <a:lnTo>
                  <a:pt x="33409" y="2566"/>
                </a:lnTo>
                <a:lnTo>
                  <a:pt x="33536" y="2471"/>
                </a:lnTo>
                <a:lnTo>
                  <a:pt x="33615" y="2550"/>
                </a:lnTo>
                <a:cubicBezTo>
                  <a:pt x="33694" y="2455"/>
                  <a:pt x="33710" y="2423"/>
                  <a:pt x="33631" y="2344"/>
                </a:cubicBezTo>
                <a:lnTo>
                  <a:pt x="33314" y="2344"/>
                </a:lnTo>
                <a:cubicBezTo>
                  <a:pt x="33235" y="2202"/>
                  <a:pt x="33061" y="2217"/>
                  <a:pt x="32966" y="2107"/>
                </a:cubicBezTo>
                <a:cubicBezTo>
                  <a:pt x="32955" y="2096"/>
                  <a:pt x="32938" y="2092"/>
                  <a:pt x="32917" y="2092"/>
                </a:cubicBezTo>
                <a:cubicBezTo>
                  <a:pt x="32874" y="2092"/>
                  <a:pt x="32818" y="2107"/>
                  <a:pt x="32776" y="2107"/>
                </a:cubicBezTo>
                <a:lnTo>
                  <a:pt x="32633" y="1980"/>
                </a:lnTo>
                <a:lnTo>
                  <a:pt x="32000" y="1980"/>
                </a:lnTo>
                <a:cubicBezTo>
                  <a:pt x="31984" y="1964"/>
                  <a:pt x="31968" y="1948"/>
                  <a:pt x="31968" y="1932"/>
                </a:cubicBezTo>
                <a:lnTo>
                  <a:pt x="32158" y="1695"/>
                </a:lnTo>
                <a:lnTo>
                  <a:pt x="32063" y="1584"/>
                </a:lnTo>
                <a:lnTo>
                  <a:pt x="31762" y="1394"/>
                </a:lnTo>
                <a:lnTo>
                  <a:pt x="31367" y="1394"/>
                </a:lnTo>
                <a:lnTo>
                  <a:pt x="31240" y="1267"/>
                </a:lnTo>
                <a:lnTo>
                  <a:pt x="30860" y="1267"/>
                </a:lnTo>
                <a:lnTo>
                  <a:pt x="30496" y="1077"/>
                </a:lnTo>
                <a:lnTo>
                  <a:pt x="30781" y="872"/>
                </a:lnTo>
                <a:cubicBezTo>
                  <a:pt x="30749" y="761"/>
                  <a:pt x="30812" y="650"/>
                  <a:pt x="30717" y="571"/>
                </a:cubicBezTo>
                <a:lnTo>
                  <a:pt x="30496" y="571"/>
                </a:lnTo>
                <a:lnTo>
                  <a:pt x="30369" y="713"/>
                </a:lnTo>
                <a:lnTo>
                  <a:pt x="30179" y="444"/>
                </a:lnTo>
                <a:lnTo>
                  <a:pt x="29419" y="444"/>
                </a:lnTo>
                <a:lnTo>
                  <a:pt x="29340" y="365"/>
                </a:lnTo>
                <a:lnTo>
                  <a:pt x="29134" y="476"/>
                </a:lnTo>
                <a:lnTo>
                  <a:pt x="28992" y="349"/>
                </a:lnTo>
                <a:lnTo>
                  <a:pt x="28675" y="349"/>
                </a:lnTo>
                <a:cubicBezTo>
                  <a:pt x="28637" y="286"/>
                  <a:pt x="28590" y="224"/>
                  <a:pt x="28517" y="224"/>
                </a:cubicBezTo>
                <a:cubicBezTo>
                  <a:pt x="28498" y="224"/>
                  <a:pt x="28476" y="228"/>
                  <a:pt x="28453" y="238"/>
                </a:cubicBezTo>
                <a:cubicBezTo>
                  <a:pt x="28409" y="283"/>
                  <a:pt x="28372" y="335"/>
                  <a:pt x="28294" y="335"/>
                </a:cubicBezTo>
                <a:cubicBezTo>
                  <a:pt x="28261" y="335"/>
                  <a:pt x="28220" y="325"/>
                  <a:pt x="28168" y="302"/>
                </a:cubicBezTo>
                <a:lnTo>
                  <a:pt x="28057" y="127"/>
                </a:lnTo>
                <a:cubicBezTo>
                  <a:pt x="28019" y="113"/>
                  <a:pt x="27985" y="108"/>
                  <a:pt x="27953" y="108"/>
                </a:cubicBezTo>
                <a:cubicBezTo>
                  <a:pt x="27841" y="108"/>
                  <a:pt x="27764" y="178"/>
                  <a:pt x="27677" y="191"/>
                </a:cubicBezTo>
                <a:lnTo>
                  <a:pt x="27598" y="96"/>
                </a:lnTo>
                <a:cubicBezTo>
                  <a:pt x="27509" y="99"/>
                  <a:pt x="27419" y="100"/>
                  <a:pt x="27329" y="100"/>
                </a:cubicBezTo>
                <a:cubicBezTo>
                  <a:pt x="27169" y="100"/>
                  <a:pt x="27009" y="97"/>
                  <a:pt x="26849" y="97"/>
                </a:cubicBezTo>
                <a:cubicBezTo>
                  <a:pt x="26703" y="97"/>
                  <a:pt x="26557" y="100"/>
                  <a:pt x="26411" y="112"/>
                </a:cubicBezTo>
                <a:cubicBezTo>
                  <a:pt x="26363" y="175"/>
                  <a:pt x="26332" y="191"/>
                  <a:pt x="26316" y="222"/>
                </a:cubicBezTo>
                <a:lnTo>
                  <a:pt x="26205" y="112"/>
                </a:lnTo>
                <a:lnTo>
                  <a:pt x="25983" y="112"/>
                </a:lnTo>
                <a:lnTo>
                  <a:pt x="25872" y="222"/>
                </a:lnTo>
                <a:lnTo>
                  <a:pt x="25445" y="222"/>
                </a:lnTo>
                <a:lnTo>
                  <a:pt x="25318" y="112"/>
                </a:lnTo>
                <a:lnTo>
                  <a:pt x="25223" y="238"/>
                </a:lnTo>
                <a:lnTo>
                  <a:pt x="23988" y="238"/>
                </a:lnTo>
                <a:lnTo>
                  <a:pt x="23561" y="460"/>
                </a:lnTo>
                <a:lnTo>
                  <a:pt x="23513" y="460"/>
                </a:lnTo>
                <a:cubicBezTo>
                  <a:pt x="23455" y="414"/>
                  <a:pt x="23414" y="351"/>
                  <a:pt x="23329" y="351"/>
                </a:cubicBezTo>
                <a:cubicBezTo>
                  <a:pt x="23297" y="351"/>
                  <a:pt x="23259" y="359"/>
                  <a:pt x="23212" y="381"/>
                </a:cubicBezTo>
                <a:cubicBezTo>
                  <a:pt x="23196" y="412"/>
                  <a:pt x="23149" y="507"/>
                  <a:pt x="23101" y="571"/>
                </a:cubicBezTo>
                <a:lnTo>
                  <a:pt x="22674" y="333"/>
                </a:lnTo>
                <a:lnTo>
                  <a:pt x="22531" y="460"/>
                </a:lnTo>
                <a:lnTo>
                  <a:pt x="21787" y="460"/>
                </a:lnTo>
                <a:lnTo>
                  <a:pt x="21676" y="349"/>
                </a:lnTo>
                <a:lnTo>
                  <a:pt x="21423" y="349"/>
                </a:lnTo>
                <a:lnTo>
                  <a:pt x="21265" y="112"/>
                </a:lnTo>
                <a:cubicBezTo>
                  <a:pt x="21154" y="112"/>
                  <a:pt x="21075" y="112"/>
                  <a:pt x="21075" y="222"/>
                </a:cubicBezTo>
                <a:cubicBezTo>
                  <a:pt x="21027" y="238"/>
                  <a:pt x="20980" y="238"/>
                  <a:pt x="20932" y="238"/>
                </a:cubicBezTo>
                <a:lnTo>
                  <a:pt x="20806" y="112"/>
                </a:lnTo>
                <a:lnTo>
                  <a:pt x="20331" y="112"/>
                </a:lnTo>
                <a:cubicBezTo>
                  <a:pt x="20315" y="80"/>
                  <a:pt x="20299" y="48"/>
                  <a:pt x="20299" y="1"/>
                </a:cubicBezTo>
                <a:lnTo>
                  <a:pt x="19206" y="1"/>
                </a:lnTo>
                <a:lnTo>
                  <a:pt x="19080" y="112"/>
                </a:lnTo>
                <a:lnTo>
                  <a:pt x="18985" y="1"/>
                </a:lnTo>
                <a:lnTo>
                  <a:pt x="17591" y="1"/>
                </a:lnTo>
                <a:cubicBezTo>
                  <a:pt x="17538" y="54"/>
                  <a:pt x="17496" y="119"/>
                  <a:pt x="17417" y="119"/>
                </a:cubicBezTo>
                <a:cubicBezTo>
                  <a:pt x="17403" y="119"/>
                  <a:pt x="17387" y="116"/>
                  <a:pt x="17370" y="112"/>
                </a:cubicBezTo>
                <a:lnTo>
                  <a:pt x="1725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9"/>
          <p:cNvSpPr/>
          <p:nvPr/>
        </p:nvSpPr>
        <p:spPr>
          <a:xfrm rot="-2363009">
            <a:off x="-1986282" y="4830592"/>
            <a:ext cx="4581556" cy="2541353"/>
          </a:xfrm>
          <a:custGeom>
            <a:avLst/>
            <a:gdLst/>
            <a:ahLst/>
            <a:cxnLst/>
            <a:rect l="l" t="t" r="r" b="b"/>
            <a:pathLst>
              <a:path w="44857" h="16880" extrusionOk="0">
                <a:moveTo>
                  <a:pt x="20331" y="112"/>
                </a:moveTo>
                <a:cubicBezTo>
                  <a:pt x="20301" y="190"/>
                  <a:pt x="20290" y="220"/>
                  <a:pt x="20252" y="220"/>
                </a:cubicBezTo>
                <a:cubicBezTo>
                  <a:pt x="20228" y="220"/>
                  <a:pt x="20195" y="209"/>
                  <a:pt x="20141" y="191"/>
                </a:cubicBezTo>
                <a:cubicBezTo>
                  <a:pt x="20156" y="127"/>
                  <a:pt x="20188" y="115"/>
                  <a:pt x="20224" y="115"/>
                </a:cubicBezTo>
                <a:cubicBezTo>
                  <a:pt x="20245" y="115"/>
                  <a:pt x="20268" y="120"/>
                  <a:pt x="20290" y="120"/>
                </a:cubicBezTo>
                <a:cubicBezTo>
                  <a:pt x="20304" y="120"/>
                  <a:pt x="20318" y="118"/>
                  <a:pt x="20331" y="112"/>
                </a:cubicBezTo>
                <a:close/>
                <a:moveTo>
                  <a:pt x="21075" y="222"/>
                </a:moveTo>
                <a:lnTo>
                  <a:pt x="21075" y="222"/>
                </a:lnTo>
                <a:cubicBezTo>
                  <a:pt x="21122" y="238"/>
                  <a:pt x="21154" y="270"/>
                  <a:pt x="21186" y="302"/>
                </a:cubicBezTo>
                <a:cubicBezTo>
                  <a:pt x="21156" y="323"/>
                  <a:pt x="21135" y="332"/>
                  <a:pt x="21120" y="332"/>
                </a:cubicBezTo>
                <a:cubicBezTo>
                  <a:pt x="21081" y="332"/>
                  <a:pt x="21086" y="269"/>
                  <a:pt x="21075" y="222"/>
                </a:cubicBezTo>
                <a:close/>
                <a:moveTo>
                  <a:pt x="22120" y="587"/>
                </a:moveTo>
                <a:cubicBezTo>
                  <a:pt x="22120" y="618"/>
                  <a:pt x="22136" y="634"/>
                  <a:pt x="22151" y="666"/>
                </a:cubicBezTo>
                <a:cubicBezTo>
                  <a:pt x="22151" y="682"/>
                  <a:pt x="22120" y="697"/>
                  <a:pt x="22120" y="697"/>
                </a:cubicBezTo>
                <a:lnTo>
                  <a:pt x="22072" y="634"/>
                </a:lnTo>
                <a:lnTo>
                  <a:pt x="22120" y="587"/>
                </a:lnTo>
                <a:close/>
                <a:moveTo>
                  <a:pt x="29878" y="856"/>
                </a:moveTo>
                <a:cubicBezTo>
                  <a:pt x="29878" y="856"/>
                  <a:pt x="29894" y="872"/>
                  <a:pt x="29910" y="887"/>
                </a:cubicBezTo>
                <a:cubicBezTo>
                  <a:pt x="29894" y="903"/>
                  <a:pt x="29862" y="919"/>
                  <a:pt x="29847" y="919"/>
                </a:cubicBezTo>
                <a:cubicBezTo>
                  <a:pt x="29831" y="919"/>
                  <a:pt x="29815" y="903"/>
                  <a:pt x="29799" y="887"/>
                </a:cubicBezTo>
                <a:cubicBezTo>
                  <a:pt x="29831" y="872"/>
                  <a:pt x="29847" y="856"/>
                  <a:pt x="29878" y="856"/>
                </a:cubicBezTo>
                <a:close/>
                <a:moveTo>
                  <a:pt x="27153" y="984"/>
                </a:moveTo>
                <a:cubicBezTo>
                  <a:pt x="27184" y="984"/>
                  <a:pt x="27195" y="999"/>
                  <a:pt x="27202" y="1014"/>
                </a:cubicBezTo>
                <a:cubicBezTo>
                  <a:pt x="27182" y="1035"/>
                  <a:pt x="27166" y="1044"/>
                  <a:pt x="27155" y="1044"/>
                </a:cubicBezTo>
                <a:cubicBezTo>
                  <a:pt x="27136" y="1044"/>
                  <a:pt x="27127" y="1021"/>
                  <a:pt x="27121" y="988"/>
                </a:cubicBezTo>
                <a:lnTo>
                  <a:pt x="27121" y="988"/>
                </a:lnTo>
                <a:cubicBezTo>
                  <a:pt x="27133" y="985"/>
                  <a:pt x="27144" y="984"/>
                  <a:pt x="27153" y="984"/>
                </a:cubicBezTo>
                <a:close/>
                <a:moveTo>
                  <a:pt x="25587" y="808"/>
                </a:moveTo>
                <a:cubicBezTo>
                  <a:pt x="25603" y="887"/>
                  <a:pt x="25619" y="935"/>
                  <a:pt x="25619" y="982"/>
                </a:cubicBezTo>
                <a:cubicBezTo>
                  <a:pt x="25578" y="1032"/>
                  <a:pt x="25536" y="1056"/>
                  <a:pt x="25497" y="1056"/>
                </a:cubicBezTo>
                <a:cubicBezTo>
                  <a:pt x="25461" y="1056"/>
                  <a:pt x="25428" y="1036"/>
                  <a:pt x="25397" y="998"/>
                </a:cubicBezTo>
                <a:lnTo>
                  <a:pt x="25397" y="856"/>
                </a:lnTo>
                <a:lnTo>
                  <a:pt x="25587" y="808"/>
                </a:lnTo>
                <a:close/>
                <a:moveTo>
                  <a:pt x="27092" y="840"/>
                </a:moveTo>
                <a:cubicBezTo>
                  <a:pt x="27100" y="866"/>
                  <a:pt x="27101" y="886"/>
                  <a:pt x="27098" y="903"/>
                </a:cubicBezTo>
                <a:lnTo>
                  <a:pt x="27092" y="903"/>
                </a:lnTo>
                <a:cubicBezTo>
                  <a:pt x="26836" y="1003"/>
                  <a:pt x="26567" y="1064"/>
                  <a:pt x="26297" y="1064"/>
                </a:cubicBezTo>
                <a:cubicBezTo>
                  <a:pt x="26266" y="1064"/>
                  <a:pt x="26236" y="1063"/>
                  <a:pt x="26205" y="1062"/>
                </a:cubicBezTo>
                <a:cubicBezTo>
                  <a:pt x="26189" y="1062"/>
                  <a:pt x="26142" y="1062"/>
                  <a:pt x="26142" y="1014"/>
                </a:cubicBezTo>
                <a:cubicBezTo>
                  <a:pt x="26142" y="982"/>
                  <a:pt x="26126" y="903"/>
                  <a:pt x="26142" y="872"/>
                </a:cubicBezTo>
                <a:cubicBezTo>
                  <a:pt x="26173" y="856"/>
                  <a:pt x="26173" y="840"/>
                  <a:pt x="26189" y="840"/>
                </a:cubicBezTo>
                <a:close/>
                <a:moveTo>
                  <a:pt x="26031" y="840"/>
                </a:moveTo>
                <a:cubicBezTo>
                  <a:pt x="26031" y="903"/>
                  <a:pt x="26062" y="951"/>
                  <a:pt x="26062" y="998"/>
                </a:cubicBezTo>
                <a:cubicBezTo>
                  <a:pt x="26020" y="1054"/>
                  <a:pt x="25975" y="1064"/>
                  <a:pt x="25929" y="1064"/>
                </a:cubicBezTo>
                <a:cubicBezTo>
                  <a:pt x="25906" y="1064"/>
                  <a:pt x="25883" y="1062"/>
                  <a:pt x="25861" y="1062"/>
                </a:cubicBezTo>
                <a:cubicBezTo>
                  <a:pt x="25827" y="1062"/>
                  <a:pt x="25793" y="1067"/>
                  <a:pt x="25762" y="1093"/>
                </a:cubicBezTo>
                <a:cubicBezTo>
                  <a:pt x="25746" y="998"/>
                  <a:pt x="25730" y="935"/>
                  <a:pt x="25714" y="840"/>
                </a:cubicBezTo>
                <a:close/>
                <a:moveTo>
                  <a:pt x="24732" y="944"/>
                </a:moveTo>
                <a:cubicBezTo>
                  <a:pt x="24772" y="944"/>
                  <a:pt x="24816" y="955"/>
                  <a:pt x="24859" y="998"/>
                </a:cubicBezTo>
                <a:lnTo>
                  <a:pt x="24574" y="1172"/>
                </a:lnTo>
                <a:cubicBezTo>
                  <a:pt x="24566" y="1170"/>
                  <a:pt x="24558" y="1170"/>
                  <a:pt x="24549" y="1170"/>
                </a:cubicBezTo>
                <a:cubicBezTo>
                  <a:pt x="24520" y="1170"/>
                  <a:pt x="24485" y="1179"/>
                  <a:pt x="24448" y="1179"/>
                </a:cubicBezTo>
                <a:cubicBezTo>
                  <a:pt x="24407" y="1179"/>
                  <a:pt x="24364" y="1168"/>
                  <a:pt x="24321" y="1125"/>
                </a:cubicBezTo>
                <a:lnTo>
                  <a:pt x="24606" y="951"/>
                </a:lnTo>
                <a:cubicBezTo>
                  <a:pt x="24613" y="953"/>
                  <a:pt x="24622" y="953"/>
                  <a:pt x="24630" y="953"/>
                </a:cubicBezTo>
                <a:cubicBezTo>
                  <a:pt x="24660" y="953"/>
                  <a:pt x="24695" y="944"/>
                  <a:pt x="24732" y="944"/>
                </a:cubicBezTo>
                <a:close/>
                <a:moveTo>
                  <a:pt x="23861" y="951"/>
                </a:moveTo>
                <a:lnTo>
                  <a:pt x="23450" y="1299"/>
                </a:lnTo>
                <a:lnTo>
                  <a:pt x="23291" y="1299"/>
                </a:lnTo>
                <a:lnTo>
                  <a:pt x="23149" y="1125"/>
                </a:lnTo>
                <a:cubicBezTo>
                  <a:pt x="23260" y="1062"/>
                  <a:pt x="23339" y="1014"/>
                  <a:pt x="23450" y="951"/>
                </a:cubicBezTo>
                <a:close/>
                <a:moveTo>
                  <a:pt x="29878" y="1552"/>
                </a:moveTo>
                <a:lnTo>
                  <a:pt x="29910" y="1600"/>
                </a:lnTo>
                <a:cubicBezTo>
                  <a:pt x="29894" y="1600"/>
                  <a:pt x="29862" y="1616"/>
                  <a:pt x="29847" y="1632"/>
                </a:cubicBezTo>
                <a:cubicBezTo>
                  <a:pt x="29831" y="1632"/>
                  <a:pt x="29815" y="1600"/>
                  <a:pt x="29799" y="1600"/>
                </a:cubicBezTo>
                <a:lnTo>
                  <a:pt x="29878" y="1552"/>
                </a:lnTo>
                <a:close/>
                <a:moveTo>
                  <a:pt x="30527" y="1552"/>
                </a:moveTo>
                <a:cubicBezTo>
                  <a:pt x="30527" y="1552"/>
                  <a:pt x="30543" y="1584"/>
                  <a:pt x="30559" y="1584"/>
                </a:cubicBezTo>
                <a:lnTo>
                  <a:pt x="30480" y="1632"/>
                </a:lnTo>
                <a:lnTo>
                  <a:pt x="30448" y="1584"/>
                </a:lnTo>
                <a:cubicBezTo>
                  <a:pt x="30464" y="1584"/>
                  <a:pt x="30496" y="1568"/>
                  <a:pt x="30527" y="1552"/>
                </a:cubicBezTo>
                <a:close/>
                <a:moveTo>
                  <a:pt x="30828" y="1537"/>
                </a:moveTo>
                <a:lnTo>
                  <a:pt x="30907" y="1616"/>
                </a:lnTo>
                <a:cubicBezTo>
                  <a:pt x="30923" y="1632"/>
                  <a:pt x="30955" y="1647"/>
                  <a:pt x="30987" y="1647"/>
                </a:cubicBezTo>
                <a:lnTo>
                  <a:pt x="31367" y="1647"/>
                </a:lnTo>
                <a:lnTo>
                  <a:pt x="31446" y="1742"/>
                </a:lnTo>
                <a:lnTo>
                  <a:pt x="31731" y="1790"/>
                </a:lnTo>
                <a:cubicBezTo>
                  <a:pt x="31715" y="1885"/>
                  <a:pt x="31715" y="1885"/>
                  <a:pt x="31256" y="1885"/>
                </a:cubicBezTo>
                <a:lnTo>
                  <a:pt x="31145" y="1774"/>
                </a:lnTo>
                <a:cubicBezTo>
                  <a:pt x="31113" y="1806"/>
                  <a:pt x="31082" y="1837"/>
                  <a:pt x="31066" y="1869"/>
                </a:cubicBezTo>
                <a:cubicBezTo>
                  <a:pt x="30987" y="1837"/>
                  <a:pt x="30923" y="1806"/>
                  <a:pt x="30844" y="1774"/>
                </a:cubicBezTo>
                <a:cubicBezTo>
                  <a:pt x="30781" y="1758"/>
                  <a:pt x="30717" y="1790"/>
                  <a:pt x="30670" y="1695"/>
                </a:cubicBezTo>
                <a:lnTo>
                  <a:pt x="30828" y="1537"/>
                </a:lnTo>
                <a:close/>
                <a:moveTo>
                  <a:pt x="16198" y="1885"/>
                </a:moveTo>
                <a:cubicBezTo>
                  <a:pt x="16214" y="1917"/>
                  <a:pt x="16230" y="1932"/>
                  <a:pt x="16230" y="1964"/>
                </a:cubicBezTo>
                <a:cubicBezTo>
                  <a:pt x="16230" y="1980"/>
                  <a:pt x="16214" y="1996"/>
                  <a:pt x="16198" y="1996"/>
                </a:cubicBezTo>
                <a:cubicBezTo>
                  <a:pt x="16182" y="1980"/>
                  <a:pt x="16166" y="1948"/>
                  <a:pt x="16166" y="1932"/>
                </a:cubicBezTo>
                <a:lnTo>
                  <a:pt x="16198" y="1885"/>
                </a:lnTo>
                <a:close/>
                <a:moveTo>
                  <a:pt x="11812" y="2027"/>
                </a:moveTo>
                <a:cubicBezTo>
                  <a:pt x="11812" y="2027"/>
                  <a:pt x="11828" y="2043"/>
                  <a:pt x="11844" y="2059"/>
                </a:cubicBezTo>
                <a:cubicBezTo>
                  <a:pt x="11828" y="2075"/>
                  <a:pt x="11796" y="2091"/>
                  <a:pt x="11780" y="2107"/>
                </a:cubicBezTo>
                <a:cubicBezTo>
                  <a:pt x="11765" y="2107"/>
                  <a:pt x="11749" y="2075"/>
                  <a:pt x="11733" y="2059"/>
                </a:cubicBezTo>
                <a:cubicBezTo>
                  <a:pt x="11765" y="2043"/>
                  <a:pt x="11780" y="2027"/>
                  <a:pt x="11812" y="2027"/>
                </a:cubicBezTo>
                <a:close/>
                <a:moveTo>
                  <a:pt x="13950" y="1996"/>
                </a:moveTo>
                <a:cubicBezTo>
                  <a:pt x="13950" y="2027"/>
                  <a:pt x="13965" y="2059"/>
                  <a:pt x="13981" y="2075"/>
                </a:cubicBezTo>
                <a:cubicBezTo>
                  <a:pt x="13981" y="2091"/>
                  <a:pt x="13950" y="2107"/>
                  <a:pt x="13950" y="2122"/>
                </a:cubicBezTo>
                <a:cubicBezTo>
                  <a:pt x="13934" y="2091"/>
                  <a:pt x="13918" y="2075"/>
                  <a:pt x="13902" y="2043"/>
                </a:cubicBezTo>
                <a:lnTo>
                  <a:pt x="13950" y="1996"/>
                </a:lnTo>
                <a:close/>
                <a:moveTo>
                  <a:pt x="9390" y="1885"/>
                </a:moveTo>
                <a:lnTo>
                  <a:pt x="9690" y="2043"/>
                </a:lnTo>
                <a:lnTo>
                  <a:pt x="9690" y="2154"/>
                </a:lnTo>
                <a:cubicBezTo>
                  <a:pt x="9659" y="2186"/>
                  <a:pt x="9627" y="2217"/>
                  <a:pt x="9611" y="2217"/>
                </a:cubicBezTo>
                <a:cubicBezTo>
                  <a:pt x="9577" y="2209"/>
                  <a:pt x="9545" y="2205"/>
                  <a:pt x="9514" y="2205"/>
                </a:cubicBezTo>
                <a:cubicBezTo>
                  <a:pt x="9311" y="2205"/>
                  <a:pt x="9154" y="2360"/>
                  <a:pt x="8962" y="2360"/>
                </a:cubicBezTo>
                <a:cubicBezTo>
                  <a:pt x="8902" y="2435"/>
                  <a:pt x="8842" y="2471"/>
                  <a:pt x="8780" y="2471"/>
                </a:cubicBezTo>
                <a:cubicBezTo>
                  <a:pt x="8711" y="2471"/>
                  <a:pt x="8641" y="2427"/>
                  <a:pt x="8566" y="2344"/>
                </a:cubicBezTo>
                <a:cubicBezTo>
                  <a:pt x="8558" y="2336"/>
                  <a:pt x="8546" y="2334"/>
                  <a:pt x="8533" y="2334"/>
                </a:cubicBezTo>
                <a:cubicBezTo>
                  <a:pt x="8519" y="2334"/>
                  <a:pt x="8503" y="2336"/>
                  <a:pt x="8487" y="2336"/>
                </a:cubicBezTo>
                <a:cubicBezTo>
                  <a:pt x="8455" y="2336"/>
                  <a:pt x="8424" y="2328"/>
                  <a:pt x="8408" y="2281"/>
                </a:cubicBezTo>
                <a:cubicBezTo>
                  <a:pt x="8455" y="2217"/>
                  <a:pt x="8503" y="2170"/>
                  <a:pt x="8550" y="2107"/>
                </a:cubicBezTo>
                <a:lnTo>
                  <a:pt x="8756" y="2107"/>
                </a:lnTo>
                <a:lnTo>
                  <a:pt x="9136" y="1885"/>
                </a:lnTo>
                <a:close/>
                <a:moveTo>
                  <a:pt x="32507" y="2582"/>
                </a:moveTo>
                <a:cubicBezTo>
                  <a:pt x="32491" y="2613"/>
                  <a:pt x="32459" y="2645"/>
                  <a:pt x="32443" y="2692"/>
                </a:cubicBezTo>
                <a:cubicBezTo>
                  <a:pt x="32364" y="2582"/>
                  <a:pt x="32443" y="2597"/>
                  <a:pt x="32507" y="2582"/>
                </a:cubicBezTo>
                <a:close/>
                <a:moveTo>
                  <a:pt x="32769" y="2483"/>
                </a:moveTo>
                <a:cubicBezTo>
                  <a:pt x="32776" y="2483"/>
                  <a:pt x="32783" y="2484"/>
                  <a:pt x="32792" y="2487"/>
                </a:cubicBezTo>
                <a:cubicBezTo>
                  <a:pt x="32808" y="2487"/>
                  <a:pt x="32808" y="2550"/>
                  <a:pt x="32823" y="2582"/>
                </a:cubicBezTo>
                <a:lnTo>
                  <a:pt x="32713" y="2582"/>
                </a:lnTo>
                <a:cubicBezTo>
                  <a:pt x="32713" y="2629"/>
                  <a:pt x="32713" y="2692"/>
                  <a:pt x="32713" y="2740"/>
                </a:cubicBezTo>
                <a:cubicBezTo>
                  <a:pt x="32713" y="2772"/>
                  <a:pt x="32649" y="2787"/>
                  <a:pt x="32633" y="2787"/>
                </a:cubicBezTo>
                <a:cubicBezTo>
                  <a:pt x="32633" y="2787"/>
                  <a:pt x="32602" y="2756"/>
                  <a:pt x="32602" y="2740"/>
                </a:cubicBezTo>
                <a:lnTo>
                  <a:pt x="32602" y="2582"/>
                </a:lnTo>
                <a:lnTo>
                  <a:pt x="32507" y="2582"/>
                </a:lnTo>
                <a:cubicBezTo>
                  <a:pt x="32493" y="2527"/>
                  <a:pt x="32503" y="2483"/>
                  <a:pt x="32547" y="2483"/>
                </a:cubicBezTo>
                <a:cubicBezTo>
                  <a:pt x="32554" y="2483"/>
                  <a:pt x="32562" y="2484"/>
                  <a:pt x="32570" y="2487"/>
                </a:cubicBezTo>
                <a:cubicBezTo>
                  <a:pt x="32586" y="2487"/>
                  <a:pt x="32602" y="2550"/>
                  <a:pt x="32602" y="2582"/>
                </a:cubicBezTo>
                <a:lnTo>
                  <a:pt x="32713" y="2582"/>
                </a:lnTo>
                <a:cubicBezTo>
                  <a:pt x="32713" y="2527"/>
                  <a:pt x="32724" y="2483"/>
                  <a:pt x="32769" y="2483"/>
                </a:cubicBezTo>
                <a:close/>
                <a:moveTo>
                  <a:pt x="33012" y="3518"/>
                </a:moveTo>
                <a:cubicBezTo>
                  <a:pt x="33086" y="3518"/>
                  <a:pt x="33160" y="3533"/>
                  <a:pt x="33235" y="3563"/>
                </a:cubicBezTo>
                <a:cubicBezTo>
                  <a:pt x="33188" y="3642"/>
                  <a:pt x="33140" y="3722"/>
                  <a:pt x="33108" y="3753"/>
                </a:cubicBezTo>
                <a:cubicBezTo>
                  <a:pt x="33091" y="3756"/>
                  <a:pt x="33075" y="3758"/>
                  <a:pt x="33061" y="3758"/>
                </a:cubicBezTo>
                <a:cubicBezTo>
                  <a:pt x="32927" y="3758"/>
                  <a:pt x="32890" y="3638"/>
                  <a:pt x="32776" y="3595"/>
                </a:cubicBezTo>
                <a:lnTo>
                  <a:pt x="32776" y="3579"/>
                </a:lnTo>
                <a:cubicBezTo>
                  <a:pt x="32851" y="3537"/>
                  <a:pt x="32931" y="3518"/>
                  <a:pt x="33012" y="3518"/>
                </a:cubicBezTo>
                <a:close/>
                <a:moveTo>
                  <a:pt x="11353" y="5764"/>
                </a:moveTo>
                <a:cubicBezTo>
                  <a:pt x="11369" y="5764"/>
                  <a:pt x="11385" y="5827"/>
                  <a:pt x="11400" y="5827"/>
                </a:cubicBezTo>
                <a:cubicBezTo>
                  <a:pt x="11400" y="5843"/>
                  <a:pt x="11369" y="5875"/>
                  <a:pt x="11353" y="5875"/>
                </a:cubicBezTo>
                <a:cubicBezTo>
                  <a:pt x="11305" y="5859"/>
                  <a:pt x="11258" y="5843"/>
                  <a:pt x="11210" y="5843"/>
                </a:cubicBezTo>
                <a:lnTo>
                  <a:pt x="11210" y="5780"/>
                </a:lnTo>
                <a:cubicBezTo>
                  <a:pt x="11258" y="5764"/>
                  <a:pt x="11305" y="5764"/>
                  <a:pt x="11353" y="5764"/>
                </a:cubicBezTo>
                <a:close/>
                <a:moveTo>
                  <a:pt x="3784" y="8266"/>
                </a:moveTo>
                <a:cubicBezTo>
                  <a:pt x="3791" y="8284"/>
                  <a:pt x="3797" y="8300"/>
                  <a:pt x="3802" y="8316"/>
                </a:cubicBezTo>
                <a:lnTo>
                  <a:pt x="3802" y="8316"/>
                </a:lnTo>
                <a:cubicBezTo>
                  <a:pt x="3789" y="8302"/>
                  <a:pt x="3777" y="8286"/>
                  <a:pt x="3769" y="8266"/>
                </a:cubicBezTo>
                <a:close/>
                <a:moveTo>
                  <a:pt x="3839" y="8454"/>
                </a:moveTo>
                <a:cubicBezTo>
                  <a:pt x="3848" y="8513"/>
                  <a:pt x="3835" y="8532"/>
                  <a:pt x="3816" y="8551"/>
                </a:cubicBezTo>
                <a:cubicBezTo>
                  <a:pt x="3773" y="8487"/>
                  <a:pt x="3796" y="8466"/>
                  <a:pt x="3839" y="8454"/>
                </a:cubicBezTo>
                <a:close/>
                <a:moveTo>
                  <a:pt x="10862" y="7854"/>
                </a:moveTo>
                <a:lnTo>
                  <a:pt x="11052" y="7981"/>
                </a:lnTo>
                <a:lnTo>
                  <a:pt x="11765" y="7981"/>
                </a:lnTo>
                <a:cubicBezTo>
                  <a:pt x="11844" y="8092"/>
                  <a:pt x="11955" y="8092"/>
                  <a:pt x="12050" y="8171"/>
                </a:cubicBezTo>
                <a:cubicBezTo>
                  <a:pt x="12002" y="8218"/>
                  <a:pt x="11955" y="8230"/>
                  <a:pt x="11909" y="8230"/>
                </a:cubicBezTo>
                <a:cubicBezTo>
                  <a:pt x="11864" y="8230"/>
                  <a:pt x="11820" y="8218"/>
                  <a:pt x="11780" y="8218"/>
                </a:cubicBezTo>
                <a:lnTo>
                  <a:pt x="11575" y="8218"/>
                </a:lnTo>
                <a:lnTo>
                  <a:pt x="11495" y="8313"/>
                </a:lnTo>
                <a:cubicBezTo>
                  <a:pt x="11421" y="8332"/>
                  <a:pt x="11347" y="8340"/>
                  <a:pt x="11276" y="8340"/>
                </a:cubicBezTo>
                <a:cubicBezTo>
                  <a:pt x="11226" y="8340"/>
                  <a:pt x="11177" y="8336"/>
                  <a:pt x="11131" y="8329"/>
                </a:cubicBezTo>
                <a:lnTo>
                  <a:pt x="11036" y="8234"/>
                </a:lnTo>
                <a:lnTo>
                  <a:pt x="10482" y="8234"/>
                </a:lnTo>
                <a:lnTo>
                  <a:pt x="10355" y="8361"/>
                </a:lnTo>
                <a:lnTo>
                  <a:pt x="10165" y="8234"/>
                </a:lnTo>
                <a:lnTo>
                  <a:pt x="10055" y="8329"/>
                </a:lnTo>
                <a:lnTo>
                  <a:pt x="8994" y="8329"/>
                </a:lnTo>
                <a:cubicBezTo>
                  <a:pt x="8962" y="8297"/>
                  <a:pt x="8915" y="8266"/>
                  <a:pt x="8883" y="8218"/>
                </a:cubicBezTo>
                <a:lnTo>
                  <a:pt x="8772" y="8345"/>
                </a:lnTo>
                <a:lnTo>
                  <a:pt x="6302" y="8345"/>
                </a:lnTo>
                <a:lnTo>
                  <a:pt x="6191" y="8456"/>
                </a:lnTo>
                <a:lnTo>
                  <a:pt x="6112" y="8361"/>
                </a:lnTo>
                <a:cubicBezTo>
                  <a:pt x="6080" y="8361"/>
                  <a:pt x="6049" y="8345"/>
                  <a:pt x="6017" y="8345"/>
                </a:cubicBezTo>
                <a:lnTo>
                  <a:pt x="5431" y="8345"/>
                </a:lnTo>
                <a:lnTo>
                  <a:pt x="5336" y="8440"/>
                </a:lnTo>
                <a:lnTo>
                  <a:pt x="5225" y="8345"/>
                </a:lnTo>
                <a:lnTo>
                  <a:pt x="4782" y="8345"/>
                </a:lnTo>
                <a:lnTo>
                  <a:pt x="4687" y="8456"/>
                </a:lnTo>
                <a:lnTo>
                  <a:pt x="4164" y="8456"/>
                </a:lnTo>
                <a:lnTo>
                  <a:pt x="4038" y="8567"/>
                </a:lnTo>
                <a:cubicBezTo>
                  <a:pt x="3979" y="8552"/>
                  <a:pt x="3961" y="8454"/>
                  <a:pt x="3894" y="8454"/>
                </a:cubicBezTo>
                <a:cubicBezTo>
                  <a:pt x="3890" y="8454"/>
                  <a:pt x="3885" y="8455"/>
                  <a:pt x="3879" y="8456"/>
                </a:cubicBezTo>
                <a:cubicBezTo>
                  <a:pt x="3880" y="8452"/>
                  <a:pt x="3880" y="8449"/>
                  <a:pt x="3881" y="8446"/>
                </a:cubicBezTo>
                <a:lnTo>
                  <a:pt x="3881" y="8446"/>
                </a:lnTo>
                <a:cubicBezTo>
                  <a:pt x="3891" y="8444"/>
                  <a:pt x="3901" y="8442"/>
                  <a:pt x="3911" y="8440"/>
                </a:cubicBezTo>
                <a:cubicBezTo>
                  <a:pt x="3848" y="8171"/>
                  <a:pt x="3943" y="8234"/>
                  <a:pt x="4038" y="8218"/>
                </a:cubicBezTo>
                <a:lnTo>
                  <a:pt x="4164" y="8107"/>
                </a:lnTo>
                <a:lnTo>
                  <a:pt x="4909" y="8107"/>
                </a:lnTo>
                <a:lnTo>
                  <a:pt x="5035" y="7981"/>
                </a:lnTo>
                <a:lnTo>
                  <a:pt x="5320" y="7981"/>
                </a:lnTo>
                <a:lnTo>
                  <a:pt x="5463" y="8123"/>
                </a:lnTo>
                <a:lnTo>
                  <a:pt x="5684" y="7997"/>
                </a:lnTo>
                <a:lnTo>
                  <a:pt x="5985" y="7997"/>
                </a:lnTo>
                <a:lnTo>
                  <a:pt x="6080" y="8092"/>
                </a:lnTo>
                <a:lnTo>
                  <a:pt x="6175" y="7997"/>
                </a:lnTo>
                <a:lnTo>
                  <a:pt x="6302" y="8092"/>
                </a:lnTo>
                <a:lnTo>
                  <a:pt x="6508" y="8092"/>
                </a:lnTo>
                <a:cubicBezTo>
                  <a:pt x="6539" y="8060"/>
                  <a:pt x="6571" y="8028"/>
                  <a:pt x="6619" y="7981"/>
                </a:cubicBezTo>
                <a:cubicBezTo>
                  <a:pt x="6638" y="7973"/>
                  <a:pt x="6654" y="7969"/>
                  <a:pt x="6669" y="7969"/>
                </a:cubicBezTo>
                <a:cubicBezTo>
                  <a:pt x="6741" y="7969"/>
                  <a:pt x="6772" y="8052"/>
                  <a:pt x="6824" y="8092"/>
                </a:cubicBezTo>
                <a:lnTo>
                  <a:pt x="6967" y="7965"/>
                </a:lnTo>
                <a:lnTo>
                  <a:pt x="7094" y="8044"/>
                </a:lnTo>
                <a:cubicBezTo>
                  <a:pt x="7125" y="8060"/>
                  <a:pt x="7141" y="8076"/>
                  <a:pt x="7173" y="8092"/>
                </a:cubicBezTo>
                <a:lnTo>
                  <a:pt x="7252" y="7997"/>
                </a:lnTo>
                <a:lnTo>
                  <a:pt x="8107" y="7997"/>
                </a:lnTo>
                <a:cubicBezTo>
                  <a:pt x="8123" y="7997"/>
                  <a:pt x="8139" y="7997"/>
                  <a:pt x="8139" y="8012"/>
                </a:cubicBezTo>
                <a:cubicBezTo>
                  <a:pt x="8190" y="8051"/>
                  <a:pt x="8231" y="8100"/>
                  <a:pt x="8296" y="8100"/>
                </a:cubicBezTo>
                <a:cubicBezTo>
                  <a:pt x="8311" y="8100"/>
                  <a:pt x="8327" y="8098"/>
                  <a:pt x="8345" y="8092"/>
                </a:cubicBezTo>
                <a:lnTo>
                  <a:pt x="8455" y="7997"/>
                </a:lnTo>
                <a:lnTo>
                  <a:pt x="8614" y="8123"/>
                </a:lnTo>
                <a:lnTo>
                  <a:pt x="8788" y="7981"/>
                </a:lnTo>
                <a:lnTo>
                  <a:pt x="10276" y="7981"/>
                </a:lnTo>
                <a:cubicBezTo>
                  <a:pt x="10308" y="7949"/>
                  <a:pt x="10340" y="7917"/>
                  <a:pt x="10371" y="7886"/>
                </a:cubicBezTo>
                <a:lnTo>
                  <a:pt x="10609" y="7886"/>
                </a:lnTo>
                <a:lnTo>
                  <a:pt x="10688" y="7965"/>
                </a:lnTo>
                <a:lnTo>
                  <a:pt x="10862" y="7854"/>
                </a:lnTo>
                <a:close/>
                <a:moveTo>
                  <a:pt x="32982" y="8804"/>
                </a:moveTo>
                <a:cubicBezTo>
                  <a:pt x="33052" y="8832"/>
                  <a:pt x="33047" y="8936"/>
                  <a:pt x="33135" y="8936"/>
                </a:cubicBezTo>
                <a:cubicBezTo>
                  <a:pt x="33146" y="8936"/>
                  <a:pt x="33158" y="8934"/>
                  <a:pt x="33172" y="8931"/>
                </a:cubicBezTo>
                <a:lnTo>
                  <a:pt x="33172" y="8931"/>
                </a:lnTo>
                <a:cubicBezTo>
                  <a:pt x="32977" y="9002"/>
                  <a:pt x="32773" y="9033"/>
                  <a:pt x="32569" y="9033"/>
                </a:cubicBezTo>
                <a:cubicBezTo>
                  <a:pt x="32409" y="9033"/>
                  <a:pt x="32249" y="9013"/>
                  <a:pt x="32095" y="8978"/>
                </a:cubicBezTo>
                <a:cubicBezTo>
                  <a:pt x="32095" y="8962"/>
                  <a:pt x="32111" y="8931"/>
                  <a:pt x="32127" y="8931"/>
                </a:cubicBezTo>
                <a:lnTo>
                  <a:pt x="32649" y="8931"/>
                </a:lnTo>
                <a:lnTo>
                  <a:pt x="32792" y="8804"/>
                </a:lnTo>
                <a:close/>
                <a:moveTo>
                  <a:pt x="33298" y="9627"/>
                </a:moveTo>
                <a:lnTo>
                  <a:pt x="33330" y="9675"/>
                </a:lnTo>
                <a:cubicBezTo>
                  <a:pt x="33314" y="9691"/>
                  <a:pt x="33298" y="9722"/>
                  <a:pt x="33298" y="9738"/>
                </a:cubicBezTo>
                <a:cubicBezTo>
                  <a:pt x="33283" y="9738"/>
                  <a:pt x="33251" y="9707"/>
                  <a:pt x="33251" y="9707"/>
                </a:cubicBezTo>
                <a:cubicBezTo>
                  <a:pt x="33267" y="9675"/>
                  <a:pt x="33283" y="9643"/>
                  <a:pt x="33298" y="9627"/>
                </a:cubicBezTo>
                <a:close/>
                <a:moveTo>
                  <a:pt x="33488" y="9770"/>
                </a:moveTo>
                <a:cubicBezTo>
                  <a:pt x="33520" y="9770"/>
                  <a:pt x="33536" y="9786"/>
                  <a:pt x="33568" y="9802"/>
                </a:cubicBezTo>
                <a:lnTo>
                  <a:pt x="33536" y="9849"/>
                </a:lnTo>
                <a:lnTo>
                  <a:pt x="33457" y="9802"/>
                </a:lnTo>
                <a:lnTo>
                  <a:pt x="33488" y="9770"/>
                </a:lnTo>
                <a:close/>
                <a:moveTo>
                  <a:pt x="34074" y="9627"/>
                </a:moveTo>
                <a:cubicBezTo>
                  <a:pt x="34090" y="9691"/>
                  <a:pt x="34106" y="9754"/>
                  <a:pt x="34122" y="9849"/>
                </a:cubicBezTo>
                <a:lnTo>
                  <a:pt x="33916" y="9865"/>
                </a:lnTo>
                <a:cubicBezTo>
                  <a:pt x="33900" y="9786"/>
                  <a:pt x="33900" y="9738"/>
                  <a:pt x="33884" y="9659"/>
                </a:cubicBezTo>
                <a:lnTo>
                  <a:pt x="34074" y="9627"/>
                </a:lnTo>
                <a:close/>
                <a:moveTo>
                  <a:pt x="35563" y="10103"/>
                </a:moveTo>
                <a:lnTo>
                  <a:pt x="35594" y="10166"/>
                </a:lnTo>
                <a:lnTo>
                  <a:pt x="35563" y="10213"/>
                </a:lnTo>
                <a:cubicBezTo>
                  <a:pt x="35547" y="10182"/>
                  <a:pt x="35531" y="10166"/>
                  <a:pt x="35515" y="10134"/>
                </a:cubicBezTo>
                <a:cubicBezTo>
                  <a:pt x="35515" y="10118"/>
                  <a:pt x="35547" y="10103"/>
                  <a:pt x="35563" y="10103"/>
                </a:cubicBezTo>
                <a:close/>
                <a:moveTo>
                  <a:pt x="35879" y="10103"/>
                </a:moveTo>
                <a:cubicBezTo>
                  <a:pt x="35895" y="10103"/>
                  <a:pt x="35911" y="10134"/>
                  <a:pt x="35911" y="10134"/>
                </a:cubicBezTo>
                <a:cubicBezTo>
                  <a:pt x="35911" y="10166"/>
                  <a:pt x="35895" y="10182"/>
                  <a:pt x="35879" y="10213"/>
                </a:cubicBezTo>
                <a:lnTo>
                  <a:pt x="35848" y="10166"/>
                </a:lnTo>
                <a:cubicBezTo>
                  <a:pt x="35848" y="10150"/>
                  <a:pt x="35863" y="10118"/>
                  <a:pt x="35879" y="10103"/>
                </a:cubicBezTo>
                <a:close/>
                <a:moveTo>
                  <a:pt x="21581" y="12208"/>
                </a:moveTo>
                <a:lnTo>
                  <a:pt x="21613" y="12288"/>
                </a:lnTo>
                <a:lnTo>
                  <a:pt x="21581" y="12335"/>
                </a:lnTo>
                <a:cubicBezTo>
                  <a:pt x="21566" y="12303"/>
                  <a:pt x="21550" y="12272"/>
                  <a:pt x="21550" y="12256"/>
                </a:cubicBezTo>
                <a:cubicBezTo>
                  <a:pt x="21534" y="12240"/>
                  <a:pt x="21566" y="12224"/>
                  <a:pt x="21581" y="12208"/>
                </a:cubicBezTo>
                <a:close/>
                <a:moveTo>
                  <a:pt x="23307" y="12098"/>
                </a:moveTo>
                <a:cubicBezTo>
                  <a:pt x="23371" y="12193"/>
                  <a:pt x="23371" y="12335"/>
                  <a:pt x="23466" y="12383"/>
                </a:cubicBezTo>
                <a:cubicBezTo>
                  <a:pt x="23450" y="12398"/>
                  <a:pt x="23434" y="12430"/>
                  <a:pt x="23434" y="12430"/>
                </a:cubicBezTo>
                <a:lnTo>
                  <a:pt x="22753" y="12430"/>
                </a:lnTo>
                <a:lnTo>
                  <a:pt x="22658" y="12335"/>
                </a:lnTo>
                <a:cubicBezTo>
                  <a:pt x="22389" y="12335"/>
                  <a:pt x="22120" y="12319"/>
                  <a:pt x="21851" y="12288"/>
                </a:cubicBezTo>
                <a:cubicBezTo>
                  <a:pt x="21968" y="12229"/>
                  <a:pt x="22094" y="12196"/>
                  <a:pt x="22223" y="12196"/>
                </a:cubicBezTo>
                <a:cubicBezTo>
                  <a:pt x="22267" y="12196"/>
                  <a:pt x="22312" y="12200"/>
                  <a:pt x="22357" y="12208"/>
                </a:cubicBezTo>
                <a:lnTo>
                  <a:pt x="22880" y="12208"/>
                </a:lnTo>
                <a:lnTo>
                  <a:pt x="22975" y="12098"/>
                </a:lnTo>
                <a:close/>
                <a:moveTo>
                  <a:pt x="31376" y="13050"/>
                </a:moveTo>
                <a:cubicBezTo>
                  <a:pt x="31411" y="13050"/>
                  <a:pt x="31417" y="13105"/>
                  <a:pt x="31426" y="13167"/>
                </a:cubicBezTo>
                <a:lnTo>
                  <a:pt x="31426" y="13167"/>
                </a:lnTo>
                <a:cubicBezTo>
                  <a:pt x="31423" y="13159"/>
                  <a:pt x="31418" y="13151"/>
                  <a:pt x="31414" y="13143"/>
                </a:cubicBezTo>
                <a:cubicBezTo>
                  <a:pt x="31382" y="13127"/>
                  <a:pt x="31351" y="13111"/>
                  <a:pt x="31319" y="13079"/>
                </a:cubicBezTo>
                <a:cubicBezTo>
                  <a:pt x="31344" y="13059"/>
                  <a:pt x="31362" y="13050"/>
                  <a:pt x="31376" y="13050"/>
                </a:cubicBezTo>
                <a:close/>
                <a:moveTo>
                  <a:pt x="31549" y="13150"/>
                </a:moveTo>
                <a:cubicBezTo>
                  <a:pt x="31579" y="13150"/>
                  <a:pt x="31606" y="13165"/>
                  <a:pt x="31620" y="13222"/>
                </a:cubicBezTo>
                <a:cubicBezTo>
                  <a:pt x="31566" y="13240"/>
                  <a:pt x="31532" y="13251"/>
                  <a:pt x="31508" y="13251"/>
                </a:cubicBezTo>
                <a:cubicBezTo>
                  <a:pt x="31474" y="13251"/>
                  <a:pt x="31458" y="13229"/>
                  <a:pt x="31430" y="13174"/>
                </a:cubicBezTo>
                <a:lnTo>
                  <a:pt x="31430" y="13174"/>
                </a:lnTo>
                <a:cubicBezTo>
                  <a:pt x="31465" y="13174"/>
                  <a:pt x="31510" y="13150"/>
                  <a:pt x="31549" y="13150"/>
                </a:cubicBezTo>
                <a:close/>
                <a:moveTo>
                  <a:pt x="32982" y="13269"/>
                </a:moveTo>
                <a:lnTo>
                  <a:pt x="33013" y="13348"/>
                </a:lnTo>
                <a:lnTo>
                  <a:pt x="32982" y="13380"/>
                </a:lnTo>
                <a:cubicBezTo>
                  <a:pt x="32966" y="13364"/>
                  <a:pt x="32950" y="13333"/>
                  <a:pt x="32934" y="13301"/>
                </a:cubicBezTo>
                <a:cubicBezTo>
                  <a:pt x="32934" y="13301"/>
                  <a:pt x="32966" y="13285"/>
                  <a:pt x="32982" y="13269"/>
                </a:cubicBezTo>
                <a:close/>
                <a:moveTo>
                  <a:pt x="25983" y="13380"/>
                </a:moveTo>
                <a:cubicBezTo>
                  <a:pt x="25999" y="13412"/>
                  <a:pt x="26015" y="13443"/>
                  <a:pt x="26015" y="13459"/>
                </a:cubicBezTo>
                <a:cubicBezTo>
                  <a:pt x="26015" y="13475"/>
                  <a:pt x="25983" y="13491"/>
                  <a:pt x="25983" y="13507"/>
                </a:cubicBezTo>
                <a:cubicBezTo>
                  <a:pt x="25967" y="13475"/>
                  <a:pt x="25952" y="13443"/>
                  <a:pt x="25952" y="13428"/>
                </a:cubicBezTo>
                <a:cubicBezTo>
                  <a:pt x="25952" y="13412"/>
                  <a:pt x="25967" y="13396"/>
                  <a:pt x="25983" y="13380"/>
                </a:cubicBezTo>
                <a:close/>
                <a:moveTo>
                  <a:pt x="28992" y="13380"/>
                </a:moveTo>
                <a:cubicBezTo>
                  <a:pt x="29007" y="13412"/>
                  <a:pt x="29023" y="13443"/>
                  <a:pt x="29023" y="13459"/>
                </a:cubicBezTo>
                <a:cubicBezTo>
                  <a:pt x="29023" y="13475"/>
                  <a:pt x="29007" y="13491"/>
                  <a:pt x="28992" y="13507"/>
                </a:cubicBezTo>
                <a:lnTo>
                  <a:pt x="28960" y="13428"/>
                </a:lnTo>
                <a:lnTo>
                  <a:pt x="28992" y="13380"/>
                </a:lnTo>
                <a:close/>
                <a:moveTo>
                  <a:pt x="36513" y="13380"/>
                </a:moveTo>
                <a:cubicBezTo>
                  <a:pt x="36528" y="13396"/>
                  <a:pt x="36544" y="13428"/>
                  <a:pt x="36544" y="13428"/>
                </a:cubicBezTo>
                <a:cubicBezTo>
                  <a:pt x="36544" y="13443"/>
                  <a:pt x="36528" y="13475"/>
                  <a:pt x="36513" y="13507"/>
                </a:cubicBezTo>
                <a:lnTo>
                  <a:pt x="36481" y="13459"/>
                </a:lnTo>
                <a:lnTo>
                  <a:pt x="36513" y="13380"/>
                </a:lnTo>
                <a:close/>
                <a:moveTo>
                  <a:pt x="27709" y="13396"/>
                </a:moveTo>
                <a:cubicBezTo>
                  <a:pt x="27725" y="13396"/>
                  <a:pt x="27757" y="13412"/>
                  <a:pt x="27757" y="13428"/>
                </a:cubicBezTo>
                <a:lnTo>
                  <a:pt x="27757" y="13475"/>
                </a:lnTo>
                <a:cubicBezTo>
                  <a:pt x="27709" y="13507"/>
                  <a:pt x="27464" y="13523"/>
                  <a:pt x="27151" y="13523"/>
                </a:cubicBezTo>
                <a:cubicBezTo>
                  <a:pt x="26838" y="13523"/>
                  <a:pt x="26458" y="13507"/>
                  <a:pt x="26142" y="13475"/>
                </a:cubicBezTo>
                <a:cubicBezTo>
                  <a:pt x="26189" y="13428"/>
                  <a:pt x="26189" y="13396"/>
                  <a:pt x="26205" y="13396"/>
                </a:cubicBezTo>
                <a:close/>
                <a:moveTo>
                  <a:pt x="25340" y="13499"/>
                </a:moveTo>
                <a:cubicBezTo>
                  <a:pt x="25389" y="13499"/>
                  <a:pt x="25437" y="13512"/>
                  <a:pt x="25477" y="13538"/>
                </a:cubicBezTo>
                <a:cubicBezTo>
                  <a:pt x="25441" y="13583"/>
                  <a:pt x="25425" y="13602"/>
                  <a:pt x="25370" y="13602"/>
                </a:cubicBezTo>
                <a:cubicBezTo>
                  <a:pt x="25328" y="13602"/>
                  <a:pt x="25262" y="13591"/>
                  <a:pt x="25144" y="13570"/>
                </a:cubicBezTo>
                <a:cubicBezTo>
                  <a:pt x="25199" y="13524"/>
                  <a:pt x="25271" y="13499"/>
                  <a:pt x="25340" y="13499"/>
                </a:cubicBezTo>
                <a:close/>
                <a:moveTo>
                  <a:pt x="31572" y="13376"/>
                </a:moveTo>
                <a:cubicBezTo>
                  <a:pt x="31905" y="13376"/>
                  <a:pt x="32237" y="13388"/>
                  <a:pt x="32570" y="13412"/>
                </a:cubicBezTo>
                <a:cubicBezTo>
                  <a:pt x="32475" y="13491"/>
                  <a:pt x="32475" y="13491"/>
                  <a:pt x="32269" y="13491"/>
                </a:cubicBezTo>
                <a:lnTo>
                  <a:pt x="31462" y="13491"/>
                </a:lnTo>
                <a:lnTo>
                  <a:pt x="31398" y="13570"/>
                </a:lnTo>
                <a:cubicBezTo>
                  <a:pt x="31097" y="13602"/>
                  <a:pt x="30801" y="13618"/>
                  <a:pt x="30504" y="13618"/>
                </a:cubicBezTo>
                <a:cubicBezTo>
                  <a:pt x="30207" y="13618"/>
                  <a:pt x="29910" y="13602"/>
                  <a:pt x="29609" y="13570"/>
                </a:cubicBezTo>
                <a:lnTo>
                  <a:pt x="29609" y="13538"/>
                </a:lnTo>
                <a:cubicBezTo>
                  <a:pt x="29726" y="13499"/>
                  <a:pt x="29846" y="13490"/>
                  <a:pt x="29968" y="13490"/>
                </a:cubicBezTo>
                <a:cubicBezTo>
                  <a:pt x="30088" y="13490"/>
                  <a:pt x="30210" y="13499"/>
                  <a:pt x="30334" y="13499"/>
                </a:cubicBezTo>
                <a:cubicBezTo>
                  <a:pt x="30393" y="13499"/>
                  <a:pt x="30452" y="13497"/>
                  <a:pt x="30512" y="13491"/>
                </a:cubicBezTo>
                <a:lnTo>
                  <a:pt x="30575" y="13412"/>
                </a:lnTo>
                <a:cubicBezTo>
                  <a:pt x="30907" y="13388"/>
                  <a:pt x="31240" y="13376"/>
                  <a:pt x="31572" y="13376"/>
                </a:cubicBezTo>
                <a:close/>
                <a:moveTo>
                  <a:pt x="24796" y="13507"/>
                </a:moveTo>
                <a:lnTo>
                  <a:pt x="24827" y="13570"/>
                </a:lnTo>
                <a:lnTo>
                  <a:pt x="24796" y="13618"/>
                </a:lnTo>
                <a:cubicBezTo>
                  <a:pt x="24780" y="13586"/>
                  <a:pt x="24764" y="13570"/>
                  <a:pt x="24764" y="13538"/>
                </a:cubicBezTo>
                <a:cubicBezTo>
                  <a:pt x="24764" y="13538"/>
                  <a:pt x="24780" y="13523"/>
                  <a:pt x="24796" y="13507"/>
                </a:cubicBezTo>
                <a:close/>
                <a:moveTo>
                  <a:pt x="38539" y="13633"/>
                </a:moveTo>
                <a:lnTo>
                  <a:pt x="38618" y="13681"/>
                </a:lnTo>
                <a:cubicBezTo>
                  <a:pt x="38603" y="13697"/>
                  <a:pt x="38571" y="13713"/>
                  <a:pt x="38571" y="13713"/>
                </a:cubicBezTo>
                <a:cubicBezTo>
                  <a:pt x="38555" y="13713"/>
                  <a:pt x="38523" y="13697"/>
                  <a:pt x="38508" y="13681"/>
                </a:cubicBezTo>
                <a:lnTo>
                  <a:pt x="38539" y="13633"/>
                </a:lnTo>
                <a:close/>
                <a:moveTo>
                  <a:pt x="37827" y="13602"/>
                </a:moveTo>
                <a:lnTo>
                  <a:pt x="37953" y="13808"/>
                </a:lnTo>
                <a:lnTo>
                  <a:pt x="37827" y="13855"/>
                </a:lnTo>
                <a:lnTo>
                  <a:pt x="37700" y="13728"/>
                </a:lnTo>
                <a:lnTo>
                  <a:pt x="37494" y="13728"/>
                </a:lnTo>
                <a:lnTo>
                  <a:pt x="37368" y="13839"/>
                </a:lnTo>
                <a:lnTo>
                  <a:pt x="37288" y="13760"/>
                </a:lnTo>
                <a:cubicBezTo>
                  <a:pt x="37207" y="13737"/>
                  <a:pt x="37118" y="13722"/>
                  <a:pt x="37032" y="13722"/>
                </a:cubicBezTo>
                <a:cubicBezTo>
                  <a:pt x="37001" y="13722"/>
                  <a:pt x="36970" y="13724"/>
                  <a:pt x="36940" y="13728"/>
                </a:cubicBezTo>
                <a:lnTo>
                  <a:pt x="35753" y="13728"/>
                </a:lnTo>
                <a:cubicBezTo>
                  <a:pt x="35658" y="13728"/>
                  <a:pt x="35548" y="13735"/>
                  <a:pt x="35453" y="13735"/>
                </a:cubicBezTo>
                <a:cubicBezTo>
                  <a:pt x="35406" y="13735"/>
                  <a:pt x="35362" y="13734"/>
                  <a:pt x="35325" y="13728"/>
                </a:cubicBezTo>
                <a:cubicBezTo>
                  <a:pt x="35257" y="13728"/>
                  <a:pt x="35190" y="13746"/>
                  <a:pt x="35125" y="13746"/>
                </a:cubicBezTo>
                <a:cubicBezTo>
                  <a:pt x="35068" y="13746"/>
                  <a:pt x="35013" y="13733"/>
                  <a:pt x="34961" y="13681"/>
                </a:cubicBezTo>
                <a:cubicBezTo>
                  <a:pt x="34977" y="13665"/>
                  <a:pt x="34993" y="13649"/>
                  <a:pt x="34993" y="13649"/>
                </a:cubicBezTo>
                <a:lnTo>
                  <a:pt x="37827" y="13602"/>
                </a:lnTo>
                <a:close/>
                <a:moveTo>
                  <a:pt x="38200" y="13730"/>
                </a:moveTo>
                <a:cubicBezTo>
                  <a:pt x="38230" y="13730"/>
                  <a:pt x="38256" y="13746"/>
                  <a:pt x="38286" y="13776"/>
                </a:cubicBezTo>
                <a:cubicBezTo>
                  <a:pt x="38263" y="13837"/>
                  <a:pt x="38237" y="13861"/>
                  <a:pt x="38205" y="13861"/>
                </a:cubicBezTo>
                <a:cubicBezTo>
                  <a:pt x="38170" y="13861"/>
                  <a:pt x="38129" y="13833"/>
                  <a:pt x="38080" y="13792"/>
                </a:cubicBezTo>
                <a:cubicBezTo>
                  <a:pt x="38130" y="13750"/>
                  <a:pt x="38167" y="13730"/>
                  <a:pt x="38200" y="13730"/>
                </a:cubicBezTo>
                <a:close/>
                <a:moveTo>
                  <a:pt x="16942" y="1"/>
                </a:moveTo>
                <a:lnTo>
                  <a:pt x="16831" y="112"/>
                </a:lnTo>
                <a:lnTo>
                  <a:pt x="15755" y="112"/>
                </a:lnTo>
                <a:lnTo>
                  <a:pt x="15660" y="17"/>
                </a:lnTo>
                <a:lnTo>
                  <a:pt x="15485" y="127"/>
                </a:lnTo>
                <a:lnTo>
                  <a:pt x="15311" y="17"/>
                </a:lnTo>
                <a:lnTo>
                  <a:pt x="15216" y="127"/>
                </a:lnTo>
                <a:lnTo>
                  <a:pt x="12097" y="127"/>
                </a:lnTo>
                <a:lnTo>
                  <a:pt x="12002" y="238"/>
                </a:lnTo>
                <a:lnTo>
                  <a:pt x="9215" y="238"/>
                </a:lnTo>
                <a:lnTo>
                  <a:pt x="9089" y="349"/>
                </a:lnTo>
                <a:lnTo>
                  <a:pt x="8899" y="349"/>
                </a:lnTo>
                <a:lnTo>
                  <a:pt x="8772" y="476"/>
                </a:lnTo>
                <a:lnTo>
                  <a:pt x="8297" y="476"/>
                </a:lnTo>
                <a:cubicBezTo>
                  <a:pt x="8297" y="555"/>
                  <a:pt x="8265" y="587"/>
                  <a:pt x="8186" y="587"/>
                </a:cubicBezTo>
                <a:cubicBezTo>
                  <a:pt x="8202" y="650"/>
                  <a:pt x="8155" y="697"/>
                  <a:pt x="8107" y="697"/>
                </a:cubicBezTo>
                <a:cubicBezTo>
                  <a:pt x="8075" y="705"/>
                  <a:pt x="8044" y="709"/>
                  <a:pt x="8012" y="709"/>
                </a:cubicBezTo>
                <a:cubicBezTo>
                  <a:pt x="7980" y="709"/>
                  <a:pt x="7949" y="705"/>
                  <a:pt x="7917" y="697"/>
                </a:cubicBezTo>
                <a:lnTo>
                  <a:pt x="7822" y="808"/>
                </a:lnTo>
                <a:lnTo>
                  <a:pt x="6508" y="808"/>
                </a:lnTo>
                <a:lnTo>
                  <a:pt x="6413" y="713"/>
                </a:lnTo>
                <a:cubicBezTo>
                  <a:pt x="6365" y="745"/>
                  <a:pt x="6302" y="808"/>
                  <a:pt x="6254" y="808"/>
                </a:cubicBezTo>
                <a:cubicBezTo>
                  <a:pt x="6191" y="808"/>
                  <a:pt x="6144" y="745"/>
                  <a:pt x="6080" y="713"/>
                </a:cubicBezTo>
                <a:lnTo>
                  <a:pt x="5969" y="824"/>
                </a:lnTo>
                <a:lnTo>
                  <a:pt x="5447" y="824"/>
                </a:lnTo>
                <a:lnTo>
                  <a:pt x="5336" y="713"/>
                </a:lnTo>
                <a:lnTo>
                  <a:pt x="5004" y="713"/>
                </a:lnTo>
                <a:lnTo>
                  <a:pt x="4924" y="808"/>
                </a:lnTo>
                <a:cubicBezTo>
                  <a:pt x="4846" y="759"/>
                  <a:pt x="4773" y="710"/>
                  <a:pt x="4707" y="710"/>
                </a:cubicBezTo>
                <a:cubicBezTo>
                  <a:pt x="4666" y="710"/>
                  <a:pt x="4628" y="728"/>
                  <a:pt x="4592" y="777"/>
                </a:cubicBezTo>
                <a:lnTo>
                  <a:pt x="4434" y="856"/>
                </a:lnTo>
                <a:lnTo>
                  <a:pt x="4655" y="1157"/>
                </a:lnTo>
                <a:lnTo>
                  <a:pt x="4845" y="1220"/>
                </a:lnTo>
                <a:cubicBezTo>
                  <a:pt x="4861" y="1331"/>
                  <a:pt x="4782" y="1442"/>
                  <a:pt x="4877" y="1505"/>
                </a:cubicBezTo>
                <a:cubicBezTo>
                  <a:pt x="4912" y="1534"/>
                  <a:pt x="4950" y="1540"/>
                  <a:pt x="4988" y="1540"/>
                </a:cubicBezTo>
                <a:cubicBezTo>
                  <a:pt x="5010" y="1540"/>
                  <a:pt x="5032" y="1538"/>
                  <a:pt x="5054" y="1538"/>
                </a:cubicBezTo>
                <a:cubicBezTo>
                  <a:pt x="5096" y="1538"/>
                  <a:pt x="5138" y="1545"/>
                  <a:pt x="5178" y="1584"/>
                </a:cubicBezTo>
                <a:cubicBezTo>
                  <a:pt x="5273" y="1663"/>
                  <a:pt x="5384" y="1727"/>
                  <a:pt x="5494" y="1774"/>
                </a:cubicBezTo>
                <a:lnTo>
                  <a:pt x="7695" y="1774"/>
                </a:lnTo>
                <a:cubicBezTo>
                  <a:pt x="7670" y="1787"/>
                  <a:pt x="7655" y="1871"/>
                  <a:pt x="7691" y="1871"/>
                </a:cubicBezTo>
                <a:cubicBezTo>
                  <a:pt x="7699" y="1871"/>
                  <a:pt x="7711" y="1866"/>
                  <a:pt x="7727" y="1853"/>
                </a:cubicBezTo>
                <a:lnTo>
                  <a:pt x="7806" y="1774"/>
                </a:lnTo>
                <a:lnTo>
                  <a:pt x="8234" y="1774"/>
                </a:lnTo>
                <a:cubicBezTo>
                  <a:pt x="8250" y="1774"/>
                  <a:pt x="8265" y="1790"/>
                  <a:pt x="8265" y="1806"/>
                </a:cubicBezTo>
                <a:lnTo>
                  <a:pt x="8281" y="1917"/>
                </a:lnTo>
                <a:cubicBezTo>
                  <a:pt x="8202" y="2012"/>
                  <a:pt x="8139" y="2107"/>
                  <a:pt x="8091" y="2233"/>
                </a:cubicBezTo>
                <a:cubicBezTo>
                  <a:pt x="8059" y="2392"/>
                  <a:pt x="7869" y="2439"/>
                  <a:pt x="7869" y="2597"/>
                </a:cubicBezTo>
                <a:cubicBezTo>
                  <a:pt x="7854" y="2740"/>
                  <a:pt x="7695" y="2772"/>
                  <a:pt x="7648" y="2930"/>
                </a:cubicBezTo>
                <a:lnTo>
                  <a:pt x="7695" y="3057"/>
                </a:lnTo>
                <a:lnTo>
                  <a:pt x="7980" y="3057"/>
                </a:lnTo>
                <a:cubicBezTo>
                  <a:pt x="7996" y="2977"/>
                  <a:pt x="7917" y="2882"/>
                  <a:pt x="8044" y="2835"/>
                </a:cubicBezTo>
                <a:lnTo>
                  <a:pt x="8044" y="2835"/>
                </a:lnTo>
                <a:cubicBezTo>
                  <a:pt x="8091" y="2993"/>
                  <a:pt x="8091" y="2993"/>
                  <a:pt x="7980" y="3057"/>
                </a:cubicBezTo>
                <a:cubicBezTo>
                  <a:pt x="7996" y="3152"/>
                  <a:pt x="7901" y="3183"/>
                  <a:pt x="7854" y="3247"/>
                </a:cubicBezTo>
                <a:cubicBezTo>
                  <a:pt x="7790" y="3310"/>
                  <a:pt x="7727" y="3373"/>
                  <a:pt x="7679" y="3452"/>
                </a:cubicBezTo>
                <a:cubicBezTo>
                  <a:pt x="7632" y="3532"/>
                  <a:pt x="7648" y="3627"/>
                  <a:pt x="7553" y="3690"/>
                </a:cubicBezTo>
                <a:cubicBezTo>
                  <a:pt x="7553" y="3864"/>
                  <a:pt x="7426" y="3943"/>
                  <a:pt x="7331" y="4054"/>
                </a:cubicBezTo>
                <a:lnTo>
                  <a:pt x="7331" y="4387"/>
                </a:lnTo>
                <a:cubicBezTo>
                  <a:pt x="7410" y="4466"/>
                  <a:pt x="7442" y="4561"/>
                  <a:pt x="7569" y="4592"/>
                </a:cubicBezTo>
                <a:cubicBezTo>
                  <a:pt x="7664" y="4608"/>
                  <a:pt x="7743" y="4703"/>
                  <a:pt x="7838" y="4735"/>
                </a:cubicBezTo>
                <a:cubicBezTo>
                  <a:pt x="7846" y="4814"/>
                  <a:pt x="7901" y="4814"/>
                  <a:pt x="7955" y="4814"/>
                </a:cubicBezTo>
                <a:cubicBezTo>
                  <a:pt x="8008" y="4814"/>
                  <a:pt x="8059" y="4814"/>
                  <a:pt x="8059" y="4893"/>
                </a:cubicBezTo>
                <a:lnTo>
                  <a:pt x="7869" y="5099"/>
                </a:lnTo>
                <a:cubicBezTo>
                  <a:pt x="7901" y="5162"/>
                  <a:pt x="7964" y="5210"/>
                  <a:pt x="7964" y="5273"/>
                </a:cubicBezTo>
                <a:cubicBezTo>
                  <a:pt x="7964" y="5400"/>
                  <a:pt x="8075" y="5432"/>
                  <a:pt x="8123" y="5527"/>
                </a:cubicBezTo>
                <a:lnTo>
                  <a:pt x="9405" y="5527"/>
                </a:lnTo>
                <a:cubicBezTo>
                  <a:pt x="9469" y="5574"/>
                  <a:pt x="9500" y="5606"/>
                  <a:pt x="9532" y="5622"/>
                </a:cubicBezTo>
                <a:cubicBezTo>
                  <a:pt x="9580" y="5574"/>
                  <a:pt x="9611" y="5558"/>
                  <a:pt x="9627" y="5527"/>
                </a:cubicBezTo>
                <a:lnTo>
                  <a:pt x="9975" y="5748"/>
                </a:lnTo>
                <a:lnTo>
                  <a:pt x="10498" y="5748"/>
                </a:lnTo>
                <a:lnTo>
                  <a:pt x="10609" y="5637"/>
                </a:lnTo>
                <a:lnTo>
                  <a:pt x="10830" y="5637"/>
                </a:lnTo>
                <a:cubicBezTo>
                  <a:pt x="10878" y="5732"/>
                  <a:pt x="10989" y="5748"/>
                  <a:pt x="10989" y="5875"/>
                </a:cubicBezTo>
                <a:cubicBezTo>
                  <a:pt x="11115" y="5875"/>
                  <a:pt x="11100" y="5970"/>
                  <a:pt x="11052" y="6112"/>
                </a:cubicBezTo>
                <a:cubicBezTo>
                  <a:pt x="11025" y="6097"/>
                  <a:pt x="11001" y="6091"/>
                  <a:pt x="10979" y="6091"/>
                </a:cubicBezTo>
                <a:cubicBezTo>
                  <a:pt x="10885" y="6091"/>
                  <a:pt x="10831" y="6210"/>
                  <a:pt x="10767" y="6287"/>
                </a:cubicBezTo>
                <a:cubicBezTo>
                  <a:pt x="10672" y="6382"/>
                  <a:pt x="10561" y="6461"/>
                  <a:pt x="10450" y="6524"/>
                </a:cubicBezTo>
                <a:lnTo>
                  <a:pt x="10450" y="6746"/>
                </a:lnTo>
                <a:cubicBezTo>
                  <a:pt x="10561" y="6872"/>
                  <a:pt x="10656" y="6983"/>
                  <a:pt x="10751" y="7094"/>
                </a:cubicBezTo>
                <a:lnTo>
                  <a:pt x="10751" y="7142"/>
                </a:lnTo>
                <a:cubicBezTo>
                  <a:pt x="10704" y="7252"/>
                  <a:pt x="10656" y="7379"/>
                  <a:pt x="10609" y="7490"/>
                </a:cubicBezTo>
                <a:lnTo>
                  <a:pt x="10371" y="7522"/>
                </a:lnTo>
                <a:lnTo>
                  <a:pt x="10260" y="7632"/>
                </a:lnTo>
                <a:cubicBezTo>
                  <a:pt x="10241" y="7630"/>
                  <a:pt x="10220" y="7629"/>
                  <a:pt x="10199" y="7629"/>
                </a:cubicBezTo>
                <a:cubicBezTo>
                  <a:pt x="10133" y="7629"/>
                  <a:pt x="10061" y="7638"/>
                  <a:pt x="9989" y="7638"/>
                </a:cubicBezTo>
                <a:cubicBezTo>
                  <a:pt x="9936" y="7638"/>
                  <a:pt x="9883" y="7633"/>
                  <a:pt x="9833" y="7617"/>
                </a:cubicBezTo>
                <a:lnTo>
                  <a:pt x="9738" y="7522"/>
                </a:lnTo>
                <a:cubicBezTo>
                  <a:pt x="9690" y="7553"/>
                  <a:pt x="9627" y="7617"/>
                  <a:pt x="9564" y="7617"/>
                </a:cubicBezTo>
                <a:cubicBezTo>
                  <a:pt x="9516" y="7617"/>
                  <a:pt x="9453" y="7553"/>
                  <a:pt x="9405" y="7522"/>
                </a:cubicBezTo>
                <a:lnTo>
                  <a:pt x="9295" y="7617"/>
                </a:lnTo>
                <a:lnTo>
                  <a:pt x="8582" y="7617"/>
                </a:lnTo>
                <a:lnTo>
                  <a:pt x="8376" y="7490"/>
                </a:lnTo>
                <a:lnTo>
                  <a:pt x="8234" y="7617"/>
                </a:lnTo>
                <a:cubicBezTo>
                  <a:pt x="8180" y="7590"/>
                  <a:pt x="8138" y="7495"/>
                  <a:pt x="8069" y="7495"/>
                </a:cubicBezTo>
                <a:cubicBezTo>
                  <a:pt x="8056" y="7495"/>
                  <a:pt x="8043" y="7498"/>
                  <a:pt x="8028" y="7506"/>
                </a:cubicBezTo>
                <a:lnTo>
                  <a:pt x="7901" y="7632"/>
                </a:lnTo>
                <a:lnTo>
                  <a:pt x="5431" y="7632"/>
                </a:lnTo>
                <a:lnTo>
                  <a:pt x="5320" y="7743"/>
                </a:lnTo>
                <a:lnTo>
                  <a:pt x="5225" y="7632"/>
                </a:lnTo>
                <a:lnTo>
                  <a:pt x="5099" y="7727"/>
                </a:lnTo>
                <a:lnTo>
                  <a:pt x="5004" y="7617"/>
                </a:lnTo>
                <a:cubicBezTo>
                  <a:pt x="4974" y="7629"/>
                  <a:pt x="4943" y="7633"/>
                  <a:pt x="4911" y="7633"/>
                </a:cubicBezTo>
                <a:cubicBezTo>
                  <a:pt x="4870" y="7633"/>
                  <a:pt x="4828" y="7627"/>
                  <a:pt x="4787" y="7627"/>
                </a:cubicBezTo>
                <a:cubicBezTo>
                  <a:pt x="4742" y="7627"/>
                  <a:pt x="4697" y="7634"/>
                  <a:pt x="4655" y="7664"/>
                </a:cubicBezTo>
                <a:lnTo>
                  <a:pt x="4576" y="7743"/>
                </a:lnTo>
                <a:lnTo>
                  <a:pt x="4149" y="7743"/>
                </a:lnTo>
                <a:lnTo>
                  <a:pt x="4054" y="7648"/>
                </a:lnTo>
                <a:lnTo>
                  <a:pt x="3753" y="7807"/>
                </a:lnTo>
                <a:lnTo>
                  <a:pt x="3278" y="8329"/>
                </a:lnTo>
                <a:lnTo>
                  <a:pt x="2850" y="8329"/>
                </a:lnTo>
                <a:lnTo>
                  <a:pt x="2961" y="8567"/>
                </a:lnTo>
                <a:lnTo>
                  <a:pt x="3199" y="8567"/>
                </a:lnTo>
                <a:lnTo>
                  <a:pt x="3373" y="8772"/>
                </a:lnTo>
                <a:cubicBezTo>
                  <a:pt x="3360" y="8771"/>
                  <a:pt x="3347" y="8770"/>
                  <a:pt x="3335" y="8770"/>
                </a:cubicBezTo>
                <a:cubicBezTo>
                  <a:pt x="3227" y="8770"/>
                  <a:pt x="3143" y="8830"/>
                  <a:pt x="3072" y="8915"/>
                </a:cubicBezTo>
                <a:cubicBezTo>
                  <a:pt x="3052" y="8903"/>
                  <a:pt x="3035" y="8898"/>
                  <a:pt x="3020" y="8898"/>
                </a:cubicBezTo>
                <a:cubicBezTo>
                  <a:pt x="2940" y="8898"/>
                  <a:pt x="2899" y="9029"/>
                  <a:pt x="2798" y="9029"/>
                </a:cubicBezTo>
                <a:cubicBezTo>
                  <a:pt x="2790" y="9029"/>
                  <a:pt x="2781" y="9028"/>
                  <a:pt x="2771" y="9026"/>
                </a:cubicBezTo>
                <a:lnTo>
                  <a:pt x="2644" y="8915"/>
                </a:lnTo>
                <a:lnTo>
                  <a:pt x="2217" y="8915"/>
                </a:lnTo>
                <a:cubicBezTo>
                  <a:pt x="2138" y="9073"/>
                  <a:pt x="2074" y="9216"/>
                  <a:pt x="2011" y="9374"/>
                </a:cubicBezTo>
                <a:lnTo>
                  <a:pt x="1726" y="9406"/>
                </a:lnTo>
                <a:cubicBezTo>
                  <a:pt x="1742" y="9532"/>
                  <a:pt x="1710" y="9675"/>
                  <a:pt x="1742" y="9802"/>
                </a:cubicBezTo>
                <a:cubicBezTo>
                  <a:pt x="1837" y="9912"/>
                  <a:pt x="1948" y="10023"/>
                  <a:pt x="2043" y="10134"/>
                </a:cubicBezTo>
                <a:cubicBezTo>
                  <a:pt x="2059" y="10150"/>
                  <a:pt x="2059" y="10166"/>
                  <a:pt x="2059" y="10229"/>
                </a:cubicBezTo>
                <a:lnTo>
                  <a:pt x="1948" y="10388"/>
                </a:lnTo>
                <a:lnTo>
                  <a:pt x="2059" y="10514"/>
                </a:lnTo>
                <a:lnTo>
                  <a:pt x="1916" y="10562"/>
                </a:lnTo>
                <a:lnTo>
                  <a:pt x="1774" y="10435"/>
                </a:lnTo>
                <a:lnTo>
                  <a:pt x="1584" y="10435"/>
                </a:lnTo>
                <a:cubicBezTo>
                  <a:pt x="1536" y="10403"/>
                  <a:pt x="1504" y="10356"/>
                  <a:pt x="1473" y="10324"/>
                </a:cubicBezTo>
                <a:lnTo>
                  <a:pt x="602" y="10324"/>
                </a:lnTo>
                <a:lnTo>
                  <a:pt x="491" y="10435"/>
                </a:lnTo>
                <a:cubicBezTo>
                  <a:pt x="444" y="10431"/>
                  <a:pt x="399" y="10429"/>
                  <a:pt x="354" y="10429"/>
                </a:cubicBezTo>
                <a:cubicBezTo>
                  <a:pt x="232" y="10429"/>
                  <a:pt x="116" y="10443"/>
                  <a:pt x="0" y="10467"/>
                </a:cubicBezTo>
                <a:cubicBezTo>
                  <a:pt x="16" y="10546"/>
                  <a:pt x="16" y="10593"/>
                  <a:pt x="16" y="10641"/>
                </a:cubicBezTo>
                <a:lnTo>
                  <a:pt x="222" y="10720"/>
                </a:lnTo>
                <a:lnTo>
                  <a:pt x="222" y="10847"/>
                </a:lnTo>
                <a:lnTo>
                  <a:pt x="744" y="11132"/>
                </a:lnTo>
                <a:lnTo>
                  <a:pt x="1884" y="11132"/>
                </a:lnTo>
                <a:cubicBezTo>
                  <a:pt x="1964" y="11005"/>
                  <a:pt x="2122" y="11037"/>
                  <a:pt x="2233" y="10910"/>
                </a:cubicBezTo>
                <a:cubicBezTo>
                  <a:pt x="2243" y="10899"/>
                  <a:pt x="2263" y="10896"/>
                  <a:pt x="2285" y="10896"/>
                </a:cubicBezTo>
                <a:cubicBezTo>
                  <a:pt x="2331" y="10896"/>
                  <a:pt x="2391" y="10910"/>
                  <a:pt x="2423" y="10910"/>
                </a:cubicBezTo>
                <a:lnTo>
                  <a:pt x="2565" y="11037"/>
                </a:lnTo>
                <a:lnTo>
                  <a:pt x="2834" y="11037"/>
                </a:lnTo>
                <a:lnTo>
                  <a:pt x="3246" y="11274"/>
                </a:lnTo>
                <a:lnTo>
                  <a:pt x="3515" y="11274"/>
                </a:lnTo>
                <a:lnTo>
                  <a:pt x="3721" y="11496"/>
                </a:lnTo>
                <a:lnTo>
                  <a:pt x="3927" y="11496"/>
                </a:lnTo>
                <a:lnTo>
                  <a:pt x="4038" y="11607"/>
                </a:lnTo>
                <a:lnTo>
                  <a:pt x="4259" y="11607"/>
                </a:lnTo>
                <a:lnTo>
                  <a:pt x="4370" y="11512"/>
                </a:lnTo>
                <a:lnTo>
                  <a:pt x="5130" y="11512"/>
                </a:lnTo>
                <a:lnTo>
                  <a:pt x="5225" y="11623"/>
                </a:lnTo>
                <a:lnTo>
                  <a:pt x="5669" y="11623"/>
                </a:lnTo>
                <a:lnTo>
                  <a:pt x="5764" y="11718"/>
                </a:lnTo>
                <a:lnTo>
                  <a:pt x="10609" y="11718"/>
                </a:lnTo>
                <a:cubicBezTo>
                  <a:pt x="10609" y="11718"/>
                  <a:pt x="10625" y="11749"/>
                  <a:pt x="10640" y="11749"/>
                </a:cubicBezTo>
                <a:lnTo>
                  <a:pt x="10720" y="11844"/>
                </a:lnTo>
                <a:lnTo>
                  <a:pt x="11575" y="11844"/>
                </a:lnTo>
                <a:lnTo>
                  <a:pt x="11701" y="11955"/>
                </a:lnTo>
                <a:lnTo>
                  <a:pt x="12018" y="11955"/>
                </a:lnTo>
                <a:lnTo>
                  <a:pt x="12145" y="12082"/>
                </a:lnTo>
                <a:lnTo>
                  <a:pt x="21059" y="12082"/>
                </a:lnTo>
                <a:cubicBezTo>
                  <a:pt x="21075" y="12082"/>
                  <a:pt x="21075" y="12113"/>
                  <a:pt x="21091" y="12129"/>
                </a:cubicBezTo>
                <a:cubicBezTo>
                  <a:pt x="21073" y="12182"/>
                  <a:pt x="21040" y="12191"/>
                  <a:pt x="21004" y="12191"/>
                </a:cubicBezTo>
                <a:cubicBezTo>
                  <a:pt x="20987" y="12191"/>
                  <a:pt x="20969" y="12189"/>
                  <a:pt x="20951" y="12189"/>
                </a:cubicBezTo>
                <a:cubicBezTo>
                  <a:pt x="20939" y="12189"/>
                  <a:pt x="20927" y="12190"/>
                  <a:pt x="20916" y="12193"/>
                </a:cubicBezTo>
                <a:cubicBezTo>
                  <a:pt x="20853" y="12224"/>
                  <a:pt x="20774" y="12256"/>
                  <a:pt x="20711" y="12288"/>
                </a:cubicBezTo>
                <a:lnTo>
                  <a:pt x="20616" y="12208"/>
                </a:lnTo>
                <a:lnTo>
                  <a:pt x="20505" y="12303"/>
                </a:lnTo>
                <a:lnTo>
                  <a:pt x="16911" y="12303"/>
                </a:lnTo>
                <a:cubicBezTo>
                  <a:pt x="16879" y="12303"/>
                  <a:pt x="16847" y="12288"/>
                  <a:pt x="16816" y="12272"/>
                </a:cubicBezTo>
                <a:lnTo>
                  <a:pt x="16752" y="12193"/>
                </a:lnTo>
                <a:lnTo>
                  <a:pt x="16641" y="12303"/>
                </a:lnTo>
                <a:lnTo>
                  <a:pt x="16531" y="12208"/>
                </a:lnTo>
                <a:lnTo>
                  <a:pt x="16420" y="12303"/>
                </a:lnTo>
                <a:cubicBezTo>
                  <a:pt x="16372" y="12256"/>
                  <a:pt x="16356" y="12224"/>
                  <a:pt x="16325" y="12193"/>
                </a:cubicBezTo>
                <a:lnTo>
                  <a:pt x="16214" y="12303"/>
                </a:lnTo>
                <a:lnTo>
                  <a:pt x="16103" y="12193"/>
                </a:lnTo>
                <a:lnTo>
                  <a:pt x="12445" y="12193"/>
                </a:lnTo>
                <a:lnTo>
                  <a:pt x="12335" y="12303"/>
                </a:lnTo>
                <a:lnTo>
                  <a:pt x="12240" y="12208"/>
                </a:lnTo>
                <a:lnTo>
                  <a:pt x="10830" y="12208"/>
                </a:lnTo>
                <a:lnTo>
                  <a:pt x="10720" y="12303"/>
                </a:lnTo>
                <a:lnTo>
                  <a:pt x="10625" y="12193"/>
                </a:lnTo>
                <a:lnTo>
                  <a:pt x="8107" y="12193"/>
                </a:lnTo>
                <a:cubicBezTo>
                  <a:pt x="8075" y="12193"/>
                  <a:pt x="8044" y="12208"/>
                  <a:pt x="8012" y="12224"/>
                </a:cubicBezTo>
                <a:lnTo>
                  <a:pt x="7933" y="12303"/>
                </a:lnTo>
                <a:lnTo>
                  <a:pt x="7822" y="12193"/>
                </a:lnTo>
                <a:lnTo>
                  <a:pt x="7616" y="12193"/>
                </a:lnTo>
                <a:lnTo>
                  <a:pt x="7489" y="12303"/>
                </a:lnTo>
                <a:lnTo>
                  <a:pt x="7410" y="12208"/>
                </a:lnTo>
                <a:lnTo>
                  <a:pt x="6080" y="12208"/>
                </a:lnTo>
                <a:lnTo>
                  <a:pt x="5985" y="12303"/>
                </a:lnTo>
                <a:lnTo>
                  <a:pt x="5669" y="12303"/>
                </a:lnTo>
                <a:lnTo>
                  <a:pt x="5463" y="12525"/>
                </a:lnTo>
                <a:lnTo>
                  <a:pt x="5700" y="12683"/>
                </a:lnTo>
                <a:cubicBezTo>
                  <a:pt x="5716" y="12826"/>
                  <a:pt x="5716" y="12905"/>
                  <a:pt x="5716" y="12953"/>
                </a:cubicBezTo>
                <a:cubicBezTo>
                  <a:pt x="5859" y="13158"/>
                  <a:pt x="6080" y="13158"/>
                  <a:pt x="6175" y="13348"/>
                </a:cubicBezTo>
                <a:cubicBezTo>
                  <a:pt x="6191" y="13364"/>
                  <a:pt x="6223" y="13364"/>
                  <a:pt x="6239" y="13364"/>
                </a:cubicBezTo>
                <a:lnTo>
                  <a:pt x="12746" y="13364"/>
                </a:lnTo>
                <a:cubicBezTo>
                  <a:pt x="12762" y="13380"/>
                  <a:pt x="12778" y="13380"/>
                  <a:pt x="12778" y="13396"/>
                </a:cubicBezTo>
                <a:cubicBezTo>
                  <a:pt x="12794" y="13412"/>
                  <a:pt x="12794" y="13428"/>
                  <a:pt x="12794" y="13428"/>
                </a:cubicBezTo>
                <a:lnTo>
                  <a:pt x="12430" y="13633"/>
                </a:lnTo>
                <a:cubicBezTo>
                  <a:pt x="12461" y="13713"/>
                  <a:pt x="12509" y="13792"/>
                  <a:pt x="12525" y="13823"/>
                </a:cubicBezTo>
                <a:cubicBezTo>
                  <a:pt x="12651" y="13871"/>
                  <a:pt x="12746" y="13808"/>
                  <a:pt x="12810" y="13903"/>
                </a:cubicBezTo>
                <a:lnTo>
                  <a:pt x="12715" y="14029"/>
                </a:lnTo>
                <a:cubicBezTo>
                  <a:pt x="12841" y="14219"/>
                  <a:pt x="13095" y="14219"/>
                  <a:pt x="13190" y="14441"/>
                </a:cubicBezTo>
                <a:lnTo>
                  <a:pt x="15137" y="14441"/>
                </a:lnTo>
                <a:cubicBezTo>
                  <a:pt x="15153" y="14441"/>
                  <a:pt x="15185" y="14473"/>
                  <a:pt x="15169" y="14488"/>
                </a:cubicBezTo>
                <a:cubicBezTo>
                  <a:pt x="15169" y="14504"/>
                  <a:pt x="15153" y="14520"/>
                  <a:pt x="15137" y="14520"/>
                </a:cubicBezTo>
                <a:cubicBezTo>
                  <a:pt x="14947" y="14536"/>
                  <a:pt x="14757" y="14568"/>
                  <a:pt x="14583" y="14568"/>
                </a:cubicBezTo>
                <a:lnTo>
                  <a:pt x="14456" y="14663"/>
                </a:lnTo>
                <a:lnTo>
                  <a:pt x="13316" y="14663"/>
                </a:lnTo>
                <a:cubicBezTo>
                  <a:pt x="13300" y="14663"/>
                  <a:pt x="13269" y="14710"/>
                  <a:pt x="13253" y="14726"/>
                </a:cubicBezTo>
                <a:cubicBezTo>
                  <a:pt x="13316" y="14789"/>
                  <a:pt x="13348" y="14900"/>
                  <a:pt x="13490" y="14900"/>
                </a:cubicBezTo>
                <a:lnTo>
                  <a:pt x="13633" y="14773"/>
                </a:lnTo>
                <a:lnTo>
                  <a:pt x="14805" y="14773"/>
                </a:lnTo>
                <a:lnTo>
                  <a:pt x="14931" y="14663"/>
                </a:lnTo>
                <a:lnTo>
                  <a:pt x="15675" y="14663"/>
                </a:lnTo>
                <a:lnTo>
                  <a:pt x="15770" y="14552"/>
                </a:lnTo>
                <a:lnTo>
                  <a:pt x="16958" y="14552"/>
                </a:lnTo>
                <a:lnTo>
                  <a:pt x="17053" y="14441"/>
                </a:lnTo>
                <a:lnTo>
                  <a:pt x="17164" y="14536"/>
                </a:lnTo>
                <a:cubicBezTo>
                  <a:pt x="17417" y="14552"/>
                  <a:pt x="17417" y="14552"/>
                  <a:pt x="17528" y="14615"/>
                </a:cubicBezTo>
                <a:cubicBezTo>
                  <a:pt x="17528" y="14631"/>
                  <a:pt x="17512" y="14663"/>
                  <a:pt x="17496" y="14663"/>
                </a:cubicBezTo>
                <a:lnTo>
                  <a:pt x="16436" y="14663"/>
                </a:lnTo>
                <a:lnTo>
                  <a:pt x="16309" y="14789"/>
                </a:lnTo>
                <a:lnTo>
                  <a:pt x="15755" y="14789"/>
                </a:lnTo>
                <a:lnTo>
                  <a:pt x="15644" y="14884"/>
                </a:lnTo>
                <a:lnTo>
                  <a:pt x="15533" y="14789"/>
                </a:lnTo>
                <a:lnTo>
                  <a:pt x="15422" y="14900"/>
                </a:lnTo>
                <a:lnTo>
                  <a:pt x="14947" y="14900"/>
                </a:lnTo>
                <a:cubicBezTo>
                  <a:pt x="14820" y="14979"/>
                  <a:pt x="14757" y="15011"/>
                  <a:pt x="14710" y="15043"/>
                </a:cubicBezTo>
                <a:lnTo>
                  <a:pt x="14567" y="14900"/>
                </a:lnTo>
                <a:lnTo>
                  <a:pt x="14456" y="15027"/>
                </a:lnTo>
                <a:lnTo>
                  <a:pt x="13601" y="15027"/>
                </a:lnTo>
                <a:lnTo>
                  <a:pt x="13475" y="15138"/>
                </a:lnTo>
                <a:lnTo>
                  <a:pt x="12635" y="15138"/>
                </a:lnTo>
                <a:cubicBezTo>
                  <a:pt x="12525" y="15296"/>
                  <a:pt x="12287" y="15248"/>
                  <a:pt x="12255" y="15502"/>
                </a:cubicBezTo>
                <a:cubicBezTo>
                  <a:pt x="12271" y="15518"/>
                  <a:pt x="12255" y="15549"/>
                  <a:pt x="12271" y="15549"/>
                </a:cubicBezTo>
                <a:lnTo>
                  <a:pt x="12572" y="15898"/>
                </a:lnTo>
                <a:lnTo>
                  <a:pt x="12382" y="16135"/>
                </a:lnTo>
                <a:lnTo>
                  <a:pt x="12651" y="16293"/>
                </a:lnTo>
                <a:lnTo>
                  <a:pt x="12762" y="16183"/>
                </a:lnTo>
                <a:cubicBezTo>
                  <a:pt x="12778" y="16246"/>
                  <a:pt x="12810" y="16309"/>
                  <a:pt x="12825" y="16388"/>
                </a:cubicBezTo>
                <a:cubicBezTo>
                  <a:pt x="12873" y="16436"/>
                  <a:pt x="12920" y="16499"/>
                  <a:pt x="12984" y="16547"/>
                </a:cubicBezTo>
                <a:lnTo>
                  <a:pt x="13205" y="16547"/>
                </a:lnTo>
                <a:cubicBezTo>
                  <a:pt x="13221" y="16594"/>
                  <a:pt x="13237" y="16658"/>
                  <a:pt x="13253" y="16721"/>
                </a:cubicBezTo>
                <a:lnTo>
                  <a:pt x="13395" y="16879"/>
                </a:lnTo>
                <a:lnTo>
                  <a:pt x="15565" y="16879"/>
                </a:lnTo>
                <a:lnTo>
                  <a:pt x="15660" y="16768"/>
                </a:lnTo>
                <a:lnTo>
                  <a:pt x="16198" y="16768"/>
                </a:lnTo>
                <a:lnTo>
                  <a:pt x="16309" y="16879"/>
                </a:lnTo>
                <a:cubicBezTo>
                  <a:pt x="16356" y="16848"/>
                  <a:pt x="16388" y="16800"/>
                  <a:pt x="16436" y="16768"/>
                </a:cubicBezTo>
                <a:lnTo>
                  <a:pt x="19317" y="16768"/>
                </a:lnTo>
                <a:lnTo>
                  <a:pt x="19428" y="16658"/>
                </a:lnTo>
                <a:lnTo>
                  <a:pt x="21249" y="16658"/>
                </a:lnTo>
                <a:cubicBezTo>
                  <a:pt x="21296" y="16610"/>
                  <a:pt x="21328" y="16578"/>
                  <a:pt x="21360" y="16531"/>
                </a:cubicBezTo>
                <a:lnTo>
                  <a:pt x="23086" y="16531"/>
                </a:lnTo>
                <a:lnTo>
                  <a:pt x="23196" y="16404"/>
                </a:lnTo>
                <a:lnTo>
                  <a:pt x="24812" y="16404"/>
                </a:lnTo>
                <a:lnTo>
                  <a:pt x="24907" y="16309"/>
                </a:lnTo>
                <a:lnTo>
                  <a:pt x="25017" y="16420"/>
                </a:lnTo>
                <a:lnTo>
                  <a:pt x="25144" y="16293"/>
                </a:lnTo>
                <a:lnTo>
                  <a:pt x="26854" y="16293"/>
                </a:lnTo>
                <a:lnTo>
                  <a:pt x="26965" y="16198"/>
                </a:lnTo>
                <a:lnTo>
                  <a:pt x="27076" y="16293"/>
                </a:lnTo>
                <a:lnTo>
                  <a:pt x="27187" y="16167"/>
                </a:lnTo>
                <a:lnTo>
                  <a:pt x="28691" y="16167"/>
                </a:lnTo>
                <a:lnTo>
                  <a:pt x="28786" y="16072"/>
                </a:lnTo>
                <a:cubicBezTo>
                  <a:pt x="28838" y="16111"/>
                  <a:pt x="28880" y="16194"/>
                  <a:pt x="28947" y="16194"/>
                </a:cubicBezTo>
                <a:cubicBezTo>
                  <a:pt x="28961" y="16194"/>
                  <a:pt x="28975" y="16191"/>
                  <a:pt x="28992" y="16183"/>
                </a:cubicBezTo>
                <a:lnTo>
                  <a:pt x="29118" y="16056"/>
                </a:lnTo>
                <a:lnTo>
                  <a:pt x="32222" y="16056"/>
                </a:lnTo>
                <a:lnTo>
                  <a:pt x="32332" y="15961"/>
                </a:lnTo>
                <a:lnTo>
                  <a:pt x="32507" y="16088"/>
                </a:lnTo>
                <a:lnTo>
                  <a:pt x="32649" y="15961"/>
                </a:lnTo>
                <a:lnTo>
                  <a:pt x="35325" y="15961"/>
                </a:lnTo>
                <a:cubicBezTo>
                  <a:pt x="35341" y="15961"/>
                  <a:pt x="35357" y="15929"/>
                  <a:pt x="35373" y="15929"/>
                </a:cubicBezTo>
                <a:lnTo>
                  <a:pt x="35452" y="15850"/>
                </a:lnTo>
                <a:lnTo>
                  <a:pt x="35563" y="15961"/>
                </a:lnTo>
                <a:lnTo>
                  <a:pt x="35879" y="15961"/>
                </a:lnTo>
                <a:cubicBezTo>
                  <a:pt x="35927" y="15913"/>
                  <a:pt x="35958" y="15882"/>
                  <a:pt x="36006" y="15834"/>
                </a:cubicBezTo>
                <a:lnTo>
                  <a:pt x="38903" y="15834"/>
                </a:lnTo>
                <a:lnTo>
                  <a:pt x="38998" y="15723"/>
                </a:lnTo>
                <a:lnTo>
                  <a:pt x="41469" y="15723"/>
                </a:lnTo>
                <a:lnTo>
                  <a:pt x="41564" y="15628"/>
                </a:lnTo>
                <a:cubicBezTo>
                  <a:pt x="41584" y="15612"/>
                  <a:pt x="41610" y="15607"/>
                  <a:pt x="41637" y="15607"/>
                </a:cubicBezTo>
                <a:cubicBezTo>
                  <a:pt x="41670" y="15607"/>
                  <a:pt x="41705" y="15614"/>
                  <a:pt x="41738" y="15614"/>
                </a:cubicBezTo>
                <a:cubicBezTo>
                  <a:pt x="41782" y="15614"/>
                  <a:pt x="41822" y="15602"/>
                  <a:pt x="41849" y="15549"/>
                </a:cubicBezTo>
                <a:cubicBezTo>
                  <a:pt x="41896" y="15407"/>
                  <a:pt x="41769" y="15375"/>
                  <a:pt x="41738" y="15296"/>
                </a:cubicBezTo>
                <a:cubicBezTo>
                  <a:pt x="41754" y="15201"/>
                  <a:pt x="41706" y="15106"/>
                  <a:pt x="41785" y="15027"/>
                </a:cubicBezTo>
                <a:cubicBezTo>
                  <a:pt x="41798" y="15024"/>
                  <a:pt x="41812" y="15023"/>
                  <a:pt x="41826" y="15023"/>
                </a:cubicBezTo>
                <a:cubicBezTo>
                  <a:pt x="41835" y="15023"/>
                  <a:pt x="41845" y="15023"/>
                  <a:pt x="41854" y="15023"/>
                </a:cubicBezTo>
                <a:cubicBezTo>
                  <a:pt x="41901" y="15023"/>
                  <a:pt x="41944" y="15016"/>
                  <a:pt x="41944" y="14932"/>
                </a:cubicBezTo>
                <a:cubicBezTo>
                  <a:pt x="41909" y="14904"/>
                  <a:pt x="41872" y="14898"/>
                  <a:pt x="41834" y="14898"/>
                </a:cubicBezTo>
                <a:cubicBezTo>
                  <a:pt x="41799" y="14898"/>
                  <a:pt x="41763" y="14904"/>
                  <a:pt x="41729" y="14904"/>
                </a:cubicBezTo>
                <a:cubicBezTo>
                  <a:pt x="41716" y="14904"/>
                  <a:pt x="41703" y="14903"/>
                  <a:pt x="41690" y="14900"/>
                </a:cubicBezTo>
                <a:cubicBezTo>
                  <a:pt x="41659" y="14868"/>
                  <a:pt x="41643" y="14837"/>
                  <a:pt x="41611" y="14821"/>
                </a:cubicBezTo>
                <a:cubicBezTo>
                  <a:pt x="41548" y="14789"/>
                  <a:pt x="41484" y="14758"/>
                  <a:pt x="41405" y="14742"/>
                </a:cubicBezTo>
                <a:lnTo>
                  <a:pt x="41627" y="14473"/>
                </a:lnTo>
                <a:lnTo>
                  <a:pt x="41326" y="14393"/>
                </a:lnTo>
                <a:cubicBezTo>
                  <a:pt x="41318" y="14314"/>
                  <a:pt x="41263" y="14314"/>
                  <a:pt x="41209" y="14314"/>
                </a:cubicBezTo>
                <a:cubicBezTo>
                  <a:pt x="41156" y="14314"/>
                  <a:pt x="41104" y="14314"/>
                  <a:pt x="41104" y="14235"/>
                </a:cubicBezTo>
                <a:cubicBezTo>
                  <a:pt x="41199" y="14188"/>
                  <a:pt x="41294" y="14140"/>
                  <a:pt x="41389" y="14093"/>
                </a:cubicBezTo>
                <a:lnTo>
                  <a:pt x="40930" y="14093"/>
                </a:lnTo>
                <a:lnTo>
                  <a:pt x="40819" y="13966"/>
                </a:lnTo>
                <a:lnTo>
                  <a:pt x="40059" y="13966"/>
                </a:lnTo>
                <a:cubicBezTo>
                  <a:pt x="40028" y="13918"/>
                  <a:pt x="40028" y="13887"/>
                  <a:pt x="40012" y="13839"/>
                </a:cubicBezTo>
                <a:lnTo>
                  <a:pt x="39220" y="13839"/>
                </a:lnTo>
                <a:lnTo>
                  <a:pt x="39141" y="13760"/>
                </a:lnTo>
                <a:cubicBezTo>
                  <a:pt x="39100" y="13730"/>
                  <a:pt x="39056" y="13722"/>
                  <a:pt x="39012" y="13722"/>
                </a:cubicBezTo>
                <a:cubicBezTo>
                  <a:pt x="38967" y="13722"/>
                  <a:pt x="38921" y="13730"/>
                  <a:pt x="38878" y="13730"/>
                </a:cubicBezTo>
                <a:cubicBezTo>
                  <a:pt x="38830" y="13730"/>
                  <a:pt x="38785" y="13720"/>
                  <a:pt x="38745" y="13681"/>
                </a:cubicBezTo>
                <a:cubicBezTo>
                  <a:pt x="38745" y="13665"/>
                  <a:pt x="38777" y="13618"/>
                  <a:pt x="38793" y="13618"/>
                </a:cubicBezTo>
                <a:lnTo>
                  <a:pt x="39473" y="13618"/>
                </a:lnTo>
                <a:cubicBezTo>
                  <a:pt x="39489" y="13538"/>
                  <a:pt x="39442" y="13459"/>
                  <a:pt x="39521" y="13396"/>
                </a:cubicBezTo>
                <a:lnTo>
                  <a:pt x="40075" y="13396"/>
                </a:lnTo>
                <a:lnTo>
                  <a:pt x="40170" y="13491"/>
                </a:lnTo>
                <a:lnTo>
                  <a:pt x="41769" y="13491"/>
                </a:lnTo>
                <a:cubicBezTo>
                  <a:pt x="41785" y="13491"/>
                  <a:pt x="41801" y="13507"/>
                  <a:pt x="41817" y="13507"/>
                </a:cubicBezTo>
                <a:lnTo>
                  <a:pt x="41896" y="13602"/>
                </a:lnTo>
                <a:lnTo>
                  <a:pt x="42862" y="13602"/>
                </a:lnTo>
                <a:cubicBezTo>
                  <a:pt x="42862" y="13602"/>
                  <a:pt x="42878" y="13618"/>
                  <a:pt x="42909" y="13649"/>
                </a:cubicBezTo>
                <a:lnTo>
                  <a:pt x="42973" y="13713"/>
                </a:lnTo>
                <a:lnTo>
                  <a:pt x="44477" y="13713"/>
                </a:lnTo>
                <a:cubicBezTo>
                  <a:pt x="44493" y="13713"/>
                  <a:pt x="44509" y="13697"/>
                  <a:pt x="44509" y="13681"/>
                </a:cubicBezTo>
                <a:cubicBezTo>
                  <a:pt x="44493" y="13633"/>
                  <a:pt x="44461" y="13570"/>
                  <a:pt x="44429" y="13507"/>
                </a:cubicBezTo>
                <a:cubicBezTo>
                  <a:pt x="44467" y="13490"/>
                  <a:pt x="44506" y="13485"/>
                  <a:pt x="44545" y="13485"/>
                </a:cubicBezTo>
                <a:cubicBezTo>
                  <a:pt x="44592" y="13485"/>
                  <a:pt x="44639" y="13492"/>
                  <a:pt x="44685" y="13492"/>
                </a:cubicBezTo>
                <a:cubicBezTo>
                  <a:pt x="44745" y="13492"/>
                  <a:pt x="44804" y="13481"/>
                  <a:pt x="44857" y="13428"/>
                </a:cubicBezTo>
                <a:lnTo>
                  <a:pt x="44651" y="13222"/>
                </a:lnTo>
                <a:cubicBezTo>
                  <a:pt x="44649" y="13221"/>
                  <a:pt x="44647" y="13220"/>
                  <a:pt x="44644" y="13220"/>
                </a:cubicBezTo>
                <a:cubicBezTo>
                  <a:pt x="44620" y="13220"/>
                  <a:pt x="44568" y="13259"/>
                  <a:pt x="44517" y="13259"/>
                </a:cubicBezTo>
                <a:cubicBezTo>
                  <a:pt x="44485" y="13259"/>
                  <a:pt x="44453" y="13243"/>
                  <a:pt x="44429" y="13190"/>
                </a:cubicBezTo>
                <a:lnTo>
                  <a:pt x="44524" y="13063"/>
                </a:lnTo>
                <a:cubicBezTo>
                  <a:pt x="44398" y="12968"/>
                  <a:pt x="44319" y="12778"/>
                  <a:pt x="44144" y="12763"/>
                </a:cubicBezTo>
                <a:cubicBezTo>
                  <a:pt x="44081" y="12763"/>
                  <a:pt x="44081" y="12715"/>
                  <a:pt x="44144" y="12668"/>
                </a:cubicBezTo>
                <a:lnTo>
                  <a:pt x="44477" y="12668"/>
                </a:lnTo>
                <a:cubicBezTo>
                  <a:pt x="44556" y="12738"/>
                  <a:pt x="44592" y="12770"/>
                  <a:pt x="44626" y="12770"/>
                </a:cubicBezTo>
                <a:cubicBezTo>
                  <a:pt x="44654" y="12770"/>
                  <a:pt x="44681" y="12750"/>
                  <a:pt x="44730" y="12715"/>
                </a:cubicBezTo>
                <a:lnTo>
                  <a:pt x="44730" y="12604"/>
                </a:lnTo>
                <a:lnTo>
                  <a:pt x="44445" y="12430"/>
                </a:lnTo>
                <a:lnTo>
                  <a:pt x="44255" y="12430"/>
                </a:lnTo>
                <a:lnTo>
                  <a:pt x="44144" y="12303"/>
                </a:lnTo>
                <a:lnTo>
                  <a:pt x="43939" y="12303"/>
                </a:lnTo>
                <a:cubicBezTo>
                  <a:pt x="43859" y="12224"/>
                  <a:pt x="43891" y="12066"/>
                  <a:pt x="43780" y="12018"/>
                </a:cubicBezTo>
                <a:lnTo>
                  <a:pt x="43828" y="11971"/>
                </a:lnTo>
                <a:lnTo>
                  <a:pt x="44049" y="11971"/>
                </a:lnTo>
                <a:cubicBezTo>
                  <a:pt x="44117" y="12039"/>
                  <a:pt x="44149" y="12070"/>
                  <a:pt x="44183" y="12070"/>
                </a:cubicBezTo>
                <a:cubicBezTo>
                  <a:pt x="44212" y="12070"/>
                  <a:pt x="44244" y="12047"/>
                  <a:pt x="44303" y="12003"/>
                </a:cubicBezTo>
                <a:lnTo>
                  <a:pt x="44303" y="11876"/>
                </a:lnTo>
                <a:cubicBezTo>
                  <a:pt x="44079" y="11831"/>
                  <a:pt x="43898" y="11604"/>
                  <a:pt x="43653" y="11604"/>
                </a:cubicBezTo>
                <a:cubicBezTo>
                  <a:pt x="43637" y="11604"/>
                  <a:pt x="43622" y="11605"/>
                  <a:pt x="43606" y="11607"/>
                </a:cubicBezTo>
                <a:lnTo>
                  <a:pt x="43495" y="11480"/>
                </a:lnTo>
                <a:lnTo>
                  <a:pt x="43194" y="11480"/>
                </a:lnTo>
                <a:lnTo>
                  <a:pt x="43020" y="11306"/>
                </a:lnTo>
                <a:cubicBezTo>
                  <a:pt x="43072" y="11260"/>
                  <a:pt x="43130" y="11248"/>
                  <a:pt x="43190" y="11248"/>
                </a:cubicBezTo>
                <a:cubicBezTo>
                  <a:pt x="43247" y="11248"/>
                  <a:pt x="43306" y="11258"/>
                  <a:pt x="43363" y="11258"/>
                </a:cubicBezTo>
                <a:cubicBezTo>
                  <a:pt x="43433" y="11258"/>
                  <a:pt x="43500" y="11244"/>
                  <a:pt x="43559" y="11179"/>
                </a:cubicBezTo>
                <a:lnTo>
                  <a:pt x="43289" y="11037"/>
                </a:lnTo>
                <a:lnTo>
                  <a:pt x="43194" y="11116"/>
                </a:lnTo>
                <a:lnTo>
                  <a:pt x="42814" y="10894"/>
                </a:lnTo>
                <a:lnTo>
                  <a:pt x="42419" y="10894"/>
                </a:lnTo>
                <a:lnTo>
                  <a:pt x="42324" y="10783"/>
                </a:lnTo>
                <a:lnTo>
                  <a:pt x="41564" y="10783"/>
                </a:lnTo>
                <a:lnTo>
                  <a:pt x="41469" y="10673"/>
                </a:lnTo>
                <a:lnTo>
                  <a:pt x="40503" y="10673"/>
                </a:lnTo>
                <a:lnTo>
                  <a:pt x="40392" y="10546"/>
                </a:lnTo>
                <a:lnTo>
                  <a:pt x="39964" y="10546"/>
                </a:lnTo>
                <a:lnTo>
                  <a:pt x="39853" y="10657"/>
                </a:lnTo>
                <a:lnTo>
                  <a:pt x="39727" y="10546"/>
                </a:lnTo>
                <a:lnTo>
                  <a:pt x="38555" y="10546"/>
                </a:lnTo>
                <a:lnTo>
                  <a:pt x="38460" y="10435"/>
                </a:lnTo>
                <a:lnTo>
                  <a:pt x="36734" y="10435"/>
                </a:lnTo>
                <a:cubicBezTo>
                  <a:pt x="36655" y="10293"/>
                  <a:pt x="36528" y="10340"/>
                  <a:pt x="36433" y="10308"/>
                </a:cubicBezTo>
                <a:cubicBezTo>
                  <a:pt x="36338" y="10261"/>
                  <a:pt x="36243" y="10198"/>
                  <a:pt x="36148" y="10134"/>
                </a:cubicBezTo>
                <a:cubicBezTo>
                  <a:pt x="36164" y="10118"/>
                  <a:pt x="36180" y="10087"/>
                  <a:pt x="36196" y="10087"/>
                </a:cubicBezTo>
                <a:lnTo>
                  <a:pt x="37383" y="10087"/>
                </a:lnTo>
                <a:lnTo>
                  <a:pt x="37494" y="10198"/>
                </a:lnTo>
                <a:lnTo>
                  <a:pt x="37716" y="10198"/>
                </a:lnTo>
                <a:lnTo>
                  <a:pt x="37843" y="10087"/>
                </a:lnTo>
                <a:lnTo>
                  <a:pt x="37938" y="10198"/>
                </a:lnTo>
                <a:lnTo>
                  <a:pt x="39758" y="10198"/>
                </a:lnTo>
                <a:lnTo>
                  <a:pt x="39869" y="10308"/>
                </a:lnTo>
                <a:lnTo>
                  <a:pt x="41057" y="10308"/>
                </a:lnTo>
                <a:lnTo>
                  <a:pt x="41184" y="10435"/>
                </a:lnTo>
                <a:lnTo>
                  <a:pt x="41817" y="10435"/>
                </a:lnTo>
                <a:lnTo>
                  <a:pt x="41928" y="10546"/>
                </a:lnTo>
                <a:lnTo>
                  <a:pt x="42767" y="10546"/>
                </a:lnTo>
                <a:cubicBezTo>
                  <a:pt x="42783" y="10546"/>
                  <a:pt x="42799" y="10530"/>
                  <a:pt x="42830" y="10498"/>
                </a:cubicBezTo>
                <a:cubicBezTo>
                  <a:pt x="42830" y="10451"/>
                  <a:pt x="42814" y="10388"/>
                  <a:pt x="42814" y="10308"/>
                </a:cubicBezTo>
                <a:cubicBezTo>
                  <a:pt x="42751" y="10372"/>
                  <a:pt x="42704" y="10403"/>
                  <a:pt x="42656" y="10467"/>
                </a:cubicBezTo>
                <a:lnTo>
                  <a:pt x="42181" y="10198"/>
                </a:lnTo>
                <a:lnTo>
                  <a:pt x="41627" y="10198"/>
                </a:lnTo>
                <a:lnTo>
                  <a:pt x="41421" y="10071"/>
                </a:lnTo>
                <a:lnTo>
                  <a:pt x="41294" y="10198"/>
                </a:lnTo>
                <a:lnTo>
                  <a:pt x="41168" y="10087"/>
                </a:lnTo>
                <a:lnTo>
                  <a:pt x="40328" y="10087"/>
                </a:lnTo>
                <a:cubicBezTo>
                  <a:pt x="40313" y="10087"/>
                  <a:pt x="40313" y="10087"/>
                  <a:pt x="40281" y="10055"/>
                </a:cubicBezTo>
                <a:cubicBezTo>
                  <a:pt x="40265" y="10023"/>
                  <a:pt x="40233" y="10008"/>
                  <a:pt x="40218" y="9992"/>
                </a:cubicBezTo>
                <a:lnTo>
                  <a:pt x="40043" y="10118"/>
                </a:lnTo>
                <a:lnTo>
                  <a:pt x="39853" y="9960"/>
                </a:lnTo>
                <a:lnTo>
                  <a:pt x="38365" y="9960"/>
                </a:lnTo>
                <a:lnTo>
                  <a:pt x="38286" y="9881"/>
                </a:lnTo>
                <a:cubicBezTo>
                  <a:pt x="38208" y="9925"/>
                  <a:pt x="38131" y="9977"/>
                  <a:pt x="38042" y="9977"/>
                </a:cubicBezTo>
                <a:cubicBezTo>
                  <a:pt x="38004" y="9977"/>
                  <a:pt x="37964" y="9968"/>
                  <a:pt x="37922" y="9944"/>
                </a:cubicBezTo>
                <a:lnTo>
                  <a:pt x="37843" y="9865"/>
                </a:lnTo>
                <a:lnTo>
                  <a:pt x="37637" y="9865"/>
                </a:lnTo>
                <a:lnTo>
                  <a:pt x="37526" y="9976"/>
                </a:lnTo>
                <a:lnTo>
                  <a:pt x="37399" y="9849"/>
                </a:lnTo>
                <a:lnTo>
                  <a:pt x="35800" y="9849"/>
                </a:lnTo>
                <a:lnTo>
                  <a:pt x="35594" y="9627"/>
                </a:lnTo>
                <a:lnTo>
                  <a:pt x="35183" y="9627"/>
                </a:lnTo>
                <a:lnTo>
                  <a:pt x="34977" y="9754"/>
                </a:lnTo>
                <a:lnTo>
                  <a:pt x="34834" y="9627"/>
                </a:lnTo>
                <a:cubicBezTo>
                  <a:pt x="34763" y="9620"/>
                  <a:pt x="34688" y="9616"/>
                  <a:pt x="34613" y="9616"/>
                </a:cubicBezTo>
                <a:cubicBezTo>
                  <a:pt x="34537" y="9616"/>
                  <a:pt x="34462" y="9620"/>
                  <a:pt x="34391" y="9627"/>
                </a:cubicBezTo>
                <a:lnTo>
                  <a:pt x="34296" y="9738"/>
                </a:lnTo>
                <a:cubicBezTo>
                  <a:pt x="34201" y="9643"/>
                  <a:pt x="34233" y="9453"/>
                  <a:pt x="34090" y="9406"/>
                </a:cubicBezTo>
                <a:lnTo>
                  <a:pt x="33900" y="9532"/>
                </a:lnTo>
                <a:lnTo>
                  <a:pt x="33742" y="9374"/>
                </a:lnTo>
                <a:lnTo>
                  <a:pt x="33172" y="9374"/>
                </a:lnTo>
                <a:cubicBezTo>
                  <a:pt x="33172" y="9295"/>
                  <a:pt x="33188" y="9216"/>
                  <a:pt x="33188" y="9137"/>
                </a:cubicBezTo>
                <a:lnTo>
                  <a:pt x="33599" y="9137"/>
                </a:lnTo>
                <a:cubicBezTo>
                  <a:pt x="33583" y="9042"/>
                  <a:pt x="33568" y="8978"/>
                  <a:pt x="33568" y="8915"/>
                </a:cubicBezTo>
                <a:cubicBezTo>
                  <a:pt x="33441" y="8915"/>
                  <a:pt x="33298" y="8915"/>
                  <a:pt x="33172" y="8931"/>
                </a:cubicBezTo>
                <a:cubicBezTo>
                  <a:pt x="33172" y="8852"/>
                  <a:pt x="33124" y="8757"/>
                  <a:pt x="33203" y="8693"/>
                </a:cubicBezTo>
                <a:lnTo>
                  <a:pt x="33314" y="8788"/>
                </a:lnTo>
                <a:lnTo>
                  <a:pt x="33425" y="8693"/>
                </a:lnTo>
                <a:cubicBezTo>
                  <a:pt x="33457" y="8725"/>
                  <a:pt x="33488" y="8757"/>
                  <a:pt x="33536" y="8804"/>
                </a:cubicBezTo>
                <a:lnTo>
                  <a:pt x="33710" y="8804"/>
                </a:lnTo>
                <a:lnTo>
                  <a:pt x="34011" y="8630"/>
                </a:lnTo>
                <a:lnTo>
                  <a:pt x="33979" y="8598"/>
                </a:lnTo>
                <a:lnTo>
                  <a:pt x="33821" y="8551"/>
                </a:lnTo>
                <a:cubicBezTo>
                  <a:pt x="33773" y="8487"/>
                  <a:pt x="33789" y="8345"/>
                  <a:pt x="33726" y="8297"/>
                </a:cubicBezTo>
                <a:cubicBezTo>
                  <a:pt x="33647" y="8266"/>
                  <a:pt x="33710" y="8107"/>
                  <a:pt x="33615" y="8060"/>
                </a:cubicBezTo>
                <a:cubicBezTo>
                  <a:pt x="33599" y="8060"/>
                  <a:pt x="33631" y="8012"/>
                  <a:pt x="33631" y="7981"/>
                </a:cubicBezTo>
                <a:lnTo>
                  <a:pt x="33853" y="7981"/>
                </a:lnTo>
                <a:lnTo>
                  <a:pt x="33963" y="8107"/>
                </a:lnTo>
                <a:cubicBezTo>
                  <a:pt x="33981" y="8097"/>
                  <a:pt x="34000" y="8093"/>
                  <a:pt x="34019" y="8093"/>
                </a:cubicBezTo>
                <a:cubicBezTo>
                  <a:pt x="34053" y="8093"/>
                  <a:pt x="34089" y="8104"/>
                  <a:pt x="34124" y="8104"/>
                </a:cubicBezTo>
                <a:cubicBezTo>
                  <a:pt x="34156" y="8104"/>
                  <a:pt x="34187" y="8095"/>
                  <a:pt x="34217" y="8060"/>
                </a:cubicBezTo>
                <a:cubicBezTo>
                  <a:pt x="34233" y="8012"/>
                  <a:pt x="34233" y="7981"/>
                  <a:pt x="34233" y="7949"/>
                </a:cubicBezTo>
                <a:cubicBezTo>
                  <a:pt x="34153" y="7743"/>
                  <a:pt x="33948" y="7743"/>
                  <a:pt x="33821" y="7617"/>
                </a:cubicBezTo>
                <a:lnTo>
                  <a:pt x="33520" y="7617"/>
                </a:lnTo>
                <a:lnTo>
                  <a:pt x="33314" y="7395"/>
                </a:lnTo>
                <a:lnTo>
                  <a:pt x="33093" y="7379"/>
                </a:lnTo>
                <a:lnTo>
                  <a:pt x="32998" y="7268"/>
                </a:lnTo>
                <a:lnTo>
                  <a:pt x="32665" y="7268"/>
                </a:lnTo>
                <a:cubicBezTo>
                  <a:pt x="32633" y="7237"/>
                  <a:pt x="32586" y="7189"/>
                  <a:pt x="32554" y="7157"/>
                </a:cubicBezTo>
                <a:cubicBezTo>
                  <a:pt x="32507" y="7142"/>
                  <a:pt x="32427" y="7189"/>
                  <a:pt x="32427" y="7047"/>
                </a:cubicBezTo>
                <a:lnTo>
                  <a:pt x="32982" y="7047"/>
                </a:lnTo>
                <a:lnTo>
                  <a:pt x="33093" y="6920"/>
                </a:lnTo>
                <a:lnTo>
                  <a:pt x="33488" y="6920"/>
                </a:lnTo>
                <a:cubicBezTo>
                  <a:pt x="33583" y="6841"/>
                  <a:pt x="33631" y="6793"/>
                  <a:pt x="33694" y="6746"/>
                </a:cubicBezTo>
                <a:cubicBezTo>
                  <a:pt x="33678" y="6682"/>
                  <a:pt x="33663" y="6635"/>
                  <a:pt x="33647" y="6572"/>
                </a:cubicBezTo>
                <a:lnTo>
                  <a:pt x="33108" y="6572"/>
                </a:lnTo>
                <a:lnTo>
                  <a:pt x="32982" y="6461"/>
                </a:lnTo>
                <a:lnTo>
                  <a:pt x="32776" y="6461"/>
                </a:lnTo>
                <a:lnTo>
                  <a:pt x="32633" y="6587"/>
                </a:lnTo>
                <a:lnTo>
                  <a:pt x="31984" y="6223"/>
                </a:lnTo>
                <a:cubicBezTo>
                  <a:pt x="31950" y="6216"/>
                  <a:pt x="31916" y="6214"/>
                  <a:pt x="31881" y="6214"/>
                </a:cubicBezTo>
                <a:cubicBezTo>
                  <a:pt x="31832" y="6214"/>
                  <a:pt x="31782" y="6218"/>
                  <a:pt x="31731" y="6218"/>
                </a:cubicBezTo>
                <a:cubicBezTo>
                  <a:pt x="31663" y="6218"/>
                  <a:pt x="31594" y="6210"/>
                  <a:pt x="31525" y="6176"/>
                </a:cubicBezTo>
                <a:cubicBezTo>
                  <a:pt x="31557" y="6144"/>
                  <a:pt x="31572" y="6112"/>
                  <a:pt x="31572" y="6112"/>
                </a:cubicBezTo>
                <a:lnTo>
                  <a:pt x="32317" y="6112"/>
                </a:lnTo>
                <a:lnTo>
                  <a:pt x="32443" y="5986"/>
                </a:lnTo>
                <a:cubicBezTo>
                  <a:pt x="32808" y="5986"/>
                  <a:pt x="32808" y="5986"/>
                  <a:pt x="32823" y="5891"/>
                </a:cubicBezTo>
                <a:lnTo>
                  <a:pt x="32665" y="5859"/>
                </a:lnTo>
                <a:lnTo>
                  <a:pt x="32507" y="5527"/>
                </a:lnTo>
                <a:lnTo>
                  <a:pt x="33298" y="5527"/>
                </a:lnTo>
                <a:lnTo>
                  <a:pt x="33409" y="5400"/>
                </a:lnTo>
                <a:lnTo>
                  <a:pt x="34058" y="5400"/>
                </a:lnTo>
                <a:lnTo>
                  <a:pt x="34153" y="5305"/>
                </a:lnTo>
                <a:lnTo>
                  <a:pt x="34359" y="5416"/>
                </a:lnTo>
                <a:lnTo>
                  <a:pt x="34486" y="5289"/>
                </a:lnTo>
                <a:lnTo>
                  <a:pt x="34597" y="5400"/>
                </a:lnTo>
                <a:cubicBezTo>
                  <a:pt x="34676" y="5337"/>
                  <a:pt x="34660" y="5289"/>
                  <a:pt x="34644" y="5178"/>
                </a:cubicBezTo>
                <a:cubicBezTo>
                  <a:pt x="34644" y="5083"/>
                  <a:pt x="34708" y="5052"/>
                  <a:pt x="34755" y="4988"/>
                </a:cubicBezTo>
                <a:cubicBezTo>
                  <a:pt x="34755" y="4988"/>
                  <a:pt x="34723" y="4957"/>
                  <a:pt x="34723" y="4941"/>
                </a:cubicBezTo>
                <a:lnTo>
                  <a:pt x="34438" y="4893"/>
                </a:lnTo>
                <a:cubicBezTo>
                  <a:pt x="34438" y="4782"/>
                  <a:pt x="34391" y="4703"/>
                  <a:pt x="34328" y="4624"/>
                </a:cubicBezTo>
                <a:cubicBezTo>
                  <a:pt x="34343" y="4608"/>
                  <a:pt x="34359" y="4592"/>
                  <a:pt x="34391" y="4577"/>
                </a:cubicBezTo>
                <a:cubicBezTo>
                  <a:pt x="34420" y="4577"/>
                  <a:pt x="34454" y="4580"/>
                  <a:pt x="34488" y="4580"/>
                </a:cubicBezTo>
                <a:cubicBezTo>
                  <a:pt x="34566" y="4580"/>
                  <a:pt x="34648" y="4564"/>
                  <a:pt x="34692" y="4466"/>
                </a:cubicBezTo>
                <a:lnTo>
                  <a:pt x="34977" y="4450"/>
                </a:lnTo>
                <a:lnTo>
                  <a:pt x="34945" y="4212"/>
                </a:lnTo>
                <a:lnTo>
                  <a:pt x="34708" y="4212"/>
                </a:lnTo>
                <a:cubicBezTo>
                  <a:pt x="34660" y="4181"/>
                  <a:pt x="34628" y="4133"/>
                  <a:pt x="34581" y="4102"/>
                </a:cubicBezTo>
                <a:lnTo>
                  <a:pt x="34185" y="4102"/>
                </a:lnTo>
                <a:lnTo>
                  <a:pt x="34074" y="3848"/>
                </a:lnTo>
                <a:lnTo>
                  <a:pt x="33773" y="3848"/>
                </a:lnTo>
                <a:lnTo>
                  <a:pt x="33457" y="3674"/>
                </a:lnTo>
                <a:cubicBezTo>
                  <a:pt x="33473" y="3627"/>
                  <a:pt x="33488" y="3563"/>
                  <a:pt x="33504" y="3516"/>
                </a:cubicBezTo>
                <a:lnTo>
                  <a:pt x="33742" y="3500"/>
                </a:lnTo>
                <a:lnTo>
                  <a:pt x="33837" y="3405"/>
                </a:lnTo>
                <a:lnTo>
                  <a:pt x="34058" y="3405"/>
                </a:lnTo>
                <a:lnTo>
                  <a:pt x="34328" y="3104"/>
                </a:lnTo>
                <a:lnTo>
                  <a:pt x="34058" y="2962"/>
                </a:lnTo>
                <a:lnTo>
                  <a:pt x="33868" y="3057"/>
                </a:lnTo>
                <a:cubicBezTo>
                  <a:pt x="33805" y="3009"/>
                  <a:pt x="33773" y="2962"/>
                  <a:pt x="33742" y="2930"/>
                </a:cubicBezTo>
                <a:cubicBezTo>
                  <a:pt x="33710" y="2927"/>
                  <a:pt x="33678" y="2927"/>
                  <a:pt x="33647" y="2927"/>
                </a:cubicBezTo>
                <a:cubicBezTo>
                  <a:pt x="33548" y="2927"/>
                  <a:pt x="33453" y="2936"/>
                  <a:pt x="33359" y="2936"/>
                </a:cubicBezTo>
                <a:cubicBezTo>
                  <a:pt x="33291" y="2936"/>
                  <a:pt x="33223" y="2931"/>
                  <a:pt x="33156" y="2914"/>
                </a:cubicBezTo>
                <a:lnTo>
                  <a:pt x="33093" y="2692"/>
                </a:lnTo>
                <a:lnTo>
                  <a:pt x="32966" y="2819"/>
                </a:lnTo>
                <a:cubicBezTo>
                  <a:pt x="32934" y="2708"/>
                  <a:pt x="32808" y="2692"/>
                  <a:pt x="32823" y="2582"/>
                </a:cubicBezTo>
                <a:lnTo>
                  <a:pt x="32823" y="2582"/>
                </a:lnTo>
                <a:cubicBezTo>
                  <a:pt x="32830" y="2583"/>
                  <a:pt x="32836" y="2583"/>
                  <a:pt x="32841" y="2583"/>
                </a:cubicBezTo>
                <a:cubicBezTo>
                  <a:pt x="32921" y="2583"/>
                  <a:pt x="32937" y="2485"/>
                  <a:pt x="32982" y="2471"/>
                </a:cubicBezTo>
                <a:lnTo>
                  <a:pt x="33298" y="2471"/>
                </a:lnTo>
                <a:lnTo>
                  <a:pt x="33409" y="2566"/>
                </a:lnTo>
                <a:lnTo>
                  <a:pt x="33536" y="2471"/>
                </a:lnTo>
                <a:lnTo>
                  <a:pt x="33615" y="2550"/>
                </a:lnTo>
                <a:cubicBezTo>
                  <a:pt x="33694" y="2455"/>
                  <a:pt x="33710" y="2423"/>
                  <a:pt x="33631" y="2344"/>
                </a:cubicBezTo>
                <a:lnTo>
                  <a:pt x="33314" y="2344"/>
                </a:lnTo>
                <a:cubicBezTo>
                  <a:pt x="33235" y="2202"/>
                  <a:pt x="33061" y="2217"/>
                  <a:pt x="32966" y="2107"/>
                </a:cubicBezTo>
                <a:cubicBezTo>
                  <a:pt x="32955" y="2096"/>
                  <a:pt x="32938" y="2092"/>
                  <a:pt x="32917" y="2092"/>
                </a:cubicBezTo>
                <a:cubicBezTo>
                  <a:pt x="32874" y="2092"/>
                  <a:pt x="32818" y="2107"/>
                  <a:pt x="32776" y="2107"/>
                </a:cubicBezTo>
                <a:lnTo>
                  <a:pt x="32633" y="1980"/>
                </a:lnTo>
                <a:lnTo>
                  <a:pt x="32000" y="1980"/>
                </a:lnTo>
                <a:cubicBezTo>
                  <a:pt x="31984" y="1964"/>
                  <a:pt x="31968" y="1948"/>
                  <a:pt x="31968" y="1932"/>
                </a:cubicBezTo>
                <a:lnTo>
                  <a:pt x="32158" y="1695"/>
                </a:lnTo>
                <a:lnTo>
                  <a:pt x="32063" y="1584"/>
                </a:lnTo>
                <a:lnTo>
                  <a:pt x="31762" y="1394"/>
                </a:lnTo>
                <a:lnTo>
                  <a:pt x="31367" y="1394"/>
                </a:lnTo>
                <a:lnTo>
                  <a:pt x="31240" y="1267"/>
                </a:lnTo>
                <a:lnTo>
                  <a:pt x="30860" y="1267"/>
                </a:lnTo>
                <a:lnTo>
                  <a:pt x="30496" y="1077"/>
                </a:lnTo>
                <a:lnTo>
                  <a:pt x="30781" y="872"/>
                </a:lnTo>
                <a:cubicBezTo>
                  <a:pt x="30749" y="761"/>
                  <a:pt x="30812" y="650"/>
                  <a:pt x="30717" y="571"/>
                </a:cubicBezTo>
                <a:lnTo>
                  <a:pt x="30496" y="571"/>
                </a:lnTo>
                <a:lnTo>
                  <a:pt x="30369" y="713"/>
                </a:lnTo>
                <a:lnTo>
                  <a:pt x="30179" y="444"/>
                </a:lnTo>
                <a:lnTo>
                  <a:pt x="29419" y="444"/>
                </a:lnTo>
                <a:lnTo>
                  <a:pt x="29340" y="365"/>
                </a:lnTo>
                <a:lnTo>
                  <a:pt x="29134" y="476"/>
                </a:lnTo>
                <a:lnTo>
                  <a:pt x="28992" y="349"/>
                </a:lnTo>
                <a:lnTo>
                  <a:pt x="28675" y="349"/>
                </a:lnTo>
                <a:cubicBezTo>
                  <a:pt x="28637" y="286"/>
                  <a:pt x="28590" y="224"/>
                  <a:pt x="28517" y="224"/>
                </a:cubicBezTo>
                <a:cubicBezTo>
                  <a:pt x="28498" y="224"/>
                  <a:pt x="28476" y="228"/>
                  <a:pt x="28453" y="238"/>
                </a:cubicBezTo>
                <a:cubicBezTo>
                  <a:pt x="28409" y="283"/>
                  <a:pt x="28372" y="335"/>
                  <a:pt x="28294" y="335"/>
                </a:cubicBezTo>
                <a:cubicBezTo>
                  <a:pt x="28261" y="335"/>
                  <a:pt x="28220" y="325"/>
                  <a:pt x="28168" y="302"/>
                </a:cubicBezTo>
                <a:lnTo>
                  <a:pt x="28057" y="127"/>
                </a:lnTo>
                <a:cubicBezTo>
                  <a:pt x="28019" y="113"/>
                  <a:pt x="27985" y="108"/>
                  <a:pt x="27953" y="108"/>
                </a:cubicBezTo>
                <a:cubicBezTo>
                  <a:pt x="27841" y="108"/>
                  <a:pt x="27764" y="178"/>
                  <a:pt x="27677" y="191"/>
                </a:cubicBezTo>
                <a:lnTo>
                  <a:pt x="27598" y="96"/>
                </a:lnTo>
                <a:cubicBezTo>
                  <a:pt x="27509" y="99"/>
                  <a:pt x="27419" y="100"/>
                  <a:pt x="27329" y="100"/>
                </a:cubicBezTo>
                <a:cubicBezTo>
                  <a:pt x="27169" y="100"/>
                  <a:pt x="27009" y="97"/>
                  <a:pt x="26849" y="97"/>
                </a:cubicBezTo>
                <a:cubicBezTo>
                  <a:pt x="26703" y="97"/>
                  <a:pt x="26557" y="100"/>
                  <a:pt x="26411" y="112"/>
                </a:cubicBezTo>
                <a:cubicBezTo>
                  <a:pt x="26363" y="175"/>
                  <a:pt x="26332" y="191"/>
                  <a:pt x="26316" y="222"/>
                </a:cubicBezTo>
                <a:lnTo>
                  <a:pt x="26205" y="112"/>
                </a:lnTo>
                <a:lnTo>
                  <a:pt x="25983" y="112"/>
                </a:lnTo>
                <a:lnTo>
                  <a:pt x="25872" y="222"/>
                </a:lnTo>
                <a:lnTo>
                  <a:pt x="25445" y="222"/>
                </a:lnTo>
                <a:lnTo>
                  <a:pt x="25318" y="112"/>
                </a:lnTo>
                <a:lnTo>
                  <a:pt x="25223" y="238"/>
                </a:lnTo>
                <a:lnTo>
                  <a:pt x="23988" y="238"/>
                </a:lnTo>
                <a:lnTo>
                  <a:pt x="23561" y="460"/>
                </a:lnTo>
                <a:lnTo>
                  <a:pt x="23513" y="460"/>
                </a:lnTo>
                <a:cubicBezTo>
                  <a:pt x="23455" y="414"/>
                  <a:pt x="23414" y="351"/>
                  <a:pt x="23329" y="351"/>
                </a:cubicBezTo>
                <a:cubicBezTo>
                  <a:pt x="23297" y="351"/>
                  <a:pt x="23259" y="359"/>
                  <a:pt x="23212" y="381"/>
                </a:cubicBezTo>
                <a:cubicBezTo>
                  <a:pt x="23196" y="412"/>
                  <a:pt x="23149" y="507"/>
                  <a:pt x="23101" y="571"/>
                </a:cubicBezTo>
                <a:lnTo>
                  <a:pt x="22674" y="333"/>
                </a:lnTo>
                <a:lnTo>
                  <a:pt x="22531" y="460"/>
                </a:lnTo>
                <a:lnTo>
                  <a:pt x="21787" y="460"/>
                </a:lnTo>
                <a:lnTo>
                  <a:pt x="21676" y="349"/>
                </a:lnTo>
                <a:lnTo>
                  <a:pt x="21423" y="349"/>
                </a:lnTo>
                <a:lnTo>
                  <a:pt x="21265" y="112"/>
                </a:lnTo>
                <a:cubicBezTo>
                  <a:pt x="21154" y="112"/>
                  <a:pt x="21075" y="112"/>
                  <a:pt x="21075" y="222"/>
                </a:cubicBezTo>
                <a:cubicBezTo>
                  <a:pt x="21027" y="238"/>
                  <a:pt x="20980" y="238"/>
                  <a:pt x="20932" y="238"/>
                </a:cubicBezTo>
                <a:lnTo>
                  <a:pt x="20806" y="112"/>
                </a:lnTo>
                <a:lnTo>
                  <a:pt x="20331" y="112"/>
                </a:lnTo>
                <a:cubicBezTo>
                  <a:pt x="20315" y="80"/>
                  <a:pt x="20299" y="48"/>
                  <a:pt x="20299" y="1"/>
                </a:cubicBezTo>
                <a:lnTo>
                  <a:pt x="19206" y="1"/>
                </a:lnTo>
                <a:lnTo>
                  <a:pt x="19080" y="112"/>
                </a:lnTo>
                <a:lnTo>
                  <a:pt x="18985" y="1"/>
                </a:lnTo>
                <a:lnTo>
                  <a:pt x="17591" y="1"/>
                </a:lnTo>
                <a:cubicBezTo>
                  <a:pt x="17538" y="54"/>
                  <a:pt x="17496" y="119"/>
                  <a:pt x="17417" y="119"/>
                </a:cubicBezTo>
                <a:cubicBezTo>
                  <a:pt x="17403" y="119"/>
                  <a:pt x="17387" y="116"/>
                  <a:pt x="17370" y="112"/>
                </a:cubicBezTo>
                <a:lnTo>
                  <a:pt x="1725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9"/>
          <p:cNvSpPr/>
          <p:nvPr/>
        </p:nvSpPr>
        <p:spPr>
          <a:xfrm rot="-3259342">
            <a:off x="454616" y="3546747"/>
            <a:ext cx="3007995" cy="650669"/>
          </a:xfrm>
          <a:custGeom>
            <a:avLst/>
            <a:gdLst/>
            <a:ahLst/>
            <a:cxnLst/>
            <a:rect l="l" t="t" r="r" b="b"/>
            <a:pathLst>
              <a:path w="40345" h="5349" extrusionOk="0">
                <a:moveTo>
                  <a:pt x="7838" y="95"/>
                </a:moveTo>
                <a:lnTo>
                  <a:pt x="7838" y="95"/>
                </a:lnTo>
                <a:cubicBezTo>
                  <a:pt x="7850" y="101"/>
                  <a:pt x="7863" y="103"/>
                  <a:pt x="7876" y="103"/>
                </a:cubicBezTo>
                <a:cubicBezTo>
                  <a:pt x="7900" y="103"/>
                  <a:pt x="7924" y="97"/>
                  <a:pt x="7945" y="97"/>
                </a:cubicBezTo>
                <a:cubicBezTo>
                  <a:pt x="7974" y="97"/>
                  <a:pt x="7998" y="108"/>
                  <a:pt x="8012" y="159"/>
                </a:cubicBezTo>
                <a:cubicBezTo>
                  <a:pt x="7962" y="177"/>
                  <a:pt x="7932" y="189"/>
                  <a:pt x="7911" y="189"/>
                </a:cubicBezTo>
                <a:cubicBezTo>
                  <a:pt x="7878" y="189"/>
                  <a:pt x="7867" y="162"/>
                  <a:pt x="7838" y="95"/>
                </a:cubicBezTo>
                <a:close/>
                <a:moveTo>
                  <a:pt x="7601" y="95"/>
                </a:moveTo>
                <a:lnTo>
                  <a:pt x="7632" y="127"/>
                </a:lnTo>
                <a:lnTo>
                  <a:pt x="7601" y="190"/>
                </a:lnTo>
                <a:cubicBezTo>
                  <a:pt x="7585" y="174"/>
                  <a:pt x="7569" y="159"/>
                  <a:pt x="7569" y="159"/>
                </a:cubicBezTo>
                <a:cubicBezTo>
                  <a:pt x="7569" y="127"/>
                  <a:pt x="7585" y="111"/>
                  <a:pt x="7601" y="95"/>
                </a:cubicBezTo>
                <a:close/>
                <a:moveTo>
                  <a:pt x="8076" y="380"/>
                </a:moveTo>
                <a:cubicBezTo>
                  <a:pt x="8092" y="396"/>
                  <a:pt x="8092" y="412"/>
                  <a:pt x="8107" y="444"/>
                </a:cubicBezTo>
                <a:cubicBezTo>
                  <a:pt x="8107" y="444"/>
                  <a:pt x="8092" y="459"/>
                  <a:pt x="8076" y="475"/>
                </a:cubicBezTo>
                <a:cubicBezTo>
                  <a:pt x="8060" y="459"/>
                  <a:pt x="8044" y="428"/>
                  <a:pt x="8044" y="412"/>
                </a:cubicBezTo>
                <a:cubicBezTo>
                  <a:pt x="8044" y="396"/>
                  <a:pt x="8076" y="380"/>
                  <a:pt x="8076" y="380"/>
                </a:cubicBezTo>
                <a:close/>
                <a:moveTo>
                  <a:pt x="26490" y="491"/>
                </a:moveTo>
                <a:lnTo>
                  <a:pt x="26554" y="523"/>
                </a:lnTo>
                <a:cubicBezTo>
                  <a:pt x="26538" y="539"/>
                  <a:pt x="26522" y="554"/>
                  <a:pt x="26522" y="554"/>
                </a:cubicBezTo>
                <a:cubicBezTo>
                  <a:pt x="26490" y="539"/>
                  <a:pt x="26474" y="539"/>
                  <a:pt x="26459" y="523"/>
                </a:cubicBezTo>
                <a:lnTo>
                  <a:pt x="26490" y="491"/>
                </a:lnTo>
                <a:close/>
                <a:moveTo>
                  <a:pt x="8155" y="776"/>
                </a:moveTo>
                <a:lnTo>
                  <a:pt x="8155" y="776"/>
                </a:lnTo>
                <a:cubicBezTo>
                  <a:pt x="8218" y="855"/>
                  <a:pt x="8218" y="855"/>
                  <a:pt x="8171" y="1077"/>
                </a:cubicBezTo>
                <a:cubicBezTo>
                  <a:pt x="8107" y="982"/>
                  <a:pt x="8107" y="871"/>
                  <a:pt x="8155" y="776"/>
                </a:cubicBezTo>
                <a:close/>
                <a:moveTo>
                  <a:pt x="17589" y="1149"/>
                </a:moveTo>
                <a:cubicBezTo>
                  <a:pt x="17601" y="1149"/>
                  <a:pt x="17608" y="1158"/>
                  <a:pt x="17613" y="1173"/>
                </a:cubicBezTo>
                <a:lnTo>
                  <a:pt x="17613" y="1173"/>
                </a:lnTo>
                <a:cubicBezTo>
                  <a:pt x="17602" y="1189"/>
                  <a:pt x="17592" y="1194"/>
                  <a:pt x="17582" y="1194"/>
                </a:cubicBezTo>
                <a:cubicBezTo>
                  <a:pt x="17566" y="1194"/>
                  <a:pt x="17553" y="1181"/>
                  <a:pt x="17544" y="1172"/>
                </a:cubicBezTo>
                <a:cubicBezTo>
                  <a:pt x="17565" y="1155"/>
                  <a:pt x="17579" y="1149"/>
                  <a:pt x="17589" y="1149"/>
                </a:cubicBezTo>
                <a:close/>
                <a:moveTo>
                  <a:pt x="37146" y="1330"/>
                </a:moveTo>
                <a:lnTo>
                  <a:pt x="37178" y="1362"/>
                </a:lnTo>
                <a:lnTo>
                  <a:pt x="37146" y="1425"/>
                </a:lnTo>
                <a:cubicBezTo>
                  <a:pt x="37130" y="1409"/>
                  <a:pt x="37115" y="1394"/>
                  <a:pt x="37115" y="1394"/>
                </a:cubicBezTo>
                <a:cubicBezTo>
                  <a:pt x="37115" y="1362"/>
                  <a:pt x="37130" y="1346"/>
                  <a:pt x="37146" y="1330"/>
                </a:cubicBezTo>
                <a:close/>
                <a:moveTo>
                  <a:pt x="26585" y="966"/>
                </a:moveTo>
                <a:cubicBezTo>
                  <a:pt x="26664" y="1061"/>
                  <a:pt x="26664" y="1061"/>
                  <a:pt x="26617" y="1441"/>
                </a:cubicBezTo>
                <a:cubicBezTo>
                  <a:pt x="26554" y="1378"/>
                  <a:pt x="26538" y="1283"/>
                  <a:pt x="26554" y="1188"/>
                </a:cubicBezTo>
                <a:cubicBezTo>
                  <a:pt x="26554" y="1109"/>
                  <a:pt x="26522" y="1029"/>
                  <a:pt x="26585" y="966"/>
                </a:cubicBezTo>
                <a:close/>
                <a:moveTo>
                  <a:pt x="37350" y="1434"/>
                </a:moveTo>
                <a:cubicBezTo>
                  <a:pt x="37379" y="1434"/>
                  <a:pt x="37376" y="1489"/>
                  <a:pt x="37400" y="1536"/>
                </a:cubicBezTo>
                <a:cubicBezTo>
                  <a:pt x="37403" y="1533"/>
                  <a:pt x="37406" y="1532"/>
                  <a:pt x="37410" y="1532"/>
                </a:cubicBezTo>
                <a:cubicBezTo>
                  <a:pt x="37427" y="1532"/>
                  <a:pt x="37450" y="1555"/>
                  <a:pt x="37463" y="1568"/>
                </a:cubicBezTo>
                <a:cubicBezTo>
                  <a:pt x="37440" y="1586"/>
                  <a:pt x="37425" y="1594"/>
                  <a:pt x="37415" y="1594"/>
                </a:cubicBezTo>
                <a:cubicBezTo>
                  <a:pt x="37389" y="1594"/>
                  <a:pt x="37391" y="1545"/>
                  <a:pt x="37368" y="1489"/>
                </a:cubicBezTo>
                <a:cubicBezTo>
                  <a:pt x="37365" y="1492"/>
                  <a:pt x="37361" y="1493"/>
                  <a:pt x="37357" y="1493"/>
                </a:cubicBezTo>
                <a:cubicBezTo>
                  <a:pt x="37341" y="1493"/>
                  <a:pt x="37317" y="1470"/>
                  <a:pt x="37305" y="1457"/>
                </a:cubicBezTo>
                <a:cubicBezTo>
                  <a:pt x="37325" y="1440"/>
                  <a:pt x="37339" y="1434"/>
                  <a:pt x="37350" y="1434"/>
                </a:cubicBezTo>
                <a:close/>
                <a:moveTo>
                  <a:pt x="17386" y="1710"/>
                </a:moveTo>
                <a:cubicBezTo>
                  <a:pt x="17402" y="1726"/>
                  <a:pt x="17402" y="1742"/>
                  <a:pt x="17418" y="1774"/>
                </a:cubicBezTo>
                <a:cubicBezTo>
                  <a:pt x="17418" y="1774"/>
                  <a:pt x="17386" y="1789"/>
                  <a:pt x="17386" y="1805"/>
                </a:cubicBezTo>
                <a:cubicBezTo>
                  <a:pt x="17370" y="1789"/>
                  <a:pt x="17370" y="1758"/>
                  <a:pt x="17354" y="1742"/>
                </a:cubicBezTo>
                <a:cubicBezTo>
                  <a:pt x="17354" y="1726"/>
                  <a:pt x="17370" y="1710"/>
                  <a:pt x="17386" y="1710"/>
                </a:cubicBezTo>
                <a:close/>
                <a:moveTo>
                  <a:pt x="17623" y="1208"/>
                </a:moveTo>
                <a:lnTo>
                  <a:pt x="17623" y="1208"/>
                </a:lnTo>
                <a:cubicBezTo>
                  <a:pt x="17627" y="1222"/>
                  <a:pt x="17632" y="1237"/>
                  <a:pt x="17639" y="1251"/>
                </a:cubicBezTo>
                <a:lnTo>
                  <a:pt x="17639" y="1267"/>
                </a:lnTo>
                <a:cubicBezTo>
                  <a:pt x="17687" y="1267"/>
                  <a:pt x="17718" y="1283"/>
                  <a:pt x="17718" y="1314"/>
                </a:cubicBezTo>
                <a:cubicBezTo>
                  <a:pt x="17718" y="1758"/>
                  <a:pt x="17703" y="2185"/>
                  <a:pt x="17703" y="2629"/>
                </a:cubicBezTo>
                <a:cubicBezTo>
                  <a:pt x="17703" y="2641"/>
                  <a:pt x="17682" y="2665"/>
                  <a:pt x="17674" y="2665"/>
                </a:cubicBezTo>
                <a:cubicBezTo>
                  <a:pt x="17672" y="2665"/>
                  <a:pt x="17671" y="2663"/>
                  <a:pt x="17671" y="2660"/>
                </a:cubicBezTo>
                <a:cubicBezTo>
                  <a:pt x="17655" y="2644"/>
                  <a:pt x="17639" y="2629"/>
                  <a:pt x="17639" y="2629"/>
                </a:cubicBezTo>
                <a:lnTo>
                  <a:pt x="17639" y="2154"/>
                </a:lnTo>
                <a:lnTo>
                  <a:pt x="17528" y="2043"/>
                </a:lnTo>
                <a:lnTo>
                  <a:pt x="17623" y="1948"/>
                </a:lnTo>
                <a:lnTo>
                  <a:pt x="17623" y="1208"/>
                </a:lnTo>
                <a:close/>
                <a:moveTo>
                  <a:pt x="17481" y="2660"/>
                </a:moveTo>
                <a:lnTo>
                  <a:pt x="17513" y="2724"/>
                </a:lnTo>
                <a:lnTo>
                  <a:pt x="17481" y="2755"/>
                </a:lnTo>
                <a:cubicBezTo>
                  <a:pt x="17465" y="2739"/>
                  <a:pt x="17465" y="2708"/>
                  <a:pt x="17449" y="2692"/>
                </a:cubicBezTo>
                <a:cubicBezTo>
                  <a:pt x="17449" y="2676"/>
                  <a:pt x="17465" y="2676"/>
                  <a:pt x="17481" y="2660"/>
                </a:cubicBezTo>
                <a:close/>
                <a:moveTo>
                  <a:pt x="39901" y="3610"/>
                </a:moveTo>
                <a:lnTo>
                  <a:pt x="39933" y="3674"/>
                </a:lnTo>
                <a:cubicBezTo>
                  <a:pt x="39917" y="3689"/>
                  <a:pt x="39901" y="3689"/>
                  <a:pt x="39901" y="3705"/>
                </a:cubicBezTo>
                <a:cubicBezTo>
                  <a:pt x="39886" y="3689"/>
                  <a:pt x="39886" y="3658"/>
                  <a:pt x="39870" y="3642"/>
                </a:cubicBezTo>
                <a:cubicBezTo>
                  <a:pt x="39870" y="3626"/>
                  <a:pt x="39886" y="3610"/>
                  <a:pt x="39901" y="3610"/>
                </a:cubicBezTo>
                <a:close/>
                <a:moveTo>
                  <a:pt x="7347" y="3721"/>
                </a:moveTo>
                <a:cubicBezTo>
                  <a:pt x="7347" y="3753"/>
                  <a:pt x="7363" y="3800"/>
                  <a:pt x="7363" y="3848"/>
                </a:cubicBezTo>
                <a:cubicBezTo>
                  <a:pt x="7363" y="3848"/>
                  <a:pt x="7300" y="3879"/>
                  <a:pt x="7300" y="3879"/>
                </a:cubicBezTo>
                <a:cubicBezTo>
                  <a:pt x="7284" y="3879"/>
                  <a:pt x="7268" y="3848"/>
                  <a:pt x="7268" y="3848"/>
                </a:cubicBezTo>
                <a:cubicBezTo>
                  <a:pt x="7268" y="3800"/>
                  <a:pt x="7268" y="3769"/>
                  <a:pt x="7284" y="3721"/>
                </a:cubicBezTo>
                <a:close/>
                <a:moveTo>
                  <a:pt x="7411" y="3990"/>
                </a:moveTo>
                <a:cubicBezTo>
                  <a:pt x="7427" y="4006"/>
                  <a:pt x="7442" y="4022"/>
                  <a:pt x="7442" y="4022"/>
                </a:cubicBezTo>
                <a:cubicBezTo>
                  <a:pt x="7427" y="4038"/>
                  <a:pt x="7427" y="4069"/>
                  <a:pt x="7411" y="4085"/>
                </a:cubicBezTo>
                <a:lnTo>
                  <a:pt x="7379" y="4054"/>
                </a:lnTo>
                <a:lnTo>
                  <a:pt x="7411" y="3990"/>
                </a:lnTo>
                <a:close/>
                <a:moveTo>
                  <a:pt x="6936" y="0"/>
                </a:moveTo>
                <a:lnTo>
                  <a:pt x="6825" y="111"/>
                </a:lnTo>
                <a:lnTo>
                  <a:pt x="6382" y="111"/>
                </a:lnTo>
                <a:cubicBezTo>
                  <a:pt x="6271" y="174"/>
                  <a:pt x="6192" y="222"/>
                  <a:pt x="6097" y="269"/>
                </a:cubicBezTo>
                <a:cubicBezTo>
                  <a:pt x="6049" y="285"/>
                  <a:pt x="6002" y="285"/>
                  <a:pt x="5954" y="285"/>
                </a:cubicBezTo>
                <a:cubicBezTo>
                  <a:pt x="5843" y="349"/>
                  <a:pt x="5716" y="380"/>
                  <a:pt x="5590" y="412"/>
                </a:cubicBezTo>
                <a:cubicBezTo>
                  <a:pt x="5511" y="412"/>
                  <a:pt x="5431" y="491"/>
                  <a:pt x="5368" y="539"/>
                </a:cubicBezTo>
                <a:lnTo>
                  <a:pt x="5447" y="634"/>
                </a:lnTo>
                <a:lnTo>
                  <a:pt x="5083" y="808"/>
                </a:lnTo>
                <a:cubicBezTo>
                  <a:pt x="5067" y="855"/>
                  <a:pt x="5051" y="903"/>
                  <a:pt x="5036" y="950"/>
                </a:cubicBezTo>
                <a:cubicBezTo>
                  <a:pt x="5016" y="959"/>
                  <a:pt x="4999" y="962"/>
                  <a:pt x="4984" y="962"/>
                </a:cubicBezTo>
                <a:cubicBezTo>
                  <a:pt x="4914" y="962"/>
                  <a:pt x="4888" y="887"/>
                  <a:pt x="4861" y="887"/>
                </a:cubicBezTo>
                <a:cubicBezTo>
                  <a:pt x="4782" y="903"/>
                  <a:pt x="4703" y="934"/>
                  <a:pt x="4640" y="966"/>
                </a:cubicBezTo>
                <a:cubicBezTo>
                  <a:pt x="4624" y="982"/>
                  <a:pt x="4608" y="1029"/>
                  <a:pt x="4608" y="1045"/>
                </a:cubicBezTo>
                <a:cubicBezTo>
                  <a:pt x="4656" y="1045"/>
                  <a:pt x="4687" y="1061"/>
                  <a:pt x="4671" y="1109"/>
                </a:cubicBezTo>
                <a:cubicBezTo>
                  <a:pt x="4671" y="1124"/>
                  <a:pt x="4624" y="1140"/>
                  <a:pt x="4608" y="1140"/>
                </a:cubicBezTo>
                <a:cubicBezTo>
                  <a:pt x="4608" y="1181"/>
                  <a:pt x="4596" y="1222"/>
                  <a:pt x="4562" y="1222"/>
                </a:cubicBezTo>
                <a:cubicBezTo>
                  <a:pt x="4557" y="1222"/>
                  <a:pt x="4551" y="1222"/>
                  <a:pt x="4545" y="1219"/>
                </a:cubicBezTo>
                <a:cubicBezTo>
                  <a:pt x="4529" y="1219"/>
                  <a:pt x="4513" y="1172"/>
                  <a:pt x="4513" y="1140"/>
                </a:cubicBezTo>
                <a:cubicBezTo>
                  <a:pt x="4481" y="1156"/>
                  <a:pt x="4434" y="1156"/>
                  <a:pt x="4434" y="1172"/>
                </a:cubicBezTo>
                <a:cubicBezTo>
                  <a:pt x="4402" y="1235"/>
                  <a:pt x="4386" y="1283"/>
                  <a:pt x="4371" y="1346"/>
                </a:cubicBezTo>
                <a:cubicBezTo>
                  <a:pt x="4351" y="1334"/>
                  <a:pt x="4334" y="1329"/>
                  <a:pt x="4318" y="1329"/>
                </a:cubicBezTo>
                <a:cubicBezTo>
                  <a:pt x="4245" y="1329"/>
                  <a:pt x="4206" y="1437"/>
                  <a:pt x="4130" y="1437"/>
                </a:cubicBezTo>
                <a:cubicBezTo>
                  <a:pt x="4116" y="1437"/>
                  <a:pt x="4102" y="1433"/>
                  <a:pt x="4086" y="1425"/>
                </a:cubicBezTo>
                <a:cubicBezTo>
                  <a:pt x="4038" y="1520"/>
                  <a:pt x="3911" y="1504"/>
                  <a:pt x="3848" y="1584"/>
                </a:cubicBezTo>
                <a:lnTo>
                  <a:pt x="3927" y="1679"/>
                </a:lnTo>
                <a:cubicBezTo>
                  <a:pt x="3896" y="1710"/>
                  <a:pt x="3864" y="1718"/>
                  <a:pt x="3834" y="1718"/>
                </a:cubicBezTo>
                <a:cubicBezTo>
                  <a:pt x="3805" y="1718"/>
                  <a:pt x="3777" y="1710"/>
                  <a:pt x="3753" y="1710"/>
                </a:cubicBezTo>
                <a:cubicBezTo>
                  <a:pt x="3753" y="1765"/>
                  <a:pt x="3717" y="1808"/>
                  <a:pt x="3677" y="1808"/>
                </a:cubicBezTo>
                <a:cubicBezTo>
                  <a:pt x="3671" y="1808"/>
                  <a:pt x="3664" y="1807"/>
                  <a:pt x="3658" y="1805"/>
                </a:cubicBezTo>
                <a:lnTo>
                  <a:pt x="3658" y="1853"/>
                </a:lnTo>
                <a:cubicBezTo>
                  <a:pt x="3547" y="1916"/>
                  <a:pt x="3436" y="1979"/>
                  <a:pt x="3357" y="2059"/>
                </a:cubicBezTo>
                <a:cubicBezTo>
                  <a:pt x="3246" y="2106"/>
                  <a:pt x="3136" y="2169"/>
                  <a:pt x="3056" y="2264"/>
                </a:cubicBezTo>
                <a:cubicBezTo>
                  <a:pt x="2977" y="2359"/>
                  <a:pt x="2866" y="2423"/>
                  <a:pt x="2756" y="2470"/>
                </a:cubicBezTo>
                <a:cubicBezTo>
                  <a:pt x="2597" y="2518"/>
                  <a:pt x="2471" y="2644"/>
                  <a:pt x="2407" y="2787"/>
                </a:cubicBezTo>
                <a:cubicBezTo>
                  <a:pt x="2376" y="2882"/>
                  <a:pt x="2312" y="2945"/>
                  <a:pt x="2217" y="2961"/>
                </a:cubicBezTo>
                <a:cubicBezTo>
                  <a:pt x="2122" y="3009"/>
                  <a:pt x="2027" y="3040"/>
                  <a:pt x="1948" y="3104"/>
                </a:cubicBezTo>
                <a:lnTo>
                  <a:pt x="1948" y="3214"/>
                </a:lnTo>
                <a:lnTo>
                  <a:pt x="1758" y="3294"/>
                </a:lnTo>
                <a:cubicBezTo>
                  <a:pt x="1742" y="3357"/>
                  <a:pt x="1742" y="3404"/>
                  <a:pt x="1726" y="3436"/>
                </a:cubicBezTo>
                <a:lnTo>
                  <a:pt x="1616" y="3436"/>
                </a:lnTo>
                <a:cubicBezTo>
                  <a:pt x="1536" y="3515"/>
                  <a:pt x="1457" y="3594"/>
                  <a:pt x="1378" y="3658"/>
                </a:cubicBezTo>
                <a:cubicBezTo>
                  <a:pt x="1283" y="3721"/>
                  <a:pt x="1156" y="3753"/>
                  <a:pt x="1093" y="3864"/>
                </a:cubicBezTo>
                <a:cubicBezTo>
                  <a:pt x="1077" y="3927"/>
                  <a:pt x="1125" y="4022"/>
                  <a:pt x="1046" y="4085"/>
                </a:cubicBezTo>
                <a:lnTo>
                  <a:pt x="824" y="4117"/>
                </a:lnTo>
                <a:cubicBezTo>
                  <a:pt x="792" y="4164"/>
                  <a:pt x="792" y="4259"/>
                  <a:pt x="729" y="4307"/>
                </a:cubicBezTo>
                <a:cubicBezTo>
                  <a:pt x="571" y="4449"/>
                  <a:pt x="428" y="4624"/>
                  <a:pt x="254" y="4766"/>
                </a:cubicBezTo>
                <a:cubicBezTo>
                  <a:pt x="159" y="4861"/>
                  <a:pt x="127" y="4988"/>
                  <a:pt x="64" y="5083"/>
                </a:cubicBezTo>
                <a:cubicBezTo>
                  <a:pt x="1" y="5146"/>
                  <a:pt x="16" y="5257"/>
                  <a:pt x="80" y="5320"/>
                </a:cubicBezTo>
                <a:cubicBezTo>
                  <a:pt x="101" y="5329"/>
                  <a:pt x="120" y="5333"/>
                  <a:pt x="136" y="5333"/>
                </a:cubicBezTo>
                <a:cubicBezTo>
                  <a:pt x="205" y="5333"/>
                  <a:pt x="238" y="5267"/>
                  <a:pt x="301" y="5241"/>
                </a:cubicBezTo>
                <a:cubicBezTo>
                  <a:pt x="321" y="5310"/>
                  <a:pt x="384" y="5348"/>
                  <a:pt x="451" y="5348"/>
                </a:cubicBezTo>
                <a:cubicBezTo>
                  <a:pt x="492" y="5348"/>
                  <a:pt x="535" y="5334"/>
                  <a:pt x="571" y="5304"/>
                </a:cubicBezTo>
                <a:cubicBezTo>
                  <a:pt x="697" y="5225"/>
                  <a:pt x="824" y="5162"/>
                  <a:pt x="966" y="5099"/>
                </a:cubicBezTo>
                <a:cubicBezTo>
                  <a:pt x="1077" y="4988"/>
                  <a:pt x="1220" y="4893"/>
                  <a:pt x="1362" y="4798"/>
                </a:cubicBezTo>
                <a:cubicBezTo>
                  <a:pt x="1521" y="4734"/>
                  <a:pt x="1600" y="4513"/>
                  <a:pt x="1821" y="4449"/>
                </a:cubicBezTo>
                <a:cubicBezTo>
                  <a:pt x="1901" y="4370"/>
                  <a:pt x="1980" y="4275"/>
                  <a:pt x="2091" y="4180"/>
                </a:cubicBezTo>
                <a:cubicBezTo>
                  <a:pt x="2217" y="4085"/>
                  <a:pt x="2281" y="3911"/>
                  <a:pt x="2471" y="3895"/>
                </a:cubicBezTo>
                <a:lnTo>
                  <a:pt x="2930" y="3436"/>
                </a:lnTo>
                <a:cubicBezTo>
                  <a:pt x="3183" y="3389"/>
                  <a:pt x="3262" y="3119"/>
                  <a:pt x="3452" y="3009"/>
                </a:cubicBezTo>
                <a:cubicBezTo>
                  <a:pt x="3595" y="2929"/>
                  <a:pt x="3737" y="2819"/>
                  <a:pt x="3848" y="2708"/>
                </a:cubicBezTo>
                <a:cubicBezTo>
                  <a:pt x="3880" y="2676"/>
                  <a:pt x="3911" y="2692"/>
                  <a:pt x="3927" y="2676"/>
                </a:cubicBezTo>
                <a:cubicBezTo>
                  <a:pt x="3991" y="2629"/>
                  <a:pt x="4054" y="2581"/>
                  <a:pt x="4117" y="2534"/>
                </a:cubicBezTo>
                <a:cubicBezTo>
                  <a:pt x="4181" y="2502"/>
                  <a:pt x="4244" y="2470"/>
                  <a:pt x="4307" y="2423"/>
                </a:cubicBezTo>
                <a:cubicBezTo>
                  <a:pt x="4402" y="2359"/>
                  <a:pt x="4466" y="2280"/>
                  <a:pt x="4545" y="2201"/>
                </a:cubicBezTo>
                <a:cubicBezTo>
                  <a:pt x="4552" y="2202"/>
                  <a:pt x="4559" y="2202"/>
                  <a:pt x="4566" y="2202"/>
                </a:cubicBezTo>
                <a:cubicBezTo>
                  <a:pt x="4691" y="2202"/>
                  <a:pt x="4724" y="2073"/>
                  <a:pt x="4814" y="2043"/>
                </a:cubicBezTo>
                <a:cubicBezTo>
                  <a:pt x="4909" y="1995"/>
                  <a:pt x="5004" y="1948"/>
                  <a:pt x="5083" y="1869"/>
                </a:cubicBezTo>
                <a:cubicBezTo>
                  <a:pt x="5146" y="1789"/>
                  <a:pt x="5257" y="1837"/>
                  <a:pt x="5305" y="1726"/>
                </a:cubicBezTo>
                <a:cubicBezTo>
                  <a:pt x="5352" y="1615"/>
                  <a:pt x="5511" y="1615"/>
                  <a:pt x="5574" y="1568"/>
                </a:cubicBezTo>
                <a:cubicBezTo>
                  <a:pt x="5637" y="1504"/>
                  <a:pt x="5732" y="1504"/>
                  <a:pt x="5796" y="1425"/>
                </a:cubicBezTo>
                <a:cubicBezTo>
                  <a:pt x="5875" y="1346"/>
                  <a:pt x="5954" y="1299"/>
                  <a:pt x="6065" y="1267"/>
                </a:cubicBezTo>
                <a:cubicBezTo>
                  <a:pt x="6160" y="1251"/>
                  <a:pt x="6223" y="1188"/>
                  <a:pt x="6302" y="1156"/>
                </a:cubicBezTo>
                <a:cubicBezTo>
                  <a:pt x="6429" y="1109"/>
                  <a:pt x="6540" y="1045"/>
                  <a:pt x="6651" y="966"/>
                </a:cubicBezTo>
                <a:lnTo>
                  <a:pt x="7221" y="966"/>
                </a:lnTo>
                <a:cubicBezTo>
                  <a:pt x="7221" y="966"/>
                  <a:pt x="7237" y="998"/>
                  <a:pt x="7252" y="998"/>
                </a:cubicBezTo>
                <a:cubicBezTo>
                  <a:pt x="7252" y="1061"/>
                  <a:pt x="7284" y="1124"/>
                  <a:pt x="7205" y="1140"/>
                </a:cubicBezTo>
                <a:lnTo>
                  <a:pt x="7110" y="1061"/>
                </a:lnTo>
                <a:lnTo>
                  <a:pt x="7110" y="1061"/>
                </a:lnTo>
                <a:cubicBezTo>
                  <a:pt x="6983" y="1188"/>
                  <a:pt x="7142" y="1235"/>
                  <a:pt x="7157" y="1314"/>
                </a:cubicBezTo>
                <a:lnTo>
                  <a:pt x="7157" y="1394"/>
                </a:lnTo>
                <a:cubicBezTo>
                  <a:pt x="7173" y="1520"/>
                  <a:pt x="6999" y="1599"/>
                  <a:pt x="7062" y="1742"/>
                </a:cubicBezTo>
                <a:cubicBezTo>
                  <a:pt x="7078" y="1758"/>
                  <a:pt x="7031" y="1789"/>
                  <a:pt x="7015" y="1821"/>
                </a:cubicBezTo>
                <a:lnTo>
                  <a:pt x="6872" y="2090"/>
                </a:lnTo>
                <a:cubicBezTo>
                  <a:pt x="6936" y="2233"/>
                  <a:pt x="6762" y="2296"/>
                  <a:pt x="6777" y="2423"/>
                </a:cubicBezTo>
                <a:cubicBezTo>
                  <a:pt x="6619" y="2486"/>
                  <a:pt x="6714" y="2660"/>
                  <a:pt x="6651" y="2755"/>
                </a:cubicBezTo>
                <a:cubicBezTo>
                  <a:pt x="6556" y="2882"/>
                  <a:pt x="6492" y="3040"/>
                  <a:pt x="6477" y="3214"/>
                </a:cubicBezTo>
                <a:cubicBezTo>
                  <a:pt x="6477" y="3214"/>
                  <a:pt x="6429" y="3230"/>
                  <a:pt x="6397" y="3246"/>
                </a:cubicBezTo>
                <a:lnTo>
                  <a:pt x="6397" y="3389"/>
                </a:lnTo>
                <a:lnTo>
                  <a:pt x="6318" y="3484"/>
                </a:lnTo>
                <a:lnTo>
                  <a:pt x="6318" y="3959"/>
                </a:lnTo>
                <a:lnTo>
                  <a:pt x="6413" y="4069"/>
                </a:lnTo>
                <a:lnTo>
                  <a:pt x="6413" y="4307"/>
                </a:lnTo>
                <a:cubicBezTo>
                  <a:pt x="6477" y="4418"/>
                  <a:pt x="6540" y="4529"/>
                  <a:pt x="6587" y="4655"/>
                </a:cubicBezTo>
                <a:cubicBezTo>
                  <a:pt x="6619" y="4782"/>
                  <a:pt x="6746" y="4829"/>
                  <a:pt x="6809" y="4940"/>
                </a:cubicBezTo>
                <a:cubicBezTo>
                  <a:pt x="6888" y="5051"/>
                  <a:pt x="7047" y="5019"/>
                  <a:pt x="7110" y="5130"/>
                </a:cubicBezTo>
                <a:lnTo>
                  <a:pt x="7300" y="5130"/>
                </a:lnTo>
                <a:lnTo>
                  <a:pt x="7411" y="5225"/>
                </a:lnTo>
                <a:lnTo>
                  <a:pt x="8345" y="5225"/>
                </a:lnTo>
                <a:lnTo>
                  <a:pt x="8456" y="5130"/>
                </a:lnTo>
                <a:lnTo>
                  <a:pt x="8741" y="5130"/>
                </a:lnTo>
                <a:cubicBezTo>
                  <a:pt x="8757" y="5114"/>
                  <a:pt x="8788" y="5083"/>
                  <a:pt x="8804" y="5067"/>
                </a:cubicBezTo>
                <a:cubicBezTo>
                  <a:pt x="8829" y="5042"/>
                  <a:pt x="8858" y="5036"/>
                  <a:pt x="8887" y="5036"/>
                </a:cubicBezTo>
                <a:cubicBezTo>
                  <a:pt x="8913" y="5036"/>
                  <a:pt x="8940" y="5041"/>
                  <a:pt x="8965" y="5041"/>
                </a:cubicBezTo>
                <a:cubicBezTo>
                  <a:pt x="9000" y="5041"/>
                  <a:pt x="9032" y="5032"/>
                  <a:pt x="9057" y="4988"/>
                </a:cubicBezTo>
                <a:cubicBezTo>
                  <a:pt x="9088" y="4951"/>
                  <a:pt x="9127" y="4945"/>
                  <a:pt x="9169" y="4945"/>
                </a:cubicBezTo>
                <a:cubicBezTo>
                  <a:pt x="9191" y="4945"/>
                  <a:pt x="9213" y="4947"/>
                  <a:pt x="9234" y="4947"/>
                </a:cubicBezTo>
                <a:cubicBezTo>
                  <a:pt x="9280" y="4947"/>
                  <a:pt x="9325" y="4939"/>
                  <a:pt x="9358" y="4893"/>
                </a:cubicBezTo>
                <a:cubicBezTo>
                  <a:pt x="9406" y="4829"/>
                  <a:pt x="9532" y="4861"/>
                  <a:pt x="9580" y="4766"/>
                </a:cubicBezTo>
                <a:lnTo>
                  <a:pt x="9627" y="4766"/>
                </a:lnTo>
                <a:cubicBezTo>
                  <a:pt x="9722" y="4766"/>
                  <a:pt x="9786" y="4719"/>
                  <a:pt x="9881" y="4671"/>
                </a:cubicBezTo>
                <a:cubicBezTo>
                  <a:pt x="9976" y="4639"/>
                  <a:pt x="10087" y="4671"/>
                  <a:pt x="10166" y="4576"/>
                </a:cubicBezTo>
                <a:cubicBezTo>
                  <a:pt x="10186" y="4582"/>
                  <a:pt x="10206" y="4585"/>
                  <a:pt x="10225" y="4585"/>
                </a:cubicBezTo>
                <a:cubicBezTo>
                  <a:pt x="10349" y="4585"/>
                  <a:pt x="10436" y="4465"/>
                  <a:pt x="10546" y="4465"/>
                </a:cubicBezTo>
                <a:cubicBezTo>
                  <a:pt x="10625" y="4307"/>
                  <a:pt x="10831" y="4449"/>
                  <a:pt x="10910" y="4291"/>
                </a:cubicBezTo>
                <a:cubicBezTo>
                  <a:pt x="11021" y="4275"/>
                  <a:pt x="11132" y="4228"/>
                  <a:pt x="11227" y="4149"/>
                </a:cubicBezTo>
                <a:cubicBezTo>
                  <a:pt x="11337" y="4117"/>
                  <a:pt x="11448" y="4054"/>
                  <a:pt x="11543" y="4006"/>
                </a:cubicBezTo>
                <a:cubicBezTo>
                  <a:pt x="11654" y="3943"/>
                  <a:pt x="11749" y="3895"/>
                  <a:pt x="11860" y="3832"/>
                </a:cubicBezTo>
                <a:cubicBezTo>
                  <a:pt x="11923" y="3784"/>
                  <a:pt x="12018" y="3800"/>
                  <a:pt x="12050" y="3721"/>
                </a:cubicBezTo>
                <a:cubicBezTo>
                  <a:pt x="12113" y="3610"/>
                  <a:pt x="12287" y="3642"/>
                  <a:pt x="12351" y="3531"/>
                </a:cubicBezTo>
                <a:cubicBezTo>
                  <a:pt x="12509" y="3484"/>
                  <a:pt x="12667" y="3404"/>
                  <a:pt x="12778" y="3294"/>
                </a:cubicBezTo>
                <a:cubicBezTo>
                  <a:pt x="12842" y="3246"/>
                  <a:pt x="12905" y="3214"/>
                  <a:pt x="12984" y="3183"/>
                </a:cubicBezTo>
                <a:cubicBezTo>
                  <a:pt x="13043" y="3153"/>
                  <a:pt x="13061" y="3055"/>
                  <a:pt x="13140" y="3055"/>
                </a:cubicBezTo>
                <a:cubicBezTo>
                  <a:pt x="13146" y="3055"/>
                  <a:pt x="13152" y="3055"/>
                  <a:pt x="13158" y="3056"/>
                </a:cubicBezTo>
                <a:cubicBezTo>
                  <a:pt x="13253" y="3056"/>
                  <a:pt x="13317" y="2945"/>
                  <a:pt x="13396" y="2945"/>
                </a:cubicBezTo>
                <a:cubicBezTo>
                  <a:pt x="13491" y="2929"/>
                  <a:pt x="13522" y="2771"/>
                  <a:pt x="13649" y="2755"/>
                </a:cubicBezTo>
                <a:cubicBezTo>
                  <a:pt x="13744" y="2755"/>
                  <a:pt x="13807" y="2660"/>
                  <a:pt x="13902" y="2644"/>
                </a:cubicBezTo>
                <a:cubicBezTo>
                  <a:pt x="13918" y="2644"/>
                  <a:pt x="13950" y="2613"/>
                  <a:pt x="13966" y="2581"/>
                </a:cubicBezTo>
                <a:cubicBezTo>
                  <a:pt x="14013" y="2470"/>
                  <a:pt x="14140" y="2486"/>
                  <a:pt x="14235" y="2423"/>
                </a:cubicBezTo>
                <a:cubicBezTo>
                  <a:pt x="14314" y="2375"/>
                  <a:pt x="14409" y="2312"/>
                  <a:pt x="14488" y="2249"/>
                </a:cubicBezTo>
                <a:cubicBezTo>
                  <a:pt x="14568" y="2185"/>
                  <a:pt x="14663" y="2138"/>
                  <a:pt x="14758" y="2106"/>
                </a:cubicBezTo>
                <a:cubicBezTo>
                  <a:pt x="14868" y="2059"/>
                  <a:pt x="14963" y="2011"/>
                  <a:pt x="15074" y="1948"/>
                </a:cubicBezTo>
                <a:cubicBezTo>
                  <a:pt x="15122" y="1900"/>
                  <a:pt x="15217" y="1932"/>
                  <a:pt x="15264" y="1853"/>
                </a:cubicBezTo>
                <a:cubicBezTo>
                  <a:pt x="15312" y="1789"/>
                  <a:pt x="15375" y="1742"/>
                  <a:pt x="15454" y="1710"/>
                </a:cubicBezTo>
                <a:cubicBezTo>
                  <a:pt x="15644" y="1631"/>
                  <a:pt x="15850" y="1504"/>
                  <a:pt x="16040" y="1425"/>
                </a:cubicBezTo>
                <a:cubicBezTo>
                  <a:pt x="16119" y="1394"/>
                  <a:pt x="16198" y="1362"/>
                  <a:pt x="16293" y="1330"/>
                </a:cubicBezTo>
                <a:cubicBezTo>
                  <a:pt x="16404" y="1299"/>
                  <a:pt x="16531" y="1235"/>
                  <a:pt x="16642" y="1156"/>
                </a:cubicBezTo>
                <a:lnTo>
                  <a:pt x="17101" y="1156"/>
                </a:lnTo>
                <a:cubicBezTo>
                  <a:pt x="17117" y="1156"/>
                  <a:pt x="17133" y="1172"/>
                  <a:pt x="17148" y="1188"/>
                </a:cubicBezTo>
                <a:lnTo>
                  <a:pt x="17148" y="1378"/>
                </a:lnTo>
                <a:lnTo>
                  <a:pt x="17243" y="1489"/>
                </a:lnTo>
                <a:lnTo>
                  <a:pt x="17243" y="1663"/>
                </a:lnTo>
                <a:lnTo>
                  <a:pt x="17148" y="1774"/>
                </a:lnTo>
                <a:lnTo>
                  <a:pt x="17148" y="2597"/>
                </a:lnTo>
                <a:cubicBezTo>
                  <a:pt x="17243" y="2755"/>
                  <a:pt x="17307" y="2914"/>
                  <a:pt x="17370" y="3009"/>
                </a:cubicBezTo>
                <a:lnTo>
                  <a:pt x="17798" y="3230"/>
                </a:lnTo>
                <a:lnTo>
                  <a:pt x="18019" y="3230"/>
                </a:lnTo>
                <a:lnTo>
                  <a:pt x="18114" y="3151"/>
                </a:lnTo>
                <a:lnTo>
                  <a:pt x="18209" y="3230"/>
                </a:lnTo>
                <a:lnTo>
                  <a:pt x="18399" y="3230"/>
                </a:lnTo>
                <a:lnTo>
                  <a:pt x="18494" y="3151"/>
                </a:lnTo>
                <a:lnTo>
                  <a:pt x="18779" y="3151"/>
                </a:lnTo>
                <a:lnTo>
                  <a:pt x="18874" y="3040"/>
                </a:lnTo>
                <a:lnTo>
                  <a:pt x="19033" y="3040"/>
                </a:lnTo>
                <a:cubicBezTo>
                  <a:pt x="19112" y="3009"/>
                  <a:pt x="19175" y="2977"/>
                  <a:pt x="19223" y="2945"/>
                </a:cubicBezTo>
                <a:cubicBezTo>
                  <a:pt x="19270" y="2914"/>
                  <a:pt x="19318" y="2882"/>
                  <a:pt x="19365" y="2866"/>
                </a:cubicBezTo>
                <a:cubicBezTo>
                  <a:pt x="19444" y="2834"/>
                  <a:pt x="19508" y="2866"/>
                  <a:pt x="19587" y="2819"/>
                </a:cubicBezTo>
                <a:cubicBezTo>
                  <a:pt x="19700" y="2733"/>
                  <a:pt x="19827" y="2674"/>
                  <a:pt x="19954" y="2674"/>
                </a:cubicBezTo>
                <a:cubicBezTo>
                  <a:pt x="19969" y="2674"/>
                  <a:pt x="19984" y="2674"/>
                  <a:pt x="19998" y="2676"/>
                </a:cubicBezTo>
                <a:cubicBezTo>
                  <a:pt x="20058" y="2605"/>
                  <a:pt x="20135" y="2569"/>
                  <a:pt x="20217" y="2569"/>
                </a:cubicBezTo>
                <a:cubicBezTo>
                  <a:pt x="20244" y="2569"/>
                  <a:pt x="20272" y="2573"/>
                  <a:pt x="20299" y="2581"/>
                </a:cubicBezTo>
                <a:cubicBezTo>
                  <a:pt x="20347" y="2470"/>
                  <a:pt x="20489" y="2502"/>
                  <a:pt x="20568" y="2407"/>
                </a:cubicBezTo>
                <a:cubicBezTo>
                  <a:pt x="20584" y="2391"/>
                  <a:pt x="20648" y="2391"/>
                  <a:pt x="20695" y="2391"/>
                </a:cubicBezTo>
                <a:cubicBezTo>
                  <a:pt x="20802" y="2391"/>
                  <a:pt x="20864" y="2266"/>
                  <a:pt x="20967" y="2266"/>
                </a:cubicBezTo>
                <a:cubicBezTo>
                  <a:pt x="20986" y="2266"/>
                  <a:pt x="21006" y="2270"/>
                  <a:pt x="21028" y="2280"/>
                </a:cubicBezTo>
                <a:cubicBezTo>
                  <a:pt x="21030" y="2282"/>
                  <a:pt x="21032" y="2283"/>
                  <a:pt x="21035" y="2283"/>
                </a:cubicBezTo>
                <a:cubicBezTo>
                  <a:pt x="21053" y="2283"/>
                  <a:pt x="21080" y="2249"/>
                  <a:pt x="21107" y="2249"/>
                </a:cubicBezTo>
                <a:cubicBezTo>
                  <a:pt x="21221" y="2220"/>
                  <a:pt x="21284" y="2101"/>
                  <a:pt x="21388" y="2101"/>
                </a:cubicBezTo>
                <a:cubicBezTo>
                  <a:pt x="21399" y="2101"/>
                  <a:pt x="21411" y="2103"/>
                  <a:pt x="21423" y="2106"/>
                </a:cubicBezTo>
                <a:cubicBezTo>
                  <a:pt x="21435" y="2109"/>
                  <a:pt x="21447" y="2110"/>
                  <a:pt x="21457" y="2110"/>
                </a:cubicBezTo>
                <a:cubicBezTo>
                  <a:pt x="21561" y="2110"/>
                  <a:pt x="21601" y="1991"/>
                  <a:pt x="21694" y="1991"/>
                </a:cubicBezTo>
                <a:cubicBezTo>
                  <a:pt x="21704" y="1991"/>
                  <a:pt x="21714" y="1993"/>
                  <a:pt x="21724" y="1995"/>
                </a:cubicBezTo>
                <a:cubicBezTo>
                  <a:pt x="21741" y="2001"/>
                  <a:pt x="21757" y="2004"/>
                  <a:pt x="21772" y="2004"/>
                </a:cubicBezTo>
                <a:cubicBezTo>
                  <a:pt x="21867" y="2004"/>
                  <a:pt x="21939" y="1899"/>
                  <a:pt x="22039" y="1899"/>
                </a:cubicBezTo>
                <a:cubicBezTo>
                  <a:pt x="22045" y="1899"/>
                  <a:pt x="22051" y="1899"/>
                  <a:pt x="22057" y="1900"/>
                </a:cubicBezTo>
                <a:cubicBezTo>
                  <a:pt x="22062" y="1901"/>
                  <a:pt x="22067" y="1901"/>
                  <a:pt x="22072" y="1901"/>
                </a:cubicBezTo>
                <a:cubicBezTo>
                  <a:pt x="22151" y="1901"/>
                  <a:pt x="22221" y="1801"/>
                  <a:pt x="22321" y="1801"/>
                </a:cubicBezTo>
                <a:cubicBezTo>
                  <a:pt x="22333" y="1801"/>
                  <a:pt x="22345" y="1802"/>
                  <a:pt x="22358" y="1805"/>
                </a:cubicBezTo>
                <a:cubicBezTo>
                  <a:pt x="22361" y="1807"/>
                  <a:pt x="22365" y="1808"/>
                  <a:pt x="22368" y="1808"/>
                </a:cubicBezTo>
                <a:cubicBezTo>
                  <a:pt x="22396" y="1808"/>
                  <a:pt x="22426" y="1756"/>
                  <a:pt x="22469" y="1742"/>
                </a:cubicBezTo>
                <a:cubicBezTo>
                  <a:pt x="22548" y="1679"/>
                  <a:pt x="22643" y="1647"/>
                  <a:pt x="22754" y="1631"/>
                </a:cubicBezTo>
                <a:cubicBezTo>
                  <a:pt x="22896" y="1631"/>
                  <a:pt x="22959" y="1520"/>
                  <a:pt x="23086" y="1520"/>
                </a:cubicBezTo>
                <a:cubicBezTo>
                  <a:pt x="23213" y="1520"/>
                  <a:pt x="23339" y="1409"/>
                  <a:pt x="23482" y="1346"/>
                </a:cubicBezTo>
                <a:lnTo>
                  <a:pt x="23719" y="1346"/>
                </a:lnTo>
                <a:cubicBezTo>
                  <a:pt x="23767" y="1299"/>
                  <a:pt x="23799" y="1267"/>
                  <a:pt x="23830" y="1251"/>
                </a:cubicBezTo>
                <a:cubicBezTo>
                  <a:pt x="23842" y="1252"/>
                  <a:pt x="23854" y="1252"/>
                  <a:pt x="23865" y="1252"/>
                </a:cubicBezTo>
                <a:cubicBezTo>
                  <a:pt x="24051" y="1252"/>
                  <a:pt x="24173" y="1135"/>
                  <a:pt x="24337" y="1045"/>
                </a:cubicBezTo>
                <a:lnTo>
                  <a:pt x="24685" y="1045"/>
                </a:lnTo>
                <a:cubicBezTo>
                  <a:pt x="24717" y="1014"/>
                  <a:pt x="24733" y="998"/>
                  <a:pt x="24780" y="950"/>
                </a:cubicBezTo>
                <a:lnTo>
                  <a:pt x="25160" y="950"/>
                </a:lnTo>
                <a:lnTo>
                  <a:pt x="25239" y="871"/>
                </a:lnTo>
                <a:lnTo>
                  <a:pt x="25445" y="871"/>
                </a:lnTo>
                <a:lnTo>
                  <a:pt x="25588" y="1029"/>
                </a:lnTo>
                <a:lnTo>
                  <a:pt x="25588" y="1489"/>
                </a:lnTo>
                <a:lnTo>
                  <a:pt x="25683" y="1584"/>
                </a:lnTo>
                <a:lnTo>
                  <a:pt x="25683" y="1979"/>
                </a:lnTo>
                <a:cubicBezTo>
                  <a:pt x="25794" y="2043"/>
                  <a:pt x="25762" y="2201"/>
                  <a:pt x="25873" y="2249"/>
                </a:cubicBezTo>
                <a:cubicBezTo>
                  <a:pt x="25984" y="2296"/>
                  <a:pt x="26079" y="2375"/>
                  <a:pt x="26174" y="2439"/>
                </a:cubicBezTo>
                <a:cubicBezTo>
                  <a:pt x="26269" y="2502"/>
                  <a:pt x="26379" y="2565"/>
                  <a:pt x="26490" y="2597"/>
                </a:cubicBezTo>
                <a:cubicBezTo>
                  <a:pt x="26601" y="2644"/>
                  <a:pt x="26712" y="2708"/>
                  <a:pt x="26807" y="2771"/>
                </a:cubicBezTo>
                <a:lnTo>
                  <a:pt x="27519" y="2771"/>
                </a:lnTo>
                <a:lnTo>
                  <a:pt x="27630" y="2850"/>
                </a:lnTo>
                <a:lnTo>
                  <a:pt x="27709" y="2771"/>
                </a:lnTo>
                <a:lnTo>
                  <a:pt x="28469" y="2771"/>
                </a:lnTo>
                <a:cubicBezTo>
                  <a:pt x="28485" y="2771"/>
                  <a:pt x="28501" y="2755"/>
                  <a:pt x="28517" y="2724"/>
                </a:cubicBezTo>
                <a:lnTo>
                  <a:pt x="28564" y="2676"/>
                </a:lnTo>
                <a:lnTo>
                  <a:pt x="29229" y="2676"/>
                </a:lnTo>
                <a:lnTo>
                  <a:pt x="29340" y="2581"/>
                </a:lnTo>
                <a:lnTo>
                  <a:pt x="29815" y="2581"/>
                </a:lnTo>
                <a:lnTo>
                  <a:pt x="29894" y="2486"/>
                </a:lnTo>
                <a:lnTo>
                  <a:pt x="30369" y="2486"/>
                </a:lnTo>
                <a:lnTo>
                  <a:pt x="30464" y="2391"/>
                </a:lnTo>
                <a:lnTo>
                  <a:pt x="30845" y="2391"/>
                </a:lnTo>
                <a:lnTo>
                  <a:pt x="30971" y="2280"/>
                </a:lnTo>
                <a:lnTo>
                  <a:pt x="31240" y="2280"/>
                </a:lnTo>
                <a:lnTo>
                  <a:pt x="31335" y="2185"/>
                </a:lnTo>
                <a:lnTo>
                  <a:pt x="31715" y="2185"/>
                </a:lnTo>
                <a:lnTo>
                  <a:pt x="31795" y="2106"/>
                </a:lnTo>
                <a:lnTo>
                  <a:pt x="32175" y="2106"/>
                </a:lnTo>
                <a:lnTo>
                  <a:pt x="32285" y="2011"/>
                </a:lnTo>
                <a:lnTo>
                  <a:pt x="32570" y="2011"/>
                </a:lnTo>
                <a:lnTo>
                  <a:pt x="32650" y="1916"/>
                </a:lnTo>
                <a:lnTo>
                  <a:pt x="33030" y="1916"/>
                </a:lnTo>
                <a:lnTo>
                  <a:pt x="33125" y="1821"/>
                </a:lnTo>
                <a:lnTo>
                  <a:pt x="33695" y="1821"/>
                </a:lnTo>
                <a:lnTo>
                  <a:pt x="33790" y="1742"/>
                </a:lnTo>
                <a:lnTo>
                  <a:pt x="35325" y="1742"/>
                </a:lnTo>
                <a:lnTo>
                  <a:pt x="35420" y="1837"/>
                </a:lnTo>
                <a:lnTo>
                  <a:pt x="35816" y="1837"/>
                </a:lnTo>
                <a:cubicBezTo>
                  <a:pt x="35864" y="1948"/>
                  <a:pt x="36006" y="1916"/>
                  <a:pt x="36070" y="1979"/>
                </a:cubicBezTo>
                <a:cubicBezTo>
                  <a:pt x="36117" y="2043"/>
                  <a:pt x="36228" y="2043"/>
                  <a:pt x="36291" y="2106"/>
                </a:cubicBezTo>
                <a:cubicBezTo>
                  <a:pt x="36355" y="2169"/>
                  <a:pt x="36434" y="2217"/>
                  <a:pt x="36513" y="2249"/>
                </a:cubicBezTo>
                <a:lnTo>
                  <a:pt x="36513" y="2344"/>
                </a:lnTo>
                <a:cubicBezTo>
                  <a:pt x="36782" y="2565"/>
                  <a:pt x="36956" y="2866"/>
                  <a:pt x="37273" y="3024"/>
                </a:cubicBezTo>
                <a:cubicBezTo>
                  <a:pt x="37384" y="3088"/>
                  <a:pt x="37479" y="3183"/>
                  <a:pt x="37542" y="3294"/>
                </a:cubicBezTo>
                <a:cubicBezTo>
                  <a:pt x="37637" y="3420"/>
                  <a:pt x="37795" y="3404"/>
                  <a:pt x="37875" y="3515"/>
                </a:cubicBezTo>
                <a:cubicBezTo>
                  <a:pt x="37954" y="3642"/>
                  <a:pt x="38112" y="3642"/>
                  <a:pt x="38223" y="3753"/>
                </a:cubicBezTo>
                <a:cubicBezTo>
                  <a:pt x="38318" y="3848"/>
                  <a:pt x="38508" y="3895"/>
                  <a:pt x="38603" y="3959"/>
                </a:cubicBezTo>
                <a:cubicBezTo>
                  <a:pt x="38682" y="4022"/>
                  <a:pt x="38777" y="3974"/>
                  <a:pt x="38856" y="4022"/>
                </a:cubicBezTo>
                <a:lnTo>
                  <a:pt x="39031" y="4196"/>
                </a:lnTo>
                <a:lnTo>
                  <a:pt x="39205" y="4196"/>
                </a:lnTo>
                <a:cubicBezTo>
                  <a:pt x="39263" y="4211"/>
                  <a:pt x="39281" y="4293"/>
                  <a:pt x="39346" y="4293"/>
                </a:cubicBezTo>
                <a:cubicBezTo>
                  <a:pt x="39351" y="4293"/>
                  <a:pt x="39357" y="4292"/>
                  <a:pt x="39363" y="4291"/>
                </a:cubicBezTo>
                <a:lnTo>
                  <a:pt x="39379" y="4275"/>
                </a:lnTo>
                <a:cubicBezTo>
                  <a:pt x="39363" y="4228"/>
                  <a:pt x="39395" y="4180"/>
                  <a:pt x="39458" y="4180"/>
                </a:cubicBezTo>
                <a:cubicBezTo>
                  <a:pt x="39490" y="4180"/>
                  <a:pt x="39537" y="4196"/>
                  <a:pt x="39569" y="4228"/>
                </a:cubicBezTo>
                <a:cubicBezTo>
                  <a:pt x="39605" y="4264"/>
                  <a:pt x="39641" y="4274"/>
                  <a:pt x="39678" y="4274"/>
                </a:cubicBezTo>
                <a:cubicBezTo>
                  <a:pt x="39723" y="4274"/>
                  <a:pt x="39770" y="4259"/>
                  <a:pt x="39822" y="4259"/>
                </a:cubicBezTo>
                <a:lnTo>
                  <a:pt x="39886" y="4196"/>
                </a:lnTo>
                <a:cubicBezTo>
                  <a:pt x="39961" y="4218"/>
                  <a:pt x="40036" y="4276"/>
                  <a:pt x="40117" y="4276"/>
                </a:cubicBezTo>
                <a:cubicBezTo>
                  <a:pt x="40155" y="4276"/>
                  <a:pt x="40193" y="4263"/>
                  <a:pt x="40234" y="4228"/>
                </a:cubicBezTo>
                <a:lnTo>
                  <a:pt x="40139" y="4085"/>
                </a:lnTo>
                <a:cubicBezTo>
                  <a:pt x="40076" y="4085"/>
                  <a:pt x="40044" y="4054"/>
                  <a:pt x="40044" y="3990"/>
                </a:cubicBezTo>
                <a:cubicBezTo>
                  <a:pt x="40012" y="3974"/>
                  <a:pt x="39981" y="3959"/>
                  <a:pt x="39965" y="3927"/>
                </a:cubicBezTo>
                <a:cubicBezTo>
                  <a:pt x="39986" y="3910"/>
                  <a:pt x="40000" y="3903"/>
                  <a:pt x="40010" y="3903"/>
                </a:cubicBezTo>
                <a:cubicBezTo>
                  <a:pt x="40038" y="3903"/>
                  <a:pt x="40032" y="3955"/>
                  <a:pt x="40044" y="3990"/>
                </a:cubicBezTo>
                <a:cubicBezTo>
                  <a:pt x="40054" y="3988"/>
                  <a:pt x="40064" y="3986"/>
                  <a:pt x="40073" y="3986"/>
                </a:cubicBezTo>
                <a:cubicBezTo>
                  <a:pt x="40117" y="3986"/>
                  <a:pt x="40139" y="4019"/>
                  <a:pt x="40139" y="4085"/>
                </a:cubicBezTo>
                <a:cubicBezTo>
                  <a:pt x="40202" y="4069"/>
                  <a:pt x="40266" y="4101"/>
                  <a:pt x="40345" y="4022"/>
                </a:cubicBezTo>
                <a:lnTo>
                  <a:pt x="40107" y="3864"/>
                </a:lnTo>
                <a:lnTo>
                  <a:pt x="40234" y="3737"/>
                </a:lnTo>
                <a:lnTo>
                  <a:pt x="40234" y="3642"/>
                </a:lnTo>
                <a:lnTo>
                  <a:pt x="40076" y="3579"/>
                </a:lnTo>
                <a:cubicBezTo>
                  <a:pt x="40012" y="3531"/>
                  <a:pt x="39949" y="3468"/>
                  <a:pt x="39901" y="3404"/>
                </a:cubicBezTo>
                <a:cubicBezTo>
                  <a:pt x="39838" y="3325"/>
                  <a:pt x="39743" y="3341"/>
                  <a:pt x="39664" y="3278"/>
                </a:cubicBezTo>
                <a:cubicBezTo>
                  <a:pt x="39601" y="3199"/>
                  <a:pt x="39506" y="3151"/>
                  <a:pt x="39411" y="3104"/>
                </a:cubicBezTo>
                <a:cubicBezTo>
                  <a:pt x="39316" y="3056"/>
                  <a:pt x="39221" y="2961"/>
                  <a:pt x="39110" y="2898"/>
                </a:cubicBezTo>
                <a:cubicBezTo>
                  <a:pt x="38951" y="2803"/>
                  <a:pt x="38872" y="2581"/>
                  <a:pt x="38651" y="2534"/>
                </a:cubicBezTo>
                <a:lnTo>
                  <a:pt x="38175" y="2074"/>
                </a:lnTo>
                <a:lnTo>
                  <a:pt x="37415" y="1314"/>
                </a:lnTo>
                <a:cubicBezTo>
                  <a:pt x="37396" y="1334"/>
                  <a:pt x="37380" y="1342"/>
                  <a:pt x="37365" y="1342"/>
                </a:cubicBezTo>
                <a:cubicBezTo>
                  <a:pt x="37306" y="1342"/>
                  <a:pt x="37275" y="1220"/>
                  <a:pt x="37197" y="1220"/>
                </a:cubicBezTo>
                <a:cubicBezTo>
                  <a:pt x="37182" y="1220"/>
                  <a:pt x="37165" y="1225"/>
                  <a:pt x="37146" y="1235"/>
                </a:cubicBezTo>
                <a:lnTo>
                  <a:pt x="36956" y="1029"/>
                </a:lnTo>
                <a:cubicBezTo>
                  <a:pt x="36925" y="1037"/>
                  <a:pt x="36897" y="1041"/>
                  <a:pt x="36871" y="1041"/>
                </a:cubicBezTo>
                <a:cubicBezTo>
                  <a:pt x="36845" y="1041"/>
                  <a:pt x="36822" y="1037"/>
                  <a:pt x="36798" y="1029"/>
                </a:cubicBezTo>
                <a:cubicBezTo>
                  <a:pt x="36750" y="1014"/>
                  <a:pt x="36687" y="950"/>
                  <a:pt x="36655" y="950"/>
                </a:cubicBezTo>
                <a:cubicBezTo>
                  <a:pt x="36624" y="950"/>
                  <a:pt x="36585" y="957"/>
                  <a:pt x="36553" y="957"/>
                </a:cubicBezTo>
                <a:cubicBezTo>
                  <a:pt x="36538" y="957"/>
                  <a:pt x="36524" y="955"/>
                  <a:pt x="36513" y="950"/>
                </a:cubicBezTo>
                <a:cubicBezTo>
                  <a:pt x="36450" y="919"/>
                  <a:pt x="36386" y="887"/>
                  <a:pt x="36339" y="839"/>
                </a:cubicBezTo>
                <a:lnTo>
                  <a:pt x="35895" y="839"/>
                </a:lnTo>
                <a:lnTo>
                  <a:pt x="35816" y="760"/>
                </a:lnTo>
                <a:cubicBezTo>
                  <a:pt x="35780" y="757"/>
                  <a:pt x="35744" y="755"/>
                  <a:pt x="35707" y="755"/>
                </a:cubicBezTo>
                <a:cubicBezTo>
                  <a:pt x="35640" y="755"/>
                  <a:pt x="35573" y="759"/>
                  <a:pt x="35506" y="759"/>
                </a:cubicBezTo>
                <a:cubicBezTo>
                  <a:pt x="35445" y="759"/>
                  <a:pt x="35384" y="756"/>
                  <a:pt x="35325" y="744"/>
                </a:cubicBezTo>
                <a:lnTo>
                  <a:pt x="35246" y="665"/>
                </a:lnTo>
                <a:lnTo>
                  <a:pt x="35151" y="744"/>
                </a:lnTo>
                <a:lnTo>
                  <a:pt x="35056" y="665"/>
                </a:lnTo>
                <a:lnTo>
                  <a:pt x="34090" y="665"/>
                </a:lnTo>
                <a:lnTo>
                  <a:pt x="34011" y="760"/>
                </a:lnTo>
                <a:lnTo>
                  <a:pt x="33251" y="760"/>
                </a:lnTo>
                <a:lnTo>
                  <a:pt x="33156" y="855"/>
                </a:lnTo>
                <a:lnTo>
                  <a:pt x="32776" y="855"/>
                </a:lnTo>
                <a:lnTo>
                  <a:pt x="32665" y="950"/>
                </a:lnTo>
                <a:lnTo>
                  <a:pt x="32285" y="950"/>
                </a:lnTo>
                <a:lnTo>
                  <a:pt x="32206" y="1045"/>
                </a:lnTo>
                <a:lnTo>
                  <a:pt x="31921" y="1045"/>
                </a:lnTo>
                <a:lnTo>
                  <a:pt x="31810" y="1140"/>
                </a:lnTo>
                <a:lnTo>
                  <a:pt x="31446" y="1140"/>
                </a:lnTo>
                <a:lnTo>
                  <a:pt x="31335" y="1235"/>
                </a:lnTo>
                <a:lnTo>
                  <a:pt x="30971" y="1235"/>
                </a:lnTo>
                <a:lnTo>
                  <a:pt x="30860" y="1330"/>
                </a:lnTo>
                <a:lnTo>
                  <a:pt x="30575" y="1330"/>
                </a:lnTo>
                <a:lnTo>
                  <a:pt x="30496" y="1409"/>
                </a:lnTo>
                <a:lnTo>
                  <a:pt x="30401" y="1330"/>
                </a:lnTo>
                <a:lnTo>
                  <a:pt x="30290" y="1425"/>
                </a:lnTo>
                <a:lnTo>
                  <a:pt x="30116" y="1425"/>
                </a:lnTo>
                <a:lnTo>
                  <a:pt x="30005" y="1520"/>
                </a:lnTo>
                <a:lnTo>
                  <a:pt x="29451" y="1520"/>
                </a:lnTo>
                <a:lnTo>
                  <a:pt x="29340" y="1615"/>
                </a:lnTo>
                <a:lnTo>
                  <a:pt x="28960" y="1615"/>
                </a:lnTo>
                <a:lnTo>
                  <a:pt x="28881" y="1710"/>
                </a:lnTo>
                <a:lnTo>
                  <a:pt x="28074" y="1710"/>
                </a:lnTo>
                <a:lnTo>
                  <a:pt x="27868" y="1821"/>
                </a:lnTo>
                <a:lnTo>
                  <a:pt x="27741" y="1710"/>
                </a:lnTo>
                <a:lnTo>
                  <a:pt x="27361" y="1710"/>
                </a:lnTo>
                <a:lnTo>
                  <a:pt x="27124" y="1441"/>
                </a:lnTo>
                <a:lnTo>
                  <a:pt x="27124" y="1077"/>
                </a:lnTo>
                <a:lnTo>
                  <a:pt x="26918" y="998"/>
                </a:lnTo>
                <a:lnTo>
                  <a:pt x="27013" y="903"/>
                </a:lnTo>
                <a:lnTo>
                  <a:pt x="27013" y="729"/>
                </a:lnTo>
                <a:cubicBezTo>
                  <a:pt x="26870" y="491"/>
                  <a:pt x="26807" y="238"/>
                  <a:pt x="26554" y="79"/>
                </a:cubicBezTo>
                <a:lnTo>
                  <a:pt x="26284" y="159"/>
                </a:lnTo>
                <a:lnTo>
                  <a:pt x="26126" y="0"/>
                </a:lnTo>
                <a:lnTo>
                  <a:pt x="24891" y="0"/>
                </a:lnTo>
                <a:lnTo>
                  <a:pt x="24780" y="95"/>
                </a:lnTo>
                <a:lnTo>
                  <a:pt x="24511" y="95"/>
                </a:lnTo>
                <a:lnTo>
                  <a:pt x="24400" y="190"/>
                </a:lnTo>
                <a:lnTo>
                  <a:pt x="24147" y="190"/>
                </a:lnTo>
                <a:lnTo>
                  <a:pt x="23799" y="380"/>
                </a:lnTo>
                <a:lnTo>
                  <a:pt x="23561" y="380"/>
                </a:lnTo>
                <a:cubicBezTo>
                  <a:pt x="23450" y="459"/>
                  <a:pt x="23371" y="554"/>
                  <a:pt x="23276" y="554"/>
                </a:cubicBezTo>
                <a:cubicBezTo>
                  <a:pt x="23149" y="570"/>
                  <a:pt x="23039" y="602"/>
                  <a:pt x="22944" y="665"/>
                </a:cubicBezTo>
                <a:cubicBezTo>
                  <a:pt x="22850" y="705"/>
                  <a:pt x="22768" y="767"/>
                  <a:pt x="22660" y="767"/>
                </a:cubicBezTo>
                <a:cubicBezTo>
                  <a:pt x="22639" y="767"/>
                  <a:pt x="22618" y="765"/>
                  <a:pt x="22595" y="760"/>
                </a:cubicBezTo>
                <a:cubicBezTo>
                  <a:pt x="22405" y="950"/>
                  <a:pt x="22088" y="934"/>
                  <a:pt x="21883" y="1109"/>
                </a:cubicBezTo>
                <a:cubicBezTo>
                  <a:pt x="21843" y="1132"/>
                  <a:pt x="21807" y="1136"/>
                  <a:pt x="21772" y="1136"/>
                </a:cubicBezTo>
                <a:cubicBezTo>
                  <a:pt x="21754" y="1136"/>
                  <a:pt x="21736" y="1135"/>
                  <a:pt x="21718" y="1135"/>
                </a:cubicBezTo>
                <a:cubicBezTo>
                  <a:pt x="21700" y="1135"/>
                  <a:pt x="21681" y="1136"/>
                  <a:pt x="21661" y="1140"/>
                </a:cubicBezTo>
                <a:lnTo>
                  <a:pt x="21455" y="1330"/>
                </a:lnTo>
                <a:cubicBezTo>
                  <a:pt x="21431" y="1320"/>
                  <a:pt x="21409" y="1315"/>
                  <a:pt x="21387" y="1315"/>
                </a:cubicBezTo>
                <a:cubicBezTo>
                  <a:pt x="21286" y="1315"/>
                  <a:pt x="21208" y="1411"/>
                  <a:pt x="21123" y="1411"/>
                </a:cubicBezTo>
                <a:cubicBezTo>
                  <a:pt x="21117" y="1411"/>
                  <a:pt x="21112" y="1410"/>
                  <a:pt x="21107" y="1409"/>
                </a:cubicBezTo>
                <a:cubicBezTo>
                  <a:pt x="21100" y="1409"/>
                  <a:pt x="21093" y="1408"/>
                  <a:pt x="21087" y="1408"/>
                </a:cubicBezTo>
                <a:cubicBezTo>
                  <a:pt x="20969" y="1408"/>
                  <a:pt x="20895" y="1524"/>
                  <a:pt x="20804" y="1524"/>
                </a:cubicBezTo>
                <a:cubicBezTo>
                  <a:pt x="20794" y="1524"/>
                  <a:pt x="20784" y="1523"/>
                  <a:pt x="20774" y="1520"/>
                </a:cubicBezTo>
                <a:cubicBezTo>
                  <a:pt x="20769" y="1520"/>
                  <a:pt x="20765" y="1519"/>
                  <a:pt x="20760" y="1519"/>
                </a:cubicBezTo>
                <a:cubicBezTo>
                  <a:pt x="20675" y="1519"/>
                  <a:pt x="20598" y="1620"/>
                  <a:pt x="20484" y="1620"/>
                </a:cubicBezTo>
                <a:cubicBezTo>
                  <a:pt x="20457" y="1620"/>
                  <a:pt x="20427" y="1614"/>
                  <a:pt x="20394" y="1599"/>
                </a:cubicBezTo>
                <a:lnTo>
                  <a:pt x="20157" y="1916"/>
                </a:lnTo>
                <a:lnTo>
                  <a:pt x="20030" y="1805"/>
                </a:lnTo>
                <a:lnTo>
                  <a:pt x="19951" y="1995"/>
                </a:lnTo>
                <a:lnTo>
                  <a:pt x="19856" y="1900"/>
                </a:lnTo>
                <a:lnTo>
                  <a:pt x="19745" y="1995"/>
                </a:lnTo>
                <a:cubicBezTo>
                  <a:pt x="19724" y="1995"/>
                  <a:pt x="19702" y="1994"/>
                  <a:pt x="19680" y="1994"/>
                </a:cubicBezTo>
                <a:cubicBezTo>
                  <a:pt x="19602" y="1994"/>
                  <a:pt x="19522" y="2004"/>
                  <a:pt x="19460" y="2090"/>
                </a:cubicBezTo>
                <a:cubicBezTo>
                  <a:pt x="19447" y="2088"/>
                  <a:pt x="19435" y="2086"/>
                  <a:pt x="19423" y="2086"/>
                </a:cubicBezTo>
                <a:cubicBezTo>
                  <a:pt x="19296" y="2086"/>
                  <a:pt x="19260" y="2237"/>
                  <a:pt x="19143" y="2280"/>
                </a:cubicBezTo>
                <a:lnTo>
                  <a:pt x="18985" y="2280"/>
                </a:lnTo>
                <a:lnTo>
                  <a:pt x="18811" y="2470"/>
                </a:lnTo>
                <a:lnTo>
                  <a:pt x="18494" y="2486"/>
                </a:lnTo>
                <a:lnTo>
                  <a:pt x="18336" y="2660"/>
                </a:lnTo>
                <a:lnTo>
                  <a:pt x="18225" y="2565"/>
                </a:lnTo>
                <a:lnTo>
                  <a:pt x="18114" y="2676"/>
                </a:lnTo>
                <a:lnTo>
                  <a:pt x="17798" y="2518"/>
                </a:lnTo>
                <a:lnTo>
                  <a:pt x="17798" y="1093"/>
                </a:lnTo>
                <a:cubicBezTo>
                  <a:pt x="17703" y="950"/>
                  <a:pt x="17513" y="934"/>
                  <a:pt x="17402" y="792"/>
                </a:cubicBezTo>
                <a:cubicBezTo>
                  <a:pt x="17354" y="729"/>
                  <a:pt x="17259" y="713"/>
                  <a:pt x="17196" y="681"/>
                </a:cubicBezTo>
                <a:lnTo>
                  <a:pt x="17038" y="776"/>
                </a:lnTo>
                <a:lnTo>
                  <a:pt x="16911" y="665"/>
                </a:lnTo>
                <a:lnTo>
                  <a:pt x="16816" y="760"/>
                </a:lnTo>
                <a:lnTo>
                  <a:pt x="16721" y="665"/>
                </a:lnTo>
                <a:lnTo>
                  <a:pt x="16531" y="665"/>
                </a:lnTo>
                <a:lnTo>
                  <a:pt x="16420" y="760"/>
                </a:lnTo>
                <a:lnTo>
                  <a:pt x="16135" y="760"/>
                </a:lnTo>
                <a:cubicBezTo>
                  <a:pt x="16024" y="919"/>
                  <a:pt x="15834" y="1014"/>
                  <a:pt x="15644" y="1045"/>
                </a:cubicBezTo>
                <a:cubicBezTo>
                  <a:pt x="15533" y="1061"/>
                  <a:pt x="15438" y="1109"/>
                  <a:pt x="15359" y="1172"/>
                </a:cubicBezTo>
                <a:cubicBezTo>
                  <a:pt x="15321" y="1223"/>
                  <a:pt x="15273" y="1230"/>
                  <a:pt x="15225" y="1230"/>
                </a:cubicBezTo>
                <a:cubicBezTo>
                  <a:pt x="15204" y="1230"/>
                  <a:pt x="15184" y="1229"/>
                  <a:pt x="15164" y="1229"/>
                </a:cubicBezTo>
                <a:cubicBezTo>
                  <a:pt x="15114" y="1229"/>
                  <a:pt x="15070" y="1237"/>
                  <a:pt x="15043" y="1299"/>
                </a:cubicBezTo>
                <a:cubicBezTo>
                  <a:pt x="14789" y="1378"/>
                  <a:pt x="14599" y="1552"/>
                  <a:pt x="14362" y="1615"/>
                </a:cubicBezTo>
                <a:cubicBezTo>
                  <a:pt x="14283" y="1726"/>
                  <a:pt x="14124" y="1694"/>
                  <a:pt x="14061" y="1821"/>
                </a:cubicBezTo>
                <a:cubicBezTo>
                  <a:pt x="14048" y="1818"/>
                  <a:pt x="14036" y="1817"/>
                  <a:pt x="14024" y="1817"/>
                </a:cubicBezTo>
                <a:cubicBezTo>
                  <a:pt x="13897" y="1817"/>
                  <a:pt x="13862" y="1966"/>
                  <a:pt x="13760" y="1995"/>
                </a:cubicBezTo>
                <a:cubicBezTo>
                  <a:pt x="13681" y="2011"/>
                  <a:pt x="13602" y="1979"/>
                  <a:pt x="13538" y="2043"/>
                </a:cubicBezTo>
                <a:cubicBezTo>
                  <a:pt x="13491" y="2090"/>
                  <a:pt x="13427" y="2090"/>
                  <a:pt x="13380" y="2122"/>
                </a:cubicBezTo>
                <a:cubicBezTo>
                  <a:pt x="13317" y="2169"/>
                  <a:pt x="13253" y="2233"/>
                  <a:pt x="13206" y="2280"/>
                </a:cubicBezTo>
                <a:cubicBezTo>
                  <a:pt x="13194" y="2277"/>
                  <a:pt x="13182" y="2275"/>
                  <a:pt x="13172" y="2275"/>
                </a:cubicBezTo>
                <a:cubicBezTo>
                  <a:pt x="13087" y="2275"/>
                  <a:pt x="13053" y="2377"/>
                  <a:pt x="12968" y="2391"/>
                </a:cubicBezTo>
                <a:cubicBezTo>
                  <a:pt x="12857" y="2423"/>
                  <a:pt x="12778" y="2470"/>
                  <a:pt x="12683" y="2518"/>
                </a:cubicBezTo>
                <a:cubicBezTo>
                  <a:pt x="12624" y="2562"/>
                  <a:pt x="12592" y="2677"/>
                  <a:pt x="12483" y="2677"/>
                </a:cubicBezTo>
                <a:cubicBezTo>
                  <a:pt x="12476" y="2677"/>
                  <a:pt x="12469" y="2677"/>
                  <a:pt x="12462" y="2676"/>
                </a:cubicBezTo>
                <a:cubicBezTo>
                  <a:pt x="12367" y="2771"/>
                  <a:pt x="12224" y="2803"/>
                  <a:pt x="12129" y="2882"/>
                </a:cubicBezTo>
                <a:cubicBezTo>
                  <a:pt x="12002" y="2993"/>
                  <a:pt x="11844" y="3056"/>
                  <a:pt x="11670" y="3056"/>
                </a:cubicBezTo>
                <a:lnTo>
                  <a:pt x="11417" y="3325"/>
                </a:lnTo>
                <a:cubicBezTo>
                  <a:pt x="11393" y="3333"/>
                  <a:pt x="11369" y="3335"/>
                  <a:pt x="11346" y="3335"/>
                </a:cubicBezTo>
                <a:cubicBezTo>
                  <a:pt x="11322" y="3335"/>
                  <a:pt x="11299" y="3333"/>
                  <a:pt x="11276" y="3333"/>
                </a:cubicBezTo>
                <a:cubicBezTo>
                  <a:pt x="11231" y="3333"/>
                  <a:pt x="11187" y="3341"/>
                  <a:pt x="11147" y="3389"/>
                </a:cubicBezTo>
                <a:cubicBezTo>
                  <a:pt x="11084" y="3452"/>
                  <a:pt x="10973" y="3468"/>
                  <a:pt x="10910" y="3515"/>
                </a:cubicBezTo>
                <a:cubicBezTo>
                  <a:pt x="10847" y="3563"/>
                  <a:pt x="10736" y="3499"/>
                  <a:pt x="10657" y="3594"/>
                </a:cubicBezTo>
                <a:cubicBezTo>
                  <a:pt x="10577" y="3642"/>
                  <a:pt x="10498" y="3689"/>
                  <a:pt x="10403" y="3705"/>
                </a:cubicBezTo>
                <a:cubicBezTo>
                  <a:pt x="10386" y="3702"/>
                  <a:pt x="10369" y="3701"/>
                  <a:pt x="10352" y="3701"/>
                </a:cubicBezTo>
                <a:cubicBezTo>
                  <a:pt x="10184" y="3701"/>
                  <a:pt x="10038" y="3832"/>
                  <a:pt x="9865" y="3832"/>
                </a:cubicBezTo>
                <a:cubicBezTo>
                  <a:pt x="9833" y="3832"/>
                  <a:pt x="9817" y="3879"/>
                  <a:pt x="9786" y="3895"/>
                </a:cubicBezTo>
                <a:lnTo>
                  <a:pt x="9612" y="3895"/>
                </a:lnTo>
                <a:lnTo>
                  <a:pt x="9501" y="4006"/>
                </a:lnTo>
                <a:lnTo>
                  <a:pt x="9311" y="4006"/>
                </a:lnTo>
                <a:lnTo>
                  <a:pt x="9232" y="4069"/>
                </a:lnTo>
                <a:cubicBezTo>
                  <a:pt x="9196" y="4087"/>
                  <a:pt x="9160" y="4089"/>
                  <a:pt x="9127" y="4089"/>
                </a:cubicBezTo>
                <a:cubicBezTo>
                  <a:pt x="9116" y="4089"/>
                  <a:pt x="9105" y="4089"/>
                  <a:pt x="9095" y="4089"/>
                </a:cubicBezTo>
                <a:cubicBezTo>
                  <a:pt x="9053" y="4089"/>
                  <a:pt x="9018" y="4093"/>
                  <a:pt x="8994" y="4133"/>
                </a:cubicBezTo>
                <a:cubicBezTo>
                  <a:pt x="8899" y="4244"/>
                  <a:pt x="8725" y="4117"/>
                  <a:pt x="8662" y="4275"/>
                </a:cubicBezTo>
                <a:lnTo>
                  <a:pt x="8060" y="4275"/>
                </a:lnTo>
                <a:cubicBezTo>
                  <a:pt x="7981" y="4180"/>
                  <a:pt x="7870" y="4101"/>
                  <a:pt x="7854" y="4022"/>
                </a:cubicBezTo>
                <a:cubicBezTo>
                  <a:pt x="7822" y="3943"/>
                  <a:pt x="7743" y="3895"/>
                  <a:pt x="7743" y="3816"/>
                </a:cubicBezTo>
                <a:cubicBezTo>
                  <a:pt x="7743" y="3769"/>
                  <a:pt x="7727" y="3737"/>
                  <a:pt x="7743" y="3674"/>
                </a:cubicBezTo>
                <a:cubicBezTo>
                  <a:pt x="7759" y="3610"/>
                  <a:pt x="7870" y="3594"/>
                  <a:pt x="7838" y="3484"/>
                </a:cubicBezTo>
                <a:lnTo>
                  <a:pt x="7743" y="3389"/>
                </a:lnTo>
                <a:lnTo>
                  <a:pt x="7838" y="3278"/>
                </a:lnTo>
                <a:lnTo>
                  <a:pt x="7838" y="3135"/>
                </a:lnTo>
                <a:cubicBezTo>
                  <a:pt x="7886" y="3040"/>
                  <a:pt x="7933" y="2993"/>
                  <a:pt x="7933" y="2945"/>
                </a:cubicBezTo>
                <a:cubicBezTo>
                  <a:pt x="7902" y="2787"/>
                  <a:pt x="8092" y="2692"/>
                  <a:pt x="8028" y="2549"/>
                </a:cubicBezTo>
                <a:cubicBezTo>
                  <a:pt x="8028" y="2518"/>
                  <a:pt x="8092" y="2470"/>
                  <a:pt x="8107" y="2439"/>
                </a:cubicBezTo>
                <a:cubicBezTo>
                  <a:pt x="8155" y="2280"/>
                  <a:pt x="8266" y="2154"/>
                  <a:pt x="8313" y="1995"/>
                </a:cubicBezTo>
                <a:cubicBezTo>
                  <a:pt x="8329" y="1932"/>
                  <a:pt x="8313" y="1853"/>
                  <a:pt x="8377" y="1789"/>
                </a:cubicBezTo>
                <a:cubicBezTo>
                  <a:pt x="8424" y="1726"/>
                  <a:pt x="8424" y="1615"/>
                  <a:pt x="8503" y="1552"/>
                </a:cubicBezTo>
                <a:cubicBezTo>
                  <a:pt x="8408" y="1346"/>
                  <a:pt x="8630" y="1188"/>
                  <a:pt x="8614" y="982"/>
                </a:cubicBezTo>
                <a:cubicBezTo>
                  <a:pt x="8614" y="966"/>
                  <a:pt x="8662" y="934"/>
                  <a:pt x="8693" y="903"/>
                </a:cubicBezTo>
                <a:lnTo>
                  <a:pt x="8408" y="618"/>
                </a:lnTo>
                <a:lnTo>
                  <a:pt x="8503" y="491"/>
                </a:lnTo>
                <a:cubicBezTo>
                  <a:pt x="8472" y="333"/>
                  <a:pt x="8282" y="317"/>
                  <a:pt x="8313" y="159"/>
                </a:cubicBezTo>
                <a:cubicBezTo>
                  <a:pt x="8234" y="111"/>
                  <a:pt x="8171" y="64"/>
                  <a:pt x="8092" y="32"/>
                </a:cubicBezTo>
                <a:cubicBezTo>
                  <a:pt x="8052" y="24"/>
                  <a:pt x="8012" y="20"/>
                  <a:pt x="7975" y="20"/>
                </a:cubicBezTo>
                <a:cubicBezTo>
                  <a:pt x="7937" y="20"/>
                  <a:pt x="7902" y="24"/>
                  <a:pt x="7870" y="32"/>
                </a:cubicBezTo>
                <a:cubicBezTo>
                  <a:pt x="7854" y="32"/>
                  <a:pt x="7838" y="79"/>
                  <a:pt x="7838" y="95"/>
                </a:cubicBezTo>
                <a:cubicBezTo>
                  <a:pt x="7831" y="97"/>
                  <a:pt x="7825" y="97"/>
                  <a:pt x="7818" y="97"/>
                </a:cubicBezTo>
                <a:cubicBezTo>
                  <a:pt x="7756" y="97"/>
                  <a:pt x="7738" y="29"/>
                  <a:pt x="7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9"/>
          <p:cNvSpPr/>
          <p:nvPr/>
        </p:nvSpPr>
        <p:spPr>
          <a:xfrm rot="8100000">
            <a:off x="7810387" y="1756181"/>
            <a:ext cx="3008016" cy="650659"/>
          </a:xfrm>
          <a:custGeom>
            <a:avLst/>
            <a:gdLst/>
            <a:ahLst/>
            <a:cxnLst/>
            <a:rect l="l" t="t" r="r" b="b"/>
            <a:pathLst>
              <a:path w="40345" h="5349" extrusionOk="0">
                <a:moveTo>
                  <a:pt x="7838" y="95"/>
                </a:moveTo>
                <a:lnTo>
                  <a:pt x="7838" y="95"/>
                </a:lnTo>
                <a:cubicBezTo>
                  <a:pt x="7850" y="101"/>
                  <a:pt x="7863" y="103"/>
                  <a:pt x="7876" y="103"/>
                </a:cubicBezTo>
                <a:cubicBezTo>
                  <a:pt x="7900" y="103"/>
                  <a:pt x="7924" y="97"/>
                  <a:pt x="7945" y="97"/>
                </a:cubicBezTo>
                <a:cubicBezTo>
                  <a:pt x="7974" y="97"/>
                  <a:pt x="7998" y="108"/>
                  <a:pt x="8012" y="159"/>
                </a:cubicBezTo>
                <a:cubicBezTo>
                  <a:pt x="7962" y="177"/>
                  <a:pt x="7932" y="189"/>
                  <a:pt x="7911" y="189"/>
                </a:cubicBezTo>
                <a:cubicBezTo>
                  <a:pt x="7878" y="189"/>
                  <a:pt x="7867" y="162"/>
                  <a:pt x="7838" y="95"/>
                </a:cubicBezTo>
                <a:close/>
                <a:moveTo>
                  <a:pt x="7601" y="95"/>
                </a:moveTo>
                <a:lnTo>
                  <a:pt x="7632" y="127"/>
                </a:lnTo>
                <a:lnTo>
                  <a:pt x="7601" y="190"/>
                </a:lnTo>
                <a:cubicBezTo>
                  <a:pt x="7585" y="174"/>
                  <a:pt x="7569" y="159"/>
                  <a:pt x="7569" y="159"/>
                </a:cubicBezTo>
                <a:cubicBezTo>
                  <a:pt x="7569" y="127"/>
                  <a:pt x="7585" y="111"/>
                  <a:pt x="7601" y="95"/>
                </a:cubicBezTo>
                <a:close/>
                <a:moveTo>
                  <a:pt x="8076" y="380"/>
                </a:moveTo>
                <a:cubicBezTo>
                  <a:pt x="8092" y="396"/>
                  <a:pt x="8092" y="412"/>
                  <a:pt x="8107" y="444"/>
                </a:cubicBezTo>
                <a:cubicBezTo>
                  <a:pt x="8107" y="444"/>
                  <a:pt x="8092" y="459"/>
                  <a:pt x="8076" y="475"/>
                </a:cubicBezTo>
                <a:cubicBezTo>
                  <a:pt x="8060" y="459"/>
                  <a:pt x="8044" y="428"/>
                  <a:pt x="8044" y="412"/>
                </a:cubicBezTo>
                <a:cubicBezTo>
                  <a:pt x="8044" y="396"/>
                  <a:pt x="8076" y="380"/>
                  <a:pt x="8076" y="380"/>
                </a:cubicBezTo>
                <a:close/>
                <a:moveTo>
                  <a:pt x="26490" y="491"/>
                </a:moveTo>
                <a:lnTo>
                  <a:pt x="26554" y="523"/>
                </a:lnTo>
                <a:cubicBezTo>
                  <a:pt x="26538" y="539"/>
                  <a:pt x="26522" y="554"/>
                  <a:pt x="26522" y="554"/>
                </a:cubicBezTo>
                <a:cubicBezTo>
                  <a:pt x="26490" y="539"/>
                  <a:pt x="26474" y="539"/>
                  <a:pt x="26459" y="523"/>
                </a:cubicBezTo>
                <a:lnTo>
                  <a:pt x="26490" y="491"/>
                </a:lnTo>
                <a:close/>
                <a:moveTo>
                  <a:pt x="8155" y="776"/>
                </a:moveTo>
                <a:lnTo>
                  <a:pt x="8155" y="776"/>
                </a:lnTo>
                <a:cubicBezTo>
                  <a:pt x="8218" y="855"/>
                  <a:pt x="8218" y="855"/>
                  <a:pt x="8171" y="1077"/>
                </a:cubicBezTo>
                <a:cubicBezTo>
                  <a:pt x="8107" y="982"/>
                  <a:pt x="8107" y="871"/>
                  <a:pt x="8155" y="776"/>
                </a:cubicBezTo>
                <a:close/>
                <a:moveTo>
                  <a:pt x="17589" y="1149"/>
                </a:moveTo>
                <a:cubicBezTo>
                  <a:pt x="17601" y="1149"/>
                  <a:pt x="17608" y="1158"/>
                  <a:pt x="17613" y="1173"/>
                </a:cubicBezTo>
                <a:lnTo>
                  <a:pt x="17613" y="1173"/>
                </a:lnTo>
                <a:cubicBezTo>
                  <a:pt x="17602" y="1189"/>
                  <a:pt x="17592" y="1194"/>
                  <a:pt x="17582" y="1194"/>
                </a:cubicBezTo>
                <a:cubicBezTo>
                  <a:pt x="17566" y="1194"/>
                  <a:pt x="17553" y="1181"/>
                  <a:pt x="17544" y="1172"/>
                </a:cubicBezTo>
                <a:cubicBezTo>
                  <a:pt x="17565" y="1155"/>
                  <a:pt x="17579" y="1149"/>
                  <a:pt x="17589" y="1149"/>
                </a:cubicBezTo>
                <a:close/>
                <a:moveTo>
                  <a:pt x="37146" y="1330"/>
                </a:moveTo>
                <a:lnTo>
                  <a:pt x="37178" y="1362"/>
                </a:lnTo>
                <a:lnTo>
                  <a:pt x="37146" y="1425"/>
                </a:lnTo>
                <a:cubicBezTo>
                  <a:pt x="37130" y="1409"/>
                  <a:pt x="37115" y="1394"/>
                  <a:pt x="37115" y="1394"/>
                </a:cubicBezTo>
                <a:cubicBezTo>
                  <a:pt x="37115" y="1362"/>
                  <a:pt x="37130" y="1346"/>
                  <a:pt x="37146" y="1330"/>
                </a:cubicBezTo>
                <a:close/>
                <a:moveTo>
                  <a:pt x="26585" y="966"/>
                </a:moveTo>
                <a:cubicBezTo>
                  <a:pt x="26664" y="1061"/>
                  <a:pt x="26664" y="1061"/>
                  <a:pt x="26617" y="1441"/>
                </a:cubicBezTo>
                <a:cubicBezTo>
                  <a:pt x="26554" y="1378"/>
                  <a:pt x="26538" y="1283"/>
                  <a:pt x="26554" y="1188"/>
                </a:cubicBezTo>
                <a:cubicBezTo>
                  <a:pt x="26554" y="1109"/>
                  <a:pt x="26522" y="1029"/>
                  <a:pt x="26585" y="966"/>
                </a:cubicBezTo>
                <a:close/>
                <a:moveTo>
                  <a:pt x="37350" y="1434"/>
                </a:moveTo>
                <a:cubicBezTo>
                  <a:pt x="37379" y="1434"/>
                  <a:pt x="37376" y="1489"/>
                  <a:pt x="37400" y="1536"/>
                </a:cubicBezTo>
                <a:cubicBezTo>
                  <a:pt x="37403" y="1533"/>
                  <a:pt x="37406" y="1532"/>
                  <a:pt x="37410" y="1532"/>
                </a:cubicBezTo>
                <a:cubicBezTo>
                  <a:pt x="37427" y="1532"/>
                  <a:pt x="37450" y="1555"/>
                  <a:pt x="37463" y="1568"/>
                </a:cubicBezTo>
                <a:cubicBezTo>
                  <a:pt x="37440" y="1586"/>
                  <a:pt x="37425" y="1594"/>
                  <a:pt x="37415" y="1594"/>
                </a:cubicBezTo>
                <a:cubicBezTo>
                  <a:pt x="37389" y="1594"/>
                  <a:pt x="37391" y="1545"/>
                  <a:pt x="37368" y="1489"/>
                </a:cubicBezTo>
                <a:cubicBezTo>
                  <a:pt x="37365" y="1492"/>
                  <a:pt x="37361" y="1493"/>
                  <a:pt x="37357" y="1493"/>
                </a:cubicBezTo>
                <a:cubicBezTo>
                  <a:pt x="37341" y="1493"/>
                  <a:pt x="37317" y="1470"/>
                  <a:pt x="37305" y="1457"/>
                </a:cubicBezTo>
                <a:cubicBezTo>
                  <a:pt x="37325" y="1440"/>
                  <a:pt x="37339" y="1434"/>
                  <a:pt x="37350" y="1434"/>
                </a:cubicBezTo>
                <a:close/>
                <a:moveTo>
                  <a:pt x="17386" y="1710"/>
                </a:moveTo>
                <a:cubicBezTo>
                  <a:pt x="17402" y="1726"/>
                  <a:pt x="17402" y="1742"/>
                  <a:pt x="17418" y="1774"/>
                </a:cubicBezTo>
                <a:cubicBezTo>
                  <a:pt x="17418" y="1774"/>
                  <a:pt x="17386" y="1789"/>
                  <a:pt x="17386" y="1805"/>
                </a:cubicBezTo>
                <a:cubicBezTo>
                  <a:pt x="17370" y="1789"/>
                  <a:pt x="17370" y="1758"/>
                  <a:pt x="17354" y="1742"/>
                </a:cubicBezTo>
                <a:cubicBezTo>
                  <a:pt x="17354" y="1726"/>
                  <a:pt x="17370" y="1710"/>
                  <a:pt x="17386" y="1710"/>
                </a:cubicBezTo>
                <a:close/>
                <a:moveTo>
                  <a:pt x="17623" y="1208"/>
                </a:moveTo>
                <a:lnTo>
                  <a:pt x="17623" y="1208"/>
                </a:lnTo>
                <a:cubicBezTo>
                  <a:pt x="17627" y="1222"/>
                  <a:pt x="17632" y="1237"/>
                  <a:pt x="17639" y="1251"/>
                </a:cubicBezTo>
                <a:lnTo>
                  <a:pt x="17639" y="1267"/>
                </a:lnTo>
                <a:cubicBezTo>
                  <a:pt x="17687" y="1267"/>
                  <a:pt x="17718" y="1283"/>
                  <a:pt x="17718" y="1314"/>
                </a:cubicBezTo>
                <a:cubicBezTo>
                  <a:pt x="17718" y="1758"/>
                  <a:pt x="17703" y="2185"/>
                  <a:pt x="17703" y="2629"/>
                </a:cubicBezTo>
                <a:cubicBezTo>
                  <a:pt x="17703" y="2641"/>
                  <a:pt x="17682" y="2665"/>
                  <a:pt x="17674" y="2665"/>
                </a:cubicBezTo>
                <a:cubicBezTo>
                  <a:pt x="17672" y="2665"/>
                  <a:pt x="17671" y="2663"/>
                  <a:pt x="17671" y="2660"/>
                </a:cubicBezTo>
                <a:cubicBezTo>
                  <a:pt x="17655" y="2644"/>
                  <a:pt x="17639" y="2629"/>
                  <a:pt x="17639" y="2629"/>
                </a:cubicBezTo>
                <a:lnTo>
                  <a:pt x="17639" y="2154"/>
                </a:lnTo>
                <a:lnTo>
                  <a:pt x="17528" y="2043"/>
                </a:lnTo>
                <a:lnTo>
                  <a:pt x="17623" y="1948"/>
                </a:lnTo>
                <a:lnTo>
                  <a:pt x="17623" y="1208"/>
                </a:lnTo>
                <a:close/>
                <a:moveTo>
                  <a:pt x="17481" y="2660"/>
                </a:moveTo>
                <a:lnTo>
                  <a:pt x="17513" y="2724"/>
                </a:lnTo>
                <a:lnTo>
                  <a:pt x="17481" y="2755"/>
                </a:lnTo>
                <a:cubicBezTo>
                  <a:pt x="17465" y="2739"/>
                  <a:pt x="17465" y="2708"/>
                  <a:pt x="17449" y="2692"/>
                </a:cubicBezTo>
                <a:cubicBezTo>
                  <a:pt x="17449" y="2676"/>
                  <a:pt x="17465" y="2676"/>
                  <a:pt x="17481" y="2660"/>
                </a:cubicBezTo>
                <a:close/>
                <a:moveTo>
                  <a:pt x="39901" y="3610"/>
                </a:moveTo>
                <a:lnTo>
                  <a:pt x="39933" y="3674"/>
                </a:lnTo>
                <a:cubicBezTo>
                  <a:pt x="39917" y="3689"/>
                  <a:pt x="39901" y="3689"/>
                  <a:pt x="39901" y="3705"/>
                </a:cubicBezTo>
                <a:cubicBezTo>
                  <a:pt x="39886" y="3689"/>
                  <a:pt x="39886" y="3658"/>
                  <a:pt x="39870" y="3642"/>
                </a:cubicBezTo>
                <a:cubicBezTo>
                  <a:pt x="39870" y="3626"/>
                  <a:pt x="39886" y="3610"/>
                  <a:pt x="39901" y="3610"/>
                </a:cubicBezTo>
                <a:close/>
                <a:moveTo>
                  <a:pt x="7347" y="3721"/>
                </a:moveTo>
                <a:cubicBezTo>
                  <a:pt x="7347" y="3753"/>
                  <a:pt x="7363" y="3800"/>
                  <a:pt x="7363" y="3848"/>
                </a:cubicBezTo>
                <a:cubicBezTo>
                  <a:pt x="7363" y="3848"/>
                  <a:pt x="7300" y="3879"/>
                  <a:pt x="7300" y="3879"/>
                </a:cubicBezTo>
                <a:cubicBezTo>
                  <a:pt x="7284" y="3879"/>
                  <a:pt x="7268" y="3848"/>
                  <a:pt x="7268" y="3848"/>
                </a:cubicBezTo>
                <a:cubicBezTo>
                  <a:pt x="7268" y="3800"/>
                  <a:pt x="7268" y="3769"/>
                  <a:pt x="7284" y="3721"/>
                </a:cubicBezTo>
                <a:close/>
                <a:moveTo>
                  <a:pt x="7411" y="3990"/>
                </a:moveTo>
                <a:cubicBezTo>
                  <a:pt x="7427" y="4006"/>
                  <a:pt x="7442" y="4022"/>
                  <a:pt x="7442" y="4022"/>
                </a:cubicBezTo>
                <a:cubicBezTo>
                  <a:pt x="7427" y="4038"/>
                  <a:pt x="7427" y="4069"/>
                  <a:pt x="7411" y="4085"/>
                </a:cubicBezTo>
                <a:lnTo>
                  <a:pt x="7379" y="4054"/>
                </a:lnTo>
                <a:lnTo>
                  <a:pt x="7411" y="3990"/>
                </a:lnTo>
                <a:close/>
                <a:moveTo>
                  <a:pt x="6936" y="0"/>
                </a:moveTo>
                <a:lnTo>
                  <a:pt x="6825" y="111"/>
                </a:lnTo>
                <a:lnTo>
                  <a:pt x="6382" y="111"/>
                </a:lnTo>
                <a:cubicBezTo>
                  <a:pt x="6271" y="174"/>
                  <a:pt x="6192" y="222"/>
                  <a:pt x="6097" y="269"/>
                </a:cubicBezTo>
                <a:cubicBezTo>
                  <a:pt x="6049" y="285"/>
                  <a:pt x="6002" y="285"/>
                  <a:pt x="5954" y="285"/>
                </a:cubicBezTo>
                <a:cubicBezTo>
                  <a:pt x="5843" y="349"/>
                  <a:pt x="5716" y="380"/>
                  <a:pt x="5590" y="412"/>
                </a:cubicBezTo>
                <a:cubicBezTo>
                  <a:pt x="5511" y="412"/>
                  <a:pt x="5431" y="491"/>
                  <a:pt x="5368" y="539"/>
                </a:cubicBezTo>
                <a:lnTo>
                  <a:pt x="5447" y="634"/>
                </a:lnTo>
                <a:lnTo>
                  <a:pt x="5083" y="808"/>
                </a:lnTo>
                <a:cubicBezTo>
                  <a:pt x="5067" y="855"/>
                  <a:pt x="5051" y="903"/>
                  <a:pt x="5036" y="950"/>
                </a:cubicBezTo>
                <a:cubicBezTo>
                  <a:pt x="5016" y="959"/>
                  <a:pt x="4999" y="962"/>
                  <a:pt x="4984" y="962"/>
                </a:cubicBezTo>
                <a:cubicBezTo>
                  <a:pt x="4914" y="962"/>
                  <a:pt x="4888" y="887"/>
                  <a:pt x="4861" y="887"/>
                </a:cubicBezTo>
                <a:cubicBezTo>
                  <a:pt x="4782" y="903"/>
                  <a:pt x="4703" y="934"/>
                  <a:pt x="4640" y="966"/>
                </a:cubicBezTo>
                <a:cubicBezTo>
                  <a:pt x="4624" y="982"/>
                  <a:pt x="4608" y="1029"/>
                  <a:pt x="4608" y="1045"/>
                </a:cubicBezTo>
                <a:cubicBezTo>
                  <a:pt x="4656" y="1045"/>
                  <a:pt x="4687" y="1061"/>
                  <a:pt x="4671" y="1109"/>
                </a:cubicBezTo>
                <a:cubicBezTo>
                  <a:pt x="4671" y="1124"/>
                  <a:pt x="4624" y="1140"/>
                  <a:pt x="4608" y="1140"/>
                </a:cubicBezTo>
                <a:cubicBezTo>
                  <a:pt x="4608" y="1181"/>
                  <a:pt x="4596" y="1222"/>
                  <a:pt x="4562" y="1222"/>
                </a:cubicBezTo>
                <a:cubicBezTo>
                  <a:pt x="4557" y="1222"/>
                  <a:pt x="4551" y="1222"/>
                  <a:pt x="4545" y="1219"/>
                </a:cubicBezTo>
                <a:cubicBezTo>
                  <a:pt x="4529" y="1219"/>
                  <a:pt x="4513" y="1172"/>
                  <a:pt x="4513" y="1140"/>
                </a:cubicBezTo>
                <a:cubicBezTo>
                  <a:pt x="4481" y="1156"/>
                  <a:pt x="4434" y="1156"/>
                  <a:pt x="4434" y="1172"/>
                </a:cubicBezTo>
                <a:cubicBezTo>
                  <a:pt x="4402" y="1235"/>
                  <a:pt x="4386" y="1283"/>
                  <a:pt x="4371" y="1346"/>
                </a:cubicBezTo>
                <a:cubicBezTo>
                  <a:pt x="4351" y="1334"/>
                  <a:pt x="4334" y="1329"/>
                  <a:pt x="4318" y="1329"/>
                </a:cubicBezTo>
                <a:cubicBezTo>
                  <a:pt x="4245" y="1329"/>
                  <a:pt x="4206" y="1437"/>
                  <a:pt x="4130" y="1437"/>
                </a:cubicBezTo>
                <a:cubicBezTo>
                  <a:pt x="4116" y="1437"/>
                  <a:pt x="4102" y="1433"/>
                  <a:pt x="4086" y="1425"/>
                </a:cubicBezTo>
                <a:cubicBezTo>
                  <a:pt x="4038" y="1520"/>
                  <a:pt x="3911" y="1504"/>
                  <a:pt x="3848" y="1584"/>
                </a:cubicBezTo>
                <a:lnTo>
                  <a:pt x="3927" y="1679"/>
                </a:lnTo>
                <a:cubicBezTo>
                  <a:pt x="3896" y="1710"/>
                  <a:pt x="3864" y="1718"/>
                  <a:pt x="3834" y="1718"/>
                </a:cubicBezTo>
                <a:cubicBezTo>
                  <a:pt x="3805" y="1718"/>
                  <a:pt x="3777" y="1710"/>
                  <a:pt x="3753" y="1710"/>
                </a:cubicBezTo>
                <a:cubicBezTo>
                  <a:pt x="3753" y="1765"/>
                  <a:pt x="3717" y="1808"/>
                  <a:pt x="3677" y="1808"/>
                </a:cubicBezTo>
                <a:cubicBezTo>
                  <a:pt x="3671" y="1808"/>
                  <a:pt x="3664" y="1807"/>
                  <a:pt x="3658" y="1805"/>
                </a:cubicBezTo>
                <a:lnTo>
                  <a:pt x="3658" y="1853"/>
                </a:lnTo>
                <a:cubicBezTo>
                  <a:pt x="3547" y="1916"/>
                  <a:pt x="3436" y="1979"/>
                  <a:pt x="3357" y="2059"/>
                </a:cubicBezTo>
                <a:cubicBezTo>
                  <a:pt x="3246" y="2106"/>
                  <a:pt x="3136" y="2169"/>
                  <a:pt x="3056" y="2264"/>
                </a:cubicBezTo>
                <a:cubicBezTo>
                  <a:pt x="2977" y="2359"/>
                  <a:pt x="2866" y="2423"/>
                  <a:pt x="2756" y="2470"/>
                </a:cubicBezTo>
                <a:cubicBezTo>
                  <a:pt x="2597" y="2518"/>
                  <a:pt x="2471" y="2644"/>
                  <a:pt x="2407" y="2787"/>
                </a:cubicBezTo>
                <a:cubicBezTo>
                  <a:pt x="2376" y="2882"/>
                  <a:pt x="2312" y="2945"/>
                  <a:pt x="2217" y="2961"/>
                </a:cubicBezTo>
                <a:cubicBezTo>
                  <a:pt x="2122" y="3009"/>
                  <a:pt x="2027" y="3040"/>
                  <a:pt x="1948" y="3104"/>
                </a:cubicBezTo>
                <a:lnTo>
                  <a:pt x="1948" y="3214"/>
                </a:lnTo>
                <a:lnTo>
                  <a:pt x="1758" y="3294"/>
                </a:lnTo>
                <a:cubicBezTo>
                  <a:pt x="1742" y="3357"/>
                  <a:pt x="1742" y="3404"/>
                  <a:pt x="1726" y="3436"/>
                </a:cubicBezTo>
                <a:lnTo>
                  <a:pt x="1616" y="3436"/>
                </a:lnTo>
                <a:cubicBezTo>
                  <a:pt x="1536" y="3515"/>
                  <a:pt x="1457" y="3594"/>
                  <a:pt x="1378" y="3658"/>
                </a:cubicBezTo>
                <a:cubicBezTo>
                  <a:pt x="1283" y="3721"/>
                  <a:pt x="1156" y="3753"/>
                  <a:pt x="1093" y="3864"/>
                </a:cubicBezTo>
                <a:cubicBezTo>
                  <a:pt x="1077" y="3927"/>
                  <a:pt x="1125" y="4022"/>
                  <a:pt x="1046" y="4085"/>
                </a:cubicBezTo>
                <a:lnTo>
                  <a:pt x="824" y="4117"/>
                </a:lnTo>
                <a:cubicBezTo>
                  <a:pt x="792" y="4164"/>
                  <a:pt x="792" y="4259"/>
                  <a:pt x="729" y="4307"/>
                </a:cubicBezTo>
                <a:cubicBezTo>
                  <a:pt x="571" y="4449"/>
                  <a:pt x="428" y="4624"/>
                  <a:pt x="254" y="4766"/>
                </a:cubicBezTo>
                <a:cubicBezTo>
                  <a:pt x="159" y="4861"/>
                  <a:pt x="127" y="4988"/>
                  <a:pt x="64" y="5083"/>
                </a:cubicBezTo>
                <a:cubicBezTo>
                  <a:pt x="1" y="5146"/>
                  <a:pt x="16" y="5257"/>
                  <a:pt x="80" y="5320"/>
                </a:cubicBezTo>
                <a:cubicBezTo>
                  <a:pt x="101" y="5329"/>
                  <a:pt x="120" y="5333"/>
                  <a:pt x="136" y="5333"/>
                </a:cubicBezTo>
                <a:cubicBezTo>
                  <a:pt x="205" y="5333"/>
                  <a:pt x="238" y="5267"/>
                  <a:pt x="301" y="5241"/>
                </a:cubicBezTo>
                <a:cubicBezTo>
                  <a:pt x="321" y="5310"/>
                  <a:pt x="384" y="5348"/>
                  <a:pt x="451" y="5348"/>
                </a:cubicBezTo>
                <a:cubicBezTo>
                  <a:pt x="492" y="5348"/>
                  <a:pt x="535" y="5334"/>
                  <a:pt x="571" y="5304"/>
                </a:cubicBezTo>
                <a:cubicBezTo>
                  <a:pt x="697" y="5225"/>
                  <a:pt x="824" y="5162"/>
                  <a:pt x="966" y="5099"/>
                </a:cubicBezTo>
                <a:cubicBezTo>
                  <a:pt x="1077" y="4988"/>
                  <a:pt x="1220" y="4893"/>
                  <a:pt x="1362" y="4798"/>
                </a:cubicBezTo>
                <a:cubicBezTo>
                  <a:pt x="1521" y="4734"/>
                  <a:pt x="1600" y="4513"/>
                  <a:pt x="1821" y="4449"/>
                </a:cubicBezTo>
                <a:cubicBezTo>
                  <a:pt x="1901" y="4370"/>
                  <a:pt x="1980" y="4275"/>
                  <a:pt x="2091" y="4180"/>
                </a:cubicBezTo>
                <a:cubicBezTo>
                  <a:pt x="2217" y="4085"/>
                  <a:pt x="2281" y="3911"/>
                  <a:pt x="2471" y="3895"/>
                </a:cubicBezTo>
                <a:lnTo>
                  <a:pt x="2930" y="3436"/>
                </a:lnTo>
                <a:cubicBezTo>
                  <a:pt x="3183" y="3389"/>
                  <a:pt x="3262" y="3119"/>
                  <a:pt x="3452" y="3009"/>
                </a:cubicBezTo>
                <a:cubicBezTo>
                  <a:pt x="3595" y="2929"/>
                  <a:pt x="3737" y="2819"/>
                  <a:pt x="3848" y="2708"/>
                </a:cubicBezTo>
                <a:cubicBezTo>
                  <a:pt x="3880" y="2676"/>
                  <a:pt x="3911" y="2692"/>
                  <a:pt x="3927" y="2676"/>
                </a:cubicBezTo>
                <a:cubicBezTo>
                  <a:pt x="3991" y="2629"/>
                  <a:pt x="4054" y="2581"/>
                  <a:pt x="4117" y="2534"/>
                </a:cubicBezTo>
                <a:cubicBezTo>
                  <a:pt x="4181" y="2502"/>
                  <a:pt x="4244" y="2470"/>
                  <a:pt x="4307" y="2423"/>
                </a:cubicBezTo>
                <a:cubicBezTo>
                  <a:pt x="4402" y="2359"/>
                  <a:pt x="4466" y="2280"/>
                  <a:pt x="4545" y="2201"/>
                </a:cubicBezTo>
                <a:cubicBezTo>
                  <a:pt x="4552" y="2202"/>
                  <a:pt x="4559" y="2202"/>
                  <a:pt x="4566" y="2202"/>
                </a:cubicBezTo>
                <a:cubicBezTo>
                  <a:pt x="4691" y="2202"/>
                  <a:pt x="4724" y="2073"/>
                  <a:pt x="4814" y="2043"/>
                </a:cubicBezTo>
                <a:cubicBezTo>
                  <a:pt x="4909" y="1995"/>
                  <a:pt x="5004" y="1948"/>
                  <a:pt x="5083" y="1869"/>
                </a:cubicBezTo>
                <a:cubicBezTo>
                  <a:pt x="5146" y="1789"/>
                  <a:pt x="5257" y="1837"/>
                  <a:pt x="5305" y="1726"/>
                </a:cubicBezTo>
                <a:cubicBezTo>
                  <a:pt x="5352" y="1615"/>
                  <a:pt x="5511" y="1615"/>
                  <a:pt x="5574" y="1568"/>
                </a:cubicBezTo>
                <a:cubicBezTo>
                  <a:pt x="5637" y="1504"/>
                  <a:pt x="5732" y="1504"/>
                  <a:pt x="5796" y="1425"/>
                </a:cubicBezTo>
                <a:cubicBezTo>
                  <a:pt x="5875" y="1346"/>
                  <a:pt x="5954" y="1299"/>
                  <a:pt x="6065" y="1267"/>
                </a:cubicBezTo>
                <a:cubicBezTo>
                  <a:pt x="6160" y="1251"/>
                  <a:pt x="6223" y="1188"/>
                  <a:pt x="6302" y="1156"/>
                </a:cubicBezTo>
                <a:cubicBezTo>
                  <a:pt x="6429" y="1109"/>
                  <a:pt x="6540" y="1045"/>
                  <a:pt x="6651" y="966"/>
                </a:cubicBezTo>
                <a:lnTo>
                  <a:pt x="7221" y="966"/>
                </a:lnTo>
                <a:cubicBezTo>
                  <a:pt x="7221" y="966"/>
                  <a:pt x="7237" y="998"/>
                  <a:pt x="7252" y="998"/>
                </a:cubicBezTo>
                <a:cubicBezTo>
                  <a:pt x="7252" y="1061"/>
                  <a:pt x="7284" y="1124"/>
                  <a:pt x="7205" y="1140"/>
                </a:cubicBezTo>
                <a:lnTo>
                  <a:pt x="7110" y="1061"/>
                </a:lnTo>
                <a:lnTo>
                  <a:pt x="7110" y="1061"/>
                </a:lnTo>
                <a:cubicBezTo>
                  <a:pt x="6983" y="1188"/>
                  <a:pt x="7142" y="1235"/>
                  <a:pt x="7157" y="1314"/>
                </a:cubicBezTo>
                <a:lnTo>
                  <a:pt x="7157" y="1394"/>
                </a:lnTo>
                <a:cubicBezTo>
                  <a:pt x="7173" y="1520"/>
                  <a:pt x="6999" y="1599"/>
                  <a:pt x="7062" y="1742"/>
                </a:cubicBezTo>
                <a:cubicBezTo>
                  <a:pt x="7078" y="1758"/>
                  <a:pt x="7031" y="1789"/>
                  <a:pt x="7015" y="1821"/>
                </a:cubicBezTo>
                <a:lnTo>
                  <a:pt x="6872" y="2090"/>
                </a:lnTo>
                <a:cubicBezTo>
                  <a:pt x="6936" y="2233"/>
                  <a:pt x="6762" y="2296"/>
                  <a:pt x="6777" y="2423"/>
                </a:cubicBezTo>
                <a:cubicBezTo>
                  <a:pt x="6619" y="2486"/>
                  <a:pt x="6714" y="2660"/>
                  <a:pt x="6651" y="2755"/>
                </a:cubicBezTo>
                <a:cubicBezTo>
                  <a:pt x="6556" y="2882"/>
                  <a:pt x="6492" y="3040"/>
                  <a:pt x="6477" y="3214"/>
                </a:cubicBezTo>
                <a:cubicBezTo>
                  <a:pt x="6477" y="3214"/>
                  <a:pt x="6429" y="3230"/>
                  <a:pt x="6397" y="3246"/>
                </a:cubicBezTo>
                <a:lnTo>
                  <a:pt x="6397" y="3389"/>
                </a:lnTo>
                <a:lnTo>
                  <a:pt x="6318" y="3484"/>
                </a:lnTo>
                <a:lnTo>
                  <a:pt x="6318" y="3959"/>
                </a:lnTo>
                <a:lnTo>
                  <a:pt x="6413" y="4069"/>
                </a:lnTo>
                <a:lnTo>
                  <a:pt x="6413" y="4307"/>
                </a:lnTo>
                <a:cubicBezTo>
                  <a:pt x="6477" y="4418"/>
                  <a:pt x="6540" y="4529"/>
                  <a:pt x="6587" y="4655"/>
                </a:cubicBezTo>
                <a:cubicBezTo>
                  <a:pt x="6619" y="4782"/>
                  <a:pt x="6746" y="4829"/>
                  <a:pt x="6809" y="4940"/>
                </a:cubicBezTo>
                <a:cubicBezTo>
                  <a:pt x="6888" y="5051"/>
                  <a:pt x="7047" y="5019"/>
                  <a:pt x="7110" y="5130"/>
                </a:cubicBezTo>
                <a:lnTo>
                  <a:pt x="7300" y="5130"/>
                </a:lnTo>
                <a:lnTo>
                  <a:pt x="7411" y="5225"/>
                </a:lnTo>
                <a:lnTo>
                  <a:pt x="8345" y="5225"/>
                </a:lnTo>
                <a:lnTo>
                  <a:pt x="8456" y="5130"/>
                </a:lnTo>
                <a:lnTo>
                  <a:pt x="8741" y="5130"/>
                </a:lnTo>
                <a:cubicBezTo>
                  <a:pt x="8757" y="5114"/>
                  <a:pt x="8788" y="5083"/>
                  <a:pt x="8804" y="5067"/>
                </a:cubicBezTo>
                <a:cubicBezTo>
                  <a:pt x="8829" y="5042"/>
                  <a:pt x="8858" y="5036"/>
                  <a:pt x="8887" y="5036"/>
                </a:cubicBezTo>
                <a:cubicBezTo>
                  <a:pt x="8913" y="5036"/>
                  <a:pt x="8940" y="5041"/>
                  <a:pt x="8965" y="5041"/>
                </a:cubicBezTo>
                <a:cubicBezTo>
                  <a:pt x="9000" y="5041"/>
                  <a:pt x="9032" y="5032"/>
                  <a:pt x="9057" y="4988"/>
                </a:cubicBezTo>
                <a:cubicBezTo>
                  <a:pt x="9088" y="4951"/>
                  <a:pt x="9127" y="4945"/>
                  <a:pt x="9169" y="4945"/>
                </a:cubicBezTo>
                <a:cubicBezTo>
                  <a:pt x="9191" y="4945"/>
                  <a:pt x="9213" y="4947"/>
                  <a:pt x="9234" y="4947"/>
                </a:cubicBezTo>
                <a:cubicBezTo>
                  <a:pt x="9280" y="4947"/>
                  <a:pt x="9325" y="4939"/>
                  <a:pt x="9358" y="4893"/>
                </a:cubicBezTo>
                <a:cubicBezTo>
                  <a:pt x="9406" y="4829"/>
                  <a:pt x="9532" y="4861"/>
                  <a:pt x="9580" y="4766"/>
                </a:cubicBezTo>
                <a:lnTo>
                  <a:pt x="9627" y="4766"/>
                </a:lnTo>
                <a:cubicBezTo>
                  <a:pt x="9722" y="4766"/>
                  <a:pt x="9786" y="4719"/>
                  <a:pt x="9881" y="4671"/>
                </a:cubicBezTo>
                <a:cubicBezTo>
                  <a:pt x="9976" y="4639"/>
                  <a:pt x="10087" y="4671"/>
                  <a:pt x="10166" y="4576"/>
                </a:cubicBezTo>
                <a:cubicBezTo>
                  <a:pt x="10186" y="4582"/>
                  <a:pt x="10206" y="4585"/>
                  <a:pt x="10225" y="4585"/>
                </a:cubicBezTo>
                <a:cubicBezTo>
                  <a:pt x="10349" y="4585"/>
                  <a:pt x="10436" y="4465"/>
                  <a:pt x="10546" y="4465"/>
                </a:cubicBezTo>
                <a:cubicBezTo>
                  <a:pt x="10625" y="4307"/>
                  <a:pt x="10831" y="4449"/>
                  <a:pt x="10910" y="4291"/>
                </a:cubicBezTo>
                <a:cubicBezTo>
                  <a:pt x="11021" y="4275"/>
                  <a:pt x="11132" y="4228"/>
                  <a:pt x="11227" y="4149"/>
                </a:cubicBezTo>
                <a:cubicBezTo>
                  <a:pt x="11337" y="4117"/>
                  <a:pt x="11448" y="4054"/>
                  <a:pt x="11543" y="4006"/>
                </a:cubicBezTo>
                <a:cubicBezTo>
                  <a:pt x="11654" y="3943"/>
                  <a:pt x="11749" y="3895"/>
                  <a:pt x="11860" y="3832"/>
                </a:cubicBezTo>
                <a:cubicBezTo>
                  <a:pt x="11923" y="3784"/>
                  <a:pt x="12018" y="3800"/>
                  <a:pt x="12050" y="3721"/>
                </a:cubicBezTo>
                <a:cubicBezTo>
                  <a:pt x="12113" y="3610"/>
                  <a:pt x="12287" y="3642"/>
                  <a:pt x="12351" y="3531"/>
                </a:cubicBezTo>
                <a:cubicBezTo>
                  <a:pt x="12509" y="3484"/>
                  <a:pt x="12667" y="3404"/>
                  <a:pt x="12778" y="3294"/>
                </a:cubicBezTo>
                <a:cubicBezTo>
                  <a:pt x="12842" y="3246"/>
                  <a:pt x="12905" y="3214"/>
                  <a:pt x="12984" y="3183"/>
                </a:cubicBezTo>
                <a:cubicBezTo>
                  <a:pt x="13043" y="3153"/>
                  <a:pt x="13061" y="3055"/>
                  <a:pt x="13140" y="3055"/>
                </a:cubicBezTo>
                <a:cubicBezTo>
                  <a:pt x="13146" y="3055"/>
                  <a:pt x="13152" y="3055"/>
                  <a:pt x="13158" y="3056"/>
                </a:cubicBezTo>
                <a:cubicBezTo>
                  <a:pt x="13253" y="3056"/>
                  <a:pt x="13317" y="2945"/>
                  <a:pt x="13396" y="2945"/>
                </a:cubicBezTo>
                <a:cubicBezTo>
                  <a:pt x="13491" y="2929"/>
                  <a:pt x="13522" y="2771"/>
                  <a:pt x="13649" y="2755"/>
                </a:cubicBezTo>
                <a:cubicBezTo>
                  <a:pt x="13744" y="2755"/>
                  <a:pt x="13807" y="2660"/>
                  <a:pt x="13902" y="2644"/>
                </a:cubicBezTo>
                <a:cubicBezTo>
                  <a:pt x="13918" y="2644"/>
                  <a:pt x="13950" y="2613"/>
                  <a:pt x="13966" y="2581"/>
                </a:cubicBezTo>
                <a:cubicBezTo>
                  <a:pt x="14013" y="2470"/>
                  <a:pt x="14140" y="2486"/>
                  <a:pt x="14235" y="2423"/>
                </a:cubicBezTo>
                <a:cubicBezTo>
                  <a:pt x="14314" y="2375"/>
                  <a:pt x="14409" y="2312"/>
                  <a:pt x="14488" y="2249"/>
                </a:cubicBezTo>
                <a:cubicBezTo>
                  <a:pt x="14568" y="2185"/>
                  <a:pt x="14663" y="2138"/>
                  <a:pt x="14758" y="2106"/>
                </a:cubicBezTo>
                <a:cubicBezTo>
                  <a:pt x="14868" y="2059"/>
                  <a:pt x="14963" y="2011"/>
                  <a:pt x="15074" y="1948"/>
                </a:cubicBezTo>
                <a:cubicBezTo>
                  <a:pt x="15122" y="1900"/>
                  <a:pt x="15217" y="1932"/>
                  <a:pt x="15264" y="1853"/>
                </a:cubicBezTo>
                <a:cubicBezTo>
                  <a:pt x="15312" y="1789"/>
                  <a:pt x="15375" y="1742"/>
                  <a:pt x="15454" y="1710"/>
                </a:cubicBezTo>
                <a:cubicBezTo>
                  <a:pt x="15644" y="1631"/>
                  <a:pt x="15850" y="1504"/>
                  <a:pt x="16040" y="1425"/>
                </a:cubicBezTo>
                <a:cubicBezTo>
                  <a:pt x="16119" y="1394"/>
                  <a:pt x="16198" y="1362"/>
                  <a:pt x="16293" y="1330"/>
                </a:cubicBezTo>
                <a:cubicBezTo>
                  <a:pt x="16404" y="1299"/>
                  <a:pt x="16531" y="1235"/>
                  <a:pt x="16642" y="1156"/>
                </a:cubicBezTo>
                <a:lnTo>
                  <a:pt x="17101" y="1156"/>
                </a:lnTo>
                <a:cubicBezTo>
                  <a:pt x="17117" y="1156"/>
                  <a:pt x="17133" y="1172"/>
                  <a:pt x="17148" y="1188"/>
                </a:cubicBezTo>
                <a:lnTo>
                  <a:pt x="17148" y="1378"/>
                </a:lnTo>
                <a:lnTo>
                  <a:pt x="17243" y="1489"/>
                </a:lnTo>
                <a:lnTo>
                  <a:pt x="17243" y="1663"/>
                </a:lnTo>
                <a:lnTo>
                  <a:pt x="17148" y="1774"/>
                </a:lnTo>
                <a:lnTo>
                  <a:pt x="17148" y="2597"/>
                </a:lnTo>
                <a:cubicBezTo>
                  <a:pt x="17243" y="2755"/>
                  <a:pt x="17307" y="2914"/>
                  <a:pt x="17370" y="3009"/>
                </a:cubicBezTo>
                <a:lnTo>
                  <a:pt x="17798" y="3230"/>
                </a:lnTo>
                <a:lnTo>
                  <a:pt x="18019" y="3230"/>
                </a:lnTo>
                <a:lnTo>
                  <a:pt x="18114" y="3151"/>
                </a:lnTo>
                <a:lnTo>
                  <a:pt x="18209" y="3230"/>
                </a:lnTo>
                <a:lnTo>
                  <a:pt x="18399" y="3230"/>
                </a:lnTo>
                <a:lnTo>
                  <a:pt x="18494" y="3151"/>
                </a:lnTo>
                <a:lnTo>
                  <a:pt x="18779" y="3151"/>
                </a:lnTo>
                <a:lnTo>
                  <a:pt x="18874" y="3040"/>
                </a:lnTo>
                <a:lnTo>
                  <a:pt x="19033" y="3040"/>
                </a:lnTo>
                <a:cubicBezTo>
                  <a:pt x="19112" y="3009"/>
                  <a:pt x="19175" y="2977"/>
                  <a:pt x="19223" y="2945"/>
                </a:cubicBezTo>
                <a:cubicBezTo>
                  <a:pt x="19270" y="2914"/>
                  <a:pt x="19318" y="2882"/>
                  <a:pt x="19365" y="2866"/>
                </a:cubicBezTo>
                <a:cubicBezTo>
                  <a:pt x="19444" y="2834"/>
                  <a:pt x="19508" y="2866"/>
                  <a:pt x="19587" y="2819"/>
                </a:cubicBezTo>
                <a:cubicBezTo>
                  <a:pt x="19700" y="2733"/>
                  <a:pt x="19827" y="2674"/>
                  <a:pt x="19954" y="2674"/>
                </a:cubicBezTo>
                <a:cubicBezTo>
                  <a:pt x="19969" y="2674"/>
                  <a:pt x="19984" y="2674"/>
                  <a:pt x="19998" y="2676"/>
                </a:cubicBezTo>
                <a:cubicBezTo>
                  <a:pt x="20058" y="2605"/>
                  <a:pt x="20135" y="2569"/>
                  <a:pt x="20217" y="2569"/>
                </a:cubicBezTo>
                <a:cubicBezTo>
                  <a:pt x="20244" y="2569"/>
                  <a:pt x="20272" y="2573"/>
                  <a:pt x="20299" y="2581"/>
                </a:cubicBezTo>
                <a:cubicBezTo>
                  <a:pt x="20347" y="2470"/>
                  <a:pt x="20489" y="2502"/>
                  <a:pt x="20568" y="2407"/>
                </a:cubicBezTo>
                <a:cubicBezTo>
                  <a:pt x="20584" y="2391"/>
                  <a:pt x="20648" y="2391"/>
                  <a:pt x="20695" y="2391"/>
                </a:cubicBezTo>
                <a:cubicBezTo>
                  <a:pt x="20802" y="2391"/>
                  <a:pt x="20864" y="2266"/>
                  <a:pt x="20967" y="2266"/>
                </a:cubicBezTo>
                <a:cubicBezTo>
                  <a:pt x="20986" y="2266"/>
                  <a:pt x="21006" y="2270"/>
                  <a:pt x="21028" y="2280"/>
                </a:cubicBezTo>
                <a:cubicBezTo>
                  <a:pt x="21030" y="2282"/>
                  <a:pt x="21032" y="2283"/>
                  <a:pt x="21035" y="2283"/>
                </a:cubicBezTo>
                <a:cubicBezTo>
                  <a:pt x="21053" y="2283"/>
                  <a:pt x="21080" y="2249"/>
                  <a:pt x="21107" y="2249"/>
                </a:cubicBezTo>
                <a:cubicBezTo>
                  <a:pt x="21221" y="2220"/>
                  <a:pt x="21284" y="2101"/>
                  <a:pt x="21388" y="2101"/>
                </a:cubicBezTo>
                <a:cubicBezTo>
                  <a:pt x="21399" y="2101"/>
                  <a:pt x="21411" y="2103"/>
                  <a:pt x="21423" y="2106"/>
                </a:cubicBezTo>
                <a:cubicBezTo>
                  <a:pt x="21435" y="2109"/>
                  <a:pt x="21447" y="2110"/>
                  <a:pt x="21457" y="2110"/>
                </a:cubicBezTo>
                <a:cubicBezTo>
                  <a:pt x="21561" y="2110"/>
                  <a:pt x="21601" y="1991"/>
                  <a:pt x="21694" y="1991"/>
                </a:cubicBezTo>
                <a:cubicBezTo>
                  <a:pt x="21704" y="1991"/>
                  <a:pt x="21714" y="1993"/>
                  <a:pt x="21724" y="1995"/>
                </a:cubicBezTo>
                <a:cubicBezTo>
                  <a:pt x="21741" y="2001"/>
                  <a:pt x="21757" y="2004"/>
                  <a:pt x="21772" y="2004"/>
                </a:cubicBezTo>
                <a:cubicBezTo>
                  <a:pt x="21867" y="2004"/>
                  <a:pt x="21939" y="1899"/>
                  <a:pt x="22039" y="1899"/>
                </a:cubicBezTo>
                <a:cubicBezTo>
                  <a:pt x="22045" y="1899"/>
                  <a:pt x="22051" y="1899"/>
                  <a:pt x="22057" y="1900"/>
                </a:cubicBezTo>
                <a:cubicBezTo>
                  <a:pt x="22062" y="1901"/>
                  <a:pt x="22067" y="1901"/>
                  <a:pt x="22072" y="1901"/>
                </a:cubicBezTo>
                <a:cubicBezTo>
                  <a:pt x="22151" y="1901"/>
                  <a:pt x="22221" y="1801"/>
                  <a:pt x="22321" y="1801"/>
                </a:cubicBezTo>
                <a:cubicBezTo>
                  <a:pt x="22333" y="1801"/>
                  <a:pt x="22345" y="1802"/>
                  <a:pt x="22358" y="1805"/>
                </a:cubicBezTo>
                <a:cubicBezTo>
                  <a:pt x="22361" y="1807"/>
                  <a:pt x="22365" y="1808"/>
                  <a:pt x="22368" y="1808"/>
                </a:cubicBezTo>
                <a:cubicBezTo>
                  <a:pt x="22396" y="1808"/>
                  <a:pt x="22426" y="1756"/>
                  <a:pt x="22469" y="1742"/>
                </a:cubicBezTo>
                <a:cubicBezTo>
                  <a:pt x="22548" y="1679"/>
                  <a:pt x="22643" y="1647"/>
                  <a:pt x="22754" y="1631"/>
                </a:cubicBezTo>
                <a:cubicBezTo>
                  <a:pt x="22896" y="1631"/>
                  <a:pt x="22959" y="1520"/>
                  <a:pt x="23086" y="1520"/>
                </a:cubicBezTo>
                <a:cubicBezTo>
                  <a:pt x="23213" y="1520"/>
                  <a:pt x="23339" y="1409"/>
                  <a:pt x="23482" y="1346"/>
                </a:cubicBezTo>
                <a:lnTo>
                  <a:pt x="23719" y="1346"/>
                </a:lnTo>
                <a:cubicBezTo>
                  <a:pt x="23767" y="1299"/>
                  <a:pt x="23799" y="1267"/>
                  <a:pt x="23830" y="1251"/>
                </a:cubicBezTo>
                <a:cubicBezTo>
                  <a:pt x="23842" y="1252"/>
                  <a:pt x="23854" y="1252"/>
                  <a:pt x="23865" y="1252"/>
                </a:cubicBezTo>
                <a:cubicBezTo>
                  <a:pt x="24051" y="1252"/>
                  <a:pt x="24173" y="1135"/>
                  <a:pt x="24337" y="1045"/>
                </a:cubicBezTo>
                <a:lnTo>
                  <a:pt x="24685" y="1045"/>
                </a:lnTo>
                <a:cubicBezTo>
                  <a:pt x="24717" y="1014"/>
                  <a:pt x="24733" y="998"/>
                  <a:pt x="24780" y="950"/>
                </a:cubicBezTo>
                <a:lnTo>
                  <a:pt x="25160" y="950"/>
                </a:lnTo>
                <a:lnTo>
                  <a:pt x="25239" y="871"/>
                </a:lnTo>
                <a:lnTo>
                  <a:pt x="25445" y="871"/>
                </a:lnTo>
                <a:lnTo>
                  <a:pt x="25588" y="1029"/>
                </a:lnTo>
                <a:lnTo>
                  <a:pt x="25588" y="1489"/>
                </a:lnTo>
                <a:lnTo>
                  <a:pt x="25683" y="1584"/>
                </a:lnTo>
                <a:lnTo>
                  <a:pt x="25683" y="1979"/>
                </a:lnTo>
                <a:cubicBezTo>
                  <a:pt x="25794" y="2043"/>
                  <a:pt x="25762" y="2201"/>
                  <a:pt x="25873" y="2249"/>
                </a:cubicBezTo>
                <a:cubicBezTo>
                  <a:pt x="25984" y="2296"/>
                  <a:pt x="26079" y="2375"/>
                  <a:pt x="26174" y="2439"/>
                </a:cubicBezTo>
                <a:cubicBezTo>
                  <a:pt x="26269" y="2502"/>
                  <a:pt x="26379" y="2565"/>
                  <a:pt x="26490" y="2597"/>
                </a:cubicBezTo>
                <a:cubicBezTo>
                  <a:pt x="26601" y="2644"/>
                  <a:pt x="26712" y="2708"/>
                  <a:pt x="26807" y="2771"/>
                </a:cubicBezTo>
                <a:lnTo>
                  <a:pt x="27519" y="2771"/>
                </a:lnTo>
                <a:lnTo>
                  <a:pt x="27630" y="2850"/>
                </a:lnTo>
                <a:lnTo>
                  <a:pt x="27709" y="2771"/>
                </a:lnTo>
                <a:lnTo>
                  <a:pt x="28469" y="2771"/>
                </a:lnTo>
                <a:cubicBezTo>
                  <a:pt x="28485" y="2771"/>
                  <a:pt x="28501" y="2755"/>
                  <a:pt x="28517" y="2724"/>
                </a:cubicBezTo>
                <a:lnTo>
                  <a:pt x="28564" y="2676"/>
                </a:lnTo>
                <a:lnTo>
                  <a:pt x="29229" y="2676"/>
                </a:lnTo>
                <a:lnTo>
                  <a:pt x="29340" y="2581"/>
                </a:lnTo>
                <a:lnTo>
                  <a:pt x="29815" y="2581"/>
                </a:lnTo>
                <a:lnTo>
                  <a:pt x="29894" y="2486"/>
                </a:lnTo>
                <a:lnTo>
                  <a:pt x="30369" y="2486"/>
                </a:lnTo>
                <a:lnTo>
                  <a:pt x="30464" y="2391"/>
                </a:lnTo>
                <a:lnTo>
                  <a:pt x="30845" y="2391"/>
                </a:lnTo>
                <a:lnTo>
                  <a:pt x="30971" y="2280"/>
                </a:lnTo>
                <a:lnTo>
                  <a:pt x="31240" y="2280"/>
                </a:lnTo>
                <a:lnTo>
                  <a:pt x="31335" y="2185"/>
                </a:lnTo>
                <a:lnTo>
                  <a:pt x="31715" y="2185"/>
                </a:lnTo>
                <a:lnTo>
                  <a:pt x="31795" y="2106"/>
                </a:lnTo>
                <a:lnTo>
                  <a:pt x="32175" y="2106"/>
                </a:lnTo>
                <a:lnTo>
                  <a:pt x="32285" y="2011"/>
                </a:lnTo>
                <a:lnTo>
                  <a:pt x="32570" y="2011"/>
                </a:lnTo>
                <a:lnTo>
                  <a:pt x="32650" y="1916"/>
                </a:lnTo>
                <a:lnTo>
                  <a:pt x="33030" y="1916"/>
                </a:lnTo>
                <a:lnTo>
                  <a:pt x="33125" y="1821"/>
                </a:lnTo>
                <a:lnTo>
                  <a:pt x="33695" y="1821"/>
                </a:lnTo>
                <a:lnTo>
                  <a:pt x="33790" y="1742"/>
                </a:lnTo>
                <a:lnTo>
                  <a:pt x="35325" y="1742"/>
                </a:lnTo>
                <a:lnTo>
                  <a:pt x="35420" y="1837"/>
                </a:lnTo>
                <a:lnTo>
                  <a:pt x="35816" y="1837"/>
                </a:lnTo>
                <a:cubicBezTo>
                  <a:pt x="35864" y="1948"/>
                  <a:pt x="36006" y="1916"/>
                  <a:pt x="36070" y="1979"/>
                </a:cubicBezTo>
                <a:cubicBezTo>
                  <a:pt x="36117" y="2043"/>
                  <a:pt x="36228" y="2043"/>
                  <a:pt x="36291" y="2106"/>
                </a:cubicBezTo>
                <a:cubicBezTo>
                  <a:pt x="36355" y="2169"/>
                  <a:pt x="36434" y="2217"/>
                  <a:pt x="36513" y="2249"/>
                </a:cubicBezTo>
                <a:lnTo>
                  <a:pt x="36513" y="2344"/>
                </a:lnTo>
                <a:cubicBezTo>
                  <a:pt x="36782" y="2565"/>
                  <a:pt x="36956" y="2866"/>
                  <a:pt x="37273" y="3024"/>
                </a:cubicBezTo>
                <a:cubicBezTo>
                  <a:pt x="37384" y="3088"/>
                  <a:pt x="37479" y="3183"/>
                  <a:pt x="37542" y="3294"/>
                </a:cubicBezTo>
                <a:cubicBezTo>
                  <a:pt x="37637" y="3420"/>
                  <a:pt x="37795" y="3404"/>
                  <a:pt x="37875" y="3515"/>
                </a:cubicBezTo>
                <a:cubicBezTo>
                  <a:pt x="37954" y="3642"/>
                  <a:pt x="38112" y="3642"/>
                  <a:pt x="38223" y="3753"/>
                </a:cubicBezTo>
                <a:cubicBezTo>
                  <a:pt x="38318" y="3848"/>
                  <a:pt x="38508" y="3895"/>
                  <a:pt x="38603" y="3959"/>
                </a:cubicBezTo>
                <a:cubicBezTo>
                  <a:pt x="38682" y="4022"/>
                  <a:pt x="38777" y="3974"/>
                  <a:pt x="38856" y="4022"/>
                </a:cubicBezTo>
                <a:lnTo>
                  <a:pt x="39031" y="4196"/>
                </a:lnTo>
                <a:lnTo>
                  <a:pt x="39205" y="4196"/>
                </a:lnTo>
                <a:cubicBezTo>
                  <a:pt x="39263" y="4211"/>
                  <a:pt x="39281" y="4293"/>
                  <a:pt x="39346" y="4293"/>
                </a:cubicBezTo>
                <a:cubicBezTo>
                  <a:pt x="39351" y="4293"/>
                  <a:pt x="39357" y="4292"/>
                  <a:pt x="39363" y="4291"/>
                </a:cubicBezTo>
                <a:lnTo>
                  <a:pt x="39379" y="4275"/>
                </a:lnTo>
                <a:cubicBezTo>
                  <a:pt x="39363" y="4228"/>
                  <a:pt x="39395" y="4180"/>
                  <a:pt x="39458" y="4180"/>
                </a:cubicBezTo>
                <a:cubicBezTo>
                  <a:pt x="39490" y="4180"/>
                  <a:pt x="39537" y="4196"/>
                  <a:pt x="39569" y="4228"/>
                </a:cubicBezTo>
                <a:cubicBezTo>
                  <a:pt x="39605" y="4264"/>
                  <a:pt x="39641" y="4274"/>
                  <a:pt x="39678" y="4274"/>
                </a:cubicBezTo>
                <a:cubicBezTo>
                  <a:pt x="39723" y="4274"/>
                  <a:pt x="39770" y="4259"/>
                  <a:pt x="39822" y="4259"/>
                </a:cubicBezTo>
                <a:lnTo>
                  <a:pt x="39886" y="4196"/>
                </a:lnTo>
                <a:cubicBezTo>
                  <a:pt x="39961" y="4218"/>
                  <a:pt x="40036" y="4276"/>
                  <a:pt x="40117" y="4276"/>
                </a:cubicBezTo>
                <a:cubicBezTo>
                  <a:pt x="40155" y="4276"/>
                  <a:pt x="40193" y="4263"/>
                  <a:pt x="40234" y="4228"/>
                </a:cubicBezTo>
                <a:lnTo>
                  <a:pt x="40139" y="4085"/>
                </a:lnTo>
                <a:cubicBezTo>
                  <a:pt x="40076" y="4085"/>
                  <a:pt x="40044" y="4054"/>
                  <a:pt x="40044" y="3990"/>
                </a:cubicBezTo>
                <a:cubicBezTo>
                  <a:pt x="40012" y="3974"/>
                  <a:pt x="39981" y="3959"/>
                  <a:pt x="39965" y="3927"/>
                </a:cubicBezTo>
                <a:cubicBezTo>
                  <a:pt x="39986" y="3910"/>
                  <a:pt x="40000" y="3903"/>
                  <a:pt x="40010" y="3903"/>
                </a:cubicBezTo>
                <a:cubicBezTo>
                  <a:pt x="40038" y="3903"/>
                  <a:pt x="40032" y="3955"/>
                  <a:pt x="40044" y="3990"/>
                </a:cubicBezTo>
                <a:cubicBezTo>
                  <a:pt x="40054" y="3988"/>
                  <a:pt x="40064" y="3986"/>
                  <a:pt x="40073" y="3986"/>
                </a:cubicBezTo>
                <a:cubicBezTo>
                  <a:pt x="40117" y="3986"/>
                  <a:pt x="40139" y="4019"/>
                  <a:pt x="40139" y="4085"/>
                </a:cubicBezTo>
                <a:cubicBezTo>
                  <a:pt x="40202" y="4069"/>
                  <a:pt x="40266" y="4101"/>
                  <a:pt x="40345" y="4022"/>
                </a:cubicBezTo>
                <a:lnTo>
                  <a:pt x="40107" y="3864"/>
                </a:lnTo>
                <a:lnTo>
                  <a:pt x="40234" y="3737"/>
                </a:lnTo>
                <a:lnTo>
                  <a:pt x="40234" y="3642"/>
                </a:lnTo>
                <a:lnTo>
                  <a:pt x="40076" y="3579"/>
                </a:lnTo>
                <a:cubicBezTo>
                  <a:pt x="40012" y="3531"/>
                  <a:pt x="39949" y="3468"/>
                  <a:pt x="39901" y="3404"/>
                </a:cubicBezTo>
                <a:cubicBezTo>
                  <a:pt x="39838" y="3325"/>
                  <a:pt x="39743" y="3341"/>
                  <a:pt x="39664" y="3278"/>
                </a:cubicBezTo>
                <a:cubicBezTo>
                  <a:pt x="39601" y="3199"/>
                  <a:pt x="39506" y="3151"/>
                  <a:pt x="39411" y="3104"/>
                </a:cubicBezTo>
                <a:cubicBezTo>
                  <a:pt x="39316" y="3056"/>
                  <a:pt x="39221" y="2961"/>
                  <a:pt x="39110" y="2898"/>
                </a:cubicBezTo>
                <a:cubicBezTo>
                  <a:pt x="38951" y="2803"/>
                  <a:pt x="38872" y="2581"/>
                  <a:pt x="38651" y="2534"/>
                </a:cubicBezTo>
                <a:lnTo>
                  <a:pt x="38175" y="2074"/>
                </a:lnTo>
                <a:lnTo>
                  <a:pt x="37415" y="1314"/>
                </a:lnTo>
                <a:cubicBezTo>
                  <a:pt x="37396" y="1334"/>
                  <a:pt x="37380" y="1342"/>
                  <a:pt x="37365" y="1342"/>
                </a:cubicBezTo>
                <a:cubicBezTo>
                  <a:pt x="37306" y="1342"/>
                  <a:pt x="37275" y="1220"/>
                  <a:pt x="37197" y="1220"/>
                </a:cubicBezTo>
                <a:cubicBezTo>
                  <a:pt x="37182" y="1220"/>
                  <a:pt x="37165" y="1225"/>
                  <a:pt x="37146" y="1235"/>
                </a:cubicBezTo>
                <a:lnTo>
                  <a:pt x="36956" y="1029"/>
                </a:lnTo>
                <a:cubicBezTo>
                  <a:pt x="36925" y="1037"/>
                  <a:pt x="36897" y="1041"/>
                  <a:pt x="36871" y="1041"/>
                </a:cubicBezTo>
                <a:cubicBezTo>
                  <a:pt x="36845" y="1041"/>
                  <a:pt x="36822" y="1037"/>
                  <a:pt x="36798" y="1029"/>
                </a:cubicBezTo>
                <a:cubicBezTo>
                  <a:pt x="36750" y="1014"/>
                  <a:pt x="36687" y="950"/>
                  <a:pt x="36655" y="950"/>
                </a:cubicBezTo>
                <a:cubicBezTo>
                  <a:pt x="36624" y="950"/>
                  <a:pt x="36585" y="957"/>
                  <a:pt x="36553" y="957"/>
                </a:cubicBezTo>
                <a:cubicBezTo>
                  <a:pt x="36538" y="957"/>
                  <a:pt x="36524" y="955"/>
                  <a:pt x="36513" y="950"/>
                </a:cubicBezTo>
                <a:cubicBezTo>
                  <a:pt x="36450" y="919"/>
                  <a:pt x="36386" y="887"/>
                  <a:pt x="36339" y="839"/>
                </a:cubicBezTo>
                <a:lnTo>
                  <a:pt x="35895" y="839"/>
                </a:lnTo>
                <a:lnTo>
                  <a:pt x="35816" y="760"/>
                </a:lnTo>
                <a:cubicBezTo>
                  <a:pt x="35780" y="757"/>
                  <a:pt x="35744" y="755"/>
                  <a:pt x="35707" y="755"/>
                </a:cubicBezTo>
                <a:cubicBezTo>
                  <a:pt x="35640" y="755"/>
                  <a:pt x="35573" y="759"/>
                  <a:pt x="35506" y="759"/>
                </a:cubicBezTo>
                <a:cubicBezTo>
                  <a:pt x="35445" y="759"/>
                  <a:pt x="35384" y="756"/>
                  <a:pt x="35325" y="744"/>
                </a:cubicBezTo>
                <a:lnTo>
                  <a:pt x="35246" y="665"/>
                </a:lnTo>
                <a:lnTo>
                  <a:pt x="35151" y="744"/>
                </a:lnTo>
                <a:lnTo>
                  <a:pt x="35056" y="665"/>
                </a:lnTo>
                <a:lnTo>
                  <a:pt x="34090" y="665"/>
                </a:lnTo>
                <a:lnTo>
                  <a:pt x="34011" y="760"/>
                </a:lnTo>
                <a:lnTo>
                  <a:pt x="33251" y="760"/>
                </a:lnTo>
                <a:lnTo>
                  <a:pt x="33156" y="855"/>
                </a:lnTo>
                <a:lnTo>
                  <a:pt x="32776" y="855"/>
                </a:lnTo>
                <a:lnTo>
                  <a:pt x="32665" y="950"/>
                </a:lnTo>
                <a:lnTo>
                  <a:pt x="32285" y="950"/>
                </a:lnTo>
                <a:lnTo>
                  <a:pt x="32206" y="1045"/>
                </a:lnTo>
                <a:lnTo>
                  <a:pt x="31921" y="1045"/>
                </a:lnTo>
                <a:lnTo>
                  <a:pt x="31810" y="1140"/>
                </a:lnTo>
                <a:lnTo>
                  <a:pt x="31446" y="1140"/>
                </a:lnTo>
                <a:lnTo>
                  <a:pt x="31335" y="1235"/>
                </a:lnTo>
                <a:lnTo>
                  <a:pt x="30971" y="1235"/>
                </a:lnTo>
                <a:lnTo>
                  <a:pt x="30860" y="1330"/>
                </a:lnTo>
                <a:lnTo>
                  <a:pt x="30575" y="1330"/>
                </a:lnTo>
                <a:lnTo>
                  <a:pt x="30496" y="1409"/>
                </a:lnTo>
                <a:lnTo>
                  <a:pt x="30401" y="1330"/>
                </a:lnTo>
                <a:lnTo>
                  <a:pt x="30290" y="1425"/>
                </a:lnTo>
                <a:lnTo>
                  <a:pt x="30116" y="1425"/>
                </a:lnTo>
                <a:lnTo>
                  <a:pt x="30005" y="1520"/>
                </a:lnTo>
                <a:lnTo>
                  <a:pt x="29451" y="1520"/>
                </a:lnTo>
                <a:lnTo>
                  <a:pt x="29340" y="1615"/>
                </a:lnTo>
                <a:lnTo>
                  <a:pt x="28960" y="1615"/>
                </a:lnTo>
                <a:lnTo>
                  <a:pt x="28881" y="1710"/>
                </a:lnTo>
                <a:lnTo>
                  <a:pt x="28074" y="1710"/>
                </a:lnTo>
                <a:lnTo>
                  <a:pt x="27868" y="1821"/>
                </a:lnTo>
                <a:lnTo>
                  <a:pt x="27741" y="1710"/>
                </a:lnTo>
                <a:lnTo>
                  <a:pt x="27361" y="1710"/>
                </a:lnTo>
                <a:lnTo>
                  <a:pt x="27124" y="1441"/>
                </a:lnTo>
                <a:lnTo>
                  <a:pt x="27124" y="1077"/>
                </a:lnTo>
                <a:lnTo>
                  <a:pt x="26918" y="998"/>
                </a:lnTo>
                <a:lnTo>
                  <a:pt x="27013" y="903"/>
                </a:lnTo>
                <a:lnTo>
                  <a:pt x="27013" y="729"/>
                </a:lnTo>
                <a:cubicBezTo>
                  <a:pt x="26870" y="491"/>
                  <a:pt x="26807" y="238"/>
                  <a:pt x="26554" y="79"/>
                </a:cubicBezTo>
                <a:lnTo>
                  <a:pt x="26284" y="159"/>
                </a:lnTo>
                <a:lnTo>
                  <a:pt x="26126" y="0"/>
                </a:lnTo>
                <a:lnTo>
                  <a:pt x="24891" y="0"/>
                </a:lnTo>
                <a:lnTo>
                  <a:pt x="24780" y="95"/>
                </a:lnTo>
                <a:lnTo>
                  <a:pt x="24511" y="95"/>
                </a:lnTo>
                <a:lnTo>
                  <a:pt x="24400" y="190"/>
                </a:lnTo>
                <a:lnTo>
                  <a:pt x="24147" y="190"/>
                </a:lnTo>
                <a:lnTo>
                  <a:pt x="23799" y="380"/>
                </a:lnTo>
                <a:lnTo>
                  <a:pt x="23561" y="380"/>
                </a:lnTo>
                <a:cubicBezTo>
                  <a:pt x="23450" y="459"/>
                  <a:pt x="23371" y="554"/>
                  <a:pt x="23276" y="554"/>
                </a:cubicBezTo>
                <a:cubicBezTo>
                  <a:pt x="23149" y="570"/>
                  <a:pt x="23039" y="602"/>
                  <a:pt x="22944" y="665"/>
                </a:cubicBezTo>
                <a:cubicBezTo>
                  <a:pt x="22850" y="705"/>
                  <a:pt x="22768" y="767"/>
                  <a:pt x="22660" y="767"/>
                </a:cubicBezTo>
                <a:cubicBezTo>
                  <a:pt x="22639" y="767"/>
                  <a:pt x="22618" y="765"/>
                  <a:pt x="22595" y="760"/>
                </a:cubicBezTo>
                <a:cubicBezTo>
                  <a:pt x="22405" y="950"/>
                  <a:pt x="22088" y="934"/>
                  <a:pt x="21883" y="1109"/>
                </a:cubicBezTo>
                <a:cubicBezTo>
                  <a:pt x="21843" y="1132"/>
                  <a:pt x="21807" y="1136"/>
                  <a:pt x="21772" y="1136"/>
                </a:cubicBezTo>
                <a:cubicBezTo>
                  <a:pt x="21754" y="1136"/>
                  <a:pt x="21736" y="1135"/>
                  <a:pt x="21718" y="1135"/>
                </a:cubicBezTo>
                <a:cubicBezTo>
                  <a:pt x="21700" y="1135"/>
                  <a:pt x="21681" y="1136"/>
                  <a:pt x="21661" y="1140"/>
                </a:cubicBezTo>
                <a:lnTo>
                  <a:pt x="21455" y="1330"/>
                </a:lnTo>
                <a:cubicBezTo>
                  <a:pt x="21431" y="1320"/>
                  <a:pt x="21409" y="1315"/>
                  <a:pt x="21387" y="1315"/>
                </a:cubicBezTo>
                <a:cubicBezTo>
                  <a:pt x="21286" y="1315"/>
                  <a:pt x="21208" y="1411"/>
                  <a:pt x="21123" y="1411"/>
                </a:cubicBezTo>
                <a:cubicBezTo>
                  <a:pt x="21117" y="1411"/>
                  <a:pt x="21112" y="1410"/>
                  <a:pt x="21107" y="1409"/>
                </a:cubicBezTo>
                <a:cubicBezTo>
                  <a:pt x="21100" y="1409"/>
                  <a:pt x="21093" y="1408"/>
                  <a:pt x="21087" y="1408"/>
                </a:cubicBezTo>
                <a:cubicBezTo>
                  <a:pt x="20969" y="1408"/>
                  <a:pt x="20895" y="1524"/>
                  <a:pt x="20804" y="1524"/>
                </a:cubicBezTo>
                <a:cubicBezTo>
                  <a:pt x="20794" y="1524"/>
                  <a:pt x="20784" y="1523"/>
                  <a:pt x="20774" y="1520"/>
                </a:cubicBezTo>
                <a:cubicBezTo>
                  <a:pt x="20769" y="1520"/>
                  <a:pt x="20765" y="1519"/>
                  <a:pt x="20760" y="1519"/>
                </a:cubicBezTo>
                <a:cubicBezTo>
                  <a:pt x="20675" y="1519"/>
                  <a:pt x="20598" y="1620"/>
                  <a:pt x="20484" y="1620"/>
                </a:cubicBezTo>
                <a:cubicBezTo>
                  <a:pt x="20457" y="1620"/>
                  <a:pt x="20427" y="1614"/>
                  <a:pt x="20394" y="1599"/>
                </a:cubicBezTo>
                <a:lnTo>
                  <a:pt x="20157" y="1916"/>
                </a:lnTo>
                <a:lnTo>
                  <a:pt x="20030" y="1805"/>
                </a:lnTo>
                <a:lnTo>
                  <a:pt x="19951" y="1995"/>
                </a:lnTo>
                <a:lnTo>
                  <a:pt x="19856" y="1900"/>
                </a:lnTo>
                <a:lnTo>
                  <a:pt x="19745" y="1995"/>
                </a:lnTo>
                <a:cubicBezTo>
                  <a:pt x="19724" y="1995"/>
                  <a:pt x="19702" y="1994"/>
                  <a:pt x="19680" y="1994"/>
                </a:cubicBezTo>
                <a:cubicBezTo>
                  <a:pt x="19602" y="1994"/>
                  <a:pt x="19522" y="2004"/>
                  <a:pt x="19460" y="2090"/>
                </a:cubicBezTo>
                <a:cubicBezTo>
                  <a:pt x="19447" y="2088"/>
                  <a:pt x="19435" y="2086"/>
                  <a:pt x="19423" y="2086"/>
                </a:cubicBezTo>
                <a:cubicBezTo>
                  <a:pt x="19296" y="2086"/>
                  <a:pt x="19260" y="2237"/>
                  <a:pt x="19143" y="2280"/>
                </a:cubicBezTo>
                <a:lnTo>
                  <a:pt x="18985" y="2280"/>
                </a:lnTo>
                <a:lnTo>
                  <a:pt x="18811" y="2470"/>
                </a:lnTo>
                <a:lnTo>
                  <a:pt x="18494" y="2486"/>
                </a:lnTo>
                <a:lnTo>
                  <a:pt x="18336" y="2660"/>
                </a:lnTo>
                <a:lnTo>
                  <a:pt x="18225" y="2565"/>
                </a:lnTo>
                <a:lnTo>
                  <a:pt x="18114" y="2676"/>
                </a:lnTo>
                <a:lnTo>
                  <a:pt x="17798" y="2518"/>
                </a:lnTo>
                <a:lnTo>
                  <a:pt x="17798" y="1093"/>
                </a:lnTo>
                <a:cubicBezTo>
                  <a:pt x="17703" y="950"/>
                  <a:pt x="17513" y="934"/>
                  <a:pt x="17402" y="792"/>
                </a:cubicBezTo>
                <a:cubicBezTo>
                  <a:pt x="17354" y="729"/>
                  <a:pt x="17259" y="713"/>
                  <a:pt x="17196" y="681"/>
                </a:cubicBezTo>
                <a:lnTo>
                  <a:pt x="17038" y="776"/>
                </a:lnTo>
                <a:lnTo>
                  <a:pt x="16911" y="665"/>
                </a:lnTo>
                <a:lnTo>
                  <a:pt x="16816" y="760"/>
                </a:lnTo>
                <a:lnTo>
                  <a:pt x="16721" y="665"/>
                </a:lnTo>
                <a:lnTo>
                  <a:pt x="16531" y="665"/>
                </a:lnTo>
                <a:lnTo>
                  <a:pt x="16420" y="760"/>
                </a:lnTo>
                <a:lnTo>
                  <a:pt x="16135" y="760"/>
                </a:lnTo>
                <a:cubicBezTo>
                  <a:pt x="16024" y="919"/>
                  <a:pt x="15834" y="1014"/>
                  <a:pt x="15644" y="1045"/>
                </a:cubicBezTo>
                <a:cubicBezTo>
                  <a:pt x="15533" y="1061"/>
                  <a:pt x="15438" y="1109"/>
                  <a:pt x="15359" y="1172"/>
                </a:cubicBezTo>
                <a:cubicBezTo>
                  <a:pt x="15321" y="1223"/>
                  <a:pt x="15273" y="1230"/>
                  <a:pt x="15225" y="1230"/>
                </a:cubicBezTo>
                <a:cubicBezTo>
                  <a:pt x="15204" y="1230"/>
                  <a:pt x="15184" y="1229"/>
                  <a:pt x="15164" y="1229"/>
                </a:cubicBezTo>
                <a:cubicBezTo>
                  <a:pt x="15114" y="1229"/>
                  <a:pt x="15070" y="1237"/>
                  <a:pt x="15043" y="1299"/>
                </a:cubicBezTo>
                <a:cubicBezTo>
                  <a:pt x="14789" y="1378"/>
                  <a:pt x="14599" y="1552"/>
                  <a:pt x="14362" y="1615"/>
                </a:cubicBezTo>
                <a:cubicBezTo>
                  <a:pt x="14283" y="1726"/>
                  <a:pt x="14124" y="1694"/>
                  <a:pt x="14061" y="1821"/>
                </a:cubicBezTo>
                <a:cubicBezTo>
                  <a:pt x="14048" y="1818"/>
                  <a:pt x="14036" y="1817"/>
                  <a:pt x="14024" y="1817"/>
                </a:cubicBezTo>
                <a:cubicBezTo>
                  <a:pt x="13897" y="1817"/>
                  <a:pt x="13862" y="1966"/>
                  <a:pt x="13760" y="1995"/>
                </a:cubicBezTo>
                <a:cubicBezTo>
                  <a:pt x="13681" y="2011"/>
                  <a:pt x="13602" y="1979"/>
                  <a:pt x="13538" y="2043"/>
                </a:cubicBezTo>
                <a:cubicBezTo>
                  <a:pt x="13491" y="2090"/>
                  <a:pt x="13427" y="2090"/>
                  <a:pt x="13380" y="2122"/>
                </a:cubicBezTo>
                <a:cubicBezTo>
                  <a:pt x="13317" y="2169"/>
                  <a:pt x="13253" y="2233"/>
                  <a:pt x="13206" y="2280"/>
                </a:cubicBezTo>
                <a:cubicBezTo>
                  <a:pt x="13194" y="2277"/>
                  <a:pt x="13182" y="2275"/>
                  <a:pt x="13172" y="2275"/>
                </a:cubicBezTo>
                <a:cubicBezTo>
                  <a:pt x="13087" y="2275"/>
                  <a:pt x="13053" y="2377"/>
                  <a:pt x="12968" y="2391"/>
                </a:cubicBezTo>
                <a:cubicBezTo>
                  <a:pt x="12857" y="2423"/>
                  <a:pt x="12778" y="2470"/>
                  <a:pt x="12683" y="2518"/>
                </a:cubicBezTo>
                <a:cubicBezTo>
                  <a:pt x="12624" y="2562"/>
                  <a:pt x="12592" y="2677"/>
                  <a:pt x="12483" y="2677"/>
                </a:cubicBezTo>
                <a:cubicBezTo>
                  <a:pt x="12476" y="2677"/>
                  <a:pt x="12469" y="2677"/>
                  <a:pt x="12462" y="2676"/>
                </a:cubicBezTo>
                <a:cubicBezTo>
                  <a:pt x="12367" y="2771"/>
                  <a:pt x="12224" y="2803"/>
                  <a:pt x="12129" y="2882"/>
                </a:cubicBezTo>
                <a:cubicBezTo>
                  <a:pt x="12002" y="2993"/>
                  <a:pt x="11844" y="3056"/>
                  <a:pt x="11670" y="3056"/>
                </a:cubicBezTo>
                <a:lnTo>
                  <a:pt x="11417" y="3325"/>
                </a:lnTo>
                <a:cubicBezTo>
                  <a:pt x="11393" y="3333"/>
                  <a:pt x="11369" y="3335"/>
                  <a:pt x="11346" y="3335"/>
                </a:cubicBezTo>
                <a:cubicBezTo>
                  <a:pt x="11322" y="3335"/>
                  <a:pt x="11299" y="3333"/>
                  <a:pt x="11276" y="3333"/>
                </a:cubicBezTo>
                <a:cubicBezTo>
                  <a:pt x="11231" y="3333"/>
                  <a:pt x="11187" y="3341"/>
                  <a:pt x="11147" y="3389"/>
                </a:cubicBezTo>
                <a:cubicBezTo>
                  <a:pt x="11084" y="3452"/>
                  <a:pt x="10973" y="3468"/>
                  <a:pt x="10910" y="3515"/>
                </a:cubicBezTo>
                <a:cubicBezTo>
                  <a:pt x="10847" y="3563"/>
                  <a:pt x="10736" y="3499"/>
                  <a:pt x="10657" y="3594"/>
                </a:cubicBezTo>
                <a:cubicBezTo>
                  <a:pt x="10577" y="3642"/>
                  <a:pt x="10498" y="3689"/>
                  <a:pt x="10403" y="3705"/>
                </a:cubicBezTo>
                <a:cubicBezTo>
                  <a:pt x="10386" y="3702"/>
                  <a:pt x="10369" y="3701"/>
                  <a:pt x="10352" y="3701"/>
                </a:cubicBezTo>
                <a:cubicBezTo>
                  <a:pt x="10184" y="3701"/>
                  <a:pt x="10038" y="3832"/>
                  <a:pt x="9865" y="3832"/>
                </a:cubicBezTo>
                <a:cubicBezTo>
                  <a:pt x="9833" y="3832"/>
                  <a:pt x="9817" y="3879"/>
                  <a:pt x="9786" y="3895"/>
                </a:cubicBezTo>
                <a:lnTo>
                  <a:pt x="9612" y="3895"/>
                </a:lnTo>
                <a:lnTo>
                  <a:pt x="9501" y="4006"/>
                </a:lnTo>
                <a:lnTo>
                  <a:pt x="9311" y="4006"/>
                </a:lnTo>
                <a:lnTo>
                  <a:pt x="9232" y="4069"/>
                </a:lnTo>
                <a:cubicBezTo>
                  <a:pt x="9196" y="4087"/>
                  <a:pt x="9160" y="4089"/>
                  <a:pt x="9127" y="4089"/>
                </a:cubicBezTo>
                <a:cubicBezTo>
                  <a:pt x="9116" y="4089"/>
                  <a:pt x="9105" y="4089"/>
                  <a:pt x="9095" y="4089"/>
                </a:cubicBezTo>
                <a:cubicBezTo>
                  <a:pt x="9053" y="4089"/>
                  <a:pt x="9018" y="4093"/>
                  <a:pt x="8994" y="4133"/>
                </a:cubicBezTo>
                <a:cubicBezTo>
                  <a:pt x="8899" y="4244"/>
                  <a:pt x="8725" y="4117"/>
                  <a:pt x="8662" y="4275"/>
                </a:cubicBezTo>
                <a:lnTo>
                  <a:pt x="8060" y="4275"/>
                </a:lnTo>
                <a:cubicBezTo>
                  <a:pt x="7981" y="4180"/>
                  <a:pt x="7870" y="4101"/>
                  <a:pt x="7854" y="4022"/>
                </a:cubicBezTo>
                <a:cubicBezTo>
                  <a:pt x="7822" y="3943"/>
                  <a:pt x="7743" y="3895"/>
                  <a:pt x="7743" y="3816"/>
                </a:cubicBezTo>
                <a:cubicBezTo>
                  <a:pt x="7743" y="3769"/>
                  <a:pt x="7727" y="3737"/>
                  <a:pt x="7743" y="3674"/>
                </a:cubicBezTo>
                <a:cubicBezTo>
                  <a:pt x="7759" y="3610"/>
                  <a:pt x="7870" y="3594"/>
                  <a:pt x="7838" y="3484"/>
                </a:cubicBezTo>
                <a:lnTo>
                  <a:pt x="7743" y="3389"/>
                </a:lnTo>
                <a:lnTo>
                  <a:pt x="7838" y="3278"/>
                </a:lnTo>
                <a:lnTo>
                  <a:pt x="7838" y="3135"/>
                </a:lnTo>
                <a:cubicBezTo>
                  <a:pt x="7886" y="3040"/>
                  <a:pt x="7933" y="2993"/>
                  <a:pt x="7933" y="2945"/>
                </a:cubicBezTo>
                <a:cubicBezTo>
                  <a:pt x="7902" y="2787"/>
                  <a:pt x="8092" y="2692"/>
                  <a:pt x="8028" y="2549"/>
                </a:cubicBezTo>
                <a:cubicBezTo>
                  <a:pt x="8028" y="2518"/>
                  <a:pt x="8092" y="2470"/>
                  <a:pt x="8107" y="2439"/>
                </a:cubicBezTo>
                <a:cubicBezTo>
                  <a:pt x="8155" y="2280"/>
                  <a:pt x="8266" y="2154"/>
                  <a:pt x="8313" y="1995"/>
                </a:cubicBezTo>
                <a:cubicBezTo>
                  <a:pt x="8329" y="1932"/>
                  <a:pt x="8313" y="1853"/>
                  <a:pt x="8377" y="1789"/>
                </a:cubicBezTo>
                <a:cubicBezTo>
                  <a:pt x="8424" y="1726"/>
                  <a:pt x="8424" y="1615"/>
                  <a:pt x="8503" y="1552"/>
                </a:cubicBezTo>
                <a:cubicBezTo>
                  <a:pt x="8408" y="1346"/>
                  <a:pt x="8630" y="1188"/>
                  <a:pt x="8614" y="982"/>
                </a:cubicBezTo>
                <a:cubicBezTo>
                  <a:pt x="8614" y="966"/>
                  <a:pt x="8662" y="934"/>
                  <a:pt x="8693" y="903"/>
                </a:cubicBezTo>
                <a:lnTo>
                  <a:pt x="8408" y="618"/>
                </a:lnTo>
                <a:lnTo>
                  <a:pt x="8503" y="491"/>
                </a:lnTo>
                <a:cubicBezTo>
                  <a:pt x="8472" y="333"/>
                  <a:pt x="8282" y="317"/>
                  <a:pt x="8313" y="159"/>
                </a:cubicBezTo>
                <a:cubicBezTo>
                  <a:pt x="8234" y="111"/>
                  <a:pt x="8171" y="64"/>
                  <a:pt x="8092" y="32"/>
                </a:cubicBezTo>
                <a:cubicBezTo>
                  <a:pt x="8052" y="24"/>
                  <a:pt x="8012" y="20"/>
                  <a:pt x="7975" y="20"/>
                </a:cubicBezTo>
                <a:cubicBezTo>
                  <a:pt x="7937" y="20"/>
                  <a:pt x="7902" y="24"/>
                  <a:pt x="7870" y="32"/>
                </a:cubicBezTo>
                <a:cubicBezTo>
                  <a:pt x="7854" y="32"/>
                  <a:pt x="7838" y="79"/>
                  <a:pt x="7838" y="95"/>
                </a:cubicBezTo>
                <a:cubicBezTo>
                  <a:pt x="7831" y="97"/>
                  <a:pt x="7825" y="97"/>
                  <a:pt x="7818" y="97"/>
                </a:cubicBezTo>
                <a:cubicBezTo>
                  <a:pt x="7756" y="97"/>
                  <a:pt x="7738" y="29"/>
                  <a:pt x="76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30350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0"/>
          <p:cNvSpPr/>
          <p:nvPr/>
        </p:nvSpPr>
        <p:spPr>
          <a:xfrm rot="-9870365" flipH="1">
            <a:off x="8827696" y="2215490"/>
            <a:ext cx="4437875" cy="1401425"/>
          </a:xfrm>
          <a:custGeom>
            <a:avLst/>
            <a:gdLst/>
            <a:ahLst/>
            <a:cxnLst/>
            <a:rect l="l" t="t" r="r" b="b"/>
            <a:pathLst>
              <a:path w="23704" h="16969" extrusionOk="0">
                <a:moveTo>
                  <a:pt x="15344" y="1331"/>
                </a:moveTo>
                <a:lnTo>
                  <a:pt x="15344" y="1331"/>
                </a:lnTo>
                <a:cubicBezTo>
                  <a:pt x="15328" y="1362"/>
                  <a:pt x="15296" y="1394"/>
                  <a:pt x="15280" y="1426"/>
                </a:cubicBezTo>
                <a:cubicBezTo>
                  <a:pt x="15217" y="1331"/>
                  <a:pt x="15280" y="1347"/>
                  <a:pt x="15344" y="1331"/>
                </a:cubicBezTo>
                <a:close/>
                <a:moveTo>
                  <a:pt x="12985" y="1426"/>
                </a:moveTo>
                <a:lnTo>
                  <a:pt x="12985" y="1426"/>
                </a:lnTo>
                <a:cubicBezTo>
                  <a:pt x="12953" y="1457"/>
                  <a:pt x="12937" y="1489"/>
                  <a:pt x="12905" y="1521"/>
                </a:cubicBezTo>
                <a:cubicBezTo>
                  <a:pt x="12842" y="1426"/>
                  <a:pt x="12921" y="1442"/>
                  <a:pt x="12985" y="1426"/>
                </a:cubicBezTo>
                <a:close/>
                <a:moveTo>
                  <a:pt x="8424" y="4181"/>
                </a:moveTo>
                <a:lnTo>
                  <a:pt x="8424" y="4181"/>
                </a:lnTo>
                <a:cubicBezTo>
                  <a:pt x="8393" y="4212"/>
                  <a:pt x="8377" y="4244"/>
                  <a:pt x="8345" y="4276"/>
                </a:cubicBezTo>
                <a:cubicBezTo>
                  <a:pt x="8282" y="4181"/>
                  <a:pt x="8361" y="4197"/>
                  <a:pt x="8424" y="4181"/>
                </a:cubicBezTo>
                <a:close/>
                <a:moveTo>
                  <a:pt x="19794" y="4270"/>
                </a:moveTo>
                <a:cubicBezTo>
                  <a:pt x="19822" y="4270"/>
                  <a:pt x="19852" y="4278"/>
                  <a:pt x="19880" y="4278"/>
                </a:cubicBezTo>
                <a:cubicBezTo>
                  <a:pt x="19888" y="4278"/>
                  <a:pt x="19896" y="4278"/>
                  <a:pt x="19904" y="4276"/>
                </a:cubicBezTo>
                <a:lnTo>
                  <a:pt x="19904" y="4276"/>
                </a:lnTo>
                <a:cubicBezTo>
                  <a:pt x="19867" y="4331"/>
                  <a:pt x="19851" y="4354"/>
                  <a:pt x="19820" y="4354"/>
                </a:cubicBezTo>
                <a:cubicBezTo>
                  <a:pt x="19797" y="4354"/>
                  <a:pt x="19766" y="4343"/>
                  <a:pt x="19714" y="4323"/>
                </a:cubicBezTo>
                <a:cubicBezTo>
                  <a:pt x="19735" y="4280"/>
                  <a:pt x="19764" y="4270"/>
                  <a:pt x="19794" y="4270"/>
                </a:cubicBezTo>
                <a:close/>
                <a:moveTo>
                  <a:pt x="22010" y="6540"/>
                </a:moveTo>
                <a:lnTo>
                  <a:pt x="22010" y="6540"/>
                </a:lnTo>
                <a:cubicBezTo>
                  <a:pt x="21994" y="6587"/>
                  <a:pt x="21962" y="6619"/>
                  <a:pt x="21946" y="6635"/>
                </a:cubicBezTo>
                <a:cubicBezTo>
                  <a:pt x="21883" y="6540"/>
                  <a:pt x="21946" y="6556"/>
                  <a:pt x="22010" y="6540"/>
                </a:cubicBezTo>
                <a:close/>
                <a:moveTo>
                  <a:pt x="23245" y="6920"/>
                </a:moveTo>
                <a:lnTo>
                  <a:pt x="23245" y="6920"/>
                </a:lnTo>
                <a:cubicBezTo>
                  <a:pt x="23229" y="6952"/>
                  <a:pt x="23197" y="6983"/>
                  <a:pt x="23181" y="7015"/>
                </a:cubicBezTo>
                <a:cubicBezTo>
                  <a:pt x="23118" y="6920"/>
                  <a:pt x="23181" y="6936"/>
                  <a:pt x="23245" y="6920"/>
                </a:cubicBezTo>
                <a:close/>
                <a:moveTo>
                  <a:pt x="22010" y="7015"/>
                </a:moveTo>
                <a:lnTo>
                  <a:pt x="22010" y="7015"/>
                </a:lnTo>
                <a:cubicBezTo>
                  <a:pt x="21994" y="7047"/>
                  <a:pt x="21962" y="7078"/>
                  <a:pt x="21946" y="7110"/>
                </a:cubicBezTo>
                <a:cubicBezTo>
                  <a:pt x="21883" y="7015"/>
                  <a:pt x="21946" y="7031"/>
                  <a:pt x="22010" y="7015"/>
                </a:cubicBezTo>
                <a:close/>
                <a:moveTo>
                  <a:pt x="20363" y="6920"/>
                </a:moveTo>
                <a:lnTo>
                  <a:pt x="20363" y="6967"/>
                </a:lnTo>
                <a:cubicBezTo>
                  <a:pt x="20173" y="7173"/>
                  <a:pt x="19951" y="7395"/>
                  <a:pt x="19761" y="7585"/>
                </a:cubicBezTo>
                <a:lnTo>
                  <a:pt x="19619" y="7585"/>
                </a:lnTo>
                <a:lnTo>
                  <a:pt x="19619" y="7775"/>
                </a:lnTo>
                <a:lnTo>
                  <a:pt x="19429" y="7775"/>
                </a:lnTo>
                <a:cubicBezTo>
                  <a:pt x="19445" y="7680"/>
                  <a:pt x="19524" y="7601"/>
                  <a:pt x="19619" y="7585"/>
                </a:cubicBezTo>
                <a:lnTo>
                  <a:pt x="19619" y="7537"/>
                </a:lnTo>
                <a:lnTo>
                  <a:pt x="20236" y="6920"/>
                </a:lnTo>
                <a:close/>
                <a:moveTo>
                  <a:pt x="19429" y="7775"/>
                </a:moveTo>
                <a:lnTo>
                  <a:pt x="19429" y="7775"/>
                </a:lnTo>
                <a:cubicBezTo>
                  <a:pt x="19413" y="7807"/>
                  <a:pt x="19397" y="7838"/>
                  <a:pt x="19365" y="7870"/>
                </a:cubicBezTo>
                <a:cubicBezTo>
                  <a:pt x="19302" y="7775"/>
                  <a:pt x="19381" y="7791"/>
                  <a:pt x="19429" y="7775"/>
                </a:cubicBezTo>
                <a:close/>
                <a:moveTo>
                  <a:pt x="19065" y="8076"/>
                </a:moveTo>
                <a:lnTo>
                  <a:pt x="19207" y="8107"/>
                </a:lnTo>
                <a:lnTo>
                  <a:pt x="18938" y="8266"/>
                </a:lnTo>
                <a:lnTo>
                  <a:pt x="18795" y="8234"/>
                </a:lnTo>
                <a:lnTo>
                  <a:pt x="19065" y="8076"/>
                </a:lnTo>
                <a:close/>
                <a:moveTo>
                  <a:pt x="1141" y="12731"/>
                </a:moveTo>
                <a:lnTo>
                  <a:pt x="1268" y="12763"/>
                </a:lnTo>
                <a:cubicBezTo>
                  <a:pt x="1204" y="12921"/>
                  <a:pt x="1078" y="13063"/>
                  <a:pt x="1093" y="13253"/>
                </a:cubicBezTo>
                <a:lnTo>
                  <a:pt x="903" y="13459"/>
                </a:lnTo>
                <a:lnTo>
                  <a:pt x="903" y="13538"/>
                </a:lnTo>
                <a:lnTo>
                  <a:pt x="650" y="13776"/>
                </a:lnTo>
                <a:cubicBezTo>
                  <a:pt x="634" y="13728"/>
                  <a:pt x="603" y="13681"/>
                  <a:pt x="618" y="13649"/>
                </a:cubicBezTo>
                <a:cubicBezTo>
                  <a:pt x="650" y="13570"/>
                  <a:pt x="698" y="13491"/>
                  <a:pt x="745" y="13428"/>
                </a:cubicBezTo>
                <a:cubicBezTo>
                  <a:pt x="824" y="13317"/>
                  <a:pt x="903" y="13206"/>
                  <a:pt x="967" y="13095"/>
                </a:cubicBezTo>
                <a:cubicBezTo>
                  <a:pt x="1030" y="12968"/>
                  <a:pt x="1078" y="12842"/>
                  <a:pt x="1125" y="12731"/>
                </a:cubicBezTo>
                <a:close/>
                <a:moveTo>
                  <a:pt x="15660" y="1"/>
                </a:moveTo>
                <a:cubicBezTo>
                  <a:pt x="15597" y="64"/>
                  <a:pt x="15534" y="143"/>
                  <a:pt x="15470" y="207"/>
                </a:cubicBezTo>
                <a:cubicBezTo>
                  <a:pt x="15407" y="254"/>
                  <a:pt x="15360" y="349"/>
                  <a:pt x="15265" y="365"/>
                </a:cubicBezTo>
                <a:cubicBezTo>
                  <a:pt x="15249" y="286"/>
                  <a:pt x="15233" y="191"/>
                  <a:pt x="15217" y="112"/>
                </a:cubicBezTo>
                <a:lnTo>
                  <a:pt x="15090" y="96"/>
                </a:lnTo>
                <a:lnTo>
                  <a:pt x="14932" y="302"/>
                </a:lnTo>
                <a:lnTo>
                  <a:pt x="14774" y="175"/>
                </a:lnTo>
                <a:lnTo>
                  <a:pt x="14473" y="333"/>
                </a:lnTo>
                <a:lnTo>
                  <a:pt x="14473" y="460"/>
                </a:lnTo>
                <a:cubicBezTo>
                  <a:pt x="14463" y="458"/>
                  <a:pt x="14454" y="458"/>
                  <a:pt x="14445" y="458"/>
                </a:cubicBezTo>
                <a:cubicBezTo>
                  <a:pt x="14351" y="458"/>
                  <a:pt x="14292" y="529"/>
                  <a:pt x="14220" y="587"/>
                </a:cubicBezTo>
                <a:cubicBezTo>
                  <a:pt x="14146" y="661"/>
                  <a:pt x="14099" y="762"/>
                  <a:pt x="13951" y="762"/>
                </a:cubicBezTo>
                <a:cubicBezTo>
                  <a:pt x="13941" y="762"/>
                  <a:pt x="13930" y="762"/>
                  <a:pt x="13919" y="761"/>
                </a:cubicBezTo>
                <a:lnTo>
                  <a:pt x="13570" y="1125"/>
                </a:lnTo>
                <a:cubicBezTo>
                  <a:pt x="13491" y="1141"/>
                  <a:pt x="13412" y="1125"/>
                  <a:pt x="13380" y="1157"/>
                </a:cubicBezTo>
                <a:cubicBezTo>
                  <a:pt x="13317" y="1236"/>
                  <a:pt x="13254" y="1220"/>
                  <a:pt x="13175" y="1267"/>
                </a:cubicBezTo>
                <a:cubicBezTo>
                  <a:pt x="13095" y="1315"/>
                  <a:pt x="13080" y="1426"/>
                  <a:pt x="12985" y="1426"/>
                </a:cubicBezTo>
                <a:cubicBezTo>
                  <a:pt x="12953" y="1394"/>
                  <a:pt x="12953" y="1347"/>
                  <a:pt x="12937" y="1347"/>
                </a:cubicBezTo>
                <a:cubicBezTo>
                  <a:pt x="12842" y="1331"/>
                  <a:pt x="12747" y="1331"/>
                  <a:pt x="12668" y="1331"/>
                </a:cubicBezTo>
                <a:cubicBezTo>
                  <a:pt x="12573" y="1394"/>
                  <a:pt x="12478" y="1457"/>
                  <a:pt x="12399" y="1537"/>
                </a:cubicBezTo>
                <a:cubicBezTo>
                  <a:pt x="12410" y="1533"/>
                  <a:pt x="12420" y="1531"/>
                  <a:pt x="12429" y="1531"/>
                </a:cubicBezTo>
                <a:cubicBezTo>
                  <a:pt x="12459" y="1531"/>
                  <a:pt x="12478" y="1551"/>
                  <a:pt x="12478" y="1600"/>
                </a:cubicBezTo>
                <a:cubicBezTo>
                  <a:pt x="12462" y="1616"/>
                  <a:pt x="12415" y="1632"/>
                  <a:pt x="12399" y="1632"/>
                </a:cubicBezTo>
                <a:cubicBezTo>
                  <a:pt x="12399" y="1711"/>
                  <a:pt x="12335" y="1711"/>
                  <a:pt x="12272" y="1711"/>
                </a:cubicBezTo>
                <a:cubicBezTo>
                  <a:pt x="12225" y="1711"/>
                  <a:pt x="12193" y="1663"/>
                  <a:pt x="12209" y="1632"/>
                </a:cubicBezTo>
                <a:lnTo>
                  <a:pt x="12209" y="1632"/>
                </a:lnTo>
                <a:lnTo>
                  <a:pt x="12050" y="1711"/>
                </a:lnTo>
                <a:lnTo>
                  <a:pt x="12003" y="1600"/>
                </a:lnTo>
                <a:cubicBezTo>
                  <a:pt x="12161" y="1426"/>
                  <a:pt x="12193" y="1378"/>
                  <a:pt x="12161" y="1347"/>
                </a:cubicBezTo>
                <a:lnTo>
                  <a:pt x="11813" y="1347"/>
                </a:lnTo>
                <a:cubicBezTo>
                  <a:pt x="11654" y="1505"/>
                  <a:pt x="11464" y="1711"/>
                  <a:pt x="11290" y="1901"/>
                </a:cubicBezTo>
                <a:lnTo>
                  <a:pt x="11243" y="1901"/>
                </a:lnTo>
                <a:cubicBezTo>
                  <a:pt x="11148" y="1901"/>
                  <a:pt x="11132" y="1822"/>
                  <a:pt x="11164" y="1774"/>
                </a:cubicBezTo>
                <a:cubicBezTo>
                  <a:pt x="11243" y="1663"/>
                  <a:pt x="11274" y="1537"/>
                  <a:pt x="11354" y="1426"/>
                </a:cubicBezTo>
                <a:lnTo>
                  <a:pt x="11211" y="1426"/>
                </a:lnTo>
                <a:cubicBezTo>
                  <a:pt x="11053" y="1600"/>
                  <a:pt x="10879" y="1742"/>
                  <a:pt x="10689" y="1869"/>
                </a:cubicBezTo>
                <a:cubicBezTo>
                  <a:pt x="10514" y="1996"/>
                  <a:pt x="10356" y="2154"/>
                  <a:pt x="10229" y="2312"/>
                </a:cubicBezTo>
                <a:cubicBezTo>
                  <a:pt x="10214" y="2376"/>
                  <a:pt x="10198" y="2439"/>
                  <a:pt x="10182" y="2455"/>
                </a:cubicBezTo>
                <a:cubicBezTo>
                  <a:pt x="9691" y="2946"/>
                  <a:pt x="9216" y="3421"/>
                  <a:pt x="8741" y="3896"/>
                </a:cubicBezTo>
                <a:lnTo>
                  <a:pt x="8694" y="3896"/>
                </a:lnTo>
                <a:cubicBezTo>
                  <a:pt x="8707" y="3951"/>
                  <a:pt x="8661" y="3994"/>
                  <a:pt x="8618" y="3994"/>
                </a:cubicBezTo>
                <a:cubicBezTo>
                  <a:pt x="8611" y="3994"/>
                  <a:pt x="8605" y="3993"/>
                  <a:pt x="8599" y="3991"/>
                </a:cubicBezTo>
                <a:lnTo>
                  <a:pt x="8599" y="3991"/>
                </a:lnTo>
                <a:cubicBezTo>
                  <a:pt x="8612" y="4046"/>
                  <a:pt x="8566" y="4089"/>
                  <a:pt x="8523" y="4089"/>
                </a:cubicBezTo>
                <a:cubicBezTo>
                  <a:pt x="8516" y="4089"/>
                  <a:pt x="8510" y="4088"/>
                  <a:pt x="8504" y="4086"/>
                </a:cubicBezTo>
                <a:cubicBezTo>
                  <a:pt x="8504" y="4149"/>
                  <a:pt x="8472" y="4181"/>
                  <a:pt x="8424" y="4181"/>
                </a:cubicBezTo>
                <a:cubicBezTo>
                  <a:pt x="8409" y="4117"/>
                  <a:pt x="8440" y="4086"/>
                  <a:pt x="8504" y="4086"/>
                </a:cubicBezTo>
                <a:cubicBezTo>
                  <a:pt x="8504" y="4022"/>
                  <a:pt x="8535" y="3991"/>
                  <a:pt x="8599" y="3991"/>
                </a:cubicBezTo>
                <a:cubicBezTo>
                  <a:pt x="8599" y="3927"/>
                  <a:pt x="8630" y="3896"/>
                  <a:pt x="8694" y="3896"/>
                </a:cubicBezTo>
                <a:lnTo>
                  <a:pt x="8694" y="3706"/>
                </a:lnTo>
                <a:lnTo>
                  <a:pt x="8947" y="3500"/>
                </a:lnTo>
                <a:lnTo>
                  <a:pt x="9010" y="3342"/>
                </a:lnTo>
                <a:lnTo>
                  <a:pt x="9153" y="3310"/>
                </a:lnTo>
                <a:cubicBezTo>
                  <a:pt x="9169" y="3262"/>
                  <a:pt x="9184" y="3215"/>
                  <a:pt x="9184" y="3199"/>
                </a:cubicBezTo>
                <a:lnTo>
                  <a:pt x="9454" y="3025"/>
                </a:lnTo>
                <a:lnTo>
                  <a:pt x="9454" y="2914"/>
                </a:lnTo>
                <a:cubicBezTo>
                  <a:pt x="9564" y="2803"/>
                  <a:pt x="9644" y="2692"/>
                  <a:pt x="9754" y="2613"/>
                </a:cubicBezTo>
                <a:cubicBezTo>
                  <a:pt x="9849" y="2502"/>
                  <a:pt x="9929" y="2392"/>
                  <a:pt x="9992" y="2281"/>
                </a:cubicBezTo>
                <a:cubicBezTo>
                  <a:pt x="10087" y="2170"/>
                  <a:pt x="10182" y="2059"/>
                  <a:pt x="10293" y="1980"/>
                </a:cubicBezTo>
                <a:lnTo>
                  <a:pt x="10578" y="1711"/>
                </a:lnTo>
                <a:cubicBezTo>
                  <a:pt x="10578" y="1663"/>
                  <a:pt x="10594" y="1616"/>
                  <a:pt x="10625" y="1568"/>
                </a:cubicBezTo>
                <a:cubicBezTo>
                  <a:pt x="10894" y="1299"/>
                  <a:pt x="11164" y="1030"/>
                  <a:pt x="11433" y="761"/>
                </a:cubicBezTo>
                <a:cubicBezTo>
                  <a:pt x="11528" y="634"/>
                  <a:pt x="11607" y="507"/>
                  <a:pt x="11654" y="365"/>
                </a:cubicBezTo>
                <a:lnTo>
                  <a:pt x="11449" y="254"/>
                </a:lnTo>
                <a:cubicBezTo>
                  <a:pt x="11449" y="222"/>
                  <a:pt x="11449" y="191"/>
                  <a:pt x="11449" y="159"/>
                </a:cubicBezTo>
                <a:cubicBezTo>
                  <a:pt x="11449" y="143"/>
                  <a:pt x="11417" y="143"/>
                  <a:pt x="11401" y="112"/>
                </a:cubicBezTo>
                <a:cubicBezTo>
                  <a:pt x="11354" y="175"/>
                  <a:pt x="11290" y="222"/>
                  <a:pt x="11243" y="270"/>
                </a:cubicBezTo>
                <a:cubicBezTo>
                  <a:pt x="11179" y="317"/>
                  <a:pt x="11069" y="317"/>
                  <a:pt x="11021" y="397"/>
                </a:cubicBezTo>
                <a:lnTo>
                  <a:pt x="10910" y="317"/>
                </a:lnTo>
                <a:cubicBezTo>
                  <a:pt x="10847" y="444"/>
                  <a:pt x="10720" y="381"/>
                  <a:pt x="10594" y="428"/>
                </a:cubicBezTo>
                <a:cubicBezTo>
                  <a:pt x="10657" y="555"/>
                  <a:pt x="10546" y="587"/>
                  <a:pt x="10451" y="682"/>
                </a:cubicBezTo>
                <a:cubicBezTo>
                  <a:pt x="10372" y="777"/>
                  <a:pt x="10261" y="856"/>
                  <a:pt x="10182" y="951"/>
                </a:cubicBezTo>
                <a:cubicBezTo>
                  <a:pt x="10119" y="1046"/>
                  <a:pt x="9992" y="1046"/>
                  <a:pt x="9929" y="1125"/>
                </a:cubicBezTo>
                <a:lnTo>
                  <a:pt x="9929" y="1220"/>
                </a:lnTo>
                <a:lnTo>
                  <a:pt x="9802" y="1267"/>
                </a:lnTo>
                <a:lnTo>
                  <a:pt x="9359" y="1711"/>
                </a:lnTo>
                <a:lnTo>
                  <a:pt x="9359" y="1774"/>
                </a:lnTo>
                <a:lnTo>
                  <a:pt x="9153" y="1869"/>
                </a:lnTo>
                <a:lnTo>
                  <a:pt x="9153" y="1964"/>
                </a:lnTo>
                <a:lnTo>
                  <a:pt x="9026" y="2107"/>
                </a:lnTo>
                <a:lnTo>
                  <a:pt x="8899" y="2107"/>
                </a:lnTo>
                <a:cubicBezTo>
                  <a:pt x="8915" y="2265"/>
                  <a:pt x="8789" y="2392"/>
                  <a:pt x="8630" y="2407"/>
                </a:cubicBezTo>
                <a:cubicBezTo>
                  <a:pt x="8614" y="2407"/>
                  <a:pt x="8583" y="2455"/>
                  <a:pt x="8583" y="2471"/>
                </a:cubicBezTo>
                <a:cubicBezTo>
                  <a:pt x="8583" y="2566"/>
                  <a:pt x="8519" y="2661"/>
                  <a:pt x="8424" y="2677"/>
                </a:cubicBezTo>
                <a:cubicBezTo>
                  <a:pt x="8234" y="2692"/>
                  <a:pt x="8250" y="2867"/>
                  <a:pt x="8171" y="2962"/>
                </a:cubicBezTo>
                <a:lnTo>
                  <a:pt x="8060" y="2962"/>
                </a:lnTo>
                <a:lnTo>
                  <a:pt x="7839" y="3199"/>
                </a:lnTo>
                <a:lnTo>
                  <a:pt x="7839" y="3278"/>
                </a:lnTo>
                <a:cubicBezTo>
                  <a:pt x="7680" y="3373"/>
                  <a:pt x="7506" y="3437"/>
                  <a:pt x="7459" y="3642"/>
                </a:cubicBezTo>
                <a:cubicBezTo>
                  <a:pt x="7443" y="3674"/>
                  <a:pt x="7427" y="3690"/>
                  <a:pt x="7411" y="3722"/>
                </a:cubicBezTo>
                <a:cubicBezTo>
                  <a:pt x="7269" y="3864"/>
                  <a:pt x="7142" y="4007"/>
                  <a:pt x="6968" y="4149"/>
                </a:cubicBezTo>
                <a:cubicBezTo>
                  <a:pt x="6809" y="4292"/>
                  <a:pt x="6746" y="4513"/>
                  <a:pt x="6572" y="4656"/>
                </a:cubicBezTo>
                <a:cubicBezTo>
                  <a:pt x="6414" y="4798"/>
                  <a:pt x="6255" y="4957"/>
                  <a:pt x="6097" y="5115"/>
                </a:cubicBezTo>
                <a:cubicBezTo>
                  <a:pt x="5939" y="5289"/>
                  <a:pt x="5749" y="5463"/>
                  <a:pt x="5606" y="5622"/>
                </a:cubicBezTo>
                <a:cubicBezTo>
                  <a:pt x="5464" y="5780"/>
                  <a:pt x="5258" y="5875"/>
                  <a:pt x="5099" y="6017"/>
                </a:cubicBezTo>
                <a:cubicBezTo>
                  <a:pt x="4577" y="6524"/>
                  <a:pt x="4070" y="7047"/>
                  <a:pt x="3563" y="7553"/>
                </a:cubicBezTo>
                <a:lnTo>
                  <a:pt x="3563" y="7632"/>
                </a:lnTo>
                <a:cubicBezTo>
                  <a:pt x="3373" y="7902"/>
                  <a:pt x="3073" y="8044"/>
                  <a:pt x="2946" y="8361"/>
                </a:cubicBezTo>
                <a:cubicBezTo>
                  <a:pt x="2898" y="8472"/>
                  <a:pt x="2756" y="8535"/>
                  <a:pt x="2693" y="8677"/>
                </a:cubicBezTo>
                <a:cubicBezTo>
                  <a:pt x="2629" y="8804"/>
                  <a:pt x="2487" y="8915"/>
                  <a:pt x="2376" y="9026"/>
                </a:cubicBezTo>
                <a:cubicBezTo>
                  <a:pt x="2360" y="9042"/>
                  <a:pt x="2328" y="9073"/>
                  <a:pt x="2328" y="9089"/>
                </a:cubicBezTo>
                <a:cubicBezTo>
                  <a:pt x="2344" y="9247"/>
                  <a:pt x="2138" y="9247"/>
                  <a:pt x="2138" y="9390"/>
                </a:cubicBezTo>
                <a:cubicBezTo>
                  <a:pt x="2138" y="9548"/>
                  <a:pt x="1948" y="9564"/>
                  <a:pt x="1948" y="9691"/>
                </a:cubicBezTo>
                <a:cubicBezTo>
                  <a:pt x="1948" y="9833"/>
                  <a:pt x="1774" y="9881"/>
                  <a:pt x="1743" y="9992"/>
                </a:cubicBezTo>
                <a:cubicBezTo>
                  <a:pt x="1711" y="10103"/>
                  <a:pt x="1568" y="10213"/>
                  <a:pt x="1505" y="10277"/>
                </a:cubicBezTo>
                <a:cubicBezTo>
                  <a:pt x="1458" y="10340"/>
                  <a:pt x="1473" y="10451"/>
                  <a:pt x="1378" y="10514"/>
                </a:cubicBezTo>
                <a:cubicBezTo>
                  <a:pt x="1363" y="10514"/>
                  <a:pt x="1378" y="10562"/>
                  <a:pt x="1378" y="10641"/>
                </a:cubicBezTo>
                <a:lnTo>
                  <a:pt x="1093" y="10910"/>
                </a:lnTo>
                <a:cubicBezTo>
                  <a:pt x="1078" y="11021"/>
                  <a:pt x="1141" y="11132"/>
                  <a:pt x="1046" y="11211"/>
                </a:cubicBezTo>
                <a:lnTo>
                  <a:pt x="951" y="11211"/>
                </a:lnTo>
                <a:cubicBezTo>
                  <a:pt x="840" y="11385"/>
                  <a:pt x="808" y="11623"/>
                  <a:pt x="618" y="11733"/>
                </a:cubicBezTo>
                <a:lnTo>
                  <a:pt x="618" y="12303"/>
                </a:lnTo>
                <a:cubicBezTo>
                  <a:pt x="682" y="12398"/>
                  <a:pt x="777" y="12462"/>
                  <a:pt x="888" y="12478"/>
                </a:cubicBezTo>
                <a:lnTo>
                  <a:pt x="888" y="12794"/>
                </a:lnTo>
                <a:cubicBezTo>
                  <a:pt x="729" y="12905"/>
                  <a:pt x="698" y="13111"/>
                  <a:pt x="555" y="13238"/>
                </a:cubicBezTo>
                <a:cubicBezTo>
                  <a:pt x="492" y="13301"/>
                  <a:pt x="476" y="13428"/>
                  <a:pt x="428" y="13507"/>
                </a:cubicBezTo>
                <a:cubicBezTo>
                  <a:pt x="365" y="13665"/>
                  <a:pt x="270" y="13792"/>
                  <a:pt x="143" y="13903"/>
                </a:cubicBezTo>
                <a:lnTo>
                  <a:pt x="143" y="14108"/>
                </a:lnTo>
                <a:lnTo>
                  <a:pt x="48" y="14219"/>
                </a:lnTo>
                <a:cubicBezTo>
                  <a:pt x="80" y="14283"/>
                  <a:pt x="1" y="14362"/>
                  <a:pt x="80" y="14425"/>
                </a:cubicBezTo>
                <a:lnTo>
                  <a:pt x="318" y="14283"/>
                </a:lnTo>
                <a:lnTo>
                  <a:pt x="318" y="14488"/>
                </a:lnTo>
                <a:lnTo>
                  <a:pt x="223" y="14615"/>
                </a:lnTo>
                <a:lnTo>
                  <a:pt x="223" y="14979"/>
                </a:lnTo>
                <a:lnTo>
                  <a:pt x="143" y="15058"/>
                </a:lnTo>
                <a:lnTo>
                  <a:pt x="143" y="15264"/>
                </a:lnTo>
                <a:lnTo>
                  <a:pt x="381" y="15470"/>
                </a:lnTo>
                <a:lnTo>
                  <a:pt x="476" y="15391"/>
                </a:lnTo>
                <a:lnTo>
                  <a:pt x="571" y="15486"/>
                </a:lnTo>
                <a:cubicBezTo>
                  <a:pt x="589" y="15488"/>
                  <a:pt x="606" y="15489"/>
                  <a:pt x="624" y="15489"/>
                </a:cubicBezTo>
                <a:cubicBezTo>
                  <a:pt x="669" y="15489"/>
                  <a:pt x="714" y="15484"/>
                  <a:pt x="757" y="15484"/>
                </a:cubicBezTo>
                <a:cubicBezTo>
                  <a:pt x="802" y="15484"/>
                  <a:pt x="846" y="15490"/>
                  <a:pt x="888" y="15518"/>
                </a:cubicBezTo>
                <a:cubicBezTo>
                  <a:pt x="903" y="15597"/>
                  <a:pt x="919" y="15676"/>
                  <a:pt x="919" y="15739"/>
                </a:cubicBezTo>
                <a:lnTo>
                  <a:pt x="1046" y="15866"/>
                </a:lnTo>
                <a:lnTo>
                  <a:pt x="1394" y="15866"/>
                </a:lnTo>
                <a:cubicBezTo>
                  <a:pt x="1572" y="15777"/>
                  <a:pt x="1694" y="15674"/>
                  <a:pt x="1865" y="15674"/>
                </a:cubicBezTo>
                <a:cubicBezTo>
                  <a:pt x="1877" y="15674"/>
                  <a:pt x="1889" y="15675"/>
                  <a:pt x="1901" y="15676"/>
                </a:cubicBezTo>
                <a:lnTo>
                  <a:pt x="2091" y="15486"/>
                </a:lnTo>
                <a:lnTo>
                  <a:pt x="2724" y="15486"/>
                </a:lnTo>
                <a:lnTo>
                  <a:pt x="2914" y="15391"/>
                </a:lnTo>
                <a:cubicBezTo>
                  <a:pt x="3009" y="15343"/>
                  <a:pt x="3104" y="15296"/>
                  <a:pt x="3183" y="15248"/>
                </a:cubicBezTo>
                <a:cubicBezTo>
                  <a:pt x="3263" y="15169"/>
                  <a:pt x="3342" y="15090"/>
                  <a:pt x="3421" y="15011"/>
                </a:cubicBezTo>
                <a:cubicBezTo>
                  <a:pt x="3428" y="15012"/>
                  <a:pt x="3436" y="15012"/>
                  <a:pt x="3443" y="15012"/>
                </a:cubicBezTo>
                <a:cubicBezTo>
                  <a:pt x="3582" y="15012"/>
                  <a:pt x="3616" y="14866"/>
                  <a:pt x="3722" y="14821"/>
                </a:cubicBezTo>
                <a:lnTo>
                  <a:pt x="3848" y="14963"/>
                </a:lnTo>
                <a:lnTo>
                  <a:pt x="3753" y="15058"/>
                </a:lnTo>
                <a:cubicBezTo>
                  <a:pt x="3769" y="15138"/>
                  <a:pt x="3722" y="15217"/>
                  <a:pt x="3801" y="15296"/>
                </a:cubicBezTo>
                <a:lnTo>
                  <a:pt x="4229" y="15296"/>
                </a:lnTo>
                <a:cubicBezTo>
                  <a:pt x="4244" y="15280"/>
                  <a:pt x="4276" y="15280"/>
                  <a:pt x="4308" y="15264"/>
                </a:cubicBezTo>
                <a:lnTo>
                  <a:pt x="4387" y="15201"/>
                </a:lnTo>
                <a:lnTo>
                  <a:pt x="4434" y="15312"/>
                </a:lnTo>
                <a:cubicBezTo>
                  <a:pt x="4403" y="15391"/>
                  <a:pt x="4260" y="15438"/>
                  <a:pt x="4355" y="15549"/>
                </a:cubicBezTo>
                <a:cubicBezTo>
                  <a:pt x="4395" y="15586"/>
                  <a:pt x="4433" y="15599"/>
                  <a:pt x="4468" y="15599"/>
                </a:cubicBezTo>
                <a:cubicBezTo>
                  <a:pt x="4573" y="15599"/>
                  <a:pt x="4665" y="15482"/>
                  <a:pt x="4783" y="15470"/>
                </a:cubicBezTo>
                <a:cubicBezTo>
                  <a:pt x="4925" y="15438"/>
                  <a:pt x="5052" y="15375"/>
                  <a:pt x="5179" y="15296"/>
                </a:cubicBezTo>
                <a:lnTo>
                  <a:pt x="5479" y="15296"/>
                </a:lnTo>
                <a:cubicBezTo>
                  <a:pt x="5590" y="15217"/>
                  <a:pt x="5717" y="15169"/>
                  <a:pt x="5859" y="15106"/>
                </a:cubicBezTo>
                <a:cubicBezTo>
                  <a:pt x="6002" y="15058"/>
                  <a:pt x="6065" y="14884"/>
                  <a:pt x="6224" y="14821"/>
                </a:cubicBezTo>
                <a:lnTo>
                  <a:pt x="6319" y="14868"/>
                </a:lnTo>
                <a:lnTo>
                  <a:pt x="6239" y="14963"/>
                </a:lnTo>
                <a:lnTo>
                  <a:pt x="6239" y="15343"/>
                </a:lnTo>
                <a:cubicBezTo>
                  <a:pt x="6097" y="15423"/>
                  <a:pt x="6129" y="15533"/>
                  <a:pt x="6144" y="15644"/>
                </a:cubicBezTo>
                <a:lnTo>
                  <a:pt x="6287" y="15771"/>
                </a:lnTo>
                <a:lnTo>
                  <a:pt x="6540" y="15771"/>
                </a:lnTo>
                <a:lnTo>
                  <a:pt x="6699" y="15882"/>
                </a:lnTo>
                <a:lnTo>
                  <a:pt x="6857" y="15787"/>
                </a:lnTo>
                <a:lnTo>
                  <a:pt x="6984" y="15913"/>
                </a:lnTo>
                <a:lnTo>
                  <a:pt x="6904" y="15993"/>
                </a:lnTo>
                <a:cubicBezTo>
                  <a:pt x="6920" y="16024"/>
                  <a:pt x="6952" y="16040"/>
                  <a:pt x="6968" y="16088"/>
                </a:cubicBezTo>
                <a:cubicBezTo>
                  <a:pt x="6999" y="16151"/>
                  <a:pt x="6999" y="16230"/>
                  <a:pt x="7047" y="16262"/>
                </a:cubicBezTo>
                <a:cubicBezTo>
                  <a:pt x="7079" y="16278"/>
                  <a:pt x="7110" y="16309"/>
                  <a:pt x="7142" y="16341"/>
                </a:cubicBezTo>
                <a:cubicBezTo>
                  <a:pt x="7172" y="16358"/>
                  <a:pt x="7198" y="16364"/>
                  <a:pt x="7223" y="16364"/>
                </a:cubicBezTo>
                <a:cubicBezTo>
                  <a:pt x="7314" y="16364"/>
                  <a:pt x="7374" y="16268"/>
                  <a:pt x="7474" y="16230"/>
                </a:cubicBezTo>
                <a:lnTo>
                  <a:pt x="7712" y="16230"/>
                </a:lnTo>
                <a:cubicBezTo>
                  <a:pt x="7775" y="16167"/>
                  <a:pt x="7839" y="16103"/>
                  <a:pt x="7886" y="16056"/>
                </a:cubicBezTo>
                <a:lnTo>
                  <a:pt x="7997" y="16151"/>
                </a:lnTo>
                <a:cubicBezTo>
                  <a:pt x="8108" y="15977"/>
                  <a:pt x="8329" y="15945"/>
                  <a:pt x="8456" y="15771"/>
                </a:cubicBezTo>
                <a:cubicBezTo>
                  <a:pt x="8535" y="15882"/>
                  <a:pt x="8678" y="15850"/>
                  <a:pt x="8757" y="15961"/>
                </a:cubicBezTo>
                <a:lnTo>
                  <a:pt x="9153" y="15961"/>
                </a:lnTo>
                <a:lnTo>
                  <a:pt x="9802" y="15280"/>
                </a:lnTo>
                <a:lnTo>
                  <a:pt x="9913" y="15233"/>
                </a:lnTo>
                <a:lnTo>
                  <a:pt x="9913" y="15122"/>
                </a:lnTo>
                <a:lnTo>
                  <a:pt x="9960" y="15169"/>
                </a:lnTo>
                <a:lnTo>
                  <a:pt x="10055" y="14963"/>
                </a:lnTo>
                <a:cubicBezTo>
                  <a:pt x="10081" y="14972"/>
                  <a:pt x="10107" y="14974"/>
                  <a:pt x="10131" y="14974"/>
                </a:cubicBezTo>
                <a:cubicBezTo>
                  <a:pt x="10146" y="14974"/>
                  <a:pt x="10161" y="14973"/>
                  <a:pt x="10176" y="14973"/>
                </a:cubicBezTo>
                <a:cubicBezTo>
                  <a:pt x="10224" y="14973"/>
                  <a:pt x="10266" y="14980"/>
                  <a:pt x="10293" y="15043"/>
                </a:cubicBezTo>
                <a:cubicBezTo>
                  <a:pt x="10182" y="15169"/>
                  <a:pt x="10182" y="15169"/>
                  <a:pt x="10245" y="15359"/>
                </a:cubicBezTo>
                <a:lnTo>
                  <a:pt x="10815" y="15359"/>
                </a:lnTo>
                <a:cubicBezTo>
                  <a:pt x="10831" y="15359"/>
                  <a:pt x="10831" y="15391"/>
                  <a:pt x="10847" y="15391"/>
                </a:cubicBezTo>
                <a:lnTo>
                  <a:pt x="10752" y="15565"/>
                </a:lnTo>
                <a:lnTo>
                  <a:pt x="10863" y="15708"/>
                </a:lnTo>
                <a:cubicBezTo>
                  <a:pt x="10704" y="15771"/>
                  <a:pt x="10704" y="15945"/>
                  <a:pt x="10609" y="16056"/>
                </a:cubicBezTo>
                <a:cubicBezTo>
                  <a:pt x="10594" y="16056"/>
                  <a:pt x="10625" y="16103"/>
                  <a:pt x="10625" y="16119"/>
                </a:cubicBezTo>
                <a:lnTo>
                  <a:pt x="10768" y="16119"/>
                </a:lnTo>
                <a:cubicBezTo>
                  <a:pt x="10768" y="16056"/>
                  <a:pt x="10799" y="16024"/>
                  <a:pt x="10863" y="16024"/>
                </a:cubicBezTo>
                <a:cubicBezTo>
                  <a:pt x="10863" y="15961"/>
                  <a:pt x="10894" y="15929"/>
                  <a:pt x="10958" y="15929"/>
                </a:cubicBezTo>
                <a:cubicBezTo>
                  <a:pt x="10958" y="15866"/>
                  <a:pt x="10989" y="15834"/>
                  <a:pt x="11053" y="15834"/>
                </a:cubicBezTo>
                <a:lnTo>
                  <a:pt x="11053" y="15692"/>
                </a:lnTo>
                <a:cubicBezTo>
                  <a:pt x="11117" y="15641"/>
                  <a:pt x="11160" y="15548"/>
                  <a:pt x="11241" y="15548"/>
                </a:cubicBezTo>
                <a:cubicBezTo>
                  <a:pt x="11261" y="15548"/>
                  <a:pt x="11282" y="15553"/>
                  <a:pt x="11306" y="15565"/>
                </a:cubicBezTo>
                <a:cubicBezTo>
                  <a:pt x="11338" y="15613"/>
                  <a:pt x="11338" y="15613"/>
                  <a:pt x="11053" y="15834"/>
                </a:cubicBezTo>
                <a:lnTo>
                  <a:pt x="10768" y="16119"/>
                </a:lnTo>
                <a:cubicBezTo>
                  <a:pt x="10784" y="16198"/>
                  <a:pt x="10704" y="16214"/>
                  <a:pt x="10673" y="16278"/>
                </a:cubicBezTo>
                <a:lnTo>
                  <a:pt x="10673" y="16452"/>
                </a:lnTo>
                <a:cubicBezTo>
                  <a:pt x="10609" y="16531"/>
                  <a:pt x="10514" y="16578"/>
                  <a:pt x="10625" y="16689"/>
                </a:cubicBezTo>
                <a:lnTo>
                  <a:pt x="10847" y="16689"/>
                </a:lnTo>
                <a:cubicBezTo>
                  <a:pt x="10926" y="16768"/>
                  <a:pt x="11005" y="16879"/>
                  <a:pt x="11053" y="16943"/>
                </a:cubicBezTo>
                <a:cubicBezTo>
                  <a:pt x="11090" y="16961"/>
                  <a:pt x="11120" y="16968"/>
                  <a:pt x="11146" y="16968"/>
                </a:cubicBezTo>
                <a:cubicBezTo>
                  <a:pt x="11232" y="16968"/>
                  <a:pt x="11276" y="16891"/>
                  <a:pt x="11385" y="16879"/>
                </a:cubicBezTo>
                <a:lnTo>
                  <a:pt x="11591" y="16879"/>
                </a:lnTo>
                <a:lnTo>
                  <a:pt x="11686" y="16784"/>
                </a:lnTo>
                <a:lnTo>
                  <a:pt x="12161" y="16784"/>
                </a:lnTo>
                <a:lnTo>
                  <a:pt x="12209" y="16737"/>
                </a:lnTo>
                <a:cubicBezTo>
                  <a:pt x="12272" y="16673"/>
                  <a:pt x="12383" y="16689"/>
                  <a:pt x="12430" y="16594"/>
                </a:cubicBezTo>
                <a:cubicBezTo>
                  <a:pt x="12448" y="16599"/>
                  <a:pt x="12463" y="16601"/>
                  <a:pt x="12477" y="16601"/>
                </a:cubicBezTo>
                <a:cubicBezTo>
                  <a:pt x="12567" y="16601"/>
                  <a:pt x="12599" y="16522"/>
                  <a:pt x="12668" y="16468"/>
                </a:cubicBezTo>
                <a:cubicBezTo>
                  <a:pt x="12731" y="16388"/>
                  <a:pt x="12858" y="16404"/>
                  <a:pt x="12921" y="16293"/>
                </a:cubicBezTo>
                <a:cubicBezTo>
                  <a:pt x="12985" y="16230"/>
                  <a:pt x="13048" y="16167"/>
                  <a:pt x="13127" y="16103"/>
                </a:cubicBezTo>
                <a:cubicBezTo>
                  <a:pt x="13333" y="15882"/>
                  <a:pt x="13555" y="15676"/>
                  <a:pt x="13760" y="15454"/>
                </a:cubicBezTo>
                <a:lnTo>
                  <a:pt x="13855" y="15454"/>
                </a:lnTo>
                <a:lnTo>
                  <a:pt x="14425" y="14884"/>
                </a:lnTo>
                <a:lnTo>
                  <a:pt x="14536" y="14884"/>
                </a:lnTo>
                <a:lnTo>
                  <a:pt x="14726" y="14694"/>
                </a:lnTo>
                <a:cubicBezTo>
                  <a:pt x="14805" y="14615"/>
                  <a:pt x="14900" y="14520"/>
                  <a:pt x="14964" y="14457"/>
                </a:cubicBezTo>
                <a:cubicBezTo>
                  <a:pt x="15027" y="14393"/>
                  <a:pt x="15122" y="14393"/>
                  <a:pt x="15201" y="14330"/>
                </a:cubicBezTo>
                <a:cubicBezTo>
                  <a:pt x="15534" y="14013"/>
                  <a:pt x="15819" y="13633"/>
                  <a:pt x="16230" y="13380"/>
                </a:cubicBezTo>
                <a:cubicBezTo>
                  <a:pt x="16310" y="13317"/>
                  <a:pt x="16389" y="13238"/>
                  <a:pt x="16468" y="13158"/>
                </a:cubicBezTo>
                <a:cubicBezTo>
                  <a:pt x="16547" y="13063"/>
                  <a:pt x="16658" y="12953"/>
                  <a:pt x="16737" y="12889"/>
                </a:cubicBezTo>
                <a:cubicBezTo>
                  <a:pt x="16816" y="12826"/>
                  <a:pt x="16895" y="12794"/>
                  <a:pt x="16990" y="12715"/>
                </a:cubicBezTo>
                <a:cubicBezTo>
                  <a:pt x="17085" y="12636"/>
                  <a:pt x="17165" y="12541"/>
                  <a:pt x="17260" y="12446"/>
                </a:cubicBezTo>
                <a:cubicBezTo>
                  <a:pt x="17370" y="12367"/>
                  <a:pt x="17481" y="12303"/>
                  <a:pt x="17592" y="12208"/>
                </a:cubicBezTo>
                <a:cubicBezTo>
                  <a:pt x="17671" y="12129"/>
                  <a:pt x="17782" y="12066"/>
                  <a:pt x="17877" y="12018"/>
                </a:cubicBezTo>
                <a:cubicBezTo>
                  <a:pt x="18020" y="11939"/>
                  <a:pt x="18099" y="11813"/>
                  <a:pt x="18241" y="11733"/>
                </a:cubicBezTo>
                <a:cubicBezTo>
                  <a:pt x="18384" y="11670"/>
                  <a:pt x="18495" y="11512"/>
                  <a:pt x="18621" y="11385"/>
                </a:cubicBezTo>
                <a:cubicBezTo>
                  <a:pt x="18642" y="11385"/>
                  <a:pt x="18671" y="11392"/>
                  <a:pt x="18687" y="11392"/>
                </a:cubicBezTo>
                <a:cubicBezTo>
                  <a:pt x="18695" y="11392"/>
                  <a:pt x="18700" y="11390"/>
                  <a:pt x="18700" y="11385"/>
                </a:cubicBezTo>
                <a:cubicBezTo>
                  <a:pt x="18875" y="11163"/>
                  <a:pt x="19175" y="11068"/>
                  <a:pt x="19334" y="10847"/>
                </a:cubicBezTo>
                <a:cubicBezTo>
                  <a:pt x="19460" y="10815"/>
                  <a:pt x="19555" y="10752"/>
                  <a:pt x="19635" y="10657"/>
                </a:cubicBezTo>
                <a:cubicBezTo>
                  <a:pt x="19650" y="10625"/>
                  <a:pt x="19698" y="10641"/>
                  <a:pt x="19730" y="10625"/>
                </a:cubicBezTo>
                <a:cubicBezTo>
                  <a:pt x="19856" y="10578"/>
                  <a:pt x="19904" y="10419"/>
                  <a:pt x="20062" y="10419"/>
                </a:cubicBezTo>
                <a:cubicBezTo>
                  <a:pt x="20078" y="10419"/>
                  <a:pt x="20110" y="10372"/>
                  <a:pt x="20125" y="10356"/>
                </a:cubicBezTo>
                <a:cubicBezTo>
                  <a:pt x="20252" y="10213"/>
                  <a:pt x="20395" y="10103"/>
                  <a:pt x="20553" y="10008"/>
                </a:cubicBezTo>
                <a:cubicBezTo>
                  <a:pt x="20680" y="9928"/>
                  <a:pt x="20775" y="9802"/>
                  <a:pt x="20917" y="9738"/>
                </a:cubicBezTo>
                <a:cubicBezTo>
                  <a:pt x="21060" y="9659"/>
                  <a:pt x="21155" y="9517"/>
                  <a:pt x="21313" y="9437"/>
                </a:cubicBezTo>
                <a:cubicBezTo>
                  <a:pt x="21456" y="9342"/>
                  <a:pt x="21582" y="9216"/>
                  <a:pt x="21677" y="9073"/>
                </a:cubicBezTo>
                <a:cubicBezTo>
                  <a:pt x="21788" y="8931"/>
                  <a:pt x="21962" y="8899"/>
                  <a:pt x="22089" y="8772"/>
                </a:cubicBezTo>
                <a:cubicBezTo>
                  <a:pt x="22295" y="8567"/>
                  <a:pt x="22469" y="8313"/>
                  <a:pt x="22754" y="8202"/>
                </a:cubicBezTo>
                <a:cubicBezTo>
                  <a:pt x="23071" y="7886"/>
                  <a:pt x="23387" y="7553"/>
                  <a:pt x="23704" y="7252"/>
                </a:cubicBezTo>
                <a:cubicBezTo>
                  <a:pt x="23704" y="7157"/>
                  <a:pt x="23672" y="7110"/>
                  <a:pt x="23593" y="7110"/>
                </a:cubicBezTo>
                <a:cubicBezTo>
                  <a:pt x="23514" y="7110"/>
                  <a:pt x="23514" y="7047"/>
                  <a:pt x="23514" y="6967"/>
                </a:cubicBezTo>
                <a:cubicBezTo>
                  <a:pt x="23577" y="6904"/>
                  <a:pt x="23641" y="6841"/>
                  <a:pt x="23704" y="6777"/>
                </a:cubicBezTo>
                <a:cubicBezTo>
                  <a:pt x="23672" y="6738"/>
                  <a:pt x="23637" y="6730"/>
                  <a:pt x="23599" y="6730"/>
                </a:cubicBezTo>
                <a:cubicBezTo>
                  <a:pt x="23574" y="6730"/>
                  <a:pt x="23548" y="6733"/>
                  <a:pt x="23522" y="6733"/>
                </a:cubicBezTo>
                <a:cubicBezTo>
                  <a:pt x="23509" y="6733"/>
                  <a:pt x="23495" y="6733"/>
                  <a:pt x="23482" y="6730"/>
                </a:cubicBezTo>
                <a:cubicBezTo>
                  <a:pt x="23387" y="6777"/>
                  <a:pt x="23356" y="6920"/>
                  <a:pt x="23245" y="6920"/>
                </a:cubicBezTo>
                <a:cubicBezTo>
                  <a:pt x="23229" y="6857"/>
                  <a:pt x="23261" y="6793"/>
                  <a:pt x="23197" y="6746"/>
                </a:cubicBezTo>
                <a:lnTo>
                  <a:pt x="23102" y="6809"/>
                </a:lnTo>
                <a:lnTo>
                  <a:pt x="22770" y="6809"/>
                </a:lnTo>
                <a:lnTo>
                  <a:pt x="22896" y="6556"/>
                </a:lnTo>
                <a:lnTo>
                  <a:pt x="23039" y="6524"/>
                </a:lnTo>
                <a:cubicBezTo>
                  <a:pt x="23039" y="6461"/>
                  <a:pt x="23055" y="6429"/>
                  <a:pt x="23039" y="6334"/>
                </a:cubicBezTo>
                <a:cubicBezTo>
                  <a:pt x="23039" y="6263"/>
                  <a:pt x="22994" y="6254"/>
                  <a:pt x="22945" y="6254"/>
                </a:cubicBezTo>
                <a:cubicBezTo>
                  <a:pt x="22929" y="6254"/>
                  <a:pt x="22912" y="6255"/>
                  <a:pt x="22896" y="6255"/>
                </a:cubicBezTo>
                <a:cubicBezTo>
                  <a:pt x="22659" y="6508"/>
                  <a:pt x="22406" y="6762"/>
                  <a:pt x="22152" y="7015"/>
                </a:cubicBezTo>
                <a:lnTo>
                  <a:pt x="22010" y="7015"/>
                </a:lnTo>
                <a:cubicBezTo>
                  <a:pt x="22010" y="6888"/>
                  <a:pt x="22184" y="6872"/>
                  <a:pt x="22184" y="6730"/>
                </a:cubicBezTo>
                <a:cubicBezTo>
                  <a:pt x="22168" y="6667"/>
                  <a:pt x="22136" y="6603"/>
                  <a:pt x="22089" y="6540"/>
                </a:cubicBezTo>
                <a:cubicBezTo>
                  <a:pt x="22081" y="6548"/>
                  <a:pt x="22069" y="6552"/>
                  <a:pt x="22055" y="6552"/>
                </a:cubicBezTo>
                <a:cubicBezTo>
                  <a:pt x="22041" y="6552"/>
                  <a:pt x="22026" y="6548"/>
                  <a:pt x="22010" y="6540"/>
                </a:cubicBezTo>
                <a:cubicBezTo>
                  <a:pt x="21994" y="6492"/>
                  <a:pt x="22026" y="6461"/>
                  <a:pt x="22089" y="6461"/>
                </a:cubicBezTo>
                <a:cubicBezTo>
                  <a:pt x="22089" y="6397"/>
                  <a:pt x="22121" y="6366"/>
                  <a:pt x="22184" y="6366"/>
                </a:cubicBezTo>
                <a:cubicBezTo>
                  <a:pt x="22184" y="6302"/>
                  <a:pt x="22216" y="6239"/>
                  <a:pt x="22168" y="6192"/>
                </a:cubicBezTo>
                <a:lnTo>
                  <a:pt x="22041" y="6160"/>
                </a:lnTo>
                <a:cubicBezTo>
                  <a:pt x="21915" y="6302"/>
                  <a:pt x="21772" y="6429"/>
                  <a:pt x="21614" y="6524"/>
                </a:cubicBezTo>
                <a:cubicBezTo>
                  <a:pt x="21456" y="6651"/>
                  <a:pt x="21297" y="6793"/>
                  <a:pt x="21171" y="6936"/>
                </a:cubicBezTo>
                <a:cubicBezTo>
                  <a:pt x="21107" y="6857"/>
                  <a:pt x="21139" y="6777"/>
                  <a:pt x="21123" y="6682"/>
                </a:cubicBezTo>
                <a:lnTo>
                  <a:pt x="21313" y="6524"/>
                </a:lnTo>
                <a:lnTo>
                  <a:pt x="21313" y="6350"/>
                </a:lnTo>
                <a:lnTo>
                  <a:pt x="21139" y="6445"/>
                </a:lnTo>
                <a:cubicBezTo>
                  <a:pt x="21134" y="6447"/>
                  <a:pt x="21127" y="6448"/>
                  <a:pt x="21120" y="6448"/>
                </a:cubicBezTo>
                <a:cubicBezTo>
                  <a:pt x="21102" y="6448"/>
                  <a:pt x="21076" y="6443"/>
                  <a:pt x="21048" y="6443"/>
                </a:cubicBezTo>
                <a:cubicBezTo>
                  <a:pt x="21017" y="6443"/>
                  <a:pt x="20983" y="6449"/>
                  <a:pt x="20949" y="6477"/>
                </a:cubicBezTo>
                <a:cubicBezTo>
                  <a:pt x="20933" y="6524"/>
                  <a:pt x="20917" y="6587"/>
                  <a:pt x="20901" y="6635"/>
                </a:cubicBezTo>
                <a:lnTo>
                  <a:pt x="20791" y="6635"/>
                </a:lnTo>
                <a:lnTo>
                  <a:pt x="20521" y="6920"/>
                </a:lnTo>
                <a:lnTo>
                  <a:pt x="20395" y="6920"/>
                </a:lnTo>
                <a:cubicBezTo>
                  <a:pt x="20442" y="6777"/>
                  <a:pt x="20521" y="6651"/>
                  <a:pt x="20632" y="6556"/>
                </a:cubicBezTo>
                <a:lnTo>
                  <a:pt x="20838" y="6540"/>
                </a:lnTo>
                <a:cubicBezTo>
                  <a:pt x="20854" y="6366"/>
                  <a:pt x="20917" y="6207"/>
                  <a:pt x="21012" y="6065"/>
                </a:cubicBezTo>
                <a:lnTo>
                  <a:pt x="21107" y="6065"/>
                </a:lnTo>
                <a:cubicBezTo>
                  <a:pt x="21186" y="6017"/>
                  <a:pt x="21139" y="5891"/>
                  <a:pt x="21234" y="5843"/>
                </a:cubicBezTo>
                <a:cubicBezTo>
                  <a:pt x="21313" y="5780"/>
                  <a:pt x="21376" y="5717"/>
                  <a:pt x="21440" y="5637"/>
                </a:cubicBezTo>
                <a:cubicBezTo>
                  <a:pt x="21503" y="5558"/>
                  <a:pt x="21598" y="5511"/>
                  <a:pt x="21630" y="5384"/>
                </a:cubicBezTo>
                <a:cubicBezTo>
                  <a:pt x="21646" y="5305"/>
                  <a:pt x="21741" y="5242"/>
                  <a:pt x="21804" y="5178"/>
                </a:cubicBezTo>
                <a:cubicBezTo>
                  <a:pt x="21851" y="5115"/>
                  <a:pt x="21931" y="5052"/>
                  <a:pt x="21994" y="4988"/>
                </a:cubicBezTo>
                <a:lnTo>
                  <a:pt x="21994" y="4893"/>
                </a:lnTo>
                <a:cubicBezTo>
                  <a:pt x="22026" y="4862"/>
                  <a:pt x="22057" y="4814"/>
                  <a:pt x="22089" y="4782"/>
                </a:cubicBezTo>
                <a:lnTo>
                  <a:pt x="22089" y="4640"/>
                </a:lnTo>
                <a:cubicBezTo>
                  <a:pt x="21962" y="4624"/>
                  <a:pt x="21867" y="4497"/>
                  <a:pt x="21899" y="4371"/>
                </a:cubicBezTo>
                <a:cubicBezTo>
                  <a:pt x="21962" y="4323"/>
                  <a:pt x="22026" y="4276"/>
                  <a:pt x="22089" y="4212"/>
                </a:cubicBezTo>
                <a:cubicBezTo>
                  <a:pt x="22105" y="4197"/>
                  <a:pt x="22073" y="4133"/>
                  <a:pt x="22073" y="4086"/>
                </a:cubicBezTo>
                <a:cubicBezTo>
                  <a:pt x="22031" y="4086"/>
                  <a:pt x="21996" y="4079"/>
                  <a:pt x="21963" y="4079"/>
                </a:cubicBezTo>
                <a:cubicBezTo>
                  <a:pt x="21946" y="4079"/>
                  <a:pt x="21931" y="4080"/>
                  <a:pt x="21915" y="4086"/>
                </a:cubicBezTo>
                <a:cubicBezTo>
                  <a:pt x="21788" y="4149"/>
                  <a:pt x="21661" y="4212"/>
                  <a:pt x="21519" y="4276"/>
                </a:cubicBezTo>
                <a:lnTo>
                  <a:pt x="21281" y="4276"/>
                </a:lnTo>
                <a:lnTo>
                  <a:pt x="21171" y="4371"/>
                </a:lnTo>
                <a:cubicBezTo>
                  <a:pt x="21156" y="4364"/>
                  <a:pt x="21141" y="4361"/>
                  <a:pt x="21125" y="4361"/>
                </a:cubicBezTo>
                <a:cubicBezTo>
                  <a:pt x="21098" y="4361"/>
                  <a:pt x="21068" y="4369"/>
                  <a:pt x="21040" y="4369"/>
                </a:cubicBezTo>
                <a:cubicBezTo>
                  <a:pt x="21014" y="4369"/>
                  <a:pt x="20988" y="4362"/>
                  <a:pt x="20965" y="4339"/>
                </a:cubicBezTo>
                <a:lnTo>
                  <a:pt x="20949" y="4244"/>
                </a:lnTo>
                <a:cubicBezTo>
                  <a:pt x="21044" y="4070"/>
                  <a:pt x="21250" y="3991"/>
                  <a:pt x="21329" y="3817"/>
                </a:cubicBezTo>
                <a:cubicBezTo>
                  <a:pt x="21312" y="3724"/>
                  <a:pt x="21273" y="3708"/>
                  <a:pt x="21228" y="3708"/>
                </a:cubicBezTo>
                <a:cubicBezTo>
                  <a:pt x="21203" y="3708"/>
                  <a:pt x="21176" y="3713"/>
                  <a:pt x="21150" y="3713"/>
                </a:cubicBezTo>
                <a:cubicBezTo>
                  <a:pt x="21135" y="3713"/>
                  <a:pt x="21121" y="3711"/>
                  <a:pt x="21107" y="3706"/>
                </a:cubicBezTo>
                <a:cubicBezTo>
                  <a:pt x="21002" y="3751"/>
                  <a:pt x="20968" y="3897"/>
                  <a:pt x="20828" y="3897"/>
                </a:cubicBezTo>
                <a:cubicBezTo>
                  <a:pt x="20821" y="3897"/>
                  <a:pt x="20814" y="3896"/>
                  <a:pt x="20806" y="3896"/>
                </a:cubicBezTo>
                <a:cubicBezTo>
                  <a:pt x="20696" y="4007"/>
                  <a:pt x="20585" y="4117"/>
                  <a:pt x="20474" y="4228"/>
                </a:cubicBezTo>
                <a:cubicBezTo>
                  <a:pt x="20458" y="4244"/>
                  <a:pt x="20426" y="4244"/>
                  <a:pt x="20411" y="4260"/>
                </a:cubicBezTo>
                <a:lnTo>
                  <a:pt x="20236" y="4086"/>
                </a:lnTo>
                <a:lnTo>
                  <a:pt x="20141" y="4181"/>
                </a:lnTo>
                <a:lnTo>
                  <a:pt x="19999" y="4181"/>
                </a:lnTo>
                <a:cubicBezTo>
                  <a:pt x="20013" y="4223"/>
                  <a:pt x="19964" y="4278"/>
                  <a:pt x="19919" y="4278"/>
                </a:cubicBezTo>
                <a:cubicBezTo>
                  <a:pt x="19914" y="4278"/>
                  <a:pt x="19909" y="4277"/>
                  <a:pt x="19904" y="4276"/>
                </a:cubicBezTo>
                <a:cubicBezTo>
                  <a:pt x="19904" y="4212"/>
                  <a:pt x="19935" y="4181"/>
                  <a:pt x="19999" y="4181"/>
                </a:cubicBezTo>
                <a:cubicBezTo>
                  <a:pt x="20015" y="4086"/>
                  <a:pt x="20078" y="4022"/>
                  <a:pt x="20157" y="3991"/>
                </a:cubicBezTo>
                <a:cubicBezTo>
                  <a:pt x="20300" y="3943"/>
                  <a:pt x="20411" y="3848"/>
                  <a:pt x="20474" y="3706"/>
                </a:cubicBezTo>
                <a:lnTo>
                  <a:pt x="20474" y="3706"/>
                </a:lnTo>
                <a:lnTo>
                  <a:pt x="20094" y="3722"/>
                </a:lnTo>
                <a:cubicBezTo>
                  <a:pt x="19935" y="3801"/>
                  <a:pt x="19777" y="3896"/>
                  <a:pt x="19650" y="4007"/>
                </a:cubicBezTo>
                <a:cubicBezTo>
                  <a:pt x="19555" y="4054"/>
                  <a:pt x="19460" y="4086"/>
                  <a:pt x="19365" y="4133"/>
                </a:cubicBezTo>
                <a:cubicBezTo>
                  <a:pt x="19270" y="4165"/>
                  <a:pt x="19175" y="4228"/>
                  <a:pt x="19112" y="4292"/>
                </a:cubicBezTo>
                <a:cubicBezTo>
                  <a:pt x="19033" y="4387"/>
                  <a:pt x="18906" y="4371"/>
                  <a:pt x="18843" y="4450"/>
                </a:cubicBezTo>
                <a:cubicBezTo>
                  <a:pt x="18836" y="4456"/>
                  <a:pt x="18824" y="4460"/>
                  <a:pt x="18813" y="4460"/>
                </a:cubicBezTo>
                <a:cubicBezTo>
                  <a:pt x="18796" y="4460"/>
                  <a:pt x="18780" y="4453"/>
                  <a:pt x="18780" y="4434"/>
                </a:cubicBezTo>
                <a:lnTo>
                  <a:pt x="18780" y="4355"/>
                </a:lnTo>
                <a:cubicBezTo>
                  <a:pt x="18843" y="4260"/>
                  <a:pt x="18922" y="4197"/>
                  <a:pt x="19033" y="4165"/>
                </a:cubicBezTo>
                <a:cubicBezTo>
                  <a:pt x="19128" y="4086"/>
                  <a:pt x="19207" y="4007"/>
                  <a:pt x="19286" y="3912"/>
                </a:cubicBezTo>
                <a:cubicBezTo>
                  <a:pt x="19309" y="3904"/>
                  <a:pt x="19330" y="3902"/>
                  <a:pt x="19351" y="3902"/>
                </a:cubicBezTo>
                <a:cubicBezTo>
                  <a:pt x="19380" y="3902"/>
                  <a:pt x="19407" y="3906"/>
                  <a:pt x="19432" y="3906"/>
                </a:cubicBezTo>
                <a:cubicBezTo>
                  <a:pt x="19465" y="3906"/>
                  <a:pt x="19496" y="3899"/>
                  <a:pt x="19524" y="3864"/>
                </a:cubicBezTo>
                <a:cubicBezTo>
                  <a:pt x="19524" y="3817"/>
                  <a:pt x="19524" y="3785"/>
                  <a:pt x="19524" y="3737"/>
                </a:cubicBezTo>
                <a:cubicBezTo>
                  <a:pt x="19492" y="3722"/>
                  <a:pt x="19460" y="3722"/>
                  <a:pt x="19429" y="3706"/>
                </a:cubicBezTo>
                <a:lnTo>
                  <a:pt x="19334" y="3706"/>
                </a:lnTo>
                <a:cubicBezTo>
                  <a:pt x="19286" y="3737"/>
                  <a:pt x="19239" y="3801"/>
                  <a:pt x="19175" y="3801"/>
                </a:cubicBezTo>
                <a:cubicBezTo>
                  <a:pt x="19033" y="3801"/>
                  <a:pt x="19017" y="3991"/>
                  <a:pt x="18938" y="3991"/>
                </a:cubicBezTo>
                <a:lnTo>
                  <a:pt x="18700" y="4007"/>
                </a:lnTo>
                <a:cubicBezTo>
                  <a:pt x="18685" y="4086"/>
                  <a:pt x="18669" y="4133"/>
                  <a:pt x="18637" y="4197"/>
                </a:cubicBezTo>
                <a:lnTo>
                  <a:pt x="18495" y="4181"/>
                </a:lnTo>
                <a:lnTo>
                  <a:pt x="18495" y="3943"/>
                </a:lnTo>
                <a:cubicBezTo>
                  <a:pt x="18590" y="3848"/>
                  <a:pt x="18685" y="3769"/>
                  <a:pt x="18764" y="3674"/>
                </a:cubicBezTo>
                <a:cubicBezTo>
                  <a:pt x="18780" y="3658"/>
                  <a:pt x="18764" y="3611"/>
                  <a:pt x="18764" y="3579"/>
                </a:cubicBezTo>
                <a:cubicBezTo>
                  <a:pt x="18732" y="3538"/>
                  <a:pt x="18703" y="3523"/>
                  <a:pt x="18678" y="3523"/>
                </a:cubicBezTo>
                <a:cubicBezTo>
                  <a:pt x="18616" y="3523"/>
                  <a:pt x="18571" y="3611"/>
                  <a:pt x="18526" y="3611"/>
                </a:cubicBezTo>
                <a:lnTo>
                  <a:pt x="18336" y="3627"/>
                </a:lnTo>
                <a:lnTo>
                  <a:pt x="18130" y="3832"/>
                </a:lnTo>
                <a:lnTo>
                  <a:pt x="17972" y="3737"/>
                </a:lnTo>
                <a:cubicBezTo>
                  <a:pt x="17830" y="3785"/>
                  <a:pt x="17703" y="3848"/>
                  <a:pt x="17576" y="3927"/>
                </a:cubicBezTo>
                <a:cubicBezTo>
                  <a:pt x="17450" y="4038"/>
                  <a:pt x="17275" y="3959"/>
                  <a:pt x="17180" y="4102"/>
                </a:cubicBezTo>
                <a:cubicBezTo>
                  <a:pt x="17165" y="4038"/>
                  <a:pt x="17149" y="4007"/>
                  <a:pt x="17165" y="3991"/>
                </a:cubicBezTo>
                <a:cubicBezTo>
                  <a:pt x="17196" y="3927"/>
                  <a:pt x="17244" y="3832"/>
                  <a:pt x="17307" y="3832"/>
                </a:cubicBezTo>
                <a:cubicBezTo>
                  <a:pt x="17386" y="3817"/>
                  <a:pt x="17450" y="3769"/>
                  <a:pt x="17497" y="3706"/>
                </a:cubicBezTo>
                <a:cubicBezTo>
                  <a:pt x="17592" y="3484"/>
                  <a:pt x="17798" y="3310"/>
                  <a:pt x="17861" y="3057"/>
                </a:cubicBezTo>
                <a:lnTo>
                  <a:pt x="17972" y="3057"/>
                </a:lnTo>
                <a:cubicBezTo>
                  <a:pt x="18035" y="2946"/>
                  <a:pt x="18146" y="2867"/>
                  <a:pt x="18273" y="2819"/>
                </a:cubicBezTo>
                <a:cubicBezTo>
                  <a:pt x="18289" y="2772"/>
                  <a:pt x="18289" y="2724"/>
                  <a:pt x="18289" y="2724"/>
                </a:cubicBezTo>
                <a:cubicBezTo>
                  <a:pt x="18590" y="2582"/>
                  <a:pt x="18732" y="2344"/>
                  <a:pt x="18938" y="2154"/>
                </a:cubicBezTo>
                <a:lnTo>
                  <a:pt x="18938" y="2107"/>
                </a:lnTo>
                <a:cubicBezTo>
                  <a:pt x="18954" y="2043"/>
                  <a:pt x="18954" y="1980"/>
                  <a:pt x="18954" y="1917"/>
                </a:cubicBezTo>
                <a:lnTo>
                  <a:pt x="19112" y="1996"/>
                </a:lnTo>
                <a:cubicBezTo>
                  <a:pt x="19128" y="1901"/>
                  <a:pt x="19144" y="1806"/>
                  <a:pt x="19160" y="1742"/>
                </a:cubicBezTo>
                <a:cubicBezTo>
                  <a:pt x="19223" y="1695"/>
                  <a:pt x="19302" y="1742"/>
                  <a:pt x="19318" y="1663"/>
                </a:cubicBezTo>
                <a:cubicBezTo>
                  <a:pt x="19207" y="1600"/>
                  <a:pt x="19033" y="1600"/>
                  <a:pt x="19049" y="1394"/>
                </a:cubicBezTo>
                <a:cubicBezTo>
                  <a:pt x="19112" y="1315"/>
                  <a:pt x="19175" y="1236"/>
                  <a:pt x="19255" y="1157"/>
                </a:cubicBezTo>
                <a:lnTo>
                  <a:pt x="19175" y="1046"/>
                </a:lnTo>
                <a:cubicBezTo>
                  <a:pt x="19001" y="1093"/>
                  <a:pt x="18827" y="1204"/>
                  <a:pt x="18716" y="1331"/>
                </a:cubicBezTo>
                <a:lnTo>
                  <a:pt x="18605" y="1252"/>
                </a:lnTo>
                <a:lnTo>
                  <a:pt x="18431" y="1252"/>
                </a:lnTo>
                <a:lnTo>
                  <a:pt x="18305" y="1347"/>
                </a:lnTo>
                <a:lnTo>
                  <a:pt x="18035" y="1347"/>
                </a:lnTo>
                <a:cubicBezTo>
                  <a:pt x="17988" y="1394"/>
                  <a:pt x="17940" y="1442"/>
                  <a:pt x="17893" y="1489"/>
                </a:cubicBezTo>
                <a:cubicBezTo>
                  <a:pt x="17877" y="1505"/>
                  <a:pt x="17861" y="1505"/>
                  <a:pt x="17830" y="1505"/>
                </a:cubicBezTo>
                <a:lnTo>
                  <a:pt x="17798" y="1394"/>
                </a:lnTo>
                <a:lnTo>
                  <a:pt x="18194" y="998"/>
                </a:lnTo>
                <a:lnTo>
                  <a:pt x="18368" y="919"/>
                </a:lnTo>
                <a:cubicBezTo>
                  <a:pt x="18352" y="808"/>
                  <a:pt x="18415" y="697"/>
                  <a:pt x="18336" y="587"/>
                </a:cubicBezTo>
                <a:lnTo>
                  <a:pt x="18083" y="745"/>
                </a:lnTo>
                <a:cubicBezTo>
                  <a:pt x="17956" y="935"/>
                  <a:pt x="17671" y="1062"/>
                  <a:pt x="17418" y="1267"/>
                </a:cubicBezTo>
                <a:lnTo>
                  <a:pt x="17291" y="1172"/>
                </a:lnTo>
                <a:cubicBezTo>
                  <a:pt x="17262" y="1155"/>
                  <a:pt x="17230" y="1152"/>
                  <a:pt x="17197" y="1152"/>
                </a:cubicBezTo>
                <a:cubicBezTo>
                  <a:pt x="17186" y="1152"/>
                  <a:pt x="17175" y="1153"/>
                  <a:pt x="17165" y="1153"/>
                </a:cubicBezTo>
                <a:cubicBezTo>
                  <a:pt x="17121" y="1153"/>
                  <a:pt x="17078" y="1149"/>
                  <a:pt x="17038" y="1109"/>
                </a:cubicBezTo>
                <a:cubicBezTo>
                  <a:pt x="17165" y="935"/>
                  <a:pt x="17434" y="919"/>
                  <a:pt x="17513" y="697"/>
                </a:cubicBezTo>
                <a:lnTo>
                  <a:pt x="17481" y="571"/>
                </a:lnTo>
                <a:lnTo>
                  <a:pt x="17370" y="666"/>
                </a:lnTo>
                <a:lnTo>
                  <a:pt x="17260" y="571"/>
                </a:lnTo>
                <a:cubicBezTo>
                  <a:pt x="17243" y="583"/>
                  <a:pt x="17224" y="587"/>
                  <a:pt x="17206" y="587"/>
                </a:cubicBezTo>
                <a:cubicBezTo>
                  <a:pt x="17181" y="587"/>
                  <a:pt x="17156" y="581"/>
                  <a:pt x="17131" y="581"/>
                </a:cubicBezTo>
                <a:cubicBezTo>
                  <a:pt x="17104" y="581"/>
                  <a:pt x="17078" y="588"/>
                  <a:pt x="17054" y="618"/>
                </a:cubicBezTo>
                <a:cubicBezTo>
                  <a:pt x="17038" y="666"/>
                  <a:pt x="17022" y="697"/>
                  <a:pt x="17022" y="745"/>
                </a:cubicBezTo>
                <a:cubicBezTo>
                  <a:pt x="16959" y="777"/>
                  <a:pt x="16864" y="777"/>
                  <a:pt x="16816" y="840"/>
                </a:cubicBezTo>
                <a:cubicBezTo>
                  <a:pt x="16769" y="919"/>
                  <a:pt x="16690" y="967"/>
                  <a:pt x="16595" y="982"/>
                </a:cubicBezTo>
                <a:cubicBezTo>
                  <a:pt x="16531" y="1030"/>
                  <a:pt x="16468" y="1077"/>
                  <a:pt x="16436" y="1157"/>
                </a:cubicBezTo>
                <a:cubicBezTo>
                  <a:pt x="16373" y="1236"/>
                  <a:pt x="16262" y="1236"/>
                  <a:pt x="16199" y="1283"/>
                </a:cubicBezTo>
                <a:cubicBezTo>
                  <a:pt x="16151" y="1331"/>
                  <a:pt x="16104" y="1378"/>
                  <a:pt x="16040" y="1442"/>
                </a:cubicBezTo>
                <a:cubicBezTo>
                  <a:pt x="15977" y="1362"/>
                  <a:pt x="16009" y="1267"/>
                  <a:pt x="15993" y="1188"/>
                </a:cubicBezTo>
                <a:lnTo>
                  <a:pt x="16262" y="998"/>
                </a:lnTo>
                <a:cubicBezTo>
                  <a:pt x="16278" y="982"/>
                  <a:pt x="16294" y="919"/>
                  <a:pt x="16310" y="872"/>
                </a:cubicBezTo>
                <a:lnTo>
                  <a:pt x="16420" y="872"/>
                </a:lnTo>
                <a:cubicBezTo>
                  <a:pt x="16468" y="808"/>
                  <a:pt x="16531" y="792"/>
                  <a:pt x="16547" y="697"/>
                </a:cubicBezTo>
                <a:cubicBezTo>
                  <a:pt x="16491" y="679"/>
                  <a:pt x="16430" y="671"/>
                  <a:pt x="16367" y="671"/>
                </a:cubicBezTo>
                <a:cubicBezTo>
                  <a:pt x="16322" y="671"/>
                  <a:pt x="16276" y="675"/>
                  <a:pt x="16230" y="682"/>
                </a:cubicBezTo>
                <a:cubicBezTo>
                  <a:pt x="16151" y="792"/>
                  <a:pt x="16040" y="872"/>
                  <a:pt x="15898" y="903"/>
                </a:cubicBezTo>
                <a:cubicBezTo>
                  <a:pt x="15882" y="998"/>
                  <a:pt x="15930" y="1077"/>
                  <a:pt x="15866" y="1141"/>
                </a:cubicBezTo>
                <a:lnTo>
                  <a:pt x="15565" y="1157"/>
                </a:lnTo>
                <a:cubicBezTo>
                  <a:pt x="15470" y="1236"/>
                  <a:pt x="15439" y="1331"/>
                  <a:pt x="15344" y="1331"/>
                </a:cubicBezTo>
                <a:cubicBezTo>
                  <a:pt x="15328" y="1283"/>
                  <a:pt x="15328" y="1236"/>
                  <a:pt x="15328" y="1204"/>
                </a:cubicBezTo>
                <a:cubicBezTo>
                  <a:pt x="15423" y="1109"/>
                  <a:pt x="15502" y="1014"/>
                  <a:pt x="15597" y="935"/>
                </a:cubicBezTo>
                <a:cubicBezTo>
                  <a:pt x="15708" y="856"/>
                  <a:pt x="15676" y="713"/>
                  <a:pt x="15803" y="634"/>
                </a:cubicBezTo>
                <a:cubicBezTo>
                  <a:pt x="15914" y="571"/>
                  <a:pt x="15882" y="412"/>
                  <a:pt x="15993" y="349"/>
                </a:cubicBezTo>
                <a:cubicBezTo>
                  <a:pt x="15835" y="286"/>
                  <a:pt x="15724" y="159"/>
                  <a:pt x="156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 rot="3385165">
            <a:off x="9102887" y="4825292"/>
            <a:ext cx="4276296" cy="1457161"/>
          </a:xfrm>
          <a:custGeom>
            <a:avLst/>
            <a:gdLst/>
            <a:ahLst/>
            <a:cxnLst/>
            <a:rect l="l" t="t" r="r" b="b"/>
            <a:pathLst>
              <a:path w="48832" h="16640" extrusionOk="0">
                <a:moveTo>
                  <a:pt x="15645" y="664"/>
                </a:moveTo>
                <a:lnTo>
                  <a:pt x="15645" y="664"/>
                </a:lnTo>
                <a:cubicBezTo>
                  <a:pt x="15692" y="679"/>
                  <a:pt x="15724" y="695"/>
                  <a:pt x="15740" y="727"/>
                </a:cubicBezTo>
                <a:cubicBezTo>
                  <a:pt x="15716" y="739"/>
                  <a:pt x="15699" y="744"/>
                  <a:pt x="15687" y="744"/>
                </a:cubicBezTo>
                <a:cubicBezTo>
                  <a:pt x="15651" y="744"/>
                  <a:pt x="15656" y="699"/>
                  <a:pt x="15645" y="664"/>
                </a:cubicBezTo>
                <a:close/>
                <a:moveTo>
                  <a:pt x="15156" y="1294"/>
                </a:moveTo>
                <a:cubicBezTo>
                  <a:pt x="15182" y="1294"/>
                  <a:pt x="15212" y="1299"/>
                  <a:pt x="15249" y="1313"/>
                </a:cubicBezTo>
                <a:lnTo>
                  <a:pt x="15249" y="1408"/>
                </a:lnTo>
                <a:lnTo>
                  <a:pt x="14980" y="1534"/>
                </a:lnTo>
                <a:cubicBezTo>
                  <a:pt x="14964" y="1487"/>
                  <a:pt x="14948" y="1455"/>
                  <a:pt x="14948" y="1424"/>
                </a:cubicBezTo>
                <a:cubicBezTo>
                  <a:pt x="15023" y="1374"/>
                  <a:pt x="15059" y="1294"/>
                  <a:pt x="15156" y="1294"/>
                </a:cubicBezTo>
                <a:close/>
                <a:moveTo>
                  <a:pt x="25936" y="2532"/>
                </a:moveTo>
                <a:cubicBezTo>
                  <a:pt x="25992" y="2532"/>
                  <a:pt x="26047" y="2548"/>
                  <a:pt x="26095" y="2579"/>
                </a:cubicBezTo>
                <a:lnTo>
                  <a:pt x="26095" y="2659"/>
                </a:lnTo>
                <a:cubicBezTo>
                  <a:pt x="26059" y="2695"/>
                  <a:pt x="26020" y="2704"/>
                  <a:pt x="25977" y="2704"/>
                </a:cubicBezTo>
                <a:cubicBezTo>
                  <a:pt x="25926" y="2704"/>
                  <a:pt x="25870" y="2690"/>
                  <a:pt x="25810" y="2690"/>
                </a:cubicBezTo>
                <a:cubicBezTo>
                  <a:pt x="25810" y="2659"/>
                  <a:pt x="25778" y="2611"/>
                  <a:pt x="25778" y="2579"/>
                </a:cubicBezTo>
                <a:cubicBezTo>
                  <a:pt x="25826" y="2548"/>
                  <a:pt x="25881" y="2532"/>
                  <a:pt x="25936" y="2532"/>
                </a:cubicBezTo>
                <a:close/>
                <a:moveTo>
                  <a:pt x="25066" y="2769"/>
                </a:moveTo>
                <a:cubicBezTo>
                  <a:pt x="25066" y="2785"/>
                  <a:pt x="25097" y="2801"/>
                  <a:pt x="25097" y="2801"/>
                </a:cubicBezTo>
                <a:cubicBezTo>
                  <a:pt x="25081" y="2817"/>
                  <a:pt x="25066" y="2849"/>
                  <a:pt x="25066" y="2864"/>
                </a:cubicBezTo>
                <a:lnTo>
                  <a:pt x="25018" y="2833"/>
                </a:lnTo>
                <a:lnTo>
                  <a:pt x="25066" y="2769"/>
                </a:lnTo>
                <a:close/>
                <a:moveTo>
                  <a:pt x="25572" y="2880"/>
                </a:moveTo>
                <a:cubicBezTo>
                  <a:pt x="25572" y="2880"/>
                  <a:pt x="25588" y="2896"/>
                  <a:pt x="25604" y="2896"/>
                </a:cubicBezTo>
                <a:lnTo>
                  <a:pt x="25541" y="2928"/>
                </a:lnTo>
                <a:lnTo>
                  <a:pt x="25493" y="2896"/>
                </a:lnTo>
                <a:cubicBezTo>
                  <a:pt x="25525" y="2896"/>
                  <a:pt x="25541" y="2880"/>
                  <a:pt x="25572" y="2880"/>
                </a:cubicBezTo>
                <a:close/>
                <a:moveTo>
                  <a:pt x="25572" y="2548"/>
                </a:moveTo>
                <a:lnTo>
                  <a:pt x="25699" y="2674"/>
                </a:lnTo>
                <a:lnTo>
                  <a:pt x="25556" y="2801"/>
                </a:lnTo>
                <a:lnTo>
                  <a:pt x="25446" y="2785"/>
                </a:lnTo>
                <a:cubicBezTo>
                  <a:pt x="25414" y="2833"/>
                  <a:pt x="25398" y="2880"/>
                  <a:pt x="25382" y="2944"/>
                </a:cubicBezTo>
                <a:lnTo>
                  <a:pt x="25256" y="2959"/>
                </a:lnTo>
                <a:cubicBezTo>
                  <a:pt x="25145" y="2880"/>
                  <a:pt x="25240" y="2769"/>
                  <a:pt x="25192" y="2674"/>
                </a:cubicBezTo>
                <a:lnTo>
                  <a:pt x="25351" y="2548"/>
                </a:lnTo>
                <a:close/>
                <a:moveTo>
                  <a:pt x="26538" y="3023"/>
                </a:moveTo>
                <a:cubicBezTo>
                  <a:pt x="26554" y="3039"/>
                  <a:pt x="26570" y="3054"/>
                  <a:pt x="26570" y="3054"/>
                </a:cubicBezTo>
                <a:cubicBezTo>
                  <a:pt x="26554" y="3070"/>
                  <a:pt x="26554" y="3086"/>
                  <a:pt x="26538" y="3102"/>
                </a:cubicBezTo>
                <a:lnTo>
                  <a:pt x="26507" y="3086"/>
                </a:lnTo>
                <a:lnTo>
                  <a:pt x="26538" y="3023"/>
                </a:lnTo>
                <a:close/>
                <a:moveTo>
                  <a:pt x="22437" y="3102"/>
                </a:moveTo>
                <a:lnTo>
                  <a:pt x="22437" y="3102"/>
                </a:lnTo>
                <a:cubicBezTo>
                  <a:pt x="22469" y="3118"/>
                  <a:pt x="22501" y="3149"/>
                  <a:pt x="22532" y="3165"/>
                </a:cubicBezTo>
                <a:cubicBezTo>
                  <a:pt x="22504" y="3184"/>
                  <a:pt x="22486" y="3191"/>
                  <a:pt x="22474" y="3191"/>
                </a:cubicBezTo>
                <a:cubicBezTo>
                  <a:pt x="22444" y="3191"/>
                  <a:pt x="22448" y="3147"/>
                  <a:pt x="22437" y="3102"/>
                </a:cubicBezTo>
                <a:close/>
                <a:moveTo>
                  <a:pt x="22295" y="3355"/>
                </a:moveTo>
                <a:cubicBezTo>
                  <a:pt x="22311" y="3371"/>
                  <a:pt x="22326" y="3387"/>
                  <a:pt x="22326" y="3387"/>
                </a:cubicBezTo>
                <a:cubicBezTo>
                  <a:pt x="22326" y="3403"/>
                  <a:pt x="22311" y="3434"/>
                  <a:pt x="22295" y="3450"/>
                </a:cubicBezTo>
                <a:lnTo>
                  <a:pt x="22263" y="3419"/>
                </a:lnTo>
                <a:lnTo>
                  <a:pt x="22295" y="3355"/>
                </a:lnTo>
                <a:close/>
                <a:moveTo>
                  <a:pt x="37543" y="3878"/>
                </a:moveTo>
                <a:cubicBezTo>
                  <a:pt x="37511" y="3941"/>
                  <a:pt x="37590" y="4004"/>
                  <a:pt x="37479" y="4036"/>
                </a:cubicBezTo>
                <a:cubicBezTo>
                  <a:pt x="37432" y="3925"/>
                  <a:pt x="37432" y="3925"/>
                  <a:pt x="37543" y="3878"/>
                </a:cubicBezTo>
                <a:close/>
                <a:moveTo>
                  <a:pt x="20333" y="4198"/>
                </a:moveTo>
                <a:cubicBezTo>
                  <a:pt x="20350" y="4198"/>
                  <a:pt x="20369" y="4202"/>
                  <a:pt x="20392" y="4209"/>
                </a:cubicBezTo>
                <a:lnTo>
                  <a:pt x="20392" y="4209"/>
                </a:lnTo>
                <a:cubicBezTo>
                  <a:pt x="20375" y="4280"/>
                  <a:pt x="20347" y="4325"/>
                  <a:pt x="20347" y="4384"/>
                </a:cubicBezTo>
                <a:cubicBezTo>
                  <a:pt x="20300" y="4337"/>
                  <a:pt x="20268" y="4321"/>
                  <a:pt x="20236" y="4289"/>
                </a:cubicBezTo>
                <a:cubicBezTo>
                  <a:pt x="20221" y="4274"/>
                  <a:pt x="20205" y="4258"/>
                  <a:pt x="20205" y="4226"/>
                </a:cubicBezTo>
                <a:lnTo>
                  <a:pt x="20284" y="4210"/>
                </a:lnTo>
                <a:cubicBezTo>
                  <a:pt x="20300" y="4202"/>
                  <a:pt x="20316" y="4198"/>
                  <a:pt x="20333" y="4198"/>
                </a:cubicBezTo>
                <a:close/>
                <a:moveTo>
                  <a:pt x="18938" y="4891"/>
                </a:moveTo>
                <a:cubicBezTo>
                  <a:pt x="18954" y="4891"/>
                  <a:pt x="18986" y="4907"/>
                  <a:pt x="19001" y="4907"/>
                </a:cubicBezTo>
                <a:lnTo>
                  <a:pt x="18970" y="4939"/>
                </a:lnTo>
                <a:lnTo>
                  <a:pt x="18906" y="4907"/>
                </a:lnTo>
                <a:cubicBezTo>
                  <a:pt x="18922" y="4907"/>
                  <a:pt x="18938" y="4891"/>
                  <a:pt x="18938" y="4891"/>
                </a:cubicBezTo>
                <a:close/>
                <a:moveTo>
                  <a:pt x="18748" y="4875"/>
                </a:moveTo>
                <a:lnTo>
                  <a:pt x="18796" y="4907"/>
                </a:lnTo>
                <a:lnTo>
                  <a:pt x="18748" y="4954"/>
                </a:lnTo>
                <a:cubicBezTo>
                  <a:pt x="18748" y="4939"/>
                  <a:pt x="18716" y="4923"/>
                  <a:pt x="18716" y="4923"/>
                </a:cubicBezTo>
                <a:cubicBezTo>
                  <a:pt x="18732" y="4907"/>
                  <a:pt x="18748" y="4891"/>
                  <a:pt x="18748" y="4875"/>
                </a:cubicBezTo>
                <a:close/>
                <a:moveTo>
                  <a:pt x="15702" y="5632"/>
                </a:moveTo>
                <a:cubicBezTo>
                  <a:pt x="15704" y="5632"/>
                  <a:pt x="15706" y="5633"/>
                  <a:pt x="15708" y="5635"/>
                </a:cubicBezTo>
                <a:cubicBezTo>
                  <a:pt x="15724" y="5635"/>
                  <a:pt x="15740" y="5651"/>
                  <a:pt x="15740" y="5651"/>
                </a:cubicBezTo>
                <a:cubicBezTo>
                  <a:pt x="15740" y="5683"/>
                  <a:pt x="15724" y="5699"/>
                  <a:pt x="15708" y="5714"/>
                </a:cubicBezTo>
                <a:lnTo>
                  <a:pt x="15676" y="5683"/>
                </a:lnTo>
                <a:cubicBezTo>
                  <a:pt x="15690" y="5669"/>
                  <a:pt x="15692" y="5632"/>
                  <a:pt x="15702" y="5632"/>
                </a:cubicBezTo>
                <a:close/>
                <a:moveTo>
                  <a:pt x="47993" y="6395"/>
                </a:moveTo>
                <a:lnTo>
                  <a:pt x="48056" y="6427"/>
                </a:lnTo>
                <a:cubicBezTo>
                  <a:pt x="48056" y="6443"/>
                  <a:pt x="48024" y="6459"/>
                  <a:pt x="48024" y="6459"/>
                </a:cubicBezTo>
                <a:cubicBezTo>
                  <a:pt x="48009" y="6443"/>
                  <a:pt x="47977" y="6443"/>
                  <a:pt x="47961" y="6427"/>
                </a:cubicBezTo>
                <a:lnTo>
                  <a:pt x="47993" y="6395"/>
                </a:lnTo>
                <a:close/>
                <a:moveTo>
                  <a:pt x="21456" y="6377"/>
                </a:moveTo>
                <a:cubicBezTo>
                  <a:pt x="21494" y="6377"/>
                  <a:pt x="21532" y="6393"/>
                  <a:pt x="21566" y="6427"/>
                </a:cubicBezTo>
                <a:lnTo>
                  <a:pt x="21376" y="6506"/>
                </a:lnTo>
                <a:cubicBezTo>
                  <a:pt x="21376" y="6506"/>
                  <a:pt x="21361" y="6459"/>
                  <a:pt x="21361" y="6411"/>
                </a:cubicBezTo>
                <a:cubicBezTo>
                  <a:pt x="21390" y="6389"/>
                  <a:pt x="21423" y="6377"/>
                  <a:pt x="21456" y="6377"/>
                </a:cubicBezTo>
                <a:close/>
                <a:moveTo>
                  <a:pt x="15360" y="6633"/>
                </a:moveTo>
                <a:cubicBezTo>
                  <a:pt x="15391" y="6649"/>
                  <a:pt x="15423" y="6680"/>
                  <a:pt x="15455" y="6696"/>
                </a:cubicBezTo>
                <a:cubicBezTo>
                  <a:pt x="15429" y="6713"/>
                  <a:pt x="15412" y="6720"/>
                  <a:pt x="15400" y="6720"/>
                </a:cubicBezTo>
                <a:cubicBezTo>
                  <a:pt x="15366" y="6720"/>
                  <a:pt x="15371" y="6668"/>
                  <a:pt x="15360" y="6633"/>
                </a:cubicBezTo>
                <a:close/>
                <a:moveTo>
                  <a:pt x="21028" y="6633"/>
                </a:moveTo>
                <a:lnTo>
                  <a:pt x="21060" y="6696"/>
                </a:lnTo>
                <a:lnTo>
                  <a:pt x="21028" y="6728"/>
                </a:lnTo>
                <a:cubicBezTo>
                  <a:pt x="21012" y="6696"/>
                  <a:pt x="21012" y="6680"/>
                  <a:pt x="20996" y="6664"/>
                </a:cubicBezTo>
                <a:cubicBezTo>
                  <a:pt x="20996" y="6664"/>
                  <a:pt x="21028" y="6649"/>
                  <a:pt x="21028" y="6633"/>
                </a:cubicBezTo>
                <a:close/>
                <a:moveTo>
                  <a:pt x="47654" y="6423"/>
                </a:moveTo>
                <a:cubicBezTo>
                  <a:pt x="47676" y="6423"/>
                  <a:pt x="47706" y="6431"/>
                  <a:pt x="47755" y="6443"/>
                </a:cubicBezTo>
                <a:cubicBezTo>
                  <a:pt x="47734" y="6486"/>
                  <a:pt x="47705" y="6497"/>
                  <a:pt x="47675" y="6497"/>
                </a:cubicBezTo>
                <a:cubicBezTo>
                  <a:pt x="47647" y="6497"/>
                  <a:pt x="47617" y="6488"/>
                  <a:pt x="47589" y="6488"/>
                </a:cubicBezTo>
                <a:cubicBezTo>
                  <a:pt x="47581" y="6488"/>
                  <a:pt x="47573" y="6488"/>
                  <a:pt x="47565" y="6490"/>
                </a:cubicBezTo>
                <a:cubicBezTo>
                  <a:pt x="47565" y="6569"/>
                  <a:pt x="47470" y="6585"/>
                  <a:pt x="47423" y="6649"/>
                </a:cubicBezTo>
                <a:cubicBezTo>
                  <a:pt x="47328" y="6664"/>
                  <a:pt x="47201" y="6633"/>
                  <a:pt x="47122" y="6744"/>
                </a:cubicBezTo>
                <a:lnTo>
                  <a:pt x="46837" y="6744"/>
                </a:lnTo>
                <a:cubicBezTo>
                  <a:pt x="46821" y="6744"/>
                  <a:pt x="46805" y="6728"/>
                  <a:pt x="46805" y="6712"/>
                </a:cubicBezTo>
                <a:cubicBezTo>
                  <a:pt x="46789" y="6712"/>
                  <a:pt x="46789" y="6696"/>
                  <a:pt x="46789" y="6696"/>
                </a:cubicBezTo>
                <a:lnTo>
                  <a:pt x="47059" y="6569"/>
                </a:lnTo>
                <a:lnTo>
                  <a:pt x="47217" y="6569"/>
                </a:lnTo>
                <a:lnTo>
                  <a:pt x="47312" y="6490"/>
                </a:lnTo>
                <a:lnTo>
                  <a:pt x="47565" y="6490"/>
                </a:lnTo>
                <a:cubicBezTo>
                  <a:pt x="47604" y="6442"/>
                  <a:pt x="47619" y="6423"/>
                  <a:pt x="47654" y="6423"/>
                </a:cubicBezTo>
                <a:close/>
                <a:moveTo>
                  <a:pt x="4308" y="6823"/>
                </a:moveTo>
                <a:cubicBezTo>
                  <a:pt x="4308" y="6823"/>
                  <a:pt x="4324" y="6839"/>
                  <a:pt x="4339" y="6854"/>
                </a:cubicBezTo>
                <a:cubicBezTo>
                  <a:pt x="4324" y="6854"/>
                  <a:pt x="4292" y="6870"/>
                  <a:pt x="4276" y="6870"/>
                </a:cubicBezTo>
                <a:cubicBezTo>
                  <a:pt x="4260" y="6870"/>
                  <a:pt x="4244" y="6854"/>
                  <a:pt x="4244" y="6854"/>
                </a:cubicBezTo>
                <a:cubicBezTo>
                  <a:pt x="4260" y="6839"/>
                  <a:pt x="4276" y="6823"/>
                  <a:pt x="4308" y="6823"/>
                </a:cubicBezTo>
                <a:close/>
                <a:moveTo>
                  <a:pt x="47502" y="6823"/>
                </a:moveTo>
                <a:lnTo>
                  <a:pt x="47565" y="6854"/>
                </a:lnTo>
                <a:cubicBezTo>
                  <a:pt x="47549" y="6854"/>
                  <a:pt x="47534" y="6870"/>
                  <a:pt x="47534" y="6870"/>
                </a:cubicBezTo>
                <a:cubicBezTo>
                  <a:pt x="47518" y="6870"/>
                  <a:pt x="47486" y="6854"/>
                  <a:pt x="47470" y="6854"/>
                </a:cubicBezTo>
                <a:lnTo>
                  <a:pt x="47502" y="6823"/>
                </a:lnTo>
                <a:close/>
                <a:moveTo>
                  <a:pt x="37242" y="6807"/>
                </a:moveTo>
                <a:lnTo>
                  <a:pt x="37242" y="6807"/>
                </a:lnTo>
                <a:cubicBezTo>
                  <a:pt x="37226" y="6839"/>
                  <a:pt x="37194" y="6870"/>
                  <a:pt x="37178" y="6886"/>
                </a:cubicBezTo>
                <a:cubicBezTo>
                  <a:pt x="37115" y="6807"/>
                  <a:pt x="37178" y="6823"/>
                  <a:pt x="37242" y="6807"/>
                </a:cubicBezTo>
                <a:close/>
                <a:moveTo>
                  <a:pt x="48385" y="6727"/>
                </a:moveTo>
                <a:cubicBezTo>
                  <a:pt x="48432" y="6727"/>
                  <a:pt x="48481" y="6732"/>
                  <a:pt x="48531" y="6744"/>
                </a:cubicBezTo>
                <a:cubicBezTo>
                  <a:pt x="48531" y="6791"/>
                  <a:pt x="48547" y="6823"/>
                  <a:pt x="48563" y="6902"/>
                </a:cubicBezTo>
                <a:lnTo>
                  <a:pt x="48167" y="6902"/>
                </a:lnTo>
                <a:cubicBezTo>
                  <a:pt x="48151" y="6854"/>
                  <a:pt x="48135" y="6823"/>
                  <a:pt x="48135" y="6775"/>
                </a:cubicBezTo>
                <a:cubicBezTo>
                  <a:pt x="48217" y="6745"/>
                  <a:pt x="48299" y="6727"/>
                  <a:pt x="48385" y="6727"/>
                </a:cubicBezTo>
                <a:close/>
                <a:moveTo>
                  <a:pt x="45878" y="6900"/>
                </a:moveTo>
                <a:cubicBezTo>
                  <a:pt x="45933" y="6900"/>
                  <a:pt x="46009" y="6907"/>
                  <a:pt x="46124" y="6918"/>
                </a:cubicBezTo>
                <a:cubicBezTo>
                  <a:pt x="45950" y="7013"/>
                  <a:pt x="45824" y="6949"/>
                  <a:pt x="45649" y="6997"/>
                </a:cubicBezTo>
                <a:cubicBezTo>
                  <a:pt x="45742" y="6925"/>
                  <a:pt x="45775" y="6900"/>
                  <a:pt x="45878" y="6900"/>
                </a:cubicBezTo>
                <a:close/>
                <a:moveTo>
                  <a:pt x="14679" y="7060"/>
                </a:moveTo>
                <a:cubicBezTo>
                  <a:pt x="14710" y="7076"/>
                  <a:pt x="14742" y="7092"/>
                  <a:pt x="14774" y="7108"/>
                </a:cubicBezTo>
                <a:cubicBezTo>
                  <a:pt x="14745" y="7127"/>
                  <a:pt x="14727" y="7134"/>
                  <a:pt x="14714" y="7134"/>
                </a:cubicBezTo>
                <a:cubicBezTo>
                  <a:pt x="14685" y="7134"/>
                  <a:pt x="14690" y="7094"/>
                  <a:pt x="14679" y="7060"/>
                </a:cubicBezTo>
                <a:close/>
                <a:moveTo>
                  <a:pt x="17165" y="6902"/>
                </a:moveTo>
                <a:cubicBezTo>
                  <a:pt x="17260" y="6918"/>
                  <a:pt x="17228" y="6965"/>
                  <a:pt x="17228" y="6965"/>
                </a:cubicBezTo>
                <a:lnTo>
                  <a:pt x="17070" y="7171"/>
                </a:lnTo>
                <a:lnTo>
                  <a:pt x="16927" y="7124"/>
                </a:lnTo>
                <a:lnTo>
                  <a:pt x="16927" y="7108"/>
                </a:lnTo>
                <a:lnTo>
                  <a:pt x="17165" y="6902"/>
                </a:lnTo>
                <a:close/>
                <a:moveTo>
                  <a:pt x="45252" y="7070"/>
                </a:moveTo>
                <a:cubicBezTo>
                  <a:pt x="45295" y="7070"/>
                  <a:pt x="45338" y="7078"/>
                  <a:pt x="45380" y="7092"/>
                </a:cubicBezTo>
                <a:cubicBezTo>
                  <a:pt x="45364" y="7171"/>
                  <a:pt x="45285" y="7187"/>
                  <a:pt x="45254" y="7234"/>
                </a:cubicBezTo>
                <a:lnTo>
                  <a:pt x="45127" y="7234"/>
                </a:lnTo>
                <a:cubicBezTo>
                  <a:pt x="45127" y="7203"/>
                  <a:pt x="45095" y="7155"/>
                  <a:pt x="45095" y="7108"/>
                </a:cubicBezTo>
                <a:cubicBezTo>
                  <a:pt x="45148" y="7082"/>
                  <a:pt x="45200" y="7070"/>
                  <a:pt x="45252" y="7070"/>
                </a:cubicBezTo>
                <a:close/>
                <a:moveTo>
                  <a:pt x="4498" y="7234"/>
                </a:moveTo>
                <a:cubicBezTo>
                  <a:pt x="4514" y="7234"/>
                  <a:pt x="4529" y="7266"/>
                  <a:pt x="4529" y="7266"/>
                </a:cubicBezTo>
                <a:lnTo>
                  <a:pt x="4466" y="7298"/>
                </a:lnTo>
                <a:lnTo>
                  <a:pt x="4434" y="7266"/>
                </a:lnTo>
                <a:cubicBezTo>
                  <a:pt x="4450" y="7250"/>
                  <a:pt x="4482" y="7250"/>
                  <a:pt x="4498" y="7234"/>
                </a:cubicBezTo>
                <a:close/>
                <a:moveTo>
                  <a:pt x="4292" y="7314"/>
                </a:moveTo>
                <a:cubicBezTo>
                  <a:pt x="4308" y="7329"/>
                  <a:pt x="4308" y="7345"/>
                  <a:pt x="4324" y="7361"/>
                </a:cubicBezTo>
                <a:cubicBezTo>
                  <a:pt x="4324" y="7377"/>
                  <a:pt x="4292" y="7377"/>
                  <a:pt x="4292" y="7393"/>
                </a:cubicBezTo>
                <a:lnTo>
                  <a:pt x="4244" y="7345"/>
                </a:lnTo>
                <a:lnTo>
                  <a:pt x="4292" y="7314"/>
                </a:lnTo>
                <a:close/>
                <a:moveTo>
                  <a:pt x="44557" y="7298"/>
                </a:moveTo>
                <a:cubicBezTo>
                  <a:pt x="44608" y="7298"/>
                  <a:pt x="44660" y="7314"/>
                  <a:pt x="44699" y="7345"/>
                </a:cubicBezTo>
                <a:cubicBezTo>
                  <a:pt x="44660" y="7385"/>
                  <a:pt x="44608" y="7405"/>
                  <a:pt x="44557" y="7405"/>
                </a:cubicBezTo>
                <a:cubicBezTo>
                  <a:pt x="44505" y="7405"/>
                  <a:pt x="44454" y="7385"/>
                  <a:pt x="44414" y="7345"/>
                </a:cubicBezTo>
                <a:cubicBezTo>
                  <a:pt x="44454" y="7314"/>
                  <a:pt x="44505" y="7298"/>
                  <a:pt x="44557" y="7298"/>
                </a:cubicBezTo>
                <a:close/>
                <a:moveTo>
                  <a:pt x="3152" y="7361"/>
                </a:moveTo>
                <a:lnTo>
                  <a:pt x="3152" y="7361"/>
                </a:lnTo>
                <a:cubicBezTo>
                  <a:pt x="3184" y="7393"/>
                  <a:pt x="3215" y="7409"/>
                  <a:pt x="3247" y="7424"/>
                </a:cubicBezTo>
                <a:cubicBezTo>
                  <a:pt x="3219" y="7443"/>
                  <a:pt x="3201" y="7451"/>
                  <a:pt x="3188" y="7451"/>
                </a:cubicBezTo>
                <a:cubicBezTo>
                  <a:pt x="3158" y="7451"/>
                  <a:pt x="3163" y="7406"/>
                  <a:pt x="3152" y="7361"/>
                </a:cubicBezTo>
                <a:close/>
                <a:moveTo>
                  <a:pt x="48024" y="7250"/>
                </a:moveTo>
                <a:cubicBezTo>
                  <a:pt x="48040" y="7282"/>
                  <a:pt x="48056" y="7329"/>
                  <a:pt x="48056" y="7377"/>
                </a:cubicBezTo>
                <a:lnTo>
                  <a:pt x="47724" y="7488"/>
                </a:lnTo>
                <a:cubicBezTo>
                  <a:pt x="47724" y="7488"/>
                  <a:pt x="47708" y="7472"/>
                  <a:pt x="47692" y="7472"/>
                </a:cubicBezTo>
                <a:cubicBezTo>
                  <a:pt x="47676" y="7472"/>
                  <a:pt x="47660" y="7456"/>
                  <a:pt x="47644" y="7440"/>
                </a:cubicBezTo>
                <a:cubicBezTo>
                  <a:pt x="47708" y="7393"/>
                  <a:pt x="47771" y="7361"/>
                  <a:pt x="47834" y="7329"/>
                </a:cubicBezTo>
                <a:cubicBezTo>
                  <a:pt x="47898" y="7298"/>
                  <a:pt x="47961" y="7266"/>
                  <a:pt x="48024" y="7250"/>
                </a:cubicBezTo>
                <a:close/>
                <a:moveTo>
                  <a:pt x="44112" y="7472"/>
                </a:moveTo>
                <a:cubicBezTo>
                  <a:pt x="44149" y="7472"/>
                  <a:pt x="44185" y="7488"/>
                  <a:pt x="44209" y="7519"/>
                </a:cubicBezTo>
                <a:cubicBezTo>
                  <a:pt x="44185" y="7551"/>
                  <a:pt x="44149" y="7567"/>
                  <a:pt x="44112" y="7567"/>
                </a:cubicBezTo>
                <a:cubicBezTo>
                  <a:pt x="44074" y="7567"/>
                  <a:pt x="44034" y="7551"/>
                  <a:pt x="44003" y="7519"/>
                </a:cubicBezTo>
                <a:cubicBezTo>
                  <a:pt x="44034" y="7488"/>
                  <a:pt x="44074" y="7472"/>
                  <a:pt x="44112" y="7472"/>
                </a:cubicBezTo>
                <a:close/>
                <a:moveTo>
                  <a:pt x="3896" y="7567"/>
                </a:moveTo>
                <a:lnTo>
                  <a:pt x="3928" y="7583"/>
                </a:lnTo>
                <a:cubicBezTo>
                  <a:pt x="3912" y="7614"/>
                  <a:pt x="3912" y="7646"/>
                  <a:pt x="3896" y="7646"/>
                </a:cubicBezTo>
                <a:cubicBezTo>
                  <a:pt x="3880" y="7630"/>
                  <a:pt x="3864" y="7614"/>
                  <a:pt x="3864" y="7614"/>
                </a:cubicBezTo>
                <a:cubicBezTo>
                  <a:pt x="3864" y="7599"/>
                  <a:pt x="3880" y="7583"/>
                  <a:pt x="3896" y="7567"/>
                </a:cubicBezTo>
                <a:close/>
                <a:moveTo>
                  <a:pt x="13555" y="7472"/>
                </a:moveTo>
                <a:cubicBezTo>
                  <a:pt x="13570" y="7519"/>
                  <a:pt x="13586" y="7567"/>
                  <a:pt x="13602" y="7630"/>
                </a:cubicBezTo>
                <a:lnTo>
                  <a:pt x="13396" y="7662"/>
                </a:lnTo>
                <a:lnTo>
                  <a:pt x="13396" y="7488"/>
                </a:lnTo>
                <a:lnTo>
                  <a:pt x="13555" y="7472"/>
                </a:lnTo>
                <a:close/>
                <a:moveTo>
                  <a:pt x="13198" y="7728"/>
                </a:moveTo>
                <a:cubicBezTo>
                  <a:pt x="13224" y="7728"/>
                  <a:pt x="13250" y="7737"/>
                  <a:pt x="13270" y="7757"/>
                </a:cubicBezTo>
                <a:cubicBezTo>
                  <a:pt x="13270" y="7820"/>
                  <a:pt x="13190" y="7852"/>
                  <a:pt x="13127" y="7915"/>
                </a:cubicBezTo>
                <a:cubicBezTo>
                  <a:pt x="13111" y="7852"/>
                  <a:pt x="13095" y="7804"/>
                  <a:pt x="13095" y="7773"/>
                </a:cubicBezTo>
                <a:cubicBezTo>
                  <a:pt x="13123" y="7745"/>
                  <a:pt x="13161" y="7728"/>
                  <a:pt x="13198" y="7728"/>
                </a:cubicBezTo>
                <a:close/>
                <a:moveTo>
                  <a:pt x="23055" y="5635"/>
                </a:moveTo>
                <a:cubicBezTo>
                  <a:pt x="23071" y="5683"/>
                  <a:pt x="23086" y="5746"/>
                  <a:pt x="23071" y="5762"/>
                </a:cubicBezTo>
                <a:cubicBezTo>
                  <a:pt x="23007" y="5809"/>
                  <a:pt x="22960" y="5873"/>
                  <a:pt x="22960" y="5952"/>
                </a:cubicBezTo>
                <a:lnTo>
                  <a:pt x="22722" y="5952"/>
                </a:lnTo>
                <a:cubicBezTo>
                  <a:pt x="22675" y="6126"/>
                  <a:pt x="22516" y="6221"/>
                  <a:pt x="22390" y="6332"/>
                </a:cubicBezTo>
                <a:cubicBezTo>
                  <a:pt x="22374" y="6522"/>
                  <a:pt x="22136" y="6569"/>
                  <a:pt x="22057" y="6712"/>
                </a:cubicBezTo>
                <a:lnTo>
                  <a:pt x="21931" y="6712"/>
                </a:lnTo>
                <a:cubicBezTo>
                  <a:pt x="21804" y="6918"/>
                  <a:pt x="21725" y="7187"/>
                  <a:pt x="21392" y="7250"/>
                </a:cubicBezTo>
                <a:lnTo>
                  <a:pt x="21392" y="7345"/>
                </a:lnTo>
                <a:cubicBezTo>
                  <a:pt x="21368" y="7377"/>
                  <a:pt x="21333" y="7385"/>
                  <a:pt x="21293" y="7385"/>
                </a:cubicBezTo>
                <a:cubicBezTo>
                  <a:pt x="21254" y="7385"/>
                  <a:pt x="21210" y="7377"/>
                  <a:pt x="21171" y="7377"/>
                </a:cubicBezTo>
                <a:cubicBezTo>
                  <a:pt x="21044" y="7472"/>
                  <a:pt x="20933" y="7583"/>
                  <a:pt x="20854" y="7725"/>
                </a:cubicBezTo>
                <a:lnTo>
                  <a:pt x="20664" y="7725"/>
                </a:lnTo>
                <a:lnTo>
                  <a:pt x="20601" y="7868"/>
                </a:lnTo>
                <a:lnTo>
                  <a:pt x="20252" y="7979"/>
                </a:lnTo>
                <a:cubicBezTo>
                  <a:pt x="20236" y="7931"/>
                  <a:pt x="20236" y="7884"/>
                  <a:pt x="20221" y="7852"/>
                </a:cubicBezTo>
                <a:lnTo>
                  <a:pt x="20411" y="7773"/>
                </a:lnTo>
                <a:lnTo>
                  <a:pt x="20411" y="7646"/>
                </a:lnTo>
                <a:lnTo>
                  <a:pt x="20664" y="7646"/>
                </a:lnTo>
                <a:cubicBezTo>
                  <a:pt x="20743" y="7456"/>
                  <a:pt x="20901" y="7314"/>
                  <a:pt x="21107" y="7266"/>
                </a:cubicBezTo>
                <a:lnTo>
                  <a:pt x="21107" y="7187"/>
                </a:lnTo>
                <a:lnTo>
                  <a:pt x="21234" y="7076"/>
                </a:lnTo>
                <a:lnTo>
                  <a:pt x="21487" y="7044"/>
                </a:lnTo>
                <a:cubicBezTo>
                  <a:pt x="21487" y="6949"/>
                  <a:pt x="21503" y="6854"/>
                  <a:pt x="21503" y="6759"/>
                </a:cubicBezTo>
                <a:lnTo>
                  <a:pt x="21646" y="6649"/>
                </a:lnTo>
                <a:lnTo>
                  <a:pt x="21741" y="6728"/>
                </a:lnTo>
                <a:cubicBezTo>
                  <a:pt x="21788" y="6649"/>
                  <a:pt x="21851" y="6569"/>
                  <a:pt x="21883" y="6474"/>
                </a:cubicBezTo>
                <a:cubicBezTo>
                  <a:pt x="21931" y="6395"/>
                  <a:pt x="21978" y="6316"/>
                  <a:pt x="22026" y="6237"/>
                </a:cubicBezTo>
                <a:cubicBezTo>
                  <a:pt x="22089" y="6158"/>
                  <a:pt x="22184" y="6110"/>
                  <a:pt x="22200" y="5999"/>
                </a:cubicBezTo>
                <a:cubicBezTo>
                  <a:pt x="22231" y="5952"/>
                  <a:pt x="22390" y="5968"/>
                  <a:pt x="22437" y="5889"/>
                </a:cubicBezTo>
                <a:cubicBezTo>
                  <a:pt x="22459" y="5891"/>
                  <a:pt x="22481" y="5893"/>
                  <a:pt x="22502" y="5893"/>
                </a:cubicBezTo>
                <a:cubicBezTo>
                  <a:pt x="22606" y="5893"/>
                  <a:pt x="22707" y="5862"/>
                  <a:pt x="22786" y="5809"/>
                </a:cubicBezTo>
                <a:cubicBezTo>
                  <a:pt x="22881" y="5746"/>
                  <a:pt x="22960" y="5699"/>
                  <a:pt x="23055" y="5635"/>
                </a:cubicBezTo>
                <a:close/>
                <a:moveTo>
                  <a:pt x="19825" y="7947"/>
                </a:moveTo>
                <a:lnTo>
                  <a:pt x="19825" y="7947"/>
                </a:lnTo>
                <a:cubicBezTo>
                  <a:pt x="19856" y="7963"/>
                  <a:pt x="19888" y="7994"/>
                  <a:pt x="19920" y="8010"/>
                </a:cubicBezTo>
                <a:cubicBezTo>
                  <a:pt x="19892" y="8029"/>
                  <a:pt x="19874" y="8037"/>
                  <a:pt x="19861" y="8037"/>
                </a:cubicBezTo>
                <a:cubicBezTo>
                  <a:pt x="19831" y="8037"/>
                  <a:pt x="19836" y="7992"/>
                  <a:pt x="19825" y="7947"/>
                </a:cubicBezTo>
                <a:close/>
                <a:moveTo>
                  <a:pt x="12874" y="7931"/>
                </a:moveTo>
                <a:cubicBezTo>
                  <a:pt x="12890" y="7931"/>
                  <a:pt x="12905" y="7979"/>
                  <a:pt x="12905" y="8026"/>
                </a:cubicBezTo>
                <a:cubicBezTo>
                  <a:pt x="12876" y="8048"/>
                  <a:pt x="12840" y="8060"/>
                  <a:pt x="12803" y="8060"/>
                </a:cubicBezTo>
                <a:cubicBezTo>
                  <a:pt x="12761" y="8060"/>
                  <a:pt x="12718" y="8044"/>
                  <a:pt x="12684" y="8010"/>
                </a:cubicBezTo>
                <a:lnTo>
                  <a:pt x="12874" y="7931"/>
                </a:lnTo>
                <a:close/>
                <a:moveTo>
                  <a:pt x="3089" y="7979"/>
                </a:moveTo>
                <a:cubicBezTo>
                  <a:pt x="3168" y="8026"/>
                  <a:pt x="3168" y="8089"/>
                  <a:pt x="3089" y="8153"/>
                </a:cubicBezTo>
                <a:lnTo>
                  <a:pt x="2962" y="8121"/>
                </a:lnTo>
                <a:cubicBezTo>
                  <a:pt x="2978" y="8042"/>
                  <a:pt x="3041" y="8026"/>
                  <a:pt x="3089" y="7979"/>
                </a:cubicBezTo>
                <a:close/>
                <a:moveTo>
                  <a:pt x="16911" y="8153"/>
                </a:moveTo>
                <a:cubicBezTo>
                  <a:pt x="16911" y="8153"/>
                  <a:pt x="16943" y="8184"/>
                  <a:pt x="16943" y="8184"/>
                </a:cubicBezTo>
                <a:cubicBezTo>
                  <a:pt x="16927" y="8200"/>
                  <a:pt x="16895" y="8200"/>
                  <a:pt x="16880" y="8216"/>
                </a:cubicBezTo>
                <a:cubicBezTo>
                  <a:pt x="16864" y="8216"/>
                  <a:pt x="16848" y="8184"/>
                  <a:pt x="16848" y="8184"/>
                </a:cubicBezTo>
                <a:cubicBezTo>
                  <a:pt x="16864" y="8169"/>
                  <a:pt x="16880" y="8169"/>
                  <a:pt x="16911" y="8153"/>
                </a:cubicBezTo>
                <a:close/>
                <a:moveTo>
                  <a:pt x="12953" y="8232"/>
                </a:moveTo>
                <a:lnTo>
                  <a:pt x="12985" y="8264"/>
                </a:lnTo>
                <a:lnTo>
                  <a:pt x="12953" y="8311"/>
                </a:lnTo>
                <a:cubicBezTo>
                  <a:pt x="12937" y="8295"/>
                  <a:pt x="12921" y="8279"/>
                  <a:pt x="12921" y="8279"/>
                </a:cubicBezTo>
                <a:cubicBezTo>
                  <a:pt x="12921" y="8264"/>
                  <a:pt x="12937" y="8248"/>
                  <a:pt x="12953" y="8232"/>
                </a:cubicBezTo>
                <a:close/>
                <a:moveTo>
                  <a:pt x="1562" y="8366"/>
                </a:moveTo>
                <a:cubicBezTo>
                  <a:pt x="1735" y="8366"/>
                  <a:pt x="1785" y="8430"/>
                  <a:pt x="1759" y="8549"/>
                </a:cubicBezTo>
                <a:lnTo>
                  <a:pt x="1410" y="8549"/>
                </a:lnTo>
                <a:cubicBezTo>
                  <a:pt x="1299" y="8469"/>
                  <a:pt x="1442" y="8485"/>
                  <a:pt x="1458" y="8438"/>
                </a:cubicBezTo>
                <a:cubicBezTo>
                  <a:pt x="1467" y="8411"/>
                  <a:pt x="1476" y="8384"/>
                  <a:pt x="1473" y="8371"/>
                </a:cubicBezTo>
                <a:lnTo>
                  <a:pt x="1473" y="8371"/>
                </a:lnTo>
                <a:cubicBezTo>
                  <a:pt x="1506" y="8368"/>
                  <a:pt x="1536" y="8366"/>
                  <a:pt x="1562" y="8366"/>
                </a:cubicBezTo>
                <a:close/>
                <a:moveTo>
                  <a:pt x="12066" y="8406"/>
                </a:moveTo>
                <a:cubicBezTo>
                  <a:pt x="12130" y="8454"/>
                  <a:pt x="12130" y="8501"/>
                  <a:pt x="12050" y="8580"/>
                </a:cubicBezTo>
                <a:cubicBezTo>
                  <a:pt x="12003" y="8533"/>
                  <a:pt x="11971" y="8469"/>
                  <a:pt x="11924" y="8422"/>
                </a:cubicBezTo>
                <a:lnTo>
                  <a:pt x="12066" y="8406"/>
                </a:lnTo>
                <a:close/>
                <a:moveTo>
                  <a:pt x="1632" y="8739"/>
                </a:moveTo>
                <a:cubicBezTo>
                  <a:pt x="1632" y="8754"/>
                  <a:pt x="1648" y="8770"/>
                  <a:pt x="1664" y="8786"/>
                </a:cubicBezTo>
                <a:cubicBezTo>
                  <a:pt x="1664" y="8802"/>
                  <a:pt x="1632" y="8818"/>
                  <a:pt x="1632" y="8818"/>
                </a:cubicBezTo>
                <a:cubicBezTo>
                  <a:pt x="1616" y="8802"/>
                  <a:pt x="1600" y="8786"/>
                  <a:pt x="1600" y="8754"/>
                </a:cubicBezTo>
                <a:cubicBezTo>
                  <a:pt x="1600" y="8754"/>
                  <a:pt x="1616" y="8739"/>
                  <a:pt x="1632" y="8739"/>
                </a:cubicBezTo>
                <a:close/>
                <a:moveTo>
                  <a:pt x="19746" y="8264"/>
                </a:moveTo>
                <a:lnTo>
                  <a:pt x="19746" y="8264"/>
                </a:lnTo>
                <a:cubicBezTo>
                  <a:pt x="19793" y="8374"/>
                  <a:pt x="19793" y="8374"/>
                  <a:pt x="19682" y="8422"/>
                </a:cubicBezTo>
                <a:lnTo>
                  <a:pt x="19682" y="8723"/>
                </a:lnTo>
                <a:cubicBezTo>
                  <a:pt x="19635" y="8739"/>
                  <a:pt x="19571" y="8739"/>
                  <a:pt x="19524" y="8770"/>
                </a:cubicBezTo>
                <a:cubicBezTo>
                  <a:pt x="19492" y="8786"/>
                  <a:pt x="19461" y="8802"/>
                  <a:pt x="19429" y="8834"/>
                </a:cubicBezTo>
                <a:cubicBezTo>
                  <a:pt x="19413" y="8802"/>
                  <a:pt x="19381" y="8754"/>
                  <a:pt x="19397" y="8739"/>
                </a:cubicBezTo>
                <a:cubicBezTo>
                  <a:pt x="19492" y="8628"/>
                  <a:pt x="19492" y="8469"/>
                  <a:pt x="19682" y="8422"/>
                </a:cubicBezTo>
                <a:cubicBezTo>
                  <a:pt x="19698" y="8359"/>
                  <a:pt x="19635" y="8295"/>
                  <a:pt x="19746" y="8264"/>
                </a:cubicBezTo>
                <a:close/>
                <a:moveTo>
                  <a:pt x="11560" y="8675"/>
                </a:moveTo>
                <a:cubicBezTo>
                  <a:pt x="11670" y="8707"/>
                  <a:pt x="11607" y="8786"/>
                  <a:pt x="11623" y="8834"/>
                </a:cubicBezTo>
                <a:cubicBezTo>
                  <a:pt x="11655" y="8849"/>
                  <a:pt x="11686" y="8865"/>
                  <a:pt x="11718" y="8881"/>
                </a:cubicBezTo>
                <a:cubicBezTo>
                  <a:pt x="11690" y="8900"/>
                  <a:pt x="11672" y="8907"/>
                  <a:pt x="11659" y="8907"/>
                </a:cubicBezTo>
                <a:cubicBezTo>
                  <a:pt x="11628" y="8907"/>
                  <a:pt x="11629" y="8863"/>
                  <a:pt x="11607" y="8818"/>
                </a:cubicBezTo>
                <a:cubicBezTo>
                  <a:pt x="11528" y="8786"/>
                  <a:pt x="11528" y="8786"/>
                  <a:pt x="11560" y="8675"/>
                </a:cubicBezTo>
                <a:close/>
                <a:moveTo>
                  <a:pt x="539" y="8897"/>
                </a:moveTo>
                <a:cubicBezTo>
                  <a:pt x="555" y="8913"/>
                  <a:pt x="571" y="8929"/>
                  <a:pt x="571" y="8929"/>
                </a:cubicBezTo>
                <a:cubicBezTo>
                  <a:pt x="555" y="8944"/>
                  <a:pt x="555" y="8960"/>
                  <a:pt x="539" y="8976"/>
                </a:cubicBezTo>
                <a:lnTo>
                  <a:pt x="508" y="8960"/>
                </a:lnTo>
                <a:lnTo>
                  <a:pt x="539" y="8897"/>
                </a:lnTo>
                <a:close/>
                <a:moveTo>
                  <a:pt x="19191" y="8849"/>
                </a:moveTo>
                <a:lnTo>
                  <a:pt x="19302" y="8944"/>
                </a:lnTo>
                <a:lnTo>
                  <a:pt x="19049" y="9071"/>
                </a:lnTo>
                <a:cubicBezTo>
                  <a:pt x="19033" y="9039"/>
                  <a:pt x="19017" y="9008"/>
                  <a:pt x="18986" y="8944"/>
                </a:cubicBezTo>
                <a:lnTo>
                  <a:pt x="19191" y="8849"/>
                </a:lnTo>
                <a:close/>
                <a:moveTo>
                  <a:pt x="18891" y="9055"/>
                </a:moveTo>
                <a:lnTo>
                  <a:pt x="18891" y="9214"/>
                </a:lnTo>
                <a:lnTo>
                  <a:pt x="18732" y="9245"/>
                </a:lnTo>
                <a:cubicBezTo>
                  <a:pt x="18716" y="9198"/>
                  <a:pt x="18716" y="9150"/>
                  <a:pt x="18701" y="9087"/>
                </a:cubicBezTo>
                <a:lnTo>
                  <a:pt x="18891" y="9055"/>
                </a:lnTo>
                <a:close/>
                <a:moveTo>
                  <a:pt x="18368" y="9325"/>
                </a:moveTo>
                <a:lnTo>
                  <a:pt x="18400" y="9372"/>
                </a:lnTo>
                <a:lnTo>
                  <a:pt x="18368" y="9404"/>
                </a:lnTo>
                <a:cubicBezTo>
                  <a:pt x="18352" y="9388"/>
                  <a:pt x="18336" y="9372"/>
                  <a:pt x="18336" y="9340"/>
                </a:cubicBezTo>
                <a:cubicBezTo>
                  <a:pt x="18321" y="9340"/>
                  <a:pt x="18352" y="9325"/>
                  <a:pt x="18368" y="9325"/>
                </a:cubicBezTo>
                <a:close/>
                <a:moveTo>
                  <a:pt x="18764" y="9325"/>
                </a:moveTo>
                <a:cubicBezTo>
                  <a:pt x="18764" y="9325"/>
                  <a:pt x="18780" y="9340"/>
                  <a:pt x="18780" y="9340"/>
                </a:cubicBezTo>
                <a:cubicBezTo>
                  <a:pt x="18780" y="9372"/>
                  <a:pt x="18764" y="9388"/>
                  <a:pt x="18764" y="9404"/>
                </a:cubicBezTo>
                <a:lnTo>
                  <a:pt x="18716" y="9372"/>
                </a:lnTo>
                <a:lnTo>
                  <a:pt x="18764" y="9325"/>
                </a:lnTo>
                <a:close/>
                <a:moveTo>
                  <a:pt x="18384" y="9483"/>
                </a:moveTo>
                <a:cubicBezTo>
                  <a:pt x="18400" y="9530"/>
                  <a:pt x="18400" y="9578"/>
                  <a:pt x="18416" y="9641"/>
                </a:cubicBezTo>
                <a:lnTo>
                  <a:pt x="18226" y="9673"/>
                </a:lnTo>
                <a:lnTo>
                  <a:pt x="18226" y="9515"/>
                </a:lnTo>
                <a:lnTo>
                  <a:pt x="18384" y="9483"/>
                </a:lnTo>
                <a:close/>
                <a:moveTo>
                  <a:pt x="18914" y="9486"/>
                </a:moveTo>
                <a:cubicBezTo>
                  <a:pt x="18940" y="9486"/>
                  <a:pt x="18966" y="9495"/>
                  <a:pt x="18986" y="9515"/>
                </a:cubicBezTo>
                <a:cubicBezTo>
                  <a:pt x="18970" y="9578"/>
                  <a:pt x="18891" y="9610"/>
                  <a:pt x="18827" y="9673"/>
                </a:cubicBezTo>
                <a:cubicBezTo>
                  <a:pt x="18827" y="9610"/>
                  <a:pt x="18811" y="9562"/>
                  <a:pt x="18811" y="9530"/>
                </a:cubicBezTo>
                <a:cubicBezTo>
                  <a:pt x="18839" y="9503"/>
                  <a:pt x="18877" y="9486"/>
                  <a:pt x="18914" y="9486"/>
                </a:cubicBezTo>
                <a:close/>
                <a:moveTo>
                  <a:pt x="492" y="9625"/>
                </a:moveTo>
                <a:cubicBezTo>
                  <a:pt x="523" y="9641"/>
                  <a:pt x="555" y="9657"/>
                  <a:pt x="587" y="9689"/>
                </a:cubicBezTo>
                <a:cubicBezTo>
                  <a:pt x="563" y="9701"/>
                  <a:pt x="546" y="9705"/>
                  <a:pt x="534" y="9705"/>
                </a:cubicBezTo>
                <a:cubicBezTo>
                  <a:pt x="498" y="9705"/>
                  <a:pt x="504" y="9661"/>
                  <a:pt x="492" y="9625"/>
                </a:cubicBezTo>
                <a:close/>
                <a:moveTo>
                  <a:pt x="18162" y="9736"/>
                </a:moveTo>
                <a:lnTo>
                  <a:pt x="18194" y="9768"/>
                </a:lnTo>
                <a:lnTo>
                  <a:pt x="18162" y="9815"/>
                </a:lnTo>
                <a:cubicBezTo>
                  <a:pt x="18146" y="9815"/>
                  <a:pt x="18131" y="9800"/>
                  <a:pt x="18131" y="9800"/>
                </a:cubicBezTo>
                <a:cubicBezTo>
                  <a:pt x="18146" y="9768"/>
                  <a:pt x="18146" y="9752"/>
                  <a:pt x="18162" y="9736"/>
                </a:cubicBezTo>
                <a:close/>
                <a:moveTo>
                  <a:pt x="42784" y="9815"/>
                </a:moveTo>
                <a:cubicBezTo>
                  <a:pt x="42799" y="9831"/>
                  <a:pt x="42799" y="9863"/>
                  <a:pt x="42815" y="9879"/>
                </a:cubicBezTo>
                <a:cubicBezTo>
                  <a:pt x="42815" y="9879"/>
                  <a:pt x="42799" y="9895"/>
                  <a:pt x="42784" y="9910"/>
                </a:cubicBezTo>
                <a:cubicBezTo>
                  <a:pt x="42768" y="9879"/>
                  <a:pt x="42768" y="9863"/>
                  <a:pt x="42752" y="9847"/>
                </a:cubicBezTo>
                <a:cubicBezTo>
                  <a:pt x="42752" y="9847"/>
                  <a:pt x="42784" y="9831"/>
                  <a:pt x="42784" y="9815"/>
                </a:cubicBezTo>
                <a:close/>
                <a:moveTo>
                  <a:pt x="33521" y="9990"/>
                </a:moveTo>
                <a:lnTo>
                  <a:pt x="33568" y="10037"/>
                </a:lnTo>
                <a:lnTo>
                  <a:pt x="33521" y="10069"/>
                </a:lnTo>
                <a:cubicBezTo>
                  <a:pt x="33521" y="10053"/>
                  <a:pt x="33505" y="10037"/>
                  <a:pt x="33505" y="10021"/>
                </a:cubicBezTo>
                <a:cubicBezTo>
                  <a:pt x="33489" y="10005"/>
                  <a:pt x="33521" y="9990"/>
                  <a:pt x="33521" y="9990"/>
                </a:cubicBezTo>
                <a:close/>
                <a:moveTo>
                  <a:pt x="18400" y="9895"/>
                </a:moveTo>
                <a:lnTo>
                  <a:pt x="18400" y="10053"/>
                </a:lnTo>
                <a:lnTo>
                  <a:pt x="18241" y="10085"/>
                </a:lnTo>
                <a:cubicBezTo>
                  <a:pt x="18226" y="10037"/>
                  <a:pt x="18210" y="9990"/>
                  <a:pt x="18210" y="9926"/>
                </a:cubicBezTo>
                <a:lnTo>
                  <a:pt x="18400" y="9895"/>
                </a:lnTo>
                <a:close/>
                <a:moveTo>
                  <a:pt x="17766" y="10053"/>
                </a:moveTo>
                <a:lnTo>
                  <a:pt x="17861" y="10100"/>
                </a:lnTo>
                <a:cubicBezTo>
                  <a:pt x="17833" y="10119"/>
                  <a:pt x="17814" y="10127"/>
                  <a:pt x="17802" y="10127"/>
                </a:cubicBezTo>
                <a:cubicBezTo>
                  <a:pt x="17773" y="10127"/>
                  <a:pt x="17777" y="10086"/>
                  <a:pt x="17766" y="10053"/>
                </a:cubicBezTo>
                <a:close/>
                <a:moveTo>
                  <a:pt x="18067" y="10069"/>
                </a:moveTo>
                <a:cubicBezTo>
                  <a:pt x="18083" y="10085"/>
                  <a:pt x="18083" y="10116"/>
                  <a:pt x="18099" y="10132"/>
                </a:cubicBezTo>
                <a:lnTo>
                  <a:pt x="18067" y="10164"/>
                </a:lnTo>
                <a:cubicBezTo>
                  <a:pt x="18051" y="10132"/>
                  <a:pt x="18051" y="10116"/>
                  <a:pt x="18036" y="10100"/>
                </a:cubicBezTo>
                <a:cubicBezTo>
                  <a:pt x="18036" y="10100"/>
                  <a:pt x="18051" y="10085"/>
                  <a:pt x="18067" y="10069"/>
                </a:cubicBezTo>
                <a:close/>
                <a:moveTo>
                  <a:pt x="27963" y="10575"/>
                </a:moveTo>
                <a:cubicBezTo>
                  <a:pt x="27961" y="10583"/>
                  <a:pt x="27961" y="10588"/>
                  <a:pt x="27963" y="10592"/>
                </a:cubicBezTo>
                <a:lnTo>
                  <a:pt x="27963" y="10592"/>
                </a:lnTo>
                <a:lnTo>
                  <a:pt x="27963" y="10575"/>
                </a:lnTo>
                <a:close/>
                <a:moveTo>
                  <a:pt x="39743" y="10591"/>
                </a:moveTo>
                <a:lnTo>
                  <a:pt x="39775" y="10623"/>
                </a:lnTo>
                <a:cubicBezTo>
                  <a:pt x="39759" y="10623"/>
                  <a:pt x="39743" y="10639"/>
                  <a:pt x="39712" y="10639"/>
                </a:cubicBezTo>
                <a:cubicBezTo>
                  <a:pt x="39712" y="10639"/>
                  <a:pt x="39680" y="10623"/>
                  <a:pt x="39680" y="10623"/>
                </a:cubicBezTo>
                <a:cubicBezTo>
                  <a:pt x="39696" y="10607"/>
                  <a:pt x="39728" y="10591"/>
                  <a:pt x="39743" y="10591"/>
                </a:cubicBezTo>
                <a:close/>
                <a:moveTo>
                  <a:pt x="39538" y="10655"/>
                </a:moveTo>
                <a:cubicBezTo>
                  <a:pt x="39553" y="10670"/>
                  <a:pt x="39553" y="10686"/>
                  <a:pt x="39569" y="10718"/>
                </a:cubicBezTo>
                <a:cubicBezTo>
                  <a:pt x="39569" y="10718"/>
                  <a:pt x="39558" y="10753"/>
                  <a:pt x="39544" y="10753"/>
                </a:cubicBezTo>
                <a:cubicBezTo>
                  <a:pt x="39542" y="10753"/>
                  <a:pt x="39540" y="10752"/>
                  <a:pt x="39538" y="10750"/>
                </a:cubicBezTo>
                <a:cubicBezTo>
                  <a:pt x="39522" y="10718"/>
                  <a:pt x="39506" y="10702"/>
                  <a:pt x="39506" y="10686"/>
                </a:cubicBezTo>
                <a:lnTo>
                  <a:pt x="39538" y="10655"/>
                </a:lnTo>
                <a:close/>
                <a:moveTo>
                  <a:pt x="38667" y="10845"/>
                </a:moveTo>
                <a:lnTo>
                  <a:pt x="38698" y="10876"/>
                </a:lnTo>
                <a:cubicBezTo>
                  <a:pt x="38683" y="10876"/>
                  <a:pt x="38651" y="10892"/>
                  <a:pt x="38635" y="10892"/>
                </a:cubicBezTo>
                <a:cubicBezTo>
                  <a:pt x="38619" y="10892"/>
                  <a:pt x="38603" y="10876"/>
                  <a:pt x="38603" y="10876"/>
                </a:cubicBezTo>
                <a:lnTo>
                  <a:pt x="38667" y="10845"/>
                </a:lnTo>
                <a:close/>
                <a:moveTo>
                  <a:pt x="16975" y="10512"/>
                </a:moveTo>
                <a:lnTo>
                  <a:pt x="17133" y="10765"/>
                </a:lnTo>
                <a:cubicBezTo>
                  <a:pt x="17117" y="10797"/>
                  <a:pt x="17101" y="10813"/>
                  <a:pt x="17085" y="10845"/>
                </a:cubicBezTo>
                <a:cubicBezTo>
                  <a:pt x="17066" y="10836"/>
                  <a:pt x="17048" y="10832"/>
                  <a:pt x="17032" y="10832"/>
                </a:cubicBezTo>
                <a:cubicBezTo>
                  <a:pt x="16954" y="10832"/>
                  <a:pt x="16910" y="10918"/>
                  <a:pt x="16824" y="10918"/>
                </a:cubicBezTo>
                <a:cubicBezTo>
                  <a:pt x="16799" y="10918"/>
                  <a:pt x="16771" y="10910"/>
                  <a:pt x="16737" y="10892"/>
                </a:cubicBezTo>
                <a:lnTo>
                  <a:pt x="16832" y="10797"/>
                </a:lnTo>
                <a:lnTo>
                  <a:pt x="16832" y="10639"/>
                </a:lnTo>
                <a:lnTo>
                  <a:pt x="16975" y="10512"/>
                </a:lnTo>
                <a:close/>
                <a:moveTo>
                  <a:pt x="27852" y="10829"/>
                </a:moveTo>
                <a:lnTo>
                  <a:pt x="27852" y="10829"/>
                </a:lnTo>
                <a:cubicBezTo>
                  <a:pt x="27884" y="10845"/>
                  <a:pt x="27916" y="10876"/>
                  <a:pt x="27947" y="10892"/>
                </a:cubicBezTo>
                <a:cubicBezTo>
                  <a:pt x="27920" y="10911"/>
                  <a:pt x="27903" y="10918"/>
                  <a:pt x="27892" y="10918"/>
                </a:cubicBezTo>
                <a:cubicBezTo>
                  <a:pt x="27865" y="10918"/>
                  <a:pt x="27875" y="10873"/>
                  <a:pt x="27852" y="10829"/>
                </a:cubicBezTo>
                <a:close/>
                <a:moveTo>
                  <a:pt x="16403" y="10905"/>
                </a:moveTo>
                <a:cubicBezTo>
                  <a:pt x="16435" y="10905"/>
                  <a:pt x="16475" y="10941"/>
                  <a:pt x="16505" y="10941"/>
                </a:cubicBezTo>
                <a:cubicBezTo>
                  <a:pt x="16509" y="10941"/>
                  <a:pt x="16512" y="10941"/>
                  <a:pt x="16515" y="10940"/>
                </a:cubicBezTo>
                <a:lnTo>
                  <a:pt x="16515" y="10940"/>
                </a:lnTo>
                <a:cubicBezTo>
                  <a:pt x="16497" y="10967"/>
                  <a:pt x="16463" y="10984"/>
                  <a:pt x="16428" y="10984"/>
                </a:cubicBezTo>
                <a:cubicBezTo>
                  <a:pt x="16402" y="10984"/>
                  <a:pt x="16377" y="10975"/>
                  <a:pt x="16357" y="10955"/>
                </a:cubicBezTo>
                <a:cubicBezTo>
                  <a:pt x="16368" y="10917"/>
                  <a:pt x="16384" y="10905"/>
                  <a:pt x="16403" y="10905"/>
                </a:cubicBezTo>
                <a:close/>
                <a:moveTo>
                  <a:pt x="26047" y="10987"/>
                </a:moveTo>
                <a:cubicBezTo>
                  <a:pt x="26063" y="11019"/>
                  <a:pt x="26063" y="11035"/>
                  <a:pt x="26079" y="11050"/>
                </a:cubicBezTo>
                <a:cubicBezTo>
                  <a:pt x="26079" y="11050"/>
                  <a:pt x="26047" y="11082"/>
                  <a:pt x="26047" y="11082"/>
                </a:cubicBezTo>
                <a:cubicBezTo>
                  <a:pt x="26031" y="11066"/>
                  <a:pt x="26016" y="11035"/>
                  <a:pt x="26016" y="11019"/>
                </a:cubicBezTo>
                <a:cubicBezTo>
                  <a:pt x="26016" y="11019"/>
                  <a:pt x="26031" y="10987"/>
                  <a:pt x="26047" y="10987"/>
                </a:cubicBezTo>
                <a:close/>
                <a:moveTo>
                  <a:pt x="16199" y="11066"/>
                </a:moveTo>
                <a:cubicBezTo>
                  <a:pt x="16262" y="11130"/>
                  <a:pt x="16262" y="11177"/>
                  <a:pt x="16215" y="11225"/>
                </a:cubicBezTo>
                <a:cubicBezTo>
                  <a:pt x="16104" y="11193"/>
                  <a:pt x="16135" y="11145"/>
                  <a:pt x="16199" y="11066"/>
                </a:cubicBezTo>
                <a:close/>
                <a:moveTo>
                  <a:pt x="11480" y="11256"/>
                </a:moveTo>
                <a:lnTo>
                  <a:pt x="11512" y="11288"/>
                </a:lnTo>
                <a:cubicBezTo>
                  <a:pt x="11496" y="11304"/>
                  <a:pt x="11480" y="11304"/>
                  <a:pt x="11449" y="11320"/>
                </a:cubicBezTo>
                <a:cubicBezTo>
                  <a:pt x="11449" y="11320"/>
                  <a:pt x="11433" y="11288"/>
                  <a:pt x="11417" y="11288"/>
                </a:cubicBezTo>
                <a:lnTo>
                  <a:pt x="11480" y="11256"/>
                </a:lnTo>
                <a:close/>
                <a:moveTo>
                  <a:pt x="37558" y="11256"/>
                </a:moveTo>
                <a:lnTo>
                  <a:pt x="37606" y="11288"/>
                </a:lnTo>
                <a:cubicBezTo>
                  <a:pt x="37606" y="11288"/>
                  <a:pt x="37574" y="11320"/>
                  <a:pt x="37574" y="11320"/>
                </a:cubicBezTo>
                <a:cubicBezTo>
                  <a:pt x="37558" y="11304"/>
                  <a:pt x="37543" y="11304"/>
                  <a:pt x="37511" y="11288"/>
                </a:cubicBezTo>
                <a:lnTo>
                  <a:pt x="37558" y="11256"/>
                </a:lnTo>
                <a:close/>
                <a:moveTo>
                  <a:pt x="17004" y="11091"/>
                </a:moveTo>
                <a:cubicBezTo>
                  <a:pt x="17042" y="11091"/>
                  <a:pt x="17084" y="11103"/>
                  <a:pt x="17117" y="11114"/>
                </a:cubicBezTo>
                <a:cubicBezTo>
                  <a:pt x="17054" y="11177"/>
                  <a:pt x="17054" y="11177"/>
                  <a:pt x="16975" y="11177"/>
                </a:cubicBezTo>
                <a:lnTo>
                  <a:pt x="16895" y="11351"/>
                </a:lnTo>
                <a:lnTo>
                  <a:pt x="16785" y="11351"/>
                </a:lnTo>
                <a:lnTo>
                  <a:pt x="16705" y="11225"/>
                </a:lnTo>
                <a:lnTo>
                  <a:pt x="16959" y="11098"/>
                </a:lnTo>
                <a:cubicBezTo>
                  <a:pt x="16973" y="11093"/>
                  <a:pt x="16988" y="11091"/>
                  <a:pt x="17004" y="11091"/>
                </a:cubicBezTo>
                <a:close/>
                <a:moveTo>
                  <a:pt x="28502" y="11256"/>
                </a:moveTo>
                <a:cubicBezTo>
                  <a:pt x="28565" y="11304"/>
                  <a:pt x="28565" y="11367"/>
                  <a:pt x="28502" y="11415"/>
                </a:cubicBezTo>
                <a:cubicBezTo>
                  <a:pt x="28422" y="11367"/>
                  <a:pt x="28422" y="11304"/>
                  <a:pt x="28502" y="11256"/>
                </a:cubicBezTo>
                <a:close/>
                <a:moveTo>
                  <a:pt x="36988" y="11430"/>
                </a:moveTo>
                <a:cubicBezTo>
                  <a:pt x="37004" y="11430"/>
                  <a:pt x="37020" y="11462"/>
                  <a:pt x="37020" y="11462"/>
                </a:cubicBezTo>
                <a:lnTo>
                  <a:pt x="36957" y="11478"/>
                </a:lnTo>
                <a:lnTo>
                  <a:pt x="36925" y="11462"/>
                </a:lnTo>
                <a:cubicBezTo>
                  <a:pt x="36941" y="11446"/>
                  <a:pt x="36973" y="11430"/>
                  <a:pt x="36988" y="11430"/>
                </a:cubicBezTo>
                <a:close/>
                <a:moveTo>
                  <a:pt x="16056" y="11446"/>
                </a:moveTo>
                <a:cubicBezTo>
                  <a:pt x="16056" y="11525"/>
                  <a:pt x="15961" y="11557"/>
                  <a:pt x="15930" y="11605"/>
                </a:cubicBezTo>
                <a:lnTo>
                  <a:pt x="15565" y="11605"/>
                </a:lnTo>
                <a:cubicBezTo>
                  <a:pt x="15576" y="11509"/>
                  <a:pt x="15662" y="11502"/>
                  <a:pt x="15676" y="11446"/>
                </a:cubicBezTo>
                <a:close/>
                <a:moveTo>
                  <a:pt x="15360" y="11541"/>
                </a:moveTo>
                <a:lnTo>
                  <a:pt x="15360" y="11541"/>
                </a:lnTo>
                <a:cubicBezTo>
                  <a:pt x="15425" y="11554"/>
                  <a:pt x="15479" y="11578"/>
                  <a:pt x="15532" y="11621"/>
                </a:cubicBezTo>
                <a:lnTo>
                  <a:pt x="15532" y="11621"/>
                </a:lnTo>
                <a:cubicBezTo>
                  <a:pt x="15487" y="11663"/>
                  <a:pt x="15431" y="11700"/>
                  <a:pt x="15375" y="11700"/>
                </a:cubicBezTo>
                <a:cubicBezTo>
                  <a:pt x="15360" y="11636"/>
                  <a:pt x="15360" y="11589"/>
                  <a:pt x="15360" y="11541"/>
                </a:cubicBezTo>
                <a:close/>
                <a:moveTo>
                  <a:pt x="27995" y="11684"/>
                </a:moveTo>
                <a:cubicBezTo>
                  <a:pt x="28011" y="11684"/>
                  <a:pt x="28042" y="11700"/>
                  <a:pt x="28058" y="11700"/>
                </a:cubicBezTo>
                <a:lnTo>
                  <a:pt x="28027" y="11731"/>
                </a:lnTo>
                <a:lnTo>
                  <a:pt x="27963" y="11700"/>
                </a:lnTo>
                <a:cubicBezTo>
                  <a:pt x="27979" y="11700"/>
                  <a:pt x="27995" y="11684"/>
                  <a:pt x="27995" y="11684"/>
                </a:cubicBezTo>
                <a:close/>
                <a:moveTo>
                  <a:pt x="16120" y="11747"/>
                </a:moveTo>
                <a:lnTo>
                  <a:pt x="16167" y="11905"/>
                </a:lnTo>
                <a:lnTo>
                  <a:pt x="15977" y="11905"/>
                </a:lnTo>
                <a:cubicBezTo>
                  <a:pt x="15961" y="11874"/>
                  <a:pt x="15945" y="11826"/>
                  <a:pt x="15945" y="11779"/>
                </a:cubicBezTo>
                <a:lnTo>
                  <a:pt x="16120" y="11747"/>
                </a:lnTo>
                <a:close/>
                <a:moveTo>
                  <a:pt x="3595" y="11826"/>
                </a:moveTo>
                <a:lnTo>
                  <a:pt x="3627" y="11890"/>
                </a:lnTo>
                <a:lnTo>
                  <a:pt x="3595" y="11921"/>
                </a:lnTo>
                <a:cubicBezTo>
                  <a:pt x="3579" y="11905"/>
                  <a:pt x="3564" y="11874"/>
                  <a:pt x="3564" y="11858"/>
                </a:cubicBezTo>
                <a:cubicBezTo>
                  <a:pt x="3564" y="11858"/>
                  <a:pt x="3595" y="11826"/>
                  <a:pt x="3595" y="11826"/>
                </a:cubicBezTo>
                <a:close/>
                <a:moveTo>
                  <a:pt x="35199" y="11826"/>
                </a:moveTo>
                <a:lnTo>
                  <a:pt x="35231" y="11890"/>
                </a:lnTo>
                <a:lnTo>
                  <a:pt x="35199" y="11921"/>
                </a:lnTo>
                <a:cubicBezTo>
                  <a:pt x="35183" y="11905"/>
                  <a:pt x="35168" y="11874"/>
                  <a:pt x="35168" y="11858"/>
                </a:cubicBezTo>
                <a:cubicBezTo>
                  <a:pt x="35168" y="11858"/>
                  <a:pt x="35183" y="11826"/>
                  <a:pt x="35199" y="11826"/>
                </a:cubicBezTo>
                <a:close/>
                <a:moveTo>
                  <a:pt x="35025" y="12032"/>
                </a:moveTo>
                <a:lnTo>
                  <a:pt x="35025" y="12032"/>
                </a:lnTo>
                <a:cubicBezTo>
                  <a:pt x="35088" y="12080"/>
                  <a:pt x="35088" y="12175"/>
                  <a:pt x="35009" y="12254"/>
                </a:cubicBezTo>
                <a:lnTo>
                  <a:pt x="34851" y="12111"/>
                </a:lnTo>
                <a:lnTo>
                  <a:pt x="35025" y="12032"/>
                </a:lnTo>
                <a:close/>
                <a:moveTo>
                  <a:pt x="23844" y="12179"/>
                </a:moveTo>
                <a:cubicBezTo>
                  <a:pt x="23867" y="12179"/>
                  <a:pt x="23891" y="12187"/>
                  <a:pt x="23910" y="12206"/>
                </a:cubicBezTo>
                <a:cubicBezTo>
                  <a:pt x="23899" y="12245"/>
                  <a:pt x="23882" y="12257"/>
                  <a:pt x="23862" y="12257"/>
                </a:cubicBezTo>
                <a:cubicBezTo>
                  <a:pt x="23834" y="12257"/>
                  <a:pt x="23800" y="12232"/>
                  <a:pt x="23772" y="12232"/>
                </a:cubicBezTo>
                <a:cubicBezTo>
                  <a:pt x="23765" y="12232"/>
                  <a:pt x="23758" y="12234"/>
                  <a:pt x="23751" y="12238"/>
                </a:cubicBezTo>
                <a:cubicBezTo>
                  <a:pt x="23771" y="12200"/>
                  <a:pt x="23807" y="12179"/>
                  <a:pt x="23844" y="12179"/>
                </a:cubicBezTo>
                <a:close/>
                <a:moveTo>
                  <a:pt x="27219" y="12032"/>
                </a:moveTo>
                <a:cubicBezTo>
                  <a:pt x="27314" y="12080"/>
                  <a:pt x="27377" y="12159"/>
                  <a:pt x="27472" y="12222"/>
                </a:cubicBezTo>
                <a:cubicBezTo>
                  <a:pt x="27433" y="12262"/>
                  <a:pt x="27389" y="12274"/>
                  <a:pt x="27346" y="12274"/>
                </a:cubicBezTo>
                <a:cubicBezTo>
                  <a:pt x="27302" y="12274"/>
                  <a:pt x="27259" y="12262"/>
                  <a:pt x="27219" y="12254"/>
                </a:cubicBezTo>
                <a:cubicBezTo>
                  <a:pt x="27156" y="12190"/>
                  <a:pt x="27156" y="12095"/>
                  <a:pt x="27219" y="12032"/>
                </a:cubicBezTo>
                <a:close/>
                <a:moveTo>
                  <a:pt x="15672" y="12202"/>
                </a:moveTo>
                <a:cubicBezTo>
                  <a:pt x="15692" y="12202"/>
                  <a:pt x="15722" y="12210"/>
                  <a:pt x="15771" y="12222"/>
                </a:cubicBezTo>
                <a:cubicBezTo>
                  <a:pt x="15750" y="12265"/>
                  <a:pt x="15718" y="12276"/>
                  <a:pt x="15684" y="12276"/>
                </a:cubicBezTo>
                <a:cubicBezTo>
                  <a:pt x="15661" y="12276"/>
                  <a:pt x="15637" y="12271"/>
                  <a:pt x="15613" y="12268"/>
                </a:cubicBezTo>
                <a:lnTo>
                  <a:pt x="15613" y="12268"/>
                </a:lnTo>
                <a:cubicBezTo>
                  <a:pt x="15632" y="12221"/>
                  <a:pt x="15640" y="12202"/>
                  <a:pt x="15672" y="12202"/>
                </a:cubicBezTo>
                <a:close/>
                <a:moveTo>
                  <a:pt x="27061" y="12190"/>
                </a:moveTo>
                <a:cubicBezTo>
                  <a:pt x="27061" y="12222"/>
                  <a:pt x="27077" y="12254"/>
                  <a:pt x="27077" y="12301"/>
                </a:cubicBezTo>
                <a:cubicBezTo>
                  <a:pt x="27077" y="12301"/>
                  <a:pt x="27013" y="12317"/>
                  <a:pt x="27013" y="12317"/>
                </a:cubicBezTo>
                <a:cubicBezTo>
                  <a:pt x="27010" y="12320"/>
                  <a:pt x="27007" y="12321"/>
                  <a:pt x="27004" y="12321"/>
                </a:cubicBezTo>
                <a:cubicBezTo>
                  <a:pt x="26992" y="12321"/>
                  <a:pt x="26982" y="12301"/>
                  <a:pt x="26982" y="12301"/>
                </a:cubicBezTo>
                <a:cubicBezTo>
                  <a:pt x="26982" y="12254"/>
                  <a:pt x="26982" y="12222"/>
                  <a:pt x="26997" y="12190"/>
                </a:cubicBezTo>
                <a:close/>
                <a:moveTo>
                  <a:pt x="15579" y="12275"/>
                </a:moveTo>
                <a:cubicBezTo>
                  <a:pt x="15564" y="12305"/>
                  <a:pt x="15548" y="12334"/>
                  <a:pt x="15518" y="12349"/>
                </a:cubicBezTo>
                <a:cubicBezTo>
                  <a:pt x="15464" y="12281"/>
                  <a:pt x="15514" y="12283"/>
                  <a:pt x="15579" y="12275"/>
                </a:cubicBezTo>
                <a:close/>
                <a:moveTo>
                  <a:pt x="26839" y="12523"/>
                </a:moveTo>
                <a:cubicBezTo>
                  <a:pt x="26855" y="12523"/>
                  <a:pt x="26871" y="12539"/>
                  <a:pt x="26871" y="12539"/>
                </a:cubicBezTo>
                <a:cubicBezTo>
                  <a:pt x="26855" y="12555"/>
                  <a:pt x="26839" y="12570"/>
                  <a:pt x="26807" y="12570"/>
                </a:cubicBezTo>
                <a:cubicBezTo>
                  <a:pt x="26807" y="12570"/>
                  <a:pt x="26792" y="12555"/>
                  <a:pt x="26776" y="12539"/>
                </a:cubicBezTo>
                <a:cubicBezTo>
                  <a:pt x="26807" y="12539"/>
                  <a:pt x="26823" y="12523"/>
                  <a:pt x="26839" y="12523"/>
                </a:cubicBezTo>
                <a:close/>
                <a:moveTo>
                  <a:pt x="26079" y="12681"/>
                </a:moveTo>
                <a:cubicBezTo>
                  <a:pt x="26079" y="12729"/>
                  <a:pt x="26095" y="12760"/>
                  <a:pt x="26111" y="12824"/>
                </a:cubicBezTo>
                <a:lnTo>
                  <a:pt x="25921" y="12855"/>
                </a:lnTo>
                <a:cubicBezTo>
                  <a:pt x="25905" y="12792"/>
                  <a:pt x="25905" y="12760"/>
                  <a:pt x="25889" y="12681"/>
                </a:cubicBezTo>
                <a:close/>
                <a:moveTo>
                  <a:pt x="3564" y="12111"/>
                </a:moveTo>
                <a:cubicBezTo>
                  <a:pt x="3595" y="12111"/>
                  <a:pt x="3611" y="12127"/>
                  <a:pt x="3643" y="12143"/>
                </a:cubicBezTo>
                <a:cubicBezTo>
                  <a:pt x="3627" y="12317"/>
                  <a:pt x="3405" y="12333"/>
                  <a:pt x="3437" y="12475"/>
                </a:cubicBezTo>
                <a:lnTo>
                  <a:pt x="3057" y="12634"/>
                </a:lnTo>
                <a:cubicBezTo>
                  <a:pt x="3057" y="12697"/>
                  <a:pt x="3041" y="12760"/>
                  <a:pt x="3041" y="12824"/>
                </a:cubicBezTo>
                <a:cubicBezTo>
                  <a:pt x="2994" y="12847"/>
                  <a:pt x="2946" y="12859"/>
                  <a:pt x="2901" y="12859"/>
                </a:cubicBezTo>
                <a:cubicBezTo>
                  <a:pt x="2855" y="12859"/>
                  <a:pt x="2811" y="12847"/>
                  <a:pt x="2772" y="12824"/>
                </a:cubicBezTo>
                <a:cubicBezTo>
                  <a:pt x="2804" y="12697"/>
                  <a:pt x="2899" y="12586"/>
                  <a:pt x="3009" y="12523"/>
                </a:cubicBezTo>
                <a:lnTo>
                  <a:pt x="3120" y="12523"/>
                </a:lnTo>
                <a:lnTo>
                  <a:pt x="3168" y="12380"/>
                </a:lnTo>
                <a:cubicBezTo>
                  <a:pt x="3389" y="12301"/>
                  <a:pt x="3389" y="12301"/>
                  <a:pt x="3469" y="12127"/>
                </a:cubicBezTo>
                <a:cubicBezTo>
                  <a:pt x="3500" y="12111"/>
                  <a:pt x="3532" y="12111"/>
                  <a:pt x="3564" y="12111"/>
                </a:cubicBezTo>
                <a:close/>
                <a:moveTo>
                  <a:pt x="32634" y="12840"/>
                </a:moveTo>
                <a:lnTo>
                  <a:pt x="32697" y="12871"/>
                </a:lnTo>
                <a:cubicBezTo>
                  <a:pt x="32682" y="12887"/>
                  <a:pt x="32666" y="12903"/>
                  <a:pt x="32666" y="12903"/>
                </a:cubicBezTo>
                <a:cubicBezTo>
                  <a:pt x="32650" y="12887"/>
                  <a:pt x="32618" y="12887"/>
                  <a:pt x="32602" y="12871"/>
                </a:cubicBezTo>
                <a:lnTo>
                  <a:pt x="32634" y="12840"/>
                </a:lnTo>
                <a:close/>
                <a:moveTo>
                  <a:pt x="14647" y="12935"/>
                </a:moveTo>
                <a:cubicBezTo>
                  <a:pt x="14647" y="12935"/>
                  <a:pt x="14663" y="12966"/>
                  <a:pt x="14679" y="12966"/>
                </a:cubicBezTo>
                <a:lnTo>
                  <a:pt x="14600" y="12998"/>
                </a:lnTo>
                <a:lnTo>
                  <a:pt x="14568" y="12966"/>
                </a:lnTo>
                <a:cubicBezTo>
                  <a:pt x="14600" y="12950"/>
                  <a:pt x="14615" y="12950"/>
                  <a:pt x="14647" y="12935"/>
                </a:cubicBezTo>
                <a:close/>
                <a:moveTo>
                  <a:pt x="22406" y="12919"/>
                </a:moveTo>
                <a:lnTo>
                  <a:pt x="22437" y="12982"/>
                </a:lnTo>
                <a:lnTo>
                  <a:pt x="22406" y="12998"/>
                </a:lnTo>
                <a:cubicBezTo>
                  <a:pt x="22390" y="12982"/>
                  <a:pt x="22374" y="12966"/>
                  <a:pt x="22374" y="12950"/>
                </a:cubicBezTo>
                <a:cubicBezTo>
                  <a:pt x="22374" y="12950"/>
                  <a:pt x="22390" y="12935"/>
                  <a:pt x="22406" y="12919"/>
                </a:cubicBezTo>
                <a:close/>
                <a:moveTo>
                  <a:pt x="2455" y="12982"/>
                </a:moveTo>
                <a:lnTo>
                  <a:pt x="2455" y="12982"/>
                </a:lnTo>
                <a:cubicBezTo>
                  <a:pt x="2503" y="12998"/>
                  <a:pt x="2534" y="13014"/>
                  <a:pt x="2550" y="13045"/>
                </a:cubicBezTo>
                <a:cubicBezTo>
                  <a:pt x="2530" y="13057"/>
                  <a:pt x="2517" y="13062"/>
                  <a:pt x="2506" y="13062"/>
                </a:cubicBezTo>
                <a:cubicBezTo>
                  <a:pt x="2476" y="13062"/>
                  <a:pt x="2479" y="13018"/>
                  <a:pt x="2455" y="12982"/>
                </a:cubicBezTo>
                <a:close/>
                <a:moveTo>
                  <a:pt x="13745" y="12998"/>
                </a:moveTo>
                <a:lnTo>
                  <a:pt x="13745" y="12998"/>
                </a:lnTo>
                <a:cubicBezTo>
                  <a:pt x="13840" y="13045"/>
                  <a:pt x="13840" y="13045"/>
                  <a:pt x="13792" y="13156"/>
                </a:cubicBezTo>
                <a:cubicBezTo>
                  <a:pt x="13697" y="13125"/>
                  <a:pt x="13760" y="13061"/>
                  <a:pt x="13745" y="12998"/>
                </a:cubicBezTo>
                <a:close/>
                <a:moveTo>
                  <a:pt x="26902" y="12950"/>
                </a:moveTo>
                <a:cubicBezTo>
                  <a:pt x="26997" y="12950"/>
                  <a:pt x="26997" y="13045"/>
                  <a:pt x="27077" y="13045"/>
                </a:cubicBezTo>
                <a:lnTo>
                  <a:pt x="27077" y="13188"/>
                </a:lnTo>
                <a:lnTo>
                  <a:pt x="26776" y="13188"/>
                </a:lnTo>
                <a:cubicBezTo>
                  <a:pt x="26703" y="13200"/>
                  <a:pt x="26658" y="13277"/>
                  <a:pt x="26584" y="13277"/>
                </a:cubicBezTo>
                <a:cubicBezTo>
                  <a:pt x="26562" y="13277"/>
                  <a:pt x="26536" y="13270"/>
                  <a:pt x="26507" y="13251"/>
                </a:cubicBezTo>
                <a:cubicBezTo>
                  <a:pt x="26522" y="13172"/>
                  <a:pt x="26602" y="13156"/>
                  <a:pt x="26649" y="13109"/>
                </a:cubicBezTo>
                <a:lnTo>
                  <a:pt x="26839" y="13109"/>
                </a:lnTo>
                <a:lnTo>
                  <a:pt x="26902" y="12950"/>
                </a:lnTo>
                <a:close/>
                <a:moveTo>
                  <a:pt x="14251" y="13362"/>
                </a:moveTo>
                <a:cubicBezTo>
                  <a:pt x="14251" y="13362"/>
                  <a:pt x="14267" y="13378"/>
                  <a:pt x="14283" y="13378"/>
                </a:cubicBezTo>
                <a:lnTo>
                  <a:pt x="14220" y="13410"/>
                </a:lnTo>
                <a:lnTo>
                  <a:pt x="14172" y="13378"/>
                </a:lnTo>
                <a:cubicBezTo>
                  <a:pt x="14204" y="13378"/>
                  <a:pt x="14220" y="13362"/>
                  <a:pt x="14251" y="13362"/>
                </a:cubicBezTo>
                <a:close/>
                <a:moveTo>
                  <a:pt x="26617" y="13520"/>
                </a:moveTo>
                <a:cubicBezTo>
                  <a:pt x="26649" y="13536"/>
                  <a:pt x="26665" y="13536"/>
                  <a:pt x="26681" y="13552"/>
                </a:cubicBezTo>
                <a:lnTo>
                  <a:pt x="26649" y="13584"/>
                </a:lnTo>
                <a:lnTo>
                  <a:pt x="26586" y="13552"/>
                </a:lnTo>
                <a:cubicBezTo>
                  <a:pt x="26602" y="13536"/>
                  <a:pt x="26617" y="13520"/>
                  <a:pt x="26617" y="13520"/>
                </a:cubicBezTo>
                <a:close/>
                <a:moveTo>
                  <a:pt x="14125" y="13600"/>
                </a:moveTo>
                <a:cubicBezTo>
                  <a:pt x="14204" y="13647"/>
                  <a:pt x="14204" y="13710"/>
                  <a:pt x="14125" y="13774"/>
                </a:cubicBezTo>
                <a:cubicBezTo>
                  <a:pt x="14061" y="13726"/>
                  <a:pt x="14061" y="13631"/>
                  <a:pt x="14125" y="13600"/>
                </a:cubicBezTo>
                <a:close/>
                <a:moveTo>
                  <a:pt x="29103" y="13916"/>
                </a:moveTo>
                <a:lnTo>
                  <a:pt x="29135" y="13980"/>
                </a:lnTo>
                <a:lnTo>
                  <a:pt x="29103" y="14011"/>
                </a:lnTo>
                <a:cubicBezTo>
                  <a:pt x="29087" y="13995"/>
                  <a:pt x="29072" y="13964"/>
                  <a:pt x="29072" y="13948"/>
                </a:cubicBezTo>
                <a:cubicBezTo>
                  <a:pt x="29072" y="13948"/>
                  <a:pt x="29103" y="13916"/>
                  <a:pt x="29103" y="13916"/>
                </a:cubicBezTo>
                <a:close/>
                <a:moveTo>
                  <a:pt x="19081" y="14771"/>
                </a:moveTo>
                <a:lnTo>
                  <a:pt x="19065" y="14787"/>
                </a:lnTo>
                <a:cubicBezTo>
                  <a:pt x="19081" y="14819"/>
                  <a:pt x="19096" y="14866"/>
                  <a:pt x="19096" y="14898"/>
                </a:cubicBezTo>
                <a:cubicBezTo>
                  <a:pt x="19073" y="14922"/>
                  <a:pt x="19037" y="14934"/>
                  <a:pt x="19001" y="14934"/>
                </a:cubicBezTo>
                <a:cubicBezTo>
                  <a:pt x="18966" y="14934"/>
                  <a:pt x="18930" y="14922"/>
                  <a:pt x="18906" y="14898"/>
                </a:cubicBezTo>
                <a:cubicBezTo>
                  <a:pt x="18954" y="14850"/>
                  <a:pt x="18986" y="14787"/>
                  <a:pt x="19081" y="14771"/>
                </a:cubicBezTo>
                <a:close/>
                <a:moveTo>
                  <a:pt x="3199" y="14534"/>
                </a:moveTo>
                <a:cubicBezTo>
                  <a:pt x="3294" y="14597"/>
                  <a:pt x="3231" y="14708"/>
                  <a:pt x="3247" y="14803"/>
                </a:cubicBezTo>
                <a:lnTo>
                  <a:pt x="3326" y="14914"/>
                </a:lnTo>
                <a:cubicBezTo>
                  <a:pt x="3299" y="14941"/>
                  <a:pt x="3265" y="14948"/>
                  <a:pt x="3230" y="14948"/>
                </a:cubicBezTo>
                <a:cubicBezTo>
                  <a:pt x="3197" y="14948"/>
                  <a:pt x="3161" y="14942"/>
                  <a:pt x="3128" y="14942"/>
                </a:cubicBezTo>
                <a:cubicBezTo>
                  <a:pt x="3114" y="14942"/>
                  <a:pt x="3101" y="14943"/>
                  <a:pt x="3089" y="14945"/>
                </a:cubicBezTo>
                <a:cubicBezTo>
                  <a:pt x="3057" y="14882"/>
                  <a:pt x="3009" y="14803"/>
                  <a:pt x="2962" y="14708"/>
                </a:cubicBezTo>
                <a:lnTo>
                  <a:pt x="3104" y="14692"/>
                </a:lnTo>
                <a:cubicBezTo>
                  <a:pt x="3136" y="14645"/>
                  <a:pt x="3168" y="14581"/>
                  <a:pt x="3199" y="14534"/>
                </a:cubicBezTo>
                <a:close/>
                <a:moveTo>
                  <a:pt x="12937" y="15104"/>
                </a:moveTo>
                <a:lnTo>
                  <a:pt x="12937" y="15104"/>
                </a:lnTo>
                <a:cubicBezTo>
                  <a:pt x="13000" y="15167"/>
                  <a:pt x="13000" y="15215"/>
                  <a:pt x="12953" y="15262"/>
                </a:cubicBezTo>
                <a:cubicBezTo>
                  <a:pt x="12842" y="15230"/>
                  <a:pt x="12874" y="15183"/>
                  <a:pt x="12937" y="15104"/>
                </a:cubicBezTo>
                <a:close/>
                <a:moveTo>
                  <a:pt x="13159" y="15278"/>
                </a:moveTo>
                <a:cubicBezTo>
                  <a:pt x="13175" y="15278"/>
                  <a:pt x="13175" y="15310"/>
                  <a:pt x="13190" y="15310"/>
                </a:cubicBezTo>
                <a:cubicBezTo>
                  <a:pt x="13175" y="15310"/>
                  <a:pt x="13143" y="15325"/>
                  <a:pt x="13127" y="15325"/>
                </a:cubicBezTo>
                <a:cubicBezTo>
                  <a:pt x="13124" y="15329"/>
                  <a:pt x="13121" y="15330"/>
                  <a:pt x="13118" y="15330"/>
                </a:cubicBezTo>
                <a:cubicBezTo>
                  <a:pt x="13106" y="15330"/>
                  <a:pt x="13095" y="15310"/>
                  <a:pt x="13095" y="15310"/>
                </a:cubicBezTo>
                <a:cubicBezTo>
                  <a:pt x="13111" y="15294"/>
                  <a:pt x="13143" y="15278"/>
                  <a:pt x="13159" y="15278"/>
                </a:cubicBezTo>
                <a:close/>
                <a:moveTo>
                  <a:pt x="18653" y="14961"/>
                </a:moveTo>
                <a:lnTo>
                  <a:pt x="18653" y="14961"/>
                </a:lnTo>
                <a:cubicBezTo>
                  <a:pt x="18732" y="15072"/>
                  <a:pt x="18732" y="15072"/>
                  <a:pt x="18558" y="15215"/>
                </a:cubicBezTo>
                <a:lnTo>
                  <a:pt x="18368" y="15215"/>
                </a:lnTo>
                <a:lnTo>
                  <a:pt x="18257" y="15294"/>
                </a:lnTo>
                <a:lnTo>
                  <a:pt x="18099" y="15294"/>
                </a:lnTo>
                <a:cubicBezTo>
                  <a:pt x="18099" y="15325"/>
                  <a:pt x="18083" y="15341"/>
                  <a:pt x="18051" y="15373"/>
                </a:cubicBezTo>
                <a:cubicBezTo>
                  <a:pt x="17988" y="15294"/>
                  <a:pt x="18067" y="15294"/>
                  <a:pt x="18146" y="15278"/>
                </a:cubicBezTo>
                <a:cubicBezTo>
                  <a:pt x="18210" y="15072"/>
                  <a:pt x="18511" y="15104"/>
                  <a:pt x="18653" y="14961"/>
                </a:cubicBezTo>
                <a:close/>
                <a:moveTo>
                  <a:pt x="13760" y="15690"/>
                </a:moveTo>
                <a:cubicBezTo>
                  <a:pt x="13776" y="15800"/>
                  <a:pt x="13824" y="15880"/>
                  <a:pt x="13760" y="15927"/>
                </a:cubicBezTo>
                <a:lnTo>
                  <a:pt x="13602" y="15832"/>
                </a:lnTo>
                <a:cubicBezTo>
                  <a:pt x="13570" y="15690"/>
                  <a:pt x="13650" y="15690"/>
                  <a:pt x="13760" y="15690"/>
                </a:cubicBezTo>
                <a:close/>
                <a:moveTo>
                  <a:pt x="16610" y="16038"/>
                </a:moveTo>
                <a:lnTo>
                  <a:pt x="16642" y="16054"/>
                </a:lnTo>
                <a:cubicBezTo>
                  <a:pt x="16626" y="16070"/>
                  <a:pt x="16595" y="16085"/>
                  <a:pt x="16579" y="16085"/>
                </a:cubicBezTo>
                <a:cubicBezTo>
                  <a:pt x="16563" y="16085"/>
                  <a:pt x="16547" y="16054"/>
                  <a:pt x="16547" y="16054"/>
                </a:cubicBezTo>
                <a:lnTo>
                  <a:pt x="16610" y="16038"/>
                </a:lnTo>
                <a:close/>
                <a:moveTo>
                  <a:pt x="17796" y="0"/>
                </a:moveTo>
                <a:cubicBezTo>
                  <a:pt x="17767" y="0"/>
                  <a:pt x="17743" y="11"/>
                  <a:pt x="17735" y="46"/>
                </a:cubicBezTo>
                <a:lnTo>
                  <a:pt x="17830" y="157"/>
                </a:lnTo>
                <a:cubicBezTo>
                  <a:pt x="17671" y="157"/>
                  <a:pt x="17497" y="173"/>
                  <a:pt x="17339" y="189"/>
                </a:cubicBezTo>
                <a:cubicBezTo>
                  <a:pt x="17370" y="284"/>
                  <a:pt x="17513" y="315"/>
                  <a:pt x="17529" y="426"/>
                </a:cubicBezTo>
                <a:cubicBezTo>
                  <a:pt x="17545" y="410"/>
                  <a:pt x="17608" y="410"/>
                  <a:pt x="17608" y="394"/>
                </a:cubicBezTo>
                <a:cubicBezTo>
                  <a:pt x="17624" y="347"/>
                  <a:pt x="17640" y="299"/>
                  <a:pt x="17655" y="236"/>
                </a:cubicBezTo>
                <a:cubicBezTo>
                  <a:pt x="17750" y="315"/>
                  <a:pt x="17830" y="379"/>
                  <a:pt x="17909" y="458"/>
                </a:cubicBezTo>
                <a:cubicBezTo>
                  <a:pt x="17909" y="458"/>
                  <a:pt x="17893" y="474"/>
                  <a:pt x="17893" y="489"/>
                </a:cubicBezTo>
                <a:cubicBezTo>
                  <a:pt x="17766" y="505"/>
                  <a:pt x="17640" y="505"/>
                  <a:pt x="17529" y="505"/>
                </a:cubicBezTo>
                <a:cubicBezTo>
                  <a:pt x="17513" y="553"/>
                  <a:pt x="17513" y="600"/>
                  <a:pt x="17513" y="648"/>
                </a:cubicBezTo>
                <a:cubicBezTo>
                  <a:pt x="17476" y="666"/>
                  <a:pt x="17436" y="675"/>
                  <a:pt x="17395" y="675"/>
                </a:cubicBezTo>
                <a:cubicBezTo>
                  <a:pt x="17333" y="675"/>
                  <a:pt x="17270" y="654"/>
                  <a:pt x="17212" y="616"/>
                </a:cubicBezTo>
                <a:lnTo>
                  <a:pt x="17402" y="505"/>
                </a:lnTo>
                <a:lnTo>
                  <a:pt x="17529" y="505"/>
                </a:lnTo>
                <a:lnTo>
                  <a:pt x="17529" y="426"/>
                </a:lnTo>
                <a:lnTo>
                  <a:pt x="16848" y="426"/>
                </a:lnTo>
                <a:cubicBezTo>
                  <a:pt x="16816" y="410"/>
                  <a:pt x="16785" y="410"/>
                  <a:pt x="16769" y="394"/>
                </a:cubicBezTo>
                <a:lnTo>
                  <a:pt x="16690" y="331"/>
                </a:lnTo>
                <a:lnTo>
                  <a:pt x="16420" y="331"/>
                </a:lnTo>
                <a:cubicBezTo>
                  <a:pt x="16357" y="363"/>
                  <a:pt x="16294" y="394"/>
                  <a:pt x="16246" y="426"/>
                </a:cubicBezTo>
                <a:cubicBezTo>
                  <a:pt x="16135" y="458"/>
                  <a:pt x="16040" y="505"/>
                  <a:pt x="16040" y="616"/>
                </a:cubicBezTo>
                <a:cubicBezTo>
                  <a:pt x="16040" y="632"/>
                  <a:pt x="16009" y="648"/>
                  <a:pt x="15993" y="664"/>
                </a:cubicBezTo>
                <a:cubicBezTo>
                  <a:pt x="15948" y="601"/>
                  <a:pt x="15893" y="584"/>
                  <a:pt x="15833" y="584"/>
                </a:cubicBezTo>
                <a:cubicBezTo>
                  <a:pt x="15788" y="584"/>
                  <a:pt x="15740" y="593"/>
                  <a:pt x="15692" y="600"/>
                </a:cubicBezTo>
                <a:cubicBezTo>
                  <a:pt x="15676" y="616"/>
                  <a:pt x="15676" y="648"/>
                  <a:pt x="15645" y="664"/>
                </a:cubicBezTo>
                <a:cubicBezTo>
                  <a:pt x="15624" y="664"/>
                  <a:pt x="15595" y="671"/>
                  <a:pt x="15565" y="671"/>
                </a:cubicBezTo>
                <a:cubicBezTo>
                  <a:pt x="15550" y="671"/>
                  <a:pt x="15534" y="669"/>
                  <a:pt x="15518" y="664"/>
                </a:cubicBezTo>
                <a:lnTo>
                  <a:pt x="15407" y="743"/>
                </a:lnTo>
                <a:lnTo>
                  <a:pt x="15312" y="679"/>
                </a:lnTo>
                <a:cubicBezTo>
                  <a:pt x="15201" y="759"/>
                  <a:pt x="15122" y="838"/>
                  <a:pt x="15027" y="917"/>
                </a:cubicBezTo>
                <a:cubicBezTo>
                  <a:pt x="15011" y="912"/>
                  <a:pt x="14996" y="909"/>
                  <a:pt x="14983" y="909"/>
                </a:cubicBezTo>
                <a:cubicBezTo>
                  <a:pt x="14890" y="909"/>
                  <a:pt x="14849" y="1020"/>
                  <a:pt x="14766" y="1020"/>
                </a:cubicBezTo>
                <a:cubicBezTo>
                  <a:pt x="14754" y="1020"/>
                  <a:pt x="14741" y="1017"/>
                  <a:pt x="14726" y="1012"/>
                </a:cubicBezTo>
                <a:cubicBezTo>
                  <a:pt x="14723" y="1010"/>
                  <a:pt x="14719" y="1009"/>
                  <a:pt x="14715" y="1009"/>
                </a:cubicBezTo>
                <a:cubicBezTo>
                  <a:pt x="14685" y="1009"/>
                  <a:pt x="14644" y="1063"/>
                  <a:pt x="14615" y="1091"/>
                </a:cubicBezTo>
                <a:lnTo>
                  <a:pt x="14283" y="1091"/>
                </a:lnTo>
                <a:cubicBezTo>
                  <a:pt x="14109" y="1139"/>
                  <a:pt x="14093" y="1234"/>
                  <a:pt x="14045" y="1344"/>
                </a:cubicBezTo>
                <a:lnTo>
                  <a:pt x="13713" y="1344"/>
                </a:lnTo>
                <a:cubicBezTo>
                  <a:pt x="13697" y="1392"/>
                  <a:pt x="13681" y="1424"/>
                  <a:pt x="13681" y="1471"/>
                </a:cubicBezTo>
                <a:lnTo>
                  <a:pt x="13412" y="1582"/>
                </a:lnTo>
                <a:lnTo>
                  <a:pt x="13159" y="1582"/>
                </a:lnTo>
                <a:lnTo>
                  <a:pt x="12937" y="1756"/>
                </a:lnTo>
                <a:lnTo>
                  <a:pt x="12795" y="1756"/>
                </a:lnTo>
                <a:lnTo>
                  <a:pt x="12525" y="1867"/>
                </a:lnTo>
                <a:lnTo>
                  <a:pt x="12161" y="2184"/>
                </a:lnTo>
                <a:lnTo>
                  <a:pt x="12003" y="2184"/>
                </a:lnTo>
                <a:lnTo>
                  <a:pt x="10942" y="2643"/>
                </a:lnTo>
                <a:cubicBezTo>
                  <a:pt x="10926" y="2674"/>
                  <a:pt x="10910" y="2722"/>
                  <a:pt x="10895" y="2754"/>
                </a:cubicBezTo>
                <a:lnTo>
                  <a:pt x="10752" y="2785"/>
                </a:lnTo>
                <a:cubicBezTo>
                  <a:pt x="10736" y="2849"/>
                  <a:pt x="10705" y="2896"/>
                  <a:pt x="10689" y="2944"/>
                </a:cubicBezTo>
                <a:lnTo>
                  <a:pt x="10325" y="2944"/>
                </a:lnTo>
                <a:lnTo>
                  <a:pt x="10024" y="3181"/>
                </a:lnTo>
                <a:lnTo>
                  <a:pt x="9770" y="3181"/>
                </a:lnTo>
                <a:lnTo>
                  <a:pt x="9564" y="3419"/>
                </a:lnTo>
                <a:lnTo>
                  <a:pt x="9343" y="3466"/>
                </a:lnTo>
                <a:lnTo>
                  <a:pt x="9454" y="3561"/>
                </a:lnTo>
                <a:cubicBezTo>
                  <a:pt x="9153" y="3609"/>
                  <a:pt x="8868" y="3767"/>
                  <a:pt x="8662" y="3989"/>
                </a:cubicBezTo>
                <a:lnTo>
                  <a:pt x="7902" y="4305"/>
                </a:lnTo>
                <a:cubicBezTo>
                  <a:pt x="7886" y="4337"/>
                  <a:pt x="7870" y="4369"/>
                  <a:pt x="7870" y="4416"/>
                </a:cubicBezTo>
                <a:cubicBezTo>
                  <a:pt x="7601" y="4495"/>
                  <a:pt x="7364" y="4638"/>
                  <a:pt x="7174" y="4828"/>
                </a:cubicBezTo>
                <a:cubicBezTo>
                  <a:pt x="7031" y="4891"/>
                  <a:pt x="6920" y="4939"/>
                  <a:pt x="6809" y="4970"/>
                </a:cubicBezTo>
                <a:lnTo>
                  <a:pt x="6778" y="5097"/>
                </a:lnTo>
                <a:lnTo>
                  <a:pt x="6604" y="5144"/>
                </a:lnTo>
                <a:lnTo>
                  <a:pt x="6572" y="5271"/>
                </a:lnTo>
                <a:lnTo>
                  <a:pt x="6255" y="5287"/>
                </a:lnTo>
                <a:lnTo>
                  <a:pt x="6065" y="5445"/>
                </a:lnTo>
                <a:lnTo>
                  <a:pt x="5939" y="5461"/>
                </a:lnTo>
                <a:cubicBezTo>
                  <a:pt x="5923" y="5524"/>
                  <a:pt x="5891" y="5572"/>
                  <a:pt x="5875" y="5604"/>
                </a:cubicBezTo>
                <a:cubicBezTo>
                  <a:pt x="5867" y="5612"/>
                  <a:pt x="5859" y="5615"/>
                  <a:pt x="5850" y="5615"/>
                </a:cubicBezTo>
                <a:cubicBezTo>
                  <a:pt x="5840" y="5615"/>
                  <a:pt x="5828" y="5612"/>
                  <a:pt x="5812" y="5604"/>
                </a:cubicBezTo>
                <a:cubicBezTo>
                  <a:pt x="5727" y="5604"/>
                  <a:pt x="5693" y="5704"/>
                  <a:pt x="5598" y="5704"/>
                </a:cubicBezTo>
                <a:cubicBezTo>
                  <a:pt x="5586" y="5704"/>
                  <a:pt x="5573" y="5702"/>
                  <a:pt x="5559" y="5699"/>
                </a:cubicBezTo>
                <a:cubicBezTo>
                  <a:pt x="5464" y="5762"/>
                  <a:pt x="5400" y="5873"/>
                  <a:pt x="5258" y="5873"/>
                </a:cubicBezTo>
                <a:cubicBezTo>
                  <a:pt x="5099" y="6015"/>
                  <a:pt x="4941" y="6158"/>
                  <a:pt x="4799" y="6269"/>
                </a:cubicBezTo>
                <a:lnTo>
                  <a:pt x="4640" y="6316"/>
                </a:lnTo>
                <a:lnTo>
                  <a:pt x="4640" y="6411"/>
                </a:lnTo>
                <a:lnTo>
                  <a:pt x="4735" y="6490"/>
                </a:lnTo>
                <a:cubicBezTo>
                  <a:pt x="4672" y="6522"/>
                  <a:pt x="4609" y="6554"/>
                  <a:pt x="4545" y="6585"/>
                </a:cubicBezTo>
                <a:cubicBezTo>
                  <a:pt x="4517" y="6608"/>
                  <a:pt x="4483" y="6612"/>
                  <a:pt x="4448" y="6612"/>
                </a:cubicBezTo>
                <a:cubicBezTo>
                  <a:pt x="4424" y="6612"/>
                  <a:pt x="4401" y="6610"/>
                  <a:pt x="4378" y="6610"/>
                </a:cubicBezTo>
                <a:cubicBezTo>
                  <a:pt x="4338" y="6610"/>
                  <a:pt x="4302" y="6616"/>
                  <a:pt x="4276" y="6649"/>
                </a:cubicBezTo>
                <a:cubicBezTo>
                  <a:pt x="4213" y="6712"/>
                  <a:pt x="4134" y="6680"/>
                  <a:pt x="4086" y="6712"/>
                </a:cubicBezTo>
                <a:lnTo>
                  <a:pt x="3864" y="6918"/>
                </a:lnTo>
                <a:lnTo>
                  <a:pt x="3975" y="7076"/>
                </a:lnTo>
                <a:lnTo>
                  <a:pt x="3706" y="7298"/>
                </a:lnTo>
                <a:cubicBezTo>
                  <a:pt x="3690" y="7295"/>
                  <a:pt x="3676" y="7293"/>
                  <a:pt x="3663" y="7293"/>
                </a:cubicBezTo>
                <a:cubicBezTo>
                  <a:pt x="3541" y="7293"/>
                  <a:pt x="3504" y="7413"/>
                  <a:pt x="3389" y="7456"/>
                </a:cubicBezTo>
                <a:lnTo>
                  <a:pt x="3326" y="7314"/>
                </a:lnTo>
                <a:cubicBezTo>
                  <a:pt x="3289" y="7306"/>
                  <a:pt x="3253" y="7296"/>
                  <a:pt x="3222" y="7296"/>
                </a:cubicBezTo>
                <a:cubicBezTo>
                  <a:pt x="3187" y="7296"/>
                  <a:pt x="3160" y="7310"/>
                  <a:pt x="3152" y="7361"/>
                </a:cubicBezTo>
                <a:cubicBezTo>
                  <a:pt x="3104" y="7409"/>
                  <a:pt x="3025" y="7440"/>
                  <a:pt x="2962" y="7456"/>
                </a:cubicBezTo>
                <a:cubicBezTo>
                  <a:pt x="2883" y="7472"/>
                  <a:pt x="2819" y="7535"/>
                  <a:pt x="2772" y="7599"/>
                </a:cubicBezTo>
                <a:cubicBezTo>
                  <a:pt x="2799" y="7626"/>
                  <a:pt x="2827" y="7633"/>
                  <a:pt x="2853" y="7633"/>
                </a:cubicBezTo>
                <a:cubicBezTo>
                  <a:pt x="2877" y="7633"/>
                  <a:pt x="2901" y="7627"/>
                  <a:pt x="2922" y="7627"/>
                </a:cubicBezTo>
                <a:cubicBezTo>
                  <a:pt x="2930" y="7627"/>
                  <a:pt x="2938" y="7628"/>
                  <a:pt x="2946" y="7630"/>
                </a:cubicBezTo>
                <a:cubicBezTo>
                  <a:pt x="2962" y="7614"/>
                  <a:pt x="2994" y="7583"/>
                  <a:pt x="3025" y="7551"/>
                </a:cubicBezTo>
                <a:lnTo>
                  <a:pt x="3025" y="7551"/>
                </a:lnTo>
                <a:cubicBezTo>
                  <a:pt x="3089" y="7630"/>
                  <a:pt x="3009" y="7630"/>
                  <a:pt x="2946" y="7630"/>
                </a:cubicBezTo>
                <a:cubicBezTo>
                  <a:pt x="2962" y="7709"/>
                  <a:pt x="2867" y="7725"/>
                  <a:pt x="2819" y="7804"/>
                </a:cubicBezTo>
                <a:lnTo>
                  <a:pt x="2709" y="7725"/>
                </a:lnTo>
                <a:lnTo>
                  <a:pt x="2614" y="7804"/>
                </a:lnTo>
                <a:lnTo>
                  <a:pt x="2297" y="7804"/>
                </a:lnTo>
                <a:cubicBezTo>
                  <a:pt x="2265" y="7836"/>
                  <a:pt x="2202" y="7868"/>
                  <a:pt x="2186" y="7915"/>
                </a:cubicBezTo>
                <a:cubicBezTo>
                  <a:pt x="2157" y="7988"/>
                  <a:pt x="2141" y="8060"/>
                  <a:pt x="2043" y="8060"/>
                </a:cubicBezTo>
                <a:cubicBezTo>
                  <a:pt x="2033" y="8060"/>
                  <a:pt x="2023" y="8059"/>
                  <a:pt x="2012" y="8058"/>
                </a:cubicBezTo>
                <a:cubicBezTo>
                  <a:pt x="1933" y="8153"/>
                  <a:pt x="1822" y="8121"/>
                  <a:pt x="1711" y="8137"/>
                </a:cubicBezTo>
                <a:cubicBezTo>
                  <a:pt x="1660" y="8205"/>
                  <a:pt x="1595" y="8218"/>
                  <a:pt x="1528" y="8218"/>
                </a:cubicBezTo>
                <a:cubicBezTo>
                  <a:pt x="1487" y="8218"/>
                  <a:pt x="1446" y="8213"/>
                  <a:pt x="1407" y="8213"/>
                </a:cubicBezTo>
                <a:cubicBezTo>
                  <a:pt x="1391" y="8213"/>
                  <a:pt x="1377" y="8214"/>
                  <a:pt x="1363" y="8216"/>
                </a:cubicBezTo>
                <a:cubicBezTo>
                  <a:pt x="1331" y="8232"/>
                  <a:pt x="1299" y="8248"/>
                  <a:pt x="1283" y="8264"/>
                </a:cubicBezTo>
                <a:lnTo>
                  <a:pt x="1378" y="8343"/>
                </a:lnTo>
                <a:cubicBezTo>
                  <a:pt x="1378" y="8374"/>
                  <a:pt x="1378" y="8398"/>
                  <a:pt x="1396" y="8398"/>
                </a:cubicBezTo>
                <a:cubicBezTo>
                  <a:pt x="1405" y="8398"/>
                  <a:pt x="1420" y="8391"/>
                  <a:pt x="1442" y="8374"/>
                </a:cubicBezTo>
                <a:lnTo>
                  <a:pt x="1442" y="8374"/>
                </a:lnTo>
                <a:cubicBezTo>
                  <a:pt x="1315" y="8485"/>
                  <a:pt x="1252" y="8438"/>
                  <a:pt x="1173" y="8517"/>
                </a:cubicBezTo>
                <a:lnTo>
                  <a:pt x="1173" y="8913"/>
                </a:lnTo>
                <a:cubicBezTo>
                  <a:pt x="1173" y="8929"/>
                  <a:pt x="1141" y="8960"/>
                  <a:pt x="1125" y="8976"/>
                </a:cubicBezTo>
                <a:cubicBezTo>
                  <a:pt x="1107" y="8969"/>
                  <a:pt x="1089" y="8967"/>
                  <a:pt x="1072" y="8967"/>
                </a:cubicBezTo>
                <a:cubicBezTo>
                  <a:pt x="1040" y="8967"/>
                  <a:pt x="1009" y="8974"/>
                  <a:pt x="979" y="8974"/>
                </a:cubicBezTo>
                <a:cubicBezTo>
                  <a:pt x="952" y="8974"/>
                  <a:pt x="927" y="8968"/>
                  <a:pt x="903" y="8944"/>
                </a:cubicBezTo>
                <a:cubicBezTo>
                  <a:pt x="888" y="8881"/>
                  <a:pt x="888" y="8818"/>
                  <a:pt x="856" y="8754"/>
                </a:cubicBezTo>
                <a:cubicBezTo>
                  <a:pt x="824" y="8675"/>
                  <a:pt x="777" y="8612"/>
                  <a:pt x="729" y="8549"/>
                </a:cubicBezTo>
                <a:cubicBezTo>
                  <a:pt x="718" y="8546"/>
                  <a:pt x="708" y="8546"/>
                  <a:pt x="699" y="8546"/>
                </a:cubicBezTo>
                <a:cubicBezTo>
                  <a:pt x="637" y="8546"/>
                  <a:pt x="596" y="8585"/>
                  <a:pt x="555" y="8612"/>
                </a:cubicBezTo>
                <a:cubicBezTo>
                  <a:pt x="534" y="8626"/>
                  <a:pt x="506" y="8634"/>
                  <a:pt x="479" y="8634"/>
                </a:cubicBezTo>
                <a:cubicBezTo>
                  <a:pt x="446" y="8634"/>
                  <a:pt x="414" y="8622"/>
                  <a:pt x="397" y="8596"/>
                </a:cubicBezTo>
                <a:lnTo>
                  <a:pt x="397" y="8469"/>
                </a:lnTo>
                <a:lnTo>
                  <a:pt x="286" y="8469"/>
                </a:lnTo>
                <a:lnTo>
                  <a:pt x="191" y="8612"/>
                </a:lnTo>
                <a:lnTo>
                  <a:pt x="191" y="8739"/>
                </a:lnTo>
                <a:lnTo>
                  <a:pt x="1" y="9024"/>
                </a:lnTo>
                <a:cubicBezTo>
                  <a:pt x="96" y="9087"/>
                  <a:pt x="175" y="9166"/>
                  <a:pt x="223" y="9277"/>
                </a:cubicBezTo>
                <a:cubicBezTo>
                  <a:pt x="270" y="9372"/>
                  <a:pt x="397" y="9435"/>
                  <a:pt x="492" y="9515"/>
                </a:cubicBezTo>
                <a:cubicBezTo>
                  <a:pt x="492" y="9546"/>
                  <a:pt x="492" y="9594"/>
                  <a:pt x="492" y="9625"/>
                </a:cubicBezTo>
                <a:cubicBezTo>
                  <a:pt x="333" y="9594"/>
                  <a:pt x="270" y="9451"/>
                  <a:pt x="128" y="9388"/>
                </a:cubicBezTo>
                <a:lnTo>
                  <a:pt x="1" y="9420"/>
                </a:lnTo>
                <a:lnTo>
                  <a:pt x="96" y="9515"/>
                </a:lnTo>
                <a:lnTo>
                  <a:pt x="96" y="9625"/>
                </a:lnTo>
                <a:lnTo>
                  <a:pt x="302" y="9752"/>
                </a:lnTo>
                <a:lnTo>
                  <a:pt x="302" y="9926"/>
                </a:lnTo>
                <a:lnTo>
                  <a:pt x="444" y="10053"/>
                </a:lnTo>
                <a:lnTo>
                  <a:pt x="745" y="10053"/>
                </a:lnTo>
                <a:lnTo>
                  <a:pt x="824" y="10116"/>
                </a:lnTo>
                <a:cubicBezTo>
                  <a:pt x="861" y="10132"/>
                  <a:pt x="896" y="10136"/>
                  <a:pt x="928" y="10136"/>
                </a:cubicBezTo>
                <a:cubicBezTo>
                  <a:pt x="953" y="10136"/>
                  <a:pt x="977" y="10133"/>
                  <a:pt x="996" y="10133"/>
                </a:cubicBezTo>
                <a:cubicBezTo>
                  <a:pt x="1026" y="10133"/>
                  <a:pt x="1049" y="10138"/>
                  <a:pt x="1062" y="10164"/>
                </a:cubicBezTo>
                <a:cubicBezTo>
                  <a:pt x="1109" y="10211"/>
                  <a:pt x="1062" y="10290"/>
                  <a:pt x="1157" y="10290"/>
                </a:cubicBezTo>
                <a:cubicBezTo>
                  <a:pt x="1231" y="10246"/>
                  <a:pt x="1263" y="10146"/>
                  <a:pt x="1422" y="10146"/>
                </a:cubicBezTo>
                <a:cubicBezTo>
                  <a:pt x="1433" y="10146"/>
                  <a:pt x="1445" y="10147"/>
                  <a:pt x="1458" y="10148"/>
                </a:cubicBezTo>
                <a:lnTo>
                  <a:pt x="1600" y="10306"/>
                </a:lnTo>
                <a:lnTo>
                  <a:pt x="1822" y="10306"/>
                </a:lnTo>
                <a:lnTo>
                  <a:pt x="1933" y="10385"/>
                </a:lnTo>
                <a:lnTo>
                  <a:pt x="2265" y="10385"/>
                </a:lnTo>
                <a:cubicBezTo>
                  <a:pt x="2265" y="10306"/>
                  <a:pt x="2329" y="10306"/>
                  <a:pt x="2424" y="10306"/>
                </a:cubicBezTo>
                <a:cubicBezTo>
                  <a:pt x="2459" y="10330"/>
                  <a:pt x="2494" y="10397"/>
                  <a:pt x="2563" y="10397"/>
                </a:cubicBezTo>
                <a:cubicBezTo>
                  <a:pt x="2586" y="10397"/>
                  <a:pt x="2613" y="10390"/>
                  <a:pt x="2645" y="10370"/>
                </a:cubicBezTo>
                <a:lnTo>
                  <a:pt x="2709" y="10227"/>
                </a:lnTo>
                <a:lnTo>
                  <a:pt x="2899" y="10227"/>
                </a:lnTo>
                <a:lnTo>
                  <a:pt x="2994" y="10148"/>
                </a:lnTo>
                <a:lnTo>
                  <a:pt x="3152" y="10243"/>
                </a:lnTo>
                <a:lnTo>
                  <a:pt x="3294" y="10164"/>
                </a:lnTo>
                <a:cubicBezTo>
                  <a:pt x="3405" y="10195"/>
                  <a:pt x="3421" y="10290"/>
                  <a:pt x="3548" y="10306"/>
                </a:cubicBezTo>
                <a:cubicBezTo>
                  <a:pt x="3896" y="10164"/>
                  <a:pt x="4260" y="10005"/>
                  <a:pt x="4624" y="9847"/>
                </a:cubicBezTo>
                <a:lnTo>
                  <a:pt x="4624" y="9752"/>
                </a:lnTo>
                <a:cubicBezTo>
                  <a:pt x="4704" y="9736"/>
                  <a:pt x="4767" y="9705"/>
                  <a:pt x="4830" y="9673"/>
                </a:cubicBezTo>
                <a:cubicBezTo>
                  <a:pt x="4903" y="9629"/>
                  <a:pt x="4936" y="9544"/>
                  <a:pt x="5041" y="9544"/>
                </a:cubicBezTo>
                <a:cubicBezTo>
                  <a:pt x="5049" y="9544"/>
                  <a:pt x="5058" y="9545"/>
                  <a:pt x="5068" y="9546"/>
                </a:cubicBezTo>
                <a:cubicBezTo>
                  <a:pt x="5107" y="9494"/>
                  <a:pt x="5168" y="9463"/>
                  <a:pt x="5224" y="9463"/>
                </a:cubicBezTo>
                <a:cubicBezTo>
                  <a:pt x="5236" y="9463"/>
                  <a:pt x="5247" y="9464"/>
                  <a:pt x="5258" y="9467"/>
                </a:cubicBezTo>
                <a:lnTo>
                  <a:pt x="5654" y="9135"/>
                </a:lnTo>
                <a:lnTo>
                  <a:pt x="5701" y="9135"/>
                </a:lnTo>
                <a:lnTo>
                  <a:pt x="5986" y="9024"/>
                </a:lnTo>
                <a:cubicBezTo>
                  <a:pt x="6002" y="9008"/>
                  <a:pt x="6034" y="8992"/>
                  <a:pt x="6049" y="8976"/>
                </a:cubicBezTo>
                <a:lnTo>
                  <a:pt x="6176" y="9055"/>
                </a:lnTo>
                <a:cubicBezTo>
                  <a:pt x="6303" y="8834"/>
                  <a:pt x="6604" y="8786"/>
                  <a:pt x="6794" y="8596"/>
                </a:cubicBezTo>
                <a:cubicBezTo>
                  <a:pt x="6873" y="8533"/>
                  <a:pt x="6968" y="8501"/>
                  <a:pt x="7063" y="8469"/>
                </a:cubicBezTo>
                <a:cubicBezTo>
                  <a:pt x="7069" y="8466"/>
                  <a:pt x="7075" y="8465"/>
                  <a:pt x="7083" y="8465"/>
                </a:cubicBezTo>
                <a:cubicBezTo>
                  <a:pt x="7113" y="8465"/>
                  <a:pt x="7151" y="8488"/>
                  <a:pt x="7189" y="8501"/>
                </a:cubicBezTo>
                <a:lnTo>
                  <a:pt x="6904" y="8754"/>
                </a:lnTo>
                <a:lnTo>
                  <a:pt x="6857" y="8865"/>
                </a:lnTo>
                <a:lnTo>
                  <a:pt x="6572" y="8913"/>
                </a:lnTo>
                <a:lnTo>
                  <a:pt x="6683" y="9024"/>
                </a:lnTo>
                <a:cubicBezTo>
                  <a:pt x="6635" y="9055"/>
                  <a:pt x="6572" y="9103"/>
                  <a:pt x="6524" y="9166"/>
                </a:cubicBezTo>
                <a:cubicBezTo>
                  <a:pt x="6493" y="9198"/>
                  <a:pt x="6461" y="9245"/>
                  <a:pt x="6461" y="9309"/>
                </a:cubicBezTo>
                <a:lnTo>
                  <a:pt x="6239" y="9309"/>
                </a:lnTo>
                <a:cubicBezTo>
                  <a:pt x="6144" y="9451"/>
                  <a:pt x="5923" y="9467"/>
                  <a:pt x="5796" y="9594"/>
                </a:cubicBezTo>
                <a:cubicBezTo>
                  <a:pt x="5828" y="9625"/>
                  <a:pt x="5859" y="9657"/>
                  <a:pt x="5907" y="9689"/>
                </a:cubicBezTo>
                <a:lnTo>
                  <a:pt x="5321" y="9926"/>
                </a:lnTo>
                <a:cubicBezTo>
                  <a:pt x="5305" y="9990"/>
                  <a:pt x="5305" y="10053"/>
                  <a:pt x="5289" y="10132"/>
                </a:cubicBezTo>
                <a:lnTo>
                  <a:pt x="5052" y="10148"/>
                </a:lnTo>
                <a:lnTo>
                  <a:pt x="4925" y="10259"/>
                </a:lnTo>
                <a:cubicBezTo>
                  <a:pt x="4909" y="10306"/>
                  <a:pt x="4894" y="10354"/>
                  <a:pt x="4894" y="10370"/>
                </a:cubicBezTo>
                <a:lnTo>
                  <a:pt x="4719" y="10433"/>
                </a:lnTo>
                <a:lnTo>
                  <a:pt x="4719" y="10607"/>
                </a:lnTo>
                <a:lnTo>
                  <a:pt x="4260" y="10813"/>
                </a:lnTo>
                <a:lnTo>
                  <a:pt x="4165" y="10734"/>
                </a:lnTo>
                <a:cubicBezTo>
                  <a:pt x="4070" y="10924"/>
                  <a:pt x="4070" y="10924"/>
                  <a:pt x="3833" y="11035"/>
                </a:cubicBezTo>
                <a:lnTo>
                  <a:pt x="3833" y="11177"/>
                </a:lnTo>
                <a:lnTo>
                  <a:pt x="3500" y="11573"/>
                </a:lnTo>
                <a:lnTo>
                  <a:pt x="3358" y="11478"/>
                </a:lnTo>
                <a:cubicBezTo>
                  <a:pt x="3136" y="11510"/>
                  <a:pt x="3168" y="11684"/>
                  <a:pt x="3073" y="11763"/>
                </a:cubicBezTo>
                <a:cubicBezTo>
                  <a:pt x="3041" y="11779"/>
                  <a:pt x="3041" y="11795"/>
                  <a:pt x="3073" y="11810"/>
                </a:cubicBezTo>
                <a:lnTo>
                  <a:pt x="3231" y="11842"/>
                </a:lnTo>
                <a:cubicBezTo>
                  <a:pt x="3231" y="11890"/>
                  <a:pt x="3215" y="11937"/>
                  <a:pt x="3215" y="11985"/>
                </a:cubicBezTo>
                <a:lnTo>
                  <a:pt x="2946" y="11985"/>
                </a:lnTo>
                <a:cubicBezTo>
                  <a:pt x="2962" y="12095"/>
                  <a:pt x="3104" y="12111"/>
                  <a:pt x="3136" y="12206"/>
                </a:cubicBezTo>
                <a:lnTo>
                  <a:pt x="2867" y="12317"/>
                </a:lnTo>
                <a:lnTo>
                  <a:pt x="2819" y="12159"/>
                </a:lnTo>
                <a:lnTo>
                  <a:pt x="2614" y="12159"/>
                </a:lnTo>
                <a:lnTo>
                  <a:pt x="2519" y="12238"/>
                </a:lnTo>
                <a:lnTo>
                  <a:pt x="2439" y="12175"/>
                </a:lnTo>
                <a:cubicBezTo>
                  <a:pt x="2234" y="12206"/>
                  <a:pt x="2313" y="12380"/>
                  <a:pt x="2170" y="12444"/>
                </a:cubicBezTo>
                <a:lnTo>
                  <a:pt x="2170" y="12602"/>
                </a:lnTo>
                <a:lnTo>
                  <a:pt x="2265" y="12745"/>
                </a:lnTo>
                <a:cubicBezTo>
                  <a:pt x="2350" y="12745"/>
                  <a:pt x="2397" y="12644"/>
                  <a:pt x="2484" y="12644"/>
                </a:cubicBezTo>
                <a:cubicBezTo>
                  <a:pt x="2495" y="12644"/>
                  <a:pt x="2506" y="12646"/>
                  <a:pt x="2519" y="12650"/>
                </a:cubicBezTo>
                <a:cubicBezTo>
                  <a:pt x="2519" y="12650"/>
                  <a:pt x="2550" y="12618"/>
                  <a:pt x="2550" y="12602"/>
                </a:cubicBezTo>
                <a:lnTo>
                  <a:pt x="2360" y="12539"/>
                </a:lnTo>
                <a:cubicBezTo>
                  <a:pt x="2376" y="12507"/>
                  <a:pt x="2376" y="12460"/>
                  <a:pt x="2376" y="12396"/>
                </a:cubicBezTo>
                <a:cubicBezTo>
                  <a:pt x="2410" y="12405"/>
                  <a:pt x="2444" y="12409"/>
                  <a:pt x="2477" y="12409"/>
                </a:cubicBezTo>
                <a:cubicBezTo>
                  <a:pt x="2568" y="12409"/>
                  <a:pt x="2655" y="12379"/>
                  <a:pt x="2724" y="12333"/>
                </a:cubicBezTo>
                <a:lnTo>
                  <a:pt x="2756" y="12365"/>
                </a:lnTo>
                <a:lnTo>
                  <a:pt x="2756" y="12444"/>
                </a:lnTo>
                <a:lnTo>
                  <a:pt x="2661" y="12539"/>
                </a:lnTo>
                <a:cubicBezTo>
                  <a:pt x="2645" y="12602"/>
                  <a:pt x="2693" y="12665"/>
                  <a:pt x="2629" y="12729"/>
                </a:cubicBezTo>
                <a:lnTo>
                  <a:pt x="2455" y="12776"/>
                </a:lnTo>
                <a:lnTo>
                  <a:pt x="2455" y="12982"/>
                </a:lnTo>
                <a:cubicBezTo>
                  <a:pt x="2439" y="12998"/>
                  <a:pt x="2392" y="12998"/>
                  <a:pt x="2392" y="13014"/>
                </a:cubicBezTo>
                <a:cubicBezTo>
                  <a:pt x="2376" y="13093"/>
                  <a:pt x="2313" y="13188"/>
                  <a:pt x="2424" y="13235"/>
                </a:cubicBezTo>
                <a:cubicBezTo>
                  <a:pt x="2442" y="13245"/>
                  <a:pt x="2458" y="13248"/>
                  <a:pt x="2472" y="13248"/>
                </a:cubicBezTo>
                <a:cubicBezTo>
                  <a:pt x="2532" y="13248"/>
                  <a:pt x="2562" y="13182"/>
                  <a:pt x="2614" y="13156"/>
                </a:cubicBezTo>
                <a:lnTo>
                  <a:pt x="2756" y="13283"/>
                </a:lnTo>
                <a:cubicBezTo>
                  <a:pt x="2756" y="13315"/>
                  <a:pt x="2740" y="13362"/>
                  <a:pt x="2740" y="13394"/>
                </a:cubicBezTo>
                <a:lnTo>
                  <a:pt x="2455" y="13425"/>
                </a:lnTo>
                <a:cubicBezTo>
                  <a:pt x="2534" y="13584"/>
                  <a:pt x="2329" y="13600"/>
                  <a:pt x="2281" y="13710"/>
                </a:cubicBezTo>
                <a:lnTo>
                  <a:pt x="2360" y="13790"/>
                </a:lnTo>
                <a:cubicBezTo>
                  <a:pt x="2321" y="13825"/>
                  <a:pt x="2290" y="13838"/>
                  <a:pt x="2263" y="13838"/>
                </a:cubicBezTo>
                <a:cubicBezTo>
                  <a:pt x="2189" y="13838"/>
                  <a:pt x="2150" y="13739"/>
                  <a:pt x="2081" y="13739"/>
                </a:cubicBezTo>
                <a:cubicBezTo>
                  <a:pt x="2074" y="13739"/>
                  <a:pt x="2067" y="13740"/>
                  <a:pt x="2059" y="13742"/>
                </a:cubicBezTo>
                <a:cubicBezTo>
                  <a:pt x="1964" y="13805"/>
                  <a:pt x="1949" y="13837"/>
                  <a:pt x="1996" y="13885"/>
                </a:cubicBezTo>
                <a:cubicBezTo>
                  <a:pt x="2059" y="13948"/>
                  <a:pt x="2107" y="13995"/>
                  <a:pt x="2044" y="14059"/>
                </a:cubicBezTo>
                <a:cubicBezTo>
                  <a:pt x="2016" y="14075"/>
                  <a:pt x="1985" y="14080"/>
                  <a:pt x="1953" y="14080"/>
                </a:cubicBezTo>
                <a:cubicBezTo>
                  <a:pt x="1901" y="14080"/>
                  <a:pt x="1845" y="14066"/>
                  <a:pt x="1796" y="14066"/>
                </a:cubicBezTo>
                <a:cubicBezTo>
                  <a:pt x="1757" y="14066"/>
                  <a:pt x="1722" y="14075"/>
                  <a:pt x="1695" y="14106"/>
                </a:cubicBezTo>
                <a:cubicBezTo>
                  <a:pt x="1806" y="14296"/>
                  <a:pt x="1917" y="14486"/>
                  <a:pt x="2028" y="14660"/>
                </a:cubicBezTo>
                <a:lnTo>
                  <a:pt x="2154" y="14660"/>
                </a:lnTo>
                <a:cubicBezTo>
                  <a:pt x="2170" y="14613"/>
                  <a:pt x="2107" y="14534"/>
                  <a:pt x="2202" y="14502"/>
                </a:cubicBezTo>
                <a:lnTo>
                  <a:pt x="2202" y="14502"/>
                </a:lnTo>
                <a:cubicBezTo>
                  <a:pt x="2249" y="14613"/>
                  <a:pt x="2249" y="14613"/>
                  <a:pt x="2154" y="14660"/>
                </a:cubicBezTo>
                <a:cubicBezTo>
                  <a:pt x="2170" y="14740"/>
                  <a:pt x="2075" y="14740"/>
                  <a:pt x="2059" y="14803"/>
                </a:cubicBezTo>
                <a:lnTo>
                  <a:pt x="2186" y="14914"/>
                </a:lnTo>
                <a:cubicBezTo>
                  <a:pt x="2217" y="14921"/>
                  <a:pt x="2249" y="14923"/>
                  <a:pt x="2281" y="14923"/>
                </a:cubicBezTo>
                <a:cubicBezTo>
                  <a:pt x="2352" y="14923"/>
                  <a:pt x="2424" y="14911"/>
                  <a:pt x="2489" y="14911"/>
                </a:cubicBezTo>
                <a:cubicBezTo>
                  <a:pt x="2528" y="14911"/>
                  <a:pt x="2565" y="14916"/>
                  <a:pt x="2598" y="14930"/>
                </a:cubicBezTo>
                <a:lnTo>
                  <a:pt x="2693" y="14993"/>
                </a:lnTo>
                <a:lnTo>
                  <a:pt x="2788" y="14819"/>
                </a:lnTo>
                <a:lnTo>
                  <a:pt x="2946" y="14866"/>
                </a:lnTo>
                <a:lnTo>
                  <a:pt x="2835" y="14961"/>
                </a:lnTo>
                <a:cubicBezTo>
                  <a:pt x="2835" y="14993"/>
                  <a:pt x="2851" y="15040"/>
                  <a:pt x="2851" y="15056"/>
                </a:cubicBezTo>
                <a:cubicBezTo>
                  <a:pt x="2891" y="15081"/>
                  <a:pt x="2933" y="15087"/>
                  <a:pt x="2975" y="15087"/>
                </a:cubicBezTo>
                <a:cubicBezTo>
                  <a:pt x="3013" y="15087"/>
                  <a:pt x="3051" y="15082"/>
                  <a:pt x="3088" y="15082"/>
                </a:cubicBezTo>
                <a:cubicBezTo>
                  <a:pt x="3139" y="15082"/>
                  <a:pt x="3187" y="15092"/>
                  <a:pt x="3231" y="15135"/>
                </a:cubicBezTo>
                <a:lnTo>
                  <a:pt x="3120" y="15230"/>
                </a:lnTo>
                <a:lnTo>
                  <a:pt x="3279" y="15262"/>
                </a:lnTo>
                <a:lnTo>
                  <a:pt x="3421" y="15120"/>
                </a:lnTo>
                <a:cubicBezTo>
                  <a:pt x="3469" y="15040"/>
                  <a:pt x="3374" y="14930"/>
                  <a:pt x="3484" y="14835"/>
                </a:cubicBezTo>
                <a:lnTo>
                  <a:pt x="3674" y="14993"/>
                </a:lnTo>
                <a:lnTo>
                  <a:pt x="4054" y="14993"/>
                </a:lnTo>
                <a:cubicBezTo>
                  <a:pt x="4070" y="14993"/>
                  <a:pt x="4102" y="14977"/>
                  <a:pt x="4118" y="14961"/>
                </a:cubicBezTo>
                <a:cubicBezTo>
                  <a:pt x="4134" y="14898"/>
                  <a:pt x="4086" y="14819"/>
                  <a:pt x="4165" y="14755"/>
                </a:cubicBezTo>
                <a:lnTo>
                  <a:pt x="4292" y="14771"/>
                </a:lnTo>
                <a:cubicBezTo>
                  <a:pt x="4308" y="14819"/>
                  <a:pt x="4339" y="14866"/>
                  <a:pt x="4355" y="14930"/>
                </a:cubicBezTo>
                <a:lnTo>
                  <a:pt x="4466" y="14835"/>
                </a:lnTo>
                <a:lnTo>
                  <a:pt x="4767" y="14835"/>
                </a:lnTo>
                <a:lnTo>
                  <a:pt x="4878" y="14755"/>
                </a:lnTo>
                <a:lnTo>
                  <a:pt x="6065" y="14755"/>
                </a:lnTo>
                <a:cubicBezTo>
                  <a:pt x="6082" y="14678"/>
                  <a:pt x="6132" y="14666"/>
                  <a:pt x="6189" y="14666"/>
                </a:cubicBezTo>
                <a:cubicBezTo>
                  <a:pt x="6215" y="14666"/>
                  <a:pt x="6243" y="14669"/>
                  <a:pt x="6271" y="14669"/>
                </a:cubicBezTo>
                <a:cubicBezTo>
                  <a:pt x="6293" y="14669"/>
                  <a:pt x="6315" y="14667"/>
                  <a:pt x="6334" y="14660"/>
                </a:cubicBezTo>
                <a:lnTo>
                  <a:pt x="6619" y="14423"/>
                </a:lnTo>
                <a:lnTo>
                  <a:pt x="6825" y="14423"/>
                </a:lnTo>
                <a:lnTo>
                  <a:pt x="7031" y="14249"/>
                </a:lnTo>
                <a:cubicBezTo>
                  <a:pt x="7042" y="14249"/>
                  <a:pt x="7053" y="14250"/>
                  <a:pt x="7064" y="14250"/>
                </a:cubicBezTo>
                <a:cubicBezTo>
                  <a:pt x="7284" y="14250"/>
                  <a:pt x="7437" y="14105"/>
                  <a:pt x="7633" y="14075"/>
                </a:cubicBezTo>
                <a:lnTo>
                  <a:pt x="7918" y="13837"/>
                </a:lnTo>
                <a:lnTo>
                  <a:pt x="8187" y="13837"/>
                </a:lnTo>
                <a:lnTo>
                  <a:pt x="8409" y="13584"/>
                </a:lnTo>
                <a:lnTo>
                  <a:pt x="8488" y="13647"/>
                </a:lnTo>
                <a:lnTo>
                  <a:pt x="8694" y="13568"/>
                </a:lnTo>
                <a:cubicBezTo>
                  <a:pt x="8836" y="13505"/>
                  <a:pt x="8947" y="13378"/>
                  <a:pt x="8994" y="13235"/>
                </a:cubicBezTo>
                <a:lnTo>
                  <a:pt x="9264" y="13235"/>
                </a:lnTo>
                <a:cubicBezTo>
                  <a:pt x="9295" y="13188"/>
                  <a:pt x="9343" y="13125"/>
                  <a:pt x="9406" y="13045"/>
                </a:cubicBezTo>
                <a:lnTo>
                  <a:pt x="9612" y="13156"/>
                </a:lnTo>
                <a:cubicBezTo>
                  <a:pt x="9691" y="12998"/>
                  <a:pt x="9945" y="12998"/>
                  <a:pt x="10071" y="12840"/>
                </a:cubicBezTo>
                <a:cubicBezTo>
                  <a:pt x="10071" y="12824"/>
                  <a:pt x="10103" y="12824"/>
                  <a:pt x="10103" y="12824"/>
                </a:cubicBezTo>
                <a:lnTo>
                  <a:pt x="10277" y="12824"/>
                </a:lnTo>
                <a:cubicBezTo>
                  <a:pt x="10404" y="12760"/>
                  <a:pt x="10420" y="12665"/>
                  <a:pt x="10483" y="12586"/>
                </a:cubicBezTo>
                <a:lnTo>
                  <a:pt x="10705" y="12586"/>
                </a:lnTo>
                <a:cubicBezTo>
                  <a:pt x="10784" y="12491"/>
                  <a:pt x="10863" y="12412"/>
                  <a:pt x="10958" y="12349"/>
                </a:cubicBezTo>
                <a:cubicBezTo>
                  <a:pt x="11069" y="12301"/>
                  <a:pt x="11195" y="12254"/>
                  <a:pt x="11322" y="12206"/>
                </a:cubicBezTo>
                <a:lnTo>
                  <a:pt x="11322" y="12127"/>
                </a:lnTo>
                <a:lnTo>
                  <a:pt x="11560" y="11921"/>
                </a:lnTo>
                <a:lnTo>
                  <a:pt x="11813" y="11921"/>
                </a:lnTo>
                <a:lnTo>
                  <a:pt x="12130" y="11668"/>
                </a:lnTo>
                <a:lnTo>
                  <a:pt x="12272" y="11668"/>
                </a:lnTo>
                <a:lnTo>
                  <a:pt x="12557" y="11541"/>
                </a:lnTo>
                <a:lnTo>
                  <a:pt x="12557" y="11462"/>
                </a:lnTo>
                <a:cubicBezTo>
                  <a:pt x="12620" y="11415"/>
                  <a:pt x="12668" y="11367"/>
                  <a:pt x="12715" y="11304"/>
                </a:cubicBezTo>
                <a:cubicBezTo>
                  <a:pt x="12779" y="11240"/>
                  <a:pt x="12937" y="11240"/>
                  <a:pt x="12969" y="11193"/>
                </a:cubicBezTo>
                <a:cubicBezTo>
                  <a:pt x="13000" y="11145"/>
                  <a:pt x="13095" y="11145"/>
                  <a:pt x="13159" y="11114"/>
                </a:cubicBezTo>
                <a:cubicBezTo>
                  <a:pt x="13236" y="11088"/>
                  <a:pt x="13303" y="11062"/>
                  <a:pt x="13377" y="11062"/>
                </a:cubicBezTo>
                <a:cubicBezTo>
                  <a:pt x="13394" y="11062"/>
                  <a:pt x="13410" y="11063"/>
                  <a:pt x="13428" y="11066"/>
                </a:cubicBezTo>
                <a:lnTo>
                  <a:pt x="13428" y="10955"/>
                </a:lnTo>
                <a:cubicBezTo>
                  <a:pt x="13507" y="10908"/>
                  <a:pt x="13618" y="10860"/>
                  <a:pt x="13713" y="10845"/>
                </a:cubicBezTo>
                <a:cubicBezTo>
                  <a:pt x="13840" y="10813"/>
                  <a:pt x="13871" y="10686"/>
                  <a:pt x="13966" y="10670"/>
                </a:cubicBezTo>
                <a:cubicBezTo>
                  <a:pt x="14077" y="10655"/>
                  <a:pt x="14172" y="10591"/>
                  <a:pt x="14235" y="10512"/>
                </a:cubicBezTo>
                <a:cubicBezTo>
                  <a:pt x="14315" y="10465"/>
                  <a:pt x="14394" y="10417"/>
                  <a:pt x="14473" y="10385"/>
                </a:cubicBezTo>
                <a:cubicBezTo>
                  <a:pt x="14536" y="10354"/>
                  <a:pt x="14631" y="10354"/>
                  <a:pt x="14663" y="10306"/>
                </a:cubicBezTo>
                <a:cubicBezTo>
                  <a:pt x="14790" y="10164"/>
                  <a:pt x="15011" y="10148"/>
                  <a:pt x="15122" y="10021"/>
                </a:cubicBezTo>
                <a:cubicBezTo>
                  <a:pt x="15233" y="9879"/>
                  <a:pt x="15455" y="9863"/>
                  <a:pt x="15565" y="9720"/>
                </a:cubicBezTo>
                <a:cubicBezTo>
                  <a:pt x="15629" y="9641"/>
                  <a:pt x="15708" y="9578"/>
                  <a:pt x="15787" y="9515"/>
                </a:cubicBezTo>
                <a:cubicBezTo>
                  <a:pt x="15898" y="9467"/>
                  <a:pt x="15961" y="9435"/>
                  <a:pt x="16056" y="9404"/>
                </a:cubicBezTo>
                <a:cubicBezTo>
                  <a:pt x="16151" y="9372"/>
                  <a:pt x="16262" y="9325"/>
                  <a:pt x="16341" y="9293"/>
                </a:cubicBezTo>
                <a:cubicBezTo>
                  <a:pt x="16436" y="9261"/>
                  <a:pt x="16452" y="9150"/>
                  <a:pt x="16579" y="9150"/>
                </a:cubicBezTo>
                <a:cubicBezTo>
                  <a:pt x="16705" y="9135"/>
                  <a:pt x="16721" y="8992"/>
                  <a:pt x="16832" y="8992"/>
                </a:cubicBezTo>
                <a:cubicBezTo>
                  <a:pt x="16959" y="8976"/>
                  <a:pt x="16975" y="8913"/>
                  <a:pt x="17070" y="8849"/>
                </a:cubicBezTo>
                <a:cubicBezTo>
                  <a:pt x="17149" y="8786"/>
                  <a:pt x="17228" y="8723"/>
                  <a:pt x="17291" y="8659"/>
                </a:cubicBezTo>
                <a:lnTo>
                  <a:pt x="17450" y="8659"/>
                </a:lnTo>
                <a:cubicBezTo>
                  <a:pt x="17386" y="8533"/>
                  <a:pt x="17497" y="8469"/>
                  <a:pt x="17592" y="8422"/>
                </a:cubicBezTo>
                <a:cubicBezTo>
                  <a:pt x="17750" y="8343"/>
                  <a:pt x="17941" y="8279"/>
                  <a:pt x="18115" y="8216"/>
                </a:cubicBezTo>
                <a:cubicBezTo>
                  <a:pt x="18226" y="8105"/>
                  <a:pt x="18336" y="7994"/>
                  <a:pt x="18479" y="7931"/>
                </a:cubicBezTo>
                <a:cubicBezTo>
                  <a:pt x="18590" y="7884"/>
                  <a:pt x="18669" y="7789"/>
                  <a:pt x="18780" y="7741"/>
                </a:cubicBezTo>
                <a:cubicBezTo>
                  <a:pt x="18891" y="7709"/>
                  <a:pt x="19001" y="7662"/>
                  <a:pt x="19112" y="7614"/>
                </a:cubicBezTo>
                <a:cubicBezTo>
                  <a:pt x="19255" y="7583"/>
                  <a:pt x="19366" y="7504"/>
                  <a:pt x="19476" y="7409"/>
                </a:cubicBezTo>
                <a:cubicBezTo>
                  <a:pt x="19556" y="7393"/>
                  <a:pt x="19651" y="7409"/>
                  <a:pt x="19682" y="7377"/>
                </a:cubicBezTo>
                <a:cubicBezTo>
                  <a:pt x="19777" y="7298"/>
                  <a:pt x="19920" y="7298"/>
                  <a:pt x="19999" y="7203"/>
                </a:cubicBezTo>
                <a:cubicBezTo>
                  <a:pt x="20046" y="7155"/>
                  <a:pt x="20110" y="7076"/>
                  <a:pt x="20173" y="7076"/>
                </a:cubicBezTo>
                <a:cubicBezTo>
                  <a:pt x="20284" y="7060"/>
                  <a:pt x="20331" y="6981"/>
                  <a:pt x="20411" y="6949"/>
                </a:cubicBezTo>
                <a:cubicBezTo>
                  <a:pt x="20474" y="6902"/>
                  <a:pt x="20537" y="6886"/>
                  <a:pt x="20601" y="6854"/>
                </a:cubicBezTo>
                <a:cubicBezTo>
                  <a:pt x="20616" y="6807"/>
                  <a:pt x="20632" y="6775"/>
                  <a:pt x="20632" y="6744"/>
                </a:cubicBezTo>
                <a:cubicBezTo>
                  <a:pt x="20687" y="6744"/>
                  <a:pt x="20746" y="6723"/>
                  <a:pt x="20799" y="6723"/>
                </a:cubicBezTo>
                <a:cubicBezTo>
                  <a:pt x="20838" y="6723"/>
                  <a:pt x="20874" y="6735"/>
                  <a:pt x="20901" y="6775"/>
                </a:cubicBezTo>
                <a:cubicBezTo>
                  <a:pt x="20727" y="6839"/>
                  <a:pt x="20870" y="7013"/>
                  <a:pt x="20727" y="7092"/>
                </a:cubicBezTo>
                <a:cubicBezTo>
                  <a:pt x="20696" y="7124"/>
                  <a:pt x="20696" y="7219"/>
                  <a:pt x="20696" y="7282"/>
                </a:cubicBezTo>
                <a:lnTo>
                  <a:pt x="20553" y="7393"/>
                </a:lnTo>
                <a:cubicBezTo>
                  <a:pt x="20539" y="7396"/>
                  <a:pt x="20525" y="7396"/>
                  <a:pt x="20510" y="7396"/>
                </a:cubicBezTo>
                <a:cubicBezTo>
                  <a:pt x="20488" y="7396"/>
                  <a:pt x="20465" y="7394"/>
                  <a:pt x="20442" y="7394"/>
                </a:cubicBezTo>
                <a:cubicBezTo>
                  <a:pt x="20393" y="7394"/>
                  <a:pt x="20344" y="7403"/>
                  <a:pt x="20300" y="7456"/>
                </a:cubicBezTo>
                <a:cubicBezTo>
                  <a:pt x="20326" y="7509"/>
                  <a:pt x="20363" y="7562"/>
                  <a:pt x="20394" y="7614"/>
                </a:cubicBezTo>
                <a:lnTo>
                  <a:pt x="20094" y="7614"/>
                </a:lnTo>
                <a:lnTo>
                  <a:pt x="19825" y="7757"/>
                </a:lnTo>
                <a:lnTo>
                  <a:pt x="19825" y="7947"/>
                </a:lnTo>
                <a:cubicBezTo>
                  <a:pt x="19777" y="7963"/>
                  <a:pt x="19730" y="7963"/>
                  <a:pt x="19666" y="7963"/>
                </a:cubicBezTo>
                <a:cubicBezTo>
                  <a:pt x="19587" y="8105"/>
                  <a:pt x="19397" y="8137"/>
                  <a:pt x="19255" y="8216"/>
                </a:cubicBezTo>
                <a:cubicBezTo>
                  <a:pt x="19128" y="8279"/>
                  <a:pt x="19112" y="8279"/>
                  <a:pt x="19049" y="8390"/>
                </a:cubicBezTo>
                <a:cubicBezTo>
                  <a:pt x="19001" y="8454"/>
                  <a:pt x="18954" y="8501"/>
                  <a:pt x="18906" y="8549"/>
                </a:cubicBezTo>
                <a:lnTo>
                  <a:pt x="18780" y="8549"/>
                </a:lnTo>
                <a:cubicBezTo>
                  <a:pt x="18780" y="8596"/>
                  <a:pt x="18748" y="8644"/>
                  <a:pt x="18732" y="8691"/>
                </a:cubicBezTo>
                <a:cubicBezTo>
                  <a:pt x="18685" y="8739"/>
                  <a:pt x="18637" y="8770"/>
                  <a:pt x="18653" y="8834"/>
                </a:cubicBezTo>
                <a:lnTo>
                  <a:pt x="18748" y="8929"/>
                </a:lnTo>
                <a:lnTo>
                  <a:pt x="18606" y="9039"/>
                </a:lnTo>
                <a:lnTo>
                  <a:pt x="18400" y="9039"/>
                </a:lnTo>
                <a:lnTo>
                  <a:pt x="18305" y="8976"/>
                </a:lnTo>
                <a:cubicBezTo>
                  <a:pt x="18226" y="9055"/>
                  <a:pt x="18067" y="9119"/>
                  <a:pt x="18051" y="9245"/>
                </a:cubicBezTo>
                <a:cubicBezTo>
                  <a:pt x="18099" y="9293"/>
                  <a:pt x="18131" y="9340"/>
                  <a:pt x="18194" y="9404"/>
                </a:cubicBezTo>
                <a:cubicBezTo>
                  <a:pt x="18149" y="9437"/>
                  <a:pt x="18112" y="9471"/>
                  <a:pt x="18061" y="9471"/>
                </a:cubicBezTo>
                <a:cubicBezTo>
                  <a:pt x="18040" y="9471"/>
                  <a:pt x="18016" y="9465"/>
                  <a:pt x="17988" y="9451"/>
                </a:cubicBezTo>
                <a:lnTo>
                  <a:pt x="17909" y="9277"/>
                </a:lnTo>
                <a:cubicBezTo>
                  <a:pt x="17893" y="9340"/>
                  <a:pt x="17861" y="9372"/>
                  <a:pt x="17861" y="9404"/>
                </a:cubicBezTo>
                <a:cubicBezTo>
                  <a:pt x="17877" y="9467"/>
                  <a:pt x="17845" y="9546"/>
                  <a:pt x="17782" y="9578"/>
                </a:cubicBezTo>
                <a:cubicBezTo>
                  <a:pt x="17782" y="9594"/>
                  <a:pt x="17798" y="9625"/>
                  <a:pt x="17814" y="9641"/>
                </a:cubicBezTo>
                <a:cubicBezTo>
                  <a:pt x="17827" y="9644"/>
                  <a:pt x="17839" y="9645"/>
                  <a:pt x="17852" y="9645"/>
                </a:cubicBezTo>
                <a:cubicBezTo>
                  <a:pt x="17884" y="9645"/>
                  <a:pt x="17916" y="9639"/>
                  <a:pt x="17948" y="9639"/>
                </a:cubicBezTo>
                <a:cubicBezTo>
                  <a:pt x="17983" y="9639"/>
                  <a:pt x="18017" y="9645"/>
                  <a:pt x="18051" y="9673"/>
                </a:cubicBezTo>
                <a:cubicBezTo>
                  <a:pt x="18051" y="9689"/>
                  <a:pt x="18051" y="9705"/>
                  <a:pt x="18051" y="9705"/>
                </a:cubicBezTo>
                <a:cubicBezTo>
                  <a:pt x="18004" y="9800"/>
                  <a:pt x="17956" y="9879"/>
                  <a:pt x="17909" y="9974"/>
                </a:cubicBezTo>
                <a:cubicBezTo>
                  <a:pt x="17830" y="9910"/>
                  <a:pt x="17877" y="9831"/>
                  <a:pt x="17861" y="9768"/>
                </a:cubicBezTo>
                <a:lnTo>
                  <a:pt x="17655" y="9673"/>
                </a:lnTo>
                <a:lnTo>
                  <a:pt x="17465" y="9752"/>
                </a:lnTo>
                <a:cubicBezTo>
                  <a:pt x="17576" y="9879"/>
                  <a:pt x="17719" y="9926"/>
                  <a:pt x="17766" y="10053"/>
                </a:cubicBezTo>
                <a:cubicBezTo>
                  <a:pt x="17735" y="10069"/>
                  <a:pt x="17687" y="10069"/>
                  <a:pt x="17687" y="10085"/>
                </a:cubicBezTo>
                <a:cubicBezTo>
                  <a:pt x="17671" y="10148"/>
                  <a:pt x="17655" y="10211"/>
                  <a:pt x="17640" y="10290"/>
                </a:cubicBezTo>
                <a:lnTo>
                  <a:pt x="17386" y="10401"/>
                </a:lnTo>
                <a:cubicBezTo>
                  <a:pt x="17370" y="10417"/>
                  <a:pt x="17339" y="10449"/>
                  <a:pt x="17307" y="10480"/>
                </a:cubicBezTo>
                <a:cubicBezTo>
                  <a:pt x="17244" y="10401"/>
                  <a:pt x="17323" y="10401"/>
                  <a:pt x="17386" y="10401"/>
                </a:cubicBezTo>
                <a:cubicBezTo>
                  <a:pt x="17323" y="10322"/>
                  <a:pt x="17275" y="10227"/>
                  <a:pt x="17228" y="10148"/>
                </a:cubicBezTo>
                <a:lnTo>
                  <a:pt x="17228" y="10148"/>
                </a:lnTo>
                <a:cubicBezTo>
                  <a:pt x="17261" y="10153"/>
                  <a:pt x="17291" y="10156"/>
                  <a:pt x="17319" y="10156"/>
                </a:cubicBezTo>
                <a:cubicBezTo>
                  <a:pt x="17449" y="10156"/>
                  <a:pt x="17519" y="10097"/>
                  <a:pt x="17545" y="10005"/>
                </a:cubicBezTo>
                <a:lnTo>
                  <a:pt x="17418" y="9895"/>
                </a:lnTo>
                <a:cubicBezTo>
                  <a:pt x="17405" y="9897"/>
                  <a:pt x="17392" y="9898"/>
                  <a:pt x="17379" y="9898"/>
                </a:cubicBezTo>
                <a:cubicBezTo>
                  <a:pt x="17345" y="9898"/>
                  <a:pt x="17310" y="9892"/>
                  <a:pt x="17277" y="9892"/>
                </a:cubicBezTo>
                <a:cubicBezTo>
                  <a:pt x="17241" y="9892"/>
                  <a:pt x="17208" y="9899"/>
                  <a:pt x="17180" y="9926"/>
                </a:cubicBezTo>
                <a:cubicBezTo>
                  <a:pt x="17180" y="9974"/>
                  <a:pt x="17165" y="10005"/>
                  <a:pt x="17149" y="10053"/>
                </a:cubicBezTo>
                <a:cubicBezTo>
                  <a:pt x="16959" y="10053"/>
                  <a:pt x="16895" y="10195"/>
                  <a:pt x="16769" y="10290"/>
                </a:cubicBezTo>
                <a:lnTo>
                  <a:pt x="16769" y="10417"/>
                </a:lnTo>
                <a:lnTo>
                  <a:pt x="16547" y="10639"/>
                </a:lnTo>
                <a:cubicBezTo>
                  <a:pt x="16515" y="10649"/>
                  <a:pt x="16484" y="10651"/>
                  <a:pt x="16453" y="10651"/>
                </a:cubicBezTo>
                <a:cubicBezTo>
                  <a:pt x="16438" y="10651"/>
                  <a:pt x="16423" y="10651"/>
                  <a:pt x="16409" y="10651"/>
                </a:cubicBezTo>
                <a:cubicBezTo>
                  <a:pt x="16365" y="10651"/>
                  <a:pt x="16325" y="10655"/>
                  <a:pt x="16294" y="10686"/>
                </a:cubicBezTo>
                <a:cubicBezTo>
                  <a:pt x="16294" y="10734"/>
                  <a:pt x="16278" y="10765"/>
                  <a:pt x="16278" y="10797"/>
                </a:cubicBezTo>
                <a:lnTo>
                  <a:pt x="15961" y="10845"/>
                </a:lnTo>
                <a:lnTo>
                  <a:pt x="16088" y="11050"/>
                </a:lnTo>
                <a:lnTo>
                  <a:pt x="15914" y="11098"/>
                </a:lnTo>
                <a:lnTo>
                  <a:pt x="15882" y="11225"/>
                </a:lnTo>
                <a:cubicBezTo>
                  <a:pt x="15835" y="11272"/>
                  <a:pt x="15740" y="11225"/>
                  <a:pt x="15676" y="11304"/>
                </a:cubicBezTo>
                <a:cubicBezTo>
                  <a:pt x="15654" y="11331"/>
                  <a:pt x="15626" y="11338"/>
                  <a:pt x="15595" y="11338"/>
                </a:cubicBezTo>
                <a:cubicBezTo>
                  <a:pt x="15568" y="11338"/>
                  <a:pt x="15539" y="11333"/>
                  <a:pt x="15510" y="11333"/>
                </a:cubicBezTo>
                <a:cubicBezTo>
                  <a:pt x="15475" y="11333"/>
                  <a:pt x="15440" y="11339"/>
                  <a:pt x="15407" y="11367"/>
                </a:cubicBezTo>
                <a:cubicBezTo>
                  <a:pt x="15344" y="11399"/>
                  <a:pt x="15280" y="11430"/>
                  <a:pt x="15217" y="11446"/>
                </a:cubicBezTo>
                <a:lnTo>
                  <a:pt x="15217" y="11525"/>
                </a:lnTo>
                <a:lnTo>
                  <a:pt x="15027" y="11700"/>
                </a:lnTo>
                <a:cubicBezTo>
                  <a:pt x="14995" y="11779"/>
                  <a:pt x="15059" y="11858"/>
                  <a:pt x="14964" y="11905"/>
                </a:cubicBezTo>
                <a:lnTo>
                  <a:pt x="14869" y="11826"/>
                </a:lnTo>
                <a:cubicBezTo>
                  <a:pt x="14790" y="11874"/>
                  <a:pt x="14742" y="11953"/>
                  <a:pt x="14710" y="12032"/>
                </a:cubicBezTo>
                <a:lnTo>
                  <a:pt x="14980" y="12143"/>
                </a:lnTo>
                <a:lnTo>
                  <a:pt x="15106" y="12032"/>
                </a:lnTo>
                <a:cubicBezTo>
                  <a:pt x="15122" y="11969"/>
                  <a:pt x="15075" y="11890"/>
                  <a:pt x="15154" y="11826"/>
                </a:cubicBezTo>
                <a:lnTo>
                  <a:pt x="15265" y="11905"/>
                </a:lnTo>
                <a:lnTo>
                  <a:pt x="15360" y="11826"/>
                </a:lnTo>
                <a:lnTo>
                  <a:pt x="15502" y="11953"/>
                </a:lnTo>
                <a:lnTo>
                  <a:pt x="15502" y="12032"/>
                </a:lnTo>
                <a:cubicBezTo>
                  <a:pt x="15423" y="12111"/>
                  <a:pt x="15265" y="12095"/>
                  <a:pt x="15217" y="12206"/>
                </a:cubicBezTo>
                <a:lnTo>
                  <a:pt x="15296" y="12301"/>
                </a:lnTo>
                <a:cubicBezTo>
                  <a:pt x="15258" y="12329"/>
                  <a:pt x="15215" y="12335"/>
                  <a:pt x="15171" y="12335"/>
                </a:cubicBezTo>
                <a:cubicBezTo>
                  <a:pt x="15134" y="12335"/>
                  <a:pt x="15095" y="12330"/>
                  <a:pt x="15057" y="12330"/>
                </a:cubicBezTo>
                <a:cubicBezTo>
                  <a:pt x="15013" y="12330"/>
                  <a:pt x="14971" y="12337"/>
                  <a:pt x="14932" y="12365"/>
                </a:cubicBezTo>
                <a:cubicBezTo>
                  <a:pt x="14932" y="12396"/>
                  <a:pt x="14916" y="12412"/>
                  <a:pt x="14916" y="12444"/>
                </a:cubicBezTo>
                <a:cubicBezTo>
                  <a:pt x="14948" y="12475"/>
                  <a:pt x="14980" y="12507"/>
                  <a:pt x="15011" y="12539"/>
                </a:cubicBezTo>
                <a:cubicBezTo>
                  <a:pt x="14948" y="12602"/>
                  <a:pt x="14885" y="12650"/>
                  <a:pt x="14821" y="12713"/>
                </a:cubicBezTo>
                <a:cubicBezTo>
                  <a:pt x="14790" y="12729"/>
                  <a:pt x="14758" y="12729"/>
                  <a:pt x="14726" y="12745"/>
                </a:cubicBezTo>
                <a:lnTo>
                  <a:pt x="14726" y="12444"/>
                </a:lnTo>
                <a:lnTo>
                  <a:pt x="14805" y="12396"/>
                </a:lnTo>
                <a:cubicBezTo>
                  <a:pt x="14821" y="12317"/>
                  <a:pt x="14869" y="12222"/>
                  <a:pt x="14774" y="12159"/>
                </a:cubicBezTo>
                <a:cubicBezTo>
                  <a:pt x="14710" y="12159"/>
                  <a:pt x="14647" y="12175"/>
                  <a:pt x="14600" y="12222"/>
                </a:cubicBezTo>
                <a:cubicBezTo>
                  <a:pt x="14552" y="12254"/>
                  <a:pt x="14489" y="12270"/>
                  <a:pt x="14441" y="12270"/>
                </a:cubicBezTo>
                <a:cubicBezTo>
                  <a:pt x="14425" y="12317"/>
                  <a:pt x="14410" y="12365"/>
                  <a:pt x="14410" y="12396"/>
                </a:cubicBezTo>
                <a:lnTo>
                  <a:pt x="14125" y="12444"/>
                </a:lnTo>
                <a:lnTo>
                  <a:pt x="14125" y="12586"/>
                </a:lnTo>
                <a:lnTo>
                  <a:pt x="14267" y="12586"/>
                </a:lnTo>
                <a:cubicBezTo>
                  <a:pt x="14362" y="12634"/>
                  <a:pt x="14346" y="12681"/>
                  <a:pt x="14299" y="12745"/>
                </a:cubicBezTo>
                <a:cubicBezTo>
                  <a:pt x="14220" y="12697"/>
                  <a:pt x="14140" y="12665"/>
                  <a:pt x="14125" y="12586"/>
                </a:cubicBezTo>
                <a:lnTo>
                  <a:pt x="13966" y="12586"/>
                </a:lnTo>
                <a:cubicBezTo>
                  <a:pt x="13903" y="12681"/>
                  <a:pt x="13808" y="12776"/>
                  <a:pt x="13745" y="12887"/>
                </a:cubicBezTo>
                <a:cubicBezTo>
                  <a:pt x="13729" y="12919"/>
                  <a:pt x="13745" y="12966"/>
                  <a:pt x="13745" y="12998"/>
                </a:cubicBezTo>
                <a:cubicBezTo>
                  <a:pt x="13650" y="13014"/>
                  <a:pt x="13570" y="13077"/>
                  <a:pt x="13539" y="13156"/>
                </a:cubicBezTo>
                <a:cubicBezTo>
                  <a:pt x="13523" y="13251"/>
                  <a:pt x="13444" y="13330"/>
                  <a:pt x="13349" y="13346"/>
                </a:cubicBezTo>
                <a:lnTo>
                  <a:pt x="12969" y="13663"/>
                </a:lnTo>
                <a:lnTo>
                  <a:pt x="13032" y="13710"/>
                </a:lnTo>
                <a:lnTo>
                  <a:pt x="12747" y="13916"/>
                </a:lnTo>
                <a:lnTo>
                  <a:pt x="12747" y="14059"/>
                </a:lnTo>
                <a:lnTo>
                  <a:pt x="12605" y="14170"/>
                </a:lnTo>
                <a:lnTo>
                  <a:pt x="12494" y="14090"/>
                </a:lnTo>
                <a:cubicBezTo>
                  <a:pt x="12478" y="14122"/>
                  <a:pt x="12462" y="14154"/>
                  <a:pt x="12430" y="14217"/>
                </a:cubicBezTo>
                <a:lnTo>
                  <a:pt x="12589" y="14344"/>
                </a:lnTo>
                <a:cubicBezTo>
                  <a:pt x="12668" y="14296"/>
                  <a:pt x="12715" y="14217"/>
                  <a:pt x="12810" y="14185"/>
                </a:cubicBezTo>
                <a:lnTo>
                  <a:pt x="12874" y="14249"/>
                </a:lnTo>
                <a:cubicBezTo>
                  <a:pt x="13048" y="14170"/>
                  <a:pt x="12874" y="14106"/>
                  <a:pt x="12858" y="14043"/>
                </a:cubicBezTo>
                <a:cubicBezTo>
                  <a:pt x="12899" y="14015"/>
                  <a:pt x="12946" y="14009"/>
                  <a:pt x="12995" y="14009"/>
                </a:cubicBezTo>
                <a:cubicBezTo>
                  <a:pt x="13041" y="14009"/>
                  <a:pt x="13089" y="14015"/>
                  <a:pt x="13136" y="14015"/>
                </a:cubicBezTo>
                <a:cubicBezTo>
                  <a:pt x="13154" y="14015"/>
                  <a:pt x="13173" y="14014"/>
                  <a:pt x="13190" y="14011"/>
                </a:cubicBezTo>
                <a:lnTo>
                  <a:pt x="13428" y="13805"/>
                </a:lnTo>
                <a:cubicBezTo>
                  <a:pt x="13396" y="13774"/>
                  <a:pt x="13365" y="13726"/>
                  <a:pt x="13333" y="13679"/>
                </a:cubicBezTo>
                <a:cubicBezTo>
                  <a:pt x="13285" y="13679"/>
                  <a:pt x="13238" y="13679"/>
                  <a:pt x="13254" y="13631"/>
                </a:cubicBezTo>
                <a:cubicBezTo>
                  <a:pt x="13254" y="13615"/>
                  <a:pt x="13301" y="13600"/>
                  <a:pt x="13333" y="13600"/>
                </a:cubicBezTo>
                <a:lnTo>
                  <a:pt x="13333" y="13473"/>
                </a:lnTo>
                <a:cubicBezTo>
                  <a:pt x="13460" y="13394"/>
                  <a:pt x="13618" y="13346"/>
                  <a:pt x="13776" y="13330"/>
                </a:cubicBezTo>
                <a:lnTo>
                  <a:pt x="13919" y="13220"/>
                </a:lnTo>
                <a:lnTo>
                  <a:pt x="13919" y="13045"/>
                </a:lnTo>
                <a:lnTo>
                  <a:pt x="14061" y="12935"/>
                </a:lnTo>
                <a:lnTo>
                  <a:pt x="14283" y="12935"/>
                </a:lnTo>
                <a:lnTo>
                  <a:pt x="14410" y="13045"/>
                </a:lnTo>
                <a:lnTo>
                  <a:pt x="14267" y="13172"/>
                </a:lnTo>
                <a:lnTo>
                  <a:pt x="14125" y="13172"/>
                </a:lnTo>
                <a:cubicBezTo>
                  <a:pt x="14093" y="13283"/>
                  <a:pt x="14156" y="13394"/>
                  <a:pt x="14093" y="13489"/>
                </a:cubicBezTo>
                <a:lnTo>
                  <a:pt x="13919" y="13552"/>
                </a:lnTo>
                <a:lnTo>
                  <a:pt x="14045" y="13663"/>
                </a:lnTo>
                <a:cubicBezTo>
                  <a:pt x="14031" y="13661"/>
                  <a:pt x="14017" y="13660"/>
                  <a:pt x="14003" y="13660"/>
                </a:cubicBezTo>
                <a:cubicBezTo>
                  <a:pt x="13910" y="13660"/>
                  <a:pt x="13831" y="13703"/>
                  <a:pt x="13776" y="13758"/>
                </a:cubicBezTo>
                <a:cubicBezTo>
                  <a:pt x="13729" y="13821"/>
                  <a:pt x="13650" y="13853"/>
                  <a:pt x="13570" y="13853"/>
                </a:cubicBezTo>
                <a:cubicBezTo>
                  <a:pt x="13570" y="13853"/>
                  <a:pt x="13555" y="13885"/>
                  <a:pt x="13555" y="13916"/>
                </a:cubicBezTo>
                <a:lnTo>
                  <a:pt x="13840" y="13948"/>
                </a:lnTo>
                <a:cubicBezTo>
                  <a:pt x="13824" y="14011"/>
                  <a:pt x="13808" y="14043"/>
                  <a:pt x="13808" y="14090"/>
                </a:cubicBezTo>
                <a:cubicBezTo>
                  <a:pt x="13713" y="14090"/>
                  <a:pt x="13650" y="14106"/>
                  <a:pt x="13570" y="14106"/>
                </a:cubicBezTo>
                <a:cubicBezTo>
                  <a:pt x="13555" y="14122"/>
                  <a:pt x="13539" y="14154"/>
                  <a:pt x="13539" y="14185"/>
                </a:cubicBezTo>
                <a:cubicBezTo>
                  <a:pt x="13650" y="14233"/>
                  <a:pt x="13650" y="14233"/>
                  <a:pt x="13570" y="14344"/>
                </a:cubicBezTo>
                <a:lnTo>
                  <a:pt x="13380" y="14344"/>
                </a:lnTo>
                <a:lnTo>
                  <a:pt x="13238" y="14470"/>
                </a:lnTo>
                <a:cubicBezTo>
                  <a:pt x="13222" y="14534"/>
                  <a:pt x="13222" y="14597"/>
                  <a:pt x="13222" y="14645"/>
                </a:cubicBezTo>
                <a:lnTo>
                  <a:pt x="13127" y="14724"/>
                </a:lnTo>
                <a:lnTo>
                  <a:pt x="13333" y="14803"/>
                </a:lnTo>
                <a:lnTo>
                  <a:pt x="13175" y="14930"/>
                </a:lnTo>
                <a:lnTo>
                  <a:pt x="12985" y="14930"/>
                </a:lnTo>
                <a:cubicBezTo>
                  <a:pt x="12938" y="14918"/>
                  <a:pt x="12900" y="14847"/>
                  <a:pt x="12834" y="14847"/>
                </a:cubicBezTo>
                <a:cubicBezTo>
                  <a:pt x="12809" y="14847"/>
                  <a:pt x="12781" y="14857"/>
                  <a:pt x="12747" y="14882"/>
                </a:cubicBezTo>
                <a:lnTo>
                  <a:pt x="12842" y="15040"/>
                </a:lnTo>
                <a:lnTo>
                  <a:pt x="12700" y="15183"/>
                </a:lnTo>
                <a:cubicBezTo>
                  <a:pt x="12682" y="15185"/>
                  <a:pt x="12665" y="15186"/>
                  <a:pt x="12649" y="15186"/>
                </a:cubicBezTo>
                <a:cubicBezTo>
                  <a:pt x="12608" y="15186"/>
                  <a:pt x="12571" y="15181"/>
                  <a:pt x="12539" y="15181"/>
                </a:cubicBezTo>
                <a:cubicBezTo>
                  <a:pt x="12504" y="15181"/>
                  <a:pt x="12474" y="15187"/>
                  <a:pt x="12446" y="15215"/>
                </a:cubicBezTo>
                <a:lnTo>
                  <a:pt x="12557" y="15357"/>
                </a:lnTo>
                <a:lnTo>
                  <a:pt x="12795" y="15357"/>
                </a:lnTo>
                <a:lnTo>
                  <a:pt x="12937" y="15500"/>
                </a:lnTo>
                <a:cubicBezTo>
                  <a:pt x="12858" y="15515"/>
                  <a:pt x="12842" y="15610"/>
                  <a:pt x="12747" y="15610"/>
                </a:cubicBezTo>
                <a:cubicBezTo>
                  <a:pt x="12747" y="15705"/>
                  <a:pt x="12874" y="15737"/>
                  <a:pt x="12905" y="15800"/>
                </a:cubicBezTo>
                <a:cubicBezTo>
                  <a:pt x="12937" y="15895"/>
                  <a:pt x="13000" y="15975"/>
                  <a:pt x="13080" y="16038"/>
                </a:cubicBezTo>
                <a:lnTo>
                  <a:pt x="13285" y="16038"/>
                </a:lnTo>
                <a:cubicBezTo>
                  <a:pt x="13317" y="16101"/>
                  <a:pt x="13380" y="16101"/>
                  <a:pt x="13428" y="16196"/>
                </a:cubicBezTo>
                <a:cubicBezTo>
                  <a:pt x="13460" y="16291"/>
                  <a:pt x="13222" y="16323"/>
                  <a:pt x="13380" y="16450"/>
                </a:cubicBezTo>
                <a:cubicBezTo>
                  <a:pt x="13460" y="16465"/>
                  <a:pt x="13570" y="16434"/>
                  <a:pt x="13665" y="16513"/>
                </a:cubicBezTo>
                <a:cubicBezTo>
                  <a:pt x="13729" y="16576"/>
                  <a:pt x="13887" y="16497"/>
                  <a:pt x="13950" y="16608"/>
                </a:cubicBezTo>
                <a:lnTo>
                  <a:pt x="14093" y="16529"/>
                </a:lnTo>
                <a:lnTo>
                  <a:pt x="14330" y="16640"/>
                </a:lnTo>
                <a:lnTo>
                  <a:pt x="14457" y="16545"/>
                </a:lnTo>
                <a:lnTo>
                  <a:pt x="14647" y="16545"/>
                </a:lnTo>
                <a:lnTo>
                  <a:pt x="14774" y="16640"/>
                </a:lnTo>
                <a:lnTo>
                  <a:pt x="14964" y="16545"/>
                </a:lnTo>
                <a:lnTo>
                  <a:pt x="15027" y="16608"/>
                </a:lnTo>
                <a:cubicBezTo>
                  <a:pt x="15075" y="16576"/>
                  <a:pt x="15122" y="16560"/>
                  <a:pt x="15185" y="16545"/>
                </a:cubicBezTo>
                <a:cubicBezTo>
                  <a:pt x="15249" y="16529"/>
                  <a:pt x="15360" y="16545"/>
                  <a:pt x="15407" y="16481"/>
                </a:cubicBezTo>
                <a:cubicBezTo>
                  <a:pt x="15439" y="16434"/>
                  <a:pt x="15565" y="16465"/>
                  <a:pt x="15597" y="16402"/>
                </a:cubicBezTo>
                <a:cubicBezTo>
                  <a:pt x="15618" y="16375"/>
                  <a:pt x="15644" y="16368"/>
                  <a:pt x="15672" y="16368"/>
                </a:cubicBezTo>
                <a:cubicBezTo>
                  <a:pt x="15697" y="16368"/>
                  <a:pt x="15723" y="16374"/>
                  <a:pt x="15746" y="16374"/>
                </a:cubicBezTo>
                <a:cubicBezTo>
                  <a:pt x="15755" y="16374"/>
                  <a:pt x="15764" y="16373"/>
                  <a:pt x="15771" y="16370"/>
                </a:cubicBezTo>
                <a:cubicBezTo>
                  <a:pt x="15771" y="16331"/>
                  <a:pt x="15782" y="16303"/>
                  <a:pt x="15812" y="16303"/>
                </a:cubicBezTo>
                <a:cubicBezTo>
                  <a:pt x="15819" y="16303"/>
                  <a:pt x="15826" y="16304"/>
                  <a:pt x="15835" y="16307"/>
                </a:cubicBezTo>
                <a:cubicBezTo>
                  <a:pt x="15850" y="16307"/>
                  <a:pt x="15882" y="16355"/>
                  <a:pt x="15882" y="16370"/>
                </a:cubicBezTo>
                <a:lnTo>
                  <a:pt x="16025" y="16370"/>
                </a:lnTo>
                <a:cubicBezTo>
                  <a:pt x="16040" y="16370"/>
                  <a:pt x="16056" y="16418"/>
                  <a:pt x="16056" y="16434"/>
                </a:cubicBezTo>
                <a:cubicBezTo>
                  <a:pt x="16056" y="16434"/>
                  <a:pt x="16025" y="16450"/>
                  <a:pt x="16025" y="16450"/>
                </a:cubicBezTo>
                <a:lnTo>
                  <a:pt x="15882" y="16450"/>
                </a:lnTo>
                <a:lnTo>
                  <a:pt x="15914" y="16529"/>
                </a:lnTo>
                <a:cubicBezTo>
                  <a:pt x="15954" y="16535"/>
                  <a:pt x="15997" y="16538"/>
                  <a:pt x="16041" y="16538"/>
                </a:cubicBezTo>
                <a:cubicBezTo>
                  <a:pt x="16117" y="16538"/>
                  <a:pt x="16198" y="16527"/>
                  <a:pt x="16278" y="16497"/>
                </a:cubicBezTo>
                <a:cubicBezTo>
                  <a:pt x="16230" y="16465"/>
                  <a:pt x="16199" y="16434"/>
                  <a:pt x="16167" y="16402"/>
                </a:cubicBezTo>
                <a:cubicBezTo>
                  <a:pt x="16183" y="16307"/>
                  <a:pt x="16120" y="16196"/>
                  <a:pt x="16215" y="16117"/>
                </a:cubicBezTo>
                <a:lnTo>
                  <a:pt x="16325" y="16117"/>
                </a:lnTo>
                <a:lnTo>
                  <a:pt x="16420" y="16291"/>
                </a:lnTo>
                <a:cubicBezTo>
                  <a:pt x="16436" y="16286"/>
                  <a:pt x="16450" y="16284"/>
                  <a:pt x="16464" y="16284"/>
                </a:cubicBezTo>
                <a:cubicBezTo>
                  <a:pt x="16531" y="16284"/>
                  <a:pt x="16571" y="16341"/>
                  <a:pt x="16610" y="16355"/>
                </a:cubicBezTo>
                <a:lnTo>
                  <a:pt x="16864" y="16244"/>
                </a:lnTo>
                <a:lnTo>
                  <a:pt x="16864" y="16165"/>
                </a:lnTo>
                <a:cubicBezTo>
                  <a:pt x="16895" y="16125"/>
                  <a:pt x="16935" y="16117"/>
                  <a:pt x="16975" y="16117"/>
                </a:cubicBezTo>
                <a:cubicBezTo>
                  <a:pt x="17001" y="16117"/>
                  <a:pt x="17027" y="16121"/>
                  <a:pt x="17051" y="16121"/>
                </a:cubicBezTo>
                <a:cubicBezTo>
                  <a:pt x="17063" y="16121"/>
                  <a:pt x="17075" y="16120"/>
                  <a:pt x="17085" y="16117"/>
                </a:cubicBezTo>
                <a:cubicBezTo>
                  <a:pt x="17149" y="16085"/>
                  <a:pt x="17228" y="16054"/>
                  <a:pt x="17275" y="16022"/>
                </a:cubicBezTo>
                <a:lnTo>
                  <a:pt x="17323" y="16054"/>
                </a:lnTo>
                <a:lnTo>
                  <a:pt x="17576" y="15785"/>
                </a:lnTo>
                <a:cubicBezTo>
                  <a:pt x="17750" y="15785"/>
                  <a:pt x="17909" y="15737"/>
                  <a:pt x="18051" y="15658"/>
                </a:cubicBezTo>
                <a:cubicBezTo>
                  <a:pt x="18051" y="15642"/>
                  <a:pt x="18051" y="15626"/>
                  <a:pt x="18051" y="15610"/>
                </a:cubicBezTo>
                <a:cubicBezTo>
                  <a:pt x="18051" y="15595"/>
                  <a:pt x="18067" y="15563"/>
                  <a:pt x="18083" y="15531"/>
                </a:cubicBezTo>
                <a:cubicBezTo>
                  <a:pt x="18105" y="15536"/>
                  <a:pt x="18126" y="15538"/>
                  <a:pt x="18147" y="15538"/>
                </a:cubicBezTo>
                <a:cubicBezTo>
                  <a:pt x="18273" y="15538"/>
                  <a:pt x="18370" y="15464"/>
                  <a:pt x="18479" y="15436"/>
                </a:cubicBezTo>
                <a:lnTo>
                  <a:pt x="18590" y="15531"/>
                </a:lnTo>
                <a:cubicBezTo>
                  <a:pt x="18653" y="15420"/>
                  <a:pt x="18827" y="15452"/>
                  <a:pt x="18906" y="15357"/>
                </a:cubicBezTo>
                <a:cubicBezTo>
                  <a:pt x="18986" y="15278"/>
                  <a:pt x="19096" y="15215"/>
                  <a:pt x="19223" y="15199"/>
                </a:cubicBezTo>
                <a:cubicBezTo>
                  <a:pt x="19318" y="15167"/>
                  <a:pt x="19413" y="15104"/>
                  <a:pt x="19476" y="15025"/>
                </a:cubicBezTo>
                <a:cubicBezTo>
                  <a:pt x="19556" y="14930"/>
                  <a:pt x="19714" y="14945"/>
                  <a:pt x="19793" y="14850"/>
                </a:cubicBezTo>
                <a:cubicBezTo>
                  <a:pt x="19856" y="14755"/>
                  <a:pt x="20015" y="14771"/>
                  <a:pt x="20094" y="14676"/>
                </a:cubicBezTo>
                <a:cubicBezTo>
                  <a:pt x="20157" y="14613"/>
                  <a:pt x="20221" y="14550"/>
                  <a:pt x="20284" y="14502"/>
                </a:cubicBezTo>
                <a:lnTo>
                  <a:pt x="20901" y="14233"/>
                </a:lnTo>
                <a:lnTo>
                  <a:pt x="20901" y="14154"/>
                </a:lnTo>
                <a:cubicBezTo>
                  <a:pt x="21028" y="14011"/>
                  <a:pt x="21250" y="13995"/>
                  <a:pt x="21361" y="13853"/>
                </a:cubicBezTo>
                <a:lnTo>
                  <a:pt x="21408" y="13853"/>
                </a:lnTo>
                <a:cubicBezTo>
                  <a:pt x="21535" y="13853"/>
                  <a:pt x="21471" y="13742"/>
                  <a:pt x="21519" y="13710"/>
                </a:cubicBezTo>
                <a:lnTo>
                  <a:pt x="21661" y="13679"/>
                </a:lnTo>
                <a:lnTo>
                  <a:pt x="22041" y="13362"/>
                </a:lnTo>
                <a:cubicBezTo>
                  <a:pt x="22054" y="13360"/>
                  <a:pt x="22067" y="13359"/>
                  <a:pt x="22080" y="13359"/>
                </a:cubicBezTo>
                <a:cubicBezTo>
                  <a:pt x="22114" y="13359"/>
                  <a:pt x="22149" y="13364"/>
                  <a:pt x="22180" y="13364"/>
                </a:cubicBezTo>
                <a:cubicBezTo>
                  <a:pt x="22213" y="13364"/>
                  <a:pt x="22243" y="13358"/>
                  <a:pt x="22263" y="13330"/>
                </a:cubicBezTo>
                <a:cubicBezTo>
                  <a:pt x="22326" y="13251"/>
                  <a:pt x="22216" y="13156"/>
                  <a:pt x="22342" y="13109"/>
                </a:cubicBezTo>
                <a:cubicBezTo>
                  <a:pt x="22406" y="13156"/>
                  <a:pt x="22437" y="13235"/>
                  <a:pt x="22532" y="13251"/>
                </a:cubicBezTo>
                <a:cubicBezTo>
                  <a:pt x="22675" y="13172"/>
                  <a:pt x="22659" y="12998"/>
                  <a:pt x="22817" y="12935"/>
                </a:cubicBezTo>
                <a:cubicBezTo>
                  <a:pt x="22856" y="12973"/>
                  <a:pt x="22894" y="13022"/>
                  <a:pt x="22967" y="13022"/>
                </a:cubicBezTo>
                <a:cubicBezTo>
                  <a:pt x="22984" y="13022"/>
                  <a:pt x="23002" y="13020"/>
                  <a:pt x="23023" y="13014"/>
                </a:cubicBezTo>
                <a:lnTo>
                  <a:pt x="23292" y="12776"/>
                </a:lnTo>
                <a:lnTo>
                  <a:pt x="23435" y="12745"/>
                </a:lnTo>
                <a:cubicBezTo>
                  <a:pt x="23451" y="12665"/>
                  <a:pt x="23466" y="12586"/>
                  <a:pt x="23482" y="12507"/>
                </a:cubicBezTo>
                <a:cubicBezTo>
                  <a:pt x="23561" y="12602"/>
                  <a:pt x="23561" y="12713"/>
                  <a:pt x="23688" y="12760"/>
                </a:cubicBezTo>
                <a:lnTo>
                  <a:pt x="23941" y="12634"/>
                </a:lnTo>
                <a:lnTo>
                  <a:pt x="23941" y="12555"/>
                </a:lnTo>
                <a:cubicBezTo>
                  <a:pt x="23989" y="12491"/>
                  <a:pt x="24131" y="12523"/>
                  <a:pt x="24179" y="12444"/>
                </a:cubicBezTo>
                <a:cubicBezTo>
                  <a:pt x="24226" y="12365"/>
                  <a:pt x="24321" y="12349"/>
                  <a:pt x="24416" y="12317"/>
                </a:cubicBezTo>
                <a:cubicBezTo>
                  <a:pt x="24432" y="12254"/>
                  <a:pt x="24448" y="12190"/>
                  <a:pt x="24448" y="12111"/>
                </a:cubicBezTo>
                <a:lnTo>
                  <a:pt x="24654" y="12080"/>
                </a:lnTo>
                <a:cubicBezTo>
                  <a:pt x="24670" y="12048"/>
                  <a:pt x="24717" y="11985"/>
                  <a:pt x="24765" y="11921"/>
                </a:cubicBezTo>
                <a:lnTo>
                  <a:pt x="25097" y="11921"/>
                </a:lnTo>
                <a:cubicBezTo>
                  <a:pt x="25192" y="11747"/>
                  <a:pt x="25461" y="11763"/>
                  <a:pt x="25556" y="11589"/>
                </a:cubicBezTo>
                <a:lnTo>
                  <a:pt x="25762" y="11589"/>
                </a:lnTo>
                <a:cubicBezTo>
                  <a:pt x="25826" y="11478"/>
                  <a:pt x="25952" y="11510"/>
                  <a:pt x="26063" y="11494"/>
                </a:cubicBezTo>
                <a:cubicBezTo>
                  <a:pt x="26190" y="11351"/>
                  <a:pt x="26427" y="11320"/>
                  <a:pt x="26538" y="11177"/>
                </a:cubicBezTo>
                <a:lnTo>
                  <a:pt x="26728" y="11177"/>
                </a:lnTo>
                <a:cubicBezTo>
                  <a:pt x="26823" y="11098"/>
                  <a:pt x="26902" y="10987"/>
                  <a:pt x="27013" y="10940"/>
                </a:cubicBezTo>
                <a:cubicBezTo>
                  <a:pt x="27124" y="10892"/>
                  <a:pt x="27235" y="10829"/>
                  <a:pt x="27330" y="10750"/>
                </a:cubicBezTo>
                <a:lnTo>
                  <a:pt x="27647" y="10750"/>
                </a:lnTo>
                <a:lnTo>
                  <a:pt x="27710" y="10591"/>
                </a:lnTo>
                <a:cubicBezTo>
                  <a:pt x="27789" y="10591"/>
                  <a:pt x="27884" y="10591"/>
                  <a:pt x="27963" y="10575"/>
                </a:cubicBezTo>
                <a:lnTo>
                  <a:pt x="27963" y="10575"/>
                </a:lnTo>
                <a:lnTo>
                  <a:pt x="27963" y="10575"/>
                </a:lnTo>
                <a:cubicBezTo>
                  <a:pt x="28058" y="10512"/>
                  <a:pt x="28169" y="10449"/>
                  <a:pt x="28280" y="10417"/>
                </a:cubicBezTo>
                <a:lnTo>
                  <a:pt x="28359" y="10480"/>
                </a:lnTo>
                <a:cubicBezTo>
                  <a:pt x="28375" y="10544"/>
                  <a:pt x="28327" y="10575"/>
                  <a:pt x="28280" y="10623"/>
                </a:cubicBezTo>
                <a:cubicBezTo>
                  <a:pt x="28264" y="10655"/>
                  <a:pt x="28232" y="10702"/>
                  <a:pt x="28217" y="10765"/>
                </a:cubicBezTo>
                <a:lnTo>
                  <a:pt x="28106" y="10765"/>
                </a:lnTo>
                <a:cubicBezTo>
                  <a:pt x="28090" y="10718"/>
                  <a:pt x="28058" y="10670"/>
                  <a:pt x="28042" y="10623"/>
                </a:cubicBezTo>
                <a:cubicBezTo>
                  <a:pt x="28042" y="10599"/>
                  <a:pt x="28019" y="10599"/>
                  <a:pt x="27997" y="10599"/>
                </a:cubicBezTo>
                <a:cubicBezTo>
                  <a:pt x="27982" y="10599"/>
                  <a:pt x="27968" y="10599"/>
                  <a:pt x="27963" y="10592"/>
                </a:cubicBezTo>
                <a:lnTo>
                  <a:pt x="27963" y="10592"/>
                </a:lnTo>
                <a:lnTo>
                  <a:pt x="27963" y="10702"/>
                </a:lnTo>
                <a:cubicBezTo>
                  <a:pt x="27932" y="10750"/>
                  <a:pt x="27900" y="10797"/>
                  <a:pt x="27852" y="10829"/>
                </a:cubicBezTo>
                <a:cubicBezTo>
                  <a:pt x="27805" y="10845"/>
                  <a:pt x="27757" y="10845"/>
                  <a:pt x="27726" y="10845"/>
                </a:cubicBezTo>
                <a:cubicBezTo>
                  <a:pt x="27615" y="10908"/>
                  <a:pt x="27583" y="11019"/>
                  <a:pt x="27520" y="11098"/>
                </a:cubicBezTo>
                <a:cubicBezTo>
                  <a:pt x="27472" y="11193"/>
                  <a:pt x="27425" y="11272"/>
                  <a:pt x="27346" y="11335"/>
                </a:cubicBezTo>
                <a:cubicBezTo>
                  <a:pt x="27267" y="11415"/>
                  <a:pt x="27251" y="11541"/>
                  <a:pt x="27140" y="11605"/>
                </a:cubicBezTo>
                <a:lnTo>
                  <a:pt x="26982" y="11605"/>
                </a:lnTo>
                <a:cubicBezTo>
                  <a:pt x="26982" y="11668"/>
                  <a:pt x="27077" y="11700"/>
                  <a:pt x="27077" y="11731"/>
                </a:cubicBezTo>
                <a:cubicBezTo>
                  <a:pt x="27092" y="11763"/>
                  <a:pt x="27061" y="11810"/>
                  <a:pt x="27061" y="11842"/>
                </a:cubicBezTo>
                <a:lnTo>
                  <a:pt x="26839" y="11842"/>
                </a:lnTo>
                <a:cubicBezTo>
                  <a:pt x="26797" y="11814"/>
                  <a:pt x="26754" y="11760"/>
                  <a:pt x="26678" y="11760"/>
                </a:cubicBezTo>
                <a:cubicBezTo>
                  <a:pt x="26669" y="11760"/>
                  <a:pt x="26659" y="11761"/>
                  <a:pt x="26649" y="11763"/>
                </a:cubicBezTo>
                <a:lnTo>
                  <a:pt x="26522" y="11985"/>
                </a:lnTo>
                <a:lnTo>
                  <a:pt x="26570" y="12048"/>
                </a:lnTo>
                <a:cubicBezTo>
                  <a:pt x="26665" y="12190"/>
                  <a:pt x="26538" y="12254"/>
                  <a:pt x="26491" y="12380"/>
                </a:cubicBezTo>
                <a:cubicBezTo>
                  <a:pt x="26443" y="12507"/>
                  <a:pt x="26269" y="12539"/>
                  <a:pt x="26127" y="12586"/>
                </a:cubicBezTo>
                <a:lnTo>
                  <a:pt x="26063" y="12523"/>
                </a:lnTo>
                <a:lnTo>
                  <a:pt x="25667" y="12523"/>
                </a:lnTo>
                <a:cubicBezTo>
                  <a:pt x="25651" y="12523"/>
                  <a:pt x="25636" y="12539"/>
                  <a:pt x="25620" y="12555"/>
                </a:cubicBezTo>
                <a:lnTo>
                  <a:pt x="25620" y="12982"/>
                </a:lnTo>
                <a:lnTo>
                  <a:pt x="25699" y="13014"/>
                </a:lnTo>
                <a:cubicBezTo>
                  <a:pt x="25715" y="12966"/>
                  <a:pt x="25667" y="12903"/>
                  <a:pt x="25762" y="12840"/>
                </a:cubicBezTo>
                <a:cubicBezTo>
                  <a:pt x="25826" y="12903"/>
                  <a:pt x="25873" y="12982"/>
                  <a:pt x="25873" y="12998"/>
                </a:cubicBezTo>
                <a:cubicBezTo>
                  <a:pt x="25947" y="13014"/>
                  <a:pt x="26012" y="13017"/>
                  <a:pt x="26071" y="13017"/>
                </a:cubicBezTo>
                <a:cubicBezTo>
                  <a:pt x="26119" y="13017"/>
                  <a:pt x="26162" y="13015"/>
                  <a:pt x="26204" y="13015"/>
                </a:cubicBezTo>
                <a:cubicBezTo>
                  <a:pt x="26266" y="13015"/>
                  <a:pt x="26323" y="13020"/>
                  <a:pt x="26380" y="13045"/>
                </a:cubicBezTo>
                <a:lnTo>
                  <a:pt x="26380" y="13568"/>
                </a:lnTo>
                <a:lnTo>
                  <a:pt x="26317" y="13631"/>
                </a:lnTo>
                <a:lnTo>
                  <a:pt x="26507" y="13964"/>
                </a:lnTo>
                <a:lnTo>
                  <a:pt x="26396" y="14075"/>
                </a:lnTo>
                <a:cubicBezTo>
                  <a:pt x="26522" y="14201"/>
                  <a:pt x="26744" y="14217"/>
                  <a:pt x="26855" y="14360"/>
                </a:cubicBezTo>
                <a:lnTo>
                  <a:pt x="26902" y="14360"/>
                </a:lnTo>
                <a:cubicBezTo>
                  <a:pt x="27013" y="14296"/>
                  <a:pt x="27124" y="14265"/>
                  <a:pt x="27251" y="14265"/>
                </a:cubicBezTo>
                <a:cubicBezTo>
                  <a:pt x="27314" y="14217"/>
                  <a:pt x="27346" y="14138"/>
                  <a:pt x="27441" y="14122"/>
                </a:cubicBezTo>
                <a:cubicBezTo>
                  <a:pt x="27472" y="14185"/>
                  <a:pt x="27488" y="14233"/>
                  <a:pt x="27504" y="14265"/>
                </a:cubicBezTo>
                <a:cubicBezTo>
                  <a:pt x="27536" y="14275"/>
                  <a:pt x="27566" y="14277"/>
                  <a:pt x="27594" y="14277"/>
                </a:cubicBezTo>
                <a:cubicBezTo>
                  <a:pt x="27609" y="14277"/>
                  <a:pt x="27623" y="14276"/>
                  <a:pt x="27637" y="14276"/>
                </a:cubicBezTo>
                <a:cubicBezTo>
                  <a:pt x="27678" y="14276"/>
                  <a:pt x="27718" y="14280"/>
                  <a:pt x="27757" y="14312"/>
                </a:cubicBezTo>
                <a:cubicBezTo>
                  <a:pt x="27773" y="14360"/>
                  <a:pt x="27789" y="14407"/>
                  <a:pt x="27821" y="14470"/>
                </a:cubicBezTo>
                <a:lnTo>
                  <a:pt x="28359" y="14233"/>
                </a:lnTo>
                <a:lnTo>
                  <a:pt x="28359" y="14154"/>
                </a:lnTo>
                <a:cubicBezTo>
                  <a:pt x="28489" y="14115"/>
                  <a:pt x="28598" y="14011"/>
                  <a:pt x="28712" y="14011"/>
                </a:cubicBezTo>
                <a:cubicBezTo>
                  <a:pt x="28737" y="14011"/>
                  <a:pt x="28761" y="14016"/>
                  <a:pt x="28787" y="14027"/>
                </a:cubicBezTo>
                <a:cubicBezTo>
                  <a:pt x="28882" y="14138"/>
                  <a:pt x="28929" y="14217"/>
                  <a:pt x="28992" y="14280"/>
                </a:cubicBezTo>
                <a:lnTo>
                  <a:pt x="29404" y="14280"/>
                </a:lnTo>
                <a:lnTo>
                  <a:pt x="29515" y="14185"/>
                </a:lnTo>
                <a:lnTo>
                  <a:pt x="29911" y="14185"/>
                </a:lnTo>
                <a:cubicBezTo>
                  <a:pt x="29937" y="14133"/>
                  <a:pt x="30007" y="14102"/>
                  <a:pt x="30075" y="14102"/>
                </a:cubicBezTo>
                <a:cubicBezTo>
                  <a:pt x="30089" y="14102"/>
                  <a:pt x="30103" y="14104"/>
                  <a:pt x="30117" y="14106"/>
                </a:cubicBezTo>
                <a:cubicBezTo>
                  <a:pt x="30125" y="14108"/>
                  <a:pt x="30133" y="14108"/>
                  <a:pt x="30141" y="14108"/>
                </a:cubicBezTo>
                <a:cubicBezTo>
                  <a:pt x="30218" y="14108"/>
                  <a:pt x="30249" y="14041"/>
                  <a:pt x="30307" y="14027"/>
                </a:cubicBezTo>
                <a:cubicBezTo>
                  <a:pt x="30386" y="13995"/>
                  <a:pt x="30449" y="13980"/>
                  <a:pt x="30528" y="13948"/>
                </a:cubicBezTo>
                <a:lnTo>
                  <a:pt x="30734" y="13948"/>
                </a:lnTo>
                <a:lnTo>
                  <a:pt x="32112" y="13346"/>
                </a:lnTo>
                <a:lnTo>
                  <a:pt x="32222" y="13346"/>
                </a:lnTo>
                <a:lnTo>
                  <a:pt x="32333" y="13267"/>
                </a:lnTo>
                <a:lnTo>
                  <a:pt x="32618" y="13267"/>
                </a:lnTo>
                <a:lnTo>
                  <a:pt x="32729" y="13172"/>
                </a:lnTo>
                <a:lnTo>
                  <a:pt x="32919" y="13172"/>
                </a:lnTo>
                <a:lnTo>
                  <a:pt x="33062" y="13061"/>
                </a:lnTo>
                <a:cubicBezTo>
                  <a:pt x="33077" y="13014"/>
                  <a:pt x="33077" y="12982"/>
                  <a:pt x="33093" y="12935"/>
                </a:cubicBezTo>
                <a:lnTo>
                  <a:pt x="33410" y="12935"/>
                </a:lnTo>
                <a:lnTo>
                  <a:pt x="33616" y="12760"/>
                </a:lnTo>
                <a:cubicBezTo>
                  <a:pt x="33711" y="12760"/>
                  <a:pt x="33806" y="12745"/>
                  <a:pt x="33885" y="12713"/>
                </a:cubicBezTo>
                <a:cubicBezTo>
                  <a:pt x="34043" y="12665"/>
                  <a:pt x="34170" y="12570"/>
                  <a:pt x="34265" y="12428"/>
                </a:cubicBezTo>
                <a:cubicBezTo>
                  <a:pt x="34154" y="12380"/>
                  <a:pt x="34154" y="12380"/>
                  <a:pt x="34202" y="12270"/>
                </a:cubicBezTo>
                <a:lnTo>
                  <a:pt x="34202" y="12270"/>
                </a:lnTo>
                <a:cubicBezTo>
                  <a:pt x="34313" y="12301"/>
                  <a:pt x="34249" y="12380"/>
                  <a:pt x="34265" y="12428"/>
                </a:cubicBezTo>
                <a:lnTo>
                  <a:pt x="34408" y="12428"/>
                </a:lnTo>
                <a:lnTo>
                  <a:pt x="34503" y="12507"/>
                </a:lnTo>
                <a:lnTo>
                  <a:pt x="34613" y="12444"/>
                </a:lnTo>
                <a:lnTo>
                  <a:pt x="34708" y="12507"/>
                </a:lnTo>
                <a:lnTo>
                  <a:pt x="34898" y="12349"/>
                </a:lnTo>
                <a:lnTo>
                  <a:pt x="35247" y="12349"/>
                </a:lnTo>
                <a:lnTo>
                  <a:pt x="35595" y="12000"/>
                </a:lnTo>
                <a:lnTo>
                  <a:pt x="35880" y="12000"/>
                </a:lnTo>
                <a:lnTo>
                  <a:pt x="36007" y="11921"/>
                </a:lnTo>
                <a:lnTo>
                  <a:pt x="36276" y="11921"/>
                </a:lnTo>
                <a:lnTo>
                  <a:pt x="36371" y="11842"/>
                </a:lnTo>
                <a:lnTo>
                  <a:pt x="36561" y="11842"/>
                </a:lnTo>
                <a:lnTo>
                  <a:pt x="36672" y="11763"/>
                </a:lnTo>
                <a:lnTo>
                  <a:pt x="36909" y="11763"/>
                </a:lnTo>
                <a:lnTo>
                  <a:pt x="37052" y="11589"/>
                </a:lnTo>
                <a:lnTo>
                  <a:pt x="37368" y="11589"/>
                </a:lnTo>
                <a:cubicBezTo>
                  <a:pt x="37432" y="11525"/>
                  <a:pt x="37479" y="11462"/>
                  <a:pt x="37543" y="11446"/>
                </a:cubicBezTo>
                <a:cubicBezTo>
                  <a:pt x="37622" y="11415"/>
                  <a:pt x="37701" y="11399"/>
                  <a:pt x="37748" y="11335"/>
                </a:cubicBezTo>
                <a:lnTo>
                  <a:pt x="38334" y="11335"/>
                </a:lnTo>
                <a:cubicBezTo>
                  <a:pt x="38350" y="11335"/>
                  <a:pt x="38366" y="11320"/>
                  <a:pt x="38382" y="11320"/>
                </a:cubicBezTo>
                <a:cubicBezTo>
                  <a:pt x="38398" y="11272"/>
                  <a:pt x="38413" y="11225"/>
                  <a:pt x="38445" y="11161"/>
                </a:cubicBezTo>
                <a:lnTo>
                  <a:pt x="38572" y="11193"/>
                </a:lnTo>
                <a:cubicBezTo>
                  <a:pt x="38603" y="11240"/>
                  <a:pt x="38572" y="11320"/>
                  <a:pt x="38651" y="11335"/>
                </a:cubicBezTo>
                <a:lnTo>
                  <a:pt x="38778" y="11225"/>
                </a:lnTo>
                <a:lnTo>
                  <a:pt x="38809" y="11098"/>
                </a:lnTo>
                <a:lnTo>
                  <a:pt x="39300" y="11098"/>
                </a:lnTo>
                <a:lnTo>
                  <a:pt x="39838" y="10845"/>
                </a:lnTo>
                <a:lnTo>
                  <a:pt x="39933" y="10924"/>
                </a:lnTo>
                <a:cubicBezTo>
                  <a:pt x="40076" y="10924"/>
                  <a:pt x="40234" y="10876"/>
                  <a:pt x="40361" y="10797"/>
                </a:cubicBezTo>
                <a:lnTo>
                  <a:pt x="40393" y="10702"/>
                </a:lnTo>
                <a:cubicBezTo>
                  <a:pt x="40431" y="10677"/>
                  <a:pt x="40471" y="10674"/>
                  <a:pt x="40510" y="10674"/>
                </a:cubicBezTo>
                <a:cubicBezTo>
                  <a:pt x="40520" y="10674"/>
                  <a:pt x="40530" y="10674"/>
                  <a:pt x="40539" y="10674"/>
                </a:cubicBezTo>
                <a:cubicBezTo>
                  <a:pt x="40587" y="10674"/>
                  <a:pt x="40630" y="10670"/>
                  <a:pt x="40662" y="10623"/>
                </a:cubicBezTo>
                <a:lnTo>
                  <a:pt x="40662" y="10544"/>
                </a:lnTo>
                <a:lnTo>
                  <a:pt x="40503" y="10465"/>
                </a:lnTo>
                <a:cubicBezTo>
                  <a:pt x="40535" y="10322"/>
                  <a:pt x="40741" y="10354"/>
                  <a:pt x="40820" y="10275"/>
                </a:cubicBezTo>
                <a:lnTo>
                  <a:pt x="41058" y="10385"/>
                </a:lnTo>
                <a:cubicBezTo>
                  <a:pt x="41026" y="10417"/>
                  <a:pt x="40994" y="10449"/>
                  <a:pt x="40963" y="10480"/>
                </a:cubicBezTo>
                <a:lnTo>
                  <a:pt x="40994" y="10607"/>
                </a:lnTo>
                <a:lnTo>
                  <a:pt x="41168" y="10480"/>
                </a:lnTo>
                <a:lnTo>
                  <a:pt x="41168" y="10306"/>
                </a:lnTo>
                <a:lnTo>
                  <a:pt x="41073" y="10195"/>
                </a:lnTo>
                <a:cubicBezTo>
                  <a:pt x="41216" y="10148"/>
                  <a:pt x="41358" y="10195"/>
                  <a:pt x="41438" y="10085"/>
                </a:cubicBezTo>
                <a:cubicBezTo>
                  <a:pt x="41448" y="10079"/>
                  <a:pt x="41466" y="10077"/>
                  <a:pt x="41486" y="10077"/>
                </a:cubicBezTo>
                <a:cubicBezTo>
                  <a:pt x="41527" y="10077"/>
                  <a:pt x="41580" y="10085"/>
                  <a:pt x="41612" y="10085"/>
                </a:cubicBezTo>
                <a:lnTo>
                  <a:pt x="41707" y="10164"/>
                </a:lnTo>
                <a:cubicBezTo>
                  <a:pt x="41849" y="10116"/>
                  <a:pt x="41833" y="10005"/>
                  <a:pt x="41913" y="9926"/>
                </a:cubicBezTo>
                <a:lnTo>
                  <a:pt x="42103" y="9926"/>
                </a:lnTo>
                <a:lnTo>
                  <a:pt x="42229" y="9831"/>
                </a:lnTo>
                <a:cubicBezTo>
                  <a:pt x="42245" y="9839"/>
                  <a:pt x="42262" y="9841"/>
                  <a:pt x="42280" y="9841"/>
                </a:cubicBezTo>
                <a:cubicBezTo>
                  <a:pt x="42298" y="9841"/>
                  <a:pt x="42316" y="9839"/>
                  <a:pt x="42336" y="9839"/>
                </a:cubicBezTo>
                <a:cubicBezTo>
                  <a:pt x="42376" y="9839"/>
                  <a:pt x="42419" y="9847"/>
                  <a:pt x="42467" y="9895"/>
                </a:cubicBezTo>
                <a:lnTo>
                  <a:pt x="42229" y="10037"/>
                </a:lnTo>
                <a:cubicBezTo>
                  <a:pt x="42287" y="10075"/>
                  <a:pt x="42350" y="10096"/>
                  <a:pt x="42412" y="10096"/>
                </a:cubicBezTo>
                <a:cubicBezTo>
                  <a:pt x="42453" y="10096"/>
                  <a:pt x="42493" y="10087"/>
                  <a:pt x="42530" y="10069"/>
                </a:cubicBezTo>
                <a:lnTo>
                  <a:pt x="42578" y="9815"/>
                </a:lnTo>
                <a:cubicBezTo>
                  <a:pt x="42657" y="9942"/>
                  <a:pt x="42689" y="10037"/>
                  <a:pt x="42799" y="10085"/>
                </a:cubicBezTo>
                <a:lnTo>
                  <a:pt x="42910" y="10005"/>
                </a:lnTo>
                <a:lnTo>
                  <a:pt x="43195" y="10005"/>
                </a:lnTo>
                <a:lnTo>
                  <a:pt x="43385" y="9847"/>
                </a:lnTo>
                <a:lnTo>
                  <a:pt x="43575" y="9847"/>
                </a:lnTo>
                <a:cubicBezTo>
                  <a:pt x="43626" y="9860"/>
                  <a:pt x="43657" y="9924"/>
                  <a:pt x="43732" y="9924"/>
                </a:cubicBezTo>
                <a:cubicBezTo>
                  <a:pt x="43751" y="9924"/>
                  <a:pt x="43772" y="9920"/>
                  <a:pt x="43797" y="9910"/>
                </a:cubicBezTo>
                <a:cubicBezTo>
                  <a:pt x="43844" y="9784"/>
                  <a:pt x="44050" y="9768"/>
                  <a:pt x="44193" y="9657"/>
                </a:cubicBezTo>
                <a:cubicBezTo>
                  <a:pt x="44231" y="9672"/>
                  <a:pt x="44268" y="9678"/>
                  <a:pt x="44305" y="9678"/>
                </a:cubicBezTo>
                <a:cubicBezTo>
                  <a:pt x="44456" y="9678"/>
                  <a:pt x="44595" y="9577"/>
                  <a:pt x="44752" y="9577"/>
                </a:cubicBezTo>
                <a:cubicBezTo>
                  <a:pt x="44761" y="9577"/>
                  <a:pt x="44770" y="9577"/>
                  <a:pt x="44779" y="9578"/>
                </a:cubicBezTo>
                <a:cubicBezTo>
                  <a:pt x="44817" y="9510"/>
                  <a:pt x="44880" y="9501"/>
                  <a:pt x="44948" y="9501"/>
                </a:cubicBezTo>
                <a:cubicBezTo>
                  <a:pt x="44971" y="9501"/>
                  <a:pt x="44994" y="9502"/>
                  <a:pt x="45017" y="9502"/>
                </a:cubicBezTo>
                <a:cubicBezTo>
                  <a:pt x="45038" y="9502"/>
                  <a:pt x="45059" y="9502"/>
                  <a:pt x="45079" y="9499"/>
                </a:cubicBezTo>
                <a:cubicBezTo>
                  <a:pt x="45111" y="9499"/>
                  <a:pt x="45143" y="9483"/>
                  <a:pt x="45174" y="9483"/>
                </a:cubicBezTo>
                <a:lnTo>
                  <a:pt x="45333" y="9340"/>
                </a:lnTo>
                <a:cubicBezTo>
                  <a:pt x="45539" y="9309"/>
                  <a:pt x="45665" y="9182"/>
                  <a:pt x="45855" y="9150"/>
                </a:cubicBezTo>
                <a:cubicBezTo>
                  <a:pt x="45903" y="9135"/>
                  <a:pt x="45950" y="9087"/>
                  <a:pt x="45998" y="9039"/>
                </a:cubicBezTo>
                <a:lnTo>
                  <a:pt x="45887" y="8944"/>
                </a:lnTo>
                <a:lnTo>
                  <a:pt x="46029" y="8897"/>
                </a:lnTo>
                <a:lnTo>
                  <a:pt x="46140" y="8992"/>
                </a:lnTo>
                <a:lnTo>
                  <a:pt x="46362" y="8992"/>
                </a:lnTo>
                <a:lnTo>
                  <a:pt x="46520" y="8818"/>
                </a:lnTo>
                <a:cubicBezTo>
                  <a:pt x="46543" y="8822"/>
                  <a:pt x="46565" y="8823"/>
                  <a:pt x="46586" y="8823"/>
                </a:cubicBezTo>
                <a:cubicBezTo>
                  <a:pt x="46738" y="8823"/>
                  <a:pt x="46840" y="8733"/>
                  <a:pt x="46979" y="8691"/>
                </a:cubicBezTo>
                <a:lnTo>
                  <a:pt x="46979" y="8279"/>
                </a:lnTo>
                <a:cubicBezTo>
                  <a:pt x="46979" y="8264"/>
                  <a:pt x="46995" y="8264"/>
                  <a:pt x="46995" y="8264"/>
                </a:cubicBezTo>
                <a:lnTo>
                  <a:pt x="47169" y="8406"/>
                </a:lnTo>
                <a:lnTo>
                  <a:pt x="47660" y="8200"/>
                </a:lnTo>
                <a:cubicBezTo>
                  <a:pt x="47676" y="8137"/>
                  <a:pt x="47629" y="8058"/>
                  <a:pt x="47692" y="7994"/>
                </a:cubicBezTo>
                <a:lnTo>
                  <a:pt x="47866" y="8074"/>
                </a:lnTo>
                <a:cubicBezTo>
                  <a:pt x="48001" y="8029"/>
                  <a:pt x="48037" y="7898"/>
                  <a:pt x="48175" y="7898"/>
                </a:cubicBezTo>
                <a:cubicBezTo>
                  <a:pt x="48182" y="7898"/>
                  <a:pt x="48190" y="7899"/>
                  <a:pt x="48199" y="7899"/>
                </a:cubicBezTo>
                <a:cubicBezTo>
                  <a:pt x="48262" y="7852"/>
                  <a:pt x="48373" y="7820"/>
                  <a:pt x="48357" y="7709"/>
                </a:cubicBezTo>
                <a:cubicBezTo>
                  <a:pt x="48357" y="7694"/>
                  <a:pt x="48389" y="7678"/>
                  <a:pt x="48404" y="7662"/>
                </a:cubicBezTo>
                <a:lnTo>
                  <a:pt x="48484" y="7725"/>
                </a:lnTo>
                <a:lnTo>
                  <a:pt x="48705" y="7725"/>
                </a:lnTo>
                <a:cubicBezTo>
                  <a:pt x="48753" y="7694"/>
                  <a:pt x="48800" y="7646"/>
                  <a:pt x="48832" y="7614"/>
                </a:cubicBezTo>
                <a:lnTo>
                  <a:pt x="48832" y="7456"/>
                </a:lnTo>
                <a:lnTo>
                  <a:pt x="48689" y="7314"/>
                </a:lnTo>
                <a:lnTo>
                  <a:pt x="48199" y="7314"/>
                </a:lnTo>
                <a:cubicBezTo>
                  <a:pt x="48183" y="7314"/>
                  <a:pt x="48183" y="7298"/>
                  <a:pt x="48151" y="7282"/>
                </a:cubicBezTo>
                <a:cubicBezTo>
                  <a:pt x="48186" y="7247"/>
                  <a:pt x="48223" y="7240"/>
                  <a:pt x="48263" y="7240"/>
                </a:cubicBezTo>
                <a:cubicBezTo>
                  <a:pt x="48292" y="7240"/>
                  <a:pt x="48322" y="7244"/>
                  <a:pt x="48353" y="7244"/>
                </a:cubicBezTo>
                <a:cubicBezTo>
                  <a:pt x="48375" y="7244"/>
                  <a:pt x="48398" y="7242"/>
                  <a:pt x="48420" y="7234"/>
                </a:cubicBezTo>
                <a:cubicBezTo>
                  <a:pt x="48484" y="7076"/>
                  <a:pt x="48753" y="7092"/>
                  <a:pt x="48832" y="6934"/>
                </a:cubicBezTo>
                <a:cubicBezTo>
                  <a:pt x="48721" y="6870"/>
                  <a:pt x="48642" y="6775"/>
                  <a:pt x="48594" y="6664"/>
                </a:cubicBezTo>
                <a:lnTo>
                  <a:pt x="48452" y="6633"/>
                </a:lnTo>
                <a:lnTo>
                  <a:pt x="48452" y="6538"/>
                </a:lnTo>
                <a:lnTo>
                  <a:pt x="48547" y="6443"/>
                </a:lnTo>
                <a:cubicBezTo>
                  <a:pt x="48484" y="6348"/>
                  <a:pt x="48325" y="6459"/>
                  <a:pt x="48230" y="6300"/>
                </a:cubicBezTo>
                <a:lnTo>
                  <a:pt x="48468" y="6205"/>
                </a:lnTo>
                <a:cubicBezTo>
                  <a:pt x="48436" y="6110"/>
                  <a:pt x="48499" y="6031"/>
                  <a:pt x="48404" y="5984"/>
                </a:cubicBezTo>
                <a:lnTo>
                  <a:pt x="48214" y="5984"/>
                </a:lnTo>
                <a:lnTo>
                  <a:pt x="48104" y="6063"/>
                </a:lnTo>
                <a:lnTo>
                  <a:pt x="47803" y="6063"/>
                </a:lnTo>
                <a:lnTo>
                  <a:pt x="47676" y="6189"/>
                </a:lnTo>
                <a:cubicBezTo>
                  <a:pt x="47660" y="6237"/>
                  <a:pt x="47644" y="6269"/>
                  <a:pt x="47644" y="6300"/>
                </a:cubicBezTo>
                <a:cubicBezTo>
                  <a:pt x="47585" y="6300"/>
                  <a:pt x="47531" y="6318"/>
                  <a:pt x="47481" y="6318"/>
                </a:cubicBezTo>
                <a:cubicBezTo>
                  <a:pt x="47437" y="6318"/>
                  <a:pt x="47396" y="6305"/>
                  <a:pt x="47359" y="6253"/>
                </a:cubicBezTo>
                <a:lnTo>
                  <a:pt x="47454" y="6094"/>
                </a:lnTo>
                <a:lnTo>
                  <a:pt x="47312" y="6063"/>
                </a:lnTo>
                <a:lnTo>
                  <a:pt x="47106" y="6316"/>
                </a:lnTo>
                <a:cubicBezTo>
                  <a:pt x="47049" y="6273"/>
                  <a:pt x="47095" y="6153"/>
                  <a:pt x="46988" y="6153"/>
                </a:cubicBezTo>
                <a:cubicBezTo>
                  <a:pt x="46977" y="6153"/>
                  <a:pt x="46963" y="6155"/>
                  <a:pt x="46948" y="6158"/>
                </a:cubicBezTo>
                <a:cubicBezTo>
                  <a:pt x="46837" y="6205"/>
                  <a:pt x="46758" y="6253"/>
                  <a:pt x="46758" y="6364"/>
                </a:cubicBezTo>
                <a:cubicBezTo>
                  <a:pt x="46758" y="6379"/>
                  <a:pt x="46679" y="6395"/>
                  <a:pt x="46631" y="6411"/>
                </a:cubicBezTo>
                <a:lnTo>
                  <a:pt x="46520" y="6316"/>
                </a:lnTo>
                <a:lnTo>
                  <a:pt x="46188" y="6316"/>
                </a:lnTo>
                <a:cubicBezTo>
                  <a:pt x="46219" y="6427"/>
                  <a:pt x="46124" y="6506"/>
                  <a:pt x="46014" y="6554"/>
                </a:cubicBezTo>
                <a:cubicBezTo>
                  <a:pt x="45954" y="6524"/>
                  <a:pt x="46007" y="6394"/>
                  <a:pt x="45905" y="6394"/>
                </a:cubicBezTo>
                <a:cubicBezTo>
                  <a:pt x="45900" y="6394"/>
                  <a:pt x="45894" y="6394"/>
                  <a:pt x="45887" y="6395"/>
                </a:cubicBezTo>
                <a:lnTo>
                  <a:pt x="45586" y="6649"/>
                </a:lnTo>
                <a:lnTo>
                  <a:pt x="45396" y="6649"/>
                </a:lnTo>
                <a:cubicBezTo>
                  <a:pt x="45254" y="6712"/>
                  <a:pt x="45111" y="6759"/>
                  <a:pt x="44984" y="6823"/>
                </a:cubicBezTo>
                <a:lnTo>
                  <a:pt x="44826" y="6744"/>
                </a:lnTo>
                <a:lnTo>
                  <a:pt x="44763" y="6807"/>
                </a:lnTo>
                <a:cubicBezTo>
                  <a:pt x="44652" y="6823"/>
                  <a:pt x="44525" y="6791"/>
                  <a:pt x="44462" y="6902"/>
                </a:cubicBezTo>
                <a:lnTo>
                  <a:pt x="44240" y="6918"/>
                </a:lnTo>
                <a:lnTo>
                  <a:pt x="44177" y="7029"/>
                </a:lnTo>
                <a:lnTo>
                  <a:pt x="43955" y="7139"/>
                </a:lnTo>
                <a:lnTo>
                  <a:pt x="43860" y="7076"/>
                </a:lnTo>
                <a:lnTo>
                  <a:pt x="43559" y="7076"/>
                </a:lnTo>
                <a:cubicBezTo>
                  <a:pt x="43528" y="7108"/>
                  <a:pt x="43480" y="7139"/>
                  <a:pt x="43449" y="7155"/>
                </a:cubicBezTo>
                <a:lnTo>
                  <a:pt x="43195" y="7155"/>
                </a:lnTo>
                <a:cubicBezTo>
                  <a:pt x="43037" y="7250"/>
                  <a:pt x="42863" y="7282"/>
                  <a:pt x="42799" y="7409"/>
                </a:cubicBezTo>
                <a:lnTo>
                  <a:pt x="42340" y="7409"/>
                </a:lnTo>
                <a:lnTo>
                  <a:pt x="41485" y="7773"/>
                </a:lnTo>
                <a:cubicBezTo>
                  <a:pt x="41469" y="7836"/>
                  <a:pt x="41453" y="7868"/>
                  <a:pt x="41438" y="7931"/>
                </a:cubicBezTo>
                <a:lnTo>
                  <a:pt x="41327" y="7757"/>
                </a:lnTo>
                <a:lnTo>
                  <a:pt x="40788" y="7994"/>
                </a:lnTo>
                <a:lnTo>
                  <a:pt x="40456" y="7994"/>
                </a:lnTo>
                <a:cubicBezTo>
                  <a:pt x="40377" y="8089"/>
                  <a:pt x="40234" y="8058"/>
                  <a:pt x="40123" y="8089"/>
                </a:cubicBezTo>
                <a:cubicBezTo>
                  <a:pt x="40108" y="8105"/>
                  <a:pt x="40092" y="8121"/>
                  <a:pt x="40076" y="8121"/>
                </a:cubicBezTo>
                <a:lnTo>
                  <a:pt x="40044" y="8153"/>
                </a:lnTo>
                <a:lnTo>
                  <a:pt x="39854" y="8153"/>
                </a:lnTo>
                <a:lnTo>
                  <a:pt x="39743" y="8248"/>
                </a:lnTo>
                <a:lnTo>
                  <a:pt x="39443" y="8248"/>
                </a:lnTo>
                <a:lnTo>
                  <a:pt x="39348" y="8327"/>
                </a:lnTo>
                <a:lnTo>
                  <a:pt x="39237" y="8327"/>
                </a:lnTo>
                <a:cubicBezTo>
                  <a:pt x="39231" y="8326"/>
                  <a:pt x="39225" y="8326"/>
                  <a:pt x="39219" y="8326"/>
                </a:cubicBezTo>
                <a:cubicBezTo>
                  <a:pt x="39118" y="8326"/>
                  <a:pt x="39046" y="8431"/>
                  <a:pt x="38942" y="8431"/>
                </a:cubicBezTo>
                <a:cubicBezTo>
                  <a:pt x="38925" y="8431"/>
                  <a:pt x="38907" y="8428"/>
                  <a:pt x="38888" y="8422"/>
                </a:cubicBezTo>
                <a:cubicBezTo>
                  <a:pt x="38886" y="8420"/>
                  <a:pt x="38884" y="8419"/>
                  <a:pt x="38881" y="8419"/>
                </a:cubicBezTo>
                <a:cubicBezTo>
                  <a:pt x="38864" y="8419"/>
                  <a:pt x="38836" y="8454"/>
                  <a:pt x="38809" y="8454"/>
                </a:cubicBezTo>
                <a:cubicBezTo>
                  <a:pt x="38678" y="8498"/>
                  <a:pt x="38573" y="8582"/>
                  <a:pt x="38420" y="8582"/>
                </a:cubicBezTo>
                <a:cubicBezTo>
                  <a:pt x="38408" y="8582"/>
                  <a:pt x="38395" y="8582"/>
                  <a:pt x="38382" y="8580"/>
                </a:cubicBezTo>
                <a:cubicBezTo>
                  <a:pt x="38350" y="8580"/>
                  <a:pt x="38303" y="8628"/>
                  <a:pt x="38255" y="8659"/>
                </a:cubicBezTo>
                <a:lnTo>
                  <a:pt x="37875" y="8659"/>
                </a:lnTo>
                <a:cubicBezTo>
                  <a:pt x="37812" y="8754"/>
                  <a:pt x="37669" y="8739"/>
                  <a:pt x="37606" y="8802"/>
                </a:cubicBezTo>
                <a:cubicBezTo>
                  <a:pt x="37566" y="8834"/>
                  <a:pt x="37519" y="8834"/>
                  <a:pt x="37471" y="8834"/>
                </a:cubicBezTo>
                <a:cubicBezTo>
                  <a:pt x="37424" y="8834"/>
                  <a:pt x="37376" y="8834"/>
                  <a:pt x="37337" y="8865"/>
                </a:cubicBezTo>
                <a:cubicBezTo>
                  <a:pt x="37242" y="8913"/>
                  <a:pt x="37147" y="8960"/>
                  <a:pt x="37052" y="8992"/>
                </a:cubicBezTo>
                <a:lnTo>
                  <a:pt x="36814" y="8992"/>
                </a:lnTo>
                <a:lnTo>
                  <a:pt x="36450" y="9166"/>
                </a:lnTo>
                <a:lnTo>
                  <a:pt x="36292" y="9166"/>
                </a:lnTo>
                <a:lnTo>
                  <a:pt x="36102" y="9325"/>
                </a:lnTo>
                <a:lnTo>
                  <a:pt x="35991" y="9261"/>
                </a:lnTo>
                <a:cubicBezTo>
                  <a:pt x="35912" y="9404"/>
                  <a:pt x="35690" y="9277"/>
                  <a:pt x="35611" y="9404"/>
                </a:cubicBezTo>
                <a:cubicBezTo>
                  <a:pt x="35484" y="9404"/>
                  <a:pt x="35405" y="9515"/>
                  <a:pt x="35263" y="9515"/>
                </a:cubicBezTo>
                <a:cubicBezTo>
                  <a:pt x="35136" y="9546"/>
                  <a:pt x="34993" y="9594"/>
                  <a:pt x="34867" y="9673"/>
                </a:cubicBezTo>
                <a:lnTo>
                  <a:pt x="34677" y="9673"/>
                </a:lnTo>
                <a:cubicBezTo>
                  <a:pt x="34550" y="9720"/>
                  <a:pt x="34487" y="9705"/>
                  <a:pt x="34423" y="9768"/>
                </a:cubicBezTo>
                <a:cubicBezTo>
                  <a:pt x="34344" y="9831"/>
                  <a:pt x="34233" y="9815"/>
                  <a:pt x="34170" y="9879"/>
                </a:cubicBezTo>
                <a:cubicBezTo>
                  <a:pt x="34107" y="9942"/>
                  <a:pt x="34027" y="9910"/>
                  <a:pt x="33948" y="9926"/>
                </a:cubicBezTo>
                <a:cubicBezTo>
                  <a:pt x="33890" y="9938"/>
                  <a:pt x="33849" y="10009"/>
                  <a:pt x="33788" y="10009"/>
                </a:cubicBezTo>
                <a:cubicBezTo>
                  <a:pt x="33766" y="10009"/>
                  <a:pt x="33741" y="9999"/>
                  <a:pt x="33711" y="9974"/>
                </a:cubicBezTo>
                <a:lnTo>
                  <a:pt x="33711" y="9942"/>
                </a:lnTo>
                <a:cubicBezTo>
                  <a:pt x="33790" y="9863"/>
                  <a:pt x="33885" y="9784"/>
                  <a:pt x="33980" y="9705"/>
                </a:cubicBezTo>
                <a:lnTo>
                  <a:pt x="33980" y="9625"/>
                </a:lnTo>
                <a:cubicBezTo>
                  <a:pt x="34233" y="9562"/>
                  <a:pt x="34344" y="9372"/>
                  <a:pt x="34534" y="9245"/>
                </a:cubicBezTo>
                <a:lnTo>
                  <a:pt x="34629" y="9245"/>
                </a:lnTo>
                <a:cubicBezTo>
                  <a:pt x="34693" y="9166"/>
                  <a:pt x="34693" y="9024"/>
                  <a:pt x="34851" y="9008"/>
                </a:cubicBezTo>
                <a:cubicBezTo>
                  <a:pt x="35041" y="8992"/>
                  <a:pt x="35025" y="8834"/>
                  <a:pt x="35120" y="8754"/>
                </a:cubicBezTo>
                <a:lnTo>
                  <a:pt x="35199" y="8754"/>
                </a:lnTo>
                <a:cubicBezTo>
                  <a:pt x="35358" y="8675"/>
                  <a:pt x="35421" y="8517"/>
                  <a:pt x="35627" y="8485"/>
                </a:cubicBezTo>
                <a:cubicBezTo>
                  <a:pt x="35706" y="8469"/>
                  <a:pt x="35833" y="8295"/>
                  <a:pt x="35896" y="8169"/>
                </a:cubicBezTo>
                <a:lnTo>
                  <a:pt x="36038" y="8153"/>
                </a:lnTo>
                <a:lnTo>
                  <a:pt x="36070" y="8026"/>
                </a:lnTo>
                <a:cubicBezTo>
                  <a:pt x="36197" y="7979"/>
                  <a:pt x="36308" y="7947"/>
                  <a:pt x="36339" y="7820"/>
                </a:cubicBezTo>
                <a:cubicBezTo>
                  <a:pt x="36371" y="7725"/>
                  <a:pt x="36466" y="7662"/>
                  <a:pt x="36561" y="7646"/>
                </a:cubicBezTo>
                <a:lnTo>
                  <a:pt x="37337" y="6997"/>
                </a:lnTo>
                <a:cubicBezTo>
                  <a:pt x="37337" y="6934"/>
                  <a:pt x="37321" y="6886"/>
                  <a:pt x="37321" y="6854"/>
                </a:cubicBezTo>
                <a:cubicBezTo>
                  <a:pt x="37305" y="6839"/>
                  <a:pt x="37258" y="6823"/>
                  <a:pt x="37242" y="6807"/>
                </a:cubicBezTo>
                <a:cubicBezTo>
                  <a:pt x="37242" y="6728"/>
                  <a:pt x="37337" y="6680"/>
                  <a:pt x="37416" y="6633"/>
                </a:cubicBezTo>
                <a:cubicBezTo>
                  <a:pt x="37479" y="6585"/>
                  <a:pt x="37558" y="6538"/>
                  <a:pt x="37638" y="6506"/>
                </a:cubicBezTo>
                <a:lnTo>
                  <a:pt x="37638" y="6348"/>
                </a:lnTo>
                <a:lnTo>
                  <a:pt x="38033" y="6015"/>
                </a:lnTo>
                <a:lnTo>
                  <a:pt x="38033" y="5857"/>
                </a:lnTo>
                <a:lnTo>
                  <a:pt x="38619" y="5350"/>
                </a:lnTo>
                <a:lnTo>
                  <a:pt x="38524" y="5255"/>
                </a:lnTo>
                <a:lnTo>
                  <a:pt x="38714" y="5176"/>
                </a:lnTo>
                <a:lnTo>
                  <a:pt x="38714" y="4939"/>
                </a:lnTo>
                <a:lnTo>
                  <a:pt x="38619" y="4844"/>
                </a:lnTo>
                <a:cubicBezTo>
                  <a:pt x="38603" y="4764"/>
                  <a:pt x="38667" y="4701"/>
                  <a:pt x="38588" y="4638"/>
                </a:cubicBezTo>
                <a:lnTo>
                  <a:pt x="38429" y="4622"/>
                </a:lnTo>
                <a:lnTo>
                  <a:pt x="38508" y="4511"/>
                </a:lnTo>
                <a:cubicBezTo>
                  <a:pt x="38524" y="4258"/>
                  <a:pt x="38524" y="4258"/>
                  <a:pt x="38461" y="4210"/>
                </a:cubicBezTo>
                <a:lnTo>
                  <a:pt x="38271" y="4448"/>
                </a:lnTo>
                <a:lnTo>
                  <a:pt x="38128" y="4337"/>
                </a:lnTo>
                <a:lnTo>
                  <a:pt x="38128" y="4210"/>
                </a:lnTo>
                <a:lnTo>
                  <a:pt x="37986" y="3973"/>
                </a:lnTo>
                <a:lnTo>
                  <a:pt x="37875" y="4052"/>
                </a:lnTo>
                <a:cubicBezTo>
                  <a:pt x="37865" y="4049"/>
                  <a:pt x="37855" y="4049"/>
                  <a:pt x="37844" y="4049"/>
                </a:cubicBezTo>
                <a:cubicBezTo>
                  <a:pt x="37809" y="4049"/>
                  <a:pt x="37769" y="4058"/>
                  <a:pt x="37734" y="4058"/>
                </a:cubicBezTo>
                <a:cubicBezTo>
                  <a:pt x="37709" y="4058"/>
                  <a:pt x="37686" y="4053"/>
                  <a:pt x="37669" y="4036"/>
                </a:cubicBezTo>
                <a:cubicBezTo>
                  <a:pt x="37606" y="3973"/>
                  <a:pt x="37669" y="3878"/>
                  <a:pt x="37543" y="3878"/>
                </a:cubicBezTo>
                <a:cubicBezTo>
                  <a:pt x="37511" y="3767"/>
                  <a:pt x="37574" y="3656"/>
                  <a:pt x="37511" y="3545"/>
                </a:cubicBezTo>
                <a:lnTo>
                  <a:pt x="37384" y="3624"/>
                </a:lnTo>
                <a:lnTo>
                  <a:pt x="37194" y="3624"/>
                </a:lnTo>
                <a:lnTo>
                  <a:pt x="37083" y="3545"/>
                </a:lnTo>
                <a:lnTo>
                  <a:pt x="36988" y="3624"/>
                </a:lnTo>
                <a:lnTo>
                  <a:pt x="36783" y="3624"/>
                </a:lnTo>
                <a:lnTo>
                  <a:pt x="36672" y="3719"/>
                </a:lnTo>
                <a:lnTo>
                  <a:pt x="36292" y="3719"/>
                </a:lnTo>
                <a:cubicBezTo>
                  <a:pt x="36244" y="3751"/>
                  <a:pt x="36213" y="3767"/>
                  <a:pt x="36197" y="3783"/>
                </a:cubicBezTo>
                <a:lnTo>
                  <a:pt x="36086" y="3719"/>
                </a:lnTo>
                <a:lnTo>
                  <a:pt x="36023" y="3878"/>
                </a:lnTo>
                <a:lnTo>
                  <a:pt x="35912" y="3878"/>
                </a:lnTo>
                <a:lnTo>
                  <a:pt x="35801" y="3799"/>
                </a:lnTo>
                <a:lnTo>
                  <a:pt x="35690" y="3878"/>
                </a:lnTo>
                <a:lnTo>
                  <a:pt x="35468" y="3878"/>
                </a:lnTo>
                <a:cubicBezTo>
                  <a:pt x="35310" y="3925"/>
                  <a:pt x="35152" y="4004"/>
                  <a:pt x="35025" y="4099"/>
                </a:cubicBezTo>
                <a:cubicBezTo>
                  <a:pt x="34883" y="4194"/>
                  <a:pt x="34740" y="4258"/>
                  <a:pt x="34566" y="4289"/>
                </a:cubicBezTo>
                <a:cubicBezTo>
                  <a:pt x="34430" y="4289"/>
                  <a:pt x="34329" y="4394"/>
                  <a:pt x="34194" y="4394"/>
                </a:cubicBezTo>
                <a:cubicBezTo>
                  <a:pt x="34171" y="4394"/>
                  <a:pt x="34147" y="4391"/>
                  <a:pt x="34122" y="4384"/>
                </a:cubicBezTo>
                <a:cubicBezTo>
                  <a:pt x="34012" y="4495"/>
                  <a:pt x="33806" y="4479"/>
                  <a:pt x="33695" y="4590"/>
                </a:cubicBezTo>
                <a:cubicBezTo>
                  <a:pt x="33647" y="4622"/>
                  <a:pt x="33596" y="4622"/>
                  <a:pt x="33545" y="4622"/>
                </a:cubicBezTo>
                <a:cubicBezTo>
                  <a:pt x="33493" y="4622"/>
                  <a:pt x="33442" y="4622"/>
                  <a:pt x="33394" y="4654"/>
                </a:cubicBezTo>
                <a:cubicBezTo>
                  <a:pt x="33299" y="4812"/>
                  <a:pt x="33046" y="4796"/>
                  <a:pt x="32935" y="4954"/>
                </a:cubicBezTo>
                <a:cubicBezTo>
                  <a:pt x="32824" y="4954"/>
                  <a:pt x="32729" y="4986"/>
                  <a:pt x="32634" y="5034"/>
                </a:cubicBezTo>
                <a:cubicBezTo>
                  <a:pt x="32523" y="5081"/>
                  <a:pt x="32397" y="5144"/>
                  <a:pt x="32302" y="5176"/>
                </a:cubicBezTo>
                <a:cubicBezTo>
                  <a:pt x="32207" y="5208"/>
                  <a:pt x="32127" y="5271"/>
                  <a:pt x="32017" y="5287"/>
                </a:cubicBezTo>
                <a:cubicBezTo>
                  <a:pt x="31906" y="5319"/>
                  <a:pt x="31842" y="5398"/>
                  <a:pt x="31716" y="5398"/>
                </a:cubicBezTo>
                <a:cubicBezTo>
                  <a:pt x="31690" y="5394"/>
                  <a:pt x="31663" y="5392"/>
                  <a:pt x="31637" y="5392"/>
                </a:cubicBezTo>
                <a:cubicBezTo>
                  <a:pt x="31553" y="5392"/>
                  <a:pt x="31472" y="5413"/>
                  <a:pt x="31399" y="5461"/>
                </a:cubicBezTo>
                <a:cubicBezTo>
                  <a:pt x="31304" y="5524"/>
                  <a:pt x="31209" y="5588"/>
                  <a:pt x="31082" y="5635"/>
                </a:cubicBezTo>
                <a:lnTo>
                  <a:pt x="30813" y="5746"/>
                </a:lnTo>
                <a:lnTo>
                  <a:pt x="30639" y="5746"/>
                </a:lnTo>
                <a:cubicBezTo>
                  <a:pt x="30576" y="5873"/>
                  <a:pt x="30417" y="5920"/>
                  <a:pt x="30275" y="5984"/>
                </a:cubicBezTo>
                <a:cubicBezTo>
                  <a:pt x="30148" y="6063"/>
                  <a:pt x="29990" y="6094"/>
                  <a:pt x="29832" y="6094"/>
                </a:cubicBezTo>
                <a:lnTo>
                  <a:pt x="29578" y="6332"/>
                </a:lnTo>
                <a:cubicBezTo>
                  <a:pt x="29445" y="6345"/>
                  <a:pt x="29356" y="6438"/>
                  <a:pt x="29237" y="6438"/>
                </a:cubicBezTo>
                <a:cubicBezTo>
                  <a:pt x="29215" y="6438"/>
                  <a:pt x="29191" y="6434"/>
                  <a:pt x="29167" y="6427"/>
                </a:cubicBezTo>
                <a:cubicBezTo>
                  <a:pt x="29087" y="6506"/>
                  <a:pt x="28977" y="6569"/>
                  <a:pt x="28866" y="6617"/>
                </a:cubicBezTo>
                <a:cubicBezTo>
                  <a:pt x="28723" y="6664"/>
                  <a:pt x="28581" y="6712"/>
                  <a:pt x="28470" y="6807"/>
                </a:cubicBezTo>
                <a:cubicBezTo>
                  <a:pt x="28296" y="6902"/>
                  <a:pt x="28122" y="6981"/>
                  <a:pt x="27947" y="7060"/>
                </a:cubicBezTo>
                <a:lnTo>
                  <a:pt x="27947" y="7139"/>
                </a:lnTo>
                <a:cubicBezTo>
                  <a:pt x="27884" y="7171"/>
                  <a:pt x="27821" y="7203"/>
                  <a:pt x="27757" y="7234"/>
                </a:cubicBezTo>
                <a:cubicBezTo>
                  <a:pt x="27727" y="7253"/>
                  <a:pt x="27691" y="7257"/>
                  <a:pt x="27656" y="7257"/>
                </a:cubicBezTo>
                <a:cubicBezTo>
                  <a:pt x="27628" y="7257"/>
                  <a:pt x="27601" y="7254"/>
                  <a:pt x="27576" y="7254"/>
                </a:cubicBezTo>
                <a:cubicBezTo>
                  <a:pt x="27554" y="7254"/>
                  <a:pt x="27534" y="7257"/>
                  <a:pt x="27520" y="7266"/>
                </a:cubicBezTo>
                <a:cubicBezTo>
                  <a:pt x="27441" y="7361"/>
                  <a:pt x="27235" y="7329"/>
                  <a:pt x="27235" y="7488"/>
                </a:cubicBezTo>
                <a:cubicBezTo>
                  <a:pt x="27235" y="7535"/>
                  <a:pt x="27172" y="7583"/>
                  <a:pt x="27156" y="7599"/>
                </a:cubicBezTo>
                <a:cubicBezTo>
                  <a:pt x="27133" y="7594"/>
                  <a:pt x="27108" y="7592"/>
                  <a:pt x="27083" y="7592"/>
                </a:cubicBezTo>
                <a:cubicBezTo>
                  <a:pt x="27024" y="7592"/>
                  <a:pt x="26963" y="7603"/>
                  <a:pt x="26918" y="7614"/>
                </a:cubicBezTo>
                <a:cubicBezTo>
                  <a:pt x="26681" y="7741"/>
                  <a:pt x="26380" y="7804"/>
                  <a:pt x="26237" y="8026"/>
                </a:cubicBezTo>
                <a:lnTo>
                  <a:pt x="26031" y="8026"/>
                </a:lnTo>
                <a:cubicBezTo>
                  <a:pt x="25984" y="8074"/>
                  <a:pt x="25921" y="8121"/>
                  <a:pt x="25857" y="8169"/>
                </a:cubicBezTo>
                <a:cubicBezTo>
                  <a:pt x="25699" y="8248"/>
                  <a:pt x="25525" y="8311"/>
                  <a:pt x="25319" y="8390"/>
                </a:cubicBezTo>
                <a:cubicBezTo>
                  <a:pt x="25129" y="8549"/>
                  <a:pt x="24923" y="8659"/>
                  <a:pt x="24701" y="8739"/>
                </a:cubicBezTo>
                <a:cubicBezTo>
                  <a:pt x="24432" y="8818"/>
                  <a:pt x="24179" y="8944"/>
                  <a:pt x="23957" y="9119"/>
                </a:cubicBezTo>
                <a:cubicBezTo>
                  <a:pt x="23943" y="9116"/>
                  <a:pt x="23930" y="9115"/>
                  <a:pt x="23917" y="9115"/>
                </a:cubicBezTo>
                <a:cubicBezTo>
                  <a:pt x="23792" y="9115"/>
                  <a:pt x="23756" y="9248"/>
                  <a:pt x="23641" y="9277"/>
                </a:cubicBezTo>
                <a:cubicBezTo>
                  <a:pt x="23498" y="9325"/>
                  <a:pt x="23356" y="9388"/>
                  <a:pt x="23245" y="9483"/>
                </a:cubicBezTo>
                <a:cubicBezTo>
                  <a:pt x="23134" y="9562"/>
                  <a:pt x="22960" y="9610"/>
                  <a:pt x="22881" y="9720"/>
                </a:cubicBezTo>
                <a:lnTo>
                  <a:pt x="22738" y="9673"/>
                </a:lnTo>
                <a:cubicBezTo>
                  <a:pt x="22881" y="9515"/>
                  <a:pt x="23055" y="9372"/>
                  <a:pt x="23229" y="9261"/>
                </a:cubicBezTo>
                <a:cubicBezTo>
                  <a:pt x="23419" y="9150"/>
                  <a:pt x="23609" y="9008"/>
                  <a:pt x="23783" y="8865"/>
                </a:cubicBezTo>
                <a:cubicBezTo>
                  <a:pt x="23941" y="8723"/>
                  <a:pt x="24100" y="8596"/>
                  <a:pt x="24258" y="8454"/>
                </a:cubicBezTo>
                <a:lnTo>
                  <a:pt x="24369" y="8454"/>
                </a:lnTo>
                <a:lnTo>
                  <a:pt x="24464" y="8279"/>
                </a:lnTo>
                <a:lnTo>
                  <a:pt x="24575" y="8279"/>
                </a:lnTo>
                <a:lnTo>
                  <a:pt x="25762" y="7282"/>
                </a:lnTo>
                <a:lnTo>
                  <a:pt x="25873" y="7282"/>
                </a:lnTo>
                <a:cubicBezTo>
                  <a:pt x="25889" y="7234"/>
                  <a:pt x="25905" y="7187"/>
                  <a:pt x="25921" y="7139"/>
                </a:cubicBezTo>
                <a:cubicBezTo>
                  <a:pt x="25936" y="7124"/>
                  <a:pt x="25952" y="7124"/>
                  <a:pt x="25968" y="7108"/>
                </a:cubicBezTo>
                <a:lnTo>
                  <a:pt x="26079" y="7108"/>
                </a:lnTo>
                <a:lnTo>
                  <a:pt x="26538" y="6696"/>
                </a:lnTo>
                <a:cubicBezTo>
                  <a:pt x="26548" y="6697"/>
                  <a:pt x="26557" y="6698"/>
                  <a:pt x="26566" y="6698"/>
                </a:cubicBezTo>
                <a:cubicBezTo>
                  <a:pt x="26672" y="6698"/>
                  <a:pt x="26717" y="6613"/>
                  <a:pt x="26776" y="6569"/>
                </a:cubicBezTo>
                <a:lnTo>
                  <a:pt x="26697" y="6490"/>
                </a:lnTo>
                <a:cubicBezTo>
                  <a:pt x="26728" y="6451"/>
                  <a:pt x="26764" y="6443"/>
                  <a:pt x="26801" y="6443"/>
                </a:cubicBezTo>
                <a:cubicBezTo>
                  <a:pt x="26826" y="6443"/>
                  <a:pt x="26852" y="6446"/>
                  <a:pt x="26879" y="6446"/>
                </a:cubicBezTo>
                <a:cubicBezTo>
                  <a:pt x="26892" y="6446"/>
                  <a:pt x="26905" y="6445"/>
                  <a:pt x="26918" y="6443"/>
                </a:cubicBezTo>
                <a:cubicBezTo>
                  <a:pt x="27045" y="6364"/>
                  <a:pt x="27156" y="6253"/>
                  <a:pt x="27235" y="6126"/>
                </a:cubicBezTo>
                <a:lnTo>
                  <a:pt x="27377" y="6094"/>
                </a:lnTo>
                <a:cubicBezTo>
                  <a:pt x="27346" y="5968"/>
                  <a:pt x="27441" y="5904"/>
                  <a:pt x="27552" y="5857"/>
                </a:cubicBezTo>
                <a:cubicBezTo>
                  <a:pt x="27647" y="5809"/>
                  <a:pt x="27757" y="5778"/>
                  <a:pt x="27868" y="5730"/>
                </a:cubicBezTo>
                <a:lnTo>
                  <a:pt x="27789" y="5667"/>
                </a:lnTo>
                <a:cubicBezTo>
                  <a:pt x="27821" y="5588"/>
                  <a:pt x="27852" y="5524"/>
                  <a:pt x="27900" y="5461"/>
                </a:cubicBezTo>
                <a:cubicBezTo>
                  <a:pt x="27979" y="5382"/>
                  <a:pt x="28074" y="5319"/>
                  <a:pt x="28169" y="5239"/>
                </a:cubicBezTo>
                <a:cubicBezTo>
                  <a:pt x="28185" y="5144"/>
                  <a:pt x="28122" y="5034"/>
                  <a:pt x="28201" y="4939"/>
                </a:cubicBezTo>
                <a:lnTo>
                  <a:pt x="28549" y="4923"/>
                </a:lnTo>
                <a:cubicBezTo>
                  <a:pt x="28533" y="4733"/>
                  <a:pt x="28787" y="4685"/>
                  <a:pt x="28850" y="4527"/>
                </a:cubicBezTo>
                <a:cubicBezTo>
                  <a:pt x="28850" y="4511"/>
                  <a:pt x="28834" y="4479"/>
                  <a:pt x="28818" y="4448"/>
                </a:cubicBezTo>
                <a:cubicBezTo>
                  <a:pt x="28755" y="4448"/>
                  <a:pt x="28676" y="4432"/>
                  <a:pt x="28597" y="4432"/>
                </a:cubicBezTo>
                <a:cubicBezTo>
                  <a:pt x="28581" y="4432"/>
                  <a:pt x="28581" y="4416"/>
                  <a:pt x="28581" y="4416"/>
                </a:cubicBezTo>
                <a:cubicBezTo>
                  <a:pt x="28517" y="4305"/>
                  <a:pt x="28597" y="4210"/>
                  <a:pt x="28517" y="4115"/>
                </a:cubicBezTo>
                <a:lnTo>
                  <a:pt x="28296" y="4099"/>
                </a:lnTo>
                <a:cubicBezTo>
                  <a:pt x="28280" y="4020"/>
                  <a:pt x="28232" y="3957"/>
                  <a:pt x="28185" y="3894"/>
                </a:cubicBezTo>
                <a:cubicBezTo>
                  <a:pt x="28248" y="3799"/>
                  <a:pt x="28296" y="3719"/>
                  <a:pt x="28359" y="3624"/>
                </a:cubicBezTo>
                <a:lnTo>
                  <a:pt x="28359" y="3545"/>
                </a:lnTo>
                <a:cubicBezTo>
                  <a:pt x="28201" y="3498"/>
                  <a:pt x="28185" y="3324"/>
                  <a:pt x="28074" y="3229"/>
                </a:cubicBezTo>
                <a:lnTo>
                  <a:pt x="28169" y="3134"/>
                </a:lnTo>
                <a:cubicBezTo>
                  <a:pt x="28153" y="3086"/>
                  <a:pt x="28169" y="3070"/>
                  <a:pt x="28122" y="3023"/>
                </a:cubicBezTo>
                <a:cubicBezTo>
                  <a:pt x="28058" y="2975"/>
                  <a:pt x="28058" y="2928"/>
                  <a:pt x="28058" y="2880"/>
                </a:cubicBezTo>
                <a:cubicBezTo>
                  <a:pt x="28058" y="2833"/>
                  <a:pt x="28042" y="2801"/>
                  <a:pt x="28027" y="2769"/>
                </a:cubicBezTo>
                <a:lnTo>
                  <a:pt x="27773" y="2769"/>
                </a:lnTo>
                <a:cubicBezTo>
                  <a:pt x="27773" y="2785"/>
                  <a:pt x="27742" y="2785"/>
                  <a:pt x="27773" y="2801"/>
                </a:cubicBezTo>
                <a:cubicBezTo>
                  <a:pt x="27805" y="2833"/>
                  <a:pt x="27837" y="2864"/>
                  <a:pt x="27884" y="2896"/>
                </a:cubicBezTo>
                <a:lnTo>
                  <a:pt x="27742" y="3165"/>
                </a:lnTo>
                <a:lnTo>
                  <a:pt x="27599" y="3197"/>
                </a:lnTo>
                <a:cubicBezTo>
                  <a:pt x="27583" y="3244"/>
                  <a:pt x="27552" y="3292"/>
                  <a:pt x="27536" y="3355"/>
                </a:cubicBezTo>
                <a:lnTo>
                  <a:pt x="27377" y="3339"/>
                </a:lnTo>
                <a:cubicBezTo>
                  <a:pt x="27362" y="3276"/>
                  <a:pt x="27362" y="3229"/>
                  <a:pt x="27362" y="3134"/>
                </a:cubicBezTo>
                <a:cubicBezTo>
                  <a:pt x="27282" y="3054"/>
                  <a:pt x="27187" y="2991"/>
                  <a:pt x="27092" y="2896"/>
                </a:cubicBezTo>
                <a:lnTo>
                  <a:pt x="27092" y="2722"/>
                </a:lnTo>
                <a:cubicBezTo>
                  <a:pt x="27148" y="2690"/>
                  <a:pt x="27203" y="2682"/>
                  <a:pt x="27259" y="2682"/>
                </a:cubicBezTo>
                <a:cubicBezTo>
                  <a:pt x="27314" y="2682"/>
                  <a:pt x="27369" y="2690"/>
                  <a:pt x="27425" y="2690"/>
                </a:cubicBezTo>
                <a:cubicBezTo>
                  <a:pt x="27457" y="2706"/>
                  <a:pt x="27488" y="2738"/>
                  <a:pt x="27536" y="2769"/>
                </a:cubicBezTo>
                <a:lnTo>
                  <a:pt x="27773" y="2769"/>
                </a:lnTo>
                <a:cubicBezTo>
                  <a:pt x="27742" y="2643"/>
                  <a:pt x="27567" y="2674"/>
                  <a:pt x="27488" y="2595"/>
                </a:cubicBezTo>
                <a:lnTo>
                  <a:pt x="27219" y="2595"/>
                </a:lnTo>
                <a:lnTo>
                  <a:pt x="27140" y="2532"/>
                </a:lnTo>
                <a:lnTo>
                  <a:pt x="26712" y="2500"/>
                </a:lnTo>
                <a:cubicBezTo>
                  <a:pt x="26633" y="2374"/>
                  <a:pt x="26427" y="2500"/>
                  <a:pt x="26348" y="2342"/>
                </a:cubicBezTo>
                <a:lnTo>
                  <a:pt x="25794" y="2342"/>
                </a:lnTo>
                <a:lnTo>
                  <a:pt x="25572" y="2247"/>
                </a:lnTo>
                <a:lnTo>
                  <a:pt x="25461" y="2358"/>
                </a:lnTo>
                <a:lnTo>
                  <a:pt x="24733" y="2358"/>
                </a:lnTo>
                <a:cubicBezTo>
                  <a:pt x="24701" y="2342"/>
                  <a:pt x="24670" y="2342"/>
                  <a:pt x="24638" y="2326"/>
                </a:cubicBezTo>
                <a:lnTo>
                  <a:pt x="24575" y="2279"/>
                </a:lnTo>
                <a:lnTo>
                  <a:pt x="24416" y="2358"/>
                </a:lnTo>
                <a:cubicBezTo>
                  <a:pt x="24416" y="2374"/>
                  <a:pt x="24401" y="2405"/>
                  <a:pt x="24385" y="2437"/>
                </a:cubicBezTo>
                <a:lnTo>
                  <a:pt x="24084" y="2437"/>
                </a:lnTo>
                <a:lnTo>
                  <a:pt x="23973" y="2358"/>
                </a:lnTo>
                <a:lnTo>
                  <a:pt x="23910" y="2500"/>
                </a:lnTo>
                <a:cubicBezTo>
                  <a:pt x="23883" y="2514"/>
                  <a:pt x="23855" y="2517"/>
                  <a:pt x="23827" y="2517"/>
                </a:cubicBezTo>
                <a:cubicBezTo>
                  <a:pt x="23800" y="2517"/>
                  <a:pt x="23772" y="2514"/>
                  <a:pt x="23746" y="2514"/>
                </a:cubicBezTo>
                <a:cubicBezTo>
                  <a:pt x="23705" y="2514"/>
                  <a:pt x="23668" y="2522"/>
                  <a:pt x="23641" y="2564"/>
                </a:cubicBezTo>
                <a:cubicBezTo>
                  <a:pt x="23656" y="2643"/>
                  <a:pt x="23609" y="2706"/>
                  <a:pt x="23672" y="2769"/>
                </a:cubicBezTo>
                <a:lnTo>
                  <a:pt x="23989" y="2627"/>
                </a:lnTo>
                <a:lnTo>
                  <a:pt x="24068" y="2706"/>
                </a:lnTo>
                <a:lnTo>
                  <a:pt x="24179" y="2627"/>
                </a:lnTo>
                <a:lnTo>
                  <a:pt x="24511" y="2627"/>
                </a:lnTo>
                <a:cubicBezTo>
                  <a:pt x="24511" y="2532"/>
                  <a:pt x="24606" y="2516"/>
                  <a:pt x="24654" y="2469"/>
                </a:cubicBezTo>
                <a:lnTo>
                  <a:pt x="24986" y="2469"/>
                </a:lnTo>
                <a:cubicBezTo>
                  <a:pt x="24986" y="2548"/>
                  <a:pt x="24907" y="2564"/>
                  <a:pt x="24860" y="2627"/>
                </a:cubicBezTo>
                <a:lnTo>
                  <a:pt x="24511" y="2627"/>
                </a:lnTo>
                <a:lnTo>
                  <a:pt x="24511" y="2659"/>
                </a:lnTo>
                <a:cubicBezTo>
                  <a:pt x="24369" y="2738"/>
                  <a:pt x="24211" y="2785"/>
                  <a:pt x="24052" y="2801"/>
                </a:cubicBezTo>
                <a:lnTo>
                  <a:pt x="23878" y="2959"/>
                </a:lnTo>
                <a:lnTo>
                  <a:pt x="23482" y="2959"/>
                </a:lnTo>
                <a:lnTo>
                  <a:pt x="23261" y="3134"/>
                </a:lnTo>
                <a:cubicBezTo>
                  <a:pt x="23245" y="3086"/>
                  <a:pt x="23229" y="3054"/>
                  <a:pt x="23229" y="3023"/>
                </a:cubicBezTo>
                <a:cubicBezTo>
                  <a:pt x="23308" y="2912"/>
                  <a:pt x="23403" y="2849"/>
                  <a:pt x="23530" y="2817"/>
                </a:cubicBezTo>
                <a:cubicBezTo>
                  <a:pt x="23530" y="2785"/>
                  <a:pt x="23514" y="2754"/>
                  <a:pt x="23498" y="2690"/>
                </a:cubicBezTo>
                <a:lnTo>
                  <a:pt x="23261" y="2769"/>
                </a:lnTo>
                <a:lnTo>
                  <a:pt x="23086" y="2611"/>
                </a:lnTo>
                <a:lnTo>
                  <a:pt x="22976" y="2690"/>
                </a:lnTo>
                <a:cubicBezTo>
                  <a:pt x="22956" y="2694"/>
                  <a:pt x="22936" y="2695"/>
                  <a:pt x="22916" y="2695"/>
                </a:cubicBezTo>
                <a:cubicBezTo>
                  <a:pt x="22897" y="2695"/>
                  <a:pt x="22878" y="2694"/>
                  <a:pt x="22859" y="2694"/>
                </a:cubicBezTo>
                <a:cubicBezTo>
                  <a:pt x="22821" y="2694"/>
                  <a:pt x="22786" y="2698"/>
                  <a:pt x="22754" y="2722"/>
                </a:cubicBezTo>
                <a:cubicBezTo>
                  <a:pt x="22770" y="2769"/>
                  <a:pt x="22801" y="2801"/>
                  <a:pt x="22833" y="2849"/>
                </a:cubicBezTo>
                <a:cubicBezTo>
                  <a:pt x="22754" y="2864"/>
                  <a:pt x="22691" y="2880"/>
                  <a:pt x="22643" y="2896"/>
                </a:cubicBezTo>
                <a:lnTo>
                  <a:pt x="22627" y="3007"/>
                </a:lnTo>
                <a:cubicBezTo>
                  <a:pt x="22548" y="3054"/>
                  <a:pt x="22437" y="3007"/>
                  <a:pt x="22437" y="3102"/>
                </a:cubicBezTo>
                <a:cubicBezTo>
                  <a:pt x="22374" y="3118"/>
                  <a:pt x="22311" y="3118"/>
                  <a:pt x="22231" y="3118"/>
                </a:cubicBezTo>
                <a:lnTo>
                  <a:pt x="21962" y="3244"/>
                </a:lnTo>
                <a:cubicBezTo>
                  <a:pt x="21962" y="3276"/>
                  <a:pt x="21946" y="3308"/>
                  <a:pt x="21931" y="3355"/>
                </a:cubicBezTo>
                <a:lnTo>
                  <a:pt x="21646" y="3371"/>
                </a:lnTo>
                <a:lnTo>
                  <a:pt x="21361" y="3498"/>
                </a:lnTo>
                <a:lnTo>
                  <a:pt x="21361" y="3577"/>
                </a:lnTo>
                <a:lnTo>
                  <a:pt x="21091" y="3704"/>
                </a:lnTo>
                <a:lnTo>
                  <a:pt x="20791" y="3704"/>
                </a:lnTo>
                <a:lnTo>
                  <a:pt x="20854" y="3846"/>
                </a:lnTo>
                <a:cubicBezTo>
                  <a:pt x="20806" y="3870"/>
                  <a:pt x="20751" y="3874"/>
                  <a:pt x="20696" y="3874"/>
                </a:cubicBezTo>
                <a:cubicBezTo>
                  <a:pt x="20668" y="3874"/>
                  <a:pt x="20640" y="3873"/>
                  <a:pt x="20613" y="3873"/>
                </a:cubicBezTo>
                <a:cubicBezTo>
                  <a:pt x="20587" y="3873"/>
                  <a:pt x="20561" y="3874"/>
                  <a:pt x="20537" y="3878"/>
                </a:cubicBezTo>
                <a:cubicBezTo>
                  <a:pt x="20347" y="4004"/>
                  <a:pt x="20078" y="4020"/>
                  <a:pt x="19967" y="4194"/>
                </a:cubicBezTo>
                <a:cubicBezTo>
                  <a:pt x="19946" y="4205"/>
                  <a:pt x="19923" y="4209"/>
                  <a:pt x="19901" y="4209"/>
                </a:cubicBezTo>
                <a:cubicBezTo>
                  <a:pt x="19861" y="4209"/>
                  <a:pt x="19822" y="4198"/>
                  <a:pt x="19788" y="4198"/>
                </a:cubicBezTo>
                <a:cubicBezTo>
                  <a:pt x="19758" y="4198"/>
                  <a:pt x="19731" y="4207"/>
                  <a:pt x="19714" y="4242"/>
                </a:cubicBezTo>
                <a:lnTo>
                  <a:pt x="19809" y="4384"/>
                </a:lnTo>
                <a:lnTo>
                  <a:pt x="19714" y="4495"/>
                </a:lnTo>
                <a:lnTo>
                  <a:pt x="19809" y="4622"/>
                </a:lnTo>
                <a:lnTo>
                  <a:pt x="19746" y="4701"/>
                </a:lnTo>
                <a:cubicBezTo>
                  <a:pt x="19635" y="4654"/>
                  <a:pt x="19619" y="4543"/>
                  <a:pt x="19540" y="4448"/>
                </a:cubicBezTo>
                <a:cubicBezTo>
                  <a:pt x="19508" y="4458"/>
                  <a:pt x="19475" y="4460"/>
                  <a:pt x="19439" y="4460"/>
                </a:cubicBezTo>
                <a:cubicBezTo>
                  <a:pt x="19422" y="4460"/>
                  <a:pt x="19404" y="4460"/>
                  <a:pt x="19385" y="4460"/>
                </a:cubicBezTo>
                <a:cubicBezTo>
                  <a:pt x="19330" y="4460"/>
                  <a:pt x="19271" y="4464"/>
                  <a:pt x="19207" y="4495"/>
                </a:cubicBezTo>
                <a:lnTo>
                  <a:pt x="19049" y="4717"/>
                </a:lnTo>
                <a:lnTo>
                  <a:pt x="18843" y="4717"/>
                </a:lnTo>
                <a:cubicBezTo>
                  <a:pt x="18811" y="4749"/>
                  <a:pt x="18796" y="4780"/>
                  <a:pt x="18732" y="4796"/>
                </a:cubicBezTo>
                <a:cubicBezTo>
                  <a:pt x="18709" y="4796"/>
                  <a:pt x="18688" y="4792"/>
                  <a:pt x="18669" y="4792"/>
                </a:cubicBezTo>
                <a:cubicBezTo>
                  <a:pt x="18636" y="4792"/>
                  <a:pt x="18610" y="4805"/>
                  <a:pt x="18590" y="4875"/>
                </a:cubicBezTo>
                <a:cubicBezTo>
                  <a:pt x="18558" y="4970"/>
                  <a:pt x="18463" y="5049"/>
                  <a:pt x="18495" y="5176"/>
                </a:cubicBezTo>
                <a:cubicBezTo>
                  <a:pt x="18479" y="5176"/>
                  <a:pt x="18463" y="5192"/>
                  <a:pt x="18431" y="5192"/>
                </a:cubicBezTo>
                <a:lnTo>
                  <a:pt x="18368" y="5049"/>
                </a:lnTo>
                <a:lnTo>
                  <a:pt x="18257" y="5129"/>
                </a:lnTo>
                <a:lnTo>
                  <a:pt x="18036" y="5129"/>
                </a:lnTo>
                <a:lnTo>
                  <a:pt x="17877" y="5303"/>
                </a:lnTo>
                <a:lnTo>
                  <a:pt x="17560" y="5303"/>
                </a:lnTo>
                <a:lnTo>
                  <a:pt x="17275" y="5540"/>
                </a:lnTo>
                <a:lnTo>
                  <a:pt x="17085" y="5540"/>
                </a:lnTo>
                <a:cubicBezTo>
                  <a:pt x="16990" y="5604"/>
                  <a:pt x="16911" y="5683"/>
                  <a:pt x="16880" y="5794"/>
                </a:cubicBezTo>
                <a:lnTo>
                  <a:pt x="16674" y="5794"/>
                </a:lnTo>
                <a:lnTo>
                  <a:pt x="16405" y="6031"/>
                </a:lnTo>
                <a:cubicBezTo>
                  <a:pt x="16288" y="6044"/>
                  <a:pt x="16203" y="6142"/>
                  <a:pt x="16089" y="6142"/>
                </a:cubicBezTo>
                <a:cubicBezTo>
                  <a:pt x="16064" y="6142"/>
                  <a:pt x="16037" y="6138"/>
                  <a:pt x="16009" y="6126"/>
                </a:cubicBezTo>
                <a:cubicBezTo>
                  <a:pt x="15961" y="6158"/>
                  <a:pt x="15930" y="6189"/>
                  <a:pt x="15898" y="6221"/>
                </a:cubicBezTo>
                <a:cubicBezTo>
                  <a:pt x="15787" y="6284"/>
                  <a:pt x="15771" y="6411"/>
                  <a:pt x="15676" y="6459"/>
                </a:cubicBezTo>
                <a:cubicBezTo>
                  <a:pt x="15581" y="6522"/>
                  <a:pt x="15470" y="6569"/>
                  <a:pt x="15360" y="6601"/>
                </a:cubicBezTo>
                <a:lnTo>
                  <a:pt x="15360" y="6633"/>
                </a:lnTo>
                <a:cubicBezTo>
                  <a:pt x="15249" y="6664"/>
                  <a:pt x="15217" y="6791"/>
                  <a:pt x="15106" y="6807"/>
                </a:cubicBezTo>
                <a:cubicBezTo>
                  <a:pt x="15008" y="6807"/>
                  <a:pt x="14947" y="6907"/>
                  <a:pt x="14857" y="6907"/>
                </a:cubicBezTo>
                <a:cubicBezTo>
                  <a:pt x="14845" y="6907"/>
                  <a:pt x="14834" y="6905"/>
                  <a:pt x="14821" y="6902"/>
                </a:cubicBezTo>
                <a:cubicBezTo>
                  <a:pt x="14774" y="6965"/>
                  <a:pt x="14679" y="6981"/>
                  <a:pt x="14679" y="7060"/>
                </a:cubicBezTo>
                <a:cubicBezTo>
                  <a:pt x="14637" y="7060"/>
                  <a:pt x="14587" y="7067"/>
                  <a:pt x="14540" y="7067"/>
                </a:cubicBezTo>
                <a:cubicBezTo>
                  <a:pt x="14517" y="7067"/>
                  <a:pt x="14494" y="7066"/>
                  <a:pt x="14473" y="7060"/>
                </a:cubicBezTo>
                <a:cubicBezTo>
                  <a:pt x="14441" y="7108"/>
                  <a:pt x="14378" y="7171"/>
                  <a:pt x="14330" y="7234"/>
                </a:cubicBezTo>
                <a:lnTo>
                  <a:pt x="14140" y="7234"/>
                </a:lnTo>
                <a:cubicBezTo>
                  <a:pt x="14014" y="7329"/>
                  <a:pt x="13935" y="7424"/>
                  <a:pt x="13840" y="7488"/>
                </a:cubicBezTo>
                <a:cubicBezTo>
                  <a:pt x="13713" y="7488"/>
                  <a:pt x="13697" y="7440"/>
                  <a:pt x="13697" y="7409"/>
                </a:cubicBezTo>
                <a:lnTo>
                  <a:pt x="14109" y="7060"/>
                </a:lnTo>
                <a:lnTo>
                  <a:pt x="14188" y="7029"/>
                </a:lnTo>
                <a:lnTo>
                  <a:pt x="14188" y="6934"/>
                </a:lnTo>
                <a:cubicBezTo>
                  <a:pt x="14410" y="6839"/>
                  <a:pt x="14410" y="6839"/>
                  <a:pt x="14536" y="6649"/>
                </a:cubicBezTo>
                <a:lnTo>
                  <a:pt x="14679" y="6649"/>
                </a:lnTo>
                <a:lnTo>
                  <a:pt x="14805" y="6474"/>
                </a:lnTo>
                <a:lnTo>
                  <a:pt x="14916" y="6554"/>
                </a:lnTo>
                <a:cubicBezTo>
                  <a:pt x="15043" y="6490"/>
                  <a:pt x="15154" y="6364"/>
                  <a:pt x="15217" y="6237"/>
                </a:cubicBezTo>
                <a:lnTo>
                  <a:pt x="15344" y="6316"/>
                </a:lnTo>
                <a:cubicBezTo>
                  <a:pt x="15375" y="6174"/>
                  <a:pt x="15550" y="6174"/>
                  <a:pt x="15660" y="6094"/>
                </a:cubicBezTo>
                <a:lnTo>
                  <a:pt x="15660" y="6047"/>
                </a:lnTo>
                <a:lnTo>
                  <a:pt x="16009" y="5714"/>
                </a:lnTo>
                <a:lnTo>
                  <a:pt x="16294" y="5714"/>
                </a:lnTo>
                <a:lnTo>
                  <a:pt x="16405" y="5651"/>
                </a:lnTo>
                <a:cubicBezTo>
                  <a:pt x="16449" y="5684"/>
                  <a:pt x="16485" y="5725"/>
                  <a:pt x="16541" y="5725"/>
                </a:cubicBezTo>
                <a:cubicBezTo>
                  <a:pt x="16565" y="5725"/>
                  <a:pt x="16593" y="5718"/>
                  <a:pt x="16626" y="5699"/>
                </a:cubicBezTo>
                <a:cubicBezTo>
                  <a:pt x="16642" y="5635"/>
                  <a:pt x="16642" y="5556"/>
                  <a:pt x="16658" y="5477"/>
                </a:cubicBezTo>
                <a:lnTo>
                  <a:pt x="16895" y="5461"/>
                </a:lnTo>
                <a:lnTo>
                  <a:pt x="16990" y="5382"/>
                </a:lnTo>
                <a:cubicBezTo>
                  <a:pt x="16998" y="5380"/>
                  <a:pt x="17006" y="5379"/>
                  <a:pt x="17015" y="5379"/>
                </a:cubicBezTo>
                <a:cubicBezTo>
                  <a:pt x="17054" y="5379"/>
                  <a:pt x="17102" y="5395"/>
                  <a:pt x="17144" y="5395"/>
                </a:cubicBezTo>
                <a:cubicBezTo>
                  <a:pt x="17171" y="5395"/>
                  <a:pt x="17196" y="5388"/>
                  <a:pt x="17212" y="5366"/>
                </a:cubicBezTo>
                <a:cubicBezTo>
                  <a:pt x="17275" y="5287"/>
                  <a:pt x="17180" y="5192"/>
                  <a:pt x="17291" y="5144"/>
                </a:cubicBezTo>
                <a:lnTo>
                  <a:pt x="17386" y="5319"/>
                </a:lnTo>
                <a:lnTo>
                  <a:pt x="17465" y="5144"/>
                </a:lnTo>
                <a:lnTo>
                  <a:pt x="17513" y="5144"/>
                </a:lnTo>
                <a:lnTo>
                  <a:pt x="17909" y="4796"/>
                </a:lnTo>
                <a:cubicBezTo>
                  <a:pt x="17909" y="4796"/>
                  <a:pt x="17909" y="4749"/>
                  <a:pt x="17893" y="4749"/>
                </a:cubicBezTo>
                <a:cubicBezTo>
                  <a:pt x="17814" y="4717"/>
                  <a:pt x="17735" y="4685"/>
                  <a:pt x="17655" y="4638"/>
                </a:cubicBezTo>
                <a:cubicBezTo>
                  <a:pt x="17649" y="4635"/>
                  <a:pt x="17642" y="4633"/>
                  <a:pt x="17633" y="4633"/>
                </a:cubicBezTo>
                <a:cubicBezTo>
                  <a:pt x="17600" y="4633"/>
                  <a:pt x="17554" y="4654"/>
                  <a:pt x="17529" y="4654"/>
                </a:cubicBezTo>
                <a:cubicBezTo>
                  <a:pt x="17497" y="4733"/>
                  <a:pt x="17560" y="4844"/>
                  <a:pt x="17481" y="4875"/>
                </a:cubicBezTo>
                <a:cubicBezTo>
                  <a:pt x="17460" y="4886"/>
                  <a:pt x="17434" y="4888"/>
                  <a:pt x="17405" y="4888"/>
                </a:cubicBezTo>
                <a:cubicBezTo>
                  <a:pt x="17391" y="4888"/>
                  <a:pt x="17376" y="4887"/>
                  <a:pt x="17361" y="4887"/>
                </a:cubicBezTo>
                <a:cubicBezTo>
                  <a:pt x="17315" y="4887"/>
                  <a:pt x="17268" y="4891"/>
                  <a:pt x="17228" y="4923"/>
                </a:cubicBezTo>
                <a:cubicBezTo>
                  <a:pt x="17133" y="4970"/>
                  <a:pt x="17054" y="4986"/>
                  <a:pt x="16959" y="5002"/>
                </a:cubicBezTo>
                <a:cubicBezTo>
                  <a:pt x="16911" y="5081"/>
                  <a:pt x="16975" y="5160"/>
                  <a:pt x="16880" y="5224"/>
                </a:cubicBezTo>
                <a:lnTo>
                  <a:pt x="16769" y="5224"/>
                </a:lnTo>
                <a:cubicBezTo>
                  <a:pt x="16637" y="5209"/>
                  <a:pt x="16627" y="5127"/>
                  <a:pt x="16552" y="5127"/>
                </a:cubicBezTo>
                <a:cubicBezTo>
                  <a:pt x="16545" y="5127"/>
                  <a:pt x="16539" y="5127"/>
                  <a:pt x="16531" y="5129"/>
                </a:cubicBezTo>
                <a:lnTo>
                  <a:pt x="16531" y="5255"/>
                </a:lnTo>
                <a:cubicBezTo>
                  <a:pt x="16508" y="5295"/>
                  <a:pt x="16480" y="5311"/>
                  <a:pt x="16450" y="5311"/>
                </a:cubicBezTo>
                <a:cubicBezTo>
                  <a:pt x="16420" y="5311"/>
                  <a:pt x="16389" y="5295"/>
                  <a:pt x="16357" y="5271"/>
                </a:cubicBezTo>
                <a:cubicBezTo>
                  <a:pt x="16389" y="5208"/>
                  <a:pt x="16452" y="5144"/>
                  <a:pt x="16531" y="5129"/>
                </a:cubicBezTo>
                <a:cubicBezTo>
                  <a:pt x="16563" y="5018"/>
                  <a:pt x="16705" y="4970"/>
                  <a:pt x="16785" y="4891"/>
                </a:cubicBezTo>
                <a:cubicBezTo>
                  <a:pt x="16832" y="4828"/>
                  <a:pt x="16895" y="4780"/>
                  <a:pt x="16959" y="4733"/>
                </a:cubicBezTo>
                <a:cubicBezTo>
                  <a:pt x="17006" y="4701"/>
                  <a:pt x="17022" y="4654"/>
                  <a:pt x="17038" y="4606"/>
                </a:cubicBezTo>
                <a:cubicBezTo>
                  <a:pt x="17070" y="4543"/>
                  <a:pt x="17149" y="4495"/>
                  <a:pt x="17196" y="4448"/>
                </a:cubicBezTo>
                <a:cubicBezTo>
                  <a:pt x="17228" y="4400"/>
                  <a:pt x="17260" y="4353"/>
                  <a:pt x="17275" y="4305"/>
                </a:cubicBezTo>
                <a:cubicBezTo>
                  <a:pt x="17307" y="4242"/>
                  <a:pt x="17339" y="4194"/>
                  <a:pt x="17370" y="4131"/>
                </a:cubicBezTo>
                <a:cubicBezTo>
                  <a:pt x="17386" y="4126"/>
                  <a:pt x="17400" y="4124"/>
                  <a:pt x="17412" y="4124"/>
                </a:cubicBezTo>
                <a:cubicBezTo>
                  <a:pt x="17477" y="4124"/>
                  <a:pt x="17510" y="4184"/>
                  <a:pt x="17576" y="4210"/>
                </a:cubicBezTo>
                <a:cubicBezTo>
                  <a:pt x="17640" y="4147"/>
                  <a:pt x="17608" y="4084"/>
                  <a:pt x="17608" y="4020"/>
                </a:cubicBezTo>
                <a:lnTo>
                  <a:pt x="17814" y="3862"/>
                </a:lnTo>
                <a:lnTo>
                  <a:pt x="17814" y="3656"/>
                </a:lnTo>
                <a:lnTo>
                  <a:pt x="17909" y="3561"/>
                </a:lnTo>
                <a:lnTo>
                  <a:pt x="17909" y="3229"/>
                </a:lnTo>
                <a:lnTo>
                  <a:pt x="18115" y="3070"/>
                </a:lnTo>
                <a:lnTo>
                  <a:pt x="18115" y="2738"/>
                </a:lnTo>
                <a:lnTo>
                  <a:pt x="18305" y="2564"/>
                </a:lnTo>
                <a:lnTo>
                  <a:pt x="18305" y="2389"/>
                </a:lnTo>
                <a:cubicBezTo>
                  <a:pt x="18511" y="2310"/>
                  <a:pt x="18511" y="2089"/>
                  <a:pt x="18685" y="1994"/>
                </a:cubicBezTo>
                <a:cubicBezTo>
                  <a:pt x="18701" y="1978"/>
                  <a:pt x="18701" y="1962"/>
                  <a:pt x="18701" y="1946"/>
                </a:cubicBezTo>
                <a:cubicBezTo>
                  <a:pt x="18701" y="1851"/>
                  <a:pt x="18732" y="1756"/>
                  <a:pt x="18811" y="1693"/>
                </a:cubicBezTo>
                <a:cubicBezTo>
                  <a:pt x="18796" y="1645"/>
                  <a:pt x="18796" y="1582"/>
                  <a:pt x="18796" y="1550"/>
                </a:cubicBezTo>
                <a:lnTo>
                  <a:pt x="18701" y="1471"/>
                </a:lnTo>
                <a:cubicBezTo>
                  <a:pt x="18685" y="1392"/>
                  <a:pt x="18732" y="1281"/>
                  <a:pt x="18669" y="1202"/>
                </a:cubicBezTo>
                <a:lnTo>
                  <a:pt x="18511" y="1154"/>
                </a:lnTo>
                <a:lnTo>
                  <a:pt x="18511" y="632"/>
                </a:lnTo>
                <a:lnTo>
                  <a:pt x="18606" y="553"/>
                </a:lnTo>
                <a:cubicBezTo>
                  <a:pt x="18526" y="489"/>
                  <a:pt x="18447" y="521"/>
                  <a:pt x="18368" y="505"/>
                </a:cubicBezTo>
                <a:lnTo>
                  <a:pt x="18257" y="426"/>
                </a:lnTo>
                <a:lnTo>
                  <a:pt x="18146" y="521"/>
                </a:lnTo>
                <a:lnTo>
                  <a:pt x="18004" y="489"/>
                </a:lnTo>
                <a:cubicBezTo>
                  <a:pt x="18051" y="442"/>
                  <a:pt x="18083" y="410"/>
                  <a:pt x="18115" y="379"/>
                </a:cubicBezTo>
                <a:cubicBezTo>
                  <a:pt x="18083" y="315"/>
                  <a:pt x="18146" y="236"/>
                  <a:pt x="18083" y="173"/>
                </a:cubicBezTo>
                <a:lnTo>
                  <a:pt x="17941" y="157"/>
                </a:lnTo>
                <a:cubicBezTo>
                  <a:pt x="17925" y="109"/>
                  <a:pt x="17909" y="46"/>
                  <a:pt x="17877" y="14"/>
                </a:cubicBezTo>
                <a:cubicBezTo>
                  <a:pt x="17849" y="7"/>
                  <a:pt x="17821" y="0"/>
                  <a:pt x="177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 rot="8100000" flipH="1">
            <a:off x="-509584" y="360416"/>
            <a:ext cx="3209399" cy="1307621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304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/>
          <p:nvPr/>
        </p:nvSpPr>
        <p:spPr>
          <a:xfrm>
            <a:off x="2480035" y="6144697"/>
            <a:ext cx="9711845" cy="713331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5"/>
          <p:cNvSpPr/>
          <p:nvPr/>
        </p:nvSpPr>
        <p:spPr>
          <a:xfrm>
            <a:off x="2480035" y="6209632"/>
            <a:ext cx="4390316" cy="348227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5"/>
          <p:cNvSpPr/>
          <p:nvPr/>
        </p:nvSpPr>
        <p:spPr>
          <a:xfrm flipH="1">
            <a:off x="1256" y="6374747"/>
            <a:ext cx="10189845" cy="48320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15"/>
          <p:cNvGrpSpPr/>
          <p:nvPr/>
        </p:nvGrpSpPr>
        <p:grpSpPr>
          <a:xfrm>
            <a:off x="608656" y="5863616"/>
            <a:ext cx="2402765" cy="1010553"/>
            <a:chOff x="456506" y="4454146"/>
            <a:chExt cx="1639143" cy="689390"/>
          </a:xfrm>
        </p:grpSpPr>
        <p:sp>
          <p:nvSpPr>
            <p:cNvPr id="200" name="Google Shape;200;p15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5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5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5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5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527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/>
          <p:nvPr/>
        </p:nvSpPr>
        <p:spPr>
          <a:xfrm>
            <a:off x="1604369" y="840939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6"/>
          <p:cNvSpPr/>
          <p:nvPr/>
        </p:nvSpPr>
        <p:spPr>
          <a:xfrm>
            <a:off x="529487" y="391067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6"/>
          <p:cNvSpPr/>
          <p:nvPr/>
        </p:nvSpPr>
        <p:spPr>
          <a:xfrm>
            <a:off x="8241286" y="1194002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6"/>
          <p:cNvSpPr/>
          <p:nvPr/>
        </p:nvSpPr>
        <p:spPr>
          <a:xfrm>
            <a:off x="10639369" y="505152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6"/>
          <p:cNvSpPr/>
          <p:nvPr/>
        </p:nvSpPr>
        <p:spPr>
          <a:xfrm flipH="1">
            <a:off x="5107603" y="6337436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6"/>
          <p:cNvSpPr/>
          <p:nvPr/>
        </p:nvSpPr>
        <p:spPr>
          <a:xfrm>
            <a:off x="10985031" y="6337436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6"/>
          <p:cNvSpPr/>
          <p:nvPr/>
        </p:nvSpPr>
        <p:spPr>
          <a:xfrm>
            <a:off x="-133" y="6266002"/>
            <a:ext cx="12191909" cy="591996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01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7"/>
          <p:cNvGrpSpPr/>
          <p:nvPr/>
        </p:nvGrpSpPr>
        <p:grpSpPr>
          <a:xfrm>
            <a:off x="941955" y="5303848"/>
            <a:ext cx="4005708" cy="1551845"/>
            <a:chOff x="2189450" y="2220300"/>
            <a:chExt cx="3202175" cy="1240550"/>
          </a:xfrm>
        </p:grpSpPr>
        <p:sp>
          <p:nvSpPr>
            <p:cNvPr id="223" name="Google Shape;223;p1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7"/>
          <p:cNvGrpSpPr/>
          <p:nvPr/>
        </p:nvGrpSpPr>
        <p:grpSpPr>
          <a:xfrm>
            <a:off x="3325191" y="5636800"/>
            <a:ext cx="3152221" cy="1221197"/>
            <a:chOff x="2189450" y="2220300"/>
            <a:chExt cx="3202175" cy="1240550"/>
          </a:xfrm>
        </p:grpSpPr>
        <p:sp>
          <p:nvSpPr>
            <p:cNvPr id="226" name="Google Shape;226;p1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17"/>
          <p:cNvSpPr/>
          <p:nvPr/>
        </p:nvSpPr>
        <p:spPr>
          <a:xfrm>
            <a:off x="646536" y="540604"/>
            <a:ext cx="1944577" cy="12284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7"/>
          <p:cNvSpPr/>
          <p:nvPr/>
        </p:nvSpPr>
        <p:spPr>
          <a:xfrm>
            <a:off x="2764686" y="391067"/>
            <a:ext cx="1086700" cy="68656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7"/>
          <p:cNvSpPr/>
          <p:nvPr/>
        </p:nvSpPr>
        <p:spPr>
          <a:xfrm>
            <a:off x="9816018" y="6014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7"/>
          <p:cNvSpPr/>
          <p:nvPr/>
        </p:nvSpPr>
        <p:spPr>
          <a:xfrm>
            <a:off x="9318569" y="505152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7"/>
          <p:cNvSpPr/>
          <p:nvPr/>
        </p:nvSpPr>
        <p:spPr>
          <a:xfrm flipH="1">
            <a:off x="5107603" y="6337436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7"/>
          <p:cNvSpPr/>
          <p:nvPr/>
        </p:nvSpPr>
        <p:spPr>
          <a:xfrm>
            <a:off x="3287368" y="6574916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347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8"/>
          <p:cNvSpPr/>
          <p:nvPr/>
        </p:nvSpPr>
        <p:spPr>
          <a:xfrm>
            <a:off x="556081" y="578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8"/>
          <p:cNvSpPr/>
          <p:nvPr/>
        </p:nvSpPr>
        <p:spPr>
          <a:xfrm>
            <a:off x="9362533" y="324136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8"/>
          <p:cNvSpPr/>
          <p:nvPr/>
        </p:nvSpPr>
        <p:spPr>
          <a:xfrm>
            <a:off x="10869218" y="1544769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8"/>
          <p:cNvSpPr/>
          <p:nvPr/>
        </p:nvSpPr>
        <p:spPr>
          <a:xfrm>
            <a:off x="8803935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8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243" name="Google Shape;243;p18"/>
          <p:cNvGrpSpPr/>
          <p:nvPr/>
        </p:nvGrpSpPr>
        <p:grpSpPr>
          <a:xfrm>
            <a:off x="418090" y="4927093"/>
            <a:ext cx="4465967" cy="1730153"/>
            <a:chOff x="2189450" y="2220300"/>
            <a:chExt cx="3202175" cy="1240550"/>
          </a:xfrm>
        </p:grpSpPr>
        <p:sp>
          <p:nvSpPr>
            <p:cNvPr id="244" name="Google Shape;244;p18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18"/>
          <p:cNvGrpSpPr/>
          <p:nvPr/>
        </p:nvGrpSpPr>
        <p:grpSpPr>
          <a:xfrm>
            <a:off x="3075405" y="5298511"/>
            <a:ext cx="3514707" cy="1361628"/>
            <a:chOff x="2189450" y="2220300"/>
            <a:chExt cx="3202175" cy="1240550"/>
          </a:xfrm>
        </p:grpSpPr>
        <p:sp>
          <p:nvSpPr>
            <p:cNvPr id="247" name="Google Shape;247;p18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9" name="Google Shape;249;p18"/>
          <p:cNvSpPr/>
          <p:nvPr/>
        </p:nvSpPr>
        <p:spPr>
          <a:xfrm>
            <a:off x="6235000" y="6137575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8"/>
          <p:cNvSpPr/>
          <p:nvPr/>
        </p:nvSpPr>
        <p:spPr>
          <a:xfrm>
            <a:off x="1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subTitle" idx="1"/>
          </p:nvPr>
        </p:nvSpPr>
        <p:spPr>
          <a:xfrm>
            <a:off x="715800" y="1486133"/>
            <a:ext cx="10760400" cy="45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52" name="Google Shape;252;p18"/>
          <p:cNvGrpSpPr/>
          <p:nvPr/>
        </p:nvGrpSpPr>
        <p:grpSpPr>
          <a:xfrm>
            <a:off x="8614593" y="5632380"/>
            <a:ext cx="2372824" cy="907669"/>
            <a:chOff x="6460945" y="4155274"/>
            <a:chExt cx="1779618" cy="680752"/>
          </a:xfrm>
        </p:grpSpPr>
        <p:grpSp>
          <p:nvGrpSpPr>
            <p:cNvPr id="253" name="Google Shape;253;p18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254" name="Google Shape;254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" name="Google Shape;265;p18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266" name="Google Shape;266;p18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28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/>
          <p:nvPr/>
        </p:nvSpPr>
        <p:spPr>
          <a:xfrm>
            <a:off x="1639602" y="581770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60106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8821935" y="749468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0839119" y="415933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 flipH="1">
            <a:off x="493723" y="6352867"/>
            <a:ext cx="5790807" cy="50514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 flipH="1">
            <a:off x="9" y="6352867"/>
            <a:ext cx="8200157" cy="505109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0"/>
          <p:cNvSpPr/>
          <p:nvPr/>
        </p:nvSpPr>
        <p:spPr>
          <a:xfrm flipH="1">
            <a:off x="707795" y="6352852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470933" y="21673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subTitle" idx="2"/>
          </p:nvPr>
        </p:nvSpPr>
        <p:spPr>
          <a:xfrm>
            <a:off x="74628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3"/>
          </p:nvPr>
        </p:nvSpPr>
        <p:spPr>
          <a:xfrm>
            <a:off x="2337733" y="21689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subTitle" idx="4"/>
          </p:nvPr>
        </p:nvSpPr>
        <p:spPr>
          <a:xfrm>
            <a:off x="2329633" y="25295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5"/>
          </p:nvPr>
        </p:nvSpPr>
        <p:spPr>
          <a:xfrm>
            <a:off x="74709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subTitle" idx="6"/>
          </p:nvPr>
        </p:nvSpPr>
        <p:spPr>
          <a:xfrm>
            <a:off x="74628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7"/>
          </p:nvPr>
        </p:nvSpPr>
        <p:spPr>
          <a:xfrm>
            <a:off x="2337733" y="3863500"/>
            <a:ext cx="3216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subTitle" idx="8"/>
          </p:nvPr>
        </p:nvSpPr>
        <p:spPr>
          <a:xfrm>
            <a:off x="2329633" y="4225700"/>
            <a:ext cx="32132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373" name="Google Shape;373;p20"/>
          <p:cNvGrpSpPr/>
          <p:nvPr/>
        </p:nvGrpSpPr>
        <p:grpSpPr>
          <a:xfrm>
            <a:off x="9316598" y="5218845"/>
            <a:ext cx="2296836" cy="1660040"/>
            <a:chOff x="3217149" y="3242033"/>
            <a:chExt cx="1735994" cy="1253933"/>
          </a:xfrm>
        </p:grpSpPr>
        <p:sp>
          <p:nvSpPr>
            <p:cNvPr id="374" name="Google Shape;374;p20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91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21"/>
          <p:cNvGrpSpPr/>
          <p:nvPr/>
        </p:nvGrpSpPr>
        <p:grpSpPr>
          <a:xfrm>
            <a:off x="418090" y="4927093"/>
            <a:ext cx="4465967" cy="1730153"/>
            <a:chOff x="2189450" y="2220300"/>
            <a:chExt cx="3202175" cy="1240550"/>
          </a:xfrm>
        </p:grpSpPr>
        <p:sp>
          <p:nvSpPr>
            <p:cNvPr id="393" name="Google Shape;393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" name="Google Shape;395;p21"/>
          <p:cNvGrpSpPr/>
          <p:nvPr/>
        </p:nvGrpSpPr>
        <p:grpSpPr>
          <a:xfrm>
            <a:off x="3075405" y="5298511"/>
            <a:ext cx="3514707" cy="1361628"/>
            <a:chOff x="2189450" y="2220300"/>
            <a:chExt cx="3202175" cy="1240550"/>
          </a:xfrm>
        </p:grpSpPr>
        <p:sp>
          <p:nvSpPr>
            <p:cNvPr id="396" name="Google Shape;396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8" name="Google Shape;398;p21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1"/>
          <p:cNvSpPr/>
          <p:nvPr/>
        </p:nvSpPr>
        <p:spPr>
          <a:xfrm>
            <a:off x="556081" y="578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1"/>
          <p:cNvSpPr/>
          <p:nvPr/>
        </p:nvSpPr>
        <p:spPr>
          <a:xfrm>
            <a:off x="9362533" y="324136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1"/>
          <p:cNvSpPr/>
          <p:nvPr/>
        </p:nvSpPr>
        <p:spPr>
          <a:xfrm>
            <a:off x="10869218" y="1544769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1"/>
          <p:cNvSpPr/>
          <p:nvPr/>
        </p:nvSpPr>
        <p:spPr>
          <a:xfrm>
            <a:off x="8803935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1"/>
          <p:cNvSpPr/>
          <p:nvPr/>
        </p:nvSpPr>
        <p:spPr>
          <a:xfrm>
            <a:off x="6235000" y="6137575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1"/>
          <p:cNvSpPr/>
          <p:nvPr/>
        </p:nvSpPr>
        <p:spPr>
          <a:xfrm>
            <a:off x="1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1051800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07" name="Google Shape;407;p21"/>
          <p:cNvSpPr txBox="1">
            <a:spLocks noGrp="1"/>
          </p:cNvSpPr>
          <p:nvPr>
            <p:ph type="subTitle" idx="2"/>
          </p:nvPr>
        </p:nvSpPr>
        <p:spPr>
          <a:xfrm>
            <a:off x="1051800" y="391165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1"/>
          <p:cNvSpPr txBox="1">
            <a:spLocks noGrp="1"/>
          </p:cNvSpPr>
          <p:nvPr>
            <p:ph type="subTitle" idx="3"/>
          </p:nvPr>
        </p:nvSpPr>
        <p:spPr>
          <a:xfrm>
            <a:off x="3595351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09" name="Google Shape;409;p21"/>
          <p:cNvSpPr txBox="1">
            <a:spLocks noGrp="1"/>
          </p:cNvSpPr>
          <p:nvPr>
            <p:ph type="subTitle" idx="4"/>
          </p:nvPr>
        </p:nvSpPr>
        <p:spPr>
          <a:xfrm>
            <a:off x="3595351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1"/>
          <p:cNvSpPr txBox="1">
            <a:spLocks noGrp="1"/>
          </p:cNvSpPr>
          <p:nvPr>
            <p:ph type="subTitle" idx="5"/>
          </p:nvPr>
        </p:nvSpPr>
        <p:spPr>
          <a:xfrm>
            <a:off x="6198517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6"/>
          </p:nvPr>
        </p:nvSpPr>
        <p:spPr>
          <a:xfrm>
            <a:off x="6198517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7"/>
          </p:nvPr>
        </p:nvSpPr>
        <p:spPr>
          <a:xfrm>
            <a:off x="8801684" y="3549800"/>
            <a:ext cx="247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933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8"/>
          </p:nvPr>
        </p:nvSpPr>
        <p:spPr>
          <a:xfrm>
            <a:off x="8801684" y="3911667"/>
            <a:ext cx="2474800" cy="16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201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/>
          <p:nvPr/>
        </p:nvSpPr>
        <p:spPr>
          <a:xfrm>
            <a:off x="1639602" y="581770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2"/>
          <p:cNvSpPr/>
          <p:nvPr/>
        </p:nvSpPr>
        <p:spPr>
          <a:xfrm>
            <a:off x="460106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2"/>
          <p:cNvSpPr/>
          <p:nvPr/>
        </p:nvSpPr>
        <p:spPr>
          <a:xfrm>
            <a:off x="8821935" y="749468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2"/>
          <p:cNvSpPr/>
          <p:nvPr/>
        </p:nvSpPr>
        <p:spPr>
          <a:xfrm>
            <a:off x="10839119" y="415933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2"/>
          <p:cNvSpPr/>
          <p:nvPr/>
        </p:nvSpPr>
        <p:spPr>
          <a:xfrm>
            <a:off x="1591867" y="6459001"/>
            <a:ext cx="5689272" cy="32986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420" name="Google Shape;420;p22"/>
          <p:cNvSpPr/>
          <p:nvPr/>
        </p:nvSpPr>
        <p:spPr>
          <a:xfrm flipH="1">
            <a:off x="92" y="6566797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2"/>
          <p:cNvSpPr txBox="1">
            <a:spLocks noGrp="1"/>
          </p:cNvSpPr>
          <p:nvPr>
            <p:ph type="subTitle" idx="1"/>
          </p:nvPr>
        </p:nvSpPr>
        <p:spPr>
          <a:xfrm>
            <a:off x="4580967" y="2065700"/>
            <a:ext cx="3030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2"/>
          </p:nvPr>
        </p:nvSpPr>
        <p:spPr>
          <a:xfrm>
            <a:off x="4582301" y="2426300"/>
            <a:ext cx="3027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subTitle" idx="3"/>
          </p:nvPr>
        </p:nvSpPr>
        <p:spPr>
          <a:xfrm>
            <a:off x="4580967" y="3836033"/>
            <a:ext cx="30300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4582301" y="4196500"/>
            <a:ext cx="3027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5"/>
          </p:nvPr>
        </p:nvSpPr>
        <p:spPr>
          <a:xfrm>
            <a:off x="8204600" y="2065700"/>
            <a:ext cx="3027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subTitle" idx="6"/>
          </p:nvPr>
        </p:nvSpPr>
        <p:spPr>
          <a:xfrm>
            <a:off x="8205933" y="2426300"/>
            <a:ext cx="3024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7"/>
          </p:nvPr>
        </p:nvSpPr>
        <p:spPr>
          <a:xfrm>
            <a:off x="8204600" y="3836033"/>
            <a:ext cx="30276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subTitle" idx="8"/>
          </p:nvPr>
        </p:nvSpPr>
        <p:spPr>
          <a:xfrm>
            <a:off x="8205933" y="4196500"/>
            <a:ext cx="3024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9"/>
          </p:nvPr>
        </p:nvSpPr>
        <p:spPr>
          <a:xfrm>
            <a:off x="962667" y="2065700"/>
            <a:ext cx="302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subTitle" idx="13"/>
          </p:nvPr>
        </p:nvSpPr>
        <p:spPr>
          <a:xfrm>
            <a:off x="964000" y="2426300"/>
            <a:ext cx="30220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14"/>
          </p:nvPr>
        </p:nvSpPr>
        <p:spPr>
          <a:xfrm>
            <a:off x="962667" y="3836033"/>
            <a:ext cx="3024800" cy="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subTitle" idx="15"/>
          </p:nvPr>
        </p:nvSpPr>
        <p:spPr>
          <a:xfrm>
            <a:off x="964000" y="4196500"/>
            <a:ext cx="30220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472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bg>
      <p:bgPr>
        <a:solidFill>
          <a:schemeClr val="dk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/>
          <p:nvPr/>
        </p:nvSpPr>
        <p:spPr>
          <a:xfrm flipH="1">
            <a:off x="64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 flipH="1">
            <a:off x="1" y="6063534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642800" y="958398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466781" y="531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3"/>
          <p:cNvSpPr/>
          <p:nvPr/>
        </p:nvSpPr>
        <p:spPr>
          <a:xfrm>
            <a:off x="9131246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3"/>
          <p:cNvSpPr/>
          <p:nvPr/>
        </p:nvSpPr>
        <p:spPr>
          <a:xfrm>
            <a:off x="10887187" y="1876571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3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3"/>
          <p:cNvSpPr txBox="1">
            <a:spLocks noGrp="1"/>
          </p:cNvSpPr>
          <p:nvPr>
            <p:ph type="subTitle" idx="1"/>
          </p:nvPr>
        </p:nvSpPr>
        <p:spPr>
          <a:xfrm>
            <a:off x="2195220" y="1883521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title" hasCustomPrompt="1"/>
          </p:nvPr>
        </p:nvSpPr>
        <p:spPr>
          <a:xfrm>
            <a:off x="2181033" y="752667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4" name="Google Shape;444;p23"/>
          <p:cNvSpPr txBox="1">
            <a:spLocks noGrp="1"/>
          </p:cNvSpPr>
          <p:nvPr>
            <p:ph type="subTitle" idx="2"/>
          </p:nvPr>
        </p:nvSpPr>
        <p:spPr>
          <a:xfrm>
            <a:off x="2195220" y="3704925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title" idx="3" hasCustomPrompt="1"/>
          </p:nvPr>
        </p:nvSpPr>
        <p:spPr>
          <a:xfrm>
            <a:off x="2181033" y="2574071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8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3"/>
          <p:cNvSpPr txBox="1">
            <a:spLocks noGrp="1"/>
          </p:cNvSpPr>
          <p:nvPr>
            <p:ph type="subTitle" idx="4"/>
          </p:nvPr>
        </p:nvSpPr>
        <p:spPr>
          <a:xfrm>
            <a:off x="2195220" y="5526779"/>
            <a:ext cx="7836400" cy="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title" idx="5" hasCustomPrompt="1"/>
          </p:nvPr>
        </p:nvSpPr>
        <p:spPr>
          <a:xfrm>
            <a:off x="2181033" y="4395924"/>
            <a:ext cx="7836400" cy="13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8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043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5"/>
          <p:cNvSpPr/>
          <p:nvPr/>
        </p:nvSpPr>
        <p:spPr>
          <a:xfrm>
            <a:off x="421203" y="382071"/>
            <a:ext cx="1067376" cy="67435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5"/>
          <p:cNvSpPr/>
          <p:nvPr/>
        </p:nvSpPr>
        <p:spPr>
          <a:xfrm>
            <a:off x="8802467" y="592803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5"/>
          <p:cNvSpPr/>
          <p:nvPr/>
        </p:nvSpPr>
        <p:spPr>
          <a:xfrm>
            <a:off x="11250718" y="684336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5"/>
          <p:cNvSpPr/>
          <p:nvPr/>
        </p:nvSpPr>
        <p:spPr>
          <a:xfrm>
            <a:off x="10544002" y="3076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 txBox="1">
            <a:spLocks noGrp="1"/>
          </p:cNvSpPr>
          <p:nvPr>
            <p:ph type="body" idx="1"/>
          </p:nvPr>
        </p:nvSpPr>
        <p:spPr>
          <a:xfrm>
            <a:off x="3636307" y="2519936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>
            <a:off x="3636307" y="22319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3636307" y="4422427"/>
            <a:ext cx="57144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40" lvl="1" indent="-40638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2pPr>
            <a:lvl3pPr marL="1828709" lvl="2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3pPr>
            <a:lvl4pPr marL="2438278" lvl="3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4pPr>
            <a:lvl5pPr marL="3047848" lvl="4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5pPr>
            <a:lvl6pPr marL="3657418" lvl="5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6pPr>
            <a:lvl7pPr marL="4266987" lvl="6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>
                <a:solidFill>
                  <a:schemeClr val="lt2"/>
                </a:solidFill>
              </a:defRPr>
            </a:lvl7pPr>
            <a:lvl8pPr marL="4876557" lvl="7" indent="-406381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600">
                <a:solidFill>
                  <a:schemeClr val="lt2"/>
                </a:solidFill>
              </a:defRPr>
            </a:lvl8pPr>
            <a:lvl9pPr marL="5486126" lvl="8" indent="-406381" rtl="0">
              <a:spcBef>
                <a:spcPts val="2133"/>
              </a:spcBef>
              <a:spcAft>
                <a:spcPts val="2133"/>
              </a:spcAft>
              <a:buClr>
                <a:schemeClr val="lt2"/>
              </a:buClr>
              <a:buSzPts val="1200"/>
              <a:buChar char="■"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4"/>
          </p:nvPr>
        </p:nvSpPr>
        <p:spPr>
          <a:xfrm>
            <a:off x="3636307" y="4135533"/>
            <a:ext cx="5714400" cy="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933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758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4"/>
          <p:cNvSpPr/>
          <p:nvPr/>
        </p:nvSpPr>
        <p:spPr>
          <a:xfrm flipH="1">
            <a:off x="5107603" y="6337436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4"/>
          <p:cNvSpPr/>
          <p:nvPr/>
        </p:nvSpPr>
        <p:spPr>
          <a:xfrm>
            <a:off x="3287368" y="6566800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4"/>
          <p:cNvSpPr/>
          <p:nvPr/>
        </p:nvSpPr>
        <p:spPr>
          <a:xfrm>
            <a:off x="1639602" y="581770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4"/>
          <p:cNvSpPr/>
          <p:nvPr/>
        </p:nvSpPr>
        <p:spPr>
          <a:xfrm>
            <a:off x="460106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4"/>
          <p:cNvSpPr/>
          <p:nvPr/>
        </p:nvSpPr>
        <p:spPr>
          <a:xfrm>
            <a:off x="7918968" y="1001102"/>
            <a:ext cx="2701909" cy="1710025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4"/>
          <p:cNvSpPr/>
          <p:nvPr/>
        </p:nvSpPr>
        <p:spPr>
          <a:xfrm>
            <a:off x="10676774" y="1177997"/>
            <a:ext cx="1044425" cy="65985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57" name="Google Shape;457;p24"/>
          <p:cNvSpPr txBox="1">
            <a:spLocks noGrp="1"/>
          </p:cNvSpPr>
          <p:nvPr>
            <p:ph type="subTitle" idx="1"/>
          </p:nvPr>
        </p:nvSpPr>
        <p:spPr>
          <a:xfrm>
            <a:off x="1198733" y="2544833"/>
            <a:ext cx="3022800" cy="20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10587471" y="438812"/>
            <a:ext cx="591847" cy="37392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8467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/>
          <p:nvPr/>
        </p:nvSpPr>
        <p:spPr>
          <a:xfrm>
            <a:off x="771101" y="1127500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5"/>
          <p:cNvSpPr/>
          <p:nvPr/>
        </p:nvSpPr>
        <p:spPr>
          <a:xfrm>
            <a:off x="337740" y="541757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5"/>
          <p:cNvSpPr/>
          <p:nvPr/>
        </p:nvSpPr>
        <p:spPr>
          <a:xfrm>
            <a:off x="9539803" y="1242102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5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5"/>
          <p:cNvSpPr txBox="1">
            <a:spLocks noGrp="1"/>
          </p:cNvSpPr>
          <p:nvPr>
            <p:ph type="subTitle" idx="1"/>
          </p:nvPr>
        </p:nvSpPr>
        <p:spPr>
          <a:xfrm>
            <a:off x="3798833" y="1990733"/>
            <a:ext cx="45944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5"/>
          <p:cNvSpPr txBox="1">
            <a:spLocks noGrp="1"/>
          </p:cNvSpPr>
          <p:nvPr>
            <p:ph type="title"/>
          </p:nvPr>
        </p:nvSpPr>
        <p:spPr>
          <a:xfrm>
            <a:off x="1639600" y="867333"/>
            <a:ext cx="8904400" cy="7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667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66" name="Google Shape;466;p25"/>
          <p:cNvSpPr txBox="1"/>
          <p:nvPr/>
        </p:nvSpPr>
        <p:spPr>
          <a:xfrm>
            <a:off x="3842600" y="4237400"/>
            <a:ext cx="44984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CREDITS: This presentation template was created by </a:t>
            </a:r>
            <a:r>
              <a:rPr lang="en" sz="1467">
                <a:solidFill>
                  <a:schemeClr val="accent2"/>
                </a:solidFill>
                <a:uFill>
                  <a:noFill/>
                </a:uFill>
                <a:latin typeface="Poppins Light"/>
                <a:ea typeface="Poppins Light"/>
                <a:cs typeface="Poppins Light"/>
                <a:sym typeface="Poppi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rPr>
              <a:t>, including icons by </a:t>
            </a:r>
            <a:r>
              <a:rPr lang="en" sz="1467">
                <a:solidFill>
                  <a:schemeClr val="accent2"/>
                </a:solidFill>
                <a:uFill>
                  <a:noFill/>
                </a:uFill>
                <a:latin typeface="Poppins Light"/>
                <a:ea typeface="Poppins Light"/>
                <a:cs typeface="Poppins Light"/>
                <a:sym typeface="Poppi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rPr>
              <a:t>, infographics &amp; images by </a:t>
            </a:r>
            <a:r>
              <a:rPr lang="en" sz="1467">
                <a:solidFill>
                  <a:schemeClr val="accent2"/>
                </a:solidFill>
                <a:uFill>
                  <a:noFill/>
                </a:uFill>
                <a:latin typeface="Poppins Light"/>
                <a:ea typeface="Poppins Light"/>
                <a:cs typeface="Poppins Light"/>
                <a:sym typeface="Poppi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1467">
              <a:solidFill>
                <a:schemeClr val="lt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67" name="Google Shape;467;p25"/>
          <p:cNvSpPr/>
          <p:nvPr/>
        </p:nvSpPr>
        <p:spPr>
          <a:xfrm>
            <a:off x="10806403" y="416405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5"/>
          <p:cNvSpPr/>
          <p:nvPr/>
        </p:nvSpPr>
        <p:spPr>
          <a:xfrm flipH="1">
            <a:off x="-32" y="6399600"/>
            <a:ext cx="7078197" cy="4583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469" name="Google Shape;469;p25"/>
          <p:cNvSpPr/>
          <p:nvPr/>
        </p:nvSpPr>
        <p:spPr>
          <a:xfrm flipH="1">
            <a:off x="92" y="6566797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 flipH="1">
            <a:off x="569828" y="6399585"/>
            <a:ext cx="182272" cy="128547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2532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49AA-C0A5-4ED2-952E-2A14CD1F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46D2-83FE-4E8C-8920-3EFBD30D2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3EF88-F02D-47D8-9B8C-BBD006B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6C5C9-F15A-4154-8D83-4A0246AD68A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94633-1171-4285-AEB6-50D41BDA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0097-0F10-464B-BC78-07E657E4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AD46-D603-4F3E-BE8C-E0476622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19069" y="1602321"/>
            <a:ext cx="6361600" cy="3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9200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399336" y="4524084"/>
            <a:ext cx="5781600" cy="5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555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1110715" y="248505"/>
            <a:ext cx="754372" cy="316323"/>
            <a:chOff x="1855275" y="1547350"/>
            <a:chExt cx="154800" cy="64900"/>
          </a:xfrm>
        </p:grpSpPr>
        <p:sp>
          <p:nvSpPr>
            <p:cNvPr id="59" name="Google Shape;59;p4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10894481" y="4621163"/>
            <a:ext cx="5334511" cy="2236852"/>
            <a:chOff x="1855275" y="1547350"/>
            <a:chExt cx="154800" cy="64900"/>
          </a:xfrm>
        </p:grpSpPr>
        <p:sp>
          <p:nvSpPr>
            <p:cNvPr id="65" name="Google Shape;65;p4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4"/>
          <p:cNvSpPr/>
          <p:nvPr/>
        </p:nvSpPr>
        <p:spPr>
          <a:xfrm>
            <a:off x="2" y="6311068"/>
            <a:ext cx="5060167" cy="546917"/>
          </a:xfrm>
          <a:custGeom>
            <a:avLst/>
            <a:gdLst/>
            <a:ahLst/>
            <a:cxnLst/>
            <a:rect l="l" t="t" r="r" b="b"/>
            <a:pathLst>
              <a:path w="151805" h="19278" extrusionOk="0">
                <a:moveTo>
                  <a:pt x="0" y="1"/>
                </a:moveTo>
                <a:cubicBezTo>
                  <a:pt x="0" y="1"/>
                  <a:pt x="34992" y="6109"/>
                  <a:pt x="64449" y="7097"/>
                </a:cubicBezTo>
                <a:cubicBezTo>
                  <a:pt x="98822" y="8264"/>
                  <a:pt x="151805" y="19277"/>
                  <a:pt x="151805" y="19277"/>
                </a:cubicBezTo>
                <a:lnTo>
                  <a:pt x="0" y="19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" name="Google Shape;71;p4"/>
          <p:cNvGrpSpPr/>
          <p:nvPr/>
        </p:nvGrpSpPr>
        <p:grpSpPr>
          <a:xfrm>
            <a:off x="-1080716" y="101610"/>
            <a:ext cx="2666791" cy="1119655"/>
            <a:chOff x="1855275" y="1547350"/>
            <a:chExt cx="154800" cy="64900"/>
          </a:xfrm>
        </p:grpSpPr>
        <p:sp>
          <p:nvSpPr>
            <p:cNvPr id="72" name="Google Shape;72;p4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40" lvl="1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188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5"/>
          <p:cNvGrpSpPr/>
          <p:nvPr/>
        </p:nvGrpSpPr>
        <p:grpSpPr>
          <a:xfrm>
            <a:off x="-66" y="-441566"/>
            <a:ext cx="13910969" cy="7299569"/>
            <a:chOff x="-51" y="-331176"/>
            <a:chExt cx="10433227" cy="5474677"/>
          </a:xfrm>
        </p:grpSpPr>
        <p:sp>
          <p:nvSpPr>
            <p:cNvPr id="81" name="Google Shape;81;p5"/>
            <p:cNvSpPr/>
            <p:nvPr/>
          </p:nvSpPr>
          <p:spPr>
            <a:xfrm flipH="1">
              <a:off x="-51" y="4570800"/>
              <a:ext cx="4724451" cy="572701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877575" y="-33117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" name="Google Shape;83;p5"/>
            <p:cNvGrpSpPr/>
            <p:nvPr/>
          </p:nvGrpSpPr>
          <p:grpSpPr>
            <a:xfrm>
              <a:off x="7580223" y="662105"/>
              <a:ext cx="1701360" cy="714504"/>
              <a:chOff x="1855275" y="1547350"/>
              <a:chExt cx="154800" cy="64900"/>
            </a:xfrm>
          </p:grpSpPr>
          <p:sp>
            <p:nvSpPr>
              <p:cNvPr id="84" name="Google Shape;84;p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" name="Google Shape;89;p5"/>
            <p:cNvGrpSpPr/>
            <p:nvPr/>
          </p:nvGrpSpPr>
          <p:grpSpPr>
            <a:xfrm>
              <a:off x="8869056" y="212946"/>
              <a:ext cx="1015116" cy="449160"/>
              <a:chOff x="1855275" y="1547350"/>
              <a:chExt cx="154800" cy="64900"/>
            </a:xfrm>
          </p:grpSpPr>
          <p:sp>
            <p:nvSpPr>
              <p:cNvPr id="90" name="Google Shape;90;p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889100" y="3583708"/>
            <a:ext cx="37112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91708" y="3583708"/>
            <a:ext cx="37112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3"/>
          </p:nvPr>
        </p:nvSpPr>
        <p:spPr>
          <a:xfrm>
            <a:off x="1889333" y="3084771"/>
            <a:ext cx="37112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4"/>
          </p:nvPr>
        </p:nvSpPr>
        <p:spPr>
          <a:xfrm>
            <a:off x="6591700" y="3084771"/>
            <a:ext cx="37112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330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6"/>
          <p:cNvGrpSpPr/>
          <p:nvPr/>
        </p:nvGrpSpPr>
        <p:grpSpPr>
          <a:xfrm>
            <a:off x="-2907442" y="-441566"/>
            <a:ext cx="16818345" cy="7540132"/>
            <a:chOff x="-2180583" y="-331176"/>
            <a:chExt cx="12613759" cy="5655099"/>
          </a:xfrm>
        </p:grpSpPr>
        <p:grpSp>
          <p:nvGrpSpPr>
            <p:cNvPr id="102" name="Google Shape;102;p6"/>
            <p:cNvGrpSpPr/>
            <p:nvPr/>
          </p:nvGrpSpPr>
          <p:grpSpPr>
            <a:xfrm flipH="1">
              <a:off x="5202842" y="4201945"/>
              <a:ext cx="2954668" cy="751366"/>
              <a:chOff x="4939527" y="4919710"/>
              <a:chExt cx="3620029" cy="920566"/>
            </a:xfrm>
          </p:grpSpPr>
          <p:grpSp>
            <p:nvGrpSpPr>
              <p:cNvPr id="103" name="Google Shape;103;p6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04" name="Google Shape;104;p6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8" name="Google Shape;108;p6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2180583" y="334182"/>
              <a:ext cx="2954668" cy="751366"/>
              <a:chOff x="4939527" y="4919710"/>
              <a:chExt cx="3620029" cy="920566"/>
            </a:xfrm>
          </p:grpSpPr>
          <p:grpSp>
            <p:nvGrpSpPr>
              <p:cNvPr id="110" name="Google Shape;110;p6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11" name="Google Shape;111;p6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6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6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6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5" name="Google Shape;115;p6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" name="Google Shape;116;p6"/>
            <p:cNvGrpSpPr/>
            <p:nvPr/>
          </p:nvGrpSpPr>
          <p:grpSpPr>
            <a:xfrm>
              <a:off x="652015" y="163723"/>
              <a:ext cx="946432" cy="397850"/>
              <a:chOff x="1855275" y="1547350"/>
              <a:chExt cx="154800" cy="64900"/>
            </a:xfrm>
          </p:grpSpPr>
          <p:sp>
            <p:nvSpPr>
              <p:cNvPr id="117" name="Google Shape;117;p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6"/>
            <p:cNvGrpSpPr/>
            <p:nvPr/>
          </p:nvGrpSpPr>
          <p:grpSpPr>
            <a:xfrm>
              <a:off x="1348935" y="729915"/>
              <a:ext cx="440530" cy="185173"/>
              <a:chOff x="1855275" y="1547350"/>
              <a:chExt cx="154800" cy="64900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6"/>
            <p:cNvGrpSpPr/>
            <p:nvPr/>
          </p:nvGrpSpPr>
          <p:grpSpPr>
            <a:xfrm>
              <a:off x="3836925" y="3884274"/>
              <a:ext cx="6143299" cy="1439649"/>
              <a:chOff x="3836925" y="3884274"/>
              <a:chExt cx="6143299" cy="1439649"/>
            </a:xfrm>
          </p:grpSpPr>
          <p:sp>
            <p:nvSpPr>
              <p:cNvPr id="129" name="Google Shape;129;p6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" name="Google Shape;131;p6"/>
            <p:cNvSpPr/>
            <p:nvPr/>
          </p:nvSpPr>
          <p:spPr>
            <a:xfrm>
              <a:off x="7877575" y="-33117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2" name="Google Shape;132;p6"/>
            <p:cNvGrpSpPr/>
            <p:nvPr/>
          </p:nvGrpSpPr>
          <p:grpSpPr>
            <a:xfrm>
              <a:off x="7580223" y="662105"/>
              <a:ext cx="1701360" cy="714504"/>
              <a:chOff x="1855275" y="1547350"/>
              <a:chExt cx="154800" cy="64900"/>
            </a:xfrm>
          </p:grpSpPr>
          <p:sp>
            <p:nvSpPr>
              <p:cNvPr id="133" name="Google Shape;133;p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6"/>
            <p:cNvGrpSpPr/>
            <p:nvPr/>
          </p:nvGrpSpPr>
          <p:grpSpPr>
            <a:xfrm>
              <a:off x="8869056" y="212946"/>
              <a:ext cx="1015116" cy="449160"/>
              <a:chOff x="1855275" y="1547350"/>
              <a:chExt cx="154800" cy="64900"/>
            </a:xfrm>
          </p:grpSpPr>
          <p:sp>
            <p:nvSpPr>
              <p:cNvPr id="139" name="Google Shape;139;p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4" name="Google Shape;144;p6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07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7"/>
          <p:cNvGrpSpPr/>
          <p:nvPr/>
        </p:nvGrpSpPr>
        <p:grpSpPr>
          <a:xfrm>
            <a:off x="-1170369" y="268209"/>
            <a:ext cx="2268480" cy="1920335"/>
            <a:chOff x="-877777" y="201155"/>
            <a:chExt cx="1701360" cy="1440251"/>
          </a:xfrm>
        </p:grpSpPr>
        <p:grpSp>
          <p:nvGrpSpPr>
            <p:cNvPr id="147" name="Google Shape;147;p7"/>
            <p:cNvGrpSpPr/>
            <p:nvPr/>
          </p:nvGrpSpPr>
          <p:grpSpPr>
            <a:xfrm>
              <a:off x="-877777" y="201155"/>
              <a:ext cx="1701360" cy="714504"/>
              <a:chOff x="1855275" y="1547350"/>
              <a:chExt cx="154800" cy="64900"/>
            </a:xfrm>
          </p:grpSpPr>
          <p:sp>
            <p:nvSpPr>
              <p:cNvPr id="148" name="Google Shape;148;p7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7"/>
            <p:cNvGrpSpPr/>
            <p:nvPr/>
          </p:nvGrpSpPr>
          <p:grpSpPr>
            <a:xfrm>
              <a:off x="-191544" y="1192246"/>
              <a:ext cx="1015116" cy="449160"/>
              <a:chOff x="1855275" y="1547350"/>
              <a:chExt cx="154800" cy="64900"/>
            </a:xfrm>
          </p:grpSpPr>
          <p:sp>
            <p:nvSpPr>
              <p:cNvPr id="154" name="Google Shape;154;p7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7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9" name="Google Shape;159;p7"/>
          <p:cNvSpPr txBox="1">
            <a:spLocks noGrp="1"/>
          </p:cNvSpPr>
          <p:nvPr>
            <p:ph type="body" idx="1"/>
          </p:nvPr>
        </p:nvSpPr>
        <p:spPr>
          <a:xfrm>
            <a:off x="1366600" y="3373000"/>
            <a:ext cx="3593200" cy="2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40" lvl="1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subTitle" idx="2"/>
          </p:nvPr>
        </p:nvSpPr>
        <p:spPr>
          <a:xfrm>
            <a:off x="1366605" y="2896733"/>
            <a:ext cx="3744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754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8"/>
          <p:cNvGrpSpPr/>
          <p:nvPr/>
        </p:nvGrpSpPr>
        <p:grpSpPr>
          <a:xfrm>
            <a:off x="-2289762" y="445576"/>
            <a:ext cx="15436476" cy="7062157"/>
            <a:chOff x="-1717322" y="334182"/>
            <a:chExt cx="11577357" cy="5296618"/>
          </a:xfrm>
        </p:grpSpPr>
        <p:grpSp>
          <p:nvGrpSpPr>
            <p:cNvPr id="164" name="Google Shape;164;p8"/>
            <p:cNvGrpSpPr/>
            <p:nvPr/>
          </p:nvGrpSpPr>
          <p:grpSpPr>
            <a:xfrm>
              <a:off x="1357634" y="3075202"/>
              <a:ext cx="1750284" cy="445094"/>
              <a:chOff x="4939527" y="4919710"/>
              <a:chExt cx="3620029" cy="920566"/>
            </a:xfrm>
          </p:grpSpPr>
          <p:grpSp>
            <p:nvGrpSpPr>
              <p:cNvPr id="165" name="Google Shape;165;p8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66" name="Google Shape;166;p8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0" name="Google Shape;170;p8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" name="Google Shape;171;p8"/>
            <p:cNvSpPr/>
            <p:nvPr/>
          </p:nvSpPr>
          <p:spPr>
            <a:xfrm>
              <a:off x="-183275" y="3075199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8"/>
            <p:cNvGrpSpPr/>
            <p:nvPr/>
          </p:nvGrpSpPr>
          <p:grpSpPr>
            <a:xfrm>
              <a:off x="-1365138" y="3707604"/>
              <a:ext cx="5045596" cy="1283085"/>
              <a:chOff x="4939527" y="4919710"/>
              <a:chExt cx="3620029" cy="920566"/>
            </a:xfrm>
          </p:grpSpPr>
          <p:grpSp>
            <p:nvGrpSpPr>
              <p:cNvPr id="173" name="Google Shape;173;p8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74" name="Google Shape;174;p8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" name="Google Shape;175;p8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6" name="Google Shape;176;p8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7" name="Google Shape;177;p8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8" name="Google Shape;178;p8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" name="Google Shape;179;p8"/>
            <p:cNvGrpSpPr/>
            <p:nvPr/>
          </p:nvGrpSpPr>
          <p:grpSpPr>
            <a:xfrm>
              <a:off x="-1717322" y="334184"/>
              <a:ext cx="2373703" cy="996157"/>
              <a:chOff x="1855275" y="1547350"/>
              <a:chExt cx="154800" cy="64900"/>
            </a:xfrm>
          </p:grpSpPr>
          <p:sp>
            <p:nvSpPr>
              <p:cNvPr id="180" name="Google Shape;180;p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5" name="Google Shape;185;p8"/>
            <p:cNvGrpSpPr/>
            <p:nvPr/>
          </p:nvGrpSpPr>
          <p:grpSpPr>
            <a:xfrm>
              <a:off x="790635" y="356418"/>
              <a:ext cx="1627753" cy="684260"/>
              <a:chOff x="1855275" y="1547350"/>
              <a:chExt cx="154800" cy="64900"/>
            </a:xfrm>
          </p:grpSpPr>
          <p:sp>
            <p:nvSpPr>
              <p:cNvPr id="186" name="Google Shape;186;p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" name="Google Shape;191;p8"/>
            <p:cNvGrpSpPr/>
            <p:nvPr/>
          </p:nvGrpSpPr>
          <p:grpSpPr>
            <a:xfrm>
              <a:off x="6905367" y="334182"/>
              <a:ext cx="2954668" cy="751366"/>
              <a:chOff x="4939527" y="4919710"/>
              <a:chExt cx="3620029" cy="920566"/>
            </a:xfrm>
          </p:grpSpPr>
          <p:grpSp>
            <p:nvGrpSpPr>
              <p:cNvPr id="192" name="Google Shape;192;p8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93" name="Google Shape;193;p8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4" name="Google Shape;194;p8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5" name="Google Shape;195;p8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6" name="Google Shape;196;p8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97" name="Google Shape;197;p8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8"/>
            <p:cNvGrpSpPr/>
            <p:nvPr/>
          </p:nvGrpSpPr>
          <p:grpSpPr>
            <a:xfrm>
              <a:off x="1989377" y="1330358"/>
              <a:ext cx="757669" cy="318484"/>
              <a:chOff x="1855275" y="1547350"/>
              <a:chExt cx="154800" cy="64900"/>
            </a:xfrm>
          </p:grpSpPr>
          <p:sp>
            <p:nvSpPr>
              <p:cNvPr id="199" name="Google Shape;199;p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4270567" y="1740933"/>
            <a:ext cx="6080000" cy="29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1"/>
          </p:nvPr>
        </p:nvSpPr>
        <p:spPr>
          <a:xfrm>
            <a:off x="5964500" y="4616277"/>
            <a:ext cx="4386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567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-1020867" y="327568"/>
            <a:ext cx="16030499" cy="6534629"/>
            <a:chOff x="-765650" y="245676"/>
            <a:chExt cx="12022874" cy="4900972"/>
          </a:xfrm>
        </p:grpSpPr>
        <p:grpSp>
          <p:nvGrpSpPr>
            <p:cNvPr id="208" name="Google Shape;208;p9"/>
            <p:cNvGrpSpPr/>
            <p:nvPr/>
          </p:nvGrpSpPr>
          <p:grpSpPr>
            <a:xfrm>
              <a:off x="-765650" y="3568105"/>
              <a:ext cx="12022874" cy="1578544"/>
              <a:chOff x="-765650" y="3568105"/>
              <a:chExt cx="12022874" cy="1578544"/>
            </a:xfrm>
          </p:grpSpPr>
          <p:grpSp>
            <p:nvGrpSpPr>
              <p:cNvPr id="209" name="Google Shape;209;p9"/>
              <p:cNvGrpSpPr/>
              <p:nvPr/>
            </p:nvGrpSpPr>
            <p:grpSpPr>
              <a:xfrm>
                <a:off x="2022448" y="3706999"/>
                <a:ext cx="9234776" cy="1439649"/>
                <a:chOff x="2022448" y="3706999"/>
                <a:chExt cx="9234776" cy="1439649"/>
              </a:xfrm>
            </p:grpSpPr>
            <p:sp>
              <p:nvSpPr>
                <p:cNvPr id="210" name="Google Shape;210;p9"/>
                <p:cNvSpPr/>
                <p:nvPr/>
              </p:nvSpPr>
              <p:spPr>
                <a:xfrm flipH="1">
                  <a:off x="2022448" y="4479325"/>
                  <a:ext cx="7121552" cy="6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05" h="19278" extrusionOk="0">
                      <a:moveTo>
                        <a:pt x="0" y="1"/>
                      </a:moveTo>
                      <a:cubicBezTo>
                        <a:pt x="0" y="1"/>
                        <a:pt x="34992" y="6109"/>
                        <a:pt x="64449" y="7097"/>
                      </a:cubicBezTo>
                      <a:cubicBezTo>
                        <a:pt x="98822" y="8264"/>
                        <a:pt x="151805" y="19277"/>
                        <a:pt x="151805" y="19277"/>
                      </a:cubicBezTo>
                      <a:lnTo>
                        <a:pt x="0" y="1927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8430900" y="3706999"/>
                  <a:ext cx="2826324" cy="143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23" h="109085" extrusionOk="0">
                      <a:moveTo>
                        <a:pt x="101442" y="21479"/>
                      </a:moveTo>
                      <a:lnTo>
                        <a:pt x="104180" y="25122"/>
                      </a:lnTo>
                      <a:cubicBezTo>
                        <a:pt x="104180" y="25122"/>
                        <a:pt x="106180" y="23717"/>
                        <a:pt x="109467" y="23622"/>
                      </a:cubicBezTo>
                      <a:cubicBezTo>
                        <a:pt x="112741" y="23515"/>
                        <a:pt x="117849" y="28349"/>
                        <a:pt x="117849" y="28349"/>
                      </a:cubicBezTo>
                      <a:cubicBezTo>
                        <a:pt x="117849" y="28349"/>
                        <a:pt x="122956" y="25694"/>
                        <a:pt x="123504" y="23622"/>
                      </a:cubicBezTo>
                      <a:cubicBezTo>
                        <a:pt x="124052" y="21538"/>
                        <a:pt x="124957" y="21181"/>
                        <a:pt x="125873" y="18490"/>
                      </a:cubicBezTo>
                      <a:cubicBezTo>
                        <a:pt x="126778" y="15812"/>
                        <a:pt x="129695" y="15085"/>
                        <a:pt x="130981" y="13657"/>
                      </a:cubicBezTo>
                      <a:cubicBezTo>
                        <a:pt x="132255" y="12216"/>
                        <a:pt x="135720" y="12216"/>
                        <a:pt x="136268" y="13657"/>
                      </a:cubicBezTo>
                      <a:cubicBezTo>
                        <a:pt x="136803" y="15085"/>
                        <a:pt x="140280" y="17955"/>
                        <a:pt x="141006" y="20467"/>
                      </a:cubicBezTo>
                      <a:cubicBezTo>
                        <a:pt x="141721" y="22979"/>
                        <a:pt x="141554" y="25122"/>
                        <a:pt x="144650" y="27634"/>
                      </a:cubicBezTo>
                      <a:cubicBezTo>
                        <a:pt x="147745" y="30147"/>
                        <a:pt x="149745" y="35338"/>
                        <a:pt x="151210" y="37302"/>
                      </a:cubicBezTo>
                      <a:cubicBezTo>
                        <a:pt x="152662" y="39279"/>
                        <a:pt x="153758" y="42684"/>
                        <a:pt x="154484" y="46446"/>
                      </a:cubicBezTo>
                      <a:cubicBezTo>
                        <a:pt x="155210" y="50209"/>
                        <a:pt x="195323" y="68473"/>
                        <a:pt x="195323" y="68473"/>
                      </a:cubicBezTo>
                      <a:lnTo>
                        <a:pt x="195323" y="109085"/>
                      </a:lnTo>
                      <a:lnTo>
                        <a:pt x="0" y="109085"/>
                      </a:lnTo>
                      <a:lnTo>
                        <a:pt x="0" y="65044"/>
                      </a:lnTo>
                      <a:cubicBezTo>
                        <a:pt x="0" y="65044"/>
                        <a:pt x="9156" y="63020"/>
                        <a:pt x="11823" y="59091"/>
                      </a:cubicBezTo>
                      <a:cubicBezTo>
                        <a:pt x="14490" y="55150"/>
                        <a:pt x="14288" y="53542"/>
                        <a:pt x="15931" y="53638"/>
                      </a:cubicBezTo>
                      <a:cubicBezTo>
                        <a:pt x="17562" y="53745"/>
                        <a:pt x="18181" y="52328"/>
                        <a:pt x="19312" y="50221"/>
                      </a:cubicBezTo>
                      <a:cubicBezTo>
                        <a:pt x="20444" y="48101"/>
                        <a:pt x="21158" y="45077"/>
                        <a:pt x="22182" y="45375"/>
                      </a:cubicBezTo>
                      <a:cubicBezTo>
                        <a:pt x="23206" y="45684"/>
                        <a:pt x="23313" y="46387"/>
                        <a:pt x="25051" y="44267"/>
                      </a:cubicBezTo>
                      <a:cubicBezTo>
                        <a:pt x="26790" y="42148"/>
                        <a:pt x="30278" y="41041"/>
                        <a:pt x="31207" y="38922"/>
                      </a:cubicBezTo>
                      <a:cubicBezTo>
                        <a:pt x="32124" y="36814"/>
                        <a:pt x="34481" y="29956"/>
                        <a:pt x="35814" y="28849"/>
                      </a:cubicBezTo>
                      <a:cubicBezTo>
                        <a:pt x="37160" y="27730"/>
                        <a:pt x="38481" y="26527"/>
                        <a:pt x="38993" y="25110"/>
                      </a:cubicBezTo>
                      <a:cubicBezTo>
                        <a:pt x="39505" y="23705"/>
                        <a:pt x="41053" y="24539"/>
                        <a:pt x="41768" y="23622"/>
                      </a:cubicBezTo>
                      <a:cubicBezTo>
                        <a:pt x="42482" y="22693"/>
                        <a:pt x="43613" y="14323"/>
                        <a:pt x="44327" y="12609"/>
                      </a:cubicBezTo>
                      <a:cubicBezTo>
                        <a:pt x="45054" y="10882"/>
                        <a:pt x="46078" y="10692"/>
                        <a:pt x="46685" y="10894"/>
                      </a:cubicBezTo>
                      <a:cubicBezTo>
                        <a:pt x="47304" y="11097"/>
                        <a:pt x="48328" y="9275"/>
                        <a:pt x="49661" y="8573"/>
                      </a:cubicBezTo>
                      <a:cubicBezTo>
                        <a:pt x="51007" y="7870"/>
                        <a:pt x="52233" y="7465"/>
                        <a:pt x="53352" y="7763"/>
                      </a:cubicBezTo>
                      <a:cubicBezTo>
                        <a:pt x="54483" y="8073"/>
                        <a:pt x="53972" y="11894"/>
                        <a:pt x="54281" y="12406"/>
                      </a:cubicBezTo>
                      <a:cubicBezTo>
                        <a:pt x="54591" y="12906"/>
                        <a:pt x="56127" y="11394"/>
                        <a:pt x="56436" y="10085"/>
                      </a:cubicBezTo>
                      <a:cubicBezTo>
                        <a:pt x="56746" y="8775"/>
                        <a:pt x="62996" y="5953"/>
                        <a:pt x="63913" y="4941"/>
                      </a:cubicBezTo>
                      <a:cubicBezTo>
                        <a:pt x="64842" y="3941"/>
                        <a:pt x="63711" y="2417"/>
                        <a:pt x="65044" y="1215"/>
                      </a:cubicBezTo>
                      <a:cubicBezTo>
                        <a:pt x="66378" y="0"/>
                        <a:pt x="68426" y="203"/>
                        <a:pt x="70378" y="1215"/>
                      </a:cubicBezTo>
                      <a:cubicBezTo>
                        <a:pt x="72331" y="2215"/>
                        <a:pt x="72331" y="3227"/>
                        <a:pt x="73450" y="3334"/>
                      </a:cubicBezTo>
                      <a:cubicBezTo>
                        <a:pt x="74581" y="3429"/>
                        <a:pt x="74581" y="4536"/>
                        <a:pt x="76224" y="4739"/>
                      </a:cubicBezTo>
                      <a:cubicBezTo>
                        <a:pt x="77867" y="4941"/>
                        <a:pt x="79094" y="4941"/>
                        <a:pt x="79403" y="6453"/>
                      </a:cubicBezTo>
                      <a:cubicBezTo>
                        <a:pt x="79713" y="7965"/>
                        <a:pt x="80630" y="5953"/>
                        <a:pt x="82166" y="6953"/>
                      </a:cubicBezTo>
                      <a:cubicBezTo>
                        <a:pt x="83701" y="7965"/>
                        <a:pt x="85856" y="8168"/>
                        <a:pt x="86368" y="9585"/>
                      </a:cubicBezTo>
                      <a:cubicBezTo>
                        <a:pt x="86892" y="10990"/>
                        <a:pt x="86880" y="12609"/>
                        <a:pt x="88321" y="12502"/>
                      </a:cubicBezTo>
                      <a:cubicBezTo>
                        <a:pt x="89762" y="12406"/>
                        <a:pt x="90059" y="13109"/>
                        <a:pt x="90988" y="13811"/>
                      </a:cubicBezTo>
                      <a:cubicBezTo>
                        <a:pt x="91905" y="14526"/>
                        <a:pt x="93453" y="13740"/>
                        <a:pt x="93750" y="14585"/>
                      </a:cubicBezTo>
                      <a:cubicBezTo>
                        <a:pt x="94060" y="15431"/>
                        <a:pt x="96012" y="15621"/>
                        <a:pt x="96215" y="16335"/>
                      </a:cubicBezTo>
                      <a:cubicBezTo>
                        <a:pt x="96417" y="17050"/>
                        <a:pt x="97144" y="18550"/>
                        <a:pt x="98679" y="18348"/>
                      </a:cubicBezTo>
                      <a:cubicBezTo>
                        <a:pt x="100215" y="18157"/>
                        <a:pt x="100835" y="18252"/>
                        <a:pt x="101144" y="1986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" name="Google Shape;212;p9"/>
              <p:cNvGrpSpPr/>
              <p:nvPr/>
            </p:nvGrpSpPr>
            <p:grpSpPr>
              <a:xfrm>
                <a:off x="-765650" y="3568105"/>
                <a:ext cx="5088705" cy="1578460"/>
                <a:chOff x="-765650" y="3568105"/>
                <a:chExt cx="5088705" cy="1578460"/>
              </a:xfrm>
            </p:grpSpPr>
            <p:sp>
              <p:nvSpPr>
                <p:cNvPr id="213" name="Google Shape;213;p9"/>
                <p:cNvSpPr/>
                <p:nvPr/>
              </p:nvSpPr>
              <p:spPr>
                <a:xfrm>
                  <a:off x="-765650" y="3568105"/>
                  <a:ext cx="2826324" cy="1578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23" h="109085" extrusionOk="0">
                      <a:moveTo>
                        <a:pt x="101442" y="21479"/>
                      </a:moveTo>
                      <a:lnTo>
                        <a:pt x="104180" y="25122"/>
                      </a:lnTo>
                      <a:cubicBezTo>
                        <a:pt x="104180" y="25122"/>
                        <a:pt x="106180" y="23717"/>
                        <a:pt x="109467" y="23622"/>
                      </a:cubicBezTo>
                      <a:cubicBezTo>
                        <a:pt x="112741" y="23515"/>
                        <a:pt x="117849" y="28349"/>
                        <a:pt x="117849" y="28349"/>
                      </a:cubicBezTo>
                      <a:cubicBezTo>
                        <a:pt x="117849" y="28349"/>
                        <a:pt x="122956" y="25694"/>
                        <a:pt x="123504" y="23622"/>
                      </a:cubicBezTo>
                      <a:cubicBezTo>
                        <a:pt x="124052" y="21538"/>
                        <a:pt x="124957" y="21181"/>
                        <a:pt x="125873" y="18490"/>
                      </a:cubicBezTo>
                      <a:cubicBezTo>
                        <a:pt x="126778" y="15812"/>
                        <a:pt x="129695" y="15085"/>
                        <a:pt x="130981" y="13657"/>
                      </a:cubicBezTo>
                      <a:cubicBezTo>
                        <a:pt x="132255" y="12216"/>
                        <a:pt x="135720" y="12216"/>
                        <a:pt x="136268" y="13657"/>
                      </a:cubicBezTo>
                      <a:cubicBezTo>
                        <a:pt x="136803" y="15085"/>
                        <a:pt x="140280" y="17955"/>
                        <a:pt x="141006" y="20467"/>
                      </a:cubicBezTo>
                      <a:cubicBezTo>
                        <a:pt x="141721" y="22979"/>
                        <a:pt x="141554" y="25122"/>
                        <a:pt x="144650" y="27634"/>
                      </a:cubicBezTo>
                      <a:cubicBezTo>
                        <a:pt x="147745" y="30147"/>
                        <a:pt x="149745" y="35338"/>
                        <a:pt x="151210" y="37302"/>
                      </a:cubicBezTo>
                      <a:cubicBezTo>
                        <a:pt x="152662" y="39279"/>
                        <a:pt x="153758" y="42684"/>
                        <a:pt x="154484" y="46446"/>
                      </a:cubicBezTo>
                      <a:cubicBezTo>
                        <a:pt x="155210" y="50209"/>
                        <a:pt x="195323" y="68473"/>
                        <a:pt x="195323" y="68473"/>
                      </a:cubicBezTo>
                      <a:lnTo>
                        <a:pt x="195323" y="109085"/>
                      </a:lnTo>
                      <a:lnTo>
                        <a:pt x="0" y="109085"/>
                      </a:lnTo>
                      <a:lnTo>
                        <a:pt x="0" y="65044"/>
                      </a:lnTo>
                      <a:cubicBezTo>
                        <a:pt x="0" y="65044"/>
                        <a:pt x="9156" y="63020"/>
                        <a:pt x="11823" y="59091"/>
                      </a:cubicBezTo>
                      <a:cubicBezTo>
                        <a:pt x="14490" y="55150"/>
                        <a:pt x="14288" y="53542"/>
                        <a:pt x="15931" y="53638"/>
                      </a:cubicBezTo>
                      <a:cubicBezTo>
                        <a:pt x="17562" y="53745"/>
                        <a:pt x="18181" y="52328"/>
                        <a:pt x="19312" y="50221"/>
                      </a:cubicBezTo>
                      <a:cubicBezTo>
                        <a:pt x="20444" y="48101"/>
                        <a:pt x="21158" y="45077"/>
                        <a:pt x="22182" y="45375"/>
                      </a:cubicBezTo>
                      <a:cubicBezTo>
                        <a:pt x="23206" y="45684"/>
                        <a:pt x="23313" y="46387"/>
                        <a:pt x="25051" y="44267"/>
                      </a:cubicBezTo>
                      <a:cubicBezTo>
                        <a:pt x="26790" y="42148"/>
                        <a:pt x="30278" y="41041"/>
                        <a:pt x="31207" y="38922"/>
                      </a:cubicBezTo>
                      <a:cubicBezTo>
                        <a:pt x="32124" y="36814"/>
                        <a:pt x="34481" y="29956"/>
                        <a:pt x="35814" y="28849"/>
                      </a:cubicBezTo>
                      <a:cubicBezTo>
                        <a:pt x="37160" y="27730"/>
                        <a:pt x="38481" y="26527"/>
                        <a:pt x="38993" y="25110"/>
                      </a:cubicBezTo>
                      <a:cubicBezTo>
                        <a:pt x="39505" y="23705"/>
                        <a:pt x="41053" y="24539"/>
                        <a:pt x="41768" y="23622"/>
                      </a:cubicBezTo>
                      <a:cubicBezTo>
                        <a:pt x="42482" y="22693"/>
                        <a:pt x="43613" y="14323"/>
                        <a:pt x="44327" y="12609"/>
                      </a:cubicBezTo>
                      <a:cubicBezTo>
                        <a:pt x="45054" y="10882"/>
                        <a:pt x="46078" y="10692"/>
                        <a:pt x="46685" y="10894"/>
                      </a:cubicBezTo>
                      <a:cubicBezTo>
                        <a:pt x="47304" y="11097"/>
                        <a:pt x="48328" y="9275"/>
                        <a:pt x="49661" y="8573"/>
                      </a:cubicBezTo>
                      <a:cubicBezTo>
                        <a:pt x="51007" y="7870"/>
                        <a:pt x="52233" y="7465"/>
                        <a:pt x="53352" y="7763"/>
                      </a:cubicBezTo>
                      <a:cubicBezTo>
                        <a:pt x="54483" y="8073"/>
                        <a:pt x="53972" y="11894"/>
                        <a:pt x="54281" y="12406"/>
                      </a:cubicBezTo>
                      <a:cubicBezTo>
                        <a:pt x="54591" y="12906"/>
                        <a:pt x="56127" y="11394"/>
                        <a:pt x="56436" y="10085"/>
                      </a:cubicBezTo>
                      <a:cubicBezTo>
                        <a:pt x="56746" y="8775"/>
                        <a:pt x="62996" y="5953"/>
                        <a:pt x="63913" y="4941"/>
                      </a:cubicBezTo>
                      <a:cubicBezTo>
                        <a:pt x="64842" y="3941"/>
                        <a:pt x="63711" y="2417"/>
                        <a:pt x="65044" y="1215"/>
                      </a:cubicBezTo>
                      <a:cubicBezTo>
                        <a:pt x="66378" y="0"/>
                        <a:pt x="68426" y="203"/>
                        <a:pt x="70378" y="1215"/>
                      </a:cubicBezTo>
                      <a:cubicBezTo>
                        <a:pt x="72331" y="2215"/>
                        <a:pt x="72331" y="3227"/>
                        <a:pt x="73450" y="3334"/>
                      </a:cubicBezTo>
                      <a:cubicBezTo>
                        <a:pt x="74581" y="3429"/>
                        <a:pt x="74581" y="4536"/>
                        <a:pt x="76224" y="4739"/>
                      </a:cubicBezTo>
                      <a:cubicBezTo>
                        <a:pt x="77867" y="4941"/>
                        <a:pt x="79094" y="4941"/>
                        <a:pt x="79403" y="6453"/>
                      </a:cubicBezTo>
                      <a:cubicBezTo>
                        <a:pt x="79713" y="7965"/>
                        <a:pt x="80630" y="5953"/>
                        <a:pt x="82166" y="6953"/>
                      </a:cubicBezTo>
                      <a:cubicBezTo>
                        <a:pt x="83701" y="7965"/>
                        <a:pt x="85856" y="8168"/>
                        <a:pt x="86368" y="9585"/>
                      </a:cubicBezTo>
                      <a:cubicBezTo>
                        <a:pt x="86892" y="10990"/>
                        <a:pt x="86880" y="12609"/>
                        <a:pt x="88321" y="12502"/>
                      </a:cubicBezTo>
                      <a:cubicBezTo>
                        <a:pt x="89762" y="12406"/>
                        <a:pt x="90059" y="13109"/>
                        <a:pt x="90988" y="13811"/>
                      </a:cubicBezTo>
                      <a:cubicBezTo>
                        <a:pt x="91905" y="14526"/>
                        <a:pt x="93453" y="13740"/>
                        <a:pt x="93750" y="14585"/>
                      </a:cubicBezTo>
                      <a:cubicBezTo>
                        <a:pt x="94060" y="15431"/>
                        <a:pt x="96012" y="15621"/>
                        <a:pt x="96215" y="16335"/>
                      </a:cubicBezTo>
                      <a:cubicBezTo>
                        <a:pt x="96417" y="17050"/>
                        <a:pt x="97144" y="18550"/>
                        <a:pt x="98679" y="18348"/>
                      </a:cubicBezTo>
                      <a:cubicBezTo>
                        <a:pt x="100215" y="18157"/>
                        <a:pt x="100835" y="18252"/>
                        <a:pt x="101144" y="1986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2022450" y="4545325"/>
                  <a:ext cx="2300605" cy="598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05" h="19278" extrusionOk="0">
                      <a:moveTo>
                        <a:pt x="0" y="1"/>
                      </a:moveTo>
                      <a:cubicBezTo>
                        <a:pt x="0" y="1"/>
                        <a:pt x="34992" y="6109"/>
                        <a:pt x="64449" y="7097"/>
                      </a:cubicBezTo>
                      <a:cubicBezTo>
                        <a:pt x="98822" y="8264"/>
                        <a:pt x="151805" y="19277"/>
                        <a:pt x="151805" y="19277"/>
                      </a:cubicBezTo>
                      <a:lnTo>
                        <a:pt x="0" y="1927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15" name="Google Shape;215;p9"/>
            <p:cNvGrpSpPr/>
            <p:nvPr/>
          </p:nvGrpSpPr>
          <p:grpSpPr>
            <a:xfrm>
              <a:off x="5947136" y="780079"/>
              <a:ext cx="565779" cy="237242"/>
              <a:chOff x="1855275" y="1547350"/>
              <a:chExt cx="154800" cy="64900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9"/>
            <p:cNvGrpSpPr/>
            <p:nvPr/>
          </p:nvGrpSpPr>
          <p:grpSpPr>
            <a:xfrm>
              <a:off x="6962649" y="885388"/>
              <a:ext cx="1355150" cy="568556"/>
              <a:chOff x="1855275" y="1547350"/>
              <a:chExt cx="154800" cy="64900"/>
            </a:xfrm>
          </p:grpSpPr>
          <p:sp>
            <p:nvSpPr>
              <p:cNvPr id="222" name="Google Shape;222;p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7033333" y="411890"/>
              <a:ext cx="425437" cy="178417"/>
              <a:chOff x="1855275" y="1547350"/>
              <a:chExt cx="154800" cy="64900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8557663" y="245676"/>
              <a:ext cx="2573952" cy="1080676"/>
              <a:chOff x="1855275" y="1547350"/>
              <a:chExt cx="154800" cy="64900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" name="Google Shape;239;p9"/>
          <p:cNvSpPr txBox="1">
            <a:spLocks noGrp="1"/>
          </p:cNvSpPr>
          <p:nvPr>
            <p:ph type="title"/>
          </p:nvPr>
        </p:nvSpPr>
        <p:spPr>
          <a:xfrm>
            <a:off x="2288067" y="1832351"/>
            <a:ext cx="66136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73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0" name="Google Shape;240;p9"/>
          <p:cNvSpPr txBox="1">
            <a:spLocks noGrp="1"/>
          </p:cNvSpPr>
          <p:nvPr>
            <p:ph type="subTitle" idx="1"/>
          </p:nvPr>
        </p:nvSpPr>
        <p:spPr>
          <a:xfrm>
            <a:off x="2438500" y="3883651"/>
            <a:ext cx="4347200" cy="11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4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6"/>
          <p:cNvGrpSpPr/>
          <p:nvPr/>
        </p:nvGrpSpPr>
        <p:grpSpPr>
          <a:xfrm>
            <a:off x="418090" y="4927093"/>
            <a:ext cx="4465967" cy="1730153"/>
            <a:chOff x="2189450" y="2220300"/>
            <a:chExt cx="3202175" cy="1240550"/>
          </a:xfrm>
        </p:grpSpPr>
        <p:sp>
          <p:nvSpPr>
            <p:cNvPr id="77" name="Google Shape;77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6"/>
          <p:cNvGrpSpPr/>
          <p:nvPr/>
        </p:nvGrpSpPr>
        <p:grpSpPr>
          <a:xfrm>
            <a:off x="3075405" y="5298511"/>
            <a:ext cx="3514707" cy="1361628"/>
            <a:chOff x="2189450" y="2220300"/>
            <a:chExt cx="3202175" cy="1240550"/>
          </a:xfrm>
        </p:grpSpPr>
        <p:sp>
          <p:nvSpPr>
            <p:cNvPr id="80" name="Google Shape;80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6"/>
          <p:cNvSpPr/>
          <p:nvPr/>
        </p:nvSpPr>
        <p:spPr>
          <a:xfrm>
            <a:off x="1488567" y="382063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6"/>
          <p:cNvSpPr/>
          <p:nvPr/>
        </p:nvSpPr>
        <p:spPr>
          <a:xfrm>
            <a:off x="556081" y="578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6"/>
          <p:cNvSpPr/>
          <p:nvPr/>
        </p:nvSpPr>
        <p:spPr>
          <a:xfrm>
            <a:off x="9362533" y="324136"/>
            <a:ext cx="1708376" cy="107933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6"/>
          <p:cNvSpPr/>
          <p:nvPr/>
        </p:nvSpPr>
        <p:spPr>
          <a:xfrm>
            <a:off x="10869218" y="1544769"/>
            <a:ext cx="725551" cy="45839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6"/>
          <p:cNvSpPr/>
          <p:nvPr/>
        </p:nvSpPr>
        <p:spPr>
          <a:xfrm>
            <a:off x="8803935" y="1403453"/>
            <a:ext cx="501919" cy="31710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6235000" y="6137575"/>
            <a:ext cx="5956929" cy="70897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6"/>
          <p:cNvSpPr/>
          <p:nvPr/>
        </p:nvSpPr>
        <p:spPr>
          <a:xfrm>
            <a:off x="1" y="5390100"/>
            <a:ext cx="12191995" cy="1467904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507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0"/>
          <p:cNvGrpSpPr/>
          <p:nvPr/>
        </p:nvGrpSpPr>
        <p:grpSpPr>
          <a:xfrm>
            <a:off x="3827269" y="445581"/>
            <a:ext cx="11073633" cy="6744743"/>
            <a:chOff x="2870450" y="334184"/>
            <a:chExt cx="8305225" cy="5058557"/>
          </a:xfrm>
        </p:grpSpPr>
        <p:grpSp>
          <p:nvGrpSpPr>
            <p:cNvPr id="243" name="Google Shape;243;p10"/>
            <p:cNvGrpSpPr/>
            <p:nvPr/>
          </p:nvGrpSpPr>
          <p:grpSpPr>
            <a:xfrm>
              <a:off x="7429678" y="334184"/>
              <a:ext cx="2373703" cy="996157"/>
              <a:chOff x="1855275" y="1547350"/>
              <a:chExt cx="154800" cy="649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0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9" name="Google Shape;249;p10"/>
            <p:cNvGrpSpPr/>
            <p:nvPr/>
          </p:nvGrpSpPr>
          <p:grpSpPr>
            <a:xfrm>
              <a:off x="2870450" y="3544872"/>
              <a:ext cx="8305225" cy="1847869"/>
              <a:chOff x="2022628" y="3291423"/>
              <a:chExt cx="9445269" cy="2101523"/>
            </a:xfrm>
          </p:grpSpPr>
          <p:sp>
            <p:nvSpPr>
              <p:cNvPr id="250" name="Google Shape;250;p10"/>
              <p:cNvSpPr/>
              <p:nvPr/>
            </p:nvSpPr>
            <p:spPr>
              <a:xfrm flipH="1">
                <a:off x="2022628" y="4072175"/>
                <a:ext cx="8702222" cy="1320736"/>
              </a:xfrm>
              <a:custGeom>
                <a:avLst/>
                <a:gdLst/>
                <a:ahLst/>
                <a:cxnLst/>
                <a:rect l="l" t="t" r="r" b="b"/>
                <a:pathLst>
                  <a:path w="151805" h="19278" extrusionOk="0">
                    <a:moveTo>
                      <a:pt x="0" y="1"/>
                    </a:moveTo>
                    <a:cubicBezTo>
                      <a:pt x="0" y="1"/>
                      <a:pt x="34992" y="6109"/>
                      <a:pt x="64449" y="7097"/>
                    </a:cubicBezTo>
                    <a:cubicBezTo>
                      <a:pt x="98822" y="8264"/>
                      <a:pt x="151805" y="19277"/>
                      <a:pt x="151805" y="19277"/>
                    </a:cubicBezTo>
                    <a:lnTo>
                      <a:pt x="0" y="192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7705000" y="3291423"/>
                <a:ext cx="3762898" cy="2101523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2" name="Google Shape;252;p10"/>
            <p:cNvSpPr/>
            <p:nvPr/>
          </p:nvSpPr>
          <p:spPr>
            <a:xfrm flipH="1">
              <a:off x="6425931" y="4445018"/>
              <a:ext cx="2718069" cy="698442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6957652" y="2507000"/>
            <a:ext cx="4401200" cy="18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4667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37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1"/>
          <p:cNvGrpSpPr/>
          <p:nvPr/>
        </p:nvGrpSpPr>
        <p:grpSpPr>
          <a:xfrm>
            <a:off x="-2000469" y="-1729902"/>
            <a:ext cx="16252229" cy="8587923"/>
            <a:chOff x="-1500352" y="-1297426"/>
            <a:chExt cx="12189172" cy="6440942"/>
          </a:xfrm>
        </p:grpSpPr>
        <p:sp>
          <p:nvSpPr>
            <p:cNvPr id="256" name="Google Shape;256;p11"/>
            <p:cNvSpPr/>
            <p:nvPr/>
          </p:nvSpPr>
          <p:spPr>
            <a:xfrm>
              <a:off x="2334649" y="4429025"/>
              <a:ext cx="6809373" cy="714491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-1216400" y="-129742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" name="Google Shape;258;p11"/>
            <p:cNvGrpSpPr/>
            <p:nvPr/>
          </p:nvGrpSpPr>
          <p:grpSpPr>
            <a:xfrm>
              <a:off x="-1500352" y="201155"/>
              <a:ext cx="1701360" cy="714504"/>
              <a:chOff x="1855275" y="1547350"/>
              <a:chExt cx="154800" cy="64900"/>
            </a:xfrm>
          </p:grpSpPr>
          <p:sp>
            <p:nvSpPr>
              <p:cNvPr id="259" name="Google Shape;259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" name="Google Shape;264;p11"/>
            <p:cNvGrpSpPr/>
            <p:nvPr/>
          </p:nvGrpSpPr>
          <p:grpSpPr>
            <a:xfrm>
              <a:off x="-280519" y="-97379"/>
              <a:ext cx="1015116" cy="449160"/>
              <a:chOff x="1855275" y="1547350"/>
              <a:chExt cx="154800" cy="64900"/>
            </a:xfrm>
          </p:grpSpPr>
          <p:sp>
            <p:nvSpPr>
              <p:cNvPr id="265" name="Google Shape;265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0" name="Google Shape;270;p11"/>
            <p:cNvSpPr/>
            <p:nvPr/>
          </p:nvSpPr>
          <p:spPr>
            <a:xfrm>
              <a:off x="-964975" y="3824350"/>
              <a:ext cx="1985947" cy="1311747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" name="Google Shape;271;p11"/>
            <p:cNvGrpSpPr/>
            <p:nvPr/>
          </p:nvGrpSpPr>
          <p:grpSpPr>
            <a:xfrm rot="10800000">
              <a:off x="6522456" y="-15"/>
              <a:ext cx="4166365" cy="1843128"/>
              <a:chOff x="1855275" y="1547350"/>
              <a:chExt cx="154800" cy="64900"/>
            </a:xfrm>
          </p:grpSpPr>
          <p:sp>
            <p:nvSpPr>
              <p:cNvPr id="272" name="Google Shape;272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" name="Google Shape;277;p11"/>
            <p:cNvGrpSpPr/>
            <p:nvPr/>
          </p:nvGrpSpPr>
          <p:grpSpPr>
            <a:xfrm>
              <a:off x="7804562" y="907043"/>
              <a:ext cx="1252688" cy="584872"/>
              <a:chOff x="1855275" y="1547350"/>
              <a:chExt cx="154800" cy="64900"/>
            </a:xfrm>
          </p:grpSpPr>
          <p:sp>
            <p:nvSpPr>
              <p:cNvPr id="278" name="Google Shape;278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" name="Google Shape;283;p11"/>
            <p:cNvGrpSpPr/>
            <p:nvPr/>
          </p:nvGrpSpPr>
          <p:grpSpPr>
            <a:xfrm>
              <a:off x="7032652" y="354741"/>
              <a:ext cx="710300" cy="369320"/>
              <a:chOff x="1855275" y="1547350"/>
              <a:chExt cx="154800" cy="64900"/>
            </a:xfrm>
          </p:grpSpPr>
          <p:sp>
            <p:nvSpPr>
              <p:cNvPr id="284" name="Google Shape;284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" name="Google Shape;289;p11"/>
            <p:cNvGrpSpPr/>
            <p:nvPr/>
          </p:nvGrpSpPr>
          <p:grpSpPr>
            <a:xfrm>
              <a:off x="8782887" y="139168"/>
              <a:ext cx="1252688" cy="584872"/>
              <a:chOff x="1855275" y="1547350"/>
              <a:chExt cx="154800" cy="64900"/>
            </a:xfrm>
          </p:grpSpPr>
          <p:sp>
            <p:nvSpPr>
              <p:cNvPr id="290" name="Google Shape;290;p1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" name="Google Shape;295;p11"/>
          <p:cNvSpPr txBox="1">
            <a:spLocks noGrp="1"/>
          </p:cNvSpPr>
          <p:nvPr>
            <p:ph type="title" hasCustomPrompt="1"/>
          </p:nvPr>
        </p:nvSpPr>
        <p:spPr>
          <a:xfrm>
            <a:off x="1479600" y="1170033"/>
            <a:ext cx="923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6" name="Google Shape;296;p11"/>
          <p:cNvSpPr txBox="1">
            <a:spLocks noGrp="1"/>
          </p:cNvSpPr>
          <p:nvPr>
            <p:ph type="body" idx="1"/>
          </p:nvPr>
        </p:nvSpPr>
        <p:spPr>
          <a:xfrm>
            <a:off x="1479600" y="3650497"/>
            <a:ext cx="92328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88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354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3"/>
          <p:cNvGrpSpPr/>
          <p:nvPr/>
        </p:nvGrpSpPr>
        <p:grpSpPr>
          <a:xfrm>
            <a:off x="-1578016" y="327568"/>
            <a:ext cx="3431936" cy="1440901"/>
            <a:chOff x="1855275" y="1547350"/>
            <a:chExt cx="154800" cy="64900"/>
          </a:xfrm>
        </p:grpSpPr>
        <p:sp>
          <p:nvSpPr>
            <p:cNvPr id="300" name="Google Shape;300;p13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13"/>
          <p:cNvGrpSpPr/>
          <p:nvPr/>
        </p:nvGrpSpPr>
        <p:grpSpPr>
          <a:xfrm>
            <a:off x="10483750" y="1040105"/>
            <a:ext cx="754372" cy="316323"/>
            <a:chOff x="1855275" y="1547350"/>
            <a:chExt cx="154800" cy="64900"/>
          </a:xfrm>
        </p:grpSpPr>
        <p:sp>
          <p:nvSpPr>
            <p:cNvPr id="306" name="Google Shape;306;p13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" name="Google Shape;311;p13"/>
          <p:cNvGrpSpPr/>
          <p:nvPr/>
        </p:nvGrpSpPr>
        <p:grpSpPr>
          <a:xfrm>
            <a:off x="11837765" y="1180517"/>
            <a:ext cx="1806867" cy="758075"/>
            <a:chOff x="1855275" y="1547350"/>
            <a:chExt cx="154800" cy="64900"/>
          </a:xfrm>
        </p:grpSpPr>
        <p:sp>
          <p:nvSpPr>
            <p:cNvPr id="312" name="Google Shape;312;p13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" name="Google Shape;317;p13"/>
          <p:cNvGrpSpPr/>
          <p:nvPr/>
        </p:nvGrpSpPr>
        <p:grpSpPr>
          <a:xfrm>
            <a:off x="11932013" y="549189"/>
            <a:ext cx="567249" cy="237889"/>
            <a:chOff x="1855275" y="1547350"/>
            <a:chExt cx="154800" cy="64900"/>
          </a:xfrm>
        </p:grpSpPr>
        <p:sp>
          <p:nvSpPr>
            <p:cNvPr id="318" name="Google Shape;318;p13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3" name="Google Shape;323;p13"/>
          <p:cNvSpPr txBox="1">
            <a:spLocks noGrp="1"/>
          </p:cNvSpPr>
          <p:nvPr>
            <p:ph type="subTitle" idx="1"/>
          </p:nvPr>
        </p:nvSpPr>
        <p:spPr>
          <a:xfrm>
            <a:off x="3638033" y="2248931"/>
            <a:ext cx="28604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2"/>
          </p:nvPr>
        </p:nvSpPr>
        <p:spPr>
          <a:xfrm>
            <a:off x="3642000" y="2549100"/>
            <a:ext cx="2860400" cy="9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hasCustomPrompt="1"/>
          </p:nvPr>
        </p:nvSpPr>
        <p:spPr>
          <a:xfrm>
            <a:off x="1691733" y="2229152"/>
            <a:ext cx="20012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8143900" y="2248931"/>
            <a:ext cx="28604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4"/>
          </p:nvPr>
        </p:nvSpPr>
        <p:spPr>
          <a:xfrm>
            <a:off x="8147867" y="2549100"/>
            <a:ext cx="2860400" cy="9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5" hasCustomPrompt="1"/>
          </p:nvPr>
        </p:nvSpPr>
        <p:spPr>
          <a:xfrm>
            <a:off x="6197600" y="2229152"/>
            <a:ext cx="20012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3638033" y="4042331"/>
            <a:ext cx="28604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7"/>
          </p:nvPr>
        </p:nvSpPr>
        <p:spPr>
          <a:xfrm>
            <a:off x="3642000" y="4342500"/>
            <a:ext cx="2860400" cy="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title" idx="8" hasCustomPrompt="1"/>
          </p:nvPr>
        </p:nvSpPr>
        <p:spPr>
          <a:xfrm>
            <a:off x="1691733" y="4022552"/>
            <a:ext cx="20012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8143900" y="4042331"/>
            <a:ext cx="2860400" cy="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3"/>
          </p:nvPr>
        </p:nvSpPr>
        <p:spPr>
          <a:xfrm>
            <a:off x="8147867" y="4342500"/>
            <a:ext cx="2860400" cy="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 idx="14" hasCustomPrompt="1"/>
          </p:nvPr>
        </p:nvSpPr>
        <p:spPr>
          <a:xfrm>
            <a:off x="6197600" y="4022552"/>
            <a:ext cx="20012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15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779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>
            <a:spLocks noGrp="1"/>
          </p:cNvSpPr>
          <p:nvPr>
            <p:ph type="title"/>
          </p:nvPr>
        </p:nvSpPr>
        <p:spPr>
          <a:xfrm>
            <a:off x="4132384" y="3759267"/>
            <a:ext cx="5367200" cy="7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sz="2933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338" name="Google Shape;338;p14"/>
          <p:cNvSpPr txBox="1">
            <a:spLocks noGrp="1"/>
          </p:cNvSpPr>
          <p:nvPr>
            <p:ph type="subTitle" idx="1"/>
          </p:nvPr>
        </p:nvSpPr>
        <p:spPr>
          <a:xfrm>
            <a:off x="2391233" y="1892167"/>
            <a:ext cx="7409200" cy="20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3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339" name="Google Shape;339;p14"/>
          <p:cNvGrpSpPr/>
          <p:nvPr/>
        </p:nvGrpSpPr>
        <p:grpSpPr>
          <a:xfrm>
            <a:off x="-1820182" y="418938"/>
            <a:ext cx="16651148" cy="6679627"/>
            <a:chOff x="-1365138" y="314204"/>
            <a:chExt cx="12488361" cy="5009720"/>
          </a:xfrm>
        </p:grpSpPr>
        <p:grpSp>
          <p:nvGrpSpPr>
            <p:cNvPr id="340" name="Google Shape;340;p14"/>
            <p:cNvGrpSpPr/>
            <p:nvPr/>
          </p:nvGrpSpPr>
          <p:grpSpPr>
            <a:xfrm>
              <a:off x="-1365138" y="3555204"/>
              <a:ext cx="5045596" cy="1283085"/>
              <a:chOff x="4939527" y="4919710"/>
              <a:chExt cx="3620029" cy="920566"/>
            </a:xfrm>
          </p:grpSpPr>
          <p:grpSp>
            <p:nvGrpSpPr>
              <p:cNvPr id="341" name="Google Shape;341;p1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342" name="Google Shape;342;p1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1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1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1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6" name="Google Shape;346;p1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" name="Google Shape;347;p14"/>
            <p:cNvGrpSpPr/>
            <p:nvPr/>
          </p:nvGrpSpPr>
          <p:grpSpPr>
            <a:xfrm>
              <a:off x="5283600" y="3773750"/>
              <a:ext cx="1264015" cy="1020051"/>
              <a:chOff x="7048175" y="3773750"/>
              <a:chExt cx="1264015" cy="1020051"/>
            </a:xfrm>
          </p:grpSpPr>
          <p:sp>
            <p:nvSpPr>
              <p:cNvPr id="348" name="Google Shape;348;p14"/>
              <p:cNvSpPr/>
              <p:nvPr/>
            </p:nvSpPr>
            <p:spPr>
              <a:xfrm>
                <a:off x="7283672" y="4199168"/>
                <a:ext cx="863779" cy="594633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18607" extrusionOk="0">
                    <a:moveTo>
                      <a:pt x="26701" y="0"/>
                    </a:moveTo>
                    <a:cubicBezTo>
                      <a:pt x="26537" y="0"/>
                      <a:pt x="26373" y="107"/>
                      <a:pt x="26373" y="322"/>
                    </a:cubicBezTo>
                    <a:cubicBezTo>
                      <a:pt x="26361" y="2119"/>
                      <a:pt x="25171" y="3679"/>
                      <a:pt x="23444" y="4144"/>
                    </a:cubicBezTo>
                    <a:cubicBezTo>
                      <a:pt x="24111" y="3322"/>
                      <a:pt x="24480" y="2286"/>
                      <a:pt x="24480" y="1226"/>
                    </a:cubicBezTo>
                    <a:cubicBezTo>
                      <a:pt x="24480" y="1006"/>
                      <a:pt x="24317" y="896"/>
                      <a:pt x="24153" y="896"/>
                    </a:cubicBezTo>
                    <a:cubicBezTo>
                      <a:pt x="23989" y="896"/>
                      <a:pt x="23825" y="1006"/>
                      <a:pt x="23825" y="1226"/>
                    </a:cubicBezTo>
                    <a:cubicBezTo>
                      <a:pt x="23825" y="2417"/>
                      <a:pt x="23290" y="3536"/>
                      <a:pt x="22361" y="4286"/>
                    </a:cubicBezTo>
                    <a:cubicBezTo>
                      <a:pt x="22254" y="4298"/>
                      <a:pt x="22147" y="4382"/>
                      <a:pt x="22099" y="4489"/>
                    </a:cubicBezTo>
                    <a:cubicBezTo>
                      <a:pt x="21647" y="4798"/>
                      <a:pt x="21111" y="5025"/>
                      <a:pt x="20563" y="5120"/>
                    </a:cubicBezTo>
                    <a:cubicBezTo>
                      <a:pt x="21111" y="4048"/>
                      <a:pt x="21397" y="2870"/>
                      <a:pt x="21397" y="1679"/>
                    </a:cubicBezTo>
                    <a:cubicBezTo>
                      <a:pt x="21379" y="1471"/>
                      <a:pt x="21218" y="1366"/>
                      <a:pt x="21059" y="1366"/>
                    </a:cubicBezTo>
                    <a:cubicBezTo>
                      <a:pt x="20899" y="1366"/>
                      <a:pt x="20742" y="1471"/>
                      <a:pt x="20730" y="1679"/>
                    </a:cubicBezTo>
                    <a:cubicBezTo>
                      <a:pt x="20730" y="2917"/>
                      <a:pt x="20396" y="4132"/>
                      <a:pt x="19765" y="5203"/>
                    </a:cubicBezTo>
                    <a:cubicBezTo>
                      <a:pt x="19634" y="5239"/>
                      <a:pt x="19539" y="5370"/>
                      <a:pt x="19539" y="5513"/>
                    </a:cubicBezTo>
                    <a:cubicBezTo>
                      <a:pt x="19527" y="5525"/>
                      <a:pt x="19527" y="5548"/>
                      <a:pt x="19539" y="5560"/>
                    </a:cubicBezTo>
                    <a:cubicBezTo>
                      <a:pt x="18884" y="6513"/>
                      <a:pt x="18015" y="7299"/>
                      <a:pt x="16991" y="7834"/>
                    </a:cubicBezTo>
                    <a:cubicBezTo>
                      <a:pt x="17706" y="7037"/>
                      <a:pt x="18087" y="6025"/>
                      <a:pt x="18087" y="4965"/>
                    </a:cubicBezTo>
                    <a:cubicBezTo>
                      <a:pt x="18087" y="4745"/>
                      <a:pt x="17923" y="4635"/>
                      <a:pt x="17759" y="4635"/>
                    </a:cubicBezTo>
                    <a:cubicBezTo>
                      <a:pt x="17595" y="4635"/>
                      <a:pt x="17432" y="4745"/>
                      <a:pt x="17432" y="4965"/>
                    </a:cubicBezTo>
                    <a:cubicBezTo>
                      <a:pt x="17432" y="6989"/>
                      <a:pt x="15801" y="8620"/>
                      <a:pt x="13777" y="8620"/>
                    </a:cubicBezTo>
                    <a:lnTo>
                      <a:pt x="13705" y="8620"/>
                    </a:lnTo>
                    <a:cubicBezTo>
                      <a:pt x="11776" y="8716"/>
                      <a:pt x="10205" y="10216"/>
                      <a:pt x="10026" y="12144"/>
                    </a:cubicBezTo>
                    <a:cubicBezTo>
                      <a:pt x="8776" y="12073"/>
                      <a:pt x="7621" y="11478"/>
                      <a:pt x="6835" y="10513"/>
                    </a:cubicBezTo>
                    <a:cubicBezTo>
                      <a:pt x="9085" y="10168"/>
                      <a:pt x="10752" y="8239"/>
                      <a:pt x="10776" y="5965"/>
                    </a:cubicBezTo>
                    <a:cubicBezTo>
                      <a:pt x="10776" y="5745"/>
                      <a:pt x="10609" y="5635"/>
                      <a:pt x="10443" y="5635"/>
                    </a:cubicBezTo>
                    <a:cubicBezTo>
                      <a:pt x="10276" y="5635"/>
                      <a:pt x="10109" y="5745"/>
                      <a:pt x="10109" y="5965"/>
                    </a:cubicBezTo>
                    <a:cubicBezTo>
                      <a:pt x="10109" y="8049"/>
                      <a:pt x="8502" y="9775"/>
                      <a:pt x="6418" y="9918"/>
                    </a:cubicBezTo>
                    <a:cubicBezTo>
                      <a:pt x="6037" y="9239"/>
                      <a:pt x="5835" y="8477"/>
                      <a:pt x="5835" y="7715"/>
                    </a:cubicBezTo>
                    <a:cubicBezTo>
                      <a:pt x="5823" y="7507"/>
                      <a:pt x="5665" y="7403"/>
                      <a:pt x="5508" y="7403"/>
                    </a:cubicBezTo>
                    <a:cubicBezTo>
                      <a:pt x="5350" y="7403"/>
                      <a:pt x="5192" y="7507"/>
                      <a:pt x="5180" y="7715"/>
                    </a:cubicBezTo>
                    <a:cubicBezTo>
                      <a:pt x="5180" y="8108"/>
                      <a:pt x="5228" y="8513"/>
                      <a:pt x="5323" y="8906"/>
                    </a:cubicBezTo>
                    <a:cubicBezTo>
                      <a:pt x="2680" y="8668"/>
                      <a:pt x="656" y="6465"/>
                      <a:pt x="656" y="3810"/>
                    </a:cubicBezTo>
                    <a:cubicBezTo>
                      <a:pt x="656" y="3596"/>
                      <a:pt x="492" y="3489"/>
                      <a:pt x="328" y="3489"/>
                    </a:cubicBezTo>
                    <a:cubicBezTo>
                      <a:pt x="165" y="3489"/>
                      <a:pt x="1" y="3596"/>
                      <a:pt x="1" y="3810"/>
                    </a:cubicBezTo>
                    <a:cubicBezTo>
                      <a:pt x="1" y="6906"/>
                      <a:pt x="2442" y="9454"/>
                      <a:pt x="5537" y="9573"/>
                    </a:cubicBezTo>
                    <a:cubicBezTo>
                      <a:pt x="5621" y="9787"/>
                      <a:pt x="5716" y="10001"/>
                      <a:pt x="5835" y="10204"/>
                    </a:cubicBezTo>
                    <a:cubicBezTo>
                      <a:pt x="5835" y="10216"/>
                      <a:pt x="5835" y="10228"/>
                      <a:pt x="5835" y="10251"/>
                    </a:cubicBezTo>
                    <a:cubicBezTo>
                      <a:pt x="5835" y="10394"/>
                      <a:pt x="5930" y="10513"/>
                      <a:pt x="6061" y="10561"/>
                    </a:cubicBezTo>
                    <a:cubicBezTo>
                      <a:pt x="6954" y="11883"/>
                      <a:pt x="8419" y="12716"/>
                      <a:pt x="10014" y="12811"/>
                    </a:cubicBezTo>
                    <a:lnTo>
                      <a:pt x="10014" y="18276"/>
                    </a:lnTo>
                    <a:cubicBezTo>
                      <a:pt x="10014" y="18496"/>
                      <a:pt x="10178" y="18607"/>
                      <a:pt x="10342" y="18607"/>
                    </a:cubicBezTo>
                    <a:cubicBezTo>
                      <a:pt x="10505" y="18607"/>
                      <a:pt x="10669" y="18496"/>
                      <a:pt x="10669" y="18276"/>
                    </a:cubicBezTo>
                    <a:lnTo>
                      <a:pt x="10669" y="12514"/>
                    </a:lnTo>
                    <a:lnTo>
                      <a:pt x="10669" y="12454"/>
                    </a:lnTo>
                    <a:cubicBezTo>
                      <a:pt x="10704" y="10690"/>
                      <a:pt x="12133" y="9286"/>
                      <a:pt x="13889" y="9286"/>
                    </a:cubicBezTo>
                    <a:cubicBezTo>
                      <a:pt x="13911" y="9286"/>
                      <a:pt x="13933" y="9287"/>
                      <a:pt x="13955" y="9287"/>
                    </a:cubicBezTo>
                    <a:lnTo>
                      <a:pt x="13991" y="9287"/>
                    </a:lnTo>
                    <a:cubicBezTo>
                      <a:pt x="16491" y="9204"/>
                      <a:pt x="18789" y="7918"/>
                      <a:pt x="20146" y="5834"/>
                    </a:cubicBezTo>
                    <a:cubicBezTo>
                      <a:pt x="21027" y="5775"/>
                      <a:pt x="21885" y="5465"/>
                      <a:pt x="22599" y="4941"/>
                    </a:cubicBezTo>
                    <a:cubicBezTo>
                      <a:pt x="25076" y="4834"/>
                      <a:pt x="27028" y="2798"/>
                      <a:pt x="27028" y="322"/>
                    </a:cubicBezTo>
                    <a:cubicBezTo>
                      <a:pt x="27028" y="107"/>
                      <a:pt x="26864" y="0"/>
                      <a:pt x="26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7556879" y="3773750"/>
                <a:ext cx="670852" cy="331463"/>
              </a:xfrm>
              <a:custGeom>
                <a:avLst/>
                <a:gdLst/>
                <a:ahLst/>
                <a:cxnLst/>
                <a:rect l="l" t="t" r="r" b="b"/>
                <a:pathLst>
                  <a:path w="20992" h="10372" extrusionOk="0">
                    <a:moveTo>
                      <a:pt x="10490" y="1"/>
                    </a:moveTo>
                    <a:cubicBezTo>
                      <a:pt x="4751" y="1"/>
                      <a:pt x="60" y="4621"/>
                      <a:pt x="1" y="10371"/>
                    </a:cubicBezTo>
                    <a:lnTo>
                      <a:pt x="20991" y="10371"/>
                    </a:lnTo>
                    <a:cubicBezTo>
                      <a:pt x="20920" y="4621"/>
                      <a:pt x="16241" y="1"/>
                      <a:pt x="104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7048175" y="3937244"/>
                <a:ext cx="1264015" cy="459038"/>
              </a:xfrm>
              <a:custGeom>
                <a:avLst/>
                <a:gdLst/>
                <a:ahLst/>
                <a:cxnLst/>
                <a:rect l="l" t="t" r="r" b="b"/>
                <a:pathLst>
                  <a:path w="39553" h="14364" extrusionOk="0">
                    <a:moveTo>
                      <a:pt x="29054" y="0"/>
                    </a:moveTo>
                    <a:cubicBezTo>
                      <a:pt x="25569" y="0"/>
                      <a:pt x="22228" y="1749"/>
                      <a:pt x="20253" y="4791"/>
                    </a:cubicBezTo>
                    <a:cubicBezTo>
                      <a:pt x="18919" y="4183"/>
                      <a:pt x="17472" y="3862"/>
                      <a:pt x="16022" y="3862"/>
                    </a:cubicBezTo>
                    <a:cubicBezTo>
                      <a:pt x="15995" y="3862"/>
                      <a:pt x="15969" y="3862"/>
                      <a:pt x="15942" y="3862"/>
                    </a:cubicBezTo>
                    <a:cubicBezTo>
                      <a:pt x="15692" y="3862"/>
                      <a:pt x="15454" y="3874"/>
                      <a:pt x="15216" y="3886"/>
                    </a:cubicBezTo>
                    <a:cubicBezTo>
                      <a:pt x="13661" y="1497"/>
                      <a:pt x="11032" y="124"/>
                      <a:pt x="8289" y="124"/>
                    </a:cubicBezTo>
                    <a:cubicBezTo>
                      <a:pt x="7504" y="124"/>
                      <a:pt x="6710" y="236"/>
                      <a:pt x="5929" y="469"/>
                    </a:cubicBezTo>
                    <a:cubicBezTo>
                      <a:pt x="2417" y="1517"/>
                      <a:pt x="0" y="4743"/>
                      <a:pt x="0" y="8410"/>
                    </a:cubicBezTo>
                    <a:lnTo>
                      <a:pt x="7299" y="8410"/>
                    </a:lnTo>
                    <a:cubicBezTo>
                      <a:pt x="6084" y="10149"/>
                      <a:pt x="5441" y="12232"/>
                      <a:pt x="5453" y="14364"/>
                    </a:cubicBezTo>
                    <a:lnTo>
                      <a:pt x="26444" y="14364"/>
                    </a:lnTo>
                    <a:cubicBezTo>
                      <a:pt x="26444" y="13042"/>
                      <a:pt x="26194" y="11732"/>
                      <a:pt x="25706" y="10506"/>
                    </a:cubicBezTo>
                    <a:lnTo>
                      <a:pt x="39553" y="10494"/>
                    </a:lnTo>
                    <a:cubicBezTo>
                      <a:pt x="39553" y="5839"/>
                      <a:pt x="36493" y="1755"/>
                      <a:pt x="32028" y="433"/>
                    </a:cubicBezTo>
                    <a:cubicBezTo>
                      <a:pt x="31043" y="141"/>
                      <a:pt x="30043" y="0"/>
                      <a:pt x="29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14"/>
            <p:cNvGrpSpPr/>
            <p:nvPr/>
          </p:nvGrpSpPr>
          <p:grpSpPr>
            <a:xfrm>
              <a:off x="2891688" y="3994663"/>
              <a:ext cx="535800" cy="790575"/>
              <a:chOff x="4917188" y="4160225"/>
              <a:chExt cx="535800" cy="790575"/>
            </a:xfrm>
          </p:grpSpPr>
          <p:sp>
            <p:nvSpPr>
              <p:cNvPr id="352" name="Google Shape;352;p14"/>
              <p:cNvSpPr/>
              <p:nvPr/>
            </p:nvSpPr>
            <p:spPr>
              <a:xfrm>
                <a:off x="4991888" y="4342075"/>
                <a:ext cx="369425" cy="608725"/>
              </a:xfrm>
              <a:custGeom>
                <a:avLst/>
                <a:gdLst/>
                <a:ahLst/>
                <a:cxnLst/>
                <a:rect l="l" t="t" r="r" b="b"/>
                <a:pathLst>
                  <a:path w="14777" h="24349" extrusionOk="0">
                    <a:moveTo>
                      <a:pt x="13967" y="1"/>
                    </a:moveTo>
                    <a:cubicBezTo>
                      <a:pt x="13955" y="3489"/>
                      <a:pt x="11193" y="6359"/>
                      <a:pt x="7692" y="6478"/>
                    </a:cubicBezTo>
                    <a:lnTo>
                      <a:pt x="7692" y="203"/>
                    </a:lnTo>
                    <a:lnTo>
                      <a:pt x="6882" y="203"/>
                    </a:lnTo>
                    <a:lnTo>
                      <a:pt x="6882" y="8264"/>
                    </a:lnTo>
                    <a:cubicBezTo>
                      <a:pt x="3477" y="8037"/>
                      <a:pt x="822" y="5216"/>
                      <a:pt x="822" y="1799"/>
                    </a:cubicBezTo>
                    <a:lnTo>
                      <a:pt x="1" y="1799"/>
                    </a:lnTo>
                    <a:cubicBezTo>
                      <a:pt x="1" y="5668"/>
                      <a:pt x="3025" y="8859"/>
                      <a:pt x="6882" y="9073"/>
                    </a:cubicBezTo>
                    <a:lnTo>
                      <a:pt x="6882" y="20622"/>
                    </a:lnTo>
                    <a:cubicBezTo>
                      <a:pt x="4192" y="20408"/>
                      <a:pt x="2120" y="18158"/>
                      <a:pt x="2120" y="15467"/>
                    </a:cubicBezTo>
                    <a:lnTo>
                      <a:pt x="1298" y="15467"/>
                    </a:lnTo>
                    <a:cubicBezTo>
                      <a:pt x="1298" y="18610"/>
                      <a:pt x="3739" y="21230"/>
                      <a:pt x="6882" y="21444"/>
                    </a:cubicBezTo>
                    <a:lnTo>
                      <a:pt x="6882" y="24349"/>
                    </a:lnTo>
                    <a:lnTo>
                      <a:pt x="7704" y="24349"/>
                    </a:lnTo>
                    <a:lnTo>
                      <a:pt x="7704" y="18062"/>
                    </a:lnTo>
                    <a:cubicBezTo>
                      <a:pt x="11633" y="17943"/>
                      <a:pt x="14764" y="14717"/>
                      <a:pt x="14764" y="10776"/>
                    </a:cubicBezTo>
                    <a:lnTo>
                      <a:pt x="13955" y="10776"/>
                    </a:lnTo>
                    <a:cubicBezTo>
                      <a:pt x="13943" y="14264"/>
                      <a:pt x="11181" y="17122"/>
                      <a:pt x="7704" y="17241"/>
                    </a:cubicBezTo>
                    <a:lnTo>
                      <a:pt x="7704" y="7287"/>
                    </a:lnTo>
                    <a:cubicBezTo>
                      <a:pt x="11633" y="7168"/>
                      <a:pt x="14776" y="3942"/>
                      <a:pt x="14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4917188" y="4160225"/>
                <a:ext cx="53372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1349" h="10668" extrusionOk="0">
                    <a:moveTo>
                      <a:pt x="10680" y="0"/>
                    </a:moveTo>
                    <a:cubicBezTo>
                      <a:pt x="4786" y="0"/>
                      <a:pt x="0" y="4774"/>
                      <a:pt x="12" y="10668"/>
                    </a:cubicBezTo>
                    <a:lnTo>
                      <a:pt x="21348" y="10668"/>
                    </a:lnTo>
                    <a:cubicBezTo>
                      <a:pt x="21348" y="4774"/>
                      <a:pt x="16574" y="0"/>
                      <a:pt x="10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5248463" y="4516500"/>
                <a:ext cx="204525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4097" extrusionOk="0">
                    <a:moveTo>
                      <a:pt x="4097" y="1"/>
                    </a:moveTo>
                    <a:cubicBezTo>
                      <a:pt x="1834" y="1"/>
                      <a:pt x="1" y="1834"/>
                      <a:pt x="1" y="4097"/>
                    </a:cubicBezTo>
                    <a:lnTo>
                      <a:pt x="8180" y="4097"/>
                    </a:lnTo>
                    <a:cubicBezTo>
                      <a:pt x="8180" y="1834"/>
                      <a:pt x="6347" y="1"/>
                      <a:pt x="4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4962138" y="4657300"/>
                <a:ext cx="147350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2954" extrusionOk="0">
                    <a:moveTo>
                      <a:pt x="2941" y="0"/>
                    </a:moveTo>
                    <a:cubicBezTo>
                      <a:pt x="1310" y="0"/>
                      <a:pt x="0" y="1322"/>
                      <a:pt x="0" y="2953"/>
                    </a:cubicBezTo>
                    <a:lnTo>
                      <a:pt x="5894" y="2953"/>
                    </a:lnTo>
                    <a:cubicBezTo>
                      <a:pt x="5894" y="1322"/>
                      <a:pt x="4572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" name="Google Shape;356;p14"/>
            <p:cNvGrpSpPr/>
            <p:nvPr/>
          </p:nvGrpSpPr>
          <p:grpSpPr>
            <a:xfrm>
              <a:off x="6518929" y="934475"/>
              <a:ext cx="953258" cy="399719"/>
              <a:chOff x="1855275" y="1547350"/>
              <a:chExt cx="154800" cy="64900"/>
            </a:xfrm>
          </p:grpSpPr>
          <p:sp>
            <p:nvSpPr>
              <p:cNvPr id="357" name="Google Shape;357;p1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14"/>
            <p:cNvGrpSpPr/>
            <p:nvPr/>
          </p:nvGrpSpPr>
          <p:grpSpPr>
            <a:xfrm>
              <a:off x="-641918" y="885445"/>
              <a:ext cx="2233191" cy="936935"/>
              <a:chOff x="1855275" y="1547350"/>
              <a:chExt cx="154800" cy="64900"/>
            </a:xfrm>
          </p:grpSpPr>
          <p:sp>
            <p:nvSpPr>
              <p:cNvPr id="363" name="Google Shape;363;p1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" name="Google Shape;368;p14"/>
            <p:cNvGrpSpPr/>
            <p:nvPr/>
          </p:nvGrpSpPr>
          <p:grpSpPr>
            <a:xfrm>
              <a:off x="1252442" y="331073"/>
              <a:ext cx="1180814" cy="495181"/>
              <a:chOff x="1855275" y="1547350"/>
              <a:chExt cx="154800" cy="64900"/>
            </a:xfrm>
          </p:grpSpPr>
          <p:sp>
            <p:nvSpPr>
              <p:cNvPr id="369" name="Google Shape;369;p1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" name="Google Shape;374;p14"/>
            <p:cNvGrpSpPr/>
            <p:nvPr/>
          </p:nvGrpSpPr>
          <p:grpSpPr>
            <a:xfrm>
              <a:off x="7597279" y="314204"/>
              <a:ext cx="1261156" cy="528916"/>
              <a:chOff x="1855275" y="1547350"/>
              <a:chExt cx="154800" cy="64900"/>
            </a:xfrm>
          </p:grpSpPr>
          <p:sp>
            <p:nvSpPr>
              <p:cNvPr id="375" name="Google Shape;375;p1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" name="Google Shape;380;p14"/>
            <p:cNvSpPr/>
            <p:nvPr/>
          </p:nvSpPr>
          <p:spPr>
            <a:xfrm>
              <a:off x="0" y="4226450"/>
              <a:ext cx="4824742" cy="920139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-960525" y="3706999"/>
              <a:ext cx="2826324" cy="1439649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2" name="Google Shape;382;p14"/>
            <p:cNvGrpSpPr/>
            <p:nvPr/>
          </p:nvGrpSpPr>
          <p:grpSpPr>
            <a:xfrm>
              <a:off x="-92" y="3884274"/>
              <a:ext cx="11123316" cy="1439649"/>
              <a:chOff x="-92" y="3884274"/>
              <a:chExt cx="11123316" cy="1439649"/>
            </a:xfrm>
          </p:grpSpPr>
          <p:sp>
            <p:nvSpPr>
              <p:cNvPr id="383" name="Google Shape;383;p14"/>
              <p:cNvSpPr/>
              <p:nvPr/>
            </p:nvSpPr>
            <p:spPr>
              <a:xfrm flipH="1">
                <a:off x="-92" y="4682325"/>
                <a:ext cx="9144092" cy="461491"/>
              </a:xfrm>
              <a:custGeom>
                <a:avLst/>
                <a:gdLst/>
                <a:ahLst/>
                <a:cxnLst/>
                <a:rect l="l" t="t" r="r" b="b"/>
                <a:pathLst>
                  <a:path w="195251" h="32374" extrusionOk="0">
                    <a:moveTo>
                      <a:pt x="0" y="4442"/>
                    </a:moveTo>
                    <a:cubicBezTo>
                      <a:pt x="0" y="4442"/>
                      <a:pt x="43517" y="1"/>
                      <a:pt x="100596" y="12883"/>
                    </a:cubicBezTo>
                    <a:cubicBezTo>
                      <a:pt x="140863" y="21980"/>
                      <a:pt x="178522" y="7847"/>
                      <a:pt x="195251" y="7847"/>
                    </a:cubicBezTo>
                    <a:lnTo>
                      <a:pt x="195251" y="32374"/>
                    </a:lnTo>
                    <a:lnTo>
                      <a:pt x="0" y="323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8296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0340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5"/>
          <p:cNvGrpSpPr/>
          <p:nvPr/>
        </p:nvGrpSpPr>
        <p:grpSpPr>
          <a:xfrm>
            <a:off x="-4061368" y="-925935"/>
            <a:ext cx="16253368" cy="8123237"/>
            <a:chOff x="-3046026" y="-694451"/>
            <a:chExt cx="12190026" cy="6092428"/>
          </a:xfrm>
        </p:grpSpPr>
        <p:sp>
          <p:nvSpPr>
            <p:cNvPr id="387" name="Google Shape;387;p15"/>
            <p:cNvSpPr/>
            <p:nvPr/>
          </p:nvSpPr>
          <p:spPr>
            <a:xfrm>
              <a:off x="-3046026" y="-694451"/>
              <a:ext cx="3665448" cy="3665448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" name="Google Shape;388;p15"/>
            <p:cNvGrpSpPr/>
            <p:nvPr/>
          </p:nvGrpSpPr>
          <p:grpSpPr>
            <a:xfrm>
              <a:off x="-929250" y="453872"/>
              <a:ext cx="2075558" cy="870854"/>
              <a:chOff x="1855275" y="1547350"/>
              <a:chExt cx="154800" cy="64900"/>
            </a:xfrm>
          </p:grpSpPr>
          <p:sp>
            <p:nvSpPr>
              <p:cNvPr id="389" name="Google Shape;389;p1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" name="Google Shape;394;p15"/>
            <p:cNvSpPr/>
            <p:nvPr/>
          </p:nvSpPr>
          <p:spPr>
            <a:xfrm flipH="1">
              <a:off x="2022448" y="44793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5" name="Google Shape;395;p15"/>
            <p:cNvGrpSpPr/>
            <p:nvPr/>
          </p:nvGrpSpPr>
          <p:grpSpPr>
            <a:xfrm flipH="1">
              <a:off x="-2637073" y="4477410"/>
              <a:ext cx="3620029" cy="920566"/>
              <a:chOff x="4939527" y="4919710"/>
              <a:chExt cx="3620029" cy="920566"/>
            </a:xfrm>
          </p:grpSpPr>
          <p:grpSp>
            <p:nvGrpSpPr>
              <p:cNvPr id="396" name="Google Shape;396;p15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397" name="Google Shape;397;p15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5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15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15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01" name="Google Shape;401;p15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2" name="Google Shape;402;p15"/>
          <p:cNvSpPr txBox="1">
            <a:spLocks noGrp="1"/>
          </p:cNvSpPr>
          <p:nvPr>
            <p:ph type="subTitle" idx="1"/>
          </p:nvPr>
        </p:nvSpPr>
        <p:spPr>
          <a:xfrm>
            <a:off x="1154000" y="2232633"/>
            <a:ext cx="7860000" cy="2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5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348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6"/>
          <p:cNvGrpSpPr/>
          <p:nvPr/>
        </p:nvGrpSpPr>
        <p:grpSpPr>
          <a:xfrm>
            <a:off x="-2022766" y="-441568"/>
            <a:ext cx="4047924" cy="3826088"/>
            <a:chOff x="-1517075" y="-331176"/>
            <a:chExt cx="3035943" cy="2869566"/>
          </a:xfrm>
        </p:grpSpPr>
        <p:sp>
          <p:nvSpPr>
            <p:cNvPr id="406" name="Google Shape;406;p16"/>
            <p:cNvSpPr/>
            <p:nvPr/>
          </p:nvSpPr>
          <p:spPr>
            <a:xfrm>
              <a:off x="-1517075" y="-33117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119940" y="85853"/>
              <a:ext cx="398929" cy="329503"/>
            </a:xfrm>
            <a:custGeom>
              <a:avLst/>
              <a:gdLst/>
              <a:ahLst/>
              <a:cxnLst/>
              <a:rect l="l" t="t" r="r" b="b"/>
              <a:pathLst>
                <a:path w="14848" h="12264" extrusionOk="0">
                  <a:moveTo>
                    <a:pt x="11835" y="7263"/>
                  </a:moveTo>
                  <a:cubicBezTo>
                    <a:pt x="13133" y="8132"/>
                    <a:pt x="14847" y="7108"/>
                    <a:pt x="14716" y="5560"/>
                  </a:cubicBezTo>
                  <a:cubicBezTo>
                    <a:pt x="14573" y="4001"/>
                    <a:pt x="12704" y="3298"/>
                    <a:pt x="11573" y="4382"/>
                  </a:cubicBezTo>
                  <a:cubicBezTo>
                    <a:pt x="10597" y="1608"/>
                    <a:pt x="7703" y="0"/>
                    <a:pt x="4834" y="619"/>
                  </a:cubicBezTo>
                  <a:cubicBezTo>
                    <a:pt x="1953" y="1239"/>
                    <a:pt x="0" y="3906"/>
                    <a:pt x="262" y="6834"/>
                  </a:cubicBezTo>
                  <a:cubicBezTo>
                    <a:pt x="524" y="9775"/>
                    <a:pt x="2917" y="12049"/>
                    <a:pt x="5858" y="12157"/>
                  </a:cubicBezTo>
                  <a:cubicBezTo>
                    <a:pt x="8799" y="12264"/>
                    <a:pt x="11359" y="10168"/>
                    <a:pt x="11835" y="72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291478" y="2116436"/>
              <a:ext cx="421632" cy="421954"/>
            </a:xfrm>
            <a:custGeom>
              <a:avLst/>
              <a:gdLst/>
              <a:ahLst/>
              <a:cxnLst/>
              <a:rect l="l" t="t" r="r" b="b"/>
              <a:pathLst>
                <a:path w="15693" h="15705" extrusionOk="0">
                  <a:moveTo>
                    <a:pt x="14229" y="5203"/>
                  </a:moveTo>
                  <a:cubicBezTo>
                    <a:pt x="15693" y="8728"/>
                    <a:pt x="14026" y="12776"/>
                    <a:pt x="10490" y="14240"/>
                  </a:cubicBezTo>
                  <a:cubicBezTo>
                    <a:pt x="6966" y="15705"/>
                    <a:pt x="2918" y="14026"/>
                    <a:pt x="1453" y="10502"/>
                  </a:cubicBezTo>
                  <a:cubicBezTo>
                    <a:pt x="1" y="6966"/>
                    <a:pt x="1667" y="2929"/>
                    <a:pt x="5204" y="1465"/>
                  </a:cubicBezTo>
                  <a:cubicBezTo>
                    <a:pt x="8728" y="0"/>
                    <a:pt x="12776" y="1679"/>
                    <a:pt x="14229" y="52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676783" y="1970644"/>
              <a:ext cx="72650" cy="72650"/>
            </a:xfrm>
            <a:custGeom>
              <a:avLst/>
              <a:gdLst/>
              <a:ahLst/>
              <a:cxnLst/>
              <a:rect l="l" t="t" r="r" b="b"/>
              <a:pathLst>
                <a:path w="2704" h="2704" extrusionOk="0">
                  <a:moveTo>
                    <a:pt x="2703" y="1548"/>
                  </a:moveTo>
                  <a:cubicBezTo>
                    <a:pt x="2703" y="512"/>
                    <a:pt x="1453" y="0"/>
                    <a:pt x="727" y="727"/>
                  </a:cubicBezTo>
                  <a:cubicBezTo>
                    <a:pt x="1" y="1453"/>
                    <a:pt x="513" y="2691"/>
                    <a:pt x="1549" y="2703"/>
                  </a:cubicBezTo>
                  <a:cubicBezTo>
                    <a:pt x="2180" y="2703"/>
                    <a:pt x="2703" y="2179"/>
                    <a:pt x="2703" y="15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" name="Google Shape;410;p16"/>
          <p:cNvGrpSpPr/>
          <p:nvPr/>
        </p:nvGrpSpPr>
        <p:grpSpPr>
          <a:xfrm>
            <a:off x="-2112273" y="882807"/>
            <a:ext cx="2268480" cy="952672"/>
            <a:chOff x="1855275" y="1547350"/>
            <a:chExt cx="154800" cy="64900"/>
          </a:xfrm>
        </p:grpSpPr>
        <p:sp>
          <p:nvSpPr>
            <p:cNvPr id="411" name="Google Shape;411;p16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6" name="Google Shape;416;p16"/>
          <p:cNvGrpSpPr/>
          <p:nvPr/>
        </p:nvGrpSpPr>
        <p:grpSpPr>
          <a:xfrm>
            <a:off x="-393829" y="283928"/>
            <a:ext cx="1353488" cy="598880"/>
            <a:chOff x="1855275" y="1547350"/>
            <a:chExt cx="154800" cy="64900"/>
          </a:xfrm>
        </p:grpSpPr>
        <p:sp>
          <p:nvSpPr>
            <p:cNvPr id="417" name="Google Shape;417;p16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2" name="Google Shape;422;p16"/>
          <p:cNvGrpSpPr/>
          <p:nvPr/>
        </p:nvGrpSpPr>
        <p:grpSpPr>
          <a:xfrm>
            <a:off x="2696839" y="4388566"/>
            <a:ext cx="12593692" cy="2802031"/>
            <a:chOff x="2022628" y="3291423"/>
            <a:chExt cx="9445269" cy="2101523"/>
          </a:xfrm>
        </p:grpSpPr>
        <p:sp>
          <p:nvSpPr>
            <p:cNvPr id="423" name="Google Shape;423;p16"/>
            <p:cNvSpPr/>
            <p:nvPr/>
          </p:nvSpPr>
          <p:spPr>
            <a:xfrm flipH="1">
              <a:off x="2022628" y="4072175"/>
              <a:ext cx="8702222" cy="1320736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7705000" y="3291423"/>
              <a:ext cx="3762898" cy="2101523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16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16"/>
          <p:cNvSpPr txBox="1">
            <a:spLocks noGrp="1"/>
          </p:cNvSpPr>
          <p:nvPr>
            <p:ph type="subTitle" idx="1"/>
          </p:nvPr>
        </p:nvSpPr>
        <p:spPr>
          <a:xfrm>
            <a:off x="874900" y="3667683"/>
            <a:ext cx="3096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16"/>
          <p:cNvSpPr txBox="1">
            <a:spLocks noGrp="1"/>
          </p:cNvSpPr>
          <p:nvPr>
            <p:ph type="subTitle" idx="2"/>
          </p:nvPr>
        </p:nvSpPr>
        <p:spPr>
          <a:xfrm>
            <a:off x="4547900" y="3667683"/>
            <a:ext cx="3096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3"/>
          </p:nvPr>
        </p:nvSpPr>
        <p:spPr>
          <a:xfrm>
            <a:off x="8221100" y="3667683"/>
            <a:ext cx="30960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16"/>
          <p:cNvSpPr txBox="1">
            <a:spLocks noGrp="1"/>
          </p:cNvSpPr>
          <p:nvPr>
            <p:ph type="subTitle" idx="4"/>
          </p:nvPr>
        </p:nvSpPr>
        <p:spPr>
          <a:xfrm>
            <a:off x="874919" y="3177215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subTitle" idx="5"/>
          </p:nvPr>
        </p:nvSpPr>
        <p:spPr>
          <a:xfrm>
            <a:off x="4547905" y="3177215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16"/>
          <p:cNvSpPr txBox="1">
            <a:spLocks noGrp="1"/>
          </p:cNvSpPr>
          <p:nvPr>
            <p:ph type="subTitle" idx="6"/>
          </p:nvPr>
        </p:nvSpPr>
        <p:spPr>
          <a:xfrm>
            <a:off x="8220900" y="3177215"/>
            <a:ext cx="3096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9566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solidFill>
          <a:schemeClr val="l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7"/>
          <p:cNvGrpSpPr/>
          <p:nvPr/>
        </p:nvGrpSpPr>
        <p:grpSpPr>
          <a:xfrm>
            <a:off x="-2411233" y="4657758"/>
            <a:ext cx="8710433" cy="2532953"/>
            <a:chOff x="-1808425" y="3493317"/>
            <a:chExt cx="6532825" cy="1899715"/>
          </a:xfrm>
        </p:grpSpPr>
        <p:sp>
          <p:nvSpPr>
            <p:cNvPr id="434" name="Google Shape;434;p17"/>
            <p:cNvSpPr/>
            <p:nvPr/>
          </p:nvSpPr>
          <p:spPr>
            <a:xfrm flipH="1">
              <a:off x="-51" y="4207899"/>
              <a:ext cx="4724451" cy="1185115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-1808425" y="3493317"/>
              <a:ext cx="3401550" cy="1899715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6" name="Google Shape;436;p17"/>
          <p:cNvSpPr txBox="1">
            <a:spLocks noGrp="1"/>
          </p:cNvSpPr>
          <p:nvPr>
            <p:ph type="body" idx="1"/>
          </p:nvPr>
        </p:nvSpPr>
        <p:spPr>
          <a:xfrm>
            <a:off x="1458800" y="4045800"/>
            <a:ext cx="4067200" cy="11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40" lvl="1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828709" lvl="2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2438278" lvl="3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3047848" lvl="4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3657418" lvl="5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4266987" lvl="6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4876557" lvl="7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5486126" lvl="8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1458800" y="1631400"/>
            <a:ext cx="45352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50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002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8"/>
          <p:cNvGrpSpPr/>
          <p:nvPr/>
        </p:nvGrpSpPr>
        <p:grpSpPr>
          <a:xfrm>
            <a:off x="-2648433" y="-441566"/>
            <a:ext cx="16699008" cy="7540132"/>
            <a:chOff x="-1986325" y="-331176"/>
            <a:chExt cx="12524256" cy="5655099"/>
          </a:xfrm>
        </p:grpSpPr>
        <p:sp>
          <p:nvSpPr>
            <p:cNvPr id="440" name="Google Shape;440;p18"/>
            <p:cNvSpPr/>
            <p:nvPr/>
          </p:nvSpPr>
          <p:spPr>
            <a:xfrm>
              <a:off x="2046151" y="4664025"/>
              <a:ext cx="7097849" cy="659886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-1986325" y="3884274"/>
              <a:ext cx="2826324" cy="1439649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8"/>
            <p:cNvSpPr/>
            <p:nvPr/>
          </p:nvSpPr>
          <p:spPr>
            <a:xfrm flipH="1">
              <a:off x="529326" y="4664025"/>
              <a:ext cx="7097849" cy="659886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-1791925" y="-33117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4" name="Google Shape;444;p18"/>
            <p:cNvGrpSpPr/>
            <p:nvPr/>
          </p:nvGrpSpPr>
          <p:grpSpPr>
            <a:xfrm>
              <a:off x="-678319" y="212946"/>
              <a:ext cx="1015116" cy="449160"/>
              <a:chOff x="1855275" y="1547350"/>
              <a:chExt cx="154800" cy="64900"/>
            </a:xfrm>
          </p:grpSpPr>
          <p:sp>
            <p:nvSpPr>
              <p:cNvPr id="445" name="Google Shape;445;p1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0" name="Google Shape;450;p18"/>
            <p:cNvGrpSpPr/>
            <p:nvPr/>
          </p:nvGrpSpPr>
          <p:grpSpPr>
            <a:xfrm>
              <a:off x="-122276" y="903861"/>
              <a:ext cx="1229545" cy="543972"/>
              <a:chOff x="1855275" y="1547350"/>
              <a:chExt cx="154800" cy="64900"/>
            </a:xfrm>
          </p:grpSpPr>
          <p:sp>
            <p:nvSpPr>
              <p:cNvPr id="451" name="Google Shape;451;p1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1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1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1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1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" name="Google Shape;456;p18"/>
            <p:cNvGrpSpPr/>
            <p:nvPr/>
          </p:nvGrpSpPr>
          <p:grpSpPr>
            <a:xfrm rot="10800000" flipH="1">
              <a:off x="7353355" y="54"/>
              <a:ext cx="3184577" cy="1408784"/>
              <a:chOff x="1855275" y="1547350"/>
              <a:chExt cx="154800" cy="64900"/>
            </a:xfrm>
          </p:grpSpPr>
          <p:sp>
            <p:nvSpPr>
              <p:cNvPr id="457" name="Google Shape;457;p1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1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1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18"/>
            <p:cNvGrpSpPr/>
            <p:nvPr/>
          </p:nvGrpSpPr>
          <p:grpSpPr>
            <a:xfrm>
              <a:off x="8487824" y="584936"/>
              <a:ext cx="1229545" cy="543972"/>
              <a:chOff x="1855275" y="1547350"/>
              <a:chExt cx="154800" cy="64900"/>
            </a:xfrm>
          </p:grpSpPr>
          <p:sp>
            <p:nvSpPr>
              <p:cNvPr id="463" name="Google Shape;463;p1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1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1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68" name="Google Shape;468;p18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1"/>
          </p:nvPr>
        </p:nvSpPr>
        <p:spPr>
          <a:xfrm>
            <a:off x="874900" y="2743239"/>
            <a:ext cx="30964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18"/>
          <p:cNvSpPr txBox="1">
            <a:spLocks noGrp="1"/>
          </p:cNvSpPr>
          <p:nvPr>
            <p:ph type="subTitle" idx="2"/>
          </p:nvPr>
        </p:nvSpPr>
        <p:spPr>
          <a:xfrm>
            <a:off x="4547900" y="2743239"/>
            <a:ext cx="30964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p18"/>
          <p:cNvSpPr txBox="1">
            <a:spLocks noGrp="1"/>
          </p:cNvSpPr>
          <p:nvPr>
            <p:ph type="subTitle" idx="3"/>
          </p:nvPr>
        </p:nvSpPr>
        <p:spPr>
          <a:xfrm>
            <a:off x="8221100" y="2743239"/>
            <a:ext cx="30960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2" name="Google Shape;472;p18"/>
          <p:cNvSpPr txBox="1">
            <a:spLocks noGrp="1"/>
          </p:cNvSpPr>
          <p:nvPr>
            <p:ph type="subTitle" idx="4"/>
          </p:nvPr>
        </p:nvSpPr>
        <p:spPr>
          <a:xfrm>
            <a:off x="874919" y="2252781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3" name="Google Shape;473;p18"/>
          <p:cNvSpPr txBox="1">
            <a:spLocks noGrp="1"/>
          </p:cNvSpPr>
          <p:nvPr>
            <p:ph type="subTitle" idx="5"/>
          </p:nvPr>
        </p:nvSpPr>
        <p:spPr>
          <a:xfrm>
            <a:off x="4547905" y="2252781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4" name="Google Shape;474;p18"/>
          <p:cNvSpPr txBox="1">
            <a:spLocks noGrp="1"/>
          </p:cNvSpPr>
          <p:nvPr>
            <p:ph type="subTitle" idx="6"/>
          </p:nvPr>
        </p:nvSpPr>
        <p:spPr>
          <a:xfrm>
            <a:off x="8220900" y="2252781"/>
            <a:ext cx="3096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5" name="Google Shape;475;p18"/>
          <p:cNvSpPr txBox="1">
            <a:spLocks noGrp="1"/>
          </p:cNvSpPr>
          <p:nvPr>
            <p:ph type="subTitle" idx="7"/>
          </p:nvPr>
        </p:nvSpPr>
        <p:spPr>
          <a:xfrm>
            <a:off x="874900" y="4689305"/>
            <a:ext cx="30964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18"/>
          <p:cNvSpPr txBox="1">
            <a:spLocks noGrp="1"/>
          </p:cNvSpPr>
          <p:nvPr>
            <p:ph type="subTitle" idx="8"/>
          </p:nvPr>
        </p:nvSpPr>
        <p:spPr>
          <a:xfrm>
            <a:off x="4547900" y="4689305"/>
            <a:ext cx="30964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8"/>
          <p:cNvSpPr txBox="1">
            <a:spLocks noGrp="1"/>
          </p:cNvSpPr>
          <p:nvPr>
            <p:ph type="subTitle" idx="9"/>
          </p:nvPr>
        </p:nvSpPr>
        <p:spPr>
          <a:xfrm>
            <a:off x="8221100" y="4689305"/>
            <a:ext cx="30960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18"/>
          <p:cNvSpPr txBox="1">
            <a:spLocks noGrp="1"/>
          </p:cNvSpPr>
          <p:nvPr>
            <p:ph type="subTitle" idx="13"/>
          </p:nvPr>
        </p:nvSpPr>
        <p:spPr>
          <a:xfrm>
            <a:off x="874919" y="4198848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9" name="Google Shape;479;p18"/>
          <p:cNvSpPr txBox="1">
            <a:spLocks noGrp="1"/>
          </p:cNvSpPr>
          <p:nvPr>
            <p:ph type="subTitle" idx="14"/>
          </p:nvPr>
        </p:nvSpPr>
        <p:spPr>
          <a:xfrm>
            <a:off x="4547905" y="4198848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0" name="Google Shape;480;p18"/>
          <p:cNvSpPr txBox="1">
            <a:spLocks noGrp="1"/>
          </p:cNvSpPr>
          <p:nvPr>
            <p:ph type="subTitle" idx="15"/>
          </p:nvPr>
        </p:nvSpPr>
        <p:spPr>
          <a:xfrm>
            <a:off x="8220900" y="4198848"/>
            <a:ext cx="3096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058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9"/>
          <p:cNvGrpSpPr/>
          <p:nvPr/>
        </p:nvGrpSpPr>
        <p:grpSpPr>
          <a:xfrm>
            <a:off x="-2373613" y="-269377"/>
            <a:ext cx="15169772" cy="7367927"/>
            <a:chOff x="-1780210" y="-202034"/>
            <a:chExt cx="11377329" cy="5525945"/>
          </a:xfrm>
        </p:grpSpPr>
        <p:sp>
          <p:nvSpPr>
            <p:cNvPr id="483" name="Google Shape;483;p19"/>
            <p:cNvSpPr/>
            <p:nvPr/>
          </p:nvSpPr>
          <p:spPr>
            <a:xfrm flipH="1">
              <a:off x="1" y="4664025"/>
              <a:ext cx="7097849" cy="659886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" name="Google Shape;484;p19"/>
            <p:cNvGrpSpPr/>
            <p:nvPr/>
          </p:nvGrpSpPr>
          <p:grpSpPr>
            <a:xfrm rot="10800000" flipH="1">
              <a:off x="-1780210" y="-202034"/>
              <a:ext cx="3448201" cy="1609702"/>
              <a:chOff x="1855275" y="1547350"/>
              <a:chExt cx="154800" cy="64900"/>
            </a:xfrm>
          </p:grpSpPr>
          <p:sp>
            <p:nvSpPr>
              <p:cNvPr id="485" name="Google Shape;485;p1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1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1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" name="Google Shape;490;p19"/>
            <p:cNvGrpSpPr/>
            <p:nvPr/>
          </p:nvGrpSpPr>
          <p:grpSpPr>
            <a:xfrm>
              <a:off x="-670876" y="584936"/>
              <a:ext cx="1229545" cy="543972"/>
              <a:chOff x="1855275" y="1547350"/>
              <a:chExt cx="154800" cy="64900"/>
            </a:xfrm>
          </p:grpSpPr>
          <p:sp>
            <p:nvSpPr>
              <p:cNvPr id="491" name="Google Shape;491;p1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6" name="Google Shape;496;p19"/>
            <p:cNvGrpSpPr/>
            <p:nvPr/>
          </p:nvGrpSpPr>
          <p:grpSpPr>
            <a:xfrm>
              <a:off x="8367574" y="584936"/>
              <a:ext cx="1229545" cy="543972"/>
              <a:chOff x="1855275" y="1547350"/>
              <a:chExt cx="154800" cy="64900"/>
            </a:xfrm>
          </p:grpSpPr>
          <p:sp>
            <p:nvSpPr>
              <p:cNvPr id="497" name="Google Shape;497;p1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9"/>
            <p:cNvGrpSpPr/>
            <p:nvPr/>
          </p:nvGrpSpPr>
          <p:grpSpPr>
            <a:xfrm>
              <a:off x="7719943" y="253009"/>
              <a:ext cx="710950" cy="331918"/>
              <a:chOff x="1855275" y="1547350"/>
              <a:chExt cx="154800" cy="64900"/>
            </a:xfrm>
          </p:grpSpPr>
          <p:sp>
            <p:nvSpPr>
              <p:cNvPr id="503" name="Google Shape;503;p1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8" name="Google Shape;508;p19"/>
            <p:cNvGrpSpPr/>
            <p:nvPr/>
          </p:nvGrpSpPr>
          <p:grpSpPr>
            <a:xfrm>
              <a:off x="7509572" y="790682"/>
              <a:ext cx="491769" cy="229558"/>
              <a:chOff x="1855275" y="1547350"/>
              <a:chExt cx="154800" cy="64900"/>
            </a:xfrm>
          </p:grpSpPr>
          <p:sp>
            <p:nvSpPr>
              <p:cNvPr id="509" name="Google Shape;509;p1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4" name="Google Shape;514;p19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53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/>
          <p:nvPr/>
        </p:nvSpPr>
        <p:spPr>
          <a:xfrm>
            <a:off x="771101" y="1127500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7"/>
          <p:cNvSpPr/>
          <p:nvPr/>
        </p:nvSpPr>
        <p:spPr>
          <a:xfrm>
            <a:off x="337740" y="541757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7"/>
          <p:cNvSpPr/>
          <p:nvPr/>
        </p:nvSpPr>
        <p:spPr>
          <a:xfrm>
            <a:off x="9336870" y="727667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7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" name="Google Shape;95;p7"/>
          <p:cNvGrpSpPr/>
          <p:nvPr/>
        </p:nvGrpSpPr>
        <p:grpSpPr>
          <a:xfrm>
            <a:off x="941955" y="5303848"/>
            <a:ext cx="4005708" cy="1551845"/>
            <a:chOff x="2189450" y="2220300"/>
            <a:chExt cx="3202175" cy="1240550"/>
          </a:xfrm>
        </p:grpSpPr>
        <p:sp>
          <p:nvSpPr>
            <p:cNvPr id="96" name="Google Shape;96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" name="Google Shape;98;p7"/>
          <p:cNvGrpSpPr/>
          <p:nvPr/>
        </p:nvGrpSpPr>
        <p:grpSpPr>
          <a:xfrm>
            <a:off x="3325191" y="5636800"/>
            <a:ext cx="3152221" cy="1221197"/>
            <a:chOff x="2189450" y="2220300"/>
            <a:chExt cx="3202175" cy="1240550"/>
          </a:xfrm>
        </p:grpSpPr>
        <p:sp>
          <p:nvSpPr>
            <p:cNvPr id="99" name="Google Shape;99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0" y="6615503"/>
            <a:ext cx="4529509" cy="2425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7"/>
          <p:cNvSpPr/>
          <p:nvPr/>
        </p:nvSpPr>
        <p:spPr>
          <a:xfrm flipH="1">
            <a:off x="5107603" y="6337436"/>
            <a:ext cx="7084399" cy="5205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/>
          <p:nvPr/>
        </p:nvSpPr>
        <p:spPr>
          <a:xfrm>
            <a:off x="3287368" y="6574916"/>
            <a:ext cx="8904275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000033" y="2533767"/>
            <a:ext cx="6934400" cy="3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9165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20"/>
          <p:cNvGrpSpPr/>
          <p:nvPr/>
        </p:nvGrpSpPr>
        <p:grpSpPr>
          <a:xfrm>
            <a:off x="-2601455" y="72"/>
            <a:ext cx="16652029" cy="7098728"/>
            <a:chOff x="-1951091" y="54"/>
            <a:chExt cx="12489022" cy="5324046"/>
          </a:xfrm>
        </p:grpSpPr>
        <p:grpSp>
          <p:nvGrpSpPr>
            <p:cNvPr id="517" name="Google Shape;517;p20"/>
            <p:cNvGrpSpPr/>
            <p:nvPr/>
          </p:nvGrpSpPr>
          <p:grpSpPr>
            <a:xfrm flipH="1">
              <a:off x="6143539" y="4521549"/>
              <a:ext cx="3620029" cy="802550"/>
              <a:chOff x="4939527" y="4919710"/>
              <a:chExt cx="3620029" cy="920566"/>
            </a:xfrm>
          </p:grpSpPr>
          <p:grpSp>
            <p:nvGrpSpPr>
              <p:cNvPr id="518" name="Google Shape;518;p20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519" name="Google Shape;519;p20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20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20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20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20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" name="Google Shape;524;p20"/>
            <p:cNvGrpSpPr/>
            <p:nvPr/>
          </p:nvGrpSpPr>
          <p:grpSpPr>
            <a:xfrm>
              <a:off x="-1951091" y="54"/>
              <a:ext cx="12489022" cy="5324046"/>
              <a:chOff x="-1951091" y="54"/>
              <a:chExt cx="12489022" cy="5324046"/>
            </a:xfrm>
          </p:grpSpPr>
          <p:grpSp>
            <p:nvGrpSpPr>
              <p:cNvPr id="525" name="Google Shape;525;p20"/>
              <p:cNvGrpSpPr/>
              <p:nvPr/>
            </p:nvGrpSpPr>
            <p:grpSpPr>
              <a:xfrm>
                <a:off x="-1951091" y="3681827"/>
                <a:ext cx="3485260" cy="1461146"/>
                <a:chOff x="1855275" y="1547350"/>
                <a:chExt cx="154800" cy="64900"/>
              </a:xfrm>
            </p:grpSpPr>
            <p:sp>
              <p:nvSpPr>
                <p:cNvPr id="526" name="Google Shape;526;p20"/>
                <p:cNvSpPr/>
                <p:nvPr/>
              </p:nvSpPr>
              <p:spPr>
                <a:xfrm>
                  <a:off x="1888925" y="1547350"/>
                  <a:ext cx="61625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" h="2465" extrusionOk="0">
                      <a:moveTo>
                        <a:pt x="1226" y="0"/>
                      </a:moveTo>
                      <a:cubicBezTo>
                        <a:pt x="548" y="0"/>
                        <a:pt x="0" y="548"/>
                        <a:pt x="0" y="1239"/>
                      </a:cubicBezTo>
                      <a:cubicBezTo>
                        <a:pt x="0" y="1917"/>
                        <a:pt x="548" y="2465"/>
                        <a:pt x="1226" y="2465"/>
                      </a:cubicBezTo>
                      <a:cubicBezTo>
                        <a:pt x="1917" y="2465"/>
                        <a:pt x="2465" y="1917"/>
                        <a:pt x="2465" y="1239"/>
                      </a:cubicBezTo>
                      <a:cubicBezTo>
                        <a:pt x="2465" y="548"/>
                        <a:pt x="1917" y="0"/>
                        <a:pt x="1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20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20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20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20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1" name="Google Shape;531;p20"/>
              <p:cNvGrpSpPr/>
              <p:nvPr/>
            </p:nvGrpSpPr>
            <p:grpSpPr>
              <a:xfrm>
                <a:off x="-1282595" y="624574"/>
                <a:ext cx="2047354" cy="859146"/>
                <a:chOff x="1855275" y="1547350"/>
                <a:chExt cx="154800" cy="64900"/>
              </a:xfrm>
            </p:grpSpPr>
            <p:sp>
              <p:nvSpPr>
                <p:cNvPr id="532" name="Google Shape;532;p20"/>
                <p:cNvSpPr/>
                <p:nvPr/>
              </p:nvSpPr>
              <p:spPr>
                <a:xfrm>
                  <a:off x="1888925" y="1547350"/>
                  <a:ext cx="61625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" h="2465" extrusionOk="0">
                      <a:moveTo>
                        <a:pt x="1226" y="0"/>
                      </a:moveTo>
                      <a:cubicBezTo>
                        <a:pt x="548" y="0"/>
                        <a:pt x="0" y="548"/>
                        <a:pt x="0" y="1239"/>
                      </a:cubicBezTo>
                      <a:cubicBezTo>
                        <a:pt x="0" y="1917"/>
                        <a:pt x="548" y="2465"/>
                        <a:pt x="1226" y="2465"/>
                      </a:cubicBezTo>
                      <a:cubicBezTo>
                        <a:pt x="1917" y="2465"/>
                        <a:pt x="2465" y="1917"/>
                        <a:pt x="2465" y="1239"/>
                      </a:cubicBezTo>
                      <a:cubicBezTo>
                        <a:pt x="2465" y="548"/>
                        <a:pt x="1917" y="0"/>
                        <a:pt x="1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20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20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20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20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" name="Google Shape;537;p20"/>
              <p:cNvGrpSpPr/>
              <p:nvPr/>
            </p:nvGrpSpPr>
            <p:grpSpPr>
              <a:xfrm rot="10800000" flipH="1">
                <a:off x="7353355" y="54"/>
                <a:ext cx="3184577" cy="1408784"/>
                <a:chOff x="1855275" y="1547350"/>
                <a:chExt cx="154800" cy="64900"/>
              </a:xfrm>
            </p:grpSpPr>
            <p:sp>
              <p:nvSpPr>
                <p:cNvPr id="538" name="Google Shape;538;p20"/>
                <p:cNvSpPr/>
                <p:nvPr/>
              </p:nvSpPr>
              <p:spPr>
                <a:xfrm>
                  <a:off x="1888925" y="1547350"/>
                  <a:ext cx="61625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" h="2465" extrusionOk="0">
                      <a:moveTo>
                        <a:pt x="1226" y="0"/>
                      </a:moveTo>
                      <a:cubicBezTo>
                        <a:pt x="548" y="0"/>
                        <a:pt x="0" y="548"/>
                        <a:pt x="0" y="1239"/>
                      </a:cubicBezTo>
                      <a:cubicBezTo>
                        <a:pt x="0" y="1917"/>
                        <a:pt x="548" y="2465"/>
                        <a:pt x="1226" y="2465"/>
                      </a:cubicBezTo>
                      <a:cubicBezTo>
                        <a:pt x="1917" y="2465"/>
                        <a:pt x="2465" y="1917"/>
                        <a:pt x="2465" y="1239"/>
                      </a:cubicBezTo>
                      <a:cubicBezTo>
                        <a:pt x="2465" y="548"/>
                        <a:pt x="1917" y="0"/>
                        <a:pt x="12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20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20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20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20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43" name="Google Shape;543;p20"/>
              <p:cNvGrpSpPr/>
              <p:nvPr/>
            </p:nvGrpSpPr>
            <p:grpSpPr>
              <a:xfrm>
                <a:off x="8487824" y="584936"/>
                <a:ext cx="1229545" cy="543972"/>
                <a:chOff x="1855275" y="1547350"/>
                <a:chExt cx="154800" cy="64900"/>
              </a:xfrm>
            </p:grpSpPr>
            <p:sp>
              <p:nvSpPr>
                <p:cNvPr id="544" name="Google Shape;544;p20"/>
                <p:cNvSpPr/>
                <p:nvPr/>
              </p:nvSpPr>
              <p:spPr>
                <a:xfrm>
                  <a:off x="1888925" y="1547350"/>
                  <a:ext cx="61625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" h="2465" extrusionOk="0">
                      <a:moveTo>
                        <a:pt x="1226" y="0"/>
                      </a:moveTo>
                      <a:cubicBezTo>
                        <a:pt x="548" y="0"/>
                        <a:pt x="0" y="548"/>
                        <a:pt x="0" y="1239"/>
                      </a:cubicBezTo>
                      <a:cubicBezTo>
                        <a:pt x="0" y="1917"/>
                        <a:pt x="548" y="2465"/>
                        <a:pt x="1226" y="2465"/>
                      </a:cubicBezTo>
                      <a:cubicBezTo>
                        <a:pt x="1917" y="2465"/>
                        <a:pt x="2465" y="1917"/>
                        <a:pt x="2465" y="1239"/>
                      </a:cubicBezTo>
                      <a:cubicBezTo>
                        <a:pt x="2465" y="548"/>
                        <a:pt x="1917" y="0"/>
                        <a:pt x="1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20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20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20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" name="Google Shape;548;p20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49" name="Google Shape;549;p20"/>
              <p:cNvGrpSpPr/>
              <p:nvPr/>
            </p:nvGrpSpPr>
            <p:grpSpPr>
              <a:xfrm>
                <a:off x="5881405" y="4312603"/>
                <a:ext cx="4316282" cy="1011498"/>
                <a:chOff x="3836925" y="3884274"/>
                <a:chExt cx="6143299" cy="1439649"/>
              </a:xfrm>
            </p:grpSpPr>
            <p:sp>
              <p:nvSpPr>
                <p:cNvPr id="550" name="Google Shape;550;p20"/>
                <p:cNvSpPr/>
                <p:nvPr/>
              </p:nvSpPr>
              <p:spPr>
                <a:xfrm>
                  <a:off x="7153900" y="3884274"/>
                  <a:ext cx="2826324" cy="143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23" h="109085" extrusionOk="0">
                      <a:moveTo>
                        <a:pt x="101442" y="21479"/>
                      </a:moveTo>
                      <a:lnTo>
                        <a:pt x="104180" y="25122"/>
                      </a:lnTo>
                      <a:cubicBezTo>
                        <a:pt x="104180" y="25122"/>
                        <a:pt x="106180" y="23717"/>
                        <a:pt x="109467" y="23622"/>
                      </a:cubicBezTo>
                      <a:cubicBezTo>
                        <a:pt x="112741" y="23515"/>
                        <a:pt x="117849" y="28349"/>
                        <a:pt x="117849" y="28349"/>
                      </a:cubicBezTo>
                      <a:cubicBezTo>
                        <a:pt x="117849" y="28349"/>
                        <a:pt x="122956" y="25694"/>
                        <a:pt x="123504" y="23622"/>
                      </a:cubicBezTo>
                      <a:cubicBezTo>
                        <a:pt x="124052" y="21538"/>
                        <a:pt x="124957" y="21181"/>
                        <a:pt x="125873" y="18490"/>
                      </a:cubicBezTo>
                      <a:cubicBezTo>
                        <a:pt x="126778" y="15812"/>
                        <a:pt x="129695" y="15085"/>
                        <a:pt x="130981" y="13657"/>
                      </a:cubicBezTo>
                      <a:cubicBezTo>
                        <a:pt x="132255" y="12216"/>
                        <a:pt x="135720" y="12216"/>
                        <a:pt x="136268" y="13657"/>
                      </a:cubicBezTo>
                      <a:cubicBezTo>
                        <a:pt x="136803" y="15085"/>
                        <a:pt x="140280" y="17955"/>
                        <a:pt x="141006" y="20467"/>
                      </a:cubicBezTo>
                      <a:cubicBezTo>
                        <a:pt x="141721" y="22979"/>
                        <a:pt x="141554" y="25122"/>
                        <a:pt x="144650" y="27634"/>
                      </a:cubicBezTo>
                      <a:cubicBezTo>
                        <a:pt x="147745" y="30147"/>
                        <a:pt x="149745" y="35338"/>
                        <a:pt x="151210" y="37302"/>
                      </a:cubicBezTo>
                      <a:cubicBezTo>
                        <a:pt x="152662" y="39279"/>
                        <a:pt x="153758" y="42684"/>
                        <a:pt x="154484" y="46446"/>
                      </a:cubicBezTo>
                      <a:cubicBezTo>
                        <a:pt x="155210" y="50209"/>
                        <a:pt x="195323" y="68473"/>
                        <a:pt x="195323" y="68473"/>
                      </a:cubicBezTo>
                      <a:lnTo>
                        <a:pt x="195323" y="109085"/>
                      </a:lnTo>
                      <a:lnTo>
                        <a:pt x="0" y="109085"/>
                      </a:lnTo>
                      <a:lnTo>
                        <a:pt x="0" y="65044"/>
                      </a:lnTo>
                      <a:cubicBezTo>
                        <a:pt x="0" y="65044"/>
                        <a:pt x="9156" y="63020"/>
                        <a:pt x="11823" y="59091"/>
                      </a:cubicBezTo>
                      <a:cubicBezTo>
                        <a:pt x="14490" y="55150"/>
                        <a:pt x="14288" y="53542"/>
                        <a:pt x="15931" y="53638"/>
                      </a:cubicBezTo>
                      <a:cubicBezTo>
                        <a:pt x="17562" y="53745"/>
                        <a:pt x="18181" y="52328"/>
                        <a:pt x="19312" y="50221"/>
                      </a:cubicBezTo>
                      <a:cubicBezTo>
                        <a:pt x="20444" y="48101"/>
                        <a:pt x="21158" y="45077"/>
                        <a:pt x="22182" y="45375"/>
                      </a:cubicBezTo>
                      <a:cubicBezTo>
                        <a:pt x="23206" y="45684"/>
                        <a:pt x="23313" y="46387"/>
                        <a:pt x="25051" y="44267"/>
                      </a:cubicBezTo>
                      <a:cubicBezTo>
                        <a:pt x="26790" y="42148"/>
                        <a:pt x="30278" y="41041"/>
                        <a:pt x="31207" y="38922"/>
                      </a:cubicBezTo>
                      <a:cubicBezTo>
                        <a:pt x="32124" y="36814"/>
                        <a:pt x="34481" y="29956"/>
                        <a:pt x="35814" y="28849"/>
                      </a:cubicBezTo>
                      <a:cubicBezTo>
                        <a:pt x="37160" y="27730"/>
                        <a:pt x="38481" y="26527"/>
                        <a:pt x="38993" y="25110"/>
                      </a:cubicBezTo>
                      <a:cubicBezTo>
                        <a:pt x="39505" y="23705"/>
                        <a:pt x="41053" y="24539"/>
                        <a:pt x="41768" y="23622"/>
                      </a:cubicBezTo>
                      <a:cubicBezTo>
                        <a:pt x="42482" y="22693"/>
                        <a:pt x="43613" y="14323"/>
                        <a:pt x="44327" y="12609"/>
                      </a:cubicBezTo>
                      <a:cubicBezTo>
                        <a:pt x="45054" y="10882"/>
                        <a:pt x="46078" y="10692"/>
                        <a:pt x="46685" y="10894"/>
                      </a:cubicBezTo>
                      <a:cubicBezTo>
                        <a:pt x="47304" y="11097"/>
                        <a:pt x="48328" y="9275"/>
                        <a:pt x="49661" y="8573"/>
                      </a:cubicBezTo>
                      <a:cubicBezTo>
                        <a:pt x="51007" y="7870"/>
                        <a:pt x="52233" y="7465"/>
                        <a:pt x="53352" y="7763"/>
                      </a:cubicBezTo>
                      <a:cubicBezTo>
                        <a:pt x="54483" y="8073"/>
                        <a:pt x="53972" y="11894"/>
                        <a:pt x="54281" y="12406"/>
                      </a:cubicBezTo>
                      <a:cubicBezTo>
                        <a:pt x="54591" y="12906"/>
                        <a:pt x="56127" y="11394"/>
                        <a:pt x="56436" y="10085"/>
                      </a:cubicBezTo>
                      <a:cubicBezTo>
                        <a:pt x="56746" y="8775"/>
                        <a:pt x="62996" y="5953"/>
                        <a:pt x="63913" y="4941"/>
                      </a:cubicBezTo>
                      <a:cubicBezTo>
                        <a:pt x="64842" y="3941"/>
                        <a:pt x="63711" y="2417"/>
                        <a:pt x="65044" y="1215"/>
                      </a:cubicBezTo>
                      <a:cubicBezTo>
                        <a:pt x="66378" y="0"/>
                        <a:pt x="68426" y="203"/>
                        <a:pt x="70378" y="1215"/>
                      </a:cubicBezTo>
                      <a:cubicBezTo>
                        <a:pt x="72331" y="2215"/>
                        <a:pt x="72331" y="3227"/>
                        <a:pt x="73450" y="3334"/>
                      </a:cubicBezTo>
                      <a:cubicBezTo>
                        <a:pt x="74581" y="3429"/>
                        <a:pt x="74581" y="4536"/>
                        <a:pt x="76224" y="4739"/>
                      </a:cubicBezTo>
                      <a:cubicBezTo>
                        <a:pt x="77867" y="4941"/>
                        <a:pt x="79094" y="4941"/>
                        <a:pt x="79403" y="6453"/>
                      </a:cubicBezTo>
                      <a:cubicBezTo>
                        <a:pt x="79713" y="7965"/>
                        <a:pt x="80630" y="5953"/>
                        <a:pt x="82166" y="6953"/>
                      </a:cubicBezTo>
                      <a:cubicBezTo>
                        <a:pt x="83701" y="7965"/>
                        <a:pt x="85856" y="8168"/>
                        <a:pt x="86368" y="9585"/>
                      </a:cubicBezTo>
                      <a:cubicBezTo>
                        <a:pt x="86892" y="10990"/>
                        <a:pt x="86880" y="12609"/>
                        <a:pt x="88321" y="12502"/>
                      </a:cubicBezTo>
                      <a:cubicBezTo>
                        <a:pt x="89762" y="12406"/>
                        <a:pt x="90059" y="13109"/>
                        <a:pt x="90988" y="13811"/>
                      </a:cubicBezTo>
                      <a:cubicBezTo>
                        <a:pt x="91905" y="14526"/>
                        <a:pt x="93453" y="13740"/>
                        <a:pt x="93750" y="14585"/>
                      </a:cubicBezTo>
                      <a:cubicBezTo>
                        <a:pt x="94060" y="15431"/>
                        <a:pt x="96012" y="15621"/>
                        <a:pt x="96215" y="16335"/>
                      </a:cubicBezTo>
                      <a:cubicBezTo>
                        <a:pt x="96417" y="17050"/>
                        <a:pt x="97144" y="18550"/>
                        <a:pt x="98679" y="18348"/>
                      </a:cubicBezTo>
                      <a:cubicBezTo>
                        <a:pt x="100215" y="18157"/>
                        <a:pt x="100835" y="18252"/>
                        <a:pt x="101144" y="1986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1" name="Google Shape;551;p20"/>
                <p:cNvSpPr/>
                <p:nvPr/>
              </p:nvSpPr>
              <p:spPr>
                <a:xfrm>
                  <a:off x="3836925" y="4516304"/>
                  <a:ext cx="4040698" cy="794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87" h="19278" extrusionOk="0">
                      <a:moveTo>
                        <a:pt x="116086" y="1"/>
                      </a:moveTo>
                      <a:cubicBezTo>
                        <a:pt x="116086" y="1"/>
                        <a:pt x="87666" y="11097"/>
                        <a:pt x="51924" y="7097"/>
                      </a:cubicBezTo>
                      <a:cubicBezTo>
                        <a:pt x="25777" y="4180"/>
                        <a:pt x="0" y="19277"/>
                        <a:pt x="0" y="19277"/>
                      </a:cubicBezTo>
                      <a:lnTo>
                        <a:pt x="116086" y="1927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552" name="Google Shape;552;p20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901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1"/>
          <p:cNvGrpSpPr/>
          <p:nvPr/>
        </p:nvGrpSpPr>
        <p:grpSpPr>
          <a:xfrm>
            <a:off x="-1687234" y="-259039"/>
            <a:ext cx="15938996" cy="7687315"/>
            <a:chOff x="-1265427" y="-194279"/>
            <a:chExt cx="11954247" cy="5765486"/>
          </a:xfrm>
        </p:grpSpPr>
        <p:grpSp>
          <p:nvGrpSpPr>
            <p:cNvPr id="555" name="Google Shape;555;p21"/>
            <p:cNvGrpSpPr/>
            <p:nvPr/>
          </p:nvGrpSpPr>
          <p:grpSpPr>
            <a:xfrm>
              <a:off x="-1265427" y="254880"/>
              <a:ext cx="1701360" cy="714504"/>
              <a:chOff x="1855275" y="1547350"/>
              <a:chExt cx="154800" cy="64900"/>
            </a:xfrm>
          </p:grpSpPr>
          <p:sp>
            <p:nvSpPr>
              <p:cNvPr id="556" name="Google Shape;556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1" name="Google Shape;561;p21"/>
            <p:cNvGrpSpPr/>
            <p:nvPr/>
          </p:nvGrpSpPr>
          <p:grpSpPr>
            <a:xfrm>
              <a:off x="23406" y="-194279"/>
              <a:ext cx="1015116" cy="449160"/>
              <a:chOff x="1855275" y="1547350"/>
              <a:chExt cx="154800" cy="64900"/>
            </a:xfrm>
          </p:grpSpPr>
          <p:sp>
            <p:nvSpPr>
              <p:cNvPr id="562" name="Google Shape;562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" name="Google Shape;567;p21"/>
            <p:cNvGrpSpPr/>
            <p:nvPr/>
          </p:nvGrpSpPr>
          <p:grpSpPr>
            <a:xfrm>
              <a:off x="-1226394" y="3864424"/>
              <a:ext cx="3169437" cy="1333293"/>
              <a:chOff x="1855275" y="1547350"/>
              <a:chExt cx="154800" cy="64900"/>
            </a:xfrm>
          </p:grpSpPr>
          <p:sp>
            <p:nvSpPr>
              <p:cNvPr id="568" name="Google Shape;568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3" name="Google Shape;573;p21"/>
            <p:cNvGrpSpPr/>
            <p:nvPr/>
          </p:nvGrpSpPr>
          <p:grpSpPr>
            <a:xfrm>
              <a:off x="7707068" y="4439151"/>
              <a:ext cx="1797135" cy="758571"/>
              <a:chOff x="1855275" y="1547350"/>
              <a:chExt cx="154800" cy="64900"/>
            </a:xfrm>
          </p:grpSpPr>
          <p:sp>
            <p:nvSpPr>
              <p:cNvPr id="574" name="Google Shape;574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9" name="Google Shape;579;p21"/>
            <p:cNvGrpSpPr/>
            <p:nvPr/>
          </p:nvGrpSpPr>
          <p:grpSpPr>
            <a:xfrm>
              <a:off x="7043216" y="4310169"/>
              <a:ext cx="778118" cy="330678"/>
              <a:chOff x="1855275" y="1547350"/>
              <a:chExt cx="154800" cy="64900"/>
            </a:xfrm>
          </p:grpSpPr>
          <p:sp>
            <p:nvSpPr>
              <p:cNvPr id="580" name="Google Shape;580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21"/>
            <p:cNvGrpSpPr/>
            <p:nvPr/>
          </p:nvGrpSpPr>
          <p:grpSpPr>
            <a:xfrm rot="10800000">
              <a:off x="6522456" y="-15"/>
              <a:ext cx="4166365" cy="1843128"/>
              <a:chOff x="1855275" y="1547350"/>
              <a:chExt cx="154800" cy="64900"/>
            </a:xfrm>
          </p:grpSpPr>
          <p:sp>
            <p:nvSpPr>
              <p:cNvPr id="586" name="Google Shape;586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1" name="Google Shape;591;p21"/>
            <p:cNvGrpSpPr/>
            <p:nvPr/>
          </p:nvGrpSpPr>
          <p:grpSpPr>
            <a:xfrm>
              <a:off x="7804562" y="907043"/>
              <a:ext cx="1252688" cy="584872"/>
              <a:chOff x="1855275" y="1547350"/>
              <a:chExt cx="154800" cy="64900"/>
            </a:xfrm>
          </p:grpSpPr>
          <p:sp>
            <p:nvSpPr>
              <p:cNvPr id="592" name="Google Shape;592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21"/>
            <p:cNvGrpSpPr/>
            <p:nvPr/>
          </p:nvGrpSpPr>
          <p:grpSpPr>
            <a:xfrm>
              <a:off x="7032652" y="354741"/>
              <a:ext cx="710300" cy="369320"/>
              <a:chOff x="1855275" y="1547350"/>
              <a:chExt cx="154800" cy="64900"/>
            </a:xfrm>
          </p:grpSpPr>
          <p:sp>
            <p:nvSpPr>
              <p:cNvPr id="598" name="Google Shape;598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1"/>
            <p:cNvGrpSpPr/>
            <p:nvPr/>
          </p:nvGrpSpPr>
          <p:grpSpPr>
            <a:xfrm>
              <a:off x="8782887" y="139168"/>
              <a:ext cx="1252688" cy="584872"/>
              <a:chOff x="1855275" y="1547350"/>
              <a:chExt cx="154800" cy="64900"/>
            </a:xfrm>
          </p:grpSpPr>
          <p:sp>
            <p:nvSpPr>
              <p:cNvPr id="604" name="Google Shape;604;p21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1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21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21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" name="Google Shape;609;p21"/>
            <p:cNvGrpSpPr/>
            <p:nvPr/>
          </p:nvGrpSpPr>
          <p:grpSpPr>
            <a:xfrm>
              <a:off x="2991652" y="4681295"/>
              <a:ext cx="3499482" cy="889912"/>
              <a:chOff x="4939527" y="4919710"/>
              <a:chExt cx="3620029" cy="920566"/>
            </a:xfrm>
          </p:grpSpPr>
          <p:grpSp>
            <p:nvGrpSpPr>
              <p:cNvPr id="610" name="Google Shape;610;p21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11" name="Google Shape;611;p21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2" name="Google Shape;612;p21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" name="Google Shape;613;p21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" name="Google Shape;614;p21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15" name="Google Shape;615;p21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1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3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2"/>
          <p:cNvGrpSpPr/>
          <p:nvPr/>
        </p:nvGrpSpPr>
        <p:grpSpPr>
          <a:xfrm>
            <a:off x="-3934825" y="-1729900"/>
            <a:ext cx="17934661" cy="8828703"/>
            <a:chOff x="-2951119" y="-1297426"/>
            <a:chExt cx="13450996" cy="6621527"/>
          </a:xfrm>
        </p:grpSpPr>
        <p:grpSp>
          <p:nvGrpSpPr>
            <p:cNvPr id="619" name="Google Shape;619;p22"/>
            <p:cNvGrpSpPr/>
            <p:nvPr/>
          </p:nvGrpSpPr>
          <p:grpSpPr>
            <a:xfrm rot="10800000">
              <a:off x="-2951119" y="-15"/>
              <a:ext cx="4166365" cy="1843128"/>
              <a:chOff x="1855275" y="1547350"/>
              <a:chExt cx="154800" cy="64900"/>
            </a:xfrm>
          </p:grpSpPr>
          <p:sp>
            <p:nvSpPr>
              <p:cNvPr id="620" name="Google Shape;620;p2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5" name="Google Shape;625;p22"/>
            <p:cNvGrpSpPr/>
            <p:nvPr/>
          </p:nvGrpSpPr>
          <p:grpSpPr>
            <a:xfrm>
              <a:off x="-690688" y="139168"/>
              <a:ext cx="1252688" cy="584872"/>
              <a:chOff x="1855275" y="1547350"/>
              <a:chExt cx="154800" cy="64900"/>
            </a:xfrm>
          </p:grpSpPr>
          <p:sp>
            <p:nvSpPr>
              <p:cNvPr id="626" name="Google Shape;626;p2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>
              <a:off x="-1235132" y="4439151"/>
              <a:ext cx="1797135" cy="758571"/>
              <a:chOff x="1855275" y="1547350"/>
              <a:chExt cx="154800" cy="64900"/>
            </a:xfrm>
          </p:grpSpPr>
          <p:sp>
            <p:nvSpPr>
              <p:cNvPr id="632" name="Google Shape;632;p2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7" name="Google Shape;637;p22"/>
            <p:cNvGrpSpPr/>
            <p:nvPr/>
          </p:nvGrpSpPr>
          <p:grpSpPr>
            <a:xfrm>
              <a:off x="5881405" y="4312603"/>
              <a:ext cx="4316282" cy="1011498"/>
              <a:chOff x="3836925" y="3884274"/>
              <a:chExt cx="6143299" cy="1439649"/>
            </a:xfrm>
          </p:grpSpPr>
          <p:sp>
            <p:nvSpPr>
              <p:cNvPr id="638" name="Google Shape;638;p22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0" name="Google Shape;640;p22"/>
            <p:cNvSpPr/>
            <p:nvPr/>
          </p:nvSpPr>
          <p:spPr>
            <a:xfrm>
              <a:off x="7944275" y="-1297426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1" name="Google Shape;641;p22"/>
            <p:cNvGrpSpPr/>
            <p:nvPr/>
          </p:nvGrpSpPr>
          <p:grpSpPr>
            <a:xfrm>
              <a:off x="7660323" y="201155"/>
              <a:ext cx="1701360" cy="714504"/>
              <a:chOff x="1855275" y="1547350"/>
              <a:chExt cx="154800" cy="64900"/>
            </a:xfrm>
          </p:grpSpPr>
          <p:sp>
            <p:nvSpPr>
              <p:cNvPr id="642" name="Google Shape;642;p2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>
              <a:off x="8880156" y="-97379"/>
              <a:ext cx="1015116" cy="449160"/>
              <a:chOff x="1855275" y="1547350"/>
              <a:chExt cx="154800" cy="64900"/>
            </a:xfrm>
          </p:grpSpPr>
          <p:sp>
            <p:nvSpPr>
              <p:cNvPr id="648" name="Google Shape;648;p2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06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672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673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9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892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25"/>
          <p:cNvGrpSpPr/>
          <p:nvPr/>
        </p:nvGrpSpPr>
        <p:grpSpPr>
          <a:xfrm>
            <a:off x="-3223625" y="-20"/>
            <a:ext cx="16432204" cy="6857995"/>
            <a:chOff x="-2417719" y="-15"/>
            <a:chExt cx="12324153" cy="5143496"/>
          </a:xfrm>
        </p:grpSpPr>
        <p:grpSp>
          <p:nvGrpSpPr>
            <p:cNvPr id="686" name="Google Shape;686;p25"/>
            <p:cNvGrpSpPr/>
            <p:nvPr/>
          </p:nvGrpSpPr>
          <p:grpSpPr>
            <a:xfrm rot="10800000">
              <a:off x="-2417719" y="-15"/>
              <a:ext cx="4166365" cy="1843128"/>
              <a:chOff x="1855275" y="1547350"/>
              <a:chExt cx="154800" cy="64900"/>
            </a:xfrm>
          </p:grpSpPr>
          <p:sp>
            <p:nvSpPr>
              <p:cNvPr id="687" name="Google Shape;687;p2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2" name="Google Shape;692;p25"/>
            <p:cNvGrpSpPr/>
            <p:nvPr/>
          </p:nvGrpSpPr>
          <p:grpSpPr>
            <a:xfrm>
              <a:off x="2285342" y="336387"/>
              <a:ext cx="1550694" cy="724109"/>
              <a:chOff x="1855275" y="1547350"/>
              <a:chExt cx="154800" cy="64900"/>
            </a:xfrm>
          </p:grpSpPr>
          <p:sp>
            <p:nvSpPr>
              <p:cNvPr id="693" name="Google Shape;693;p2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8" name="Google Shape;698;p25"/>
            <p:cNvGrpSpPr/>
            <p:nvPr/>
          </p:nvGrpSpPr>
          <p:grpSpPr>
            <a:xfrm>
              <a:off x="-1649661" y="3824350"/>
              <a:ext cx="3263786" cy="1319131"/>
              <a:chOff x="-1649661" y="3824350"/>
              <a:chExt cx="3263786" cy="1319131"/>
            </a:xfrm>
          </p:grpSpPr>
          <p:sp>
            <p:nvSpPr>
              <p:cNvPr id="699" name="Google Shape;699;p25"/>
              <p:cNvSpPr/>
              <p:nvPr/>
            </p:nvSpPr>
            <p:spPr>
              <a:xfrm>
                <a:off x="-1304425" y="3824350"/>
                <a:ext cx="1985947" cy="1311747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5"/>
              <p:cNvSpPr/>
              <p:nvPr/>
            </p:nvSpPr>
            <p:spPr>
              <a:xfrm flipH="1">
                <a:off x="-1649661" y="4308551"/>
                <a:ext cx="3263786" cy="834930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1" name="Google Shape;701;p25"/>
            <p:cNvGrpSpPr/>
            <p:nvPr/>
          </p:nvGrpSpPr>
          <p:grpSpPr>
            <a:xfrm>
              <a:off x="8205073" y="201155"/>
              <a:ext cx="1701360" cy="714504"/>
              <a:chOff x="1855275" y="1547350"/>
              <a:chExt cx="154800" cy="64900"/>
            </a:xfrm>
          </p:grpSpPr>
          <p:sp>
            <p:nvSpPr>
              <p:cNvPr id="702" name="Google Shape;702;p2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2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7" name="Google Shape;707;p25"/>
            <p:cNvGrpSpPr/>
            <p:nvPr/>
          </p:nvGrpSpPr>
          <p:grpSpPr>
            <a:xfrm>
              <a:off x="8891306" y="1192246"/>
              <a:ext cx="1015116" cy="449160"/>
              <a:chOff x="1855275" y="1547350"/>
              <a:chExt cx="154800" cy="64900"/>
            </a:xfrm>
          </p:grpSpPr>
          <p:sp>
            <p:nvSpPr>
              <p:cNvPr id="708" name="Google Shape;708;p2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2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2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3" name="Google Shape;713;p25"/>
          <p:cNvSpPr txBox="1">
            <a:spLocks noGrp="1"/>
          </p:cNvSpPr>
          <p:nvPr>
            <p:ph type="title" hasCustomPrompt="1"/>
          </p:nvPr>
        </p:nvSpPr>
        <p:spPr>
          <a:xfrm>
            <a:off x="4901180" y="624633"/>
            <a:ext cx="6400800" cy="1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25"/>
          <p:cNvSpPr txBox="1">
            <a:spLocks noGrp="1"/>
          </p:cNvSpPr>
          <p:nvPr>
            <p:ph type="subTitle" idx="1"/>
          </p:nvPr>
        </p:nvSpPr>
        <p:spPr>
          <a:xfrm>
            <a:off x="4899424" y="1714300"/>
            <a:ext cx="6410800" cy="7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25"/>
          <p:cNvSpPr txBox="1">
            <a:spLocks noGrp="1"/>
          </p:cNvSpPr>
          <p:nvPr>
            <p:ph type="title" idx="2" hasCustomPrompt="1"/>
          </p:nvPr>
        </p:nvSpPr>
        <p:spPr>
          <a:xfrm>
            <a:off x="4901180" y="2482653"/>
            <a:ext cx="6400800" cy="1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6" name="Google Shape;716;p25"/>
          <p:cNvSpPr txBox="1">
            <a:spLocks noGrp="1"/>
          </p:cNvSpPr>
          <p:nvPr>
            <p:ph type="subTitle" idx="3"/>
          </p:nvPr>
        </p:nvSpPr>
        <p:spPr>
          <a:xfrm>
            <a:off x="4899424" y="3572320"/>
            <a:ext cx="6410800" cy="7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25"/>
          <p:cNvSpPr txBox="1">
            <a:spLocks noGrp="1"/>
          </p:cNvSpPr>
          <p:nvPr>
            <p:ph type="title" idx="4" hasCustomPrompt="1"/>
          </p:nvPr>
        </p:nvSpPr>
        <p:spPr>
          <a:xfrm>
            <a:off x="4904416" y="4340675"/>
            <a:ext cx="6400800" cy="1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25"/>
          <p:cNvSpPr txBox="1">
            <a:spLocks noGrp="1"/>
          </p:cNvSpPr>
          <p:nvPr>
            <p:ph type="subTitle" idx="5"/>
          </p:nvPr>
        </p:nvSpPr>
        <p:spPr>
          <a:xfrm>
            <a:off x="4899424" y="5430341"/>
            <a:ext cx="6410800" cy="7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770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26"/>
          <p:cNvGrpSpPr/>
          <p:nvPr/>
        </p:nvGrpSpPr>
        <p:grpSpPr>
          <a:xfrm>
            <a:off x="-2373613" y="-984534"/>
            <a:ext cx="16388281" cy="7989108"/>
            <a:chOff x="-1780210" y="-738401"/>
            <a:chExt cx="12291211" cy="5991831"/>
          </a:xfrm>
        </p:grpSpPr>
        <p:grpSp>
          <p:nvGrpSpPr>
            <p:cNvPr id="721" name="Google Shape;721;p26"/>
            <p:cNvGrpSpPr/>
            <p:nvPr/>
          </p:nvGrpSpPr>
          <p:grpSpPr>
            <a:xfrm rot="10800000" flipH="1">
              <a:off x="-1780210" y="-202034"/>
              <a:ext cx="3448201" cy="1609702"/>
              <a:chOff x="1855275" y="1547350"/>
              <a:chExt cx="154800" cy="64900"/>
            </a:xfrm>
          </p:grpSpPr>
          <p:sp>
            <p:nvSpPr>
              <p:cNvPr id="722" name="Google Shape;722;p2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26"/>
            <p:cNvGrpSpPr/>
            <p:nvPr/>
          </p:nvGrpSpPr>
          <p:grpSpPr>
            <a:xfrm>
              <a:off x="-670876" y="584936"/>
              <a:ext cx="1229545" cy="543972"/>
              <a:chOff x="1855275" y="1547350"/>
              <a:chExt cx="154800" cy="64900"/>
            </a:xfrm>
          </p:grpSpPr>
          <p:sp>
            <p:nvSpPr>
              <p:cNvPr id="728" name="Google Shape;728;p2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3" name="Google Shape;733;p26"/>
            <p:cNvSpPr/>
            <p:nvPr/>
          </p:nvSpPr>
          <p:spPr>
            <a:xfrm>
              <a:off x="4462949" y="4675200"/>
              <a:ext cx="4724451" cy="572701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-964963" y="4236403"/>
              <a:ext cx="1985947" cy="1011491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6"/>
            <p:cNvSpPr/>
            <p:nvPr/>
          </p:nvSpPr>
          <p:spPr>
            <a:xfrm flipH="1">
              <a:off x="373251" y="4695525"/>
              <a:ext cx="6041458" cy="557905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6" name="Google Shape;736;p26"/>
            <p:cNvGrpSpPr/>
            <p:nvPr/>
          </p:nvGrpSpPr>
          <p:grpSpPr>
            <a:xfrm>
              <a:off x="713103" y="264231"/>
              <a:ext cx="771848" cy="360344"/>
              <a:chOff x="1855275" y="1547350"/>
              <a:chExt cx="154800" cy="64900"/>
            </a:xfrm>
          </p:grpSpPr>
          <p:sp>
            <p:nvSpPr>
              <p:cNvPr id="737" name="Google Shape;737;p2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2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2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2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2" name="Google Shape;742;p26"/>
            <p:cNvSpPr/>
            <p:nvPr/>
          </p:nvSpPr>
          <p:spPr>
            <a:xfrm>
              <a:off x="7955400" y="-738401"/>
              <a:ext cx="2555602" cy="2555602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3" name="Google Shape;743;p26"/>
            <p:cNvGrpSpPr/>
            <p:nvPr/>
          </p:nvGrpSpPr>
          <p:grpSpPr>
            <a:xfrm>
              <a:off x="7658048" y="254880"/>
              <a:ext cx="1701360" cy="714504"/>
              <a:chOff x="1855275" y="1547350"/>
              <a:chExt cx="154800" cy="64900"/>
            </a:xfrm>
          </p:grpSpPr>
          <p:sp>
            <p:nvSpPr>
              <p:cNvPr id="744" name="Google Shape;744;p2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9" name="Google Shape;749;p26"/>
            <p:cNvGrpSpPr/>
            <p:nvPr/>
          </p:nvGrpSpPr>
          <p:grpSpPr>
            <a:xfrm>
              <a:off x="8946881" y="-194279"/>
              <a:ext cx="1015116" cy="449160"/>
              <a:chOff x="1855275" y="1547350"/>
              <a:chExt cx="154800" cy="64900"/>
            </a:xfrm>
          </p:grpSpPr>
          <p:sp>
            <p:nvSpPr>
              <p:cNvPr id="750" name="Google Shape;750;p2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2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2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2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2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5" name="Google Shape;755;p26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26"/>
          <p:cNvSpPr txBox="1">
            <a:spLocks noGrp="1"/>
          </p:cNvSpPr>
          <p:nvPr>
            <p:ph type="subTitle" idx="1"/>
          </p:nvPr>
        </p:nvSpPr>
        <p:spPr>
          <a:xfrm>
            <a:off x="3532184" y="4112333"/>
            <a:ext cx="2418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26"/>
          <p:cNvSpPr txBox="1">
            <a:spLocks noGrp="1"/>
          </p:cNvSpPr>
          <p:nvPr>
            <p:ph type="subTitle" idx="2"/>
          </p:nvPr>
        </p:nvSpPr>
        <p:spPr>
          <a:xfrm>
            <a:off x="3532184" y="3621867"/>
            <a:ext cx="2418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8" name="Google Shape;758;p26"/>
          <p:cNvSpPr txBox="1">
            <a:spLocks noGrp="1"/>
          </p:cNvSpPr>
          <p:nvPr>
            <p:ph type="subTitle" idx="3"/>
          </p:nvPr>
        </p:nvSpPr>
        <p:spPr>
          <a:xfrm>
            <a:off x="6241095" y="4112333"/>
            <a:ext cx="2418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9" name="Google Shape;759;p26"/>
          <p:cNvSpPr txBox="1">
            <a:spLocks noGrp="1"/>
          </p:cNvSpPr>
          <p:nvPr>
            <p:ph type="subTitle" idx="4"/>
          </p:nvPr>
        </p:nvSpPr>
        <p:spPr>
          <a:xfrm>
            <a:off x="6241095" y="3621867"/>
            <a:ext cx="2418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0" name="Google Shape;760;p26"/>
          <p:cNvSpPr txBox="1">
            <a:spLocks noGrp="1"/>
          </p:cNvSpPr>
          <p:nvPr>
            <p:ph type="subTitle" idx="5"/>
          </p:nvPr>
        </p:nvSpPr>
        <p:spPr>
          <a:xfrm>
            <a:off x="8950005" y="4112333"/>
            <a:ext cx="2418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p26"/>
          <p:cNvSpPr txBox="1">
            <a:spLocks noGrp="1"/>
          </p:cNvSpPr>
          <p:nvPr>
            <p:ph type="subTitle" idx="6"/>
          </p:nvPr>
        </p:nvSpPr>
        <p:spPr>
          <a:xfrm>
            <a:off x="8950005" y="3621867"/>
            <a:ext cx="2418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2" name="Google Shape;762;p26"/>
          <p:cNvSpPr txBox="1">
            <a:spLocks noGrp="1"/>
          </p:cNvSpPr>
          <p:nvPr>
            <p:ph type="subTitle" idx="7"/>
          </p:nvPr>
        </p:nvSpPr>
        <p:spPr>
          <a:xfrm>
            <a:off x="823275" y="4112333"/>
            <a:ext cx="24184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26"/>
          <p:cNvSpPr txBox="1">
            <a:spLocks noGrp="1"/>
          </p:cNvSpPr>
          <p:nvPr>
            <p:ph type="subTitle" idx="8"/>
          </p:nvPr>
        </p:nvSpPr>
        <p:spPr>
          <a:xfrm>
            <a:off x="823275" y="3621867"/>
            <a:ext cx="2418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Bebas Neue"/>
              <a:buNone/>
              <a:defRPr sz="21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4" name="Google Shape;764;p26"/>
          <p:cNvSpPr txBox="1">
            <a:spLocks noGrp="1"/>
          </p:cNvSpPr>
          <p:nvPr>
            <p:ph type="title" idx="9" hasCustomPrompt="1"/>
          </p:nvPr>
        </p:nvSpPr>
        <p:spPr>
          <a:xfrm>
            <a:off x="1478275" y="2631200"/>
            <a:ext cx="11084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5" name="Google Shape;765;p26"/>
          <p:cNvSpPr txBox="1">
            <a:spLocks noGrp="1"/>
          </p:cNvSpPr>
          <p:nvPr>
            <p:ph type="title" idx="13" hasCustomPrompt="1"/>
          </p:nvPr>
        </p:nvSpPr>
        <p:spPr>
          <a:xfrm>
            <a:off x="4187184" y="2631200"/>
            <a:ext cx="11084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6" name="Google Shape;766;p26"/>
          <p:cNvSpPr txBox="1">
            <a:spLocks noGrp="1"/>
          </p:cNvSpPr>
          <p:nvPr>
            <p:ph type="title" idx="14" hasCustomPrompt="1"/>
          </p:nvPr>
        </p:nvSpPr>
        <p:spPr>
          <a:xfrm>
            <a:off x="6879495" y="2631200"/>
            <a:ext cx="11416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5005" y="2631200"/>
            <a:ext cx="11084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33912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28"/>
          <p:cNvGrpSpPr/>
          <p:nvPr/>
        </p:nvGrpSpPr>
        <p:grpSpPr>
          <a:xfrm>
            <a:off x="-2221546" y="-259039"/>
            <a:ext cx="15504212" cy="7357536"/>
            <a:chOff x="-1666161" y="-194279"/>
            <a:chExt cx="11628159" cy="5518152"/>
          </a:xfrm>
        </p:grpSpPr>
        <p:grpSp>
          <p:nvGrpSpPr>
            <p:cNvPr id="831" name="Google Shape;831;p28"/>
            <p:cNvGrpSpPr/>
            <p:nvPr/>
          </p:nvGrpSpPr>
          <p:grpSpPr>
            <a:xfrm>
              <a:off x="2404964" y="4472958"/>
              <a:ext cx="2240436" cy="569739"/>
              <a:chOff x="4939527" y="4919710"/>
              <a:chExt cx="3620029" cy="920566"/>
            </a:xfrm>
          </p:grpSpPr>
          <p:grpSp>
            <p:nvGrpSpPr>
              <p:cNvPr id="832" name="Google Shape;832;p28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833" name="Google Shape;833;p28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28"/>
            <p:cNvGrpSpPr/>
            <p:nvPr/>
          </p:nvGrpSpPr>
          <p:grpSpPr>
            <a:xfrm flipH="1">
              <a:off x="-630061" y="4472958"/>
              <a:ext cx="2240436" cy="569739"/>
              <a:chOff x="4939527" y="4919710"/>
              <a:chExt cx="3620029" cy="920566"/>
            </a:xfrm>
          </p:grpSpPr>
          <p:grpSp>
            <p:nvGrpSpPr>
              <p:cNvPr id="839" name="Google Shape;839;p28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840" name="Google Shape;840;p28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1" name="Google Shape;841;p28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2" name="Google Shape;842;p28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3" name="Google Shape;843;p28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44" name="Google Shape;844;p28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28"/>
            <p:cNvGrpSpPr/>
            <p:nvPr/>
          </p:nvGrpSpPr>
          <p:grpSpPr>
            <a:xfrm>
              <a:off x="-1666161" y="4232187"/>
              <a:ext cx="4658463" cy="1091686"/>
              <a:chOff x="3836925" y="3884274"/>
              <a:chExt cx="6143299" cy="1439649"/>
            </a:xfrm>
          </p:grpSpPr>
          <p:sp>
            <p:nvSpPr>
              <p:cNvPr id="846" name="Google Shape;846;p28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8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8" name="Google Shape;848;p28"/>
            <p:cNvSpPr/>
            <p:nvPr/>
          </p:nvSpPr>
          <p:spPr>
            <a:xfrm flipH="1">
              <a:off x="2103723" y="4608900"/>
              <a:ext cx="7066796" cy="714973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9" name="Google Shape;849;p28"/>
            <p:cNvGrpSpPr/>
            <p:nvPr/>
          </p:nvGrpSpPr>
          <p:grpSpPr>
            <a:xfrm>
              <a:off x="7658048" y="254880"/>
              <a:ext cx="1701360" cy="714504"/>
              <a:chOff x="1855275" y="1547350"/>
              <a:chExt cx="154800" cy="64900"/>
            </a:xfrm>
          </p:grpSpPr>
          <p:sp>
            <p:nvSpPr>
              <p:cNvPr id="850" name="Google Shape;850;p2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2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2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2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2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5" name="Google Shape;855;p28"/>
            <p:cNvGrpSpPr/>
            <p:nvPr/>
          </p:nvGrpSpPr>
          <p:grpSpPr>
            <a:xfrm>
              <a:off x="8946881" y="-194279"/>
              <a:ext cx="1015116" cy="449160"/>
              <a:chOff x="1855275" y="1547350"/>
              <a:chExt cx="154800" cy="64900"/>
            </a:xfrm>
          </p:grpSpPr>
          <p:sp>
            <p:nvSpPr>
              <p:cNvPr id="856" name="Google Shape;856;p28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8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8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28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28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61" name="Google Shape;861;p28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28"/>
          <p:cNvSpPr txBox="1">
            <a:spLocks noGrp="1"/>
          </p:cNvSpPr>
          <p:nvPr>
            <p:ph type="subTitle" idx="1"/>
          </p:nvPr>
        </p:nvSpPr>
        <p:spPr>
          <a:xfrm>
            <a:off x="7009833" y="2209773"/>
            <a:ext cx="35692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3" name="Google Shape;863;p28"/>
          <p:cNvSpPr txBox="1">
            <a:spLocks noGrp="1"/>
          </p:cNvSpPr>
          <p:nvPr>
            <p:ph type="subTitle" idx="2"/>
          </p:nvPr>
        </p:nvSpPr>
        <p:spPr>
          <a:xfrm>
            <a:off x="7009833" y="4282307"/>
            <a:ext cx="3569200" cy="14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28"/>
          <p:cNvSpPr txBox="1">
            <a:spLocks noGrp="1"/>
          </p:cNvSpPr>
          <p:nvPr>
            <p:ph type="subTitle" idx="3"/>
          </p:nvPr>
        </p:nvSpPr>
        <p:spPr>
          <a:xfrm>
            <a:off x="7246212" y="1715204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5" name="Google Shape;865;p28"/>
          <p:cNvSpPr txBox="1">
            <a:spLocks noGrp="1"/>
          </p:cNvSpPr>
          <p:nvPr>
            <p:ph type="subTitle" idx="4"/>
          </p:nvPr>
        </p:nvSpPr>
        <p:spPr>
          <a:xfrm>
            <a:off x="7246212" y="3787737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363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9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9"/>
          <p:cNvSpPr txBox="1">
            <a:spLocks noGrp="1"/>
          </p:cNvSpPr>
          <p:nvPr>
            <p:ph type="subTitle" idx="1"/>
          </p:nvPr>
        </p:nvSpPr>
        <p:spPr>
          <a:xfrm>
            <a:off x="984117" y="2671285"/>
            <a:ext cx="3096400" cy="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29"/>
          <p:cNvSpPr txBox="1">
            <a:spLocks noGrp="1"/>
          </p:cNvSpPr>
          <p:nvPr>
            <p:ph type="subTitle" idx="2"/>
          </p:nvPr>
        </p:nvSpPr>
        <p:spPr>
          <a:xfrm>
            <a:off x="4555484" y="2671285"/>
            <a:ext cx="3096400" cy="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9"/>
          <p:cNvSpPr txBox="1">
            <a:spLocks noGrp="1"/>
          </p:cNvSpPr>
          <p:nvPr>
            <p:ph type="subTitle" idx="3"/>
          </p:nvPr>
        </p:nvSpPr>
        <p:spPr>
          <a:xfrm>
            <a:off x="984101" y="2180833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1" name="Google Shape;871;p29"/>
          <p:cNvSpPr txBox="1">
            <a:spLocks noGrp="1"/>
          </p:cNvSpPr>
          <p:nvPr>
            <p:ph type="subTitle" idx="4"/>
          </p:nvPr>
        </p:nvSpPr>
        <p:spPr>
          <a:xfrm>
            <a:off x="4555488" y="2180833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2" name="Google Shape;872;p29"/>
          <p:cNvSpPr txBox="1">
            <a:spLocks noGrp="1"/>
          </p:cNvSpPr>
          <p:nvPr>
            <p:ph type="subTitle" idx="5"/>
          </p:nvPr>
        </p:nvSpPr>
        <p:spPr>
          <a:xfrm>
            <a:off x="984117" y="4922152"/>
            <a:ext cx="3096400" cy="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29"/>
          <p:cNvSpPr txBox="1">
            <a:spLocks noGrp="1"/>
          </p:cNvSpPr>
          <p:nvPr>
            <p:ph type="subTitle" idx="6"/>
          </p:nvPr>
        </p:nvSpPr>
        <p:spPr>
          <a:xfrm>
            <a:off x="4555484" y="4922152"/>
            <a:ext cx="3096400" cy="9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9"/>
          <p:cNvSpPr txBox="1">
            <a:spLocks noGrp="1"/>
          </p:cNvSpPr>
          <p:nvPr>
            <p:ph type="subTitle" idx="7"/>
          </p:nvPr>
        </p:nvSpPr>
        <p:spPr>
          <a:xfrm>
            <a:off x="984101" y="4431700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5" name="Google Shape;875;p29"/>
          <p:cNvSpPr txBox="1">
            <a:spLocks noGrp="1"/>
          </p:cNvSpPr>
          <p:nvPr>
            <p:ph type="subTitle" idx="8"/>
          </p:nvPr>
        </p:nvSpPr>
        <p:spPr>
          <a:xfrm>
            <a:off x="4555488" y="4431700"/>
            <a:ext cx="30964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618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30"/>
          <p:cNvGrpSpPr/>
          <p:nvPr/>
        </p:nvGrpSpPr>
        <p:grpSpPr>
          <a:xfrm>
            <a:off x="-2142990" y="-20"/>
            <a:ext cx="5555153" cy="2457504"/>
            <a:chOff x="-1607244" y="-15"/>
            <a:chExt cx="4166365" cy="1843128"/>
          </a:xfrm>
        </p:grpSpPr>
        <p:grpSp>
          <p:nvGrpSpPr>
            <p:cNvPr id="878" name="Google Shape;878;p30"/>
            <p:cNvGrpSpPr/>
            <p:nvPr/>
          </p:nvGrpSpPr>
          <p:grpSpPr>
            <a:xfrm rot="10800000">
              <a:off x="-1607244" y="-15"/>
              <a:ext cx="4166365" cy="1843128"/>
              <a:chOff x="1855275" y="1547350"/>
              <a:chExt cx="154800" cy="64900"/>
            </a:xfrm>
          </p:grpSpPr>
          <p:sp>
            <p:nvSpPr>
              <p:cNvPr id="879" name="Google Shape;879;p30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30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30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30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30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30"/>
            <p:cNvGrpSpPr/>
            <p:nvPr/>
          </p:nvGrpSpPr>
          <p:grpSpPr>
            <a:xfrm>
              <a:off x="-436013" y="629118"/>
              <a:ext cx="1252688" cy="584872"/>
              <a:chOff x="1855275" y="1547350"/>
              <a:chExt cx="154800" cy="64900"/>
            </a:xfrm>
          </p:grpSpPr>
          <p:sp>
            <p:nvSpPr>
              <p:cNvPr id="885" name="Google Shape;885;p30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30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30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30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30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30"/>
          <p:cNvSpPr txBox="1">
            <a:spLocks noGrp="1"/>
          </p:cNvSpPr>
          <p:nvPr>
            <p:ph type="subTitle" idx="1"/>
          </p:nvPr>
        </p:nvSpPr>
        <p:spPr>
          <a:xfrm>
            <a:off x="6897800" y="2366495"/>
            <a:ext cx="42600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2" name="Google Shape;892;p30"/>
          <p:cNvSpPr txBox="1">
            <a:spLocks noGrp="1"/>
          </p:cNvSpPr>
          <p:nvPr>
            <p:ph type="subTitle" idx="2"/>
          </p:nvPr>
        </p:nvSpPr>
        <p:spPr>
          <a:xfrm>
            <a:off x="6897733" y="3388964"/>
            <a:ext cx="42600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30"/>
          <p:cNvSpPr txBox="1">
            <a:spLocks noGrp="1"/>
          </p:cNvSpPr>
          <p:nvPr>
            <p:ph type="subTitle" idx="3"/>
          </p:nvPr>
        </p:nvSpPr>
        <p:spPr>
          <a:xfrm>
            <a:off x="6897764" y="1876033"/>
            <a:ext cx="4260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4" name="Google Shape;894;p30"/>
          <p:cNvSpPr txBox="1">
            <a:spLocks noGrp="1"/>
          </p:cNvSpPr>
          <p:nvPr>
            <p:ph type="subTitle" idx="4"/>
          </p:nvPr>
        </p:nvSpPr>
        <p:spPr>
          <a:xfrm>
            <a:off x="6897747" y="2898508"/>
            <a:ext cx="4260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5" name="Google Shape;895;p30"/>
          <p:cNvSpPr txBox="1">
            <a:spLocks noGrp="1"/>
          </p:cNvSpPr>
          <p:nvPr>
            <p:ph type="subTitle" idx="5"/>
          </p:nvPr>
        </p:nvSpPr>
        <p:spPr>
          <a:xfrm>
            <a:off x="6897733" y="4411431"/>
            <a:ext cx="42600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6" name="Google Shape;896;p30"/>
          <p:cNvSpPr txBox="1">
            <a:spLocks noGrp="1"/>
          </p:cNvSpPr>
          <p:nvPr>
            <p:ph type="subTitle" idx="6"/>
          </p:nvPr>
        </p:nvSpPr>
        <p:spPr>
          <a:xfrm>
            <a:off x="6897747" y="3920975"/>
            <a:ext cx="4260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7" name="Google Shape;897;p30"/>
          <p:cNvSpPr txBox="1">
            <a:spLocks noGrp="1"/>
          </p:cNvSpPr>
          <p:nvPr>
            <p:ph type="subTitle" idx="7"/>
          </p:nvPr>
        </p:nvSpPr>
        <p:spPr>
          <a:xfrm>
            <a:off x="6897733" y="5433897"/>
            <a:ext cx="42600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30"/>
          <p:cNvSpPr txBox="1">
            <a:spLocks noGrp="1"/>
          </p:cNvSpPr>
          <p:nvPr>
            <p:ph type="subTitle" idx="8"/>
          </p:nvPr>
        </p:nvSpPr>
        <p:spPr>
          <a:xfrm>
            <a:off x="6897747" y="4943441"/>
            <a:ext cx="42600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133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180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? 1">
  <p:cSld name="Title and text ? 1">
    <p:bg>
      <p:bgPr>
        <a:solidFill>
          <a:schemeClr val="lt1"/>
        </a:solid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32"/>
          <p:cNvGrpSpPr/>
          <p:nvPr/>
        </p:nvGrpSpPr>
        <p:grpSpPr>
          <a:xfrm>
            <a:off x="-429582" y="185559"/>
            <a:ext cx="13810351" cy="6672479"/>
            <a:chOff x="-322188" y="139168"/>
            <a:chExt cx="10357763" cy="5004359"/>
          </a:xfrm>
        </p:grpSpPr>
        <p:grpSp>
          <p:nvGrpSpPr>
            <p:cNvPr id="931" name="Google Shape;931;p32"/>
            <p:cNvGrpSpPr/>
            <p:nvPr/>
          </p:nvGrpSpPr>
          <p:grpSpPr>
            <a:xfrm>
              <a:off x="7804562" y="907043"/>
              <a:ext cx="1252688" cy="584872"/>
              <a:chOff x="1855275" y="1547350"/>
              <a:chExt cx="154800" cy="64900"/>
            </a:xfrm>
          </p:grpSpPr>
          <p:sp>
            <p:nvSpPr>
              <p:cNvPr id="932" name="Google Shape;932;p3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7" name="Google Shape;937;p32"/>
            <p:cNvGrpSpPr/>
            <p:nvPr/>
          </p:nvGrpSpPr>
          <p:grpSpPr>
            <a:xfrm>
              <a:off x="7032652" y="354741"/>
              <a:ext cx="710300" cy="369320"/>
              <a:chOff x="1855275" y="1547350"/>
              <a:chExt cx="154800" cy="64900"/>
            </a:xfrm>
          </p:grpSpPr>
          <p:sp>
            <p:nvSpPr>
              <p:cNvPr id="938" name="Google Shape;938;p3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3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3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3" name="Google Shape;943;p32"/>
            <p:cNvGrpSpPr/>
            <p:nvPr/>
          </p:nvGrpSpPr>
          <p:grpSpPr>
            <a:xfrm>
              <a:off x="8782887" y="139168"/>
              <a:ext cx="1252688" cy="584872"/>
              <a:chOff x="1855275" y="1547350"/>
              <a:chExt cx="154800" cy="64900"/>
            </a:xfrm>
          </p:grpSpPr>
          <p:sp>
            <p:nvSpPr>
              <p:cNvPr id="944" name="Google Shape;944;p3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9" name="Google Shape;949;p32"/>
            <p:cNvSpPr/>
            <p:nvPr/>
          </p:nvSpPr>
          <p:spPr>
            <a:xfrm flipH="1">
              <a:off x="-86" y="4664025"/>
              <a:ext cx="4572086" cy="479492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6492525" y="4570826"/>
              <a:ext cx="2651427" cy="572701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1" name="Google Shape;951;p32"/>
            <p:cNvGrpSpPr/>
            <p:nvPr/>
          </p:nvGrpSpPr>
          <p:grpSpPr>
            <a:xfrm>
              <a:off x="-322188" y="139168"/>
              <a:ext cx="1252688" cy="584872"/>
              <a:chOff x="1855275" y="1547350"/>
              <a:chExt cx="154800" cy="64900"/>
            </a:xfrm>
          </p:grpSpPr>
          <p:sp>
            <p:nvSpPr>
              <p:cNvPr id="952" name="Google Shape;952;p32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7" name="Google Shape;957;p32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32"/>
          <p:cNvSpPr txBox="1">
            <a:spLocks noGrp="1"/>
          </p:cNvSpPr>
          <p:nvPr>
            <p:ph type="subTitle" idx="1"/>
          </p:nvPr>
        </p:nvSpPr>
        <p:spPr>
          <a:xfrm>
            <a:off x="6518467" y="2995316"/>
            <a:ext cx="4125600" cy="1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02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/>
          <p:nvPr/>
        </p:nvSpPr>
        <p:spPr>
          <a:xfrm>
            <a:off x="8086770" y="882702"/>
            <a:ext cx="2375756" cy="150360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8"/>
          <p:cNvGrpSpPr/>
          <p:nvPr/>
        </p:nvGrpSpPr>
        <p:grpSpPr>
          <a:xfrm>
            <a:off x="1" y="387935"/>
            <a:ext cx="10542531" cy="6470111"/>
            <a:chOff x="0" y="290950"/>
            <a:chExt cx="7906898" cy="4852583"/>
          </a:xfrm>
        </p:grpSpPr>
        <p:sp>
          <p:nvSpPr>
            <p:cNvPr id="109" name="Google Shape;109;p8"/>
            <p:cNvSpPr/>
            <p:nvPr/>
          </p:nvSpPr>
          <p:spPr>
            <a:xfrm>
              <a:off x="0" y="290950"/>
              <a:ext cx="7906898" cy="4408837"/>
            </a:xfrm>
            <a:custGeom>
              <a:avLst/>
              <a:gdLst/>
              <a:ahLst/>
              <a:cxnLst/>
              <a:rect l="l" t="t" r="r" b="b"/>
              <a:pathLst>
                <a:path w="145978" h="92540" extrusionOk="0">
                  <a:moveTo>
                    <a:pt x="62986" y="0"/>
                  </a:moveTo>
                  <a:cubicBezTo>
                    <a:pt x="39337" y="0"/>
                    <a:pt x="15865" y="9988"/>
                    <a:pt x="1" y="23326"/>
                  </a:cubicBezTo>
                  <a:lnTo>
                    <a:pt x="1" y="81787"/>
                  </a:lnTo>
                  <a:cubicBezTo>
                    <a:pt x="15865" y="89249"/>
                    <a:pt x="39337" y="92539"/>
                    <a:pt x="62986" y="92539"/>
                  </a:cubicBezTo>
                  <a:cubicBezTo>
                    <a:pt x="104790" y="92539"/>
                    <a:pt x="145978" y="81670"/>
                    <a:pt x="145978" y="56111"/>
                  </a:cubicBezTo>
                  <a:cubicBezTo>
                    <a:pt x="145978" y="30553"/>
                    <a:pt x="104790" y="0"/>
                    <a:pt x="62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698475" y="3704675"/>
              <a:ext cx="2070766" cy="1438858"/>
            </a:xfrm>
            <a:custGeom>
              <a:avLst/>
              <a:gdLst/>
              <a:ahLst/>
              <a:cxnLst/>
              <a:rect l="l" t="t" r="r" b="b"/>
              <a:pathLst>
                <a:path w="107993" h="83874" extrusionOk="0">
                  <a:moveTo>
                    <a:pt x="20917" y="1"/>
                  </a:moveTo>
                  <a:lnTo>
                    <a:pt x="21593" y="15688"/>
                  </a:lnTo>
                  <a:lnTo>
                    <a:pt x="4084" y="7022"/>
                  </a:lnTo>
                  <a:lnTo>
                    <a:pt x="5729" y="10195"/>
                  </a:lnTo>
                  <a:lnTo>
                    <a:pt x="18890" y="18538"/>
                  </a:lnTo>
                  <a:lnTo>
                    <a:pt x="1" y="25353"/>
                  </a:lnTo>
                  <a:lnTo>
                    <a:pt x="1" y="26910"/>
                  </a:lnTo>
                  <a:lnTo>
                    <a:pt x="21946" y="20653"/>
                  </a:lnTo>
                  <a:lnTo>
                    <a:pt x="49267" y="34754"/>
                  </a:lnTo>
                  <a:lnTo>
                    <a:pt x="49267" y="83873"/>
                  </a:lnTo>
                  <a:lnTo>
                    <a:pt x="59402" y="83873"/>
                  </a:lnTo>
                  <a:lnTo>
                    <a:pt x="55524" y="32140"/>
                  </a:lnTo>
                  <a:lnTo>
                    <a:pt x="76940" y="22474"/>
                  </a:lnTo>
                  <a:lnTo>
                    <a:pt x="107287" y="29878"/>
                  </a:lnTo>
                  <a:lnTo>
                    <a:pt x="107992" y="28996"/>
                  </a:lnTo>
                  <a:lnTo>
                    <a:pt x="80994" y="19860"/>
                  </a:lnTo>
                  <a:lnTo>
                    <a:pt x="104291" y="6787"/>
                  </a:lnTo>
                  <a:lnTo>
                    <a:pt x="100912" y="6787"/>
                  </a:lnTo>
                  <a:lnTo>
                    <a:pt x="77969" y="18538"/>
                  </a:lnTo>
                  <a:lnTo>
                    <a:pt x="75589" y="2615"/>
                  </a:lnTo>
                  <a:lnTo>
                    <a:pt x="73914" y="4701"/>
                  </a:lnTo>
                  <a:lnTo>
                    <a:pt x="74238" y="20124"/>
                  </a:lnTo>
                  <a:lnTo>
                    <a:pt x="55524" y="27439"/>
                  </a:lnTo>
                  <a:lnTo>
                    <a:pt x="53938" y="21182"/>
                  </a:lnTo>
                  <a:lnTo>
                    <a:pt x="62398" y="13779"/>
                  </a:lnTo>
                  <a:lnTo>
                    <a:pt x="62017" y="10371"/>
                  </a:lnTo>
                  <a:lnTo>
                    <a:pt x="52116" y="18920"/>
                  </a:lnTo>
                  <a:lnTo>
                    <a:pt x="42069" y="8961"/>
                  </a:lnTo>
                  <a:lnTo>
                    <a:pt x="41540" y="11282"/>
                  </a:lnTo>
                  <a:lnTo>
                    <a:pt x="49913" y="21182"/>
                  </a:lnTo>
                  <a:lnTo>
                    <a:pt x="49267" y="28232"/>
                  </a:lnTo>
                  <a:lnTo>
                    <a:pt x="24648" y="17774"/>
                  </a:lnTo>
                  <a:lnTo>
                    <a:pt x="22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045867" y="1483933"/>
            <a:ext cx="7662000" cy="2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4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12" name="Google Shape;112;p8"/>
          <p:cNvSpPr/>
          <p:nvPr/>
        </p:nvSpPr>
        <p:spPr>
          <a:xfrm>
            <a:off x="10462535" y="679300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8"/>
          <p:cNvSpPr txBox="1">
            <a:spLocks noGrp="1"/>
          </p:cNvSpPr>
          <p:nvPr>
            <p:ph type="title" idx="2"/>
          </p:nvPr>
        </p:nvSpPr>
        <p:spPr>
          <a:xfrm>
            <a:off x="1055767" y="4080933"/>
            <a:ext cx="76620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557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34"/>
          <p:cNvGrpSpPr/>
          <p:nvPr/>
        </p:nvGrpSpPr>
        <p:grpSpPr>
          <a:xfrm>
            <a:off x="-429582" y="185559"/>
            <a:ext cx="13810351" cy="6672479"/>
            <a:chOff x="-322188" y="139168"/>
            <a:chExt cx="10357763" cy="5004359"/>
          </a:xfrm>
        </p:grpSpPr>
        <p:grpSp>
          <p:nvGrpSpPr>
            <p:cNvPr id="991" name="Google Shape;991;p34"/>
            <p:cNvGrpSpPr/>
            <p:nvPr/>
          </p:nvGrpSpPr>
          <p:grpSpPr>
            <a:xfrm>
              <a:off x="7804562" y="907043"/>
              <a:ext cx="1252688" cy="584872"/>
              <a:chOff x="1855275" y="1547350"/>
              <a:chExt cx="154800" cy="64900"/>
            </a:xfrm>
          </p:grpSpPr>
          <p:sp>
            <p:nvSpPr>
              <p:cNvPr id="992" name="Google Shape;992;p3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3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3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3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3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7" name="Google Shape;997;p34"/>
            <p:cNvGrpSpPr/>
            <p:nvPr/>
          </p:nvGrpSpPr>
          <p:grpSpPr>
            <a:xfrm>
              <a:off x="7032652" y="354741"/>
              <a:ext cx="710300" cy="369320"/>
              <a:chOff x="1855275" y="1547350"/>
              <a:chExt cx="154800" cy="64900"/>
            </a:xfrm>
          </p:grpSpPr>
          <p:sp>
            <p:nvSpPr>
              <p:cNvPr id="998" name="Google Shape;998;p3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3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3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3" name="Google Shape;1003;p34"/>
            <p:cNvGrpSpPr/>
            <p:nvPr/>
          </p:nvGrpSpPr>
          <p:grpSpPr>
            <a:xfrm>
              <a:off x="8782887" y="139168"/>
              <a:ext cx="1252688" cy="584872"/>
              <a:chOff x="1855275" y="1547350"/>
              <a:chExt cx="154800" cy="64900"/>
            </a:xfrm>
          </p:grpSpPr>
          <p:sp>
            <p:nvSpPr>
              <p:cNvPr id="1004" name="Google Shape;1004;p3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9" name="Google Shape;1009;p34"/>
            <p:cNvSpPr/>
            <p:nvPr/>
          </p:nvSpPr>
          <p:spPr>
            <a:xfrm flipH="1">
              <a:off x="-86" y="4664025"/>
              <a:ext cx="4572086" cy="479492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6492525" y="4570826"/>
              <a:ext cx="2651427" cy="572701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1" name="Google Shape;1011;p34"/>
            <p:cNvGrpSpPr/>
            <p:nvPr/>
          </p:nvGrpSpPr>
          <p:grpSpPr>
            <a:xfrm>
              <a:off x="-322188" y="139168"/>
              <a:ext cx="1252688" cy="584872"/>
              <a:chOff x="1855275" y="1547350"/>
              <a:chExt cx="154800" cy="64900"/>
            </a:xfrm>
          </p:grpSpPr>
          <p:sp>
            <p:nvSpPr>
              <p:cNvPr id="1012" name="Google Shape;1012;p34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34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34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34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34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oogle Shape;1025;p35"/>
          <p:cNvGrpSpPr/>
          <p:nvPr/>
        </p:nvGrpSpPr>
        <p:grpSpPr>
          <a:xfrm>
            <a:off x="-4147509" y="-89"/>
            <a:ext cx="19203320" cy="7098655"/>
            <a:chOff x="-3110632" y="-68"/>
            <a:chExt cx="14402490" cy="5323991"/>
          </a:xfrm>
        </p:grpSpPr>
        <p:grpSp>
          <p:nvGrpSpPr>
            <p:cNvPr id="1026" name="Google Shape;1026;p35"/>
            <p:cNvGrpSpPr/>
            <p:nvPr/>
          </p:nvGrpSpPr>
          <p:grpSpPr>
            <a:xfrm flipH="1">
              <a:off x="6171327" y="3953022"/>
              <a:ext cx="5120531" cy="1302141"/>
              <a:chOff x="4939527" y="4919710"/>
              <a:chExt cx="3620029" cy="920566"/>
            </a:xfrm>
          </p:grpSpPr>
          <p:grpSp>
            <p:nvGrpSpPr>
              <p:cNvPr id="1027" name="Google Shape;1027;p35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028" name="Google Shape;1028;p35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9" name="Google Shape;1029;p35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0" name="Google Shape;1030;p35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1" name="Google Shape;1031;p35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2" name="Google Shape;1032;p35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3" name="Google Shape;1033;p35"/>
            <p:cNvSpPr/>
            <p:nvPr/>
          </p:nvSpPr>
          <p:spPr>
            <a:xfrm flipH="1">
              <a:off x="-1325673" y="2707194"/>
              <a:ext cx="1872060" cy="1872060"/>
            </a:xfrm>
            <a:custGeom>
              <a:avLst/>
              <a:gdLst/>
              <a:ahLst/>
              <a:cxnLst/>
              <a:rect l="l" t="t" r="r" b="b"/>
              <a:pathLst>
                <a:path w="38755" h="38755" extrusionOk="0">
                  <a:moveTo>
                    <a:pt x="19384" y="0"/>
                  </a:moveTo>
                  <a:cubicBezTo>
                    <a:pt x="8680" y="0"/>
                    <a:pt x="0" y="8668"/>
                    <a:pt x="0" y="19371"/>
                  </a:cubicBezTo>
                  <a:cubicBezTo>
                    <a:pt x="0" y="30075"/>
                    <a:pt x="8680" y="38755"/>
                    <a:pt x="19384" y="38755"/>
                  </a:cubicBezTo>
                  <a:cubicBezTo>
                    <a:pt x="30087" y="38755"/>
                    <a:pt x="38755" y="30075"/>
                    <a:pt x="38755" y="19371"/>
                  </a:cubicBezTo>
                  <a:cubicBezTo>
                    <a:pt x="38755" y="8668"/>
                    <a:pt x="30087" y="0"/>
                    <a:pt x="193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4" name="Google Shape;1034;p35"/>
            <p:cNvGrpSpPr/>
            <p:nvPr/>
          </p:nvGrpSpPr>
          <p:grpSpPr>
            <a:xfrm flipH="1">
              <a:off x="-457272" y="2585081"/>
              <a:ext cx="1249592" cy="523853"/>
              <a:chOff x="1855275" y="1547350"/>
              <a:chExt cx="154800" cy="64900"/>
            </a:xfrm>
          </p:grpSpPr>
          <p:sp>
            <p:nvSpPr>
              <p:cNvPr id="1035" name="Google Shape;1035;p3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3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3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3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3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40" name="Google Shape;1040;p35"/>
            <p:cNvGrpSpPr/>
            <p:nvPr/>
          </p:nvGrpSpPr>
          <p:grpSpPr>
            <a:xfrm rot="10800000">
              <a:off x="-3110632" y="-68"/>
              <a:ext cx="4892206" cy="2164253"/>
              <a:chOff x="1855275" y="1547350"/>
              <a:chExt cx="154800" cy="64900"/>
            </a:xfrm>
          </p:grpSpPr>
          <p:sp>
            <p:nvSpPr>
              <p:cNvPr id="1041" name="Google Shape;1041;p3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3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3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3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3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46" name="Google Shape;1046;p35"/>
            <p:cNvGrpSpPr/>
            <p:nvPr/>
          </p:nvGrpSpPr>
          <p:grpSpPr>
            <a:xfrm>
              <a:off x="-456575" y="163373"/>
              <a:ext cx="1470925" cy="686772"/>
              <a:chOff x="1855275" y="1547350"/>
              <a:chExt cx="154800" cy="64900"/>
            </a:xfrm>
          </p:grpSpPr>
          <p:sp>
            <p:nvSpPr>
              <p:cNvPr id="1047" name="Google Shape;1047;p3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3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3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3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3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2" name="Google Shape;1052;p35"/>
            <p:cNvSpPr/>
            <p:nvPr/>
          </p:nvSpPr>
          <p:spPr>
            <a:xfrm>
              <a:off x="-1986325" y="3884274"/>
              <a:ext cx="2826324" cy="1439649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5"/>
            <p:cNvSpPr/>
            <p:nvPr/>
          </p:nvSpPr>
          <p:spPr>
            <a:xfrm flipH="1">
              <a:off x="529326" y="4664025"/>
              <a:ext cx="7097849" cy="659886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2046151" y="4664025"/>
              <a:ext cx="7097849" cy="659886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55" name="Google Shape;1055;p35"/>
            <p:cNvGrpSpPr/>
            <p:nvPr/>
          </p:nvGrpSpPr>
          <p:grpSpPr>
            <a:xfrm>
              <a:off x="8205024" y="201195"/>
              <a:ext cx="1289608" cy="541590"/>
              <a:chOff x="1855275" y="1547350"/>
              <a:chExt cx="154800" cy="64900"/>
            </a:xfrm>
          </p:grpSpPr>
          <p:sp>
            <p:nvSpPr>
              <p:cNvPr id="1056" name="Google Shape;1056;p3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1" name="Google Shape;1061;p35"/>
            <p:cNvGrpSpPr/>
            <p:nvPr/>
          </p:nvGrpSpPr>
          <p:grpSpPr>
            <a:xfrm>
              <a:off x="8725255" y="952364"/>
              <a:ext cx="769449" cy="340459"/>
              <a:chOff x="1855275" y="1547350"/>
              <a:chExt cx="154800" cy="64900"/>
            </a:xfrm>
          </p:grpSpPr>
          <p:sp>
            <p:nvSpPr>
              <p:cNvPr id="1062" name="Google Shape;1062;p35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35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35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35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35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31576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36"/>
          <p:cNvGrpSpPr/>
          <p:nvPr/>
        </p:nvGrpSpPr>
        <p:grpSpPr>
          <a:xfrm>
            <a:off x="-1820182" y="418938"/>
            <a:ext cx="16651148" cy="6679627"/>
            <a:chOff x="-1365138" y="314204"/>
            <a:chExt cx="12488361" cy="5009720"/>
          </a:xfrm>
        </p:grpSpPr>
        <p:grpSp>
          <p:nvGrpSpPr>
            <p:cNvPr id="1069" name="Google Shape;1069;p36"/>
            <p:cNvGrpSpPr/>
            <p:nvPr/>
          </p:nvGrpSpPr>
          <p:grpSpPr>
            <a:xfrm>
              <a:off x="-1365138" y="3555204"/>
              <a:ext cx="5045596" cy="1283085"/>
              <a:chOff x="4939527" y="4919710"/>
              <a:chExt cx="3620029" cy="920566"/>
            </a:xfrm>
          </p:grpSpPr>
          <p:grpSp>
            <p:nvGrpSpPr>
              <p:cNvPr id="1070" name="Google Shape;1070;p36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1071" name="Google Shape;1071;p36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2" name="Google Shape;1072;p36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3" name="Google Shape;1073;p36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4" name="Google Shape;1074;p36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75" name="Google Shape;1075;p36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6" name="Google Shape;1076;p36"/>
            <p:cNvGrpSpPr/>
            <p:nvPr/>
          </p:nvGrpSpPr>
          <p:grpSpPr>
            <a:xfrm>
              <a:off x="5283600" y="3773750"/>
              <a:ext cx="1264015" cy="1020051"/>
              <a:chOff x="7048175" y="3773750"/>
              <a:chExt cx="1264015" cy="1020051"/>
            </a:xfrm>
          </p:grpSpPr>
          <p:sp>
            <p:nvSpPr>
              <p:cNvPr id="1077" name="Google Shape;1077;p36"/>
              <p:cNvSpPr/>
              <p:nvPr/>
            </p:nvSpPr>
            <p:spPr>
              <a:xfrm>
                <a:off x="7283672" y="4199168"/>
                <a:ext cx="863779" cy="594633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18607" extrusionOk="0">
                    <a:moveTo>
                      <a:pt x="26701" y="0"/>
                    </a:moveTo>
                    <a:cubicBezTo>
                      <a:pt x="26537" y="0"/>
                      <a:pt x="26373" y="107"/>
                      <a:pt x="26373" y="322"/>
                    </a:cubicBezTo>
                    <a:cubicBezTo>
                      <a:pt x="26361" y="2119"/>
                      <a:pt x="25171" y="3679"/>
                      <a:pt x="23444" y="4144"/>
                    </a:cubicBezTo>
                    <a:cubicBezTo>
                      <a:pt x="24111" y="3322"/>
                      <a:pt x="24480" y="2286"/>
                      <a:pt x="24480" y="1226"/>
                    </a:cubicBezTo>
                    <a:cubicBezTo>
                      <a:pt x="24480" y="1006"/>
                      <a:pt x="24317" y="896"/>
                      <a:pt x="24153" y="896"/>
                    </a:cubicBezTo>
                    <a:cubicBezTo>
                      <a:pt x="23989" y="896"/>
                      <a:pt x="23825" y="1006"/>
                      <a:pt x="23825" y="1226"/>
                    </a:cubicBezTo>
                    <a:cubicBezTo>
                      <a:pt x="23825" y="2417"/>
                      <a:pt x="23290" y="3536"/>
                      <a:pt x="22361" y="4286"/>
                    </a:cubicBezTo>
                    <a:cubicBezTo>
                      <a:pt x="22254" y="4298"/>
                      <a:pt x="22147" y="4382"/>
                      <a:pt x="22099" y="4489"/>
                    </a:cubicBezTo>
                    <a:cubicBezTo>
                      <a:pt x="21647" y="4798"/>
                      <a:pt x="21111" y="5025"/>
                      <a:pt x="20563" y="5120"/>
                    </a:cubicBezTo>
                    <a:cubicBezTo>
                      <a:pt x="21111" y="4048"/>
                      <a:pt x="21397" y="2870"/>
                      <a:pt x="21397" y="1679"/>
                    </a:cubicBezTo>
                    <a:cubicBezTo>
                      <a:pt x="21379" y="1471"/>
                      <a:pt x="21218" y="1366"/>
                      <a:pt x="21059" y="1366"/>
                    </a:cubicBezTo>
                    <a:cubicBezTo>
                      <a:pt x="20899" y="1366"/>
                      <a:pt x="20742" y="1471"/>
                      <a:pt x="20730" y="1679"/>
                    </a:cubicBezTo>
                    <a:cubicBezTo>
                      <a:pt x="20730" y="2917"/>
                      <a:pt x="20396" y="4132"/>
                      <a:pt x="19765" y="5203"/>
                    </a:cubicBezTo>
                    <a:cubicBezTo>
                      <a:pt x="19634" y="5239"/>
                      <a:pt x="19539" y="5370"/>
                      <a:pt x="19539" y="5513"/>
                    </a:cubicBezTo>
                    <a:cubicBezTo>
                      <a:pt x="19527" y="5525"/>
                      <a:pt x="19527" y="5548"/>
                      <a:pt x="19539" y="5560"/>
                    </a:cubicBezTo>
                    <a:cubicBezTo>
                      <a:pt x="18884" y="6513"/>
                      <a:pt x="18015" y="7299"/>
                      <a:pt x="16991" y="7834"/>
                    </a:cubicBezTo>
                    <a:cubicBezTo>
                      <a:pt x="17706" y="7037"/>
                      <a:pt x="18087" y="6025"/>
                      <a:pt x="18087" y="4965"/>
                    </a:cubicBezTo>
                    <a:cubicBezTo>
                      <a:pt x="18087" y="4745"/>
                      <a:pt x="17923" y="4635"/>
                      <a:pt x="17759" y="4635"/>
                    </a:cubicBezTo>
                    <a:cubicBezTo>
                      <a:pt x="17595" y="4635"/>
                      <a:pt x="17432" y="4745"/>
                      <a:pt x="17432" y="4965"/>
                    </a:cubicBezTo>
                    <a:cubicBezTo>
                      <a:pt x="17432" y="6989"/>
                      <a:pt x="15801" y="8620"/>
                      <a:pt x="13777" y="8620"/>
                    </a:cubicBezTo>
                    <a:lnTo>
                      <a:pt x="13705" y="8620"/>
                    </a:lnTo>
                    <a:cubicBezTo>
                      <a:pt x="11776" y="8716"/>
                      <a:pt x="10205" y="10216"/>
                      <a:pt x="10026" y="12144"/>
                    </a:cubicBezTo>
                    <a:cubicBezTo>
                      <a:pt x="8776" y="12073"/>
                      <a:pt x="7621" y="11478"/>
                      <a:pt x="6835" y="10513"/>
                    </a:cubicBezTo>
                    <a:cubicBezTo>
                      <a:pt x="9085" y="10168"/>
                      <a:pt x="10752" y="8239"/>
                      <a:pt x="10776" y="5965"/>
                    </a:cubicBezTo>
                    <a:cubicBezTo>
                      <a:pt x="10776" y="5745"/>
                      <a:pt x="10609" y="5635"/>
                      <a:pt x="10443" y="5635"/>
                    </a:cubicBezTo>
                    <a:cubicBezTo>
                      <a:pt x="10276" y="5635"/>
                      <a:pt x="10109" y="5745"/>
                      <a:pt x="10109" y="5965"/>
                    </a:cubicBezTo>
                    <a:cubicBezTo>
                      <a:pt x="10109" y="8049"/>
                      <a:pt x="8502" y="9775"/>
                      <a:pt x="6418" y="9918"/>
                    </a:cubicBezTo>
                    <a:cubicBezTo>
                      <a:pt x="6037" y="9239"/>
                      <a:pt x="5835" y="8477"/>
                      <a:pt x="5835" y="7715"/>
                    </a:cubicBezTo>
                    <a:cubicBezTo>
                      <a:pt x="5823" y="7507"/>
                      <a:pt x="5665" y="7403"/>
                      <a:pt x="5508" y="7403"/>
                    </a:cubicBezTo>
                    <a:cubicBezTo>
                      <a:pt x="5350" y="7403"/>
                      <a:pt x="5192" y="7507"/>
                      <a:pt x="5180" y="7715"/>
                    </a:cubicBezTo>
                    <a:cubicBezTo>
                      <a:pt x="5180" y="8108"/>
                      <a:pt x="5228" y="8513"/>
                      <a:pt x="5323" y="8906"/>
                    </a:cubicBezTo>
                    <a:cubicBezTo>
                      <a:pt x="2680" y="8668"/>
                      <a:pt x="656" y="6465"/>
                      <a:pt x="656" y="3810"/>
                    </a:cubicBezTo>
                    <a:cubicBezTo>
                      <a:pt x="656" y="3596"/>
                      <a:pt x="492" y="3489"/>
                      <a:pt x="328" y="3489"/>
                    </a:cubicBezTo>
                    <a:cubicBezTo>
                      <a:pt x="165" y="3489"/>
                      <a:pt x="1" y="3596"/>
                      <a:pt x="1" y="3810"/>
                    </a:cubicBezTo>
                    <a:cubicBezTo>
                      <a:pt x="1" y="6906"/>
                      <a:pt x="2442" y="9454"/>
                      <a:pt x="5537" y="9573"/>
                    </a:cubicBezTo>
                    <a:cubicBezTo>
                      <a:pt x="5621" y="9787"/>
                      <a:pt x="5716" y="10001"/>
                      <a:pt x="5835" y="10204"/>
                    </a:cubicBezTo>
                    <a:cubicBezTo>
                      <a:pt x="5835" y="10216"/>
                      <a:pt x="5835" y="10228"/>
                      <a:pt x="5835" y="10251"/>
                    </a:cubicBezTo>
                    <a:cubicBezTo>
                      <a:pt x="5835" y="10394"/>
                      <a:pt x="5930" y="10513"/>
                      <a:pt x="6061" y="10561"/>
                    </a:cubicBezTo>
                    <a:cubicBezTo>
                      <a:pt x="6954" y="11883"/>
                      <a:pt x="8419" y="12716"/>
                      <a:pt x="10014" y="12811"/>
                    </a:cubicBezTo>
                    <a:lnTo>
                      <a:pt x="10014" y="18276"/>
                    </a:lnTo>
                    <a:cubicBezTo>
                      <a:pt x="10014" y="18496"/>
                      <a:pt x="10178" y="18607"/>
                      <a:pt x="10342" y="18607"/>
                    </a:cubicBezTo>
                    <a:cubicBezTo>
                      <a:pt x="10505" y="18607"/>
                      <a:pt x="10669" y="18496"/>
                      <a:pt x="10669" y="18276"/>
                    </a:cubicBezTo>
                    <a:lnTo>
                      <a:pt x="10669" y="12514"/>
                    </a:lnTo>
                    <a:lnTo>
                      <a:pt x="10669" y="12454"/>
                    </a:lnTo>
                    <a:cubicBezTo>
                      <a:pt x="10704" y="10690"/>
                      <a:pt x="12133" y="9286"/>
                      <a:pt x="13889" y="9286"/>
                    </a:cubicBezTo>
                    <a:cubicBezTo>
                      <a:pt x="13911" y="9286"/>
                      <a:pt x="13933" y="9287"/>
                      <a:pt x="13955" y="9287"/>
                    </a:cubicBezTo>
                    <a:lnTo>
                      <a:pt x="13991" y="9287"/>
                    </a:lnTo>
                    <a:cubicBezTo>
                      <a:pt x="16491" y="9204"/>
                      <a:pt x="18789" y="7918"/>
                      <a:pt x="20146" y="5834"/>
                    </a:cubicBezTo>
                    <a:cubicBezTo>
                      <a:pt x="21027" y="5775"/>
                      <a:pt x="21885" y="5465"/>
                      <a:pt x="22599" y="4941"/>
                    </a:cubicBezTo>
                    <a:cubicBezTo>
                      <a:pt x="25076" y="4834"/>
                      <a:pt x="27028" y="2798"/>
                      <a:pt x="27028" y="322"/>
                    </a:cubicBezTo>
                    <a:cubicBezTo>
                      <a:pt x="27028" y="107"/>
                      <a:pt x="26864" y="0"/>
                      <a:pt x="26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36"/>
              <p:cNvSpPr/>
              <p:nvPr/>
            </p:nvSpPr>
            <p:spPr>
              <a:xfrm>
                <a:off x="7556879" y="3773750"/>
                <a:ext cx="670852" cy="331463"/>
              </a:xfrm>
              <a:custGeom>
                <a:avLst/>
                <a:gdLst/>
                <a:ahLst/>
                <a:cxnLst/>
                <a:rect l="l" t="t" r="r" b="b"/>
                <a:pathLst>
                  <a:path w="20992" h="10372" extrusionOk="0">
                    <a:moveTo>
                      <a:pt x="10490" y="1"/>
                    </a:moveTo>
                    <a:cubicBezTo>
                      <a:pt x="4751" y="1"/>
                      <a:pt x="60" y="4621"/>
                      <a:pt x="1" y="10371"/>
                    </a:cubicBezTo>
                    <a:lnTo>
                      <a:pt x="20991" y="10371"/>
                    </a:lnTo>
                    <a:cubicBezTo>
                      <a:pt x="20920" y="4621"/>
                      <a:pt x="16241" y="1"/>
                      <a:pt x="104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7048175" y="3937244"/>
                <a:ext cx="1264015" cy="459038"/>
              </a:xfrm>
              <a:custGeom>
                <a:avLst/>
                <a:gdLst/>
                <a:ahLst/>
                <a:cxnLst/>
                <a:rect l="l" t="t" r="r" b="b"/>
                <a:pathLst>
                  <a:path w="39553" h="14364" extrusionOk="0">
                    <a:moveTo>
                      <a:pt x="29054" y="0"/>
                    </a:moveTo>
                    <a:cubicBezTo>
                      <a:pt x="25569" y="0"/>
                      <a:pt x="22228" y="1749"/>
                      <a:pt x="20253" y="4791"/>
                    </a:cubicBezTo>
                    <a:cubicBezTo>
                      <a:pt x="18919" y="4183"/>
                      <a:pt x="17472" y="3862"/>
                      <a:pt x="16022" y="3862"/>
                    </a:cubicBezTo>
                    <a:cubicBezTo>
                      <a:pt x="15995" y="3862"/>
                      <a:pt x="15969" y="3862"/>
                      <a:pt x="15942" y="3862"/>
                    </a:cubicBezTo>
                    <a:cubicBezTo>
                      <a:pt x="15692" y="3862"/>
                      <a:pt x="15454" y="3874"/>
                      <a:pt x="15216" y="3886"/>
                    </a:cubicBezTo>
                    <a:cubicBezTo>
                      <a:pt x="13661" y="1497"/>
                      <a:pt x="11032" y="124"/>
                      <a:pt x="8289" y="124"/>
                    </a:cubicBezTo>
                    <a:cubicBezTo>
                      <a:pt x="7504" y="124"/>
                      <a:pt x="6710" y="236"/>
                      <a:pt x="5929" y="469"/>
                    </a:cubicBezTo>
                    <a:cubicBezTo>
                      <a:pt x="2417" y="1517"/>
                      <a:pt x="0" y="4743"/>
                      <a:pt x="0" y="8410"/>
                    </a:cubicBezTo>
                    <a:lnTo>
                      <a:pt x="7299" y="8410"/>
                    </a:lnTo>
                    <a:cubicBezTo>
                      <a:pt x="6084" y="10149"/>
                      <a:pt x="5441" y="12232"/>
                      <a:pt x="5453" y="14364"/>
                    </a:cubicBezTo>
                    <a:lnTo>
                      <a:pt x="26444" y="14364"/>
                    </a:lnTo>
                    <a:cubicBezTo>
                      <a:pt x="26444" y="13042"/>
                      <a:pt x="26194" y="11732"/>
                      <a:pt x="25706" y="10506"/>
                    </a:cubicBezTo>
                    <a:lnTo>
                      <a:pt x="39553" y="10494"/>
                    </a:lnTo>
                    <a:cubicBezTo>
                      <a:pt x="39553" y="5839"/>
                      <a:pt x="36493" y="1755"/>
                      <a:pt x="32028" y="433"/>
                    </a:cubicBezTo>
                    <a:cubicBezTo>
                      <a:pt x="31043" y="141"/>
                      <a:pt x="30043" y="0"/>
                      <a:pt x="29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0" name="Google Shape;1080;p36"/>
            <p:cNvGrpSpPr/>
            <p:nvPr/>
          </p:nvGrpSpPr>
          <p:grpSpPr>
            <a:xfrm>
              <a:off x="2891688" y="3994663"/>
              <a:ext cx="535800" cy="790575"/>
              <a:chOff x="4917188" y="4160225"/>
              <a:chExt cx="535800" cy="790575"/>
            </a:xfrm>
          </p:grpSpPr>
          <p:sp>
            <p:nvSpPr>
              <p:cNvPr id="1081" name="Google Shape;1081;p36"/>
              <p:cNvSpPr/>
              <p:nvPr/>
            </p:nvSpPr>
            <p:spPr>
              <a:xfrm>
                <a:off x="4991888" y="4342075"/>
                <a:ext cx="369425" cy="608725"/>
              </a:xfrm>
              <a:custGeom>
                <a:avLst/>
                <a:gdLst/>
                <a:ahLst/>
                <a:cxnLst/>
                <a:rect l="l" t="t" r="r" b="b"/>
                <a:pathLst>
                  <a:path w="14777" h="24349" extrusionOk="0">
                    <a:moveTo>
                      <a:pt x="13967" y="1"/>
                    </a:moveTo>
                    <a:cubicBezTo>
                      <a:pt x="13955" y="3489"/>
                      <a:pt x="11193" y="6359"/>
                      <a:pt x="7692" y="6478"/>
                    </a:cubicBezTo>
                    <a:lnTo>
                      <a:pt x="7692" y="203"/>
                    </a:lnTo>
                    <a:lnTo>
                      <a:pt x="6882" y="203"/>
                    </a:lnTo>
                    <a:lnTo>
                      <a:pt x="6882" y="8264"/>
                    </a:lnTo>
                    <a:cubicBezTo>
                      <a:pt x="3477" y="8037"/>
                      <a:pt x="822" y="5216"/>
                      <a:pt x="822" y="1799"/>
                    </a:cubicBezTo>
                    <a:lnTo>
                      <a:pt x="1" y="1799"/>
                    </a:lnTo>
                    <a:cubicBezTo>
                      <a:pt x="1" y="5668"/>
                      <a:pt x="3025" y="8859"/>
                      <a:pt x="6882" y="9073"/>
                    </a:cubicBezTo>
                    <a:lnTo>
                      <a:pt x="6882" y="20622"/>
                    </a:lnTo>
                    <a:cubicBezTo>
                      <a:pt x="4192" y="20408"/>
                      <a:pt x="2120" y="18158"/>
                      <a:pt x="2120" y="15467"/>
                    </a:cubicBezTo>
                    <a:lnTo>
                      <a:pt x="1298" y="15467"/>
                    </a:lnTo>
                    <a:cubicBezTo>
                      <a:pt x="1298" y="18610"/>
                      <a:pt x="3739" y="21230"/>
                      <a:pt x="6882" y="21444"/>
                    </a:cubicBezTo>
                    <a:lnTo>
                      <a:pt x="6882" y="24349"/>
                    </a:lnTo>
                    <a:lnTo>
                      <a:pt x="7704" y="24349"/>
                    </a:lnTo>
                    <a:lnTo>
                      <a:pt x="7704" y="18062"/>
                    </a:lnTo>
                    <a:cubicBezTo>
                      <a:pt x="11633" y="17943"/>
                      <a:pt x="14764" y="14717"/>
                      <a:pt x="14764" y="10776"/>
                    </a:cubicBezTo>
                    <a:lnTo>
                      <a:pt x="13955" y="10776"/>
                    </a:lnTo>
                    <a:cubicBezTo>
                      <a:pt x="13943" y="14264"/>
                      <a:pt x="11181" y="17122"/>
                      <a:pt x="7704" y="17241"/>
                    </a:cubicBezTo>
                    <a:lnTo>
                      <a:pt x="7704" y="7287"/>
                    </a:lnTo>
                    <a:cubicBezTo>
                      <a:pt x="11633" y="7168"/>
                      <a:pt x="14776" y="3942"/>
                      <a:pt x="147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4917188" y="4160225"/>
                <a:ext cx="53372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1349" h="10668" extrusionOk="0">
                    <a:moveTo>
                      <a:pt x="10680" y="0"/>
                    </a:moveTo>
                    <a:cubicBezTo>
                      <a:pt x="4786" y="0"/>
                      <a:pt x="0" y="4774"/>
                      <a:pt x="12" y="10668"/>
                    </a:cubicBezTo>
                    <a:lnTo>
                      <a:pt x="21348" y="10668"/>
                    </a:lnTo>
                    <a:cubicBezTo>
                      <a:pt x="21348" y="4774"/>
                      <a:pt x="16574" y="0"/>
                      <a:pt x="10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5248463" y="4516500"/>
                <a:ext cx="204525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4097" extrusionOk="0">
                    <a:moveTo>
                      <a:pt x="4097" y="1"/>
                    </a:moveTo>
                    <a:cubicBezTo>
                      <a:pt x="1834" y="1"/>
                      <a:pt x="1" y="1834"/>
                      <a:pt x="1" y="4097"/>
                    </a:cubicBezTo>
                    <a:lnTo>
                      <a:pt x="8180" y="4097"/>
                    </a:lnTo>
                    <a:cubicBezTo>
                      <a:pt x="8180" y="1834"/>
                      <a:pt x="6347" y="1"/>
                      <a:pt x="4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4962138" y="4657300"/>
                <a:ext cx="147350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2954" extrusionOk="0">
                    <a:moveTo>
                      <a:pt x="2941" y="0"/>
                    </a:moveTo>
                    <a:cubicBezTo>
                      <a:pt x="1310" y="0"/>
                      <a:pt x="0" y="1322"/>
                      <a:pt x="0" y="2953"/>
                    </a:cubicBezTo>
                    <a:lnTo>
                      <a:pt x="5894" y="2953"/>
                    </a:lnTo>
                    <a:cubicBezTo>
                      <a:pt x="5894" y="1322"/>
                      <a:pt x="4572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5" name="Google Shape;1085;p36"/>
            <p:cNvGrpSpPr/>
            <p:nvPr/>
          </p:nvGrpSpPr>
          <p:grpSpPr>
            <a:xfrm>
              <a:off x="6518929" y="934475"/>
              <a:ext cx="953258" cy="399719"/>
              <a:chOff x="1855275" y="1547350"/>
              <a:chExt cx="154800" cy="64900"/>
            </a:xfrm>
          </p:grpSpPr>
          <p:sp>
            <p:nvSpPr>
              <p:cNvPr id="1086" name="Google Shape;1086;p3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36"/>
            <p:cNvGrpSpPr/>
            <p:nvPr/>
          </p:nvGrpSpPr>
          <p:grpSpPr>
            <a:xfrm>
              <a:off x="-641918" y="885445"/>
              <a:ext cx="2233191" cy="936935"/>
              <a:chOff x="1855275" y="1547350"/>
              <a:chExt cx="154800" cy="64900"/>
            </a:xfrm>
          </p:grpSpPr>
          <p:sp>
            <p:nvSpPr>
              <p:cNvPr id="1092" name="Google Shape;1092;p3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1252442" y="331073"/>
              <a:ext cx="1180814" cy="495181"/>
              <a:chOff x="1855275" y="1547350"/>
              <a:chExt cx="154800" cy="64900"/>
            </a:xfrm>
          </p:grpSpPr>
          <p:sp>
            <p:nvSpPr>
              <p:cNvPr id="1098" name="Google Shape;1098;p3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3" name="Google Shape;1103;p36"/>
            <p:cNvGrpSpPr/>
            <p:nvPr/>
          </p:nvGrpSpPr>
          <p:grpSpPr>
            <a:xfrm>
              <a:off x="7597279" y="314204"/>
              <a:ext cx="1261156" cy="528916"/>
              <a:chOff x="1855275" y="1547350"/>
              <a:chExt cx="154800" cy="64900"/>
            </a:xfrm>
          </p:grpSpPr>
          <p:sp>
            <p:nvSpPr>
              <p:cNvPr id="1104" name="Google Shape;1104;p36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9" name="Google Shape;1109;p36"/>
            <p:cNvSpPr/>
            <p:nvPr/>
          </p:nvSpPr>
          <p:spPr>
            <a:xfrm>
              <a:off x="0" y="4226450"/>
              <a:ext cx="4824742" cy="920139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-960525" y="3706999"/>
              <a:ext cx="2826324" cy="1439649"/>
            </a:xfrm>
            <a:custGeom>
              <a:avLst/>
              <a:gdLst/>
              <a:ahLst/>
              <a:cxnLst/>
              <a:rect l="l" t="t" r="r" b="b"/>
              <a:pathLst>
                <a:path w="195323" h="109085" extrusionOk="0">
                  <a:moveTo>
                    <a:pt x="101442" y="21479"/>
                  </a:moveTo>
                  <a:lnTo>
                    <a:pt x="104180" y="25122"/>
                  </a:lnTo>
                  <a:cubicBezTo>
                    <a:pt x="104180" y="25122"/>
                    <a:pt x="106180" y="23717"/>
                    <a:pt x="109467" y="23622"/>
                  </a:cubicBezTo>
                  <a:cubicBezTo>
                    <a:pt x="112741" y="23515"/>
                    <a:pt x="117849" y="28349"/>
                    <a:pt x="117849" y="28349"/>
                  </a:cubicBezTo>
                  <a:cubicBezTo>
                    <a:pt x="117849" y="28349"/>
                    <a:pt x="122956" y="25694"/>
                    <a:pt x="123504" y="23622"/>
                  </a:cubicBezTo>
                  <a:cubicBezTo>
                    <a:pt x="124052" y="21538"/>
                    <a:pt x="124957" y="21181"/>
                    <a:pt x="125873" y="18490"/>
                  </a:cubicBezTo>
                  <a:cubicBezTo>
                    <a:pt x="126778" y="15812"/>
                    <a:pt x="129695" y="15085"/>
                    <a:pt x="130981" y="13657"/>
                  </a:cubicBezTo>
                  <a:cubicBezTo>
                    <a:pt x="132255" y="12216"/>
                    <a:pt x="135720" y="12216"/>
                    <a:pt x="136268" y="13657"/>
                  </a:cubicBezTo>
                  <a:cubicBezTo>
                    <a:pt x="136803" y="15085"/>
                    <a:pt x="140280" y="17955"/>
                    <a:pt x="141006" y="20467"/>
                  </a:cubicBezTo>
                  <a:cubicBezTo>
                    <a:pt x="141721" y="22979"/>
                    <a:pt x="141554" y="25122"/>
                    <a:pt x="144650" y="27634"/>
                  </a:cubicBezTo>
                  <a:cubicBezTo>
                    <a:pt x="147745" y="30147"/>
                    <a:pt x="149745" y="35338"/>
                    <a:pt x="151210" y="37302"/>
                  </a:cubicBezTo>
                  <a:cubicBezTo>
                    <a:pt x="152662" y="39279"/>
                    <a:pt x="153758" y="42684"/>
                    <a:pt x="154484" y="46446"/>
                  </a:cubicBezTo>
                  <a:cubicBezTo>
                    <a:pt x="155210" y="50209"/>
                    <a:pt x="195323" y="68473"/>
                    <a:pt x="195323" y="68473"/>
                  </a:cubicBezTo>
                  <a:lnTo>
                    <a:pt x="195323" y="109085"/>
                  </a:lnTo>
                  <a:lnTo>
                    <a:pt x="0" y="109085"/>
                  </a:lnTo>
                  <a:lnTo>
                    <a:pt x="0" y="65044"/>
                  </a:lnTo>
                  <a:cubicBezTo>
                    <a:pt x="0" y="65044"/>
                    <a:pt x="9156" y="63020"/>
                    <a:pt x="11823" y="59091"/>
                  </a:cubicBezTo>
                  <a:cubicBezTo>
                    <a:pt x="14490" y="55150"/>
                    <a:pt x="14288" y="53542"/>
                    <a:pt x="15931" y="53638"/>
                  </a:cubicBezTo>
                  <a:cubicBezTo>
                    <a:pt x="17562" y="53745"/>
                    <a:pt x="18181" y="52328"/>
                    <a:pt x="19312" y="50221"/>
                  </a:cubicBezTo>
                  <a:cubicBezTo>
                    <a:pt x="20444" y="48101"/>
                    <a:pt x="21158" y="45077"/>
                    <a:pt x="22182" y="45375"/>
                  </a:cubicBezTo>
                  <a:cubicBezTo>
                    <a:pt x="23206" y="45684"/>
                    <a:pt x="23313" y="46387"/>
                    <a:pt x="25051" y="44267"/>
                  </a:cubicBezTo>
                  <a:cubicBezTo>
                    <a:pt x="26790" y="42148"/>
                    <a:pt x="30278" y="41041"/>
                    <a:pt x="31207" y="38922"/>
                  </a:cubicBezTo>
                  <a:cubicBezTo>
                    <a:pt x="32124" y="36814"/>
                    <a:pt x="34481" y="29956"/>
                    <a:pt x="35814" y="28849"/>
                  </a:cubicBezTo>
                  <a:cubicBezTo>
                    <a:pt x="37160" y="27730"/>
                    <a:pt x="38481" y="26527"/>
                    <a:pt x="38993" y="25110"/>
                  </a:cubicBezTo>
                  <a:cubicBezTo>
                    <a:pt x="39505" y="23705"/>
                    <a:pt x="41053" y="24539"/>
                    <a:pt x="41768" y="23622"/>
                  </a:cubicBezTo>
                  <a:cubicBezTo>
                    <a:pt x="42482" y="22693"/>
                    <a:pt x="43613" y="14323"/>
                    <a:pt x="44327" y="12609"/>
                  </a:cubicBezTo>
                  <a:cubicBezTo>
                    <a:pt x="45054" y="10882"/>
                    <a:pt x="46078" y="10692"/>
                    <a:pt x="46685" y="10894"/>
                  </a:cubicBezTo>
                  <a:cubicBezTo>
                    <a:pt x="47304" y="11097"/>
                    <a:pt x="48328" y="9275"/>
                    <a:pt x="49661" y="8573"/>
                  </a:cubicBezTo>
                  <a:cubicBezTo>
                    <a:pt x="51007" y="7870"/>
                    <a:pt x="52233" y="7465"/>
                    <a:pt x="53352" y="7763"/>
                  </a:cubicBezTo>
                  <a:cubicBezTo>
                    <a:pt x="54483" y="8073"/>
                    <a:pt x="53972" y="11894"/>
                    <a:pt x="54281" y="12406"/>
                  </a:cubicBezTo>
                  <a:cubicBezTo>
                    <a:pt x="54591" y="12906"/>
                    <a:pt x="56127" y="11394"/>
                    <a:pt x="56436" y="10085"/>
                  </a:cubicBezTo>
                  <a:cubicBezTo>
                    <a:pt x="56746" y="8775"/>
                    <a:pt x="62996" y="5953"/>
                    <a:pt x="63913" y="4941"/>
                  </a:cubicBezTo>
                  <a:cubicBezTo>
                    <a:pt x="64842" y="3941"/>
                    <a:pt x="63711" y="2417"/>
                    <a:pt x="65044" y="1215"/>
                  </a:cubicBezTo>
                  <a:cubicBezTo>
                    <a:pt x="66378" y="0"/>
                    <a:pt x="68426" y="203"/>
                    <a:pt x="70378" y="1215"/>
                  </a:cubicBezTo>
                  <a:cubicBezTo>
                    <a:pt x="72331" y="2215"/>
                    <a:pt x="72331" y="3227"/>
                    <a:pt x="73450" y="3334"/>
                  </a:cubicBezTo>
                  <a:cubicBezTo>
                    <a:pt x="74581" y="3429"/>
                    <a:pt x="74581" y="4536"/>
                    <a:pt x="76224" y="4739"/>
                  </a:cubicBezTo>
                  <a:cubicBezTo>
                    <a:pt x="77867" y="4941"/>
                    <a:pt x="79094" y="4941"/>
                    <a:pt x="79403" y="6453"/>
                  </a:cubicBezTo>
                  <a:cubicBezTo>
                    <a:pt x="79713" y="7965"/>
                    <a:pt x="80630" y="5953"/>
                    <a:pt x="82166" y="6953"/>
                  </a:cubicBezTo>
                  <a:cubicBezTo>
                    <a:pt x="83701" y="7965"/>
                    <a:pt x="85856" y="8168"/>
                    <a:pt x="86368" y="9585"/>
                  </a:cubicBezTo>
                  <a:cubicBezTo>
                    <a:pt x="86892" y="10990"/>
                    <a:pt x="86880" y="12609"/>
                    <a:pt x="88321" y="12502"/>
                  </a:cubicBezTo>
                  <a:cubicBezTo>
                    <a:pt x="89762" y="12406"/>
                    <a:pt x="90059" y="13109"/>
                    <a:pt x="90988" y="13811"/>
                  </a:cubicBezTo>
                  <a:cubicBezTo>
                    <a:pt x="91905" y="14526"/>
                    <a:pt x="93453" y="13740"/>
                    <a:pt x="93750" y="14585"/>
                  </a:cubicBezTo>
                  <a:cubicBezTo>
                    <a:pt x="94060" y="15431"/>
                    <a:pt x="96012" y="15621"/>
                    <a:pt x="96215" y="16335"/>
                  </a:cubicBezTo>
                  <a:cubicBezTo>
                    <a:pt x="96417" y="17050"/>
                    <a:pt x="97144" y="18550"/>
                    <a:pt x="98679" y="18348"/>
                  </a:cubicBezTo>
                  <a:cubicBezTo>
                    <a:pt x="100215" y="18157"/>
                    <a:pt x="100835" y="18252"/>
                    <a:pt x="101144" y="1986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1" name="Google Shape;1111;p36"/>
            <p:cNvGrpSpPr/>
            <p:nvPr/>
          </p:nvGrpSpPr>
          <p:grpSpPr>
            <a:xfrm>
              <a:off x="-92" y="3884274"/>
              <a:ext cx="11123316" cy="1439649"/>
              <a:chOff x="-92" y="3884274"/>
              <a:chExt cx="11123316" cy="1439649"/>
            </a:xfrm>
          </p:grpSpPr>
          <p:sp>
            <p:nvSpPr>
              <p:cNvPr id="1112" name="Google Shape;1112;p36"/>
              <p:cNvSpPr/>
              <p:nvPr/>
            </p:nvSpPr>
            <p:spPr>
              <a:xfrm flipH="1">
                <a:off x="-92" y="4682325"/>
                <a:ext cx="9144092" cy="461491"/>
              </a:xfrm>
              <a:custGeom>
                <a:avLst/>
                <a:gdLst/>
                <a:ahLst/>
                <a:cxnLst/>
                <a:rect l="l" t="t" r="r" b="b"/>
                <a:pathLst>
                  <a:path w="195251" h="32374" extrusionOk="0">
                    <a:moveTo>
                      <a:pt x="0" y="4442"/>
                    </a:moveTo>
                    <a:cubicBezTo>
                      <a:pt x="0" y="4442"/>
                      <a:pt x="43517" y="1"/>
                      <a:pt x="100596" y="12883"/>
                    </a:cubicBezTo>
                    <a:cubicBezTo>
                      <a:pt x="140863" y="21980"/>
                      <a:pt x="178522" y="7847"/>
                      <a:pt x="195251" y="7847"/>
                    </a:cubicBezTo>
                    <a:lnTo>
                      <a:pt x="195251" y="32374"/>
                    </a:lnTo>
                    <a:lnTo>
                      <a:pt x="0" y="3237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8296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574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8C19C-5056-49D6-BB36-EFDD20700497}" type="slidenum">
              <a:rPr lang="ko-KR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43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0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2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06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71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2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122118" y="4592996"/>
            <a:ext cx="5745556" cy="2225877"/>
            <a:chOff x="2189450" y="2220300"/>
            <a:chExt cx="3202175" cy="1240550"/>
          </a:xfrm>
        </p:grpSpPr>
        <p:sp>
          <p:nvSpPr>
            <p:cNvPr id="116" name="Google Shape;116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" name="Google Shape;118;p9"/>
          <p:cNvGrpSpPr/>
          <p:nvPr/>
        </p:nvGrpSpPr>
        <p:grpSpPr>
          <a:xfrm>
            <a:off x="3540590" y="5070631"/>
            <a:ext cx="4521471" cy="1751656"/>
            <a:chOff x="2189450" y="2220300"/>
            <a:chExt cx="3202175" cy="1240550"/>
          </a:xfrm>
        </p:grpSpPr>
        <p:sp>
          <p:nvSpPr>
            <p:cNvPr id="119" name="Google Shape;119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" name="Google Shape;121;p9"/>
          <p:cNvSpPr/>
          <p:nvPr/>
        </p:nvSpPr>
        <p:spPr>
          <a:xfrm>
            <a:off x="771101" y="1127500"/>
            <a:ext cx="2481267" cy="156744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9"/>
          <p:cNvSpPr/>
          <p:nvPr/>
        </p:nvSpPr>
        <p:spPr>
          <a:xfrm>
            <a:off x="337740" y="541757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1431068" y="302770"/>
            <a:ext cx="672581" cy="4248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1118467" y="1852900"/>
            <a:ext cx="4364400" cy="1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5107603" y="6484371"/>
            <a:ext cx="7084399" cy="37364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9"/>
          <p:cNvSpPr/>
          <p:nvPr/>
        </p:nvSpPr>
        <p:spPr>
          <a:xfrm>
            <a:off x="10985038" y="6369869"/>
            <a:ext cx="408484" cy="206776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9"/>
          <p:cNvSpPr/>
          <p:nvPr/>
        </p:nvSpPr>
        <p:spPr>
          <a:xfrm flipH="1">
            <a:off x="-133" y="6433100"/>
            <a:ext cx="6948100" cy="424880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38200" y="3908281"/>
            <a:ext cx="43084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8182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1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91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4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63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2BD06-5ECA-4DDD-9093-B6475EDAA61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70FEC-E086-43CD-8C28-B243BEE5D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75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500" y="0"/>
            <a:ext cx="13440995" cy="6858008"/>
            <a:chOff x="-468375" y="0"/>
            <a:chExt cx="10080746" cy="5143506"/>
          </a:xfrm>
        </p:grpSpPr>
        <p:sp>
          <p:nvSpPr>
            <p:cNvPr id="10" name="Google Shape;10;p2"/>
            <p:cNvSpPr/>
            <p:nvPr/>
          </p:nvSpPr>
          <p:spPr>
            <a:xfrm>
              <a:off x="-12775" y="0"/>
              <a:ext cx="9212423" cy="3981228"/>
            </a:xfrm>
            <a:custGeom>
              <a:avLst/>
              <a:gdLst/>
              <a:ahLst/>
              <a:cxnLst/>
              <a:rect l="l" t="t" r="r" b="b"/>
              <a:pathLst>
                <a:path w="258033" h="112655" extrusionOk="0">
                  <a:moveTo>
                    <a:pt x="0" y="0"/>
                  </a:moveTo>
                  <a:lnTo>
                    <a:pt x="0" y="112654"/>
                  </a:lnTo>
                  <a:lnTo>
                    <a:pt x="258032" y="112654"/>
                  </a:lnTo>
                  <a:lnTo>
                    <a:pt x="258032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5811" y="3341522"/>
              <a:ext cx="7992388" cy="373685"/>
            </a:xfrm>
            <a:custGeom>
              <a:avLst/>
              <a:gdLst/>
              <a:ahLst/>
              <a:cxnLst/>
              <a:rect l="l" t="t" r="r" b="b"/>
              <a:pathLst>
                <a:path w="226157" h="10574" extrusionOk="0">
                  <a:moveTo>
                    <a:pt x="0" y="0"/>
                  </a:moveTo>
                  <a:lnTo>
                    <a:pt x="0" y="4280"/>
                  </a:lnTo>
                  <a:cubicBezTo>
                    <a:pt x="0" y="7861"/>
                    <a:pt x="2386" y="10573"/>
                    <a:pt x="5406" y="10573"/>
                  </a:cubicBezTo>
                  <a:cubicBezTo>
                    <a:pt x="5548" y="10573"/>
                    <a:pt x="5692" y="10567"/>
                    <a:pt x="5837" y="10555"/>
                  </a:cubicBezTo>
                  <a:lnTo>
                    <a:pt x="220320" y="10555"/>
                  </a:lnTo>
                  <a:cubicBezTo>
                    <a:pt x="220465" y="10567"/>
                    <a:pt x="220609" y="10573"/>
                    <a:pt x="220751" y="10573"/>
                  </a:cubicBezTo>
                  <a:cubicBezTo>
                    <a:pt x="223771" y="10573"/>
                    <a:pt x="226157" y="7861"/>
                    <a:pt x="226157" y="4280"/>
                  </a:cubicBezTo>
                  <a:lnTo>
                    <a:pt x="226157" y="0"/>
                  </a:lnTo>
                  <a:cubicBezTo>
                    <a:pt x="226157" y="3581"/>
                    <a:pt x="223771" y="6294"/>
                    <a:pt x="220751" y="6294"/>
                  </a:cubicBezTo>
                  <a:cubicBezTo>
                    <a:pt x="220609" y="6294"/>
                    <a:pt x="220465" y="6288"/>
                    <a:pt x="220320" y="6276"/>
                  </a:cubicBezTo>
                  <a:lnTo>
                    <a:pt x="5837" y="6276"/>
                  </a:lnTo>
                  <a:cubicBezTo>
                    <a:pt x="5692" y="6288"/>
                    <a:pt x="5548" y="6294"/>
                    <a:pt x="5406" y="6294"/>
                  </a:cubicBezTo>
                  <a:cubicBezTo>
                    <a:pt x="2386" y="6294"/>
                    <a:pt x="0" y="3581"/>
                    <a:pt x="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75811" y="394357"/>
              <a:ext cx="7992388" cy="3169680"/>
            </a:xfrm>
            <a:custGeom>
              <a:avLst/>
              <a:gdLst/>
              <a:ahLst/>
              <a:cxnLst/>
              <a:rect l="l" t="t" r="r" b="b"/>
              <a:pathLst>
                <a:path w="226157" h="89691" extrusionOk="0">
                  <a:moveTo>
                    <a:pt x="7168" y="1"/>
                  </a:moveTo>
                  <a:cubicBezTo>
                    <a:pt x="3206" y="1"/>
                    <a:pt x="0" y="3206"/>
                    <a:pt x="0" y="7168"/>
                  </a:cubicBezTo>
                  <a:lnTo>
                    <a:pt x="0" y="83078"/>
                  </a:lnTo>
                  <a:cubicBezTo>
                    <a:pt x="0" y="86846"/>
                    <a:pt x="2385" y="89690"/>
                    <a:pt x="5403" y="89690"/>
                  </a:cubicBezTo>
                  <a:cubicBezTo>
                    <a:pt x="5547" y="89690"/>
                    <a:pt x="5691" y="89684"/>
                    <a:pt x="5837" y="89671"/>
                  </a:cubicBezTo>
                  <a:lnTo>
                    <a:pt x="220078" y="89671"/>
                  </a:lnTo>
                  <a:cubicBezTo>
                    <a:pt x="220229" y="89671"/>
                    <a:pt x="220395" y="89671"/>
                    <a:pt x="220562" y="89686"/>
                  </a:cubicBezTo>
                  <a:cubicBezTo>
                    <a:pt x="220632" y="89689"/>
                    <a:pt x="220702" y="89690"/>
                    <a:pt x="220772" y="89690"/>
                  </a:cubicBezTo>
                  <a:cubicBezTo>
                    <a:pt x="223787" y="89690"/>
                    <a:pt x="226157" y="86832"/>
                    <a:pt x="226157" y="83078"/>
                  </a:cubicBezTo>
                  <a:lnTo>
                    <a:pt x="226157" y="7168"/>
                  </a:lnTo>
                  <a:cubicBezTo>
                    <a:pt x="226157" y="3206"/>
                    <a:pt x="222951" y="1"/>
                    <a:pt x="21898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101336" y="3961948"/>
              <a:ext cx="151255" cy="128284"/>
            </a:xfrm>
            <a:custGeom>
              <a:avLst/>
              <a:gdLst/>
              <a:ahLst/>
              <a:cxnLst/>
              <a:rect l="l" t="t" r="r" b="b"/>
              <a:pathLst>
                <a:path w="4280" h="3630" extrusionOk="0">
                  <a:moveTo>
                    <a:pt x="0" y="0"/>
                  </a:moveTo>
                  <a:cubicBezTo>
                    <a:pt x="1240" y="938"/>
                    <a:pt x="2238" y="2178"/>
                    <a:pt x="2888" y="3599"/>
                  </a:cubicBezTo>
                  <a:cubicBezTo>
                    <a:pt x="2934" y="3599"/>
                    <a:pt x="2994" y="3614"/>
                    <a:pt x="3040" y="3629"/>
                  </a:cubicBezTo>
                  <a:cubicBezTo>
                    <a:pt x="3009" y="2314"/>
                    <a:pt x="3448" y="102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72651" y="3961948"/>
              <a:ext cx="398671" cy="1181558"/>
            </a:xfrm>
            <a:custGeom>
              <a:avLst/>
              <a:gdLst/>
              <a:ahLst/>
              <a:cxnLst/>
              <a:rect l="l" t="t" r="r" b="b"/>
              <a:pathLst>
                <a:path w="11281" h="33434" extrusionOk="0">
                  <a:moveTo>
                    <a:pt x="0" y="0"/>
                  </a:moveTo>
                  <a:cubicBezTo>
                    <a:pt x="1618" y="1270"/>
                    <a:pt x="2843" y="3070"/>
                    <a:pt x="3282" y="5066"/>
                  </a:cubicBezTo>
                  <a:lnTo>
                    <a:pt x="4960" y="12732"/>
                  </a:lnTo>
                  <a:cubicBezTo>
                    <a:pt x="5399" y="14728"/>
                    <a:pt x="4945" y="16528"/>
                    <a:pt x="3886" y="17798"/>
                  </a:cubicBezTo>
                  <a:lnTo>
                    <a:pt x="5187" y="24482"/>
                  </a:lnTo>
                  <a:cubicBezTo>
                    <a:pt x="5761" y="27340"/>
                    <a:pt x="5066" y="29910"/>
                    <a:pt x="3508" y="31740"/>
                  </a:cubicBezTo>
                  <a:lnTo>
                    <a:pt x="3735" y="33434"/>
                  </a:lnTo>
                  <a:lnTo>
                    <a:pt x="7561" y="33434"/>
                  </a:lnTo>
                  <a:lnTo>
                    <a:pt x="7773" y="31740"/>
                  </a:lnTo>
                  <a:cubicBezTo>
                    <a:pt x="6215" y="29910"/>
                    <a:pt x="5535" y="27340"/>
                    <a:pt x="6094" y="24482"/>
                  </a:cubicBezTo>
                  <a:lnTo>
                    <a:pt x="7395" y="17798"/>
                  </a:lnTo>
                  <a:cubicBezTo>
                    <a:pt x="6336" y="16528"/>
                    <a:pt x="5882" y="14728"/>
                    <a:pt x="6321" y="12732"/>
                  </a:cubicBezTo>
                  <a:lnTo>
                    <a:pt x="7999" y="5066"/>
                  </a:lnTo>
                  <a:cubicBezTo>
                    <a:pt x="8438" y="3070"/>
                    <a:pt x="9663" y="1270"/>
                    <a:pt x="1128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38867" y="3961948"/>
              <a:ext cx="147509" cy="122948"/>
            </a:xfrm>
            <a:custGeom>
              <a:avLst/>
              <a:gdLst/>
              <a:ahLst/>
              <a:cxnLst/>
              <a:rect l="l" t="t" r="r" b="b"/>
              <a:pathLst>
                <a:path w="4174" h="3479" extrusionOk="0">
                  <a:moveTo>
                    <a:pt x="0" y="0"/>
                  </a:moveTo>
                  <a:cubicBezTo>
                    <a:pt x="1180" y="923"/>
                    <a:pt x="2132" y="2117"/>
                    <a:pt x="2752" y="3478"/>
                  </a:cubicBezTo>
                  <a:lnTo>
                    <a:pt x="2949" y="3478"/>
                  </a:lnTo>
                  <a:cubicBezTo>
                    <a:pt x="2949" y="2208"/>
                    <a:pt x="3372" y="98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67552" y="3961948"/>
              <a:ext cx="155001" cy="145389"/>
            </a:xfrm>
            <a:custGeom>
              <a:avLst/>
              <a:gdLst/>
              <a:ahLst/>
              <a:cxnLst/>
              <a:rect l="l" t="t" r="r" b="b"/>
              <a:pathLst>
                <a:path w="4386" h="4114" extrusionOk="0">
                  <a:moveTo>
                    <a:pt x="0" y="0"/>
                  </a:moveTo>
                  <a:cubicBezTo>
                    <a:pt x="1391" y="1059"/>
                    <a:pt x="2465" y="2480"/>
                    <a:pt x="3085" y="4113"/>
                  </a:cubicBezTo>
                  <a:cubicBezTo>
                    <a:pt x="2949" y="2616"/>
                    <a:pt x="3418" y="1149"/>
                    <a:pt x="43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354" y="3961948"/>
              <a:ext cx="160868" cy="177442"/>
            </a:xfrm>
            <a:custGeom>
              <a:avLst/>
              <a:gdLst/>
              <a:ahLst/>
              <a:cxnLst/>
              <a:rect l="l" t="t" r="r" b="b"/>
              <a:pathLst>
                <a:path w="4552" h="5021" extrusionOk="0">
                  <a:moveTo>
                    <a:pt x="0" y="0"/>
                  </a:moveTo>
                  <a:cubicBezTo>
                    <a:pt x="1634" y="1255"/>
                    <a:pt x="2904" y="3024"/>
                    <a:pt x="3372" y="5020"/>
                  </a:cubicBezTo>
                  <a:cubicBezTo>
                    <a:pt x="3327" y="4824"/>
                    <a:pt x="3297" y="4627"/>
                    <a:pt x="3282" y="4446"/>
                  </a:cubicBezTo>
                  <a:cubicBezTo>
                    <a:pt x="3085" y="2692"/>
                    <a:pt x="3569" y="1134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4298" y="3961948"/>
              <a:ext cx="154471" cy="140583"/>
            </a:xfrm>
            <a:custGeom>
              <a:avLst/>
              <a:gdLst/>
              <a:ahLst/>
              <a:cxnLst/>
              <a:rect l="l" t="t" r="r" b="b"/>
              <a:pathLst>
                <a:path w="4371" h="3978" extrusionOk="0">
                  <a:moveTo>
                    <a:pt x="0" y="0"/>
                  </a:moveTo>
                  <a:cubicBezTo>
                    <a:pt x="1346" y="1028"/>
                    <a:pt x="2405" y="2404"/>
                    <a:pt x="3040" y="3977"/>
                  </a:cubicBezTo>
                  <a:lnTo>
                    <a:pt x="3070" y="3977"/>
                  </a:lnTo>
                  <a:cubicBezTo>
                    <a:pt x="2964" y="2525"/>
                    <a:pt x="3433" y="1104"/>
                    <a:pt x="437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0297" y="3961948"/>
              <a:ext cx="160903" cy="176912"/>
            </a:xfrm>
            <a:custGeom>
              <a:avLst/>
              <a:gdLst/>
              <a:ahLst/>
              <a:cxnLst/>
              <a:rect l="l" t="t" r="r" b="b"/>
              <a:pathLst>
                <a:path w="4553" h="5006" extrusionOk="0">
                  <a:moveTo>
                    <a:pt x="1" y="0"/>
                  </a:moveTo>
                  <a:cubicBezTo>
                    <a:pt x="1634" y="1255"/>
                    <a:pt x="2904" y="3024"/>
                    <a:pt x="3373" y="5005"/>
                  </a:cubicBezTo>
                  <a:cubicBezTo>
                    <a:pt x="3328" y="4794"/>
                    <a:pt x="3297" y="4582"/>
                    <a:pt x="3282" y="4385"/>
                  </a:cubicBezTo>
                  <a:cubicBezTo>
                    <a:pt x="3101" y="2661"/>
                    <a:pt x="3585" y="1119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00513" y="3961948"/>
              <a:ext cx="155001" cy="127754"/>
            </a:xfrm>
            <a:custGeom>
              <a:avLst/>
              <a:gdLst/>
              <a:ahLst/>
              <a:cxnLst/>
              <a:rect l="l" t="t" r="r" b="b"/>
              <a:pathLst>
                <a:path w="4386" h="3615" extrusionOk="0">
                  <a:moveTo>
                    <a:pt x="0" y="0"/>
                  </a:moveTo>
                  <a:cubicBezTo>
                    <a:pt x="1240" y="953"/>
                    <a:pt x="2238" y="2193"/>
                    <a:pt x="2888" y="3614"/>
                  </a:cubicBezTo>
                  <a:lnTo>
                    <a:pt x="3070" y="3614"/>
                  </a:lnTo>
                  <a:cubicBezTo>
                    <a:pt x="3055" y="2299"/>
                    <a:pt x="3524" y="101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788458" y="3961948"/>
              <a:ext cx="155001" cy="127754"/>
            </a:xfrm>
            <a:custGeom>
              <a:avLst/>
              <a:gdLst/>
              <a:ahLst/>
              <a:cxnLst/>
              <a:rect l="l" t="t" r="r" b="b"/>
              <a:pathLst>
                <a:path w="4386" h="3615" extrusionOk="0">
                  <a:moveTo>
                    <a:pt x="0" y="0"/>
                  </a:moveTo>
                  <a:cubicBezTo>
                    <a:pt x="862" y="1013"/>
                    <a:pt x="1331" y="2299"/>
                    <a:pt x="1316" y="3614"/>
                  </a:cubicBezTo>
                  <a:lnTo>
                    <a:pt x="1498" y="3614"/>
                  </a:lnTo>
                  <a:cubicBezTo>
                    <a:pt x="2148" y="2193"/>
                    <a:pt x="3146" y="95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422242" y="3961948"/>
              <a:ext cx="161433" cy="176912"/>
            </a:xfrm>
            <a:custGeom>
              <a:avLst/>
              <a:gdLst/>
              <a:ahLst/>
              <a:cxnLst/>
              <a:rect l="l" t="t" r="r" b="b"/>
              <a:pathLst>
                <a:path w="4568" h="5006" extrusionOk="0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01" y="4279"/>
                    <a:pt x="1271" y="4642"/>
                    <a:pt x="1195" y="5005"/>
                  </a:cubicBezTo>
                  <a:cubicBezTo>
                    <a:pt x="1664" y="3024"/>
                    <a:pt x="2934" y="1255"/>
                    <a:pt x="456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62459" y="3961948"/>
              <a:ext cx="160868" cy="177442"/>
            </a:xfrm>
            <a:custGeom>
              <a:avLst/>
              <a:gdLst/>
              <a:ahLst/>
              <a:cxnLst/>
              <a:rect l="l" t="t" r="r" b="b"/>
              <a:pathLst>
                <a:path w="4552" h="5021" extrusionOk="0">
                  <a:moveTo>
                    <a:pt x="0" y="0"/>
                  </a:moveTo>
                  <a:cubicBezTo>
                    <a:pt x="983" y="1134"/>
                    <a:pt x="1467" y="2692"/>
                    <a:pt x="1270" y="4446"/>
                  </a:cubicBezTo>
                  <a:cubicBezTo>
                    <a:pt x="1255" y="4627"/>
                    <a:pt x="1210" y="4824"/>
                    <a:pt x="1180" y="5020"/>
                  </a:cubicBezTo>
                  <a:cubicBezTo>
                    <a:pt x="1648" y="3024"/>
                    <a:pt x="2918" y="1255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55203" y="3961948"/>
              <a:ext cx="154471" cy="140583"/>
            </a:xfrm>
            <a:custGeom>
              <a:avLst/>
              <a:gdLst/>
              <a:ahLst/>
              <a:cxnLst/>
              <a:rect l="l" t="t" r="r" b="b"/>
              <a:pathLst>
                <a:path w="4371" h="3978" extrusionOk="0">
                  <a:moveTo>
                    <a:pt x="1" y="0"/>
                  </a:moveTo>
                  <a:cubicBezTo>
                    <a:pt x="938" y="1104"/>
                    <a:pt x="1407" y="2525"/>
                    <a:pt x="1301" y="3977"/>
                  </a:cubicBezTo>
                  <a:lnTo>
                    <a:pt x="1331" y="3977"/>
                  </a:lnTo>
                  <a:cubicBezTo>
                    <a:pt x="1966" y="2404"/>
                    <a:pt x="3025" y="1028"/>
                    <a:pt x="437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57596" y="3961948"/>
              <a:ext cx="147509" cy="122948"/>
            </a:xfrm>
            <a:custGeom>
              <a:avLst/>
              <a:gdLst/>
              <a:ahLst/>
              <a:cxnLst/>
              <a:rect l="l" t="t" r="r" b="b"/>
              <a:pathLst>
                <a:path w="4174" h="3479" extrusionOk="0">
                  <a:moveTo>
                    <a:pt x="0" y="0"/>
                  </a:moveTo>
                  <a:cubicBezTo>
                    <a:pt x="802" y="983"/>
                    <a:pt x="1225" y="2208"/>
                    <a:pt x="1225" y="3478"/>
                  </a:cubicBezTo>
                  <a:lnTo>
                    <a:pt x="1422" y="3478"/>
                  </a:lnTo>
                  <a:cubicBezTo>
                    <a:pt x="2042" y="2117"/>
                    <a:pt x="2994" y="92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91381" y="3961948"/>
              <a:ext cx="151255" cy="128284"/>
            </a:xfrm>
            <a:custGeom>
              <a:avLst/>
              <a:gdLst/>
              <a:ahLst/>
              <a:cxnLst/>
              <a:rect l="l" t="t" r="r" b="b"/>
              <a:pathLst>
                <a:path w="4280" h="3630" extrusionOk="0">
                  <a:moveTo>
                    <a:pt x="0" y="0"/>
                  </a:moveTo>
                  <a:cubicBezTo>
                    <a:pt x="832" y="1028"/>
                    <a:pt x="1271" y="2314"/>
                    <a:pt x="1240" y="3629"/>
                  </a:cubicBezTo>
                  <a:cubicBezTo>
                    <a:pt x="1286" y="3614"/>
                    <a:pt x="1346" y="3599"/>
                    <a:pt x="1392" y="3599"/>
                  </a:cubicBezTo>
                  <a:cubicBezTo>
                    <a:pt x="2042" y="2178"/>
                    <a:pt x="3040" y="93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21419" y="3961948"/>
              <a:ext cx="155001" cy="145389"/>
            </a:xfrm>
            <a:custGeom>
              <a:avLst/>
              <a:gdLst/>
              <a:ahLst/>
              <a:cxnLst/>
              <a:rect l="l" t="t" r="r" b="b"/>
              <a:pathLst>
                <a:path w="4386" h="4114" extrusionOk="0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16" y="3977"/>
                    <a:pt x="1301" y="4038"/>
                    <a:pt x="1301" y="4113"/>
                  </a:cubicBezTo>
                  <a:cubicBezTo>
                    <a:pt x="1921" y="2480"/>
                    <a:pt x="2995" y="1059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09536" y="3924523"/>
              <a:ext cx="583569" cy="463873"/>
            </a:xfrm>
            <a:custGeom>
              <a:avLst/>
              <a:gdLst/>
              <a:ahLst/>
              <a:cxnLst/>
              <a:rect l="l" t="t" r="r" b="b"/>
              <a:pathLst>
                <a:path w="16513" h="13126" extrusionOk="0">
                  <a:moveTo>
                    <a:pt x="5005" y="1"/>
                  </a:moveTo>
                  <a:cubicBezTo>
                    <a:pt x="2102" y="1"/>
                    <a:pt x="106" y="1997"/>
                    <a:pt x="0" y="4673"/>
                  </a:cubicBezTo>
                  <a:lnTo>
                    <a:pt x="681" y="4673"/>
                  </a:lnTo>
                  <a:cubicBezTo>
                    <a:pt x="5686" y="4673"/>
                    <a:pt x="10555" y="8333"/>
                    <a:pt x="12248" y="13126"/>
                  </a:cubicBezTo>
                  <a:cubicBezTo>
                    <a:pt x="12127" y="9769"/>
                    <a:pt x="13776" y="6956"/>
                    <a:pt x="16513" y="5580"/>
                  </a:cubicBezTo>
                  <a:cubicBezTo>
                    <a:pt x="15500" y="2450"/>
                    <a:pt x="12309" y="1"/>
                    <a:pt x="908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66104" y="3924523"/>
              <a:ext cx="579859" cy="462283"/>
            </a:xfrm>
            <a:custGeom>
              <a:avLst/>
              <a:gdLst/>
              <a:ahLst/>
              <a:cxnLst/>
              <a:rect l="l" t="t" r="r" b="b"/>
              <a:pathLst>
                <a:path w="16408" h="13081" extrusionOk="0">
                  <a:moveTo>
                    <a:pt x="5278" y="1"/>
                  </a:moveTo>
                  <a:cubicBezTo>
                    <a:pt x="2103" y="1"/>
                    <a:pt x="1" y="2375"/>
                    <a:pt x="288" y="5444"/>
                  </a:cubicBezTo>
                  <a:cubicBezTo>
                    <a:pt x="303" y="5641"/>
                    <a:pt x="334" y="5853"/>
                    <a:pt x="379" y="6064"/>
                  </a:cubicBezTo>
                  <a:cubicBezTo>
                    <a:pt x="394" y="6125"/>
                    <a:pt x="409" y="6170"/>
                    <a:pt x="424" y="6216"/>
                  </a:cubicBezTo>
                  <a:lnTo>
                    <a:pt x="696" y="7455"/>
                  </a:lnTo>
                  <a:cubicBezTo>
                    <a:pt x="2541" y="8922"/>
                    <a:pt x="3948" y="10873"/>
                    <a:pt x="4764" y="13081"/>
                  </a:cubicBezTo>
                  <a:cubicBezTo>
                    <a:pt x="4613" y="8317"/>
                    <a:pt x="8030" y="4673"/>
                    <a:pt x="13020" y="4673"/>
                  </a:cubicBezTo>
                  <a:lnTo>
                    <a:pt x="16408" y="4673"/>
                  </a:lnTo>
                  <a:cubicBezTo>
                    <a:pt x="15137" y="1997"/>
                    <a:pt x="12264" y="1"/>
                    <a:pt x="93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93" y="3924523"/>
              <a:ext cx="599614" cy="219673"/>
            </a:xfrm>
            <a:custGeom>
              <a:avLst/>
              <a:gdLst/>
              <a:ahLst/>
              <a:cxnLst/>
              <a:rect l="l" t="t" r="r" b="b"/>
              <a:pathLst>
                <a:path w="16967" h="6216" extrusionOk="0">
                  <a:moveTo>
                    <a:pt x="5293" y="1"/>
                  </a:moveTo>
                  <a:cubicBezTo>
                    <a:pt x="2102" y="1"/>
                    <a:pt x="0" y="2405"/>
                    <a:pt x="318" y="5505"/>
                  </a:cubicBezTo>
                  <a:cubicBezTo>
                    <a:pt x="348" y="5686"/>
                    <a:pt x="378" y="5883"/>
                    <a:pt x="408" y="6079"/>
                  </a:cubicBezTo>
                  <a:cubicBezTo>
                    <a:pt x="424" y="6125"/>
                    <a:pt x="439" y="6170"/>
                    <a:pt x="439" y="6216"/>
                  </a:cubicBezTo>
                  <a:lnTo>
                    <a:pt x="454" y="6216"/>
                  </a:lnTo>
                  <a:cubicBezTo>
                    <a:pt x="1882" y="5214"/>
                    <a:pt x="3597" y="4672"/>
                    <a:pt x="5347" y="4672"/>
                  </a:cubicBezTo>
                  <a:cubicBezTo>
                    <a:pt x="5394" y="4672"/>
                    <a:pt x="5442" y="4672"/>
                    <a:pt x="5489" y="4673"/>
                  </a:cubicBezTo>
                  <a:lnTo>
                    <a:pt x="11356" y="4673"/>
                  </a:lnTo>
                  <a:cubicBezTo>
                    <a:pt x="13322" y="4703"/>
                    <a:pt x="15258" y="5233"/>
                    <a:pt x="16966" y="6200"/>
                  </a:cubicBezTo>
                  <a:cubicBezTo>
                    <a:pt x="16210" y="2783"/>
                    <a:pt x="12823" y="1"/>
                    <a:pt x="939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68375" y="3893530"/>
              <a:ext cx="5044679" cy="1249976"/>
            </a:xfrm>
            <a:custGeom>
              <a:avLst/>
              <a:gdLst/>
              <a:ahLst/>
              <a:cxnLst/>
              <a:rect l="l" t="t" r="r" b="b"/>
              <a:pathLst>
                <a:path w="142747" h="35370" extrusionOk="0">
                  <a:moveTo>
                    <a:pt x="77331" y="878"/>
                  </a:moveTo>
                  <a:cubicBezTo>
                    <a:pt x="80764" y="878"/>
                    <a:pt x="84166" y="3660"/>
                    <a:pt x="84907" y="7093"/>
                  </a:cubicBezTo>
                  <a:lnTo>
                    <a:pt x="85436" y="9512"/>
                  </a:lnTo>
                  <a:cubicBezTo>
                    <a:pt x="83138" y="7108"/>
                    <a:pt x="79932" y="5550"/>
                    <a:pt x="76681" y="5550"/>
                  </a:cubicBezTo>
                  <a:lnTo>
                    <a:pt x="70814" y="5550"/>
                  </a:lnTo>
                  <a:cubicBezTo>
                    <a:pt x="69937" y="5550"/>
                    <a:pt x="69060" y="5671"/>
                    <a:pt x="68228" y="5913"/>
                  </a:cubicBezTo>
                  <a:cubicBezTo>
                    <a:pt x="68152" y="3040"/>
                    <a:pt x="70209" y="878"/>
                    <a:pt x="73233" y="878"/>
                  </a:cubicBezTo>
                  <a:close/>
                  <a:moveTo>
                    <a:pt x="113904" y="13692"/>
                  </a:moveTo>
                  <a:lnTo>
                    <a:pt x="113904" y="13692"/>
                  </a:lnTo>
                  <a:cubicBezTo>
                    <a:pt x="113904" y="13746"/>
                    <a:pt x="113905" y="13800"/>
                    <a:pt x="113906" y="13855"/>
                  </a:cubicBezTo>
                  <a:lnTo>
                    <a:pt x="113906" y="13855"/>
                  </a:lnTo>
                  <a:cubicBezTo>
                    <a:pt x="113907" y="13859"/>
                    <a:pt x="113908" y="13863"/>
                    <a:pt x="113910" y="13867"/>
                  </a:cubicBezTo>
                  <a:cubicBezTo>
                    <a:pt x="113908" y="13808"/>
                    <a:pt x="113906" y="13750"/>
                    <a:pt x="113904" y="13692"/>
                  </a:cubicBezTo>
                  <a:close/>
                  <a:moveTo>
                    <a:pt x="11205" y="13992"/>
                  </a:moveTo>
                  <a:cubicBezTo>
                    <a:pt x="11205" y="13996"/>
                    <a:pt x="11205" y="13999"/>
                    <a:pt x="11205" y="14002"/>
                  </a:cubicBezTo>
                  <a:lnTo>
                    <a:pt x="11205" y="14002"/>
                  </a:lnTo>
                  <a:cubicBezTo>
                    <a:pt x="11205" y="14002"/>
                    <a:pt x="11205" y="14003"/>
                    <a:pt x="11205" y="14003"/>
                  </a:cubicBezTo>
                  <a:cubicBezTo>
                    <a:pt x="11205" y="13999"/>
                    <a:pt x="11205" y="13996"/>
                    <a:pt x="11205" y="13992"/>
                  </a:cubicBezTo>
                  <a:close/>
                  <a:moveTo>
                    <a:pt x="59412" y="878"/>
                  </a:moveTo>
                  <a:cubicBezTo>
                    <a:pt x="62618" y="878"/>
                    <a:pt x="65809" y="3327"/>
                    <a:pt x="66822" y="6457"/>
                  </a:cubicBezTo>
                  <a:cubicBezTo>
                    <a:pt x="64085" y="7833"/>
                    <a:pt x="62436" y="10646"/>
                    <a:pt x="62557" y="14003"/>
                  </a:cubicBezTo>
                  <a:cubicBezTo>
                    <a:pt x="60864" y="9210"/>
                    <a:pt x="55995" y="5550"/>
                    <a:pt x="50990" y="5550"/>
                  </a:cubicBezTo>
                  <a:lnTo>
                    <a:pt x="50309" y="5550"/>
                  </a:lnTo>
                  <a:cubicBezTo>
                    <a:pt x="50415" y="2874"/>
                    <a:pt x="52411" y="878"/>
                    <a:pt x="55314" y="878"/>
                  </a:cubicBezTo>
                  <a:close/>
                  <a:moveTo>
                    <a:pt x="131118" y="772"/>
                  </a:moveTo>
                  <a:cubicBezTo>
                    <a:pt x="134536" y="772"/>
                    <a:pt x="137938" y="3569"/>
                    <a:pt x="138694" y="7002"/>
                  </a:cubicBezTo>
                  <a:lnTo>
                    <a:pt x="140372" y="14668"/>
                  </a:lnTo>
                  <a:cubicBezTo>
                    <a:pt x="140554" y="15500"/>
                    <a:pt x="140554" y="16377"/>
                    <a:pt x="140372" y="17224"/>
                  </a:cubicBezTo>
                  <a:lnTo>
                    <a:pt x="140025" y="15440"/>
                  </a:lnTo>
                  <a:cubicBezTo>
                    <a:pt x="138936" y="9905"/>
                    <a:pt x="133553" y="5414"/>
                    <a:pt x="128018" y="5414"/>
                  </a:cubicBezTo>
                  <a:lnTo>
                    <a:pt x="122015" y="5414"/>
                  </a:lnTo>
                  <a:cubicBezTo>
                    <a:pt x="122136" y="2753"/>
                    <a:pt x="124132" y="772"/>
                    <a:pt x="127020" y="772"/>
                  </a:cubicBezTo>
                  <a:close/>
                  <a:moveTo>
                    <a:pt x="50082" y="6669"/>
                  </a:moveTo>
                  <a:cubicBezTo>
                    <a:pt x="54997" y="6669"/>
                    <a:pt x="59775" y="10676"/>
                    <a:pt x="60743" y="15591"/>
                  </a:cubicBezTo>
                  <a:lnTo>
                    <a:pt x="61922" y="21579"/>
                  </a:lnTo>
                  <a:cubicBezTo>
                    <a:pt x="58883" y="18403"/>
                    <a:pt x="54649" y="16392"/>
                    <a:pt x="50203" y="16392"/>
                  </a:cubicBezTo>
                  <a:lnTo>
                    <a:pt x="41781" y="16392"/>
                  </a:lnTo>
                  <a:cubicBezTo>
                    <a:pt x="41738" y="16392"/>
                    <a:pt x="41696" y="16392"/>
                    <a:pt x="41654" y="16392"/>
                  </a:cubicBezTo>
                  <a:cubicBezTo>
                    <a:pt x="40185" y="16392"/>
                    <a:pt x="38732" y="16648"/>
                    <a:pt x="37350" y="17118"/>
                  </a:cubicBezTo>
                  <a:lnTo>
                    <a:pt x="37048" y="15591"/>
                  </a:lnTo>
                  <a:cubicBezTo>
                    <a:pt x="36080" y="10676"/>
                    <a:pt x="39301" y="6669"/>
                    <a:pt x="44215" y="6669"/>
                  </a:cubicBezTo>
                  <a:close/>
                  <a:moveTo>
                    <a:pt x="101420" y="6533"/>
                  </a:moveTo>
                  <a:cubicBezTo>
                    <a:pt x="106334" y="6533"/>
                    <a:pt x="111112" y="10525"/>
                    <a:pt x="112080" y="15440"/>
                  </a:cubicBezTo>
                  <a:lnTo>
                    <a:pt x="112307" y="16559"/>
                  </a:lnTo>
                  <a:cubicBezTo>
                    <a:pt x="106788" y="17859"/>
                    <a:pt x="102977" y="22516"/>
                    <a:pt x="102780" y="28323"/>
                  </a:cubicBezTo>
                  <a:cubicBezTo>
                    <a:pt x="100966" y="21927"/>
                    <a:pt x="95129" y="16937"/>
                    <a:pt x="88551" y="16271"/>
                  </a:cubicBezTo>
                  <a:lnTo>
                    <a:pt x="88385" y="15440"/>
                  </a:lnTo>
                  <a:cubicBezTo>
                    <a:pt x="87432" y="10525"/>
                    <a:pt x="90638" y="6533"/>
                    <a:pt x="95552" y="6533"/>
                  </a:cubicBezTo>
                  <a:close/>
                  <a:moveTo>
                    <a:pt x="75758" y="6669"/>
                  </a:moveTo>
                  <a:cubicBezTo>
                    <a:pt x="80673" y="6669"/>
                    <a:pt x="85466" y="10676"/>
                    <a:pt x="86419" y="15591"/>
                  </a:cubicBezTo>
                  <a:lnTo>
                    <a:pt x="86540" y="16196"/>
                  </a:lnTo>
                  <a:lnTo>
                    <a:pt x="78616" y="16196"/>
                  </a:lnTo>
                  <a:cubicBezTo>
                    <a:pt x="71403" y="16196"/>
                    <a:pt x="66081" y="21503"/>
                    <a:pt x="65914" y="28429"/>
                  </a:cubicBezTo>
                  <a:cubicBezTo>
                    <a:pt x="65688" y="27673"/>
                    <a:pt x="65415" y="26917"/>
                    <a:pt x="65083" y="26206"/>
                  </a:cubicBezTo>
                  <a:lnTo>
                    <a:pt x="62996" y="15591"/>
                  </a:lnTo>
                  <a:cubicBezTo>
                    <a:pt x="62890" y="15062"/>
                    <a:pt x="62739" y="14532"/>
                    <a:pt x="62573" y="14018"/>
                  </a:cubicBezTo>
                  <a:cubicBezTo>
                    <a:pt x="62482" y="9860"/>
                    <a:pt x="65521" y="6669"/>
                    <a:pt x="69891" y="6669"/>
                  </a:cubicBezTo>
                  <a:close/>
                  <a:moveTo>
                    <a:pt x="113169" y="772"/>
                  </a:moveTo>
                  <a:cubicBezTo>
                    <a:pt x="116118" y="772"/>
                    <a:pt x="119051" y="2843"/>
                    <a:pt x="120291" y="5596"/>
                  </a:cubicBezTo>
                  <a:cubicBezTo>
                    <a:pt x="116370" y="6371"/>
                    <a:pt x="113816" y="9601"/>
                    <a:pt x="113904" y="13692"/>
                  </a:cubicBezTo>
                  <a:lnTo>
                    <a:pt x="113904" y="13692"/>
                  </a:lnTo>
                  <a:cubicBezTo>
                    <a:pt x="113917" y="9613"/>
                    <a:pt x="116927" y="6533"/>
                    <a:pt x="121244" y="6533"/>
                  </a:cubicBezTo>
                  <a:lnTo>
                    <a:pt x="127111" y="6533"/>
                  </a:lnTo>
                  <a:cubicBezTo>
                    <a:pt x="132025" y="6533"/>
                    <a:pt x="136804" y="10525"/>
                    <a:pt x="137772" y="15440"/>
                  </a:cubicBezTo>
                  <a:lnTo>
                    <a:pt x="139919" y="26418"/>
                  </a:lnTo>
                  <a:cubicBezTo>
                    <a:pt x="140146" y="27476"/>
                    <a:pt x="140146" y="28565"/>
                    <a:pt x="139949" y="29623"/>
                  </a:cubicBezTo>
                  <a:cubicBezTo>
                    <a:pt x="138512" y="22123"/>
                    <a:pt x="131526" y="16196"/>
                    <a:pt x="123905" y="16196"/>
                  </a:cubicBezTo>
                  <a:lnTo>
                    <a:pt x="115483" y="16196"/>
                  </a:lnTo>
                  <a:cubicBezTo>
                    <a:pt x="115059" y="16196"/>
                    <a:pt x="114636" y="16211"/>
                    <a:pt x="114227" y="16241"/>
                  </a:cubicBezTo>
                  <a:lnTo>
                    <a:pt x="114076" y="15440"/>
                  </a:lnTo>
                  <a:cubicBezTo>
                    <a:pt x="113970" y="14899"/>
                    <a:pt x="113914" y="14369"/>
                    <a:pt x="113906" y="13855"/>
                  </a:cubicBezTo>
                  <a:lnTo>
                    <a:pt x="113906" y="13855"/>
                  </a:lnTo>
                  <a:cubicBezTo>
                    <a:pt x="112390" y="9627"/>
                    <a:pt x="108432" y="6290"/>
                    <a:pt x="104081" y="5565"/>
                  </a:cubicBezTo>
                  <a:cubicBezTo>
                    <a:pt x="104126" y="2828"/>
                    <a:pt x="106137" y="772"/>
                    <a:pt x="109086" y="772"/>
                  </a:cubicBezTo>
                  <a:close/>
                  <a:moveTo>
                    <a:pt x="109706" y="1"/>
                  </a:moveTo>
                  <a:cubicBezTo>
                    <a:pt x="106319" y="1"/>
                    <a:pt x="104036" y="2375"/>
                    <a:pt x="104051" y="5565"/>
                  </a:cubicBezTo>
                  <a:cubicBezTo>
                    <a:pt x="104005" y="5550"/>
                    <a:pt x="103945" y="5535"/>
                    <a:pt x="103899" y="5535"/>
                  </a:cubicBezTo>
                  <a:cubicBezTo>
                    <a:pt x="102508" y="2420"/>
                    <a:pt x="99212" y="91"/>
                    <a:pt x="95885" y="91"/>
                  </a:cubicBezTo>
                  <a:lnTo>
                    <a:pt x="91787" y="91"/>
                  </a:lnTo>
                  <a:cubicBezTo>
                    <a:pt x="88279" y="91"/>
                    <a:pt x="85935" y="2677"/>
                    <a:pt x="86162" y="6049"/>
                  </a:cubicBezTo>
                  <a:cubicBezTo>
                    <a:pt x="86026" y="3116"/>
                    <a:pt x="88098" y="878"/>
                    <a:pt x="91167" y="878"/>
                  </a:cubicBezTo>
                  <a:lnTo>
                    <a:pt x="95265" y="878"/>
                  </a:lnTo>
                  <a:cubicBezTo>
                    <a:pt x="98108" y="878"/>
                    <a:pt x="100936" y="2798"/>
                    <a:pt x="102236" y="5414"/>
                  </a:cubicBezTo>
                  <a:lnTo>
                    <a:pt x="96460" y="5414"/>
                  </a:lnTo>
                  <a:cubicBezTo>
                    <a:pt x="91439" y="5414"/>
                    <a:pt x="87992" y="9119"/>
                    <a:pt x="88219" y="13943"/>
                  </a:cubicBezTo>
                  <a:cubicBezTo>
                    <a:pt x="88067" y="13534"/>
                    <a:pt x="87901" y="13156"/>
                    <a:pt x="87720" y="12763"/>
                  </a:cubicBezTo>
                  <a:lnTo>
                    <a:pt x="86480" y="7093"/>
                  </a:lnTo>
                  <a:cubicBezTo>
                    <a:pt x="86404" y="6745"/>
                    <a:pt x="86298" y="6397"/>
                    <a:pt x="86162" y="6049"/>
                  </a:cubicBezTo>
                  <a:cubicBezTo>
                    <a:pt x="84922" y="2677"/>
                    <a:pt x="81459" y="91"/>
                    <a:pt x="77951" y="91"/>
                  </a:cubicBezTo>
                  <a:lnTo>
                    <a:pt x="73853" y="91"/>
                  </a:lnTo>
                  <a:cubicBezTo>
                    <a:pt x="70390" y="91"/>
                    <a:pt x="68062" y="2601"/>
                    <a:pt x="68228" y="5913"/>
                  </a:cubicBezTo>
                  <a:lnTo>
                    <a:pt x="68198" y="5913"/>
                  </a:lnTo>
                  <a:cubicBezTo>
                    <a:pt x="66912" y="2617"/>
                    <a:pt x="63495" y="91"/>
                    <a:pt x="60017" y="91"/>
                  </a:cubicBezTo>
                  <a:lnTo>
                    <a:pt x="55934" y="91"/>
                  </a:lnTo>
                  <a:cubicBezTo>
                    <a:pt x="52592" y="91"/>
                    <a:pt x="50309" y="2420"/>
                    <a:pt x="50294" y="5550"/>
                  </a:cubicBezTo>
                  <a:lnTo>
                    <a:pt x="50112" y="5550"/>
                  </a:lnTo>
                  <a:cubicBezTo>
                    <a:pt x="48721" y="2420"/>
                    <a:pt x="45425" y="91"/>
                    <a:pt x="42083" y="91"/>
                  </a:cubicBezTo>
                  <a:lnTo>
                    <a:pt x="38000" y="91"/>
                  </a:lnTo>
                  <a:cubicBezTo>
                    <a:pt x="34386" y="91"/>
                    <a:pt x="32012" y="2813"/>
                    <a:pt x="32390" y="6321"/>
                  </a:cubicBezTo>
                  <a:cubicBezTo>
                    <a:pt x="32103" y="3252"/>
                    <a:pt x="34205" y="878"/>
                    <a:pt x="37380" y="878"/>
                  </a:cubicBezTo>
                  <a:lnTo>
                    <a:pt x="41478" y="878"/>
                  </a:lnTo>
                  <a:cubicBezTo>
                    <a:pt x="44366" y="878"/>
                    <a:pt x="47239" y="2874"/>
                    <a:pt x="48510" y="5550"/>
                  </a:cubicBezTo>
                  <a:lnTo>
                    <a:pt x="45122" y="5550"/>
                  </a:lnTo>
                  <a:cubicBezTo>
                    <a:pt x="40132" y="5550"/>
                    <a:pt x="36715" y="9194"/>
                    <a:pt x="36866" y="13958"/>
                  </a:cubicBezTo>
                  <a:cubicBezTo>
                    <a:pt x="36050" y="11750"/>
                    <a:pt x="34643" y="9799"/>
                    <a:pt x="32798" y="8332"/>
                  </a:cubicBezTo>
                  <a:lnTo>
                    <a:pt x="32526" y="7093"/>
                  </a:lnTo>
                  <a:cubicBezTo>
                    <a:pt x="32511" y="7047"/>
                    <a:pt x="32496" y="7002"/>
                    <a:pt x="32481" y="6941"/>
                  </a:cubicBezTo>
                  <a:cubicBezTo>
                    <a:pt x="31574" y="3146"/>
                    <a:pt x="27808" y="91"/>
                    <a:pt x="23983" y="91"/>
                  </a:cubicBezTo>
                  <a:lnTo>
                    <a:pt x="19885" y="91"/>
                  </a:lnTo>
                  <a:cubicBezTo>
                    <a:pt x="16256" y="91"/>
                    <a:pt x="13881" y="2843"/>
                    <a:pt x="14290" y="6382"/>
                  </a:cubicBezTo>
                  <a:cubicBezTo>
                    <a:pt x="13972" y="3282"/>
                    <a:pt x="16074" y="878"/>
                    <a:pt x="19265" y="878"/>
                  </a:cubicBezTo>
                  <a:lnTo>
                    <a:pt x="23363" y="878"/>
                  </a:lnTo>
                  <a:cubicBezTo>
                    <a:pt x="26795" y="878"/>
                    <a:pt x="30182" y="3660"/>
                    <a:pt x="30938" y="7077"/>
                  </a:cubicBezTo>
                  <a:cubicBezTo>
                    <a:pt x="29230" y="6095"/>
                    <a:pt x="27294" y="5580"/>
                    <a:pt x="25328" y="5550"/>
                  </a:cubicBezTo>
                  <a:lnTo>
                    <a:pt x="19461" y="5550"/>
                  </a:lnTo>
                  <a:cubicBezTo>
                    <a:pt x="19414" y="5549"/>
                    <a:pt x="19366" y="5549"/>
                    <a:pt x="19319" y="5549"/>
                  </a:cubicBezTo>
                  <a:cubicBezTo>
                    <a:pt x="17569" y="5549"/>
                    <a:pt x="15854" y="6091"/>
                    <a:pt x="14426" y="7093"/>
                  </a:cubicBezTo>
                  <a:cubicBezTo>
                    <a:pt x="14411" y="7047"/>
                    <a:pt x="14396" y="7002"/>
                    <a:pt x="14380" y="6956"/>
                  </a:cubicBezTo>
                  <a:cubicBezTo>
                    <a:pt x="13473" y="3146"/>
                    <a:pt x="9708" y="91"/>
                    <a:pt x="5882" y="91"/>
                  </a:cubicBezTo>
                  <a:lnTo>
                    <a:pt x="1784" y="91"/>
                  </a:lnTo>
                  <a:cubicBezTo>
                    <a:pt x="1179" y="91"/>
                    <a:pt x="575" y="182"/>
                    <a:pt x="0" y="348"/>
                  </a:cubicBezTo>
                  <a:lnTo>
                    <a:pt x="0" y="999"/>
                  </a:lnTo>
                  <a:cubicBezTo>
                    <a:pt x="378" y="908"/>
                    <a:pt x="771" y="878"/>
                    <a:pt x="1164" y="878"/>
                  </a:cubicBezTo>
                  <a:lnTo>
                    <a:pt x="5262" y="878"/>
                  </a:lnTo>
                  <a:cubicBezTo>
                    <a:pt x="8695" y="878"/>
                    <a:pt x="12097" y="3660"/>
                    <a:pt x="12853" y="7093"/>
                  </a:cubicBezTo>
                  <a:lnTo>
                    <a:pt x="13110" y="8287"/>
                  </a:lnTo>
                  <a:cubicBezTo>
                    <a:pt x="11827" y="9782"/>
                    <a:pt x="11117" y="11759"/>
                    <a:pt x="11205" y="13992"/>
                  </a:cubicBezTo>
                  <a:lnTo>
                    <a:pt x="11205" y="13992"/>
                  </a:lnTo>
                  <a:cubicBezTo>
                    <a:pt x="11142" y="9847"/>
                    <a:pt x="14163" y="6669"/>
                    <a:pt x="18539" y="6669"/>
                  </a:cubicBezTo>
                  <a:lnTo>
                    <a:pt x="24406" y="6669"/>
                  </a:lnTo>
                  <a:cubicBezTo>
                    <a:pt x="29320" y="6669"/>
                    <a:pt x="34114" y="10676"/>
                    <a:pt x="35067" y="15591"/>
                  </a:cubicBezTo>
                  <a:lnTo>
                    <a:pt x="35535" y="17904"/>
                  </a:lnTo>
                  <a:cubicBezTo>
                    <a:pt x="31710" y="19946"/>
                    <a:pt x="29230" y="23862"/>
                    <a:pt x="29079" y="28520"/>
                  </a:cubicBezTo>
                  <a:cubicBezTo>
                    <a:pt x="27128" y="21639"/>
                    <a:pt x="20520" y="16392"/>
                    <a:pt x="13337" y="16392"/>
                  </a:cubicBezTo>
                  <a:lnTo>
                    <a:pt x="11795" y="16392"/>
                  </a:lnTo>
                  <a:lnTo>
                    <a:pt x="11644" y="15591"/>
                  </a:lnTo>
                  <a:cubicBezTo>
                    <a:pt x="11538" y="15062"/>
                    <a:pt x="11386" y="14532"/>
                    <a:pt x="11205" y="14018"/>
                  </a:cubicBezTo>
                  <a:cubicBezTo>
                    <a:pt x="11205" y="14013"/>
                    <a:pt x="11205" y="14008"/>
                    <a:pt x="11205" y="14002"/>
                  </a:cubicBezTo>
                  <a:lnTo>
                    <a:pt x="11205" y="14002"/>
                  </a:lnTo>
                  <a:cubicBezTo>
                    <a:pt x="9541" y="9330"/>
                    <a:pt x="4869" y="5732"/>
                    <a:pt x="0" y="5565"/>
                  </a:cubicBezTo>
                  <a:lnTo>
                    <a:pt x="0" y="6760"/>
                  </a:lnTo>
                  <a:cubicBezTo>
                    <a:pt x="4446" y="7380"/>
                    <a:pt x="8513" y="11100"/>
                    <a:pt x="9390" y="15591"/>
                  </a:cubicBezTo>
                  <a:lnTo>
                    <a:pt x="9542" y="16392"/>
                  </a:lnTo>
                  <a:lnTo>
                    <a:pt x="4914" y="16392"/>
                  </a:lnTo>
                  <a:cubicBezTo>
                    <a:pt x="4876" y="16392"/>
                    <a:pt x="4838" y="16392"/>
                    <a:pt x="4800" y="16392"/>
                  </a:cubicBezTo>
                  <a:cubicBezTo>
                    <a:pt x="3160" y="16392"/>
                    <a:pt x="1537" y="16708"/>
                    <a:pt x="0" y="17284"/>
                  </a:cubicBezTo>
                  <a:lnTo>
                    <a:pt x="0" y="18509"/>
                  </a:lnTo>
                  <a:cubicBezTo>
                    <a:pt x="1134" y="18161"/>
                    <a:pt x="2298" y="17995"/>
                    <a:pt x="3493" y="17995"/>
                  </a:cubicBezTo>
                  <a:lnTo>
                    <a:pt x="11901" y="17995"/>
                  </a:lnTo>
                  <a:cubicBezTo>
                    <a:pt x="18962" y="17995"/>
                    <a:pt x="25419" y="23741"/>
                    <a:pt x="26311" y="30788"/>
                  </a:cubicBezTo>
                  <a:lnTo>
                    <a:pt x="26886" y="35370"/>
                  </a:lnTo>
                  <a:lnTo>
                    <a:pt x="30122" y="35370"/>
                  </a:lnTo>
                  <a:lnTo>
                    <a:pt x="29547" y="30788"/>
                  </a:lnTo>
                  <a:cubicBezTo>
                    <a:pt x="29441" y="30032"/>
                    <a:pt x="29290" y="29291"/>
                    <a:pt x="29079" y="28550"/>
                  </a:cubicBezTo>
                  <a:cubicBezTo>
                    <a:pt x="29396" y="22562"/>
                    <a:pt x="34069" y="17995"/>
                    <a:pt x="40359" y="17995"/>
                  </a:cubicBezTo>
                  <a:lnTo>
                    <a:pt x="48767" y="17995"/>
                  </a:lnTo>
                  <a:cubicBezTo>
                    <a:pt x="55828" y="17995"/>
                    <a:pt x="62285" y="23741"/>
                    <a:pt x="63177" y="30788"/>
                  </a:cubicBezTo>
                  <a:lnTo>
                    <a:pt x="63450" y="33011"/>
                  </a:lnTo>
                  <a:cubicBezTo>
                    <a:pt x="61575" y="32527"/>
                    <a:pt x="59639" y="32285"/>
                    <a:pt x="57703" y="32270"/>
                  </a:cubicBezTo>
                  <a:lnTo>
                    <a:pt x="44699" y="32270"/>
                  </a:lnTo>
                  <a:cubicBezTo>
                    <a:pt x="44646" y="32269"/>
                    <a:pt x="44592" y="32269"/>
                    <a:pt x="44539" y="32269"/>
                  </a:cubicBezTo>
                  <a:cubicBezTo>
                    <a:pt x="40693" y="32269"/>
                    <a:pt x="36927" y="33341"/>
                    <a:pt x="33675" y="35370"/>
                  </a:cubicBezTo>
                  <a:lnTo>
                    <a:pt x="37607" y="35370"/>
                  </a:lnTo>
                  <a:cubicBezTo>
                    <a:pt x="39180" y="34961"/>
                    <a:pt x="40798" y="34765"/>
                    <a:pt x="42416" y="34765"/>
                  </a:cubicBezTo>
                  <a:lnTo>
                    <a:pt x="55435" y="34765"/>
                  </a:lnTo>
                  <a:cubicBezTo>
                    <a:pt x="57083" y="34765"/>
                    <a:pt x="58747" y="34961"/>
                    <a:pt x="60350" y="35370"/>
                  </a:cubicBezTo>
                  <a:lnTo>
                    <a:pt x="69317" y="35370"/>
                  </a:lnTo>
                  <a:cubicBezTo>
                    <a:pt x="68379" y="34840"/>
                    <a:pt x="67427" y="34387"/>
                    <a:pt x="66429" y="33994"/>
                  </a:cubicBezTo>
                  <a:lnTo>
                    <a:pt x="66005" y="30591"/>
                  </a:lnTo>
                  <a:cubicBezTo>
                    <a:pt x="65113" y="23529"/>
                    <a:pt x="70133" y="17798"/>
                    <a:pt x="77195" y="17798"/>
                  </a:cubicBezTo>
                  <a:lnTo>
                    <a:pt x="85618" y="17798"/>
                  </a:lnTo>
                  <a:cubicBezTo>
                    <a:pt x="92664" y="17798"/>
                    <a:pt x="99121" y="23529"/>
                    <a:pt x="100013" y="30591"/>
                  </a:cubicBezTo>
                  <a:lnTo>
                    <a:pt x="100240" y="32406"/>
                  </a:lnTo>
                  <a:cubicBezTo>
                    <a:pt x="97155" y="32708"/>
                    <a:pt x="94192" y="33736"/>
                    <a:pt x="91560" y="35370"/>
                  </a:cubicBezTo>
                  <a:lnTo>
                    <a:pt x="95492" y="35370"/>
                  </a:lnTo>
                  <a:cubicBezTo>
                    <a:pt x="97065" y="34961"/>
                    <a:pt x="98683" y="34765"/>
                    <a:pt x="100301" y="34765"/>
                  </a:cubicBezTo>
                  <a:lnTo>
                    <a:pt x="113320" y="34765"/>
                  </a:lnTo>
                  <a:cubicBezTo>
                    <a:pt x="114968" y="34765"/>
                    <a:pt x="116632" y="34961"/>
                    <a:pt x="118235" y="35370"/>
                  </a:cubicBezTo>
                  <a:lnTo>
                    <a:pt x="127202" y="35370"/>
                  </a:lnTo>
                  <a:cubicBezTo>
                    <a:pt x="123663" y="33358"/>
                    <a:pt x="119656" y="32300"/>
                    <a:pt x="115588" y="32270"/>
                  </a:cubicBezTo>
                  <a:lnTo>
                    <a:pt x="103083" y="32270"/>
                  </a:lnTo>
                  <a:lnTo>
                    <a:pt x="102871" y="30591"/>
                  </a:lnTo>
                  <a:cubicBezTo>
                    <a:pt x="101979" y="23529"/>
                    <a:pt x="106999" y="17798"/>
                    <a:pt x="114061" y="17798"/>
                  </a:cubicBezTo>
                  <a:lnTo>
                    <a:pt x="122484" y="17798"/>
                  </a:lnTo>
                  <a:cubicBezTo>
                    <a:pt x="129530" y="17798"/>
                    <a:pt x="135987" y="23529"/>
                    <a:pt x="136879" y="30591"/>
                  </a:cubicBezTo>
                  <a:lnTo>
                    <a:pt x="137484" y="35370"/>
                  </a:lnTo>
                  <a:lnTo>
                    <a:pt x="140720" y="35370"/>
                  </a:lnTo>
                  <a:lnTo>
                    <a:pt x="140493" y="33676"/>
                  </a:lnTo>
                  <a:cubicBezTo>
                    <a:pt x="142051" y="31846"/>
                    <a:pt x="142746" y="29276"/>
                    <a:pt x="142172" y="26418"/>
                  </a:cubicBezTo>
                  <a:lnTo>
                    <a:pt x="140871" y="19734"/>
                  </a:lnTo>
                  <a:cubicBezTo>
                    <a:pt x="141930" y="18464"/>
                    <a:pt x="142384" y="16664"/>
                    <a:pt x="141945" y="14668"/>
                  </a:cubicBezTo>
                  <a:lnTo>
                    <a:pt x="140267" y="7002"/>
                  </a:lnTo>
                  <a:cubicBezTo>
                    <a:pt x="139420" y="3131"/>
                    <a:pt x="135594" y="1"/>
                    <a:pt x="131738" y="1"/>
                  </a:cubicBezTo>
                  <a:lnTo>
                    <a:pt x="127640" y="1"/>
                  </a:lnTo>
                  <a:cubicBezTo>
                    <a:pt x="124313" y="1"/>
                    <a:pt x="122045" y="2314"/>
                    <a:pt x="122000" y="5414"/>
                  </a:cubicBezTo>
                  <a:lnTo>
                    <a:pt x="121803" y="5414"/>
                  </a:lnTo>
                  <a:cubicBezTo>
                    <a:pt x="120412" y="2314"/>
                    <a:pt x="117116" y="1"/>
                    <a:pt x="11380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68375" y="3924523"/>
              <a:ext cx="463343" cy="463873"/>
            </a:xfrm>
            <a:custGeom>
              <a:avLst/>
              <a:gdLst/>
              <a:ahLst/>
              <a:cxnLst/>
              <a:rect l="l" t="t" r="r" b="b"/>
              <a:pathLst>
                <a:path w="13111" h="13126" extrusionOk="0">
                  <a:moveTo>
                    <a:pt x="1164" y="1"/>
                  </a:moveTo>
                  <a:cubicBezTo>
                    <a:pt x="771" y="1"/>
                    <a:pt x="378" y="31"/>
                    <a:pt x="0" y="122"/>
                  </a:cubicBezTo>
                  <a:lnTo>
                    <a:pt x="0" y="4688"/>
                  </a:lnTo>
                  <a:cubicBezTo>
                    <a:pt x="4869" y="4855"/>
                    <a:pt x="9542" y="8453"/>
                    <a:pt x="11205" y="13126"/>
                  </a:cubicBezTo>
                  <a:cubicBezTo>
                    <a:pt x="11114" y="10888"/>
                    <a:pt x="11825" y="8907"/>
                    <a:pt x="13110" y="7410"/>
                  </a:cubicBezTo>
                  <a:lnTo>
                    <a:pt x="12853" y="6216"/>
                  </a:lnTo>
                  <a:cubicBezTo>
                    <a:pt x="12097" y="2783"/>
                    <a:pt x="8695" y="1"/>
                    <a:pt x="526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71734" y="3924523"/>
              <a:ext cx="572932" cy="461752"/>
            </a:xfrm>
            <a:custGeom>
              <a:avLst/>
              <a:gdLst/>
              <a:ahLst/>
              <a:cxnLst/>
              <a:rect l="l" t="t" r="r" b="b"/>
              <a:pathLst>
                <a:path w="16212" h="13066" extrusionOk="0">
                  <a:moveTo>
                    <a:pt x="5142" y="1"/>
                  </a:moveTo>
                  <a:cubicBezTo>
                    <a:pt x="2073" y="1"/>
                    <a:pt x="1" y="2239"/>
                    <a:pt x="137" y="5172"/>
                  </a:cubicBezTo>
                  <a:cubicBezTo>
                    <a:pt x="273" y="5520"/>
                    <a:pt x="379" y="5868"/>
                    <a:pt x="455" y="6216"/>
                  </a:cubicBezTo>
                  <a:lnTo>
                    <a:pt x="1695" y="11886"/>
                  </a:lnTo>
                  <a:cubicBezTo>
                    <a:pt x="1876" y="12264"/>
                    <a:pt x="2042" y="12657"/>
                    <a:pt x="2194" y="13066"/>
                  </a:cubicBezTo>
                  <a:cubicBezTo>
                    <a:pt x="1967" y="8242"/>
                    <a:pt x="5414" y="4537"/>
                    <a:pt x="10435" y="4537"/>
                  </a:cubicBezTo>
                  <a:lnTo>
                    <a:pt x="16211" y="4537"/>
                  </a:lnTo>
                  <a:cubicBezTo>
                    <a:pt x="14911" y="1921"/>
                    <a:pt x="12083" y="1"/>
                    <a:pt x="924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40105" y="3924523"/>
              <a:ext cx="610852" cy="305161"/>
            </a:xfrm>
            <a:custGeom>
              <a:avLst/>
              <a:gdLst/>
              <a:ahLst/>
              <a:cxnLst/>
              <a:rect l="l" t="t" r="r" b="b"/>
              <a:pathLst>
                <a:path w="17285" h="8635" extrusionOk="0">
                  <a:moveTo>
                    <a:pt x="5081" y="1"/>
                  </a:moveTo>
                  <a:cubicBezTo>
                    <a:pt x="2057" y="1"/>
                    <a:pt x="0" y="2163"/>
                    <a:pt x="76" y="5036"/>
                  </a:cubicBezTo>
                  <a:cubicBezTo>
                    <a:pt x="908" y="4794"/>
                    <a:pt x="1785" y="4673"/>
                    <a:pt x="2662" y="4673"/>
                  </a:cubicBezTo>
                  <a:lnTo>
                    <a:pt x="8529" y="4673"/>
                  </a:lnTo>
                  <a:cubicBezTo>
                    <a:pt x="11780" y="4673"/>
                    <a:pt x="14986" y="6231"/>
                    <a:pt x="17284" y="8635"/>
                  </a:cubicBezTo>
                  <a:lnTo>
                    <a:pt x="16755" y="6216"/>
                  </a:lnTo>
                  <a:cubicBezTo>
                    <a:pt x="16014" y="2783"/>
                    <a:pt x="12612" y="1"/>
                    <a:pt x="917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09794" y="3920777"/>
              <a:ext cx="572932" cy="462813"/>
            </a:xfrm>
            <a:custGeom>
              <a:avLst/>
              <a:gdLst/>
              <a:ahLst/>
              <a:cxnLst/>
              <a:rect l="l" t="t" r="r" b="b"/>
              <a:pathLst>
                <a:path w="16212" h="13096" extrusionOk="0">
                  <a:moveTo>
                    <a:pt x="5006" y="1"/>
                  </a:moveTo>
                  <a:cubicBezTo>
                    <a:pt x="2057" y="1"/>
                    <a:pt x="46" y="2057"/>
                    <a:pt x="1" y="4794"/>
                  </a:cubicBezTo>
                  <a:cubicBezTo>
                    <a:pt x="4356" y="5520"/>
                    <a:pt x="8318" y="8862"/>
                    <a:pt x="9815" y="13096"/>
                  </a:cubicBezTo>
                  <a:lnTo>
                    <a:pt x="9830" y="13096"/>
                  </a:lnTo>
                  <a:cubicBezTo>
                    <a:pt x="9664" y="8922"/>
                    <a:pt x="12234" y="5611"/>
                    <a:pt x="16211" y="4825"/>
                  </a:cubicBezTo>
                  <a:cubicBezTo>
                    <a:pt x="14971" y="2072"/>
                    <a:pt x="12038" y="1"/>
                    <a:pt x="908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43579" y="3920777"/>
              <a:ext cx="655204" cy="581449"/>
            </a:xfrm>
            <a:custGeom>
              <a:avLst/>
              <a:gdLst/>
              <a:ahLst/>
              <a:cxnLst/>
              <a:rect l="l" t="t" r="r" b="b"/>
              <a:pathLst>
                <a:path w="18540" h="16453" extrusionOk="0">
                  <a:moveTo>
                    <a:pt x="5006" y="1"/>
                  </a:moveTo>
                  <a:cubicBezTo>
                    <a:pt x="2118" y="1"/>
                    <a:pt x="122" y="1982"/>
                    <a:pt x="1" y="4643"/>
                  </a:cubicBezTo>
                  <a:lnTo>
                    <a:pt x="6004" y="4643"/>
                  </a:lnTo>
                  <a:cubicBezTo>
                    <a:pt x="11539" y="4643"/>
                    <a:pt x="16922" y="9134"/>
                    <a:pt x="18011" y="14669"/>
                  </a:cubicBezTo>
                  <a:lnTo>
                    <a:pt x="18358" y="16453"/>
                  </a:lnTo>
                  <a:cubicBezTo>
                    <a:pt x="18540" y="15606"/>
                    <a:pt x="18540" y="14729"/>
                    <a:pt x="18358" y="13897"/>
                  </a:cubicBezTo>
                  <a:lnTo>
                    <a:pt x="16680" y="6231"/>
                  </a:lnTo>
                  <a:cubicBezTo>
                    <a:pt x="15924" y="2798"/>
                    <a:pt x="12537" y="1"/>
                    <a:pt x="91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75078" y="4129212"/>
              <a:ext cx="862013" cy="772214"/>
            </a:xfrm>
            <a:custGeom>
              <a:avLst/>
              <a:gdLst/>
              <a:ahLst/>
              <a:cxnLst/>
              <a:rect l="l" t="t" r="r" b="b"/>
              <a:pathLst>
                <a:path w="24392" h="21851" extrusionOk="0">
                  <a:moveTo>
                    <a:pt x="7410" y="0"/>
                  </a:moveTo>
                  <a:cubicBezTo>
                    <a:pt x="3025" y="0"/>
                    <a:pt x="0" y="3191"/>
                    <a:pt x="91" y="7349"/>
                  </a:cubicBezTo>
                  <a:lnTo>
                    <a:pt x="76" y="7349"/>
                  </a:lnTo>
                  <a:cubicBezTo>
                    <a:pt x="257" y="7863"/>
                    <a:pt x="409" y="8393"/>
                    <a:pt x="515" y="8922"/>
                  </a:cubicBezTo>
                  <a:lnTo>
                    <a:pt x="666" y="9723"/>
                  </a:lnTo>
                  <a:lnTo>
                    <a:pt x="2208" y="9723"/>
                  </a:lnTo>
                  <a:cubicBezTo>
                    <a:pt x="9391" y="9723"/>
                    <a:pt x="15999" y="14985"/>
                    <a:pt x="17950" y="21851"/>
                  </a:cubicBezTo>
                  <a:cubicBezTo>
                    <a:pt x="18101" y="17193"/>
                    <a:pt x="20581" y="13277"/>
                    <a:pt x="24391" y="11235"/>
                  </a:cubicBezTo>
                  <a:lnTo>
                    <a:pt x="23938" y="8922"/>
                  </a:lnTo>
                  <a:cubicBezTo>
                    <a:pt x="22970" y="4007"/>
                    <a:pt x="18191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68375" y="4132392"/>
              <a:ext cx="337214" cy="371989"/>
            </a:xfrm>
            <a:custGeom>
              <a:avLst/>
              <a:gdLst/>
              <a:ahLst/>
              <a:cxnLst/>
              <a:rect l="l" t="t" r="r" b="b"/>
              <a:pathLst>
                <a:path w="9542" h="10526" extrusionOk="0">
                  <a:moveTo>
                    <a:pt x="0" y="1"/>
                  </a:moveTo>
                  <a:lnTo>
                    <a:pt x="0" y="10525"/>
                  </a:lnTo>
                  <a:cubicBezTo>
                    <a:pt x="1535" y="9935"/>
                    <a:pt x="3157" y="9633"/>
                    <a:pt x="4795" y="9633"/>
                  </a:cubicBezTo>
                  <a:cubicBezTo>
                    <a:pt x="4835" y="9633"/>
                    <a:pt x="4874" y="9633"/>
                    <a:pt x="4914" y="9633"/>
                  </a:cubicBezTo>
                  <a:lnTo>
                    <a:pt x="9542" y="9633"/>
                  </a:lnTo>
                  <a:lnTo>
                    <a:pt x="9390" y="8832"/>
                  </a:lnTo>
                  <a:cubicBezTo>
                    <a:pt x="8513" y="4341"/>
                    <a:pt x="4446" y="621"/>
                    <a:pt x="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39693" y="4129212"/>
              <a:ext cx="850280" cy="768998"/>
            </a:xfrm>
            <a:custGeom>
              <a:avLst/>
              <a:gdLst/>
              <a:ahLst/>
              <a:cxnLst/>
              <a:rect l="l" t="t" r="r" b="b"/>
              <a:pathLst>
                <a:path w="24060" h="21760" extrusionOk="0">
                  <a:moveTo>
                    <a:pt x="7410" y="0"/>
                  </a:moveTo>
                  <a:cubicBezTo>
                    <a:pt x="3040" y="0"/>
                    <a:pt x="1" y="3191"/>
                    <a:pt x="92" y="7349"/>
                  </a:cubicBezTo>
                  <a:cubicBezTo>
                    <a:pt x="258" y="7863"/>
                    <a:pt x="409" y="8393"/>
                    <a:pt x="515" y="8922"/>
                  </a:cubicBezTo>
                  <a:lnTo>
                    <a:pt x="2602" y="19537"/>
                  </a:lnTo>
                  <a:cubicBezTo>
                    <a:pt x="2934" y="20248"/>
                    <a:pt x="3207" y="21004"/>
                    <a:pt x="3433" y="21760"/>
                  </a:cubicBezTo>
                  <a:cubicBezTo>
                    <a:pt x="3600" y="14834"/>
                    <a:pt x="8922" y="9527"/>
                    <a:pt x="16135" y="9527"/>
                  </a:cubicBezTo>
                  <a:lnTo>
                    <a:pt x="24059" y="9527"/>
                  </a:lnTo>
                  <a:lnTo>
                    <a:pt x="23938" y="8922"/>
                  </a:lnTo>
                  <a:cubicBezTo>
                    <a:pt x="22985" y="4007"/>
                    <a:pt x="18192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06651" y="4129212"/>
              <a:ext cx="913327" cy="526919"/>
            </a:xfrm>
            <a:custGeom>
              <a:avLst/>
              <a:gdLst/>
              <a:ahLst/>
              <a:cxnLst/>
              <a:rect l="l" t="t" r="r" b="b"/>
              <a:pathLst>
                <a:path w="25844" h="14910" extrusionOk="0">
                  <a:moveTo>
                    <a:pt x="8136" y="0"/>
                  </a:moveTo>
                  <a:cubicBezTo>
                    <a:pt x="3222" y="0"/>
                    <a:pt x="1" y="4007"/>
                    <a:pt x="969" y="8922"/>
                  </a:cubicBezTo>
                  <a:lnTo>
                    <a:pt x="1271" y="10449"/>
                  </a:lnTo>
                  <a:cubicBezTo>
                    <a:pt x="2653" y="9979"/>
                    <a:pt x="4106" y="9723"/>
                    <a:pt x="5575" y="9723"/>
                  </a:cubicBezTo>
                  <a:cubicBezTo>
                    <a:pt x="5617" y="9723"/>
                    <a:pt x="5659" y="9723"/>
                    <a:pt x="5702" y="9723"/>
                  </a:cubicBezTo>
                  <a:lnTo>
                    <a:pt x="14124" y="9723"/>
                  </a:lnTo>
                  <a:cubicBezTo>
                    <a:pt x="18570" y="9723"/>
                    <a:pt x="22804" y="11734"/>
                    <a:pt x="25843" y="14910"/>
                  </a:cubicBezTo>
                  <a:lnTo>
                    <a:pt x="24664" y="8922"/>
                  </a:lnTo>
                  <a:cubicBezTo>
                    <a:pt x="23696" y="4007"/>
                    <a:pt x="18918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621457" y="4124405"/>
              <a:ext cx="879083" cy="770059"/>
            </a:xfrm>
            <a:custGeom>
              <a:avLst/>
              <a:gdLst/>
              <a:ahLst/>
              <a:cxnLst/>
              <a:rect l="l" t="t" r="r" b="b"/>
              <a:pathLst>
                <a:path w="24875" h="21790" extrusionOk="0">
                  <a:moveTo>
                    <a:pt x="8120" y="0"/>
                  </a:moveTo>
                  <a:cubicBezTo>
                    <a:pt x="3206" y="0"/>
                    <a:pt x="0" y="3992"/>
                    <a:pt x="953" y="8907"/>
                  </a:cubicBezTo>
                  <a:lnTo>
                    <a:pt x="1119" y="9738"/>
                  </a:lnTo>
                  <a:cubicBezTo>
                    <a:pt x="7697" y="10404"/>
                    <a:pt x="13534" y="15394"/>
                    <a:pt x="15348" y="21790"/>
                  </a:cubicBezTo>
                  <a:cubicBezTo>
                    <a:pt x="15545" y="15968"/>
                    <a:pt x="19356" y="11326"/>
                    <a:pt x="24875" y="10026"/>
                  </a:cubicBezTo>
                  <a:lnTo>
                    <a:pt x="24648" y="8907"/>
                  </a:lnTo>
                  <a:cubicBezTo>
                    <a:pt x="23680" y="3992"/>
                    <a:pt x="18902" y="0"/>
                    <a:pt x="1398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28842" y="4124405"/>
              <a:ext cx="955523" cy="816036"/>
            </a:xfrm>
            <a:custGeom>
              <a:avLst/>
              <a:gdLst/>
              <a:ahLst/>
              <a:cxnLst/>
              <a:rect l="l" t="t" r="r" b="b"/>
              <a:pathLst>
                <a:path w="27038" h="23091" extrusionOk="0">
                  <a:moveTo>
                    <a:pt x="8136" y="0"/>
                  </a:moveTo>
                  <a:cubicBezTo>
                    <a:pt x="3221" y="0"/>
                    <a:pt x="0" y="3992"/>
                    <a:pt x="968" y="8907"/>
                  </a:cubicBezTo>
                  <a:lnTo>
                    <a:pt x="1119" y="9708"/>
                  </a:lnTo>
                  <a:cubicBezTo>
                    <a:pt x="1528" y="9678"/>
                    <a:pt x="1951" y="9663"/>
                    <a:pt x="2375" y="9663"/>
                  </a:cubicBezTo>
                  <a:lnTo>
                    <a:pt x="10797" y="9663"/>
                  </a:lnTo>
                  <a:cubicBezTo>
                    <a:pt x="18418" y="9663"/>
                    <a:pt x="25404" y="15590"/>
                    <a:pt x="26841" y="23090"/>
                  </a:cubicBezTo>
                  <a:cubicBezTo>
                    <a:pt x="27038" y="22032"/>
                    <a:pt x="27038" y="20943"/>
                    <a:pt x="26811" y="19885"/>
                  </a:cubicBezTo>
                  <a:lnTo>
                    <a:pt x="24664" y="8907"/>
                  </a:lnTo>
                  <a:cubicBezTo>
                    <a:pt x="23696" y="3992"/>
                    <a:pt x="18917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59237" y="4529470"/>
              <a:ext cx="1214706" cy="614032"/>
            </a:xfrm>
            <a:custGeom>
              <a:avLst/>
              <a:gdLst/>
              <a:ahLst/>
              <a:cxnLst/>
              <a:rect l="l" t="t" r="r" b="b"/>
              <a:pathLst>
                <a:path w="34372" h="17375" extrusionOk="0">
                  <a:moveTo>
                    <a:pt x="11281" y="0"/>
                  </a:moveTo>
                  <a:cubicBezTo>
                    <a:pt x="4991" y="0"/>
                    <a:pt x="318" y="4567"/>
                    <a:pt x="1" y="10555"/>
                  </a:cubicBezTo>
                  <a:cubicBezTo>
                    <a:pt x="212" y="11296"/>
                    <a:pt x="363" y="12037"/>
                    <a:pt x="469" y="12793"/>
                  </a:cubicBezTo>
                  <a:lnTo>
                    <a:pt x="1044" y="17375"/>
                  </a:lnTo>
                  <a:lnTo>
                    <a:pt x="4597" y="17375"/>
                  </a:lnTo>
                  <a:cubicBezTo>
                    <a:pt x="7849" y="15346"/>
                    <a:pt x="11615" y="14274"/>
                    <a:pt x="15461" y="14274"/>
                  </a:cubicBezTo>
                  <a:cubicBezTo>
                    <a:pt x="15514" y="14274"/>
                    <a:pt x="15568" y="14274"/>
                    <a:pt x="15621" y="14275"/>
                  </a:cubicBezTo>
                  <a:lnTo>
                    <a:pt x="28625" y="14275"/>
                  </a:lnTo>
                  <a:cubicBezTo>
                    <a:pt x="30561" y="14290"/>
                    <a:pt x="32497" y="14532"/>
                    <a:pt x="34372" y="15016"/>
                  </a:cubicBezTo>
                  <a:lnTo>
                    <a:pt x="34099" y="12793"/>
                  </a:lnTo>
                  <a:cubicBezTo>
                    <a:pt x="33207" y="5746"/>
                    <a:pt x="26750" y="0"/>
                    <a:pt x="1968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468375" y="4529470"/>
              <a:ext cx="950151" cy="614032"/>
            </a:xfrm>
            <a:custGeom>
              <a:avLst/>
              <a:gdLst/>
              <a:ahLst/>
              <a:cxnLst/>
              <a:rect l="l" t="t" r="r" b="b"/>
              <a:pathLst>
                <a:path w="26886" h="17375" extrusionOk="0">
                  <a:moveTo>
                    <a:pt x="3493" y="0"/>
                  </a:moveTo>
                  <a:cubicBezTo>
                    <a:pt x="2298" y="0"/>
                    <a:pt x="1134" y="166"/>
                    <a:pt x="0" y="514"/>
                  </a:cubicBezTo>
                  <a:lnTo>
                    <a:pt x="0" y="9269"/>
                  </a:lnTo>
                  <a:cubicBezTo>
                    <a:pt x="454" y="11371"/>
                    <a:pt x="1542" y="13292"/>
                    <a:pt x="3145" y="14728"/>
                  </a:cubicBezTo>
                  <a:cubicBezTo>
                    <a:pt x="6124" y="15076"/>
                    <a:pt x="9028" y="15968"/>
                    <a:pt x="11674" y="17375"/>
                  </a:cubicBezTo>
                  <a:lnTo>
                    <a:pt x="26886" y="17375"/>
                  </a:lnTo>
                  <a:lnTo>
                    <a:pt x="26311" y="12793"/>
                  </a:lnTo>
                  <a:cubicBezTo>
                    <a:pt x="25419" y="5746"/>
                    <a:pt x="18962" y="0"/>
                    <a:pt x="1190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32672" y="4522509"/>
              <a:ext cx="1241459" cy="620994"/>
            </a:xfrm>
            <a:custGeom>
              <a:avLst/>
              <a:gdLst/>
              <a:ahLst/>
              <a:cxnLst/>
              <a:rect l="l" t="t" r="r" b="b"/>
              <a:pathLst>
                <a:path w="35129" h="17572" extrusionOk="0">
                  <a:moveTo>
                    <a:pt x="12083" y="0"/>
                  </a:moveTo>
                  <a:cubicBezTo>
                    <a:pt x="5021" y="0"/>
                    <a:pt x="1" y="5731"/>
                    <a:pt x="893" y="12793"/>
                  </a:cubicBezTo>
                  <a:lnTo>
                    <a:pt x="1317" y="16196"/>
                  </a:lnTo>
                  <a:cubicBezTo>
                    <a:pt x="2315" y="16589"/>
                    <a:pt x="3267" y="17042"/>
                    <a:pt x="4205" y="17572"/>
                  </a:cubicBezTo>
                  <a:lnTo>
                    <a:pt x="26448" y="17572"/>
                  </a:lnTo>
                  <a:cubicBezTo>
                    <a:pt x="29080" y="15938"/>
                    <a:pt x="32043" y="14925"/>
                    <a:pt x="35128" y="14608"/>
                  </a:cubicBezTo>
                  <a:lnTo>
                    <a:pt x="34901" y="12793"/>
                  </a:lnTo>
                  <a:cubicBezTo>
                    <a:pt x="34009" y="5731"/>
                    <a:pt x="27552" y="0"/>
                    <a:pt x="205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135545" y="4522509"/>
              <a:ext cx="1254782" cy="620994"/>
            </a:xfrm>
            <a:custGeom>
              <a:avLst/>
              <a:gdLst/>
              <a:ahLst/>
              <a:cxnLst/>
              <a:rect l="l" t="t" r="r" b="b"/>
              <a:pathLst>
                <a:path w="35506" h="17572" extrusionOk="0">
                  <a:moveTo>
                    <a:pt x="12082" y="0"/>
                  </a:moveTo>
                  <a:cubicBezTo>
                    <a:pt x="5020" y="0"/>
                    <a:pt x="0" y="5731"/>
                    <a:pt x="892" y="12793"/>
                  </a:cubicBezTo>
                  <a:lnTo>
                    <a:pt x="1104" y="14472"/>
                  </a:lnTo>
                  <a:lnTo>
                    <a:pt x="13609" y="14472"/>
                  </a:lnTo>
                  <a:cubicBezTo>
                    <a:pt x="17677" y="14502"/>
                    <a:pt x="21684" y="15560"/>
                    <a:pt x="25223" y="17572"/>
                  </a:cubicBezTo>
                  <a:lnTo>
                    <a:pt x="35505" y="17572"/>
                  </a:lnTo>
                  <a:lnTo>
                    <a:pt x="34900" y="12793"/>
                  </a:lnTo>
                  <a:cubicBezTo>
                    <a:pt x="34008" y="5731"/>
                    <a:pt x="27551" y="0"/>
                    <a:pt x="2050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357231" y="5049955"/>
              <a:ext cx="301415" cy="93545"/>
            </a:xfrm>
            <a:custGeom>
              <a:avLst/>
              <a:gdLst/>
              <a:ahLst/>
              <a:cxnLst/>
              <a:rect l="l" t="t" r="r" b="b"/>
              <a:pathLst>
                <a:path w="8529" h="2647" extrusionOk="0">
                  <a:moveTo>
                    <a:pt x="0" y="0"/>
                  </a:moveTo>
                  <a:lnTo>
                    <a:pt x="0" y="0"/>
                  </a:lnTo>
                  <a:cubicBezTo>
                    <a:pt x="1875" y="1709"/>
                    <a:pt x="4325" y="2647"/>
                    <a:pt x="6865" y="2647"/>
                  </a:cubicBezTo>
                  <a:lnTo>
                    <a:pt x="8529" y="2647"/>
                  </a:lnTo>
                  <a:cubicBezTo>
                    <a:pt x="5883" y="1240"/>
                    <a:pt x="2994" y="348"/>
                    <a:pt x="0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0650" y="5122084"/>
              <a:ext cx="803738" cy="21416"/>
            </a:xfrm>
            <a:custGeom>
              <a:avLst/>
              <a:gdLst/>
              <a:ahLst/>
              <a:cxnLst/>
              <a:rect l="l" t="t" r="r" b="b"/>
              <a:pathLst>
                <a:path w="22743" h="606" extrusionOk="0">
                  <a:moveTo>
                    <a:pt x="4809" y="1"/>
                  </a:moveTo>
                  <a:cubicBezTo>
                    <a:pt x="3191" y="1"/>
                    <a:pt x="1573" y="197"/>
                    <a:pt x="0" y="606"/>
                  </a:cubicBezTo>
                  <a:lnTo>
                    <a:pt x="22743" y="606"/>
                  </a:lnTo>
                  <a:cubicBezTo>
                    <a:pt x="21140" y="197"/>
                    <a:pt x="19476" y="1"/>
                    <a:pt x="1782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06261" y="5122084"/>
              <a:ext cx="803773" cy="21416"/>
            </a:xfrm>
            <a:custGeom>
              <a:avLst/>
              <a:gdLst/>
              <a:ahLst/>
              <a:cxnLst/>
              <a:rect l="l" t="t" r="r" b="b"/>
              <a:pathLst>
                <a:path w="22744" h="606" extrusionOk="0">
                  <a:moveTo>
                    <a:pt x="4810" y="1"/>
                  </a:moveTo>
                  <a:cubicBezTo>
                    <a:pt x="3192" y="1"/>
                    <a:pt x="1574" y="197"/>
                    <a:pt x="1" y="606"/>
                  </a:cubicBezTo>
                  <a:lnTo>
                    <a:pt x="22744" y="606"/>
                  </a:lnTo>
                  <a:cubicBezTo>
                    <a:pt x="21141" y="197"/>
                    <a:pt x="19477" y="1"/>
                    <a:pt x="1782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50868" y="3924523"/>
              <a:ext cx="583569" cy="463873"/>
            </a:xfrm>
            <a:custGeom>
              <a:avLst/>
              <a:gdLst/>
              <a:ahLst/>
              <a:cxnLst/>
              <a:rect l="l" t="t" r="r" b="b"/>
              <a:pathLst>
                <a:path w="16513" h="13126" extrusionOk="0">
                  <a:moveTo>
                    <a:pt x="7425" y="1"/>
                  </a:moveTo>
                  <a:cubicBezTo>
                    <a:pt x="4204" y="1"/>
                    <a:pt x="1013" y="2450"/>
                    <a:pt x="0" y="5580"/>
                  </a:cubicBezTo>
                  <a:cubicBezTo>
                    <a:pt x="2737" y="6956"/>
                    <a:pt x="4386" y="9769"/>
                    <a:pt x="4265" y="13126"/>
                  </a:cubicBezTo>
                  <a:cubicBezTo>
                    <a:pt x="5958" y="8333"/>
                    <a:pt x="10827" y="4673"/>
                    <a:pt x="15832" y="4673"/>
                  </a:cubicBezTo>
                  <a:lnTo>
                    <a:pt x="16513" y="4673"/>
                  </a:lnTo>
                  <a:cubicBezTo>
                    <a:pt x="16407" y="1997"/>
                    <a:pt x="14411" y="1"/>
                    <a:pt x="1150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898011" y="3924523"/>
              <a:ext cx="571837" cy="462283"/>
            </a:xfrm>
            <a:custGeom>
              <a:avLst/>
              <a:gdLst/>
              <a:ahLst/>
              <a:cxnLst/>
              <a:rect l="l" t="t" r="r" b="b"/>
              <a:pathLst>
                <a:path w="16181" h="13081" extrusionOk="0">
                  <a:moveTo>
                    <a:pt x="7047" y="1"/>
                  </a:moveTo>
                  <a:cubicBezTo>
                    <a:pt x="4144" y="1"/>
                    <a:pt x="1271" y="1997"/>
                    <a:pt x="0" y="4673"/>
                  </a:cubicBezTo>
                  <a:lnTo>
                    <a:pt x="3388" y="4673"/>
                  </a:lnTo>
                  <a:cubicBezTo>
                    <a:pt x="8378" y="4673"/>
                    <a:pt x="11795" y="8317"/>
                    <a:pt x="11644" y="13081"/>
                  </a:cubicBezTo>
                  <a:cubicBezTo>
                    <a:pt x="12460" y="10873"/>
                    <a:pt x="13867" y="8922"/>
                    <a:pt x="15712" y="7455"/>
                  </a:cubicBezTo>
                  <a:lnTo>
                    <a:pt x="15984" y="6216"/>
                  </a:lnTo>
                  <a:cubicBezTo>
                    <a:pt x="15999" y="6170"/>
                    <a:pt x="16014" y="6125"/>
                    <a:pt x="16029" y="6064"/>
                  </a:cubicBezTo>
                  <a:cubicBezTo>
                    <a:pt x="16105" y="5701"/>
                    <a:pt x="16135" y="5338"/>
                    <a:pt x="16150" y="4960"/>
                  </a:cubicBezTo>
                  <a:cubicBezTo>
                    <a:pt x="16180" y="2133"/>
                    <a:pt x="14139" y="1"/>
                    <a:pt x="111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518967" y="3924523"/>
              <a:ext cx="599614" cy="219673"/>
            </a:xfrm>
            <a:custGeom>
              <a:avLst/>
              <a:gdLst/>
              <a:ahLst/>
              <a:cxnLst/>
              <a:rect l="l" t="t" r="r" b="b"/>
              <a:pathLst>
                <a:path w="16967" h="6216" extrusionOk="0">
                  <a:moveTo>
                    <a:pt x="7576" y="1"/>
                  </a:moveTo>
                  <a:cubicBezTo>
                    <a:pt x="4144" y="1"/>
                    <a:pt x="757" y="2783"/>
                    <a:pt x="1" y="6200"/>
                  </a:cubicBezTo>
                  <a:cubicBezTo>
                    <a:pt x="1709" y="5218"/>
                    <a:pt x="3645" y="4703"/>
                    <a:pt x="5611" y="4673"/>
                  </a:cubicBezTo>
                  <a:lnTo>
                    <a:pt x="11478" y="4673"/>
                  </a:lnTo>
                  <a:cubicBezTo>
                    <a:pt x="11525" y="4672"/>
                    <a:pt x="11573" y="4672"/>
                    <a:pt x="11620" y="4672"/>
                  </a:cubicBezTo>
                  <a:cubicBezTo>
                    <a:pt x="13370" y="4672"/>
                    <a:pt x="15085" y="5214"/>
                    <a:pt x="16513" y="6216"/>
                  </a:cubicBezTo>
                  <a:cubicBezTo>
                    <a:pt x="16528" y="6170"/>
                    <a:pt x="16543" y="6125"/>
                    <a:pt x="16559" y="6064"/>
                  </a:cubicBezTo>
                  <a:cubicBezTo>
                    <a:pt x="16589" y="5883"/>
                    <a:pt x="16619" y="5686"/>
                    <a:pt x="16649" y="5505"/>
                  </a:cubicBezTo>
                  <a:cubicBezTo>
                    <a:pt x="16967" y="2405"/>
                    <a:pt x="14865" y="1"/>
                    <a:pt x="1167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68222" y="3893530"/>
              <a:ext cx="5044149" cy="1249976"/>
            </a:xfrm>
            <a:custGeom>
              <a:avLst/>
              <a:gdLst/>
              <a:ahLst/>
              <a:cxnLst/>
              <a:rect l="l" t="t" r="r" b="b"/>
              <a:pathLst>
                <a:path w="142732" h="35370" extrusionOk="0">
                  <a:moveTo>
                    <a:pt x="69499" y="878"/>
                  </a:moveTo>
                  <a:cubicBezTo>
                    <a:pt x="72523" y="878"/>
                    <a:pt x="74580" y="3040"/>
                    <a:pt x="74504" y="5913"/>
                  </a:cubicBezTo>
                  <a:cubicBezTo>
                    <a:pt x="73672" y="5671"/>
                    <a:pt x="72795" y="5550"/>
                    <a:pt x="71918" y="5550"/>
                  </a:cubicBezTo>
                  <a:lnTo>
                    <a:pt x="66051" y="5550"/>
                  </a:lnTo>
                  <a:cubicBezTo>
                    <a:pt x="62800" y="5550"/>
                    <a:pt x="59594" y="7108"/>
                    <a:pt x="57296" y="9512"/>
                  </a:cubicBezTo>
                  <a:lnTo>
                    <a:pt x="57825" y="7093"/>
                  </a:lnTo>
                  <a:cubicBezTo>
                    <a:pt x="58566" y="3660"/>
                    <a:pt x="61968" y="878"/>
                    <a:pt x="65401" y="878"/>
                  </a:cubicBezTo>
                  <a:close/>
                  <a:moveTo>
                    <a:pt x="28828" y="13692"/>
                  </a:moveTo>
                  <a:lnTo>
                    <a:pt x="28828" y="13692"/>
                  </a:lnTo>
                  <a:cubicBezTo>
                    <a:pt x="28826" y="13750"/>
                    <a:pt x="28824" y="13808"/>
                    <a:pt x="28822" y="13867"/>
                  </a:cubicBezTo>
                  <a:cubicBezTo>
                    <a:pt x="28824" y="13863"/>
                    <a:pt x="28825" y="13859"/>
                    <a:pt x="28826" y="13855"/>
                  </a:cubicBezTo>
                  <a:lnTo>
                    <a:pt x="28826" y="13855"/>
                  </a:lnTo>
                  <a:cubicBezTo>
                    <a:pt x="28827" y="13800"/>
                    <a:pt x="28828" y="13746"/>
                    <a:pt x="28828" y="13692"/>
                  </a:cubicBezTo>
                  <a:close/>
                  <a:moveTo>
                    <a:pt x="80175" y="13990"/>
                  </a:moveTo>
                  <a:cubicBezTo>
                    <a:pt x="80175" y="13994"/>
                    <a:pt x="80175" y="13999"/>
                    <a:pt x="80175" y="14003"/>
                  </a:cubicBezTo>
                  <a:cubicBezTo>
                    <a:pt x="80175" y="14003"/>
                    <a:pt x="80175" y="14002"/>
                    <a:pt x="80175" y="14002"/>
                  </a:cubicBezTo>
                  <a:lnTo>
                    <a:pt x="80175" y="14002"/>
                  </a:lnTo>
                  <a:cubicBezTo>
                    <a:pt x="80175" y="13998"/>
                    <a:pt x="80175" y="13994"/>
                    <a:pt x="80175" y="13990"/>
                  </a:cubicBezTo>
                  <a:close/>
                  <a:moveTo>
                    <a:pt x="15712" y="772"/>
                  </a:moveTo>
                  <a:cubicBezTo>
                    <a:pt x="18600" y="772"/>
                    <a:pt x="20596" y="2753"/>
                    <a:pt x="20717" y="5414"/>
                  </a:cubicBezTo>
                  <a:lnTo>
                    <a:pt x="14714" y="5414"/>
                  </a:lnTo>
                  <a:cubicBezTo>
                    <a:pt x="9179" y="5414"/>
                    <a:pt x="3796" y="9905"/>
                    <a:pt x="2707" y="15440"/>
                  </a:cubicBezTo>
                  <a:lnTo>
                    <a:pt x="2360" y="17224"/>
                  </a:lnTo>
                  <a:cubicBezTo>
                    <a:pt x="2178" y="16377"/>
                    <a:pt x="2178" y="15500"/>
                    <a:pt x="2360" y="14668"/>
                  </a:cubicBezTo>
                  <a:lnTo>
                    <a:pt x="4038" y="7002"/>
                  </a:lnTo>
                  <a:cubicBezTo>
                    <a:pt x="4794" y="3569"/>
                    <a:pt x="8196" y="772"/>
                    <a:pt x="11614" y="772"/>
                  </a:cubicBezTo>
                  <a:close/>
                  <a:moveTo>
                    <a:pt x="98517" y="6669"/>
                  </a:moveTo>
                  <a:cubicBezTo>
                    <a:pt x="103431" y="6669"/>
                    <a:pt x="106652" y="10676"/>
                    <a:pt x="105684" y="15591"/>
                  </a:cubicBezTo>
                  <a:lnTo>
                    <a:pt x="105382" y="17118"/>
                  </a:lnTo>
                  <a:cubicBezTo>
                    <a:pt x="103961" y="16634"/>
                    <a:pt x="102464" y="16392"/>
                    <a:pt x="100951" y="16392"/>
                  </a:cubicBezTo>
                  <a:lnTo>
                    <a:pt x="92544" y="16392"/>
                  </a:lnTo>
                  <a:cubicBezTo>
                    <a:pt x="88083" y="16392"/>
                    <a:pt x="83849" y="18403"/>
                    <a:pt x="80810" y="21579"/>
                  </a:cubicBezTo>
                  <a:lnTo>
                    <a:pt x="81989" y="15591"/>
                  </a:lnTo>
                  <a:cubicBezTo>
                    <a:pt x="82957" y="10676"/>
                    <a:pt x="87735" y="6669"/>
                    <a:pt x="92650" y="6669"/>
                  </a:cubicBezTo>
                  <a:close/>
                  <a:moveTo>
                    <a:pt x="47180" y="6533"/>
                  </a:moveTo>
                  <a:cubicBezTo>
                    <a:pt x="52094" y="6533"/>
                    <a:pt x="55300" y="10525"/>
                    <a:pt x="54347" y="15440"/>
                  </a:cubicBezTo>
                  <a:lnTo>
                    <a:pt x="54181" y="16271"/>
                  </a:lnTo>
                  <a:cubicBezTo>
                    <a:pt x="47603" y="16937"/>
                    <a:pt x="41766" y="21927"/>
                    <a:pt x="39952" y="28323"/>
                  </a:cubicBezTo>
                  <a:cubicBezTo>
                    <a:pt x="39755" y="22516"/>
                    <a:pt x="35944" y="17859"/>
                    <a:pt x="30425" y="16559"/>
                  </a:cubicBezTo>
                  <a:lnTo>
                    <a:pt x="30652" y="15440"/>
                  </a:lnTo>
                  <a:cubicBezTo>
                    <a:pt x="31620" y="10525"/>
                    <a:pt x="36398" y="6533"/>
                    <a:pt x="41312" y="6533"/>
                  </a:cubicBezTo>
                  <a:close/>
                  <a:moveTo>
                    <a:pt x="87418" y="878"/>
                  </a:moveTo>
                  <a:cubicBezTo>
                    <a:pt x="90321" y="878"/>
                    <a:pt x="92317" y="2874"/>
                    <a:pt x="92423" y="5550"/>
                  </a:cubicBezTo>
                  <a:lnTo>
                    <a:pt x="91742" y="5550"/>
                  </a:lnTo>
                  <a:cubicBezTo>
                    <a:pt x="86738" y="5550"/>
                    <a:pt x="81869" y="9209"/>
                    <a:pt x="80175" y="14002"/>
                  </a:cubicBezTo>
                  <a:lnTo>
                    <a:pt x="80175" y="14002"/>
                  </a:lnTo>
                  <a:cubicBezTo>
                    <a:pt x="80175" y="14008"/>
                    <a:pt x="80175" y="14013"/>
                    <a:pt x="80175" y="14018"/>
                  </a:cubicBezTo>
                  <a:cubicBezTo>
                    <a:pt x="79993" y="14532"/>
                    <a:pt x="79842" y="15062"/>
                    <a:pt x="79736" y="15591"/>
                  </a:cubicBezTo>
                  <a:lnTo>
                    <a:pt x="77649" y="26206"/>
                  </a:lnTo>
                  <a:cubicBezTo>
                    <a:pt x="77317" y="26917"/>
                    <a:pt x="77044" y="27658"/>
                    <a:pt x="76818" y="28429"/>
                  </a:cubicBezTo>
                  <a:cubicBezTo>
                    <a:pt x="76651" y="21503"/>
                    <a:pt x="71329" y="16196"/>
                    <a:pt x="64116" y="16196"/>
                  </a:cubicBezTo>
                  <a:lnTo>
                    <a:pt x="56192" y="16196"/>
                  </a:lnTo>
                  <a:lnTo>
                    <a:pt x="56313" y="15591"/>
                  </a:lnTo>
                  <a:cubicBezTo>
                    <a:pt x="57281" y="10676"/>
                    <a:pt x="62059" y="6669"/>
                    <a:pt x="66974" y="6669"/>
                  </a:cubicBezTo>
                  <a:lnTo>
                    <a:pt x="72841" y="6669"/>
                  </a:lnTo>
                  <a:cubicBezTo>
                    <a:pt x="77216" y="6669"/>
                    <a:pt x="80237" y="9830"/>
                    <a:pt x="80175" y="13990"/>
                  </a:cubicBezTo>
                  <a:lnTo>
                    <a:pt x="80175" y="13990"/>
                  </a:lnTo>
                  <a:cubicBezTo>
                    <a:pt x="80291" y="10639"/>
                    <a:pt x="78644" y="7832"/>
                    <a:pt x="75910" y="6457"/>
                  </a:cubicBezTo>
                  <a:cubicBezTo>
                    <a:pt x="76923" y="3327"/>
                    <a:pt x="80114" y="878"/>
                    <a:pt x="83335" y="878"/>
                  </a:cubicBezTo>
                  <a:close/>
                  <a:moveTo>
                    <a:pt x="33646" y="772"/>
                  </a:moveTo>
                  <a:cubicBezTo>
                    <a:pt x="36595" y="772"/>
                    <a:pt x="38606" y="2828"/>
                    <a:pt x="38651" y="5565"/>
                  </a:cubicBezTo>
                  <a:cubicBezTo>
                    <a:pt x="34300" y="6290"/>
                    <a:pt x="30342" y="9627"/>
                    <a:pt x="28826" y="13855"/>
                  </a:cubicBezTo>
                  <a:lnTo>
                    <a:pt x="28826" y="13855"/>
                  </a:lnTo>
                  <a:cubicBezTo>
                    <a:pt x="28818" y="14369"/>
                    <a:pt x="28762" y="14899"/>
                    <a:pt x="28656" y="15440"/>
                  </a:cubicBezTo>
                  <a:lnTo>
                    <a:pt x="28505" y="16241"/>
                  </a:lnTo>
                  <a:cubicBezTo>
                    <a:pt x="28096" y="16211"/>
                    <a:pt x="27673" y="16196"/>
                    <a:pt x="27250" y="16196"/>
                  </a:cubicBezTo>
                  <a:lnTo>
                    <a:pt x="18827" y="16196"/>
                  </a:lnTo>
                  <a:cubicBezTo>
                    <a:pt x="11206" y="16196"/>
                    <a:pt x="4220" y="22123"/>
                    <a:pt x="2783" y="29623"/>
                  </a:cubicBezTo>
                  <a:cubicBezTo>
                    <a:pt x="2586" y="28565"/>
                    <a:pt x="2586" y="27476"/>
                    <a:pt x="2813" y="26418"/>
                  </a:cubicBezTo>
                  <a:lnTo>
                    <a:pt x="4960" y="15440"/>
                  </a:lnTo>
                  <a:cubicBezTo>
                    <a:pt x="5928" y="10525"/>
                    <a:pt x="10707" y="6533"/>
                    <a:pt x="15621" y="6533"/>
                  </a:cubicBezTo>
                  <a:lnTo>
                    <a:pt x="21488" y="6533"/>
                  </a:lnTo>
                  <a:cubicBezTo>
                    <a:pt x="25805" y="6533"/>
                    <a:pt x="28815" y="9613"/>
                    <a:pt x="28828" y="13692"/>
                  </a:cubicBezTo>
                  <a:lnTo>
                    <a:pt x="28828" y="13692"/>
                  </a:lnTo>
                  <a:cubicBezTo>
                    <a:pt x="28916" y="9601"/>
                    <a:pt x="26362" y="6371"/>
                    <a:pt x="22441" y="5596"/>
                  </a:cubicBezTo>
                  <a:cubicBezTo>
                    <a:pt x="23681" y="2843"/>
                    <a:pt x="26614" y="772"/>
                    <a:pt x="29563" y="772"/>
                  </a:cubicBezTo>
                  <a:close/>
                  <a:moveTo>
                    <a:pt x="11009" y="1"/>
                  </a:moveTo>
                  <a:cubicBezTo>
                    <a:pt x="7138" y="1"/>
                    <a:pt x="3312" y="3131"/>
                    <a:pt x="2465" y="7002"/>
                  </a:cubicBezTo>
                  <a:lnTo>
                    <a:pt x="787" y="14668"/>
                  </a:lnTo>
                  <a:cubicBezTo>
                    <a:pt x="348" y="16664"/>
                    <a:pt x="802" y="18464"/>
                    <a:pt x="1861" y="19734"/>
                  </a:cubicBezTo>
                  <a:lnTo>
                    <a:pt x="560" y="26418"/>
                  </a:lnTo>
                  <a:cubicBezTo>
                    <a:pt x="1" y="29276"/>
                    <a:pt x="681" y="31846"/>
                    <a:pt x="2239" y="33676"/>
                  </a:cubicBezTo>
                  <a:lnTo>
                    <a:pt x="2027" y="35370"/>
                  </a:lnTo>
                  <a:lnTo>
                    <a:pt x="5248" y="35370"/>
                  </a:lnTo>
                  <a:lnTo>
                    <a:pt x="5853" y="30591"/>
                  </a:lnTo>
                  <a:cubicBezTo>
                    <a:pt x="6745" y="23529"/>
                    <a:pt x="13202" y="17798"/>
                    <a:pt x="20248" y="17798"/>
                  </a:cubicBezTo>
                  <a:lnTo>
                    <a:pt x="28671" y="17798"/>
                  </a:lnTo>
                  <a:cubicBezTo>
                    <a:pt x="35733" y="17798"/>
                    <a:pt x="40753" y="23529"/>
                    <a:pt x="39861" y="30591"/>
                  </a:cubicBezTo>
                  <a:lnTo>
                    <a:pt x="39649" y="32270"/>
                  </a:lnTo>
                  <a:lnTo>
                    <a:pt x="27144" y="32270"/>
                  </a:lnTo>
                  <a:cubicBezTo>
                    <a:pt x="23076" y="32300"/>
                    <a:pt x="19069" y="33358"/>
                    <a:pt x="15530" y="35370"/>
                  </a:cubicBezTo>
                  <a:lnTo>
                    <a:pt x="24497" y="35370"/>
                  </a:lnTo>
                  <a:cubicBezTo>
                    <a:pt x="26100" y="34961"/>
                    <a:pt x="27764" y="34765"/>
                    <a:pt x="29412" y="34765"/>
                  </a:cubicBezTo>
                  <a:lnTo>
                    <a:pt x="42431" y="34765"/>
                  </a:lnTo>
                  <a:cubicBezTo>
                    <a:pt x="44049" y="34765"/>
                    <a:pt x="45667" y="34961"/>
                    <a:pt x="47240" y="35370"/>
                  </a:cubicBezTo>
                  <a:lnTo>
                    <a:pt x="51172" y="35370"/>
                  </a:lnTo>
                  <a:cubicBezTo>
                    <a:pt x="48541" y="33736"/>
                    <a:pt x="45577" y="32708"/>
                    <a:pt x="42492" y="32406"/>
                  </a:cubicBezTo>
                  <a:lnTo>
                    <a:pt x="42719" y="30591"/>
                  </a:lnTo>
                  <a:cubicBezTo>
                    <a:pt x="43611" y="23545"/>
                    <a:pt x="50068" y="17798"/>
                    <a:pt x="57114" y="17798"/>
                  </a:cubicBezTo>
                  <a:lnTo>
                    <a:pt x="65537" y="17798"/>
                  </a:lnTo>
                  <a:cubicBezTo>
                    <a:pt x="72599" y="17798"/>
                    <a:pt x="77604" y="23545"/>
                    <a:pt x="76727" y="30591"/>
                  </a:cubicBezTo>
                  <a:lnTo>
                    <a:pt x="76303" y="33994"/>
                  </a:lnTo>
                  <a:cubicBezTo>
                    <a:pt x="75305" y="34387"/>
                    <a:pt x="74353" y="34840"/>
                    <a:pt x="73415" y="35370"/>
                  </a:cubicBezTo>
                  <a:lnTo>
                    <a:pt x="82382" y="35370"/>
                  </a:lnTo>
                  <a:cubicBezTo>
                    <a:pt x="83985" y="34961"/>
                    <a:pt x="85649" y="34765"/>
                    <a:pt x="87297" y="34765"/>
                  </a:cubicBezTo>
                  <a:lnTo>
                    <a:pt x="100316" y="34765"/>
                  </a:lnTo>
                  <a:cubicBezTo>
                    <a:pt x="101934" y="34765"/>
                    <a:pt x="103552" y="34961"/>
                    <a:pt x="105125" y="35370"/>
                  </a:cubicBezTo>
                  <a:lnTo>
                    <a:pt x="109057" y="35370"/>
                  </a:lnTo>
                  <a:cubicBezTo>
                    <a:pt x="105805" y="33341"/>
                    <a:pt x="102039" y="32269"/>
                    <a:pt x="98193" y="32269"/>
                  </a:cubicBezTo>
                  <a:cubicBezTo>
                    <a:pt x="98140" y="32269"/>
                    <a:pt x="98086" y="32269"/>
                    <a:pt x="98033" y="32270"/>
                  </a:cubicBezTo>
                  <a:lnTo>
                    <a:pt x="85029" y="32270"/>
                  </a:lnTo>
                  <a:cubicBezTo>
                    <a:pt x="83093" y="32285"/>
                    <a:pt x="81157" y="32527"/>
                    <a:pt x="79282" y="33011"/>
                  </a:cubicBezTo>
                  <a:lnTo>
                    <a:pt x="79555" y="30788"/>
                  </a:lnTo>
                  <a:cubicBezTo>
                    <a:pt x="80447" y="23741"/>
                    <a:pt x="86904" y="17995"/>
                    <a:pt x="93965" y="17995"/>
                  </a:cubicBezTo>
                  <a:lnTo>
                    <a:pt x="102373" y="17995"/>
                  </a:lnTo>
                  <a:cubicBezTo>
                    <a:pt x="108663" y="17995"/>
                    <a:pt x="113336" y="22562"/>
                    <a:pt x="113653" y="28550"/>
                  </a:cubicBezTo>
                  <a:cubicBezTo>
                    <a:pt x="113442" y="29291"/>
                    <a:pt x="113291" y="30032"/>
                    <a:pt x="113185" y="30788"/>
                  </a:cubicBezTo>
                  <a:lnTo>
                    <a:pt x="112610" y="35370"/>
                  </a:lnTo>
                  <a:lnTo>
                    <a:pt x="115846" y="35370"/>
                  </a:lnTo>
                  <a:lnTo>
                    <a:pt x="116421" y="30788"/>
                  </a:lnTo>
                  <a:cubicBezTo>
                    <a:pt x="117313" y="23741"/>
                    <a:pt x="123770" y="17995"/>
                    <a:pt x="130831" y="17995"/>
                  </a:cubicBezTo>
                  <a:lnTo>
                    <a:pt x="139239" y="17995"/>
                  </a:lnTo>
                  <a:cubicBezTo>
                    <a:pt x="140418" y="17995"/>
                    <a:pt x="141598" y="18161"/>
                    <a:pt x="142732" y="18509"/>
                  </a:cubicBezTo>
                  <a:lnTo>
                    <a:pt x="142732" y="17284"/>
                  </a:lnTo>
                  <a:cubicBezTo>
                    <a:pt x="141195" y="16708"/>
                    <a:pt x="139572" y="16392"/>
                    <a:pt x="137932" y="16392"/>
                  </a:cubicBezTo>
                  <a:cubicBezTo>
                    <a:pt x="137894" y="16392"/>
                    <a:pt x="137856" y="16392"/>
                    <a:pt x="137818" y="16392"/>
                  </a:cubicBezTo>
                  <a:lnTo>
                    <a:pt x="133190" y="16392"/>
                  </a:lnTo>
                  <a:lnTo>
                    <a:pt x="133342" y="15591"/>
                  </a:lnTo>
                  <a:cubicBezTo>
                    <a:pt x="134219" y="11100"/>
                    <a:pt x="138286" y="7380"/>
                    <a:pt x="142732" y="6760"/>
                  </a:cubicBezTo>
                  <a:lnTo>
                    <a:pt x="142732" y="5565"/>
                  </a:lnTo>
                  <a:cubicBezTo>
                    <a:pt x="137863" y="5732"/>
                    <a:pt x="133191" y="9330"/>
                    <a:pt x="131527" y="14002"/>
                  </a:cubicBezTo>
                  <a:lnTo>
                    <a:pt x="131527" y="14002"/>
                  </a:lnTo>
                  <a:cubicBezTo>
                    <a:pt x="131527" y="13999"/>
                    <a:pt x="131527" y="13996"/>
                    <a:pt x="131527" y="13992"/>
                  </a:cubicBezTo>
                  <a:lnTo>
                    <a:pt x="131527" y="13992"/>
                  </a:lnTo>
                  <a:cubicBezTo>
                    <a:pt x="131527" y="13996"/>
                    <a:pt x="131527" y="13999"/>
                    <a:pt x="131527" y="14003"/>
                  </a:cubicBezTo>
                  <a:cubicBezTo>
                    <a:pt x="131527" y="14003"/>
                    <a:pt x="131527" y="14002"/>
                    <a:pt x="131527" y="14002"/>
                  </a:cubicBezTo>
                  <a:lnTo>
                    <a:pt x="131527" y="14002"/>
                  </a:lnTo>
                  <a:cubicBezTo>
                    <a:pt x="131527" y="14008"/>
                    <a:pt x="131527" y="14013"/>
                    <a:pt x="131527" y="14018"/>
                  </a:cubicBezTo>
                  <a:cubicBezTo>
                    <a:pt x="131346" y="14532"/>
                    <a:pt x="131194" y="15062"/>
                    <a:pt x="131088" y="15591"/>
                  </a:cubicBezTo>
                  <a:lnTo>
                    <a:pt x="130937" y="16392"/>
                  </a:lnTo>
                  <a:lnTo>
                    <a:pt x="129395" y="16392"/>
                  </a:lnTo>
                  <a:cubicBezTo>
                    <a:pt x="122212" y="16392"/>
                    <a:pt x="115604" y="21654"/>
                    <a:pt x="113653" y="28520"/>
                  </a:cubicBezTo>
                  <a:cubicBezTo>
                    <a:pt x="113502" y="23862"/>
                    <a:pt x="111022" y="19946"/>
                    <a:pt x="107212" y="17904"/>
                  </a:cubicBezTo>
                  <a:lnTo>
                    <a:pt x="107665" y="15591"/>
                  </a:lnTo>
                  <a:cubicBezTo>
                    <a:pt x="108633" y="10676"/>
                    <a:pt x="113412" y="6669"/>
                    <a:pt x="118326" y="6669"/>
                  </a:cubicBezTo>
                  <a:lnTo>
                    <a:pt x="124193" y="6669"/>
                  </a:lnTo>
                  <a:cubicBezTo>
                    <a:pt x="128569" y="6669"/>
                    <a:pt x="131590" y="9832"/>
                    <a:pt x="131527" y="13992"/>
                  </a:cubicBezTo>
                  <a:lnTo>
                    <a:pt x="131527" y="13992"/>
                  </a:lnTo>
                  <a:cubicBezTo>
                    <a:pt x="131615" y="11759"/>
                    <a:pt x="130905" y="9782"/>
                    <a:pt x="129622" y="8287"/>
                  </a:cubicBezTo>
                  <a:lnTo>
                    <a:pt x="129879" y="7093"/>
                  </a:lnTo>
                  <a:cubicBezTo>
                    <a:pt x="130635" y="3660"/>
                    <a:pt x="134037" y="878"/>
                    <a:pt x="137470" y="878"/>
                  </a:cubicBezTo>
                  <a:lnTo>
                    <a:pt x="141568" y="878"/>
                  </a:lnTo>
                  <a:cubicBezTo>
                    <a:pt x="141961" y="878"/>
                    <a:pt x="142354" y="908"/>
                    <a:pt x="142732" y="983"/>
                  </a:cubicBezTo>
                  <a:lnTo>
                    <a:pt x="142732" y="348"/>
                  </a:lnTo>
                  <a:cubicBezTo>
                    <a:pt x="142157" y="182"/>
                    <a:pt x="141553" y="91"/>
                    <a:pt x="140948" y="91"/>
                  </a:cubicBezTo>
                  <a:lnTo>
                    <a:pt x="136850" y="91"/>
                  </a:lnTo>
                  <a:cubicBezTo>
                    <a:pt x="133024" y="91"/>
                    <a:pt x="129259" y="3146"/>
                    <a:pt x="128352" y="6956"/>
                  </a:cubicBezTo>
                  <a:cubicBezTo>
                    <a:pt x="128336" y="7002"/>
                    <a:pt x="128321" y="7047"/>
                    <a:pt x="128321" y="7093"/>
                  </a:cubicBezTo>
                  <a:cubicBezTo>
                    <a:pt x="126878" y="6091"/>
                    <a:pt x="125163" y="5549"/>
                    <a:pt x="123413" y="5549"/>
                  </a:cubicBezTo>
                  <a:cubicBezTo>
                    <a:pt x="123366" y="5549"/>
                    <a:pt x="123318" y="5549"/>
                    <a:pt x="123271" y="5550"/>
                  </a:cubicBezTo>
                  <a:lnTo>
                    <a:pt x="117404" y="5550"/>
                  </a:lnTo>
                  <a:cubicBezTo>
                    <a:pt x="115438" y="5580"/>
                    <a:pt x="113502" y="6095"/>
                    <a:pt x="111794" y="7077"/>
                  </a:cubicBezTo>
                  <a:cubicBezTo>
                    <a:pt x="112550" y="3660"/>
                    <a:pt x="115937" y="878"/>
                    <a:pt x="119369" y="878"/>
                  </a:cubicBezTo>
                  <a:lnTo>
                    <a:pt x="123467" y="878"/>
                  </a:lnTo>
                  <a:cubicBezTo>
                    <a:pt x="126658" y="878"/>
                    <a:pt x="128760" y="3282"/>
                    <a:pt x="128442" y="6382"/>
                  </a:cubicBezTo>
                  <a:cubicBezTo>
                    <a:pt x="128851" y="2843"/>
                    <a:pt x="126476" y="91"/>
                    <a:pt x="122847" y="91"/>
                  </a:cubicBezTo>
                  <a:lnTo>
                    <a:pt x="118749" y="91"/>
                  </a:lnTo>
                  <a:cubicBezTo>
                    <a:pt x="114924" y="91"/>
                    <a:pt x="111158" y="3146"/>
                    <a:pt x="110251" y="6941"/>
                  </a:cubicBezTo>
                  <a:cubicBezTo>
                    <a:pt x="110236" y="7002"/>
                    <a:pt x="110221" y="7047"/>
                    <a:pt x="110206" y="7093"/>
                  </a:cubicBezTo>
                  <a:lnTo>
                    <a:pt x="109934" y="8332"/>
                  </a:lnTo>
                  <a:cubicBezTo>
                    <a:pt x="108089" y="9799"/>
                    <a:pt x="106682" y="11750"/>
                    <a:pt x="105866" y="13958"/>
                  </a:cubicBezTo>
                  <a:cubicBezTo>
                    <a:pt x="106017" y="9194"/>
                    <a:pt x="102600" y="5550"/>
                    <a:pt x="97610" y="5550"/>
                  </a:cubicBezTo>
                  <a:lnTo>
                    <a:pt x="94222" y="5550"/>
                  </a:lnTo>
                  <a:cubicBezTo>
                    <a:pt x="95493" y="2874"/>
                    <a:pt x="98366" y="878"/>
                    <a:pt x="101269" y="878"/>
                  </a:cubicBezTo>
                  <a:lnTo>
                    <a:pt x="105367" y="878"/>
                  </a:lnTo>
                  <a:cubicBezTo>
                    <a:pt x="108361" y="878"/>
                    <a:pt x="110402" y="3010"/>
                    <a:pt x="110372" y="5837"/>
                  </a:cubicBezTo>
                  <a:cubicBezTo>
                    <a:pt x="110493" y="2571"/>
                    <a:pt x="108179" y="91"/>
                    <a:pt x="104732" y="91"/>
                  </a:cubicBezTo>
                  <a:lnTo>
                    <a:pt x="100649" y="91"/>
                  </a:lnTo>
                  <a:cubicBezTo>
                    <a:pt x="97307" y="91"/>
                    <a:pt x="94011" y="2435"/>
                    <a:pt x="92620" y="5550"/>
                  </a:cubicBezTo>
                  <a:lnTo>
                    <a:pt x="92438" y="5550"/>
                  </a:lnTo>
                  <a:cubicBezTo>
                    <a:pt x="92423" y="2435"/>
                    <a:pt x="90140" y="91"/>
                    <a:pt x="86798" y="91"/>
                  </a:cubicBezTo>
                  <a:lnTo>
                    <a:pt x="82715" y="91"/>
                  </a:lnTo>
                  <a:cubicBezTo>
                    <a:pt x="79237" y="91"/>
                    <a:pt x="75820" y="2617"/>
                    <a:pt x="74534" y="5913"/>
                  </a:cubicBezTo>
                  <a:lnTo>
                    <a:pt x="74504" y="5913"/>
                  </a:lnTo>
                  <a:cubicBezTo>
                    <a:pt x="74670" y="2601"/>
                    <a:pt x="72342" y="91"/>
                    <a:pt x="68879" y="91"/>
                  </a:cubicBezTo>
                  <a:lnTo>
                    <a:pt x="64781" y="91"/>
                  </a:lnTo>
                  <a:cubicBezTo>
                    <a:pt x="61273" y="91"/>
                    <a:pt x="57810" y="2677"/>
                    <a:pt x="56570" y="6049"/>
                  </a:cubicBezTo>
                  <a:cubicBezTo>
                    <a:pt x="56434" y="6397"/>
                    <a:pt x="56328" y="6745"/>
                    <a:pt x="56252" y="7093"/>
                  </a:cubicBezTo>
                  <a:lnTo>
                    <a:pt x="55012" y="12763"/>
                  </a:lnTo>
                  <a:cubicBezTo>
                    <a:pt x="54816" y="13156"/>
                    <a:pt x="54665" y="13534"/>
                    <a:pt x="54513" y="13943"/>
                  </a:cubicBezTo>
                  <a:cubicBezTo>
                    <a:pt x="54740" y="9119"/>
                    <a:pt x="51293" y="5414"/>
                    <a:pt x="46272" y="5414"/>
                  </a:cubicBezTo>
                  <a:lnTo>
                    <a:pt x="40496" y="5414"/>
                  </a:lnTo>
                  <a:cubicBezTo>
                    <a:pt x="41796" y="2798"/>
                    <a:pt x="44624" y="878"/>
                    <a:pt x="47467" y="878"/>
                  </a:cubicBezTo>
                  <a:lnTo>
                    <a:pt x="51565" y="878"/>
                  </a:lnTo>
                  <a:cubicBezTo>
                    <a:pt x="54574" y="878"/>
                    <a:pt x="56615" y="3010"/>
                    <a:pt x="56585" y="5837"/>
                  </a:cubicBezTo>
                  <a:cubicBezTo>
                    <a:pt x="56706" y="2571"/>
                    <a:pt x="54393" y="91"/>
                    <a:pt x="50945" y="91"/>
                  </a:cubicBezTo>
                  <a:lnTo>
                    <a:pt x="46847" y="91"/>
                  </a:lnTo>
                  <a:cubicBezTo>
                    <a:pt x="43520" y="91"/>
                    <a:pt x="40224" y="2420"/>
                    <a:pt x="38833" y="5535"/>
                  </a:cubicBezTo>
                  <a:cubicBezTo>
                    <a:pt x="38787" y="5535"/>
                    <a:pt x="38727" y="5550"/>
                    <a:pt x="38666" y="5565"/>
                  </a:cubicBezTo>
                  <a:cubicBezTo>
                    <a:pt x="38696" y="2375"/>
                    <a:pt x="36413" y="1"/>
                    <a:pt x="33026" y="1"/>
                  </a:cubicBezTo>
                  <a:lnTo>
                    <a:pt x="28943" y="1"/>
                  </a:lnTo>
                  <a:cubicBezTo>
                    <a:pt x="25616" y="1"/>
                    <a:pt x="22320" y="2314"/>
                    <a:pt x="20929" y="5429"/>
                  </a:cubicBezTo>
                  <a:cubicBezTo>
                    <a:pt x="20868" y="5414"/>
                    <a:pt x="20793" y="5414"/>
                    <a:pt x="20732" y="5414"/>
                  </a:cubicBezTo>
                  <a:cubicBezTo>
                    <a:pt x="20687" y="2314"/>
                    <a:pt x="18419" y="1"/>
                    <a:pt x="15092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149006" y="3924523"/>
              <a:ext cx="463343" cy="463873"/>
            </a:xfrm>
            <a:custGeom>
              <a:avLst/>
              <a:gdLst/>
              <a:ahLst/>
              <a:cxnLst/>
              <a:rect l="l" t="t" r="r" b="b"/>
              <a:pathLst>
                <a:path w="13111" h="13126" extrusionOk="0">
                  <a:moveTo>
                    <a:pt x="7849" y="1"/>
                  </a:moveTo>
                  <a:cubicBezTo>
                    <a:pt x="4416" y="1"/>
                    <a:pt x="1014" y="2783"/>
                    <a:pt x="258" y="6216"/>
                  </a:cubicBezTo>
                  <a:lnTo>
                    <a:pt x="1" y="7410"/>
                  </a:lnTo>
                  <a:cubicBezTo>
                    <a:pt x="1286" y="8907"/>
                    <a:pt x="1997" y="10888"/>
                    <a:pt x="1906" y="13126"/>
                  </a:cubicBezTo>
                  <a:cubicBezTo>
                    <a:pt x="3569" y="8453"/>
                    <a:pt x="8242" y="4855"/>
                    <a:pt x="13111" y="4688"/>
                  </a:cubicBezTo>
                  <a:lnTo>
                    <a:pt x="13111" y="122"/>
                  </a:lnTo>
                  <a:cubicBezTo>
                    <a:pt x="12733" y="31"/>
                    <a:pt x="12340" y="1"/>
                    <a:pt x="1194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999308" y="3924523"/>
              <a:ext cx="569716" cy="461752"/>
            </a:xfrm>
            <a:custGeom>
              <a:avLst/>
              <a:gdLst/>
              <a:ahLst/>
              <a:cxnLst/>
              <a:rect l="l" t="t" r="r" b="b"/>
              <a:pathLst>
                <a:path w="16121" h="13066" extrusionOk="0">
                  <a:moveTo>
                    <a:pt x="6972" y="1"/>
                  </a:moveTo>
                  <a:cubicBezTo>
                    <a:pt x="4129" y="1"/>
                    <a:pt x="1301" y="1921"/>
                    <a:pt x="1" y="4537"/>
                  </a:cubicBezTo>
                  <a:lnTo>
                    <a:pt x="5777" y="4537"/>
                  </a:lnTo>
                  <a:cubicBezTo>
                    <a:pt x="10798" y="4537"/>
                    <a:pt x="14245" y="8242"/>
                    <a:pt x="14018" y="13066"/>
                  </a:cubicBezTo>
                  <a:cubicBezTo>
                    <a:pt x="14170" y="12657"/>
                    <a:pt x="14336" y="12279"/>
                    <a:pt x="14517" y="11886"/>
                  </a:cubicBezTo>
                  <a:lnTo>
                    <a:pt x="15757" y="6216"/>
                  </a:lnTo>
                  <a:cubicBezTo>
                    <a:pt x="15833" y="5868"/>
                    <a:pt x="15939" y="5520"/>
                    <a:pt x="16075" y="5172"/>
                  </a:cubicBezTo>
                  <a:cubicBezTo>
                    <a:pt x="16075" y="5097"/>
                    <a:pt x="16090" y="5036"/>
                    <a:pt x="16090" y="4960"/>
                  </a:cubicBezTo>
                  <a:cubicBezTo>
                    <a:pt x="16120" y="2133"/>
                    <a:pt x="14079" y="1"/>
                    <a:pt x="1107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593017" y="3924523"/>
              <a:ext cx="610852" cy="305161"/>
            </a:xfrm>
            <a:custGeom>
              <a:avLst/>
              <a:gdLst/>
              <a:ahLst/>
              <a:cxnLst/>
              <a:rect l="l" t="t" r="r" b="b"/>
              <a:pathLst>
                <a:path w="17285" h="8635" extrusionOk="0">
                  <a:moveTo>
                    <a:pt x="8106" y="1"/>
                  </a:moveTo>
                  <a:cubicBezTo>
                    <a:pt x="4673" y="1"/>
                    <a:pt x="1271" y="2783"/>
                    <a:pt x="530" y="6216"/>
                  </a:cubicBezTo>
                  <a:lnTo>
                    <a:pt x="1" y="8635"/>
                  </a:lnTo>
                  <a:cubicBezTo>
                    <a:pt x="2299" y="6231"/>
                    <a:pt x="5505" y="4673"/>
                    <a:pt x="8756" y="4673"/>
                  </a:cubicBezTo>
                  <a:lnTo>
                    <a:pt x="14623" y="4673"/>
                  </a:lnTo>
                  <a:cubicBezTo>
                    <a:pt x="15500" y="4673"/>
                    <a:pt x="16377" y="4794"/>
                    <a:pt x="17209" y="5036"/>
                  </a:cubicBezTo>
                  <a:cubicBezTo>
                    <a:pt x="17285" y="2163"/>
                    <a:pt x="15228" y="1"/>
                    <a:pt x="122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61248" y="3920777"/>
              <a:ext cx="572932" cy="462813"/>
            </a:xfrm>
            <a:custGeom>
              <a:avLst/>
              <a:gdLst/>
              <a:ahLst/>
              <a:cxnLst/>
              <a:rect l="l" t="t" r="r" b="b"/>
              <a:pathLst>
                <a:path w="16212" h="13096" extrusionOk="0">
                  <a:moveTo>
                    <a:pt x="7123" y="1"/>
                  </a:moveTo>
                  <a:cubicBezTo>
                    <a:pt x="4174" y="1"/>
                    <a:pt x="1241" y="2072"/>
                    <a:pt x="1" y="4825"/>
                  </a:cubicBezTo>
                  <a:cubicBezTo>
                    <a:pt x="3978" y="5611"/>
                    <a:pt x="6548" y="8922"/>
                    <a:pt x="6382" y="13096"/>
                  </a:cubicBezTo>
                  <a:lnTo>
                    <a:pt x="6397" y="13096"/>
                  </a:lnTo>
                  <a:cubicBezTo>
                    <a:pt x="7894" y="8862"/>
                    <a:pt x="11856" y="5520"/>
                    <a:pt x="16211" y="4794"/>
                  </a:cubicBezTo>
                  <a:cubicBezTo>
                    <a:pt x="16166" y="2057"/>
                    <a:pt x="14155" y="1"/>
                    <a:pt x="1120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645192" y="3920777"/>
              <a:ext cx="655204" cy="581449"/>
            </a:xfrm>
            <a:custGeom>
              <a:avLst/>
              <a:gdLst/>
              <a:ahLst/>
              <a:cxnLst/>
              <a:rect l="l" t="t" r="r" b="b"/>
              <a:pathLst>
                <a:path w="18540" h="16453" extrusionOk="0">
                  <a:moveTo>
                    <a:pt x="9436" y="1"/>
                  </a:moveTo>
                  <a:cubicBezTo>
                    <a:pt x="6003" y="1"/>
                    <a:pt x="2616" y="2798"/>
                    <a:pt x="1860" y="6231"/>
                  </a:cubicBezTo>
                  <a:lnTo>
                    <a:pt x="182" y="13897"/>
                  </a:lnTo>
                  <a:cubicBezTo>
                    <a:pt x="0" y="14729"/>
                    <a:pt x="0" y="15606"/>
                    <a:pt x="182" y="16453"/>
                  </a:cubicBezTo>
                  <a:lnTo>
                    <a:pt x="529" y="14669"/>
                  </a:lnTo>
                  <a:cubicBezTo>
                    <a:pt x="1618" y="9134"/>
                    <a:pt x="7001" y="4643"/>
                    <a:pt x="12536" y="4643"/>
                  </a:cubicBezTo>
                  <a:lnTo>
                    <a:pt x="18539" y="4643"/>
                  </a:lnTo>
                  <a:cubicBezTo>
                    <a:pt x="18418" y="1982"/>
                    <a:pt x="16422" y="1"/>
                    <a:pt x="135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356510" y="4129212"/>
              <a:ext cx="862543" cy="772214"/>
            </a:xfrm>
            <a:custGeom>
              <a:avLst/>
              <a:gdLst/>
              <a:ahLst/>
              <a:cxnLst/>
              <a:rect l="l" t="t" r="r" b="b"/>
              <a:pathLst>
                <a:path w="24407" h="21851" extrusionOk="0">
                  <a:moveTo>
                    <a:pt x="11130" y="0"/>
                  </a:moveTo>
                  <a:cubicBezTo>
                    <a:pt x="6216" y="0"/>
                    <a:pt x="1422" y="4007"/>
                    <a:pt x="469" y="8922"/>
                  </a:cubicBezTo>
                  <a:lnTo>
                    <a:pt x="1" y="11235"/>
                  </a:lnTo>
                  <a:cubicBezTo>
                    <a:pt x="3826" y="13277"/>
                    <a:pt x="6306" y="17193"/>
                    <a:pt x="6457" y="21851"/>
                  </a:cubicBezTo>
                  <a:cubicBezTo>
                    <a:pt x="8408" y="14985"/>
                    <a:pt x="15016" y="9723"/>
                    <a:pt x="22199" y="9723"/>
                  </a:cubicBezTo>
                  <a:lnTo>
                    <a:pt x="23741" y="9723"/>
                  </a:lnTo>
                  <a:lnTo>
                    <a:pt x="23892" y="8922"/>
                  </a:lnTo>
                  <a:cubicBezTo>
                    <a:pt x="23998" y="8393"/>
                    <a:pt x="24150" y="7863"/>
                    <a:pt x="24316" y="7349"/>
                  </a:cubicBezTo>
                  <a:cubicBezTo>
                    <a:pt x="24407" y="3176"/>
                    <a:pt x="21367" y="0"/>
                    <a:pt x="1699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275134" y="4132392"/>
              <a:ext cx="337214" cy="371989"/>
            </a:xfrm>
            <a:custGeom>
              <a:avLst/>
              <a:gdLst/>
              <a:ahLst/>
              <a:cxnLst/>
              <a:rect l="l" t="t" r="r" b="b"/>
              <a:pathLst>
                <a:path w="9542" h="10526" extrusionOk="0">
                  <a:moveTo>
                    <a:pt x="9542" y="1"/>
                  </a:moveTo>
                  <a:cubicBezTo>
                    <a:pt x="5096" y="621"/>
                    <a:pt x="1044" y="4341"/>
                    <a:pt x="152" y="8832"/>
                  </a:cubicBezTo>
                  <a:lnTo>
                    <a:pt x="0" y="9633"/>
                  </a:lnTo>
                  <a:lnTo>
                    <a:pt x="4628" y="9633"/>
                  </a:lnTo>
                  <a:cubicBezTo>
                    <a:pt x="4666" y="9633"/>
                    <a:pt x="4704" y="9633"/>
                    <a:pt x="4742" y="9633"/>
                  </a:cubicBezTo>
                  <a:cubicBezTo>
                    <a:pt x="6382" y="9633"/>
                    <a:pt x="8005" y="9949"/>
                    <a:pt x="9542" y="10525"/>
                  </a:cubicBezTo>
                  <a:lnTo>
                    <a:pt x="95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54002" y="4129212"/>
              <a:ext cx="850280" cy="768998"/>
            </a:xfrm>
            <a:custGeom>
              <a:avLst/>
              <a:gdLst/>
              <a:ahLst/>
              <a:cxnLst/>
              <a:rect l="l" t="t" r="r" b="b"/>
              <a:pathLst>
                <a:path w="24060" h="21760" extrusionOk="0">
                  <a:moveTo>
                    <a:pt x="10783" y="0"/>
                  </a:moveTo>
                  <a:cubicBezTo>
                    <a:pt x="5868" y="0"/>
                    <a:pt x="1075" y="4007"/>
                    <a:pt x="122" y="8922"/>
                  </a:cubicBezTo>
                  <a:lnTo>
                    <a:pt x="1" y="9527"/>
                  </a:lnTo>
                  <a:lnTo>
                    <a:pt x="7925" y="9527"/>
                  </a:lnTo>
                  <a:cubicBezTo>
                    <a:pt x="15138" y="9527"/>
                    <a:pt x="20460" y="14834"/>
                    <a:pt x="20627" y="21760"/>
                  </a:cubicBezTo>
                  <a:cubicBezTo>
                    <a:pt x="20853" y="20989"/>
                    <a:pt x="21126" y="20248"/>
                    <a:pt x="21458" y="19537"/>
                  </a:cubicBezTo>
                  <a:lnTo>
                    <a:pt x="23545" y="8922"/>
                  </a:lnTo>
                  <a:cubicBezTo>
                    <a:pt x="23651" y="8393"/>
                    <a:pt x="23802" y="7863"/>
                    <a:pt x="23968" y="7349"/>
                  </a:cubicBezTo>
                  <a:cubicBezTo>
                    <a:pt x="24059" y="3176"/>
                    <a:pt x="21020" y="0"/>
                    <a:pt x="1665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23998" y="4129212"/>
              <a:ext cx="913327" cy="526919"/>
            </a:xfrm>
            <a:custGeom>
              <a:avLst/>
              <a:gdLst/>
              <a:ahLst/>
              <a:cxnLst/>
              <a:rect l="l" t="t" r="r" b="b"/>
              <a:pathLst>
                <a:path w="25844" h="14910" extrusionOk="0">
                  <a:moveTo>
                    <a:pt x="11841" y="0"/>
                  </a:moveTo>
                  <a:cubicBezTo>
                    <a:pt x="6926" y="0"/>
                    <a:pt x="2148" y="4007"/>
                    <a:pt x="1180" y="8922"/>
                  </a:cubicBezTo>
                  <a:lnTo>
                    <a:pt x="1" y="14910"/>
                  </a:lnTo>
                  <a:cubicBezTo>
                    <a:pt x="3040" y="11734"/>
                    <a:pt x="7274" y="9723"/>
                    <a:pt x="11720" y="9723"/>
                  </a:cubicBezTo>
                  <a:lnTo>
                    <a:pt x="20142" y="9723"/>
                  </a:lnTo>
                  <a:cubicBezTo>
                    <a:pt x="20185" y="9723"/>
                    <a:pt x="20227" y="9723"/>
                    <a:pt x="20269" y="9723"/>
                  </a:cubicBezTo>
                  <a:cubicBezTo>
                    <a:pt x="21738" y="9723"/>
                    <a:pt x="23191" y="9979"/>
                    <a:pt x="24573" y="10449"/>
                  </a:cubicBezTo>
                  <a:lnTo>
                    <a:pt x="24875" y="8922"/>
                  </a:lnTo>
                  <a:cubicBezTo>
                    <a:pt x="25843" y="4007"/>
                    <a:pt x="22622" y="0"/>
                    <a:pt x="1770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643436" y="4124405"/>
              <a:ext cx="879082" cy="770059"/>
            </a:xfrm>
            <a:custGeom>
              <a:avLst/>
              <a:gdLst/>
              <a:ahLst/>
              <a:cxnLst/>
              <a:rect l="l" t="t" r="r" b="b"/>
              <a:pathLst>
                <a:path w="24875" h="21790" extrusionOk="0">
                  <a:moveTo>
                    <a:pt x="10887" y="0"/>
                  </a:moveTo>
                  <a:cubicBezTo>
                    <a:pt x="5973" y="0"/>
                    <a:pt x="1195" y="3992"/>
                    <a:pt x="227" y="8907"/>
                  </a:cubicBezTo>
                  <a:lnTo>
                    <a:pt x="0" y="10026"/>
                  </a:lnTo>
                  <a:cubicBezTo>
                    <a:pt x="5519" y="11326"/>
                    <a:pt x="9330" y="15968"/>
                    <a:pt x="9527" y="21790"/>
                  </a:cubicBezTo>
                  <a:cubicBezTo>
                    <a:pt x="11341" y="15394"/>
                    <a:pt x="17178" y="10404"/>
                    <a:pt x="23756" y="9738"/>
                  </a:cubicBezTo>
                  <a:lnTo>
                    <a:pt x="23922" y="8907"/>
                  </a:lnTo>
                  <a:cubicBezTo>
                    <a:pt x="24875" y="3992"/>
                    <a:pt x="21669" y="0"/>
                    <a:pt x="167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59611" y="4124405"/>
              <a:ext cx="955523" cy="816036"/>
            </a:xfrm>
            <a:custGeom>
              <a:avLst/>
              <a:gdLst/>
              <a:ahLst/>
              <a:cxnLst/>
              <a:rect l="l" t="t" r="r" b="b"/>
              <a:pathLst>
                <a:path w="27038" h="23091" extrusionOk="0">
                  <a:moveTo>
                    <a:pt x="13035" y="0"/>
                  </a:moveTo>
                  <a:cubicBezTo>
                    <a:pt x="8121" y="0"/>
                    <a:pt x="3342" y="3992"/>
                    <a:pt x="2374" y="8907"/>
                  </a:cubicBezTo>
                  <a:lnTo>
                    <a:pt x="227" y="19885"/>
                  </a:lnTo>
                  <a:cubicBezTo>
                    <a:pt x="0" y="20943"/>
                    <a:pt x="0" y="22032"/>
                    <a:pt x="197" y="23090"/>
                  </a:cubicBezTo>
                  <a:cubicBezTo>
                    <a:pt x="1634" y="15590"/>
                    <a:pt x="8620" y="9663"/>
                    <a:pt x="16241" y="9663"/>
                  </a:cubicBezTo>
                  <a:lnTo>
                    <a:pt x="24664" y="9663"/>
                  </a:lnTo>
                  <a:cubicBezTo>
                    <a:pt x="25087" y="9663"/>
                    <a:pt x="25510" y="9678"/>
                    <a:pt x="25919" y="9708"/>
                  </a:cubicBezTo>
                  <a:lnTo>
                    <a:pt x="26070" y="8907"/>
                  </a:lnTo>
                  <a:cubicBezTo>
                    <a:pt x="27038" y="3992"/>
                    <a:pt x="23817" y="0"/>
                    <a:pt x="18902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370034" y="4529470"/>
              <a:ext cx="1214706" cy="614032"/>
            </a:xfrm>
            <a:custGeom>
              <a:avLst/>
              <a:gdLst/>
              <a:ahLst/>
              <a:cxnLst/>
              <a:rect l="l" t="t" r="r" b="b"/>
              <a:pathLst>
                <a:path w="34372" h="17375" extrusionOk="0">
                  <a:moveTo>
                    <a:pt x="14683" y="0"/>
                  </a:moveTo>
                  <a:cubicBezTo>
                    <a:pt x="7622" y="0"/>
                    <a:pt x="1165" y="5746"/>
                    <a:pt x="273" y="12793"/>
                  </a:cubicBezTo>
                  <a:lnTo>
                    <a:pt x="0" y="15016"/>
                  </a:lnTo>
                  <a:cubicBezTo>
                    <a:pt x="1875" y="14532"/>
                    <a:pt x="3811" y="14290"/>
                    <a:pt x="5747" y="14275"/>
                  </a:cubicBezTo>
                  <a:lnTo>
                    <a:pt x="18751" y="14275"/>
                  </a:lnTo>
                  <a:cubicBezTo>
                    <a:pt x="18804" y="14274"/>
                    <a:pt x="18858" y="14274"/>
                    <a:pt x="18911" y="14274"/>
                  </a:cubicBezTo>
                  <a:cubicBezTo>
                    <a:pt x="22757" y="14274"/>
                    <a:pt x="26523" y="15346"/>
                    <a:pt x="29775" y="17375"/>
                  </a:cubicBezTo>
                  <a:lnTo>
                    <a:pt x="33328" y="17375"/>
                  </a:lnTo>
                  <a:lnTo>
                    <a:pt x="33903" y="12793"/>
                  </a:lnTo>
                  <a:cubicBezTo>
                    <a:pt x="34009" y="12037"/>
                    <a:pt x="34160" y="11296"/>
                    <a:pt x="34371" y="10555"/>
                  </a:cubicBezTo>
                  <a:cubicBezTo>
                    <a:pt x="34054" y="4567"/>
                    <a:pt x="29381" y="0"/>
                    <a:pt x="231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62200" y="4529470"/>
              <a:ext cx="950151" cy="614032"/>
            </a:xfrm>
            <a:custGeom>
              <a:avLst/>
              <a:gdLst/>
              <a:ahLst/>
              <a:cxnLst/>
              <a:rect l="l" t="t" r="r" b="b"/>
              <a:pathLst>
                <a:path w="26886" h="17375" extrusionOk="0">
                  <a:moveTo>
                    <a:pt x="14985" y="0"/>
                  </a:moveTo>
                  <a:cubicBezTo>
                    <a:pt x="7924" y="0"/>
                    <a:pt x="1467" y="5746"/>
                    <a:pt x="575" y="12793"/>
                  </a:cubicBezTo>
                  <a:lnTo>
                    <a:pt x="0" y="17375"/>
                  </a:lnTo>
                  <a:lnTo>
                    <a:pt x="15212" y="17375"/>
                  </a:lnTo>
                  <a:cubicBezTo>
                    <a:pt x="17949" y="15923"/>
                    <a:pt x="20943" y="15016"/>
                    <a:pt x="24028" y="14698"/>
                  </a:cubicBezTo>
                  <a:cubicBezTo>
                    <a:pt x="25359" y="13488"/>
                    <a:pt x="26342" y="11946"/>
                    <a:pt x="26886" y="10222"/>
                  </a:cubicBezTo>
                  <a:lnTo>
                    <a:pt x="26886" y="514"/>
                  </a:lnTo>
                  <a:cubicBezTo>
                    <a:pt x="25752" y="166"/>
                    <a:pt x="24588" y="0"/>
                    <a:pt x="2339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069847" y="4522509"/>
              <a:ext cx="1241459" cy="620994"/>
            </a:xfrm>
            <a:custGeom>
              <a:avLst/>
              <a:gdLst/>
              <a:ahLst/>
              <a:cxnLst/>
              <a:rect l="l" t="t" r="r" b="b"/>
              <a:pathLst>
                <a:path w="35129" h="17572" extrusionOk="0">
                  <a:moveTo>
                    <a:pt x="14623" y="0"/>
                  </a:moveTo>
                  <a:cubicBezTo>
                    <a:pt x="7577" y="0"/>
                    <a:pt x="1120" y="5731"/>
                    <a:pt x="228" y="12793"/>
                  </a:cubicBezTo>
                  <a:lnTo>
                    <a:pt x="1" y="14608"/>
                  </a:lnTo>
                  <a:cubicBezTo>
                    <a:pt x="3086" y="14910"/>
                    <a:pt x="6050" y="15938"/>
                    <a:pt x="8681" y="17572"/>
                  </a:cubicBezTo>
                  <a:lnTo>
                    <a:pt x="30924" y="17572"/>
                  </a:lnTo>
                  <a:cubicBezTo>
                    <a:pt x="31862" y="17042"/>
                    <a:pt x="32814" y="16589"/>
                    <a:pt x="33812" y="16196"/>
                  </a:cubicBezTo>
                  <a:lnTo>
                    <a:pt x="34236" y="12793"/>
                  </a:lnTo>
                  <a:cubicBezTo>
                    <a:pt x="35128" y="5731"/>
                    <a:pt x="30108" y="0"/>
                    <a:pt x="230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53650" y="4522509"/>
              <a:ext cx="1254782" cy="620994"/>
            </a:xfrm>
            <a:custGeom>
              <a:avLst/>
              <a:gdLst/>
              <a:ahLst/>
              <a:cxnLst/>
              <a:rect l="l" t="t" r="r" b="b"/>
              <a:pathLst>
                <a:path w="35506" h="17572" extrusionOk="0">
                  <a:moveTo>
                    <a:pt x="15001" y="0"/>
                  </a:moveTo>
                  <a:cubicBezTo>
                    <a:pt x="7955" y="0"/>
                    <a:pt x="1498" y="5731"/>
                    <a:pt x="606" y="12793"/>
                  </a:cubicBezTo>
                  <a:lnTo>
                    <a:pt x="1" y="17572"/>
                  </a:lnTo>
                  <a:lnTo>
                    <a:pt x="10283" y="17572"/>
                  </a:lnTo>
                  <a:cubicBezTo>
                    <a:pt x="13822" y="15560"/>
                    <a:pt x="17814" y="14502"/>
                    <a:pt x="21897" y="14472"/>
                  </a:cubicBezTo>
                  <a:lnTo>
                    <a:pt x="34402" y="14472"/>
                  </a:lnTo>
                  <a:lnTo>
                    <a:pt x="34614" y="12793"/>
                  </a:lnTo>
                  <a:cubicBezTo>
                    <a:pt x="35506" y="5731"/>
                    <a:pt x="30486" y="0"/>
                    <a:pt x="2342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199789" y="5048895"/>
              <a:ext cx="311593" cy="94605"/>
            </a:xfrm>
            <a:custGeom>
              <a:avLst/>
              <a:gdLst/>
              <a:ahLst/>
              <a:cxnLst/>
              <a:rect l="l" t="t" r="r" b="b"/>
              <a:pathLst>
                <a:path w="8817" h="2677" extrusionOk="0">
                  <a:moveTo>
                    <a:pt x="8816" y="0"/>
                  </a:moveTo>
                  <a:lnTo>
                    <a:pt x="8816" y="0"/>
                  </a:lnTo>
                  <a:cubicBezTo>
                    <a:pt x="5731" y="318"/>
                    <a:pt x="2737" y="1225"/>
                    <a:pt x="0" y="2677"/>
                  </a:cubicBezTo>
                  <a:lnTo>
                    <a:pt x="1921" y="2677"/>
                  </a:lnTo>
                  <a:cubicBezTo>
                    <a:pt x="4476" y="2677"/>
                    <a:pt x="6926" y="1724"/>
                    <a:pt x="8816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479588" y="5122084"/>
              <a:ext cx="803738" cy="21416"/>
            </a:xfrm>
            <a:custGeom>
              <a:avLst/>
              <a:gdLst/>
              <a:ahLst/>
              <a:cxnLst/>
              <a:rect l="l" t="t" r="r" b="b"/>
              <a:pathLst>
                <a:path w="22743" h="606" extrusionOk="0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33942" y="5122084"/>
              <a:ext cx="803773" cy="21416"/>
            </a:xfrm>
            <a:custGeom>
              <a:avLst/>
              <a:gdLst/>
              <a:ahLst/>
              <a:cxnLst/>
              <a:rect l="l" t="t" r="r" b="b"/>
              <a:pathLst>
                <a:path w="22744" h="606" extrusionOk="0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960000" y="1147200"/>
            <a:ext cx="10272000" cy="24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960000" y="2356800"/>
            <a:ext cx="10272000" cy="1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0128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5"/>
          <p:cNvGrpSpPr/>
          <p:nvPr/>
        </p:nvGrpSpPr>
        <p:grpSpPr>
          <a:xfrm>
            <a:off x="496" y="5594"/>
            <a:ext cx="12191777" cy="6851649"/>
            <a:chOff x="369" y="4193"/>
            <a:chExt cx="9143833" cy="5138737"/>
          </a:xfrm>
        </p:grpSpPr>
        <p:sp>
          <p:nvSpPr>
            <p:cNvPr id="84" name="Google Shape;84;p5"/>
            <p:cNvSpPr/>
            <p:nvPr/>
          </p:nvSpPr>
          <p:spPr>
            <a:xfrm>
              <a:off x="369" y="4193"/>
              <a:ext cx="9143833" cy="5138737"/>
            </a:xfrm>
            <a:custGeom>
              <a:avLst/>
              <a:gdLst/>
              <a:ahLst/>
              <a:cxnLst/>
              <a:rect l="l" t="t" r="r" b="b"/>
              <a:pathLst>
                <a:path w="285299" h="160335" extrusionOk="0">
                  <a:moveTo>
                    <a:pt x="142658" y="0"/>
                  </a:moveTo>
                  <a:lnTo>
                    <a:pt x="142658" y="80167"/>
                  </a:lnTo>
                  <a:lnTo>
                    <a:pt x="0" y="41253"/>
                  </a:lnTo>
                  <a:lnTo>
                    <a:pt x="0" y="160335"/>
                  </a:lnTo>
                  <a:lnTo>
                    <a:pt x="285299" y="160335"/>
                  </a:lnTo>
                  <a:lnTo>
                    <a:pt x="285299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" name="Google Shape;85;p5"/>
            <p:cNvGrpSpPr/>
            <p:nvPr/>
          </p:nvGrpSpPr>
          <p:grpSpPr>
            <a:xfrm>
              <a:off x="369" y="4193"/>
              <a:ext cx="9143833" cy="5138737"/>
              <a:chOff x="369" y="4193"/>
              <a:chExt cx="9143833" cy="5138737"/>
            </a:xfrm>
          </p:grpSpPr>
          <p:sp>
            <p:nvSpPr>
              <p:cNvPr id="86" name="Google Shape;86;p5"/>
              <p:cNvSpPr/>
              <p:nvPr/>
            </p:nvSpPr>
            <p:spPr>
              <a:xfrm>
                <a:off x="2239318" y="1089662"/>
                <a:ext cx="4557766" cy="3117760"/>
              </a:xfrm>
              <a:custGeom>
                <a:avLst/>
                <a:gdLst/>
                <a:ahLst/>
                <a:cxnLst/>
                <a:rect l="l" t="t" r="r" b="b"/>
                <a:pathLst>
                  <a:path w="142208" h="97278" extrusionOk="0">
                    <a:moveTo>
                      <a:pt x="71112" y="1704"/>
                    </a:moveTo>
                    <a:cubicBezTo>
                      <a:pt x="109375" y="1704"/>
                      <a:pt x="140503" y="22757"/>
                      <a:pt x="140503" y="48639"/>
                    </a:cubicBezTo>
                    <a:cubicBezTo>
                      <a:pt x="140503" y="74520"/>
                      <a:pt x="109375" y="95573"/>
                      <a:pt x="71112" y="95573"/>
                    </a:cubicBezTo>
                    <a:cubicBezTo>
                      <a:pt x="32850" y="95573"/>
                      <a:pt x="1722" y="74520"/>
                      <a:pt x="1722" y="48639"/>
                    </a:cubicBezTo>
                    <a:cubicBezTo>
                      <a:pt x="1722" y="22757"/>
                      <a:pt x="32850" y="1704"/>
                      <a:pt x="71112" y="1704"/>
                    </a:cubicBezTo>
                    <a:close/>
                    <a:moveTo>
                      <a:pt x="71112" y="0"/>
                    </a:moveTo>
                    <a:cubicBezTo>
                      <a:pt x="52181" y="0"/>
                      <a:pt x="34370" y="5029"/>
                      <a:pt x="20953" y="14152"/>
                    </a:cubicBezTo>
                    <a:cubicBezTo>
                      <a:pt x="7453" y="23342"/>
                      <a:pt x="1" y="35589"/>
                      <a:pt x="1" y="48639"/>
                    </a:cubicBezTo>
                    <a:cubicBezTo>
                      <a:pt x="1" y="61705"/>
                      <a:pt x="7453" y="73952"/>
                      <a:pt x="20953" y="83142"/>
                    </a:cubicBezTo>
                    <a:cubicBezTo>
                      <a:pt x="34370" y="92265"/>
                      <a:pt x="52181" y="97277"/>
                      <a:pt x="71112" y="97277"/>
                    </a:cubicBezTo>
                    <a:cubicBezTo>
                      <a:pt x="90043" y="97277"/>
                      <a:pt x="107854" y="92265"/>
                      <a:pt x="121271" y="83142"/>
                    </a:cubicBezTo>
                    <a:cubicBezTo>
                      <a:pt x="134772" y="73952"/>
                      <a:pt x="142207" y="61705"/>
                      <a:pt x="142207" y="48639"/>
                    </a:cubicBezTo>
                    <a:cubicBezTo>
                      <a:pt x="142207" y="35589"/>
                      <a:pt x="134772" y="23342"/>
                      <a:pt x="121271" y="14152"/>
                    </a:cubicBezTo>
                    <a:cubicBezTo>
                      <a:pt x="107854" y="5029"/>
                      <a:pt x="90043" y="0"/>
                      <a:pt x="71112" y="0"/>
                    </a:cubicBez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1928722" y="878677"/>
                <a:ext cx="5179472" cy="3540275"/>
              </a:xfrm>
              <a:custGeom>
                <a:avLst/>
                <a:gdLst/>
                <a:ahLst/>
                <a:cxnLst/>
                <a:rect l="l" t="t" r="r" b="b"/>
                <a:pathLst>
                  <a:path w="161606" h="110461" extrusionOk="0">
                    <a:moveTo>
                      <a:pt x="80803" y="1704"/>
                    </a:moveTo>
                    <a:cubicBezTo>
                      <a:pt x="124413" y="1704"/>
                      <a:pt x="159885" y="25714"/>
                      <a:pt x="159885" y="55222"/>
                    </a:cubicBezTo>
                    <a:cubicBezTo>
                      <a:pt x="159885" y="84746"/>
                      <a:pt x="124413" y="108756"/>
                      <a:pt x="80803" y="108756"/>
                    </a:cubicBezTo>
                    <a:cubicBezTo>
                      <a:pt x="37194" y="108756"/>
                      <a:pt x="1722" y="84746"/>
                      <a:pt x="1722" y="55222"/>
                    </a:cubicBezTo>
                    <a:cubicBezTo>
                      <a:pt x="1722" y="25714"/>
                      <a:pt x="37194" y="1704"/>
                      <a:pt x="80803" y="1704"/>
                    </a:cubicBezTo>
                    <a:close/>
                    <a:moveTo>
                      <a:pt x="80803" y="0"/>
                    </a:moveTo>
                    <a:cubicBezTo>
                      <a:pt x="59283" y="0"/>
                      <a:pt x="39032" y="5698"/>
                      <a:pt x="23794" y="16074"/>
                    </a:cubicBezTo>
                    <a:cubicBezTo>
                      <a:pt x="16358" y="21120"/>
                      <a:pt x="10510" y="27034"/>
                      <a:pt x="6417" y="33601"/>
                    </a:cubicBezTo>
                    <a:cubicBezTo>
                      <a:pt x="2156" y="40451"/>
                      <a:pt x="1" y="47720"/>
                      <a:pt x="1" y="55222"/>
                    </a:cubicBezTo>
                    <a:cubicBezTo>
                      <a:pt x="1" y="62724"/>
                      <a:pt x="2156" y="70009"/>
                      <a:pt x="6417" y="76842"/>
                    </a:cubicBezTo>
                    <a:cubicBezTo>
                      <a:pt x="10510" y="83426"/>
                      <a:pt x="16358" y="89324"/>
                      <a:pt x="23794" y="94386"/>
                    </a:cubicBezTo>
                    <a:cubicBezTo>
                      <a:pt x="39032" y="104746"/>
                      <a:pt x="59283" y="110460"/>
                      <a:pt x="80803" y="110460"/>
                    </a:cubicBezTo>
                    <a:cubicBezTo>
                      <a:pt x="102324" y="110460"/>
                      <a:pt x="122575" y="104746"/>
                      <a:pt x="137813" y="94386"/>
                    </a:cubicBezTo>
                    <a:cubicBezTo>
                      <a:pt x="145248" y="89324"/>
                      <a:pt x="151096" y="83426"/>
                      <a:pt x="155190" y="76842"/>
                    </a:cubicBezTo>
                    <a:cubicBezTo>
                      <a:pt x="159434" y="70009"/>
                      <a:pt x="161606" y="62724"/>
                      <a:pt x="161606" y="55222"/>
                    </a:cubicBezTo>
                    <a:cubicBezTo>
                      <a:pt x="161606" y="47720"/>
                      <a:pt x="159434" y="40451"/>
                      <a:pt x="155190" y="33601"/>
                    </a:cubicBezTo>
                    <a:cubicBezTo>
                      <a:pt x="151096" y="27034"/>
                      <a:pt x="145248" y="21120"/>
                      <a:pt x="137813" y="16074"/>
                    </a:cubicBezTo>
                    <a:cubicBezTo>
                      <a:pt x="122575" y="5698"/>
                      <a:pt x="102324" y="0"/>
                      <a:pt x="80803" y="0"/>
                    </a:cubicBez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545219" y="4193"/>
                <a:ext cx="54645" cy="5138737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60335" extrusionOk="0">
                    <a:moveTo>
                      <a:pt x="1" y="0"/>
                    </a:moveTo>
                    <a:lnTo>
                      <a:pt x="1" y="160335"/>
                    </a:lnTo>
                    <a:lnTo>
                      <a:pt x="1705" y="160335"/>
                    </a:lnTo>
                    <a:lnTo>
                      <a:pt x="1705" y="0"/>
                    </a:ln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69" y="2546238"/>
                <a:ext cx="9143833" cy="54645"/>
              </a:xfrm>
              <a:custGeom>
                <a:avLst/>
                <a:gdLst/>
                <a:ahLst/>
                <a:cxnLst/>
                <a:rect l="l" t="t" r="r" b="b"/>
                <a:pathLst>
                  <a:path w="285299" h="1705" extrusionOk="0">
                    <a:moveTo>
                      <a:pt x="0" y="0"/>
                    </a:moveTo>
                    <a:lnTo>
                      <a:pt x="0" y="1705"/>
                    </a:lnTo>
                    <a:lnTo>
                      <a:pt x="285299" y="1705"/>
                    </a:lnTo>
                    <a:lnTo>
                      <a:pt x="285299" y="0"/>
                    </a:lnTo>
                    <a:close/>
                  </a:path>
                </a:pathLst>
              </a:custGeom>
              <a:solidFill>
                <a:srgbClr val="FFFFFF">
                  <a:alpha val="8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1"/>
          </p:nvPr>
        </p:nvSpPr>
        <p:spPr>
          <a:xfrm>
            <a:off x="6512500" y="3916800"/>
            <a:ext cx="3614800" cy="1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2"/>
          </p:nvPr>
        </p:nvSpPr>
        <p:spPr>
          <a:xfrm>
            <a:off x="6512500" y="3556900"/>
            <a:ext cx="3614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3"/>
          </p:nvPr>
        </p:nvSpPr>
        <p:spPr>
          <a:xfrm>
            <a:off x="2066167" y="3916900"/>
            <a:ext cx="3614800" cy="1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5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4"/>
          </p:nvPr>
        </p:nvSpPr>
        <p:spPr>
          <a:xfrm>
            <a:off x="2066167" y="3556800"/>
            <a:ext cx="3614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967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733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57533" y="720000"/>
            <a:ext cx="39744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7257600" y="1568607"/>
            <a:ext cx="3974400" cy="2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895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1850800" y="1796533"/>
            <a:ext cx="8490400" cy="32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29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>
            <a:spLocks noGrp="1"/>
          </p:cNvSpPr>
          <p:nvPr>
            <p:ph type="title"/>
          </p:nvPr>
        </p:nvSpPr>
        <p:spPr>
          <a:xfrm>
            <a:off x="4903200" y="852733"/>
            <a:ext cx="6344800" cy="1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41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31" name="Google Shape;131;p10"/>
          <p:cNvSpPr/>
          <p:nvPr/>
        </p:nvSpPr>
        <p:spPr>
          <a:xfrm>
            <a:off x="6235002" y="6428805"/>
            <a:ext cx="5956929" cy="41771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0"/>
          <p:cNvSpPr/>
          <p:nvPr/>
        </p:nvSpPr>
        <p:spPr>
          <a:xfrm flipH="1">
            <a:off x="-3167" y="6071636"/>
            <a:ext cx="12191995" cy="78635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99013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45716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648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960000" y="53336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3047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65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474833"/>
            <a:ext cx="1027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960000" y="4202967"/>
            <a:ext cx="10272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5716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0" lvl="1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458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4928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3"/>
          <p:cNvGrpSpPr/>
          <p:nvPr/>
        </p:nvGrpSpPr>
        <p:grpSpPr>
          <a:xfrm>
            <a:off x="-28549" y="27"/>
            <a:ext cx="12231697" cy="5582839"/>
            <a:chOff x="-21413" y="18"/>
            <a:chExt cx="9173773" cy="4187129"/>
          </a:xfrm>
        </p:grpSpPr>
        <p:sp>
          <p:nvSpPr>
            <p:cNvPr id="114" name="Google Shape;114;p13"/>
            <p:cNvSpPr/>
            <p:nvPr/>
          </p:nvSpPr>
          <p:spPr>
            <a:xfrm>
              <a:off x="5139922" y="4039259"/>
              <a:ext cx="4012438" cy="147888"/>
            </a:xfrm>
            <a:custGeom>
              <a:avLst/>
              <a:gdLst/>
              <a:ahLst/>
              <a:cxnLst/>
              <a:rect l="l" t="t" r="r" b="b"/>
              <a:pathLst>
                <a:path w="124697" h="4596" extrusionOk="0">
                  <a:moveTo>
                    <a:pt x="0" y="1"/>
                  </a:moveTo>
                  <a:lnTo>
                    <a:pt x="0" y="4596"/>
                  </a:lnTo>
                  <a:lnTo>
                    <a:pt x="124696" y="4596"/>
                  </a:lnTo>
                  <a:lnTo>
                    <a:pt x="124696" y="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-21413" y="18"/>
              <a:ext cx="5161368" cy="4184459"/>
            </a:xfrm>
            <a:custGeom>
              <a:avLst/>
              <a:gdLst/>
              <a:ahLst/>
              <a:cxnLst/>
              <a:rect l="l" t="t" r="r" b="b"/>
              <a:pathLst>
                <a:path w="160403" h="130043" extrusionOk="0">
                  <a:moveTo>
                    <a:pt x="109124" y="0"/>
                  </a:moveTo>
                  <a:cubicBezTo>
                    <a:pt x="70159" y="37176"/>
                    <a:pt x="19900" y="85013"/>
                    <a:pt x="0" y="103960"/>
                  </a:cubicBezTo>
                  <a:lnTo>
                    <a:pt x="0" y="129073"/>
                  </a:lnTo>
                  <a:cubicBezTo>
                    <a:pt x="19866" y="129207"/>
                    <a:pt x="93000" y="129708"/>
                    <a:pt x="160402" y="130042"/>
                  </a:cubicBezTo>
                  <a:lnTo>
                    <a:pt x="160402" y="0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21413" y="18"/>
              <a:ext cx="9173773" cy="4145749"/>
            </a:xfrm>
            <a:custGeom>
              <a:avLst/>
              <a:gdLst/>
              <a:ahLst/>
              <a:cxnLst/>
              <a:rect l="l" t="t" r="r" b="b"/>
              <a:pathLst>
                <a:path w="285099" h="128840" extrusionOk="0">
                  <a:moveTo>
                    <a:pt x="128940" y="0"/>
                  </a:moveTo>
                  <a:cubicBezTo>
                    <a:pt x="87152" y="34921"/>
                    <a:pt x="22607" y="88672"/>
                    <a:pt x="0" y="107486"/>
                  </a:cubicBezTo>
                  <a:lnTo>
                    <a:pt x="0" y="128839"/>
                  </a:lnTo>
                  <a:cubicBezTo>
                    <a:pt x="19950" y="128438"/>
                    <a:pt x="93000" y="126934"/>
                    <a:pt x="160402" y="125447"/>
                  </a:cubicBezTo>
                  <a:lnTo>
                    <a:pt x="285015" y="125949"/>
                  </a:lnTo>
                  <a:lnTo>
                    <a:pt x="285098" y="89641"/>
                  </a:lnTo>
                  <a:lnTo>
                    <a:pt x="285098" y="89641"/>
                  </a:lnTo>
                  <a:lnTo>
                    <a:pt x="160402" y="105364"/>
                  </a:lnTo>
                  <a:lnTo>
                    <a:pt x="160402" y="5046"/>
                  </a:lnTo>
                  <a:lnTo>
                    <a:pt x="16897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-21413" y="18"/>
              <a:ext cx="9173773" cy="4088216"/>
            </a:xfrm>
            <a:custGeom>
              <a:avLst/>
              <a:gdLst/>
              <a:ahLst/>
              <a:cxnLst/>
              <a:rect l="l" t="t" r="r" b="b"/>
              <a:pathLst>
                <a:path w="285099" h="127052" extrusionOk="0">
                  <a:moveTo>
                    <a:pt x="168974" y="0"/>
                  </a:moveTo>
                  <a:lnTo>
                    <a:pt x="160402" y="5013"/>
                  </a:lnTo>
                  <a:lnTo>
                    <a:pt x="160402" y="5046"/>
                  </a:lnTo>
                  <a:cubicBezTo>
                    <a:pt x="117127" y="32932"/>
                    <a:pt x="34771" y="85798"/>
                    <a:pt x="0" y="108121"/>
                  </a:cubicBezTo>
                  <a:lnTo>
                    <a:pt x="0" y="127051"/>
                  </a:lnTo>
                  <a:cubicBezTo>
                    <a:pt x="28288" y="123242"/>
                    <a:pt x="95506" y="114169"/>
                    <a:pt x="160402" y="105364"/>
                  </a:cubicBezTo>
                  <a:lnTo>
                    <a:pt x="160402" y="105681"/>
                  </a:lnTo>
                  <a:lnTo>
                    <a:pt x="285098" y="89608"/>
                  </a:lnTo>
                  <a:lnTo>
                    <a:pt x="28509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 rot="-422648">
            <a:off x="3733776" y="3499542"/>
            <a:ext cx="2178845" cy="13707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 rot="-425470">
            <a:off x="7593819" y="1516717"/>
            <a:ext cx="1007708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3"/>
          </p:nvPr>
        </p:nvSpPr>
        <p:spPr>
          <a:xfrm rot="-425195">
            <a:off x="8380001" y="1366788"/>
            <a:ext cx="1553064" cy="9428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 rot="-425640">
            <a:off x="7735483" y="2179233"/>
            <a:ext cx="2199236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 rot="-426647">
            <a:off x="5097229" y="1836226"/>
            <a:ext cx="998480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5"/>
          </p:nvPr>
        </p:nvSpPr>
        <p:spPr>
          <a:xfrm rot="-425752">
            <a:off x="5875525" y="1709354"/>
            <a:ext cx="1560755" cy="919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-425717">
            <a:off x="5229651" y="2499504"/>
            <a:ext cx="2198839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 rot="-425444">
            <a:off x="8574929" y="2728706"/>
            <a:ext cx="994808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8"/>
          </p:nvPr>
        </p:nvSpPr>
        <p:spPr>
          <a:xfrm rot="-425413">
            <a:off x="9348302" y="2582160"/>
            <a:ext cx="1552271" cy="9403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-425953">
            <a:off x="8703656" y="3391627"/>
            <a:ext cx="2204097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 rot="-425437">
            <a:off x="6072343" y="3048738"/>
            <a:ext cx="991584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4"/>
          </p:nvPr>
        </p:nvSpPr>
        <p:spPr>
          <a:xfrm rot="-425184">
            <a:off x="6843679" y="2922745"/>
            <a:ext cx="1472044" cy="9246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-425717">
            <a:off x="6197851" y="3712259"/>
            <a:ext cx="2198839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581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1"/>
          </p:nvPr>
        </p:nvSpPr>
        <p:spPr>
          <a:xfrm>
            <a:off x="1076333" y="24067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2"/>
          </p:nvPr>
        </p:nvSpPr>
        <p:spPr>
          <a:xfrm>
            <a:off x="1076333" y="20008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ubTitle" idx="3"/>
          </p:nvPr>
        </p:nvSpPr>
        <p:spPr>
          <a:xfrm>
            <a:off x="1076333" y="3770800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4"/>
          </p:nvPr>
        </p:nvSpPr>
        <p:spPr>
          <a:xfrm>
            <a:off x="1076333" y="3364900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5"/>
          </p:nvPr>
        </p:nvSpPr>
        <p:spPr>
          <a:xfrm>
            <a:off x="1076333" y="51348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6"/>
          </p:nvPr>
        </p:nvSpPr>
        <p:spPr>
          <a:xfrm>
            <a:off x="1076333" y="47289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7"/>
          </p:nvPr>
        </p:nvSpPr>
        <p:spPr>
          <a:xfrm>
            <a:off x="8730567" y="24067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8"/>
          </p:nvPr>
        </p:nvSpPr>
        <p:spPr>
          <a:xfrm>
            <a:off x="8730567" y="20008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9"/>
          </p:nvPr>
        </p:nvSpPr>
        <p:spPr>
          <a:xfrm>
            <a:off x="8730567" y="3770800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13"/>
          </p:nvPr>
        </p:nvSpPr>
        <p:spPr>
          <a:xfrm>
            <a:off x="8730567" y="3364900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14"/>
          </p:nvPr>
        </p:nvSpPr>
        <p:spPr>
          <a:xfrm>
            <a:off x="8730567" y="51348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subTitle" idx="15"/>
          </p:nvPr>
        </p:nvSpPr>
        <p:spPr>
          <a:xfrm>
            <a:off x="8730567" y="47289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4792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60000" y="2474100"/>
            <a:ext cx="70444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1"/>
          </p:nvPr>
        </p:nvSpPr>
        <p:spPr>
          <a:xfrm>
            <a:off x="960000" y="977833"/>
            <a:ext cx="7044400" cy="1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23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 flipH="1">
            <a:off x="959984" y="2491367"/>
            <a:ext cx="4386000" cy="2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 flipH="1">
            <a:off x="959984" y="5073233"/>
            <a:ext cx="43860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672933" y="3459233"/>
            <a:ext cx="2160400" cy="19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40415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s">
  <p:cSld name="Fiv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4868395" y="1876275"/>
            <a:ext cx="8250704" cy="3586108"/>
            <a:chOff x="3651296" y="1407206"/>
            <a:chExt cx="6188028" cy="2689581"/>
          </a:xfrm>
        </p:grpSpPr>
        <p:sp>
          <p:nvSpPr>
            <p:cNvPr id="154" name="Google Shape;154;p17"/>
            <p:cNvSpPr/>
            <p:nvPr/>
          </p:nvSpPr>
          <p:spPr>
            <a:xfrm>
              <a:off x="8960600" y="2448983"/>
              <a:ext cx="163660" cy="681833"/>
            </a:xfrm>
            <a:custGeom>
              <a:avLst/>
              <a:gdLst/>
              <a:ahLst/>
              <a:cxnLst/>
              <a:rect l="l" t="t" r="r" b="b"/>
              <a:pathLst>
                <a:path w="4526" h="18856" extrusionOk="0">
                  <a:moveTo>
                    <a:pt x="2423" y="1"/>
                  </a:moveTo>
                  <a:cubicBezTo>
                    <a:pt x="1234" y="1"/>
                    <a:pt x="182" y="4189"/>
                    <a:pt x="91" y="9398"/>
                  </a:cubicBezTo>
                  <a:cubicBezTo>
                    <a:pt x="1" y="14602"/>
                    <a:pt x="891" y="18841"/>
                    <a:pt x="2097" y="18856"/>
                  </a:cubicBezTo>
                  <a:cubicBezTo>
                    <a:pt x="2102" y="18856"/>
                    <a:pt x="2106" y="18856"/>
                    <a:pt x="2110" y="18856"/>
                  </a:cubicBezTo>
                  <a:cubicBezTo>
                    <a:pt x="3296" y="18856"/>
                    <a:pt x="4345" y="14659"/>
                    <a:pt x="4435" y="9474"/>
                  </a:cubicBezTo>
                  <a:cubicBezTo>
                    <a:pt x="4526" y="4270"/>
                    <a:pt x="3621" y="31"/>
                    <a:pt x="2429" y="1"/>
                  </a:cubicBezTo>
                  <a:cubicBezTo>
                    <a:pt x="2427" y="1"/>
                    <a:pt x="2425" y="1"/>
                    <a:pt x="2423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9033137" y="2448983"/>
              <a:ext cx="806187" cy="692753"/>
            </a:xfrm>
            <a:custGeom>
              <a:avLst/>
              <a:gdLst/>
              <a:ahLst/>
              <a:cxnLst/>
              <a:rect l="l" t="t" r="r" b="b"/>
              <a:pathLst>
                <a:path w="22295" h="19158" extrusionOk="0">
                  <a:moveTo>
                    <a:pt x="333" y="1"/>
                  </a:moveTo>
                  <a:cubicBezTo>
                    <a:pt x="333" y="1"/>
                    <a:pt x="4586" y="9790"/>
                    <a:pt x="1" y="18856"/>
                  </a:cubicBezTo>
                  <a:lnTo>
                    <a:pt x="16865" y="19157"/>
                  </a:lnTo>
                  <a:cubicBezTo>
                    <a:pt x="16865" y="19157"/>
                    <a:pt x="22295" y="10575"/>
                    <a:pt x="17197" y="303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8783342" y="2553739"/>
              <a:ext cx="106383" cy="464728"/>
            </a:xfrm>
            <a:custGeom>
              <a:avLst/>
              <a:gdLst/>
              <a:ahLst/>
              <a:cxnLst/>
              <a:rect l="l" t="t" r="r" b="b"/>
              <a:pathLst>
                <a:path w="2942" h="12852" extrusionOk="0">
                  <a:moveTo>
                    <a:pt x="1509" y="0"/>
                  </a:moveTo>
                  <a:cubicBezTo>
                    <a:pt x="1102" y="0"/>
                    <a:pt x="181" y="1508"/>
                    <a:pt x="91" y="6411"/>
                  </a:cubicBezTo>
                  <a:cubicBezTo>
                    <a:pt x="0" y="11690"/>
                    <a:pt x="875" y="12852"/>
                    <a:pt x="1283" y="12852"/>
                  </a:cubicBezTo>
                  <a:cubicBezTo>
                    <a:pt x="1284" y="12852"/>
                    <a:pt x="1285" y="12852"/>
                    <a:pt x="1286" y="12852"/>
                  </a:cubicBezTo>
                  <a:cubicBezTo>
                    <a:pt x="1681" y="12852"/>
                    <a:pt x="2806" y="9991"/>
                    <a:pt x="2866" y="6456"/>
                  </a:cubicBezTo>
                  <a:cubicBezTo>
                    <a:pt x="2942" y="2911"/>
                    <a:pt x="1901" y="15"/>
                    <a:pt x="15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8828072" y="2553739"/>
              <a:ext cx="273297" cy="468561"/>
            </a:xfrm>
            <a:custGeom>
              <a:avLst/>
              <a:gdLst/>
              <a:ahLst/>
              <a:cxnLst/>
              <a:rect l="l" t="t" r="r" b="b"/>
              <a:pathLst>
                <a:path w="7558" h="12958" extrusionOk="0">
                  <a:moveTo>
                    <a:pt x="242" y="0"/>
                  </a:moveTo>
                  <a:cubicBezTo>
                    <a:pt x="242" y="0"/>
                    <a:pt x="2746" y="5536"/>
                    <a:pt x="0" y="12852"/>
                  </a:cubicBezTo>
                  <a:lnTo>
                    <a:pt x="5672" y="12957"/>
                  </a:lnTo>
                  <a:cubicBezTo>
                    <a:pt x="5672" y="12957"/>
                    <a:pt x="7557" y="7074"/>
                    <a:pt x="5898" y="106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8620802" y="2477369"/>
              <a:ext cx="356755" cy="79118"/>
            </a:xfrm>
            <a:custGeom>
              <a:avLst/>
              <a:gdLst/>
              <a:ahLst/>
              <a:cxnLst/>
              <a:rect l="l" t="t" r="r" b="b"/>
              <a:pathLst>
                <a:path w="9866" h="2188" extrusionOk="0">
                  <a:moveTo>
                    <a:pt x="0" y="0"/>
                  </a:moveTo>
                  <a:lnTo>
                    <a:pt x="3952" y="2082"/>
                  </a:lnTo>
                  <a:lnTo>
                    <a:pt x="9865" y="2187"/>
                  </a:lnTo>
                  <a:lnTo>
                    <a:pt x="6864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609881" y="3017349"/>
              <a:ext cx="358924" cy="74200"/>
            </a:xfrm>
            <a:custGeom>
              <a:avLst/>
              <a:gdLst/>
              <a:ahLst/>
              <a:cxnLst/>
              <a:rect l="l" t="t" r="r" b="b"/>
              <a:pathLst>
                <a:path w="9926" h="2052" extrusionOk="0">
                  <a:moveTo>
                    <a:pt x="4028" y="0"/>
                  </a:moveTo>
                  <a:lnTo>
                    <a:pt x="1" y="1931"/>
                  </a:lnTo>
                  <a:lnTo>
                    <a:pt x="6864" y="2052"/>
                  </a:lnTo>
                  <a:lnTo>
                    <a:pt x="9926" y="106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8868969" y="2490459"/>
              <a:ext cx="120015" cy="592916"/>
            </a:xfrm>
            <a:custGeom>
              <a:avLst/>
              <a:gdLst/>
              <a:ahLst/>
              <a:cxnLst/>
              <a:rect l="l" t="t" r="r" b="b"/>
              <a:pathLst>
                <a:path w="3319" h="16397" extrusionOk="0">
                  <a:moveTo>
                    <a:pt x="287" y="0"/>
                  </a:moveTo>
                  <a:lnTo>
                    <a:pt x="151" y="8206"/>
                  </a:lnTo>
                  <a:lnTo>
                    <a:pt x="1" y="16397"/>
                  </a:lnTo>
                  <a:lnTo>
                    <a:pt x="3093" y="14677"/>
                  </a:lnTo>
                  <a:lnTo>
                    <a:pt x="3213" y="8251"/>
                  </a:lnTo>
                  <a:lnTo>
                    <a:pt x="3319" y="1825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573359" y="2549364"/>
              <a:ext cx="213272" cy="468019"/>
            </a:xfrm>
            <a:custGeom>
              <a:avLst/>
              <a:gdLst/>
              <a:ahLst/>
              <a:cxnLst/>
              <a:rect l="l" t="t" r="r" b="b"/>
              <a:pathLst>
                <a:path w="5898" h="12943" extrusionOk="0">
                  <a:moveTo>
                    <a:pt x="241" y="0"/>
                  </a:moveTo>
                  <a:lnTo>
                    <a:pt x="121" y="6426"/>
                  </a:lnTo>
                  <a:lnTo>
                    <a:pt x="0" y="12852"/>
                  </a:lnTo>
                  <a:lnTo>
                    <a:pt x="5038" y="12942"/>
                  </a:lnTo>
                  <a:lnTo>
                    <a:pt x="5898" y="6532"/>
                  </a:lnTo>
                  <a:lnTo>
                    <a:pt x="5264" y="9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651296" y="1407206"/>
              <a:ext cx="5186573" cy="2689581"/>
            </a:xfrm>
            <a:custGeom>
              <a:avLst/>
              <a:gdLst/>
              <a:ahLst/>
              <a:cxnLst/>
              <a:rect l="l" t="t" r="r" b="b"/>
              <a:pathLst>
                <a:path w="143434" h="74380" extrusionOk="0">
                  <a:moveTo>
                    <a:pt x="33125" y="1"/>
                  </a:moveTo>
                  <a:cubicBezTo>
                    <a:pt x="33125" y="1"/>
                    <a:pt x="1" y="33246"/>
                    <a:pt x="32688" y="74379"/>
                  </a:cubicBezTo>
                  <a:lnTo>
                    <a:pt x="143208" y="44559"/>
                  </a:lnTo>
                  <a:lnTo>
                    <a:pt x="143434" y="31707"/>
                  </a:lnTo>
                  <a:lnTo>
                    <a:pt x="33125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" name="Google Shape;163;p17"/>
          <p:cNvGrpSpPr/>
          <p:nvPr/>
        </p:nvGrpSpPr>
        <p:grpSpPr>
          <a:xfrm>
            <a:off x="-927083" y="1876275"/>
            <a:ext cx="8250661" cy="3586108"/>
            <a:chOff x="-695312" y="1407206"/>
            <a:chExt cx="6187996" cy="2689581"/>
          </a:xfrm>
        </p:grpSpPr>
        <p:sp>
          <p:nvSpPr>
            <p:cNvPr id="164" name="Google Shape;164;p17"/>
            <p:cNvSpPr/>
            <p:nvPr/>
          </p:nvSpPr>
          <p:spPr>
            <a:xfrm>
              <a:off x="19757" y="2448983"/>
              <a:ext cx="163696" cy="681833"/>
            </a:xfrm>
            <a:custGeom>
              <a:avLst/>
              <a:gdLst/>
              <a:ahLst/>
              <a:cxnLst/>
              <a:rect l="l" t="t" r="r" b="b"/>
              <a:pathLst>
                <a:path w="4527" h="18856" extrusionOk="0">
                  <a:moveTo>
                    <a:pt x="2104" y="1"/>
                  </a:moveTo>
                  <a:cubicBezTo>
                    <a:pt x="2102" y="1"/>
                    <a:pt x="2100" y="1"/>
                    <a:pt x="2098" y="1"/>
                  </a:cubicBezTo>
                  <a:cubicBezTo>
                    <a:pt x="906" y="31"/>
                    <a:pt x="1" y="4270"/>
                    <a:pt x="91" y="9474"/>
                  </a:cubicBezTo>
                  <a:cubicBezTo>
                    <a:pt x="182" y="14659"/>
                    <a:pt x="1230" y="18856"/>
                    <a:pt x="2417" y="18856"/>
                  </a:cubicBezTo>
                  <a:cubicBezTo>
                    <a:pt x="2421" y="18856"/>
                    <a:pt x="2425" y="18856"/>
                    <a:pt x="2429" y="18856"/>
                  </a:cubicBezTo>
                  <a:cubicBezTo>
                    <a:pt x="3636" y="18841"/>
                    <a:pt x="4526" y="14602"/>
                    <a:pt x="4436" y="9398"/>
                  </a:cubicBezTo>
                  <a:cubicBezTo>
                    <a:pt x="4345" y="4189"/>
                    <a:pt x="3293" y="1"/>
                    <a:pt x="210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-695312" y="2448983"/>
              <a:ext cx="806187" cy="692753"/>
            </a:xfrm>
            <a:custGeom>
              <a:avLst/>
              <a:gdLst/>
              <a:ahLst/>
              <a:cxnLst/>
              <a:rect l="l" t="t" r="r" b="b"/>
              <a:pathLst>
                <a:path w="22295" h="19158" extrusionOk="0">
                  <a:moveTo>
                    <a:pt x="21963" y="1"/>
                  </a:moveTo>
                  <a:lnTo>
                    <a:pt x="5099" y="303"/>
                  </a:lnTo>
                  <a:cubicBezTo>
                    <a:pt x="1" y="10575"/>
                    <a:pt x="5431" y="19157"/>
                    <a:pt x="5431" y="19157"/>
                  </a:cubicBezTo>
                  <a:lnTo>
                    <a:pt x="22295" y="18856"/>
                  </a:lnTo>
                  <a:cubicBezTo>
                    <a:pt x="17709" y="9790"/>
                    <a:pt x="21963" y="1"/>
                    <a:pt x="21963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254292" y="2553739"/>
              <a:ext cx="106419" cy="464728"/>
            </a:xfrm>
            <a:custGeom>
              <a:avLst/>
              <a:gdLst/>
              <a:ahLst/>
              <a:cxnLst/>
              <a:rect l="l" t="t" r="r" b="b"/>
              <a:pathLst>
                <a:path w="2943" h="12852" extrusionOk="0">
                  <a:moveTo>
                    <a:pt x="1434" y="0"/>
                  </a:moveTo>
                  <a:cubicBezTo>
                    <a:pt x="1042" y="15"/>
                    <a:pt x="1" y="2911"/>
                    <a:pt x="76" y="6456"/>
                  </a:cubicBezTo>
                  <a:cubicBezTo>
                    <a:pt x="137" y="9991"/>
                    <a:pt x="1262" y="12852"/>
                    <a:pt x="1672" y="12852"/>
                  </a:cubicBezTo>
                  <a:cubicBezTo>
                    <a:pt x="1673" y="12852"/>
                    <a:pt x="1674" y="12852"/>
                    <a:pt x="1675" y="12852"/>
                  </a:cubicBezTo>
                  <a:cubicBezTo>
                    <a:pt x="2067" y="12852"/>
                    <a:pt x="2942" y="11690"/>
                    <a:pt x="2852" y="6411"/>
                  </a:cubicBezTo>
                  <a:cubicBezTo>
                    <a:pt x="2761" y="1508"/>
                    <a:pt x="1841" y="0"/>
                    <a:pt x="143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42682" y="2553739"/>
              <a:ext cx="273297" cy="468561"/>
            </a:xfrm>
            <a:custGeom>
              <a:avLst/>
              <a:gdLst/>
              <a:ahLst/>
              <a:cxnLst/>
              <a:rect l="l" t="t" r="r" b="b"/>
              <a:pathLst>
                <a:path w="7558" h="12958" extrusionOk="0">
                  <a:moveTo>
                    <a:pt x="7331" y="0"/>
                  </a:moveTo>
                  <a:lnTo>
                    <a:pt x="1660" y="106"/>
                  </a:lnTo>
                  <a:cubicBezTo>
                    <a:pt x="0" y="7074"/>
                    <a:pt x="1886" y="12957"/>
                    <a:pt x="1886" y="12957"/>
                  </a:cubicBezTo>
                  <a:lnTo>
                    <a:pt x="7557" y="12852"/>
                  </a:lnTo>
                  <a:cubicBezTo>
                    <a:pt x="4812" y="5536"/>
                    <a:pt x="7331" y="0"/>
                    <a:pt x="733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67038" y="2477369"/>
              <a:ext cx="356212" cy="79118"/>
            </a:xfrm>
            <a:custGeom>
              <a:avLst/>
              <a:gdLst/>
              <a:ahLst/>
              <a:cxnLst/>
              <a:rect l="l" t="t" r="r" b="b"/>
              <a:pathLst>
                <a:path w="9851" h="2188" extrusionOk="0">
                  <a:moveTo>
                    <a:pt x="9850" y="0"/>
                  </a:moveTo>
                  <a:lnTo>
                    <a:pt x="2987" y="121"/>
                  </a:lnTo>
                  <a:lnTo>
                    <a:pt x="0" y="2187"/>
                  </a:lnTo>
                  <a:lnTo>
                    <a:pt x="0" y="2187"/>
                  </a:lnTo>
                  <a:lnTo>
                    <a:pt x="5898" y="2082"/>
                  </a:lnTo>
                  <a:lnTo>
                    <a:pt x="985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175210" y="3017349"/>
              <a:ext cx="358924" cy="74200"/>
            </a:xfrm>
            <a:custGeom>
              <a:avLst/>
              <a:gdLst/>
              <a:ahLst/>
              <a:cxnLst/>
              <a:rect l="l" t="t" r="r" b="b"/>
              <a:pathLst>
                <a:path w="9926" h="2052" extrusionOk="0">
                  <a:moveTo>
                    <a:pt x="5899" y="0"/>
                  </a:moveTo>
                  <a:lnTo>
                    <a:pt x="1" y="106"/>
                  </a:lnTo>
                  <a:lnTo>
                    <a:pt x="3063" y="2052"/>
                  </a:lnTo>
                  <a:lnTo>
                    <a:pt x="9926" y="1931"/>
                  </a:lnTo>
                  <a:lnTo>
                    <a:pt x="589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155032" y="2490459"/>
              <a:ext cx="120051" cy="592916"/>
            </a:xfrm>
            <a:custGeom>
              <a:avLst/>
              <a:gdLst/>
              <a:ahLst/>
              <a:cxnLst/>
              <a:rect l="l" t="t" r="r" b="b"/>
              <a:pathLst>
                <a:path w="3320" h="16397" extrusionOk="0">
                  <a:moveTo>
                    <a:pt x="3033" y="0"/>
                  </a:moveTo>
                  <a:lnTo>
                    <a:pt x="1" y="1825"/>
                  </a:lnTo>
                  <a:lnTo>
                    <a:pt x="106" y="8251"/>
                  </a:lnTo>
                  <a:lnTo>
                    <a:pt x="227" y="14677"/>
                  </a:lnTo>
                  <a:lnTo>
                    <a:pt x="3319" y="16397"/>
                  </a:lnTo>
                  <a:lnTo>
                    <a:pt x="3168" y="8206"/>
                  </a:lnTo>
                  <a:lnTo>
                    <a:pt x="303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57385" y="2549364"/>
              <a:ext cx="213308" cy="468019"/>
            </a:xfrm>
            <a:custGeom>
              <a:avLst/>
              <a:gdLst/>
              <a:ahLst/>
              <a:cxnLst/>
              <a:rect l="l" t="t" r="r" b="b"/>
              <a:pathLst>
                <a:path w="5899" h="12943" extrusionOk="0">
                  <a:moveTo>
                    <a:pt x="5657" y="0"/>
                  </a:moveTo>
                  <a:lnTo>
                    <a:pt x="634" y="91"/>
                  </a:lnTo>
                  <a:lnTo>
                    <a:pt x="1" y="6532"/>
                  </a:lnTo>
                  <a:lnTo>
                    <a:pt x="861" y="12942"/>
                  </a:lnTo>
                  <a:lnTo>
                    <a:pt x="5899" y="12852"/>
                  </a:lnTo>
                  <a:lnTo>
                    <a:pt x="5778" y="6426"/>
                  </a:lnTo>
                  <a:lnTo>
                    <a:pt x="565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06110" y="1407206"/>
              <a:ext cx="5186573" cy="2689581"/>
            </a:xfrm>
            <a:custGeom>
              <a:avLst/>
              <a:gdLst/>
              <a:ahLst/>
              <a:cxnLst/>
              <a:rect l="l" t="t" r="r" b="b"/>
              <a:pathLst>
                <a:path w="143434" h="74380" extrusionOk="0">
                  <a:moveTo>
                    <a:pt x="110310" y="1"/>
                  </a:moveTo>
                  <a:lnTo>
                    <a:pt x="1" y="31707"/>
                  </a:lnTo>
                  <a:lnTo>
                    <a:pt x="242" y="44559"/>
                  </a:lnTo>
                  <a:lnTo>
                    <a:pt x="110747" y="74379"/>
                  </a:lnTo>
                  <a:cubicBezTo>
                    <a:pt x="143434" y="33246"/>
                    <a:pt x="110310" y="1"/>
                    <a:pt x="110310" y="1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461628" y="2583907"/>
            <a:ext cx="7527797" cy="4554060"/>
            <a:chOff x="-346221" y="1937930"/>
            <a:chExt cx="5645848" cy="3415545"/>
          </a:xfrm>
        </p:grpSpPr>
        <p:sp>
          <p:nvSpPr>
            <p:cNvPr id="174" name="Google Shape;174;p17"/>
            <p:cNvSpPr/>
            <p:nvPr/>
          </p:nvSpPr>
          <p:spPr>
            <a:xfrm>
              <a:off x="201932" y="4486323"/>
              <a:ext cx="348582" cy="629763"/>
            </a:xfrm>
            <a:custGeom>
              <a:avLst/>
              <a:gdLst/>
              <a:ahLst/>
              <a:cxnLst/>
              <a:rect l="l" t="t" r="r" b="b"/>
              <a:pathLst>
                <a:path w="9640" h="17416" extrusionOk="0">
                  <a:moveTo>
                    <a:pt x="1316" y="1"/>
                  </a:moveTo>
                  <a:cubicBezTo>
                    <a:pt x="1240" y="1"/>
                    <a:pt x="1168" y="14"/>
                    <a:pt x="1102" y="43"/>
                  </a:cubicBezTo>
                  <a:cubicBezTo>
                    <a:pt x="1" y="525"/>
                    <a:pt x="770" y="4779"/>
                    <a:pt x="2822" y="9560"/>
                  </a:cubicBezTo>
                  <a:cubicBezTo>
                    <a:pt x="4749" y="14068"/>
                    <a:pt x="7129" y="17416"/>
                    <a:pt x="8323" y="17416"/>
                  </a:cubicBezTo>
                  <a:cubicBezTo>
                    <a:pt x="8400" y="17416"/>
                    <a:pt x="8472" y="17402"/>
                    <a:pt x="8538" y="17374"/>
                  </a:cubicBezTo>
                  <a:cubicBezTo>
                    <a:pt x="9640" y="16906"/>
                    <a:pt x="8855" y="12638"/>
                    <a:pt x="6804" y="7856"/>
                  </a:cubicBezTo>
                  <a:cubicBezTo>
                    <a:pt x="4876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-346221" y="4486757"/>
              <a:ext cx="859632" cy="866719"/>
            </a:xfrm>
            <a:custGeom>
              <a:avLst/>
              <a:gdLst/>
              <a:ahLst/>
              <a:cxnLst/>
              <a:rect l="l" t="t" r="r" b="b"/>
              <a:pathLst>
                <a:path w="23773" h="23969" extrusionOk="0">
                  <a:moveTo>
                    <a:pt x="16352" y="0"/>
                  </a:moveTo>
                  <a:lnTo>
                    <a:pt x="845" y="6652"/>
                  </a:lnTo>
                  <a:cubicBezTo>
                    <a:pt x="1" y="18086"/>
                    <a:pt x="8267" y="23969"/>
                    <a:pt x="8267" y="23969"/>
                  </a:cubicBezTo>
                  <a:lnTo>
                    <a:pt x="23773" y="17332"/>
                  </a:lnTo>
                  <a:cubicBezTo>
                    <a:pt x="16095" y="10665"/>
                    <a:pt x="16351" y="1"/>
                    <a:pt x="163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463226" y="4504801"/>
              <a:ext cx="223107" cy="427917"/>
            </a:xfrm>
            <a:custGeom>
              <a:avLst/>
              <a:gdLst/>
              <a:ahLst/>
              <a:cxnLst/>
              <a:rect l="l" t="t" r="r" b="b"/>
              <a:pathLst>
                <a:path w="6170" h="11834" extrusionOk="0">
                  <a:moveTo>
                    <a:pt x="441" y="0"/>
                  </a:moveTo>
                  <a:cubicBezTo>
                    <a:pt x="411" y="0"/>
                    <a:pt x="385" y="5"/>
                    <a:pt x="362" y="14"/>
                  </a:cubicBezTo>
                  <a:cubicBezTo>
                    <a:pt x="0" y="180"/>
                    <a:pt x="136" y="3242"/>
                    <a:pt x="1539" y="6500"/>
                  </a:cubicBezTo>
                  <a:cubicBezTo>
                    <a:pt x="2892" y="9658"/>
                    <a:pt x="4920" y="11834"/>
                    <a:pt x="5386" y="11834"/>
                  </a:cubicBezTo>
                  <a:cubicBezTo>
                    <a:pt x="5403" y="11834"/>
                    <a:pt x="5418" y="11831"/>
                    <a:pt x="5430" y="11825"/>
                  </a:cubicBezTo>
                  <a:cubicBezTo>
                    <a:pt x="5807" y="11674"/>
                    <a:pt x="6169" y="10271"/>
                    <a:pt x="4088" y="5414"/>
                  </a:cubicBezTo>
                  <a:cubicBezTo>
                    <a:pt x="2273" y="1174"/>
                    <a:pt x="911" y="0"/>
                    <a:pt x="44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289223" y="4504764"/>
              <a:ext cx="371472" cy="508373"/>
            </a:xfrm>
            <a:custGeom>
              <a:avLst/>
              <a:gdLst/>
              <a:ahLst/>
              <a:cxnLst/>
              <a:rect l="l" t="t" r="r" b="b"/>
              <a:pathLst>
                <a:path w="10273" h="14059" extrusionOk="0">
                  <a:moveTo>
                    <a:pt x="5204" y="0"/>
                  </a:moveTo>
                  <a:lnTo>
                    <a:pt x="0" y="2248"/>
                  </a:lnTo>
                  <a:cubicBezTo>
                    <a:pt x="1101" y="9322"/>
                    <a:pt x="5069" y="14058"/>
                    <a:pt x="5069" y="14058"/>
                  </a:cubicBezTo>
                  <a:lnTo>
                    <a:pt x="10272" y="11811"/>
                  </a:lnTo>
                  <a:cubicBezTo>
                    <a:pt x="4978" y="6064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348128" y="4352566"/>
              <a:ext cx="300562" cy="207848"/>
            </a:xfrm>
            <a:custGeom>
              <a:avLst/>
              <a:gdLst/>
              <a:ahLst/>
              <a:cxnLst/>
              <a:rect l="l" t="t" r="r" b="b"/>
              <a:pathLst>
                <a:path w="8312" h="5748" extrusionOk="0">
                  <a:moveTo>
                    <a:pt x="8312" y="1"/>
                  </a:moveTo>
                  <a:lnTo>
                    <a:pt x="1991" y="2701"/>
                  </a:lnTo>
                  <a:lnTo>
                    <a:pt x="0" y="5748"/>
                  </a:lnTo>
                  <a:lnTo>
                    <a:pt x="5431" y="3425"/>
                  </a:lnTo>
                  <a:lnTo>
                    <a:pt x="831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531388" y="4903467"/>
              <a:ext cx="357839" cy="107468"/>
            </a:xfrm>
            <a:custGeom>
              <a:avLst/>
              <a:gdLst/>
              <a:ahLst/>
              <a:cxnLst/>
              <a:rect l="l" t="t" r="r" b="b"/>
              <a:pathLst>
                <a:path w="9896" h="2972" extrusionOk="0">
                  <a:moveTo>
                    <a:pt x="5431" y="0"/>
                  </a:moveTo>
                  <a:lnTo>
                    <a:pt x="1" y="2323"/>
                  </a:lnTo>
                  <a:lnTo>
                    <a:pt x="3575" y="2972"/>
                  </a:lnTo>
                  <a:lnTo>
                    <a:pt x="9896" y="272"/>
                  </a:lnTo>
                  <a:lnTo>
                    <a:pt x="54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37208" y="4462204"/>
              <a:ext cx="310397" cy="545474"/>
            </a:xfrm>
            <a:custGeom>
              <a:avLst/>
              <a:gdLst/>
              <a:ahLst/>
              <a:cxnLst/>
              <a:rect l="l" t="t" r="r" b="b"/>
              <a:pathLst>
                <a:path w="8584" h="15085" extrusionOk="0">
                  <a:moveTo>
                    <a:pt x="2128" y="1"/>
                  </a:moveTo>
                  <a:lnTo>
                    <a:pt x="1" y="2851"/>
                  </a:lnTo>
                  <a:lnTo>
                    <a:pt x="2535" y="8749"/>
                  </a:lnTo>
                  <a:lnTo>
                    <a:pt x="5069" y="14662"/>
                  </a:lnTo>
                  <a:lnTo>
                    <a:pt x="8583" y="15084"/>
                  </a:lnTo>
                  <a:lnTo>
                    <a:pt x="5355" y="7543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544478" y="4404384"/>
              <a:ext cx="350210" cy="499116"/>
            </a:xfrm>
            <a:custGeom>
              <a:avLst/>
              <a:gdLst/>
              <a:ahLst/>
              <a:cxnLst/>
              <a:rect l="l" t="t" r="r" b="b"/>
              <a:pathLst>
                <a:path w="9685" h="13803" extrusionOk="0">
                  <a:moveTo>
                    <a:pt x="4631" y="1"/>
                  </a:moveTo>
                  <a:lnTo>
                    <a:pt x="1" y="1992"/>
                  </a:lnTo>
                  <a:lnTo>
                    <a:pt x="1841" y="8191"/>
                  </a:lnTo>
                  <a:lnTo>
                    <a:pt x="5069" y="13802"/>
                  </a:lnTo>
                  <a:lnTo>
                    <a:pt x="9684" y="11811"/>
                  </a:lnTo>
                  <a:lnTo>
                    <a:pt x="7150" y="5914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476316" y="1937930"/>
              <a:ext cx="4823310" cy="2994446"/>
            </a:xfrm>
            <a:custGeom>
              <a:avLst/>
              <a:gdLst/>
              <a:ahLst/>
              <a:cxnLst/>
              <a:rect l="l" t="t" r="r" b="b"/>
              <a:pathLst>
                <a:path w="133388" h="82811" extrusionOk="0">
                  <a:moveTo>
                    <a:pt x="90157" y="0"/>
                  </a:moveTo>
                  <a:lnTo>
                    <a:pt x="0" y="71000"/>
                  </a:lnTo>
                  <a:lnTo>
                    <a:pt x="5068" y="82811"/>
                  </a:lnTo>
                  <a:lnTo>
                    <a:pt x="118665" y="68692"/>
                  </a:lnTo>
                  <a:cubicBezTo>
                    <a:pt x="133387" y="18252"/>
                    <a:pt x="90157" y="0"/>
                    <a:pt x="90157" y="0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5058939" y="-279984"/>
            <a:ext cx="7527836" cy="4554765"/>
            <a:chOff x="3794202" y="-209988"/>
            <a:chExt cx="5645877" cy="3416074"/>
          </a:xfrm>
        </p:grpSpPr>
        <p:sp>
          <p:nvSpPr>
            <p:cNvPr id="184" name="Google Shape;184;p17"/>
            <p:cNvSpPr/>
            <p:nvPr/>
          </p:nvSpPr>
          <p:spPr>
            <a:xfrm>
              <a:off x="8543346" y="27368"/>
              <a:ext cx="348582" cy="629871"/>
            </a:xfrm>
            <a:custGeom>
              <a:avLst/>
              <a:gdLst/>
              <a:ahLst/>
              <a:cxnLst/>
              <a:rect l="l" t="t" r="r" b="b"/>
              <a:pathLst>
                <a:path w="9640" h="17419" extrusionOk="0">
                  <a:moveTo>
                    <a:pt x="1316" y="1"/>
                  </a:moveTo>
                  <a:cubicBezTo>
                    <a:pt x="1239" y="1"/>
                    <a:pt x="1168" y="15"/>
                    <a:pt x="1102" y="43"/>
                  </a:cubicBezTo>
                  <a:cubicBezTo>
                    <a:pt x="0" y="525"/>
                    <a:pt x="770" y="4779"/>
                    <a:pt x="2821" y="9561"/>
                  </a:cubicBezTo>
                  <a:cubicBezTo>
                    <a:pt x="4746" y="14060"/>
                    <a:pt x="7121" y="17419"/>
                    <a:pt x="8317" y="17419"/>
                  </a:cubicBezTo>
                  <a:cubicBezTo>
                    <a:pt x="8396" y="17419"/>
                    <a:pt x="8470" y="17404"/>
                    <a:pt x="8538" y="17374"/>
                  </a:cubicBezTo>
                  <a:cubicBezTo>
                    <a:pt x="9639" y="16907"/>
                    <a:pt x="8855" y="12638"/>
                    <a:pt x="6803" y="7856"/>
                  </a:cubicBezTo>
                  <a:cubicBezTo>
                    <a:pt x="4875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8579904" y="-209988"/>
              <a:ext cx="860174" cy="867261"/>
            </a:xfrm>
            <a:custGeom>
              <a:avLst/>
              <a:gdLst/>
              <a:ahLst/>
              <a:cxnLst/>
              <a:rect l="l" t="t" r="r" b="b"/>
              <a:pathLst>
                <a:path w="23788" h="23984" extrusionOk="0">
                  <a:moveTo>
                    <a:pt x="15521" y="0"/>
                  </a:moveTo>
                  <a:lnTo>
                    <a:pt x="0" y="6652"/>
                  </a:lnTo>
                  <a:cubicBezTo>
                    <a:pt x="7678" y="13304"/>
                    <a:pt x="7436" y="23983"/>
                    <a:pt x="7436" y="23983"/>
                  </a:cubicBezTo>
                  <a:lnTo>
                    <a:pt x="22943" y="17331"/>
                  </a:lnTo>
                  <a:cubicBezTo>
                    <a:pt x="23787" y="5898"/>
                    <a:pt x="15521" y="0"/>
                    <a:pt x="1552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8407528" y="210809"/>
              <a:ext cx="223107" cy="427954"/>
            </a:xfrm>
            <a:custGeom>
              <a:avLst/>
              <a:gdLst/>
              <a:ahLst/>
              <a:cxnLst/>
              <a:rect l="l" t="t" r="r" b="b"/>
              <a:pathLst>
                <a:path w="6170" h="11835" extrusionOk="0">
                  <a:moveTo>
                    <a:pt x="780" y="1"/>
                  </a:moveTo>
                  <a:cubicBezTo>
                    <a:pt x="765" y="1"/>
                    <a:pt x="751" y="3"/>
                    <a:pt x="740" y="8"/>
                  </a:cubicBezTo>
                  <a:cubicBezTo>
                    <a:pt x="363" y="174"/>
                    <a:pt x="1" y="1576"/>
                    <a:pt x="2082" y="6434"/>
                  </a:cubicBezTo>
                  <a:cubicBezTo>
                    <a:pt x="3889" y="10640"/>
                    <a:pt x="5247" y="11835"/>
                    <a:pt x="5710" y="11835"/>
                  </a:cubicBezTo>
                  <a:cubicBezTo>
                    <a:pt x="5742" y="11835"/>
                    <a:pt x="5770" y="11829"/>
                    <a:pt x="5793" y="11818"/>
                  </a:cubicBezTo>
                  <a:cubicBezTo>
                    <a:pt x="6170" y="11668"/>
                    <a:pt x="6019" y="8590"/>
                    <a:pt x="4631" y="5332"/>
                  </a:cubicBezTo>
                  <a:cubicBezTo>
                    <a:pt x="3274" y="2179"/>
                    <a:pt x="1238" y="1"/>
                    <a:pt x="78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8433166" y="130895"/>
              <a:ext cx="371472" cy="507831"/>
            </a:xfrm>
            <a:custGeom>
              <a:avLst/>
              <a:gdLst/>
              <a:ahLst/>
              <a:cxnLst/>
              <a:rect l="l" t="t" r="r" b="b"/>
              <a:pathLst>
                <a:path w="10273" h="14044" extrusionOk="0">
                  <a:moveTo>
                    <a:pt x="5204" y="0"/>
                  </a:moveTo>
                  <a:lnTo>
                    <a:pt x="0" y="2233"/>
                  </a:lnTo>
                  <a:cubicBezTo>
                    <a:pt x="5295" y="7980"/>
                    <a:pt x="5054" y="14044"/>
                    <a:pt x="5054" y="14044"/>
                  </a:cubicBezTo>
                  <a:lnTo>
                    <a:pt x="10273" y="11811"/>
                  </a:lnTo>
                  <a:cubicBezTo>
                    <a:pt x="9172" y="4737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8445171" y="583042"/>
              <a:ext cx="300020" cy="208426"/>
            </a:xfrm>
            <a:custGeom>
              <a:avLst/>
              <a:gdLst/>
              <a:ahLst/>
              <a:cxnLst/>
              <a:rect l="l" t="t" r="r" b="b"/>
              <a:pathLst>
                <a:path w="8297" h="5764" extrusionOk="0">
                  <a:moveTo>
                    <a:pt x="8297" y="1"/>
                  </a:moveTo>
                  <a:lnTo>
                    <a:pt x="2881" y="2339"/>
                  </a:lnTo>
                  <a:lnTo>
                    <a:pt x="0" y="5763"/>
                  </a:lnTo>
                  <a:lnTo>
                    <a:pt x="6305" y="3048"/>
                  </a:lnTo>
                  <a:lnTo>
                    <a:pt x="8297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8204633" y="132522"/>
              <a:ext cx="357839" cy="108046"/>
            </a:xfrm>
            <a:custGeom>
              <a:avLst/>
              <a:gdLst/>
              <a:ahLst/>
              <a:cxnLst/>
              <a:rect l="l" t="t" r="r" b="b"/>
              <a:pathLst>
                <a:path w="9896" h="2988" extrusionOk="0">
                  <a:moveTo>
                    <a:pt x="6305" y="1"/>
                  </a:moveTo>
                  <a:lnTo>
                    <a:pt x="0" y="2701"/>
                  </a:lnTo>
                  <a:lnTo>
                    <a:pt x="4465" y="2987"/>
                  </a:lnTo>
                  <a:lnTo>
                    <a:pt x="9895" y="649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8446256" y="136355"/>
              <a:ext cx="310397" cy="544931"/>
            </a:xfrm>
            <a:custGeom>
              <a:avLst/>
              <a:gdLst/>
              <a:ahLst/>
              <a:cxnLst/>
              <a:rect l="l" t="t" r="r" b="b"/>
              <a:pathLst>
                <a:path w="8584" h="15070" extrusionOk="0">
                  <a:moveTo>
                    <a:pt x="1" y="0"/>
                  </a:moveTo>
                  <a:lnTo>
                    <a:pt x="3228" y="7527"/>
                  </a:lnTo>
                  <a:lnTo>
                    <a:pt x="6456" y="15069"/>
                  </a:lnTo>
                  <a:lnTo>
                    <a:pt x="8583" y="12233"/>
                  </a:lnTo>
                  <a:lnTo>
                    <a:pt x="6049" y="6320"/>
                  </a:lnTo>
                  <a:lnTo>
                    <a:pt x="3515" y="4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8198630" y="240533"/>
              <a:ext cx="350210" cy="498538"/>
            </a:xfrm>
            <a:custGeom>
              <a:avLst/>
              <a:gdLst/>
              <a:ahLst/>
              <a:cxnLst/>
              <a:rect l="l" t="t" r="r" b="b"/>
              <a:pathLst>
                <a:path w="9685" h="13787" extrusionOk="0">
                  <a:moveTo>
                    <a:pt x="4631" y="0"/>
                  </a:moveTo>
                  <a:lnTo>
                    <a:pt x="0" y="1976"/>
                  </a:lnTo>
                  <a:lnTo>
                    <a:pt x="2534" y="7889"/>
                  </a:lnTo>
                  <a:lnTo>
                    <a:pt x="5069" y="13787"/>
                  </a:lnTo>
                  <a:lnTo>
                    <a:pt x="9684" y="11811"/>
                  </a:lnTo>
                  <a:lnTo>
                    <a:pt x="7859" y="561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3794202" y="211062"/>
              <a:ext cx="4822768" cy="2995024"/>
            </a:xfrm>
            <a:custGeom>
              <a:avLst/>
              <a:gdLst/>
              <a:ahLst/>
              <a:cxnLst/>
              <a:rect l="l" t="t" r="r" b="b"/>
              <a:pathLst>
                <a:path w="133373" h="82827" extrusionOk="0">
                  <a:moveTo>
                    <a:pt x="128320" y="1"/>
                  </a:moveTo>
                  <a:lnTo>
                    <a:pt x="14723" y="14134"/>
                  </a:lnTo>
                  <a:cubicBezTo>
                    <a:pt x="1" y="64560"/>
                    <a:pt x="43216" y="82826"/>
                    <a:pt x="43216" y="82826"/>
                  </a:cubicBezTo>
                  <a:lnTo>
                    <a:pt x="133373" y="11811"/>
                  </a:lnTo>
                  <a:lnTo>
                    <a:pt x="128320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17"/>
          <p:cNvGrpSpPr/>
          <p:nvPr/>
        </p:nvGrpSpPr>
        <p:grpSpPr>
          <a:xfrm>
            <a:off x="-461628" y="-279984"/>
            <a:ext cx="7527797" cy="4554765"/>
            <a:chOff x="-346221" y="-209988"/>
            <a:chExt cx="5645848" cy="3416074"/>
          </a:xfrm>
        </p:grpSpPr>
        <p:sp>
          <p:nvSpPr>
            <p:cNvPr id="194" name="Google Shape;194;p17"/>
            <p:cNvSpPr/>
            <p:nvPr/>
          </p:nvSpPr>
          <p:spPr>
            <a:xfrm>
              <a:off x="201932" y="27368"/>
              <a:ext cx="348582" cy="629871"/>
            </a:xfrm>
            <a:custGeom>
              <a:avLst/>
              <a:gdLst/>
              <a:ahLst/>
              <a:cxnLst/>
              <a:rect l="l" t="t" r="r" b="b"/>
              <a:pathLst>
                <a:path w="9640" h="17419" extrusionOk="0">
                  <a:moveTo>
                    <a:pt x="8324" y="1"/>
                  </a:moveTo>
                  <a:cubicBezTo>
                    <a:pt x="7131" y="1"/>
                    <a:pt x="4750" y="3362"/>
                    <a:pt x="2822" y="7856"/>
                  </a:cubicBezTo>
                  <a:cubicBezTo>
                    <a:pt x="770" y="12638"/>
                    <a:pt x="1" y="16907"/>
                    <a:pt x="1102" y="17374"/>
                  </a:cubicBezTo>
                  <a:cubicBezTo>
                    <a:pt x="1170" y="17404"/>
                    <a:pt x="1244" y="17419"/>
                    <a:pt x="1323" y="17419"/>
                  </a:cubicBezTo>
                  <a:cubicBezTo>
                    <a:pt x="2517" y="17419"/>
                    <a:pt x="4879" y="14060"/>
                    <a:pt x="6804" y="9561"/>
                  </a:cubicBezTo>
                  <a:cubicBezTo>
                    <a:pt x="8855" y="4779"/>
                    <a:pt x="9640" y="525"/>
                    <a:pt x="8538" y="43"/>
                  </a:cubicBezTo>
                  <a:cubicBezTo>
                    <a:pt x="8472" y="15"/>
                    <a:pt x="8401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-346221" y="-209988"/>
              <a:ext cx="859632" cy="867261"/>
            </a:xfrm>
            <a:custGeom>
              <a:avLst/>
              <a:gdLst/>
              <a:ahLst/>
              <a:cxnLst/>
              <a:rect l="l" t="t" r="r" b="b"/>
              <a:pathLst>
                <a:path w="23773" h="23984" extrusionOk="0">
                  <a:moveTo>
                    <a:pt x="8267" y="0"/>
                  </a:moveTo>
                  <a:cubicBezTo>
                    <a:pt x="8267" y="0"/>
                    <a:pt x="1" y="5898"/>
                    <a:pt x="845" y="17331"/>
                  </a:cubicBezTo>
                  <a:lnTo>
                    <a:pt x="16352" y="23983"/>
                  </a:lnTo>
                  <a:cubicBezTo>
                    <a:pt x="16352" y="23983"/>
                    <a:pt x="16095" y="13304"/>
                    <a:pt x="23773" y="6652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463226" y="210809"/>
              <a:ext cx="223107" cy="427954"/>
            </a:xfrm>
            <a:custGeom>
              <a:avLst/>
              <a:gdLst/>
              <a:ahLst/>
              <a:cxnLst/>
              <a:rect l="l" t="t" r="r" b="b"/>
              <a:pathLst>
                <a:path w="6170" h="11835" extrusionOk="0">
                  <a:moveTo>
                    <a:pt x="5390" y="1"/>
                  </a:moveTo>
                  <a:cubicBezTo>
                    <a:pt x="4932" y="1"/>
                    <a:pt x="2896" y="2179"/>
                    <a:pt x="1539" y="5332"/>
                  </a:cubicBezTo>
                  <a:cubicBezTo>
                    <a:pt x="136" y="8590"/>
                    <a:pt x="0" y="11668"/>
                    <a:pt x="362" y="11818"/>
                  </a:cubicBezTo>
                  <a:cubicBezTo>
                    <a:pt x="386" y="11829"/>
                    <a:pt x="415" y="11835"/>
                    <a:pt x="447" y="11835"/>
                  </a:cubicBezTo>
                  <a:cubicBezTo>
                    <a:pt x="923" y="11835"/>
                    <a:pt x="2281" y="10640"/>
                    <a:pt x="4088" y="6434"/>
                  </a:cubicBezTo>
                  <a:cubicBezTo>
                    <a:pt x="6169" y="1576"/>
                    <a:pt x="5807" y="174"/>
                    <a:pt x="5430" y="8"/>
                  </a:cubicBezTo>
                  <a:cubicBezTo>
                    <a:pt x="5419" y="3"/>
                    <a:pt x="5405" y="1"/>
                    <a:pt x="539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289223" y="130895"/>
              <a:ext cx="371472" cy="507831"/>
            </a:xfrm>
            <a:custGeom>
              <a:avLst/>
              <a:gdLst/>
              <a:ahLst/>
              <a:cxnLst/>
              <a:rect l="l" t="t" r="r" b="b"/>
              <a:pathLst>
                <a:path w="10273" h="14044" extrusionOk="0">
                  <a:moveTo>
                    <a:pt x="5069" y="0"/>
                  </a:moveTo>
                  <a:cubicBezTo>
                    <a:pt x="5069" y="0"/>
                    <a:pt x="1101" y="4737"/>
                    <a:pt x="0" y="11811"/>
                  </a:cubicBezTo>
                  <a:lnTo>
                    <a:pt x="5204" y="14044"/>
                  </a:lnTo>
                  <a:cubicBezTo>
                    <a:pt x="5204" y="14044"/>
                    <a:pt x="4978" y="7980"/>
                    <a:pt x="10272" y="2233"/>
                  </a:cubicBez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348128" y="583042"/>
              <a:ext cx="300562" cy="208426"/>
            </a:xfrm>
            <a:custGeom>
              <a:avLst/>
              <a:gdLst/>
              <a:ahLst/>
              <a:cxnLst/>
              <a:rect l="l" t="t" r="r" b="b"/>
              <a:pathLst>
                <a:path w="8312" h="5764" extrusionOk="0">
                  <a:moveTo>
                    <a:pt x="0" y="1"/>
                  </a:moveTo>
                  <a:lnTo>
                    <a:pt x="1991" y="3048"/>
                  </a:lnTo>
                  <a:lnTo>
                    <a:pt x="8312" y="5763"/>
                  </a:lnTo>
                  <a:lnTo>
                    <a:pt x="5431" y="2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531388" y="132522"/>
              <a:ext cx="357839" cy="108046"/>
            </a:xfrm>
            <a:custGeom>
              <a:avLst/>
              <a:gdLst/>
              <a:ahLst/>
              <a:cxnLst/>
              <a:rect l="l" t="t" r="r" b="b"/>
              <a:pathLst>
                <a:path w="9896" h="2988" extrusionOk="0">
                  <a:moveTo>
                    <a:pt x="3575" y="1"/>
                  </a:moveTo>
                  <a:lnTo>
                    <a:pt x="1" y="649"/>
                  </a:lnTo>
                  <a:lnTo>
                    <a:pt x="5431" y="2987"/>
                  </a:lnTo>
                  <a:lnTo>
                    <a:pt x="9896" y="2701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337208" y="136355"/>
              <a:ext cx="310397" cy="544931"/>
            </a:xfrm>
            <a:custGeom>
              <a:avLst/>
              <a:gdLst/>
              <a:ahLst/>
              <a:cxnLst/>
              <a:rect l="l" t="t" r="r" b="b"/>
              <a:pathLst>
                <a:path w="8584" h="15070" extrusionOk="0">
                  <a:moveTo>
                    <a:pt x="8583" y="0"/>
                  </a:moveTo>
                  <a:lnTo>
                    <a:pt x="5069" y="423"/>
                  </a:lnTo>
                  <a:lnTo>
                    <a:pt x="2535" y="6320"/>
                  </a:lnTo>
                  <a:lnTo>
                    <a:pt x="1" y="12233"/>
                  </a:lnTo>
                  <a:lnTo>
                    <a:pt x="2128" y="15069"/>
                  </a:lnTo>
                  <a:lnTo>
                    <a:pt x="5355" y="7527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544478" y="240533"/>
              <a:ext cx="350210" cy="498538"/>
            </a:xfrm>
            <a:custGeom>
              <a:avLst/>
              <a:gdLst/>
              <a:ahLst/>
              <a:cxnLst/>
              <a:rect l="l" t="t" r="r" b="b"/>
              <a:pathLst>
                <a:path w="9685" h="13787" extrusionOk="0">
                  <a:moveTo>
                    <a:pt x="5069" y="0"/>
                  </a:moveTo>
                  <a:lnTo>
                    <a:pt x="1841" y="5612"/>
                  </a:lnTo>
                  <a:lnTo>
                    <a:pt x="1" y="11811"/>
                  </a:lnTo>
                  <a:lnTo>
                    <a:pt x="4631" y="13787"/>
                  </a:lnTo>
                  <a:lnTo>
                    <a:pt x="7150" y="7889"/>
                  </a:lnTo>
                  <a:lnTo>
                    <a:pt x="9684" y="1976"/>
                  </a:ln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476316" y="211062"/>
              <a:ext cx="4823310" cy="2995024"/>
            </a:xfrm>
            <a:custGeom>
              <a:avLst/>
              <a:gdLst/>
              <a:ahLst/>
              <a:cxnLst/>
              <a:rect l="l" t="t" r="r" b="b"/>
              <a:pathLst>
                <a:path w="133388" h="82827" extrusionOk="0">
                  <a:moveTo>
                    <a:pt x="5068" y="1"/>
                  </a:moveTo>
                  <a:lnTo>
                    <a:pt x="0" y="11811"/>
                  </a:lnTo>
                  <a:lnTo>
                    <a:pt x="90157" y="82826"/>
                  </a:lnTo>
                  <a:cubicBezTo>
                    <a:pt x="90157" y="82826"/>
                    <a:pt x="133387" y="64560"/>
                    <a:pt x="118665" y="14134"/>
                  </a:cubicBezTo>
                  <a:lnTo>
                    <a:pt x="5068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" name="Google Shape;203;p17"/>
          <p:cNvGrpSpPr/>
          <p:nvPr/>
        </p:nvGrpSpPr>
        <p:grpSpPr>
          <a:xfrm>
            <a:off x="5058939" y="2583907"/>
            <a:ext cx="7527836" cy="4554060"/>
            <a:chOff x="3794202" y="1937930"/>
            <a:chExt cx="5645877" cy="3415545"/>
          </a:xfrm>
        </p:grpSpPr>
        <p:sp>
          <p:nvSpPr>
            <p:cNvPr id="204" name="Google Shape;204;p17"/>
            <p:cNvSpPr/>
            <p:nvPr/>
          </p:nvSpPr>
          <p:spPr>
            <a:xfrm>
              <a:off x="8543346" y="4486323"/>
              <a:ext cx="348582" cy="629763"/>
            </a:xfrm>
            <a:custGeom>
              <a:avLst/>
              <a:gdLst/>
              <a:ahLst/>
              <a:cxnLst/>
              <a:rect l="l" t="t" r="r" b="b"/>
              <a:pathLst>
                <a:path w="9640" h="17416" extrusionOk="0">
                  <a:moveTo>
                    <a:pt x="8324" y="1"/>
                  </a:moveTo>
                  <a:cubicBezTo>
                    <a:pt x="7130" y="1"/>
                    <a:pt x="4749" y="3362"/>
                    <a:pt x="2821" y="7856"/>
                  </a:cubicBezTo>
                  <a:cubicBezTo>
                    <a:pt x="770" y="12638"/>
                    <a:pt x="0" y="16906"/>
                    <a:pt x="1102" y="17374"/>
                  </a:cubicBezTo>
                  <a:cubicBezTo>
                    <a:pt x="1168" y="17402"/>
                    <a:pt x="1240" y="17416"/>
                    <a:pt x="1316" y="17416"/>
                  </a:cubicBezTo>
                  <a:cubicBezTo>
                    <a:pt x="2509" y="17416"/>
                    <a:pt x="4876" y="14068"/>
                    <a:pt x="6803" y="9560"/>
                  </a:cubicBezTo>
                  <a:cubicBezTo>
                    <a:pt x="8855" y="4779"/>
                    <a:pt x="9639" y="525"/>
                    <a:pt x="8538" y="43"/>
                  </a:cubicBezTo>
                  <a:cubicBezTo>
                    <a:pt x="8472" y="14"/>
                    <a:pt x="8400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8579904" y="4486757"/>
              <a:ext cx="860174" cy="866719"/>
            </a:xfrm>
            <a:custGeom>
              <a:avLst/>
              <a:gdLst/>
              <a:ahLst/>
              <a:cxnLst/>
              <a:rect l="l" t="t" r="r" b="b"/>
              <a:pathLst>
                <a:path w="23788" h="23969" extrusionOk="0">
                  <a:moveTo>
                    <a:pt x="7436" y="0"/>
                  </a:moveTo>
                  <a:cubicBezTo>
                    <a:pt x="7436" y="1"/>
                    <a:pt x="7678" y="10665"/>
                    <a:pt x="0" y="17332"/>
                  </a:cubicBezTo>
                  <a:lnTo>
                    <a:pt x="15521" y="23969"/>
                  </a:lnTo>
                  <a:cubicBezTo>
                    <a:pt x="15521" y="23969"/>
                    <a:pt x="23787" y="18086"/>
                    <a:pt x="22943" y="6652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8407528" y="4504801"/>
              <a:ext cx="223107" cy="427917"/>
            </a:xfrm>
            <a:custGeom>
              <a:avLst/>
              <a:gdLst/>
              <a:ahLst/>
              <a:cxnLst/>
              <a:rect l="l" t="t" r="r" b="b"/>
              <a:pathLst>
                <a:path w="6170" h="11834" extrusionOk="0">
                  <a:moveTo>
                    <a:pt x="5717" y="0"/>
                  </a:moveTo>
                  <a:cubicBezTo>
                    <a:pt x="5259" y="0"/>
                    <a:pt x="3897" y="1174"/>
                    <a:pt x="2082" y="5414"/>
                  </a:cubicBezTo>
                  <a:cubicBezTo>
                    <a:pt x="1" y="10271"/>
                    <a:pt x="363" y="11674"/>
                    <a:pt x="740" y="11825"/>
                  </a:cubicBezTo>
                  <a:cubicBezTo>
                    <a:pt x="752" y="11831"/>
                    <a:pt x="767" y="11834"/>
                    <a:pt x="784" y="11834"/>
                  </a:cubicBezTo>
                  <a:cubicBezTo>
                    <a:pt x="1250" y="11834"/>
                    <a:pt x="3278" y="9658"/>
                    <a:pt x="4631" y="6500"/>
                  </a:cubicBezTo>
                  <a:cubicBezTo>
                    <a:pt x="6019" y="3242"/>
                    <a:pt x="6170" y="180"/>
                    <a:pt x="5793" y="14"/>
                  </a:cubicBezTo>
                  <a:cubicBezTo>
                    <a:pt x="5771" y="5"/>
                    <a:pt x="5746" y="0"/>
                    <a:pt x="5717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8433166" y="4504764"/>
              <a:ext cx="371472" cy="508373"/>
            </a:xfrm>
            <a:custGeom>
              <a:avLst/>
              <a:gdLst/>
              <a:ahLst/>
              <a:cxnLst/>
              <a:rect l="l" t="t" r="r" b="b"/>
              <a:pathLst>
                <a:path w="10273" h="14059" extrusionOk="0">
                  <a:moveTo>
                    <a:pt x="5054" y="0"/>
                  </a:moveTo>
                  <a:lnTo>
                    <a:pt x="5054" y="0"/>
                  </a:lnTo>
                  <a:cubicBezTo>
                    <a:pt x="5054" y="0"/>
                    <a:pt x="5295" y="6064"/>
                    <a:pt x="0" y="11811"/>
                  </a:cubicBezTo>
                  <a:lnTo>
                    <a:pt x="5204" y="14058"/>
                  </a:lnTo>
                  <a:cubicBezTo>
                    <a:pt x="5204" y="14058"/>
                    <a:pt x="9172" y="9322"/>
                    <a:pt x="10273" y="2248"/>
                  </a:cubicBezTo>
                  <a:lnTo>
                    <a:pt x="5054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8445171" y="4352566"/>
              <a:ext cx="300020" cy="207848"/>
            </a:xfrm>
            <a:custGeom>
              <a:avLst/>
              <a:gdLst/>
              <a:ahLst/>
              <a:cxnLst/>
              <a:rect l="l" t="t" r="r" b="b"/>
              <a:pathLst>
                <a:path w="8297" h="5748" extrusionOk="0">
                  <a:moveTo>
                    <a:pt x="0" y="1"/>
                  </a:moveTo>
                  <a:lnTo>
                    <a:pt x="2881" y="3425"/>
                  </a:lnTo>
                  <a:lnTo>
                    <a:pt x="8297" y="5748"/>
                  </a:lnTo>
                  <a:lnTo>
                    <a:pt x="6305" y="27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8204633" y="4903467"/>
              <a:ext cx="357839" cy="107468"/>
            </a:xfrm>
            <a:custGeom>
              <a:avLst/>
              <a:gdLst/>
              <a:ahLst/>
              <a:cxnLst/>
              <a:rect l="l" t="t" r="r" b="b"/>
              <a:pathLst>
                <a:path w="9896" h="2972" extrusionOk="0">
                  <a:moveTo>
                    <a:pt x="4465" y="0"/>
                  </a:moveTo>
                  <a:lnTo>
                    <a:pt x="0" y="272"/>
                  </a:lnTo>
                  <a:lnTo>
                    <a:pt x="6305" y="2972"/>
                  </a:lnTo>
                  <a:lnTo>
                    <a:pt x="9895" y="2323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446256" y="4462204"/>
              <a:ext cx="310397" cy="545474"/>
            </a:xfrm>
            <a:custGeom>
              <a:avLst/>
              <a:gdLst/>
              <a:ahLst/>
              <a:cxnLst/>
              <a:rect l="l" t="t" r="r" b="b"/>
              <a:pathLst>
                <a:path w="8584" h="15085" extrusionOk="0">
                  <a:moveTo>
                    <a:pt x="6456" y="1"/>
                  </a:moveTo>
                  <a:lnTo>
                    <a:pt x="3228" y="7543"/>
                  </a:lnTo>
                  <a:lnTo>
                    <a:pt x="1" y="15084"/>
                  </a:lnTo>
                  <a:lnTo>
                    <a:pt x="3515" y="14662"/>
                  </a:lnTo>
                  <a:lnTo>
                    <a:pt x="6049" y="8749"/>
                  </a:lnTo>
                  <a:lnTo>
                    <a:pt x="8583" y="2851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8198630" y="4404384"/>
              <a:ext cx="350210" cy="499116"/>
            </a:xfrm>
            <a:custGeom>
              <a:avLst/>
              <a:gdLst/>
              <a:ahLst/>
              <a:cxnLst/>
              <a:rect l="l" t="t" r="r" b="b"/>
              <a:pathLst>
                <a:path w="9685" h="13803" extrusionOk="0">
                  <a:moveTo>
                    <a:pt x="5069" y="1"/>
                  </a:moveTo>
                  <a:lnTo>
                    <a:pt x="2534" y="5914"/>
                  </a:lnTo>
                  <a:lnTo>
                    <a:pt x="0" y="11811"/>
                  </a:lnTo>
                  <a:lnTo>
                    <a:pt x="4631" y="13802"/>
                  </a:lnTo>
                  <a:lnTo>
                    <a:pt x="7859" y="8191"/>
                  </a:lnTo>
                  <a:lnTo>
                    <a:pt x="9684" y="1992"/>
                  </a:lnTo>
                  <a:lnTo>
                    <a:pt x="506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794202" y="1937930"/>
              <a:ext cx="4822768" cy="2994446"/>
            </a:xfrm>
            <a:custGeom>
              <a:avLst/>
              <a:gdLst/>
              <a:ahLst/>
              <a:cxnLst/>
              <a:rect l="l" t="t" r="r" b="b"/>
              <a:pathLst>
                <a:path w="133373" h="82811" extrusionOk="0">
                  <a:moveTo>
                    <a:pt x="43216" y="0"/>
                  </a:moveTo>
                  <a:cubicBezTo>
                    <a:pt x="43216" y="0"/>
                    <a:pt x="1" y="18252"/>
                    <a:pt x="14723" y="68692"/>
                  </a:cubicBezTo>
                  <a:lnTo>
                    <a:pt x="128320" y="82811"/>
                  </a:lnTo>
                  <a:lnTo>
                    <a:pt x="133373" y="71000"/>
                  </a:lnTo>
                  <a:lnTo>
                    <a:pt x="43216" y="0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1"/>
          </p:nvPr>
        </p:nvSpPr>
        <p:spPr>
          <a:xfrm>
            <a:off x="2602707" y="29017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2"/>
          </p:nvPr>
        </p:nvSpPr>
        <p:spPr>
          <a:xfrm>
            <a:off x="2602707" y="249583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3"/>
          </p:nvPr>
        </p:nvSpPr>
        <p:spPr>
          <a:xfrm>
            <a:off x="5087000" y="29011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subTitle" idx="4"/>
          </p:nvPr>
        </p:nvSpPr>
        <p:spPr>
          <a:xfrm>
            <a:off x="5087000" y="2496000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5"/>
          </p:nvPr>
        </p:nvSpPr>
        <p:spPr>
          <a:xfrm>
            <a:off x="7571293" y="29011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subTitle" idx="6"/>
          </p:nvPr>
        </p:nvSpPr>
        <p:spPr>
          <a:xfrm>
            <a:off x="7571293" y="2496000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ubTitle" idx="7"/>
          </p:nvPr>
        </p:nvSpPr>
        <p:spPr>
          <a:xfrm>
            <a:off x="3844853" y="5172307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subTitle" idx="8"/>
          </p:nvPr>
        </p:nvSpPr>
        <p:spPr>
          <a:xfrm>
            <a:off x="3844853" y="476717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9"/>
          </p:nvPr>
        </p:nvSpPr>
        <p:spPr>
          <a:xfrm>
            <a:off x="6329129" y="5172307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subTitle" idx="13"/>
          </p:nvPr>
        </p:nvSpPr>
        <p:spPr>
          <a:xfrm>
            <a:off x="6329129" y="476717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703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1"/>
          </p:nvPr>
        </p:nvSpPr>
        <p:spPr>
          <a:xfrm>
            <a:off x="4849700" y="2404439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2"/>
          </p:nvPr>
        </p:nvSpPr>
        <p:spPr>
          <a:xfrm>
            <a:off x="4849600" y="21095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3"/>
          </p:nvPr>
        </p:nvSpPr>
        <p:spPr>
          <a:xfrm>
            <a:off x="8229600" y="2404333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4"/>
          </p:nvPr>
        </p:nvSpPr>
        <p:spPr>
          <a:xfrm>
            <a:off x="8229600" y="21095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5"/>
          </p:nvPr>
        </p:nvSpPr>
        <p:spPr>
          <a:xfrm>
            <a:off x="1469700" y="2404500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subTitle" idx="6"/>
          </p:nvPr>
        </p:nvSpPr>
        <p:spPr>
          <a:xfrm>
            <a:off x="1469700" y="21094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26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1"/>
          <p:cNvGrpSpPr/>
          <p:nvPr/>
        </p:nvGrpSpPr>
        <p:grpSpPr>
          <a:xfrm flipH="1">
            <a:off x="4083585" y="5106331"/>
            <a:ext cx="4521471" cy="1751656"/>
            <a:chOff x="2189450" y="2220300"/>
            <a:chExt cx="3202175" cy="1240550"/>
          </a:xfrm>
        </p:grpSpPr>
        <p:sp>
          <p:nvSpPr>
            <p:cNvPr id="135" name="Google Shape;13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11"/>
          <p:cNvGrpSpPr/>
          <p:nvPr/>
        </p:nvGrpSpPr>
        <p:grpSpPr>
          <a:xfrm flipH="1">
            <a:off x="6277971" y="4628696"/>
            <a:ext cx="5745556" cy="2225877"/>
            <a:chOff x="2189450" y="2220300"/>
            <a:chExt cx="3202175" cy="1240550"/>
          </a:xfrm>
        </p:grpSpPr>
        <p:sp>
          <p:nvSpPr>
            <p:cNvPr id="138" name="Google Shape;138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 flipH="1">
            <a:off x="64" y="6468085"/>
            <a:ext cx="5956929" cy="38374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 flipH="1">
            <a:off x="1" y="6063534"/>
            <a:ext cx="12191995" cy="79439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 txBox="1">
            <a:spLocks noGrp="1"/>
          </p:cNvSpPr>
          <p:nvPr>
            <p:ph type="title" hasCustomPrompt="1"/>
          </p:nvPr>
        </p:nvSpPr>
        <p:spPr>
          <a:xfrm>
            <a:off x="715867" y="2010833"/>
            <a:ext cx="10760400" cy="1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1"/>
          </p:nvPr>
        </p:nvSpPr>
        <p:spPr>
          <a:xfrm>
            <a:off x="715867" y="4070300"/>
            <a:ext cx="107604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1642800" y="958398"/>
            <a:ext cx="2375768" cy="150078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1"/>
          <p:cNvSpPr/>
          <p:nvPr/>
        </p:nvSpPr>
        <p:spPr>
          <a:xfrm>
            <a:off x="466781" y="531083"/>
            <a:ext cx="1380809" cy="8723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1"/>
          <p:cNvSpPr/>
          <p:nvPr/>
        </p:nvSpPr>
        <p:spPr>
          <a:xfrm>
            <a:off x="9131246" y="454000"/>
            <a:ext cx="1990980" cy="125788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1"/>
          <p:cNvSpPr/>
          <p:nvPr/>
        </p:nvSpPr>
        <p:spPr>
          <a:xfrm>
            <a:off x="10887187" y="1876571"/>
            <a:ext cx="845559" cy="53421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1"/>
          <p:cNvSpPr/>
          <p:nvPr/>
        </p:nvSpPr>
        <p:spPr>
          <a:xfrm>
            <a:off x="8480233" y="1711876"/>
            <a:ext cx="584968" cy="36957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9" name="Google Shape;149;p11"/>
          <p:cNvGrpSpPr/>
          <p:nvPr/>
        </p:nvGrpSpPr>
        <p:grpSpPr>
          <a:xfrm>
            <a:off x="1190759" y="5210441"/>
            <a:ext cx="1582404" cy="1352016"/>
            <a:chOff x="6771225" y="2829938"/>
            <a:chExt cx="1528400" cy="1305875"/>
          </a:xfrm>
        </p:grpSpPr>
        <p:sp>
          <p:nvSpPr>
            <p:cNvPr id="150" name="Google Shape;150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16771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4433033" y="1277167"/>
            <a:ext cx="6454000" cy="2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3779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subTitle" idx="1"/>
          </p:nvPr>
        </p:nvSpPr>
        <p:spPr>
          <a:xfrm>
            <a:off x="2662084" y="2561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ubTitle" idx="2"/>
          </p:nvPr>
        </p:nvSpPr>
        <p:spPr>
          <a:xfrm>
            <a:off x="2662084" y="2132767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subTitle" idx="3"/>
          </p:nvPr>
        </p:nvSpPr>
        <p:spPr>
          <a:xfrm>
            <a:off x="1352051" y="3990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ubTitle" idx="4"/>
          </p:nvPr>
        </p:nvSpPr>
        <p:spPr>
          <a:xfrm>
            <a:off x="1352051" y="3561699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5"/>
          </p:nvPr>
        </p:nvSpPr>
        <p:spPr>
          <a:xfrm flipH="1">
            <a:off x="7352317" y="2561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subTitle" idx="6"/>
          </p:nvPr>
        </p:nvSpPr>
        <p:spPr>
          <a:xfrm flipH="1">
            <a:off x="7352317" y="2132700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7"/>
          </p:nvPr>
        </p:nvSpPr>
        <p:spPr>
          <a:xfrm flipH="1">
            <a:off x="8662351" y="3990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8"/>
          </p:nvPr>
        </p:nvSpPr>
        <p:spPr>
          <a:xfrm flipH="1">
            <a:off x="8662351" y="3561699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9234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/>
          <p:nvPr/>
        </p:nvSpPr>
        <p:spPr>
          <a:xfrm>
            <a:off x="4" y="1943229"/>
            <a:ext cx="12191777" cy="4444695"/>
          </a:xfrm>
          <a:custGeom>
            <a:avLst/>
            <a:gdLst/>
            <a:ahLst/>
            <a:cxnLst/>
            <a:rect l="l" t="t" r="r" b="b"/>
            <a:pathLst>
              <a:path w="285299" h="104010" extrusionOk="0">
                <a:moveTo>
                  <a:pt x="12314" y="4311"/>
                </a:moveTo>
                <a:cubicBezTo>
                  <a:pt x="13016" y="4311"/>
                  <a:pt x="13584" y="4712"/>
                  <a:pt x="13584" y="5196"/>
                </a:cubicBezTo>
                <a:lnTo>
                  <a:pt x="13584" y="12231"/>
                </a:lnTo>
                <a:cubicBezTo>
                  <a:pt x="13584" y="12715"/>
                  <a:pt x="13016" y="13116"/>
                  <a:pt x="12314" y="13116"/>
                </a:cubicBezTo>
                <a:lnTo>
                  <a:pt x="4311" y="13116"/>
                </a:lnTo>
                <a:cubicBezTo>
                  <a:pt x="3592" y="13116"/>
                  <a:pt x="3024" y="12715"/>
                  <a:pt x="3024" y="12231"/>
                </a:cubicBezTo>
                <a:lnTo>
                  <a:pt x="3024" y="5196"/>
                </a:lnTo>
                <a:cubicBezTo>
                  <a:pt x="3024" y="4712"/>
                  <a:pt x="3609" y="4311"/>
                  <a:pt x="4311" y="4311"/>
                </a:cubicBezTo>
                <a:close/>
                <a:moveTo>
                  <a:pt x="31562" y="4311"/>
                </a:moveTo>
                <a:cubicBezTo>
                  <a:pt x="32264" y="4311"/>
                  <a:pt x="32832" y="4712"/>
                  <a:pt x="32832" y="5196"/>
                </a:cubicBezTo>
                <a:lnTo>
                  <a:pt x="32832" y="12231"/>
                </a:lnTo>
                <a:cubicBezTo>
                  <a:pt x="32832" y="12715"/>
                  <a:pt x="32264" y="13116"/>
                  <a:pt x="31562" y="13116"/>
                </a:cubicBezTo>
                <a:lnTo>
                  <a:pt x="23559" y="13116"/>
                </a:lnTo>
                <a:cubicBezTo>
                  <a:pt x="22857" y="13116"/>
                  <a:pt x="22273" y="12715"/>
                  <a:pt x="22273" y="12231"/>
                </a:cubicBezTo>
                <a:lnTo>
                  <a:pt x="22273" y="5196"/>
                </a:lnTo>
                <a:cubicBezTo>
                  <a:pt x="22273" y="4712"/>
                  <a:pt x="22857" y="4311"/>
                  <a:pt x="23559" y="4311"/>
                </a:cubicBezTo>
                <a:close/>
                <a:moveTo>
                  <a:pt x="50811" y="4311"/>
                </a:moveTo>
                <a:cubicBezTo>
                  <a:pt x="51513" y="4311"/>
                  <a:pt x="52097" y="4712"/>
                  <a:pt x="52097" y="5196"/>
                </a:cubicBezTo>
                <a:lnTo>
                  <a:pt x="52097" y="12231"/>
                </a:lnTo>
                <a:cubicBezTo>
                  <a:pt x="52097" y="12715"/>
                  <a:pt x="51513" y="13116"/>
                  <a:pt x="50811" y="13116"/>
                </a:cubicBezTo>
                <a:lnTo>
                  <a:pt x="42807" y="13116"/>
                </a:lnTo>
                <a:cubicBezTo>
                  <a:pt x="42106" y="13116"/>
                  <a:pt x="41521" y="12715"/>
                  <a:pt x="41521" y="12231"/>
                </a:cubicBezTo>
                <a:lnTo>
                  <a:pt x="41521" y="5196"/>
                </a:lnTo>
                <a:cubicBezTo>
                  <a:pt x="41521" y="4712"/>
                  <a:pt x="42106" y="4311"/>
                  <a:pt x="42807" y="4311"/>
                </a:cubicBezTo>
                <a:close/>
                <a:moveTo>
                  <a:pt x="70059" y="4311"/>
                </a:moveTo>
                <a:cubicBezTo>
                  <a:pt x="70761" y="4311"/>
                  <a:pt x="71346" y="4712"/>
                  <a:pt x="71346" y="5196"/>
                </a:cubicBezTo>
                <a:lnTo>
                  <a:pt x="71346" y="12231"/>
                </a:lnTo>
                <a:cubicBezTo>
                  <a:pt x="71346" y="12715"/>
                  <a:pt x="70761" y="13116"/>
                  <a:pt x="70059" y="13116"/>
                </a:cubicBezTo>
                <a:lnTo>
                  <a:pt x="62056" y="13116"/>
                </a:lnTo>
                <a:cubicBezTo>
                  <a:pt x="61354" y="13116"/>
                  <a:pt x="60769" y="12715"/>
                  <a:pt x="60769" y="12231"/>
                </a:cubicBezTo>
                <a:lnTo>
                  <a:pt x="60769" y="5196"/>
                </a:lnTo>
                <a:cubicBezTo>
                  <a:pt x="60769" y="4712"/>
                  <a:pt x="61354" y="4311"/>
                  <a:pt x="62056" y="4311"/>
                </a:cubicBezTo>
                <a:close/>
                <a:moveTo>
                  <a:pt x="89307" y="4311"/>
                </a:moveTo>
                <a:cubicBezTo>
                  <a:pt x="90009" y="4311"/>
                  <a:pt x="90594" y="4712"/>
                  <a:pt x="90594" y="5196"/>
                </a:cubicBezTo>
                <a:lnTo>
                  <a:pt x="90594" y="12231"/>
                </a:lnTo>
                <a:cubicBezTo>
                  <a:pt x="90594" y="12715"/>
                  <a:pt x="90009" y="13116"/>
                  <a:pt x="89307" y="13116"/>
                </a:cubicBezTo>
                <a:lnTo>
                  <a:pt x="81304" y="13116"/>
                </a:lnTo>
                <a:cubicBezTo>
                  <a:pt x="80602" y="13116"/>
                  <a:pt x="80017" y="12715"/>
                  <a:pt x="80017" y="12231"/>
                </a:cubicBezTo>
                <a:lnTo>
                  <a:pt x="80017" y="5196"/>
                </a:lnTo>
                <a:cubicBezTo>
                  <a:pt x="80017" y="4712"/>
                  <a:pt x="80602" y="4311"/>
                  <a:pt x="81304" y="4311"/>
                </a:cubicBezTo>
                <a:close/>
                <a:moveTo>
                  <a:pt x="108556" y="4311"/>
                </a:moveTo>
                <a:cubicBezTo>
                  <a:pt x="109257" y="4311"/>
                  <a:pt x="109842" y="4712"/>
                  <a:pt x="109842" y="5196"/>
                </a:cubicBezTo>
                <a:lnTo>
                  <a:pt x="109842" y="12231"/>
                </a:lnTo>
                <a:cubicBezTo>
                  <a:pt x="109842" y="12715"/>
                  <a:pt x="109257" y="13116"/>
                  <a:pt x="108556" y="13116"/>
                </a:cubicBezTo>
                <a:lnTo>
                  <a:pt x="100552" y="13116"/>
                </a:lnTo>
                <a:cubicBezTo>
                  <a:pt x="99850" y="13116"/>
                  <a:pt x="99266" y="12715"/>
                  <a:pt x="99266" y="12231"/>
                </a:cubicBezTo>
                <a:lnTo>
                  <a:pt x="99266" y="5196"/>
                </a:lnTo>
                <a:cubicBezTo>
                  <a:pt x="99266" y="4712"/>
                  <a:pt x="99850" y="4311"/>
                  <a:pt x="100552" y="4311"/>
                </a:cubicBezTo>
                <a:close/>
                <a:moveTo>
                  <a:pt x="127804" y="4311"/>
                </a:moveTo>
                <a:cubicBezTo>
                  <a:pt x="128506" y="4311"/>
                  <a:pt x="129090" y="4712"/>
                  <a:pt x="129090" y="5196"/>
                </a:cubicBezTo>
                <a:lnTo>
                  <a:pt x="129090" y="12231"/>
                </a:lnTo>
                <a:cubicBezTo>
                  <a:pt x="129090" y="12715"/>
                  <a:pt x="128506" y="13116"/>
                  <a:pt x="127804" y="13116"/>
                </a:cubicBezTo>
                <a:lnTo>
                  <a:pt x="119800" y="13116"/>
                </a:lnTo>
                <a:cubicBezTo>
                  <a:pt x="119099" y="13116"/>
                  <a:pt x="118531" y="12715"/>
                  <a:pt x="118531" y="12231"/>
                </a:cubicBezTo>
                <a:lnTo>
                  <a:pt x="118531" y="5196"/>
                </a:lnTo>
                <a:cubicBezTo>
                  <a:pt x="118531" y="4712"/>
                  <a:pt x="119099" y="4311"/>
                  <a:pt x="119800" y="4311"/>
                </a:cubicBezTo>
                <a:close/>
                <a:moveTo>
                  <a:pt x="147052" y="4311"/>
                </a:moveTo>
                <a:cubicBezTo>
                  <a:pt x="147771" y="4311"/>
                  <a:pt x="148339" y="4712"/>
                  <a:pt x="148339" y="5196"/>
                </a:cubicBezTo>
                <a:lnTo>
                  <a:pt x="148339" y="12231"/>
                </a:lnTo>
                <a:cubicBezTo>
                  <a:pt x="148339" y="12715"/>
                  <a:pt x="147771" y="13116"/>
                  <a:pt x="147052" y="13116"/>
                </a:cubicBezTo>
                <a:lnTo>
                  <a:pt x="139049" y="13116"/>
                </a:lnTo>
                <a:cubicBezTo>
                  <a:pt x="138347" y="13116"/>
                  <a:pt x="137779" y="12715"/>
                  <a:pt x="137779" y="12231"/>
                </a:cubicBezTo>
                <a:lnTo>
                  <a:pt x="137779" y="5196"/>
                </a:lnTo>
                <a:cubicBezTo>
                  <a:pt x="137779" y="4712"/>
                  <a:pt x="138347" y="4311"/>
                  <a:pt x="139049" y="4311"/>
                </a:cubicBezTo>
                <a:close/>
                <a:moveTo>
                  <a:pt x="166317" y="4311"/>
                </a:moveTo>
                <a:cubicBezTo>
                  <a:pt x="167019" y="4311"/>
                  <a:pt x="167587" y="4712"/>
                  <a:pt x="167587" y="5196"/>
                </a:cubicBezTo>
                <a:lnTo>
                  <a:pt x="167587" y="12231"/>
                </a:lnTo>
                <a:cubicBezTo>
                  <a:pt x="167587" y="12715"/>
                  <a:pt x="167019" y="13116"/>
                  <a:pt x="166317" y="13116"/>
                </a:cubicBezTo>
                <a:lnTo>
                  <a:pt x="158314" y="13116"/>
                </a:lnTo>
                <a:cubicBezTo>
                  <a:pt x="157595" y="13116"/>
                  <a:pt x="157027" y="12715"/>
                  <a:pt x="157027" y="12231"/>
                </a:cubicBezTo>
                <a:lnTo>
                  <a:pt x="157027" y="5196"/>
                </a:lnTo>
                <a:cubicBezTo>
                  <a:pt x="157027" y="4712"/>
                  <a:pt x="157595" y="4311"/>
                  <a:pt x="158314" y="4311"/>
                </a:cubicBezTo>
                <a:close/>
                <a:moveTo>
                  <a:pt x="185565" y="4311"/>
                </a:moveTo>
                <a:cubicBezTo>
                  <a:pt x="186267" y="4311"/>
                  <a:pt x="186835" y="4712"/>
                  <a:pt x="186835" y="5196"/>
                </a:cubicBezTo>
                <a:lnTo>
                  <a:pt x="186835" y="12231"/>
                </a:lnTo>
                <a:cubicBezTo>
                  <a:pt x="186835" y="12715"/>
                  <a:pt x="186267" y="13116"/>
                  <a:pt x="185565" y="13116"/>
                </a:cubicBezTo>
                <a:lnTo>
                  <a:pt x="177562" y="13116"/>
                </a:lnTo>
                <a:cubicBezTo>
                  <a:pt x="176844" y="13116"/>
                  <a:pt x="176275" y="12715"/>
                  <a:pt x="176275" y="12231"/>
                </a:cubicBezTo>
                <a:lnTo>
                  <a:pt x="176275" y="5196"/>
                </a:lnTo>
                <a:cubicBezTo>
                  <a:pt x="176275" y="4712"/>
                  <a:pt x="176844" y="4311"/>
                  <a:pt x="177562" y="4311"/>
                </a:cubicBezTo>
                <a:close/>
                <a:moveTo>
                  <a:pt x="204814" y="4311"/>
                </a:moveTo>
                <a:cubicBezTo>
                  <a:pt x="205515" y="4311"/>
                  <a:pt x="206084" y="4712"/>
                  <a:pt x="206084" y="5196"/>
                </a:cubicBezTo>
                <a:lnTo>
                  <a:pt x="206084" y="12231"/>
                </a:lnTo>
                <a:cubicBezTo>
                  <a:pt x="206084" y="12715"/>
                  <a:pt x="205515" y="13116"/>
                  <a:pt x="204814" y="13116"/>
                </a:cubicBezTo>
                <a:lnTo>
                  <a:pt x="196810" y="13116"/>
                </a:lnTo>
                <a:cubicBezTo>
                  <a:pt x="196109" y="13116"/>
                  <a:pt x="195524" y="12715"/>
                  <a:pt x="195524" y="12231"/>
                </a:cubicBezTo>
                <a:lnTo>
                  <a:pt x="195524" y="5196"/>
                </a:lnTo>
                <a:cubicBezTo>
                  <a:pt x="195524" y="4712"/>
                  <a:pt x="196109" y="4311"/>
                  <a:pt x="196810" y="4311"/>
                </a:cubicBezTo>
                <a:close/>
                <a:moveTo>
                  <a:pt x="224062" y="4311"/>
                </a:moveTo>
                <a:cubicBezTo>
                  <a:pt x="224764" y="4311"/>
                  <a:pt x="225332" y="4712"/>
                  <a:pt x="225332" y="5196"/>
                </a:cubicBezTo>
                <a:lnTo>
                  <a:pt x="225332" y="12231"/>
                </a:lnTo>
                <a:cubicBezTo>
                  <a:pt x="225332" y="12715"/>
                  <a:pt x="224764" y="13116"/>
                  <a:pt x="224062" y="13116"/>
                </a:cubicBezTo>
                <a:lnTo>
                  <a:pt x="216059" y="13116"/>
                </a:lnTo>
                <a:cubicBezTo>
                  <a:pt x="215357" y="13116"/>
                  <a:pt x="214772" y="12715"/>
                  <a:pt x="214772" y="12231"/>
                </a:cubicBezTo>
                <a:lnTo>
                  <a:pt x="214772" y="5196"/>
                </a:lnTo>
                <a:cubicBezTo>
                  <a:pt x="214772" y="4712"/>
                  <a:pt x="215357" y="4311"/>
                  <a:pt x="216059" y="4311"/>
                </a:cubicBezTo>
                <a:close/>
                <a:moveTo>
                  <a:pt x="243310" y="4311"/>
                </a:moveTo>
                <a:cubicBezTo>
                  <a:pt x="244012" y="4311"/>
                  <a:pt x="244597" y="4712"/>
                  <a:pt x="244597" y="5196"/>
                </a:cubicBezTo>
                <a:lnTo>
                  <a:pt x="244597" y="12231"/>
                </a:lnTo>
                <a:cubicBezTo>
                  <a:pt x="244597" y="12715"/>
                  <a:pt x="244012" y="13116"/>
                  <a:pt x="243310" y="13116"/>
                </a:cubicBezTo>
                <a:lnTo>
                  <a:pt x="235307" y="13116"/>
                </a:lnTo>
                <a:cubicBezTo>
                  <a:pt x="234605" y="13116"/>
                  <a:pt x="234020" y="12715"/>
                  <a:pt x="234020" y="12231"/>
                </a:cubicBezTo>
                <a:lnTo>
                  <a:pt x="234020" y="5196"/>
                </a:lnTo>
                <a:cubicBezTo>
                  <a:pt x="234020" y="4712"/>
                  <a:pt x="234605" y="4311"/>
                  <a:pt x="235307" y="4311"/>
                </a:cubicBezTo>
                <a:close/>
                <a:moveTo>
                  <a:pt x="262559" y="4311"/>
                </a:moveTo>
                <a:cubicBezTo>
                  <a:pt x="263260" y="4311"/>
                  <a:pt x="263845" y="4712"/>
                  <a:pt x="263845" y="5196"/>
                </a:cubicBezTo>
                <a:lnTo>
                  <a:pt x="263845" y="12231"/>
                </a:lnTo>
                <a:cubicBezTo>
                  <a:pt x="263845" y="12715"/>
                  <a:pt x="263260" y="13116"/>
                  <a:pt x="262559" y="13116"/>
                </a:cubicBezTo>
                <a:lnTo>
                  <a:pt x="254555" y="13116"/>
                </a:lnTo>
                <a:cubicBezTo>
                  <a:pt x="253853" y="13116"/>
                  <a:pt x="253269" y="12715"/>
                  <a:pt x="253269" y="12231"/>
                </a:cubicBezTo>
                <a:lnTo>
                  <a:pt x="253269" y="5196"/>
                </a:lnTo>
                <a:cubicBezTo>
                  <a:pt x="253269" y="4712"/>
                  <a:pt x="253853" y="4311"/>
                  <a:pt x="254555" y="4311"/>
                </a:cubicBezTo>
                <a:close/>
                <a:moveTo>
                  <a:pt x="281807" y="4311"/>
                </a:moveTo>
                <a:cubicBezTo>
                  <a:pt x="282509" y="4311"/>
                  <a:pt x="283093" y="4712"/>
                  <a:pt x="283093" y="5196"/>
                </a:cubicBezTo>
                <a:lnTo>
                  <a:pt x="283093" y="12231"/>
                </a:lnTo>
                <a:cubicBezTo>
                  <a:pt x="283093" y="12715"/>
                  <a:pt x="282509" y="13116"/>
                  <a:pt x="281807" y="13116"/>
                </a:cubicBezTo>
                <a:lnTo>
                  <a:pt x="273803" y="13116"/>
                </a:lnTo>
                <a:cubicBezTo>
                  <a:pt x="273102" y="13116"/>
                  <a:pt x="272517" y="12715"/>
                  <a:pt x="272517" y="12231"/>
                </a:cubicBezTo>
                <a:lnTo>
                  <a:pt x="272517" y="5196"/>
                </a:lnTo>
                <a:cubicBezTo>
                  <a:pt x="272517" y="4712"/>
                  <a:pt x="273102" y="4311"/>
                  <a:pt x="273803" y="4311"/>
                </a:cubicBezTo>
                <a:close/>
                <a:moveTo>
                  <a:pt x="12314" y="88421"/>
                </a:moveTo>
                <a:cubicBezTo>
                  <a:pt x="13016" y="88421"/>
                  <a:pt x="13584" y="88805"/>
                  <a:pt x="13584" y="89290"/>
                </a:cubicBezTo>
                <a:lnTo>
                  <a:pt x="13584" y="96324"/>
                </a:lnTo>
                <a:cubicBezTo>
                  <a:pt x="13584" y="96809"/>
                  <a:pt x="13016" y="97210"/>
                  <a:pt x="12314" y="97210"/>
                </a:cubicBezTo>
                <a:lnTo>
                  <a:pt x="4311" y="97210"/>
                </a:lnTo>
                <a:cubicBezTo>
                  <a:pt x="3592" y="97210"/>
                  <a:pt x="3024" y="96809"/>
                  <a:pt x="3024" y="96324"/>
                </a:cubicBezTo>
                <a:lnTo>
                  <a:pt x="3024" y="89290"/>
                </a:lnTo>
                <a:cubicBezTo>
                  <a:pt x="3024" y="88805"/>
                  <a:pt x="3609" y="88421"/>
                  <a:pt x="4311" y="88421"/>
                </a:cubicBezTo>
                <a:close/>
                <a:moveTo>
                  <a:pt x="31562" y="88421"/>
                </a:moveTo>
                <a:cubicBezTo>
                  <a:pt x="32264" y="88421"/>
                  <a:pt x="32832" y="88805"/>
                  <a:pt x="32832" y="89290"/>
                </a:cubicBezTo>
                <a:lnTo>
                  <a:pt x="32832" y="96324"/>
                </a:lnTo>
                <a:cubicBezTo>
                  <a:pt x="32832" y="96809"/>
                  <a:pt x="32264" y="97210"/>
                  <a:pt x="31562" y="97210"/>
                </a:cubicBezTo>
                <a:lnTo>
                  <a:pt x="23559" y="97210"/>
                </a:lnTo>
                <a:cubicBezTo>
                  <a:pt x="22857" y="97210"/>
                  <a:pt x="22273" y="96809"/>
                  <a:pt x="22273" y="96324"/>
                </a:cubicBezTo>
                <a:lnTo>
                  <a:pt x="22273" y="89290"/>
                </a:lnTo>
                <a:cubicBezTo>
                  <a:pt x="22273" y="88805"/>
                  <a:pt x="22857" y="88421"/>
                  <a:pt x="23559" y="88421"/>
                </a:cubicBezTo>
                <a:close/>
                <a:moveTo>
                  <a:pt x="50811" y="88421"/>
                </a:moveTo>
                <a:cubicBezTo>
                  <a:pt x="51513" y="88421"/>
                  <a:pt x="52097" y="88805"/>
                  <a:pt x="52097" y="89290"/>
                </a:cubicBezTo>
                <a:lnTo>
                  <a:pt x="52097" y="96324"/>
                </a:lnTo>
                <a:cubicBezTo>
                  <a:pt x="52097" y="96809"/>
                  <a:pt x="51513" y="97210"/>
                  <a:pt x="50811" y="97210"/>
                </a:cubicBezTo>
                <a:lnTo>
                  <a:pt x="42807" y="97210"/>
                </a:lnTo>
                <a:cubicBezTo>
                  <a:pt x="42106" y="97210"/>
                  <a:pt x="41521" y="96809"/>
                  <a:pt x="41521" y="96324"/>
                </a:cubicBezTo>
                <a:lnTo>
                  <a:pt x="41521" y="89290"/>
                </a:lnTo>
                <a:cubicBezTo>
                  <a:pt x="41521" y="88805"/>
                  <a:pt x="42106" y="88421"/>
                  <a:pt x="42807" y="88421"/>
                </a:cubicBezTo>
                <a:close/>
                <a:moveTo>
                  <a:pt x="70059" y="88421"/>
                </a:moveTo>
                <a:cubicBezTo>
                  <a:pt x="70761" y="88421"/>
                  <a:pt x="71346" y="88805"/>
                  <a:pt x="71346" y="89290"/>
                </a:cubicBezTo>
                <a:lnTo>
                  <a:pt x="71346" y="96324"/>
                </a:lnTo>
                <a:cubicBezTo>
                  <a:pt x="71346" y="96809"/>
                  <a:pt x="70761" y="97210"/>
                  <a:pt x="70059" y="97210"/>
                </a:cubicBezTo>
                <a:lnTo>
                  <a:pt x="62056" y="97210"/>
                </a:lnTo>
                <a:cubicBezTo>
                  <a:pt x="61354" y="97210"/>
                  <a:pt x="60769" y="96809"/>
                  <a:pt x="60769" y="96324"/>
                </a:cubicBezTo>
                <a:lnTo>
                  <a:pt x="60769" y="89290"/>
                </a:lnTo>
                <a:cubicBezTo>
                  <a:pt x="60769" y="88805"/>
                  <a:pt x="61354" y="88421"/>
                  <a:pt x="62056" y="88421"/>
                </a:cubicBezTo>
                <a:close/>
                <a:moveTo>
                  <a:pt x="89307" y="88421"/>
                </a:moveTo>
                <a:cubicBezTo>
                  <a:pt x="90009" y="88421"/>
                  <a:pt x="90594" y="88805"/>
                  <a:pt x="90594" y="89290"/>
                </a:cubicBezTo>
                <a:lnTo>
                  <a:pt x="90594" y="96324"/>
                </a:lnTo>
                <a:cubicBezTo>
                  <a:pt x="90594" y="96809"/>
                  <a:pt x="90009" y="97210"/>
                  <a:pt x="89307" y="97210"/>
                </a:cubicBezTo>
                <a:lnTo>
                  <a:pt x="81304" y="97210"/>
                </a:lnTo>
                <a:cubicBezTo>
                  <a:pt x="80602" y="97210"/>
                  <a:pt x="80017" y="96809"/>
                  <a:pt x="80017" y="96324"/>
                </a:cubicBezTo>
                <a:lnTo>
                  <a:pt x="80017" y="89290"/>
                </a:lnTo>
                <a:cubicBezTo>
                  <a:pt x="80017" y="88805"/>
                  <a:pt x="80602" y="88421"/>
                  <a:pt x="81304" y="88421"/>
                </a:cubicBezTo>
                <a:close/>
                <a:moveTo>
                  <a:pt x="108556" y="88421"/>
                </a:moveTo>
                <a:cubicBezTo>
                  <a:pt x="109257" y="88421"/>
                  <a:pt x="109842" y="88805"/>
                  <a:pt x="109842" y="89290"/>
                </a:cubicBezTo>
                <a:lnTo>
                  <a:pt x="109842" y="96324"/>
                </a:lnTo>
                <a:cubicBezTo>
                  <a:pt x="109842" y="96809"/>
                  <a:pt x="109257" y="97210"/>
                  <a:pt x="108556" y="97210"/>
                </a:cubicBezTo>
                <a:lnTo>
                  <a:pt x="100552" y="97210"/>
                </a:lnTo>
                <a:cubicBezTo>
                  <a:pt x="99850" y="97210"/>
                  <a:pt x="99266" y="96809"/>
                  <a:pt x="99266" y="96324"/>
                </a:cubicBezTo>
                <a:lnTo>
                  <a:pt x="99266" y="89290"/>
                </a:lnTo>
                <a:cubicBezTo>
                  <a:pt x="99266" y="88805"/>
                  <a:pt x="99850" y="88421"/>
                  <a:pt x="100552" y="88421"/>
                </a:cubicBezTo>
                <a:close/>
                <a:moveTo>
                  <a:pt x="127804" y="88421"/>
                </a:moveTo>
                <a:cubicBezTo>
                  <a:pt x="128506" y="88421"/>
                  <a:pt x="129090" y="88805"/>
                  <a:pt x="129090" y="89290"/>
                </a:cubicBezTo>
                <a:lnTo>
                  <a:pt x="129090" y="96324"/>
                </a:lnTo>
                <a:cubicBezTo>
                  <a:pt x="129090" y="96809"/>
                  <a:pt x="128506" y="97210"/>
                  <a:pt x="127804" y="97210"/>
                </a:cubicBezTo>
                <a:lnTo>
                  <a:pt x="119800" y="97210"/>
                </a:lnTo>
                <a:cubicBezTo>
                  <a:pt x="119099" y="97210"/>
                  <a:pt x="118531" y="96809"/>
                  <a:pt x="118531" y="96324"/>
                </a:cubicBezTo>
                <a:lnTo>
                  <a:pt x="118531" y="89290"/>
                </a:lnTo>
                <a:cubicBezTo>
                  <a:pt x="118531" y="88805"/>
                  <a:pt x="119099" y="88421"/>
                  <a:pt x="119800" y="88421"/>
                </a:cubicBezTo>
                <a:close/>
                <a:moveTo>
                  <a:pt x="147052" y="88421"/>
                </a:moveTo>
                <a:cubicBezTo>
                  <a:pt x="147771" y="88421"/>
                  <a:pt x="148339" y="88805"/>
                  <a:pt x="148339" y="89290"/>
                </a:cubicBezTo>
                <a:lnTo>
                  <a:pt x="148339" y="96324"/>
                </a:lnTo>
                <a:cubicBezTo>
                  <a:pt x="148339" y="96809"/>
                  <a:pt x="147771" y="97210"/>
                  <a:pt x="147052" y="97210"/>
                </a:cubicBezTo>
                <a:lnTo>
                  <a:pt x="139049" y="97210"/>
                </a:lnTo>
                <a:cubicBezTo>
                  <a:pt x="138347" y="97210"/>
                  <a:pt x="137779" y="96809"/>
                  <a:pt x="137779" y="96324"/>
                </a:cubicBezTo>
                <a:lnTo>
                  <a:pt x="137779" y="89290"/>
                </a:lnTo>
                <a:cubicBezTo>
                  <a:pt x="137779" y="88805"/>
                  <a:pt x="138347" y="88421"/>
                  <a:pt x="139049" y="88421"/>
                </a:cubicBezTo>
                <a:close/>
                <a:moveTo>
                  <a:pt x="166317" y="88421"/>
                </a:moveTo>
                <a:cubicBezTo>
                  <a:pt x="167019" y="88421"/>
                  <a:pt x="167587" y="88805"/>
                  <a:pt x="167587" y="89290"/>
                </a:cubicBezTo>
                <a:lnTo>
                  <a:pt x="167587" y="96324"/>
                </a:lnTo>
                <a:cubicBezTo>
                  <a:pt x="167587" y="96809"/>
                  <a:pt x="167019" y="97210"/>
                  <a:pt x="166317" y="97210"/>
                </a:cubicBezTo>
                <a:lnTo>
                  <a:pt x="158314" y="97210"/>
                </a:lnTo>
                <a:cubicBezTo>
                  <a:pt x="157595" y="97210"/>
                  <a:pt x="157027" y="96809"/>
                  <a:pt x="157027" y="96324"/>
                </a:cubicBezTo>
                <a:lnTo>
                  <a:pt x="157027" y="89290"/>
                </a:lnTo>
                <a:cubicBezTo>
                  <a:pt x="157027" y="88805"/>
                  <a:pt x="157595" y="88421"/>
                  <a:pt x="158314" y="88421"/>
                </a:cubicBezTo>
                <a:close/>
                <a:moveTo>
                  <a:pt x="185565" y="88421"/>
                </a:moveTo>
                <a:cubicBezTo>
                  <a:pt x="186267" y="88421"/>
                  <a:pt x="186835" y="88805"/>
                  <a:pt x="186835" y="89290"/>
                </a:cubicBezTo>
                <a:lnTo>
                  <a:pt x="186835" y="96324"/>
                </a:lnTo>
                <a:cubicBezTo>
                  <a:pt x="186835" y="96809"/>
                  <a:pt x="186267" y="97210"/>
                  <a:pt x="185565" y="97210"/>
                </a:cubicBezTo>
                <a:lnTo>
                  <a:pt x="177562" y="97210"/>
                </a:lnTo>
                <a:cubicBezTo>
                  <a:pt x="176844" y="97210"/>
                  <a:pt x="176275" y="96809"/>
                  <a:pt x="176275" y="96324"/>
                </a:cubicBezTo>
                <a:lnTo>
                  <a:pt x="176275" y="89290"/>
                </a:lnTo>
                <a:cubicBezTo>
                  <a:pt x="176275" y="88805"/>
                  <a:pt x="176844" y="88421"/>
                  <a:pt x="177562" y="88421"/>
                </a:cubicBezTo>
                <a:close/>
                <a:moveTo>
                  <a:pt x="204814" y="88421"/>
                </a:moveTo>
                <a:cubicBezTo>
                  <a:pt x="205515" y="88421"/>
                  <a:pt x="206084" y="88805"/>
                  <a:pt x="206084" y="89290"/>
                </a:cubicBezTo>
                <a:lnTo>
                  <a:pt x="206084" y="96324"/>
                </a:lnTo>
                <a:cubicBezTo>
                  <a:pt x="206084" y="96809"/>
                  <a:pt x="205515" y="97210"/>
                  <a:pt x="204814" y="97210"/>
                </a:cubicBezTo>
                <a:lnTo>
                  <a:pt x="196810" y="97210"/>
                </a:lnTo>
                <a:cubicBezTo>
                  <a:pt x="196109" y="97210"/>
                  <a:pt x="195524" y="96809"/>
                  <a:pt x="195524" y="96324"/>
                </a:cubicBezTo>
                <a:lnTo>
                  <a:pt x="195524" y="89290"/>
                </a:lnTo>
                <a:cubicBezTo>
                  <a:pt x="195524" y="88805"/>
                  <a:pt x="196109" y="88421"/>
                  <a:pt x="196810" y="88421"/>
                </a:cubicBezTo>
                <a:close/>
                <a:moveTo>
                  <a:pt x="224062" y="88421"/>
                </a:moveTo>
                <a:cubicBezTo>
                  <a:pt x="224764" y="88421"/>
                  <a:pt x="225332" y="88805"/>
                  <a:pt x="225332" y="89290"/>
                </a:cubicBezTo>
                <a:lnTo>
                  <a:pt x="225332" y="96324"/>
                </a:lnTo>
                <a:cubicBezTo>
                  <a:pt x="225332" y="96809"/>
                  <a:pt x="224764" y="97210"/>
                  <a:pt x="224062" y="97210"/>
                </a:cubicBezTo>
                <a:lnTo>
                  <a:pt x="216059" y="97210"/>
                </a:lnTo>
                <a:cubicBezTo>
                  <a:pt x="215357" y="97210"/>
                  <a:pt x="214772" y="96809"/>
                  <a:pt x="214772" y="96324"/>
                </a:cubicBezTo>
                <a:lnTo>
                  <a:pt x="214772" y="89290"/>
                </a:lnTo>
                <a:cubicBezTo>
                  <a:pt x="214772" y="88805"/>
                  <a:pt x="215357" y="88421"/>
                  <a:pt x="216059" y="88421"/>
                </a:cubicBezTo>
                <a:close/>
                <a:moveTo>
                  <a:pt x="243310" y="88421"/>
                </a:moveTo>
                <a:cubicBezTo>
                  <a:pt x="244012" y="88421"/>
                  <a:pt x="244597" y="88805"/>
                  <a:pt x="244597" y="89290"/>
                </a:cubicBezTo>
                <a:lnTo>
                  <a:pt x="244597" y="96324"/>
                </a:lnTo>
                <a:cubicBezTo>
                  <a:pt x="244597" y="96809"/>
                  <a:pt x="244012" y="97210"/>
                  <a:pt x="243310" y="97210"/>
                </a:cubicBezTo>
                <a:lnTo>
                  <a:pt x="235307" y="97210"/>
                </a:lnTo>
                <a:cubicBezTo>
                  <a:pt x="234605" y="97210"/>
                  <a:pt x="234020" y="96809"/>
                  <a:pt x="234020" y="96324"/>
                </a:cubicBezTo>
                <a:lnTo>
                  <a:pt x="234020" y="89290"/>
                </a:lnTo>
                <a:cubicBezTo>
                  <a:pt x="234020" y="88805"/>
                  <a:pt x="234605" y="88421"/>
                  <a:pt x="235307" y="88421"/>
                </a:cubicBezTo>
                <a:close/>
                <a:moveTo>
                  <a:pt x="262559" y="88421"/>
                </a:moveTo>
                <a:cubicBezTo>
                  <a:pt x="263260" y="88421"/>
                  <a:pt x="263845" y="88805"/>
                  <a:pt x="263845" y="89290"/>
                </a:cubicBezTo>
                <a:lnTo>
                  <a:pt x="263845" y="96324"/>
                </a:lnTo>
                <a:cubicBezTo>
                  <a:pt x="263845" y="96809"/>
                  <a:pt x="263260" y="97210"/>
                  <a:pt x="262559" y="97210"/>
                </a:cubicBezTo>
                <a:lnTo>
                  <a:pt x="254555" y="97210"/>
                </a:lnTo>
                <a:cubicBezTo>
                  <a:pt x="253853" y="97210"/>
                  <a:pt x="253269" y="96809"/>
                  <a:pt x="253269" y="96324"/>
                </a:cubicBezTo>
                <a:lnTo>
                  <a:pt x="253269" y="89290"/>
                </a:lnTo>
                <a:cubicBezTo>
                  <a:pt x="253269" y="88805"/>
                  <a:pt x="253853" y="88421"/>
                  <a:pt x="254555" y="88421"/>
                </a:cubicBezTo>
                <a:close/>
                <a:moveTo>
                  <a:pt x="281807" y="88421"/>
                </a:moveTo>
                <a:cubicBezTo>
                  <a:pt x="282509" y="88421"/>
                  <a:pt x="283093" y="88805"/>
                  <a:pt x="283093" y="89290"/>
                </a:cubicBezTo>
                <a:lnTo>
                  <a:pt x="283093" y="96324"/>
                </a:lnTo>
                <a:cubicBezTo>
                  <a:pt x="283093" y="96809"/>
                  <a:pt x="282509" y="97210"/>
                  <a:pt x="281807" y="97210"/>
                </a:cubicBezTo>
                <a:lnTo>
                  <a:pt x="273803" y="97210"/>
                </a:lnTo>
                <a:cubicBezTo>
                  <a:pt x="273102" y="97210"/>
                  <a:pt x="272517" y="96809"/>
                  <a:pt x="272517" y="96324"/>
                </a:cubicBezTo>
                <a:lnTo>
                  <a:pt x="272517" y="89290"/>
                </a:lnTo>
                <a:cubicBezTo>
                  <a:pt x="272517" y="88805"/>
                  <a:pt x="273102" y="88421"/>
                  <a:pt x="273803" y="88421"/>
                </a:cubicBezTo>
                <a:close/>
                <a:moveTo>
                  <a:pt x="0" y="0"/>
                </a:moveTo>
                <a:lnTo>
                  <a:pt x="0" y="104010"/>
                </a:lnTo>
                <a:lnTo>
                  <a:pt x="285299" y="104010"/>
                </a:lnTo>
                <a:lnTo>
                  <a:pt x="285299" y="0"/>
                </a:lnTo>
                <a:close/>
              </a:path>
            </a:pathLst>
          </a:custGeom>
          <a:solidFill>
            <a:srgbClr val="4329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1"/>
          </p:nvPr>
        </p:nvSpPr>
        <p:spPr>
          <a:xfrm>
            <a:off x="4844200" y="4515413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subTitle" idx="2"/>
          </p:nvPr>
        </p:nvSpPr>
        <p:spPr>
          <a:xfrm>
            <a:off x="4844200" y="42029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subTitle" idx="3"/>
          </p:nvPr>
        </p:nvSpPr>
        <p:spPr>
          <a:xfrm>
            <a:off x="8224187" y="4515311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subTitle" idx="4"/>
          </p:nvPr>
        </p:nvSpPr>
        <p:spPr>
          <a:xfrm>
            <a:off x="8224187" y="42029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5"/>
          </p:nvPr>
        </p:nvSpPr>
        <p:spPr>
          <a:xfrm>
            <a:off x="1464184" y="4515144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6"/>
          </p:nvPr>
        </p:nvSpPr>
        <p:spPr>
          <a:xfrm>
            <a:off x="1464184" y="42028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176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2086967" y="3916800"/>
            <a:ext cx="294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2"/>
          </p:nvPr>
        </p:nvSpPr>
        <p:spPr>
          <a:xfrm>
            <a:off x="2086967" y="3556799"/>
            <a:ext cx="2942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3"/>
          </p:nvPr>
        </p:nvSpPr>
        <p:spPr>
          <a:xfrm flipH="1">
            <a:off x="7119333" y="3899533"/>
            <a:ext cx="294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subTitle" idx="4"/>
          </p:nvPr>
        </p:nvSpPr>
        <p:spPr>
          <a:xfrm flipH="1">
            <a:off x="7119333" y="3556699"/>
            <a:ext cx="2942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237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1"/>
          </p:nvPr>
        </p:nvSpPr>
        <p:spPr>
          <a:xfrm>
            <a:off x="4998500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subTitle" idx="2"/>
          </p:nvPr>
        </p:nvSpPr>
        <p:spPr>
          <a:xfrm>
            <a:off x="4998633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3"/>
          </p:nvPr>
        </p:nvSpPr>
        <p:spPr>
          <a:xfrm>
            <a:off x="7719467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ubTitle" idx="4"/>
          </p:nvPr>
        </p:nvSpPr>
        <p:spPr>
          <a:xfrm>
            <a:off x="7719467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65" name="Google Shape;265;p23"/>
          <p:cNvSpPr txBox="1">
            <a:spLocks noGrp="1"/>
          </p:cNvSpPr>
          <p:nvPr>
            <p:ph type="subTitle" idx="5"/>
          </p:nvPr>
        </p:nvSpPr>
        <p:spPr>
          <a:xfrm>
            <a:off x="2277833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6" name="Google Shape;266;p23"/>
          <p:cNvSpPr txBox="1">
            <a:spLocks noGrp="1"/>
          </p:cNvSpPr>
          <p:nvPr>
            <p:ph type="subTitle" idx="6"/>
          </p:nvPr>
        </p:nvSpPr>
        <p:spPr>
          <a:xfrm>
            <a:off x="2277667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938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4"/>
          <p:cNvGrpSpPr/>
          <p:nvPr/>
        </p:nvGrpSpPr>
        <p:grpSpPr>
          <a:xfrm>
            <a:off x="389841" y="-28034"/>
            <a:ext cx="11929839" cy="6886211"/>
            <a:chOff x="292378" y="-21025"/>
            <a:chExt cx="8947379" cy="5164658"/>
          </a:xfrm>
        </p:grpSpPr>
        <p:sp>
          <p:nvSpPr>
            <p:cNvPr id="269" name="Google Shape;269;p24"/>
            <p:cNvSpPr/>
            <p:nvPr/>
          </p:nvSpPr>
          <p:spPr>
            <a:xfrm>
              <a:off x="3531875" y="-21025"/>
              <a:ext cx="5667221" cy="5164654"/>
            </a:xfrm>
            <a:custGeom>
              <a:avLst/>
              <a:gdLst/>
              <a:ahLst/>
              <a:cxnLst/>
              <a:rect l="l" t="t" r="r" b="b"/>
              <a:pathLst>
                <a:path w="173668" h="159526" extrusionOk="0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23683" y="159492"/>
                  </a:lnTo>
                  <a:lnTo>
                    <a:pt x="67" y="97044"/>
                  </a:lnTo>
                  <a:lnTo>
                    <a:pt x="88404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3534061" y="-21025"/>
              <a:ext cx="5665035" cy="5163554"/>
            </a:xfrm>
            <a:custGeom>
              <a:avLst/>
              <a:gdLst/>
              <a:ahLst/>
              <a:cxnLst/>
              <a:rect l="l" t="t" r="r" b="b"/>
              <a:pathLst>
                <a:path w="173601" h="159492" extrusionOk="0">
                  <a:moveTo>
                    <a:pt x="88337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0" y="159492"/>
                  </a:lnTo>
                  <a:lnTo>
                    <a:pt x="173600" y="159309"/>
                  </a:lnTo>
                  <a:lnTo>
                    <a:pt x="173600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531875" y="-21025"/>
              <a:ext cx="5667221" cy="5164654"/>
            </a:xfrm>
            <a:custGeom>
              <a:avLst/>
              <a:gdLst/>
              <a:ahLst/>
              <a:cxnLst/>
              <a:rect l="l" t="t" r="r" b="b"/>
              <a:pathLst>
                <a:path w="173668" h="159526" extrusionOk="0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73667" y="159309"/>
                  </a:lnTo>
                  <a:lnTo>
                    <a:pt x="173667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3574723" y="-21025"/>
              <a:ext cx="5665035" cy="5163554"/>
            </a:xfrm>
            <a:custGeom>
              <a:avLst/>
              <a:gdLst/>
              <a:ahLst/>
              <a:cxnLst/>
              <a:rect l="l" t="t" r="r" b="b"/>
              <a:pathLst>
                <a:path w="173601" h="159492" extrusionOk="0">
                  <a:moveTo>
                    <a:pt x="88338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1" y="159492"/>
                  </a:lnTo>
                  <a:lnTo>
                    <a:pt x="173601" y="159309"/>
                  </a:lnTo>
                  <a:lnTo>
                    <a:pt x="173601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182331" y="2176031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99" y="0"/>
                  </a:moveTo>
                  <a:lnTo>
                    <a:pt x="3872" y="3872"/>
                  </a:lnTo>
                  <a:lnTo>
                    <a:pt x="1" y="5999"/>
                  </a:lnTo>
                  <a:lnTo>
                    <a:pt x="3872" y="8110"/>
                  </a:lnTo>
                  <a:lnTo>
                    <a:pt x="5999" y="11981"/>
                  </a:lnTo>
                  <a:lnTo>
                    <a:pt x="8110" y="8110"/>
                  </a:lnTo>
                  <a:lnTo>
                    <a:pt x="11982" y="5999"/>
                  </a:lnTo>
                  <a:lnTo>
                    <a:pt x="8110" y="3872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5860216" y="4458494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99" y="1"/>
                  </a:moveTo>
                  <a:lnTo>
                    <a:pt x="3872" y="3873"/>
                  </a:lnTo>
                  <a:lnTo>
                    <a:pt x="0" y="5983"/>
                  </a:lnTo>
                  <a:lnTo>
                    <a:pt x="3872" y="8110"/>
                  </a:lnTo>
                  <a:lnTo>
                    <a:pt x="5999" y="11982"/>
                  </a:lnTo>
                  <a:lnTo>
                    <a:pt x="8109" y="8110"/>
                  </a:lnTo>
                  <a:lnTo>
                    <a:pt x="11981" y="5983"/>
                  </a:lnTo>
                  <a:lnTo>
                    <a:pt x="8109" y="387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5192688" y="1053730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82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2" y="11981"/>
                  </a:lnTo>
                  <a:lnTo>
                    <a:pt x="8109" y="8109"/>
                  </a:lnTo>
                  <a:lnTo>
                    <a:pt x="11981" y="5982"/>
                  </a:lnTo>
                  <a:lnTo>
                    <a:pt x="8109" y="3872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3990399" y="3912022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83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3" y="11981"/>
                  </a:lnTo>
                  <a:lnTo>
                    <a:pt x="8110" y="8109"/>
                  </a:lnTo>
                  <a:lnTo>
                    <a:pt x="11981" y="5982"/>
                  </a:lnTo>
                  <a:lnTo>
                    <a:pt x="8110" y="3872"/>
                  </a:lnTo>
                  <a:lnTo>
                    <a:pt x="598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572613" y="3814965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6" y="1"/>
                  </a:moveTo>
                  <a:lnTo>
                    <a:pt x="2393" y="2410"/>
                  </a:lnTo>
                  <a:lnTo>
                    <a:pt x="0" y="3723"/>
                  </a:lnTo>
                  <a:lnTo>
                    <a:pt x="2393" y="5036"/>
                  </a:lnTo>
                  <a:lnTo>
                    <a:pt x="3706" y="7429"/>
                  </a:lnTo>
                  <a:lnTo>
                    <a:pt x="5019" y="5036"/>
                  </a:lnTo>
                  <a:lnTo>
                    <a:pt x="7428" y="3723"/>
                  </a:lnTo>
                  <a:lnTo>
                    <a:pt x="5019" y="2410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381412" y="4127409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23" y="0"/>
                  </a:moveTo>
                  <a:lnTo>
                    <a:pt x="2410" y="2410"/>
                  </a:lnTo>
                  <a:lnTo>
                    <a:pt x="1" y="3723"/>
                  </a:lnTo>
                  <a:lnTo>
                    <a:pt x="2410" y="5035"/>
                  </a:lnTo>
                  <a:lnTo>
                    <a:pt x="3723" y="7428"/>
                  </a:lnTo>
                  <a:lnTo>
                    <a:pt x="5036" y="5035"/>
                  </a:lnTo>
                  <a:lnTo>
                    <a:pt x="7429" y="3723"/>
                  </a:lnTo>
                  <a:lnTo>
                    <a:pt x="5036" y="2410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4691520" y="1890250"/>
              <a:ext cx="238327" cy="238359"/>
            </a:xfrm>
            <a:custGeom>
              <a:avLst/>
              <a:gdLst/>
              <a:ahLst/>
              <a:cxnLst/>
              <a:rect l="l" t="t" r="r" b="b"/>
              <a:pathLst>
                <a:path w="7428" h="7429" extrusionOk="0">
                  <a:moveTo>
                    <a:pt x="3722" y="1"/>
                  </a:moveTo>
                  <a:lnTo>
                    <a:pt x="2410" y="2410"/>
                  </a:lnTo>
                  <a:lnTo>
                    <a:pt x="0" y="3723"/>
                  </a:lnTo>
                  <a:lnTo>
                    <a:pt x="2410" y="5036"/>
                  </a:lnTo>
                  <a:lnTo>
                    <a:pt x="3722" y="7429"/>
                  </a:lnTo>
                  <a:lnTo>
                    <a:pt x="5035" y="5036"/>
                  </a:lnTo>
                  <a:lnTo>
                    <a:pt x="7428" y="3723"/>
                  </a:lnTo>
                  <a:lnTo>
                    <a:pt x="5035" y="2410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4527277" y="1230743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7" y="0"/>
                  </a:moveTo>
                  <a:lnTo>
                    <a:pt x="2394" y="2393"/>
                  </a:lnTo>
                  <a:lnTo>
                    <a:pt x="1" y="3706"/>
                  </a:lnTo>
                  <a:lnTo>
                    <a:pt x="2394" y="5019"/>
                  </a:lnTo>
                  <a:lnTo>
                    <a:pt x="3707" y="7428"/>
                  </a:lnTo>
                  <a:lnTo>
                    <a:pt x="5019" y="5019"/>
                  </a:lnTo>
                  <a:lnTo>
                    <a:pt x="7429" y="3706"/>
                  </a:lnTo>
                  <a:lnTo>
                    <a:pt x="5019" y="2393"/>
                  </a:lnTo>
                  <a:lnTo>
                    <a:pt x="370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5456074" y="340352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6" y="0"/>
                  </a:moveTo>
                  <a:lnTo>
                    <a:pt x="2393" y="2393"/>
                  </a:lnTo>
                  <a:lnTo>
                    <a:pt x="0" y="3706"/>
                  </a:lnTo>
                  <a:lnTo>
                    <a:pt x="2393" y="5019"/>
                  </a:lnTo>
                  <a:lnTo>
                    <a:pt x="3706" y="7428"/>
                  </a:lnTo>
                  <a:lnTo>
                    <a:pt x="5019" y="5019"/>
                  </a:lnTo>
                  <a:lnTo>
                    <a:pt x="7428" y="3706"/>
                  </a:lnTo>
                  <a:lnTo>
                    <a:pt x="5019" y="2393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7002763" y="4625368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23" y="1"/>
                  </a:moveTo>
                  <a:lnTo>
                    <a:pt x="2410" y="2394"/>
                  </a:lnTo>
                  <a:lnTo>
                    <a:pt x="1" y="3707"/>
                  </a:lnTo>
                  <a:lnTo>
                    <a:pt x="2410" y="5019"/>
                  </a:lnTo>
                  <a:lnTo>
                    <a:pt x="3723" y="7429"/>
                  </a:lnTo>
                  <a:lnTo>
                    <a:pt x="5036" y="5019"/>
                  </a:lnTo>
                  <a:lnTo>
                    <a:pt x="7429" y="3707"/>
                  </a:lnTo>
                  <a:lnTo>
                    <a:pt x="5036" y="2394"/>
                  </a:lnTo>
                  <a:lnTo>
                    <a:pt x="372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92378" y="1635555"/>
              <a:ext cx="3093443" cy="3508078"/>
            </a:xfrm>
            <a:custGeom>
              <a:avLst/>
              <a:gdLst/>
              <a:ahLst/>
              <a:cxnLst/>
              <a:rect l="l" t="t" r="r" b="b"/>
              <a:pathLst>
                <a:path w="96414" h="109337" extrusionOk="0">
                  <a:moveTo>
                    <a:pt x="27751" y="3119"/>
                  </a:moveTo>
                  <a:cubicBezTo>
                    <a:pt x="32304" y="3119"/>
                    <a:pt x="33285" y="3767"/>
                    <a:pt x="33285" y="3767"/>
                  </a:cubicBezTo>
                  <a:cubicBezTo>
                    <a:pt x="37289" y="4282"/>
                    <a:pt x="38918" y="7356"/>
                    <a:pt x="36891" y="10630"/>
                  </a:cubicBezTo>
                  <a:lnTo>
                    <a:pt x="35212" y="12109"/>
                  </a:lnTo>
                  <a:cubicBezTo>
                    <a:pt x="32811" y="10488"/>
                    <a:pt x="30032" y="9673"/>
                    <a:pt x="27256" y="9673"/>
                  </a:cubicBezTo>
                  <a:cubicBezTo>
                    <a:pt x="24594" y="9673"/>
                    <a:pt x="21934" y="10422"/>
                    <a:pt x="19609" y="11926"/>
                  </a:cubicBezTo>
                  <a:lnTo>
                    <a:pt x="18180" y="10630"/>
                  </a:lnTo>
                  <a:cubicBezTo>
                    <a:pt x="16152" y="7356"/>
                    <a:pt x="17781" y="4299"/>
                    <a:pt x="21802" y="3800"/>
                  </a:cubicBezTo>
                  <a:cubicBezTo>
                    <a:pt x="21802" y="3800"/>
                    <a:pt x="23181" y="3119"/>
                    <a:pt x="27751" y="3119"/>
                  </a:cubicBezTo>
                  <a:close/>
                  <a:moveTo>
                    <a:pt x="13607" y="11187"/>
                  </a:moveTo>
                  <a:cubicBezTo>
                    <a:pt x="14313" y="11187"/>
                    <a:pt x="15132" y="11424"/>
                    <a:pt x="16086" y="11976"/>
                  </a:cubicBezTo>
                  <a:cubicBezTo>
                    <a:pt x="16717" y="12358"/>
                    <a:pt x="17282" y="12807"/>
                    <a:pt x="17781" y="13322"/>
                  </a:cubicBezTo>
                  <a:cubicBezTo>
                    <a:pt x="16003" y="14934"/>
                    <a:pt x="14673" y="16961"/>
                    <a:pt x="13892" y="19204"/>
                  </a:cubicBezTo>
                  <a:cubicBezTo>
                    <a:pt x="13327" y="19055"/>
                    <a:pt x="12796" y="18822"/>
                    <a:pt x="12297" y="18540"/>
                  </a:cubicBezTo>
                  <a:cubicBezTo>
                    <a:pt x="9539" y="16945"/>
                    <a:pt x="9622" y="15034"/>
                    <a:pt x="10652" y="13222"/>
                  </a:cubicBezTo>
                  <a:cubicBezTo>
                    <a:pt x="11337" y="12037"/>
                    <a:pt x="12271" y="11187"/>
                    <a:pt x="13607" y="11187"/>
                  </a:cubicBezTo>
                  <a:close/>
                  <a:moveTo>
                    <a:pt x="41463" y="11187"/>
                  </a:moveTo>
                  <a:cubicBezTo>
                    <a:pt x="42797" y="11187"/>
                    <a:pt x="43728" y="12037"/>
                    <a:pt x="44402" y="13222"/>
                  </a:cubicBezTo>
                  <a:cubicBezTo>
                    <a:pt x="45465" y="15034"/>
                    <a:pt x="45531" y="16945"/>
                    <a:pt x="42773" y="18540"/>
                  </a:cubicBezTo>
                  <a:cubicBezTo>
                    <a:pt x="42108" y="18905"/>
                    <a:pt x="41410" y="19171"/>
                    <a:pt x="40679" y="19354"/>
                  </a:cubicBezTo>
                  <a:cubicBezTo>
                    <a:pt x="39948" y="17161"/>
                    <a:pt x="38702" y="15200"/>
                    <a:pt x="37040" y="13604"/>
                  </a:cubicBezTo>
                  <a:cubicBezTo>
                    <a:pt x="37605" y="12973"/>
                    <a:pt x="38253" y="12425"/>
                    <a:pt x="38984" y="11976"/>
                  </a:cubicBezTo>
                  <a:cubicBezTo>
                    <a:pt x="39938" y="11424"/>
                    <a:pt x="40757" y="11187"/>
                    <a:pt x="41463" y="11187"/>
                  </a:cubicBezTo>
                  <a:close/>
                  <a:moveTo>
                    <a:pt x="41394" y="24389"/>
                  </a:moveTo>
                  <a:lnTo>
                    <a:pt x="41460" y="24406"/>
                  </a:lnTo>
                  <a:cubicBezTo>
                    <a:pt x="41527" y="26400"/>
                    <a:pt x="41493" y="28975"/>
                    <a:pt x="41477" y="31734"/>
                  </a:cubicBezTo>
                  <a:cubicBezTo>
                    <a:pt x="40845" y="31401"/>
                    <a:pt x="40247" y="31036"/>
                    <a:pt x="39666" y="30637"/>
                  </a:cubicBezTo>
                  <a:cubicBezTo>
                    <a:pt x="40712" y="28709"/>
                    <a:pt x="41311" y="26582"/>
                    <a:pt x="41394" y="24389"/>
                  </a:cubicBezTo>
                  <a:close/>
                  <a:moveTo>
                    <a:pt x="42042" y="24522"/>
                  </a:moveTo>
                  <a:cubicBezTo>
                    <a:pt x="42923" y="24688"/>
                    <a:pt x="43986" y="24888"/>
                    <a:pt x="45332" y="25054"/>
                  </a:cubicBezTo>
                  <a:cubicBezTo>
                    <a:pt x="46096" y="25153"/>
                    <a:pt x="46828" y="25203"/>
                    <a:pt x="47559" y="25220"/>
                  </a:cubicBezTo>
                  <a:cubicBezTo>
                    <a:pt x="47509" y="26034"/>
                    <a:pt x="47326" y="26832"/>
                    <a:pt x="46994" y="27580"/>
                  </a:cubicBezTo>
                  <a:cubicBezTo>
                    <a:pt x="46994" y="27580"/>
                    <a:pt x="46911" y="28842"/>
                    <a:pt x="45216" y="32016"/>
                  </a:cubicBezTo>
                  <a:lnTo>
                    <a:pt x="42042" y="24522"/>
                  </a:lnTo>
                  <a:close/>
                  <a:moveTo>
                    <a:pt x="57586" y="23983"/>
                  </a:moveTo>
                  <a:cubicBezTo>
                    <a:pt x="58516" y="23983"/>
                    <a:pt x="59424" y="24335"/>
                    <a:pt x="59988" y="25070"/>
                  </a:cubicBezTo>
                  <a:cubicBezTo>
                    <a:pt x="56731" y="25303"/>
                    <a:pt x="54206" y="28012"/>
                    <a:pt x="54189" y="31269"/>
                  </a:cubicBezTo>
                  <a:lnTo>
                    <a:pt x="54189" y="32050"/>
                  </a:lnTo>
                  <a:cubicBezTo>
                    <a:pt x="51131" y="32099"/>
                    <a:pt x="49918" y="32581"/>
                    <a:pt x="48290" y="32847"/>
                  </a:cubicBezTo>
                  <a:cubicBezTo>
                    <a:pt x="49437" y="30421"/>
                    <a:pt x="50168" y="27812"/>
                    <a:pt x="50417" y="25137"/>
                  </a:cubicBezTo>
                  <a:cubicBezTo>
                    <a:pt x="53225" y="24904"/>
                    <a:pt x="55535" y="24323"/>
                    <a:pt x="56848" y="24057"/>
                  </a:cubicBezTo>
                  <a:cubicBezTo>
                    <a:pt x="57091" y="24008"/>
                    <a:pt x="57339" y="23983"/>
                    <a:pt x="57586" y="23983"/>
                  </a:cubicBezTo>
                  <a:close/>
                  <a:moveTo>
                    <a:pt x="33434" y="36669"/>
                  </a:moveTo>
                  <a:cubicBezTo>
                    <a:pt x="33733" y="37500"/>
                    <a:pt x="34215" y="38281"/>
                    <a:pt x="34847" y="38912"/>
                  </a:cubicBezTo>
                  <a:cubicBezTo>
                    <a:pt x="34315" y="38447"/>
                    <a:pt x="33866" y="37866"/>
                    <a:pt x="33550" y="37234"/>
                  </a:cubicBezTo>
                  <a:lnTo>
                    <a:pt x="33434" y="36669"/>
                  </a:lnTo>
                  <a:close/>
                  <a:moveTo>
                    <a:pt x="11946" y="21029"/>
                  </a:moveTo>
                  <a:cubicBezTo>
                    <a:pt x="12018" y="21029"/>
                    <a:pt x="12091" y="21030"/>
                    <a:pt x="12164" y="21032"/>
                  </a:cubicBezTo>
                  <a:lnTo>
                    <a:pt x="13327" y="21415"/>
                  </a:lnTo>
                  <a:cubicBezTo>
                    <a:pt x="12214" y="27845"/>
                    <a:pt x="15637" y="34193"/>
                    <a:pt x="21619" y="36802"/>
                  </a:cubicBezTo>
                  <a:lnTo>
                    <a:pt x="21520" y="37234"/>
                  </a:lnTo>
                  <a:cubicBezTo>
                    <a:pt x="20587" y="38980"/>
                    <a:pt x="19213" y="39858"/>
                    <a:pt x="17768" y="39858"/>
                  </a:cubicBezTo>
                  <a:cubicBezTo>
                    <a:pt x="16408" y="39858"/>
                    <a:pt x="14986" y="39080"/>
                    <a:pt x="13809" y="37517"/>
                  </a:cubicBezTo>
                  <a:cubicBezTo>
                    <a:pt x="13809" y="37517"/>
                    <a:pt x="12513" y="36653"/>
                    <a:pt x="10236" y="32714"/>
                  </a:cubicBezTo>
                  <a:cubicBezTo>
                    <a:pt x="7960" y="28759"/>
                    <a:pt x="8043" y="27596"/>
                    <a:pt x="8043" y="27596"/>
                  </a:cubicBezTo>
                  <a:cubicBezTo>
                    <a:pt x="6495" y="23929"/>
                    <a:pt x="8255" y="21029"/>
                    <a:pt x="11946" y="21029"/>
                  </a:cubicBezTo>
                  <a:close/>
                  <a:moveTo>
                    <a:pt x="31241" y="37400"/>
                  </a:moveTo>
                  <a:cubicBezTo>
                    <a:pt x="31291" y="37716"/>
                    <a:pt x="31324" y="38048"/>
                    <a:pt x="31324" y="38364"/>
                  </a:cubicBezTo>
                  <a:cubicBezTo>
                    <a:pt x="31324" y="41555"/>
                    <a:pt x="29629" y="42452"/>
                    <a:pt x="27535" y="42452"/>
                  </a:cubicBezTo>
                  <a:cubicBezTo>
                    <a:pt x="25441" y="42452"/>
                    <a:pt x="23746" y="41555"/>
                    <a:pt x="23746" y="38364"/>
                  </a:cubicBezTo>
                  <a:cubicBezTo>
                    <a:pt x="23746" y="38098"/>
                    <a:pt x="23763" y="37816"/>
                    <a:pt x="23796" y="37533"/>
                  </a:cubicBezTo>
                  <a:cubicBezTo>
                    <a:pt x="24934" y="37825"/>
                    <a:pt x="26096" y="37968"/>
                    <a:pt x="27256" y="37968"/>
                  </a:cubicBezTo>
                  <a:cubicBezTo>
                    <a:pt x="28603" y="37968"/>
                    <a:pt x="29946" y="37775"/>
                    <a:pt x="31241" y="37400"/>
                  </a:cubicBezTo>
                  <a:close/>
                  <a:moveTo>
                    <a:pt x="25560" y="50884"/>
                  </a:moveTo>
                  <a:cubicBezTo>
                    <a:pt x="26560" y="50884"/>
                    <a:pt x="27527" y="50936"/>
                    <a:pt x="28382" y="51043"/>
                  </a:cubicBezTo>
                  <a:cubicBezTo>
                    <a:pt x="31706" y="51458"/>
                    <a:pt x="30825" y="54450"/>
                    <a:pt x="30410" y="55430"/>
                  </a:cubicBezTo>
                  <a:cubicBezTo>
                    <a:pt x="30161" y="56045"/>
                    <a:pt x="29130" y="58055"/>
                    <a:pt x="28083" y="59834"/>
                  </a:cubicBezTo>
                  <a:cubicBezTo>
                    <a:pt x="26960" y="59509"/>
                    <a:pt x="25807" y="59349"/>
                    <a:pt x="24656" y="59349"/>
                  </a:cubicBezTo>
                  <a:cubicBezTo>
                    <a:pt x="22743" y="59349"/>
                    <a:pt x="20837" y="59793"/>
                    <a:pt x="19093" y="60664"/>
                  </a:cubicBezTo>
                  <a:cubicBezTo>
                    <a:pt x="18213" y="59451"/>
                    <a:pt x="17365" y="58006"/>
                    <a:pt x="16318" y="56626"/>
                  </a:cubicBezTo>
                  <a:cubicBezTo>
                    <a:pt x="14507" y="54250"/>
                    <a:pt x="16235" y="52854"/>
                    <a:pt x="17930" y="52073"/>
                  </a:cubicBezTo>
                  <a:cubicBezTo>
                    <a:pt x="19544" y="51310"/>
                    <a:pt x="22692" y="50884"/>
                    <a:pt x="25560" y="50884"/>
                  </a:cubicBezTo>
                  <a:close/>
                  <a:moveTo>
                    <a:pt x="35644" y="55114"/>
                  </a:moveTo>
                  <a:lnTo>
                    <a:pt x="35644" y="55114"/>
                  </a:lnTo>
                  <a:cubicBezTo>
                    <a:pt x="34830" y="57208"/>
                    <a:pt x="33035" y="59917"/>
                    <a:pt x="31806" y="61612"/>
                  </a:cubicBezTo>
                  <a:cubicBezTo>
                    <a:pt x="31706" y="61545"/>
                    <a:pt x="31606" y="61479"/>
                    <a:pt x="31507" y="61412"/>
                  </a:cubicBezTo>
                  <a:cubicBezTo>
                    <a:pt x="32121" y="60033"/>
                    <a:pt x="32952" y="58571"/>
                    <a:pt x="33617" y="56975"/>
                  </a:cubicBezTo>
                  <a:cubicBezTo>
                    <a:pt x="34149" y="55712"/>
                    <a:pt x="34863" y="55197"/>
                    <a:pt x="35644" y="55114"/>
                  </a:cubicBezTo>
                  <a:close/>
                  <a:moveTo>
                    <a:pt x="10659" y="56921"/>
                  </a:moveTo>
                  <a:cubicBezTo>
                    <a:pt x="11902" y="56921"/>
                    <a:pt x="12956" y="58069"/>
                    <a:pt x="13377" y="58620"/>
                  </a:cubicBezTo>
                  <a:cubicBezTo>
                    <a:pt x="13776" y="59152"/>
                    <a:pt x="15006" y="61047"/>
                    <a:pt x="16019" y="62841"/>
                  </a:cubicBezTo>
                  <a:cubicBezTo>
                    <a:pt x="13776" y="65001"/>
                    <a:pt x="12430" y="67926"/>
                    <a:pt x="12247" y="71034"/>
                  </a:cubicBezTo>
                  <a:cubicBezTo>
                    <a:pt x="10752" y="71183"/>
                    <a:pt x="9073" y="71216"/>
                    <a:pt x="7362" y="71432"/>
                  </a:cubicBezTo>
                  <a:cubicBezTo>
                    <a:pt x="7132" y="71462"/>
                    <a:pt x="6919" y="71476"/>
                    <a:pt x="6720" y="71476"/>
                  </a:cubicBezTo>
                  <a:cubicBezTo>
                    <a:pt x="4339" y="71476"/>
                    <a:pt x="4068" y="69462"/>
                    <a:pt x="4221" y="67760"/>
                  </a:cubicBezTo>
                  <a:cubicBezTo>
                    <a:pt x="4420" y="65367"/>
                    <a:pt x="6547" y="60847"/>
                    <a:pt x="8558" y="58188"/>
                  </a:cubicBezTo>
                  <a:cubicBezTo>
                    <a:pt x="9267" y="57253"/>
                    <a:pt x="9990" y="56921"/>
                    <a:pt x="10659" y="56921"/>
                  </a:cubicBezTo>
                  <a:close/>
                  <a:moveTo>
                    <a:pt x="37156" y="73161"/>
                  </a:moveTo>
                  <a:cubicBezTo>
                    <a:pt x="37061" y="73510"/>
                    <a:pt x="36965" y="73800"/>
                    <a:pt x="36899" y="74013"/>
                  </a:cubicBezTo>
                  <a:lnTo>
                    <a:pt x="36899" y="74013"/>
                  </a:lnTo>
                  <a:cubicBezTo>
                    <a:pt x="36951" y="73731"/>
                    <a:pt x="36992" y="73447"/>
                    <a:pt x="37023" y="73161"/>
                  </a:cubicBezTo>
                  <a:close/>
                  <a:moveTo>
                    <a:pt x="42972" y="73177"/>
                  </a:moveTo>
                  <a:lnTo>
                    <a:pt x="42972" y="73177"/>
                  </a:lnTo>
                  <a:cubicBezTo>
                    <a:pt x="43571" y="73210"/>
                    <a:pt x="44185" y="73260"/>
                    <a:pt x="44800" y="73310"/>
                  </a:cubicBezTo>
                  <a:cubicBezTo>
                    <a:pt x="45149" y="74025"/>
                    <a:pt x="45183" y="74955"/>
                    <a:pt x="45099" y="75803"/>
                  </a:cubicBezTo>
                  <a:cubicBezTo>
                    <a:pt x="45016" y="76899"/>
                    <a:pt x="44518" y="78412"/>
                    <a:pt x="43820" y="80007"/>
                  </a:cubicBezTo>
                  <a:cubicBezTo>
                    <a:pt x="43820" y="79974"/>
                    <a:pt x="43803" y="79957"/>
                    <a:pt x="43787" y="79924"/>
                  </a:cubicBezTo>
                  <a:cubicBezTo>
                    <a:pt x="42823" y="78378"/>
                    <a:pt x="42790" y="75221"/>
                    <a:pt x="42972" y="73177"/>
                  </a:cubicBezTo>
                  <a:close/>
                  <a:moveTo>
                    <a:pt x="39948" y="73094"/>
                  </a:moveTo>
                  <a:cubicBezTo>
                    <a:pt x="39915" y="74723"/>
                    <a:pt x="40297" y="77431"/>
                    <a:pt x="41410" y="80555"/>
                  </a:cubicBezTo>
                  <a:cubicBezTo>
                    <a:pt x="41676" y="81320"/>
                    <a:pt x="42025" y="82051"/>
                    <a:pt x="42474" y="82715"/>
                  </a:cubicBezTo>
                  <a:cubicBezTo>
                    <a:pt x="41959" y="83646"/>
                    <a:pt x="41394" y="84543"/>
                    <a:pt x="40762" y="85391"/>
                  </a:cubicBezTo>
                  <a:cubicBezTo>
                    <a:pt x="40056" y="86317"/>
                    <a:pt x="39336" y="86646"/>
                    <a:pt x="38669" y="86646"/>
                  </a:cubicBezTo>
                  <a:cubicBezTo>
                    <a:pt x="37423" y="86646"/>
                    <a:pt x="36366" y="85494"/>
                    <a:pt x="35943" y="84942"/>
                  </a:cubicBezTo>
                  <a:cubicBezTo>
                    <a:pt x="35545" y="84410"/>
                    <a:pt x="34315" y="82516"/>
                    <a:pt x="33301" y="80721"/>
                  </a:cubicBezTo>
                  <a:cubicBezTo>
                    <a:pt x="35166" y="78916"/>
                    <a:pt x="36429" y="76574"/>
                    <a:pt x="36895" y="74034"/>
                  </a:cubicBezTo>
                  <a:lnTo>
                    <a:pt x="36895" y="74034"/>
                  </a:lnTo>
                  <a:lnTo>
                    <a:pt x="37472" y="73144"/>
                  </a:lnTo>
                  <a:cubicBezTo>
                    <a:pt x="38220" y="73111"/>
                    <a:pt x="39051" y="73094"/>
                    <a:pt x="39948" y="73094"/>
                  </a:cubicBezTo>
                  <a:close/>
                  <a:moveTo>
                    <a:pt x="11849" y="74800"/>
                  </a:moveTo>
                  <a:cubicBezTo>
                    <a:pt x="12099" y="74800"/>
                    <a:pt x="12349" y="74802"/>
                    <a:pt x="12596" y="74806"/>
                  </a:cubicBezTo>
                  <a:cubicBezTo>
                    <a:pt x="13344" y="77813"/>
                    <a:pt x="15205" y="80439"/>
                    <a:pt x="17797" y="82167"/>
                  </a:cubicBezTo>
                  <a:cubicBezTo>
                    <a:pt x="17199" y="83530"/>
                    <a:pt x="16368" y="84992"/>
                    <a:pt x="15704" y="86587"/>
                  </a:cubicBezTo>
                  <a:cubicBezTo>
                    <a:pt x="15116" y="87982"/>
                    <a:pt x="14298" y="88463"/>
                    <a:pt x="13436" y="88463"/>
                  </a:cubicBezTo>
                  <a:cubicBezTo>
                    <a:pt x="12593" y="88463"/>
                    <a:pt x="11707" y="88002"/>
                    <a:pt x="10951" y="87485"/>
                  </a:cubicBezTo>
                  <a:cubicBezTo>
                    <a:pt x="8974" y="86105"/>
                    <a:pt x="6132" y="82001"/>
                    <a:pt x="4836" y="78927"/>
                  </a:cubicBezTo>
                  <a:cubicBezTo>
                    <a:pt x="3540" y="75836"/>
                    <a:pt x="6564" y="75105"/>
                    <a:pt x="7628" y="74972"/>
                  </a:cubicBezTo>
                  <a:cubicBezTo>
                    <a:pt x="8198" y="74899"/>
                    <a:pt x="10017" y="74800"/>
                    <a:pt x="11849" y="74800"/>
                  </a:cubicBezTo>
                  <a:close/>
                  <a:moveTo>
                    <a:pt x="30210" y="82915"/>
                  </a:moveTo>
                  <a:cubicBezTo>
                    <a:pt x="31091" y="84128"/>
                    <a:pt x="31955" y="85574"/>
                    <a:pt x="33002" y="86936"/>
                  </a:cubicBezTo>
                  <a:cubicBezTo>
                    <a:pt x="34813" y="89329"/>
                    <a:pt x="33085" y="90708"/>
                    <a:pt x="31390" y="91506"/>
                  </a:cubicBezTo>
                  <a:cubicBezTo>
                    <a:pt x="29778" y="92257"/>
                    <a:pt x="26635" y="92679"/>
                    <a:pt x="23763" y="92679"/>
                  </a:cubicBezTo>
                  <a:cubicBezTo>
                    <a:pt x="22756" y="92679"/>
                    <a:pt x="21784" y="92627"/>
                    <a:pt x="20921" y="92520"/>
                  </a:cubicBezTo>
                  <a:cubicBezTo>
                    <a:pt x="17615" y="92104"/>
                    <a:pt x="18495" y="89113"/>
                    <a:pt x="18911" y="88133"/>
                  </a:cubicBezTo>
                  <a:cubicBezTo>
                    <a:pt x="19160" y="87518"/>
                    <a:pt x="20190" y="85524"/>
                    <a:pt x="21237" y="83746"/>
                  </a:cubicBezTo>
                  <a:cubicBezTo>
                    <a:pt x="22355" y="84062"/>
                    <a:pt x="23502" y="84219"/>
                    <a:pt x="24646" y="84219"/>
                  </a:cubicBezTo>
                  <a:cubicBezTo>
                    <a:pt x="26564" y="84219"/>
                    <a:pt x="28472" y="83779"/>
                    <a:pt x="30210" y="82915"/>
                  </a:cubicBezTo>
                  <a:close/>
                  <a:moveTo>
                    <a:pt x="27538" y="1"/>
                  </a:moveTo>
                  <a:cubicBezTo>
                    <a:pt x="19259" y="1"/>
                    <a:pt x="11470" y="4494"/>
                    <a:pt x="7378" y="11976"/>
                  </a:cubicBezTo>
                  <a:cubicBezTo>
                    <a:pt x="2543" y="20850"/>
                    <a:pt x="4071" y="31834"/>
                    <a:pt x="11150" y="39062"/>
                  </a:cubicBezTo>
                  <a:cubicBezTo>
                    <a:pt x="15569" y="43574"/>
                    <a:pt x="21516" y="45946"/>
                    <a:pt x="27543" y="45946"/>
                  </a:cubicBezTo>
                  <a:cubicBezTo>
                    <a:pt x="31149" y="45946"/>
                    <a:pt x="34784" y="45097"/>
                    <a:pt x="38137" y="43349"/>
                  </a:cubicBezTo>
                  <a:lnTo>
                    <a:pt x="38137" y="43349"/>
                  </a:lnTo>
                  <a:cubicBezTo>
                    <a:pt x="35478" y="46656"/>
                    <a:pt x="35827" y="49381"/>
                    <a:pt x="36010" y="51625"/>
                  </a:cubicBezTo>
                  <a:cubicBezTo>
                    <a:pt x="32469" y="49630"/>
                    <a:pt x="28552" y="48645"/>
                    <a:pt x="24650" y="48645"/>
                  </a:cubicBezTo>
                  <a:cubicBezTo>
                    <a:pt x="19708" y="48645"/>
                    <a:pt x="14789" y="50225"/>
                    <a:pt x="10685" y="53336"/>
                  </a:cubicBezTo>
                  <a:cubicBezTo>
                    <a:pt x="3340" y="58903"/>
                    <a:pt x="0" y="68292"/>
                    <a:pt x="2177" y="77248"/>
                  </a:cubicBezTo>
                  <a:cubicBezTo>
                    <a:pt x="4354" y="86205"/>
                    <a:pt x="11649" y="93001"/>
                    <a:pt x="20722" y="94580"/>
                  </a:cubicBezTo>
                  <a:cubicBezTo>
                    <a:pt x="22036" y="94806"/>
                    <a:pt x="23351" y="94916"/>
                    <a:pt x="24655" y="94916"/>
                  </a:cubicBezTo>
                  <a:cubicBezTo>
                    <a:pt x="32369" y="94916"/>
                    <a:pt x="39681" y="91058"/>
                    <a:pt x="44003" y="84477"/>
                  </a:cubicBezTo>
                  <a:cubicBezTo>
                    <a:pt x="45432" y="85740"/>
                    <a:pt x="46994" y="86438"/>
                    <a:pt x="48091" y="87966"/>
                  </a:cubicBezTo>
                  <a:cubicBezTo>
                    <a:pt x="43521" y="94613"/>
                    <a:pt x="35029" y="99515"/>
                    <a:pt x="29895" y="101593"/>
                  </a:cubicBezTo>
                  <a:cubicBezTo>
                    <a:pt x="23464" y="104185"/>
                    <a:pt x="19110" y="106262"/>
                    <a:pt x="18695" y="108738"/>
                  </a:cubicBezTo>
                  <a:cubicBezTo>
                    <a:pt x="18695" y="108738"/>
                    <a:pt x="18645" y="108971"/>
                    <a:pt x="18545" y="109336"/>
                  </a:cubicBezTo>
                  <a:lnTo>
                    <a:pt x="82389" y="109336"/>
                  </a:lnTo>
                  <a:cubicBezTo>
                    <a:pt x="82422" y="106810"/>
                    <a:pt x="81907" y="103852"/>
                    <a:pt x="76739" y="101177"/>
                  </a:cubicBezTo>
                  <a:cubicBezTo>
                    <a:pt x="72202" y="98834"/>
                    <a:pt x="69942" y="96209"/>
                    <a:pt x="66984" y="89495"/>
                  </a:cubicBezTo>
                  <a:cubicBezTo>
                    <a:pt x="67300" y="89429"/>
                    <a:pt x="67583" y="89346"/>
                    <a:pt x="67832" y="89263"/>
                  </a:cubicBezTo>
                  <a:cubicBezTo>
                    <a:pt x="68330" y="89096"/>
                    <a:pt x="68779" y="88831"/>
                    <a:pt x="69161" y="88465"/>
                  </a:cubicBezTo>
                  <a:lnTo>
                    <a:pt x="71238" y="88465"/>
                  </a:lnTo>
                  <a:lnTo>
                    <a:pt x="71238" y="87667"/>
                  </a:lnTo>
                  <a:lnTo>
                    <a:pt x="72800" y="87667"/>
                  </a:lnTo>
                  <a:lnTo>
                    <a:pt x="72800" y="90293"/>
                  </a:lnTo>
                  <a:lnTo>
                    <a:pt x="75177" y="90293"/>
                  </a:lnTo>
                  <a:lnTo>
                    <a:pt x="75177" y="82217"/>
                  </a:lnTo>
                  <a:lnTo>
                    <a:pt x="72800" y="82217"/>
                  </a:lnTo>
                  <a:lnTo>
                    <a:pt x="72800" y="84859"/>
                  </a:lnTo>
                  <a:lnTo>
                    <a:pt x="71238" y="84859"/>
                  </a:lnTo>
                  <a:lnTo>
                    <a:pt x="71238" y="84045"/>
                  </a:lnTo>
                  <a:lnTo>
                    <a:pt x="71022" y="84045"/>
                  </a:lnTo>
                  <a:cubicBezTo>
                    <a:pt x="71172" y="82682"/>
                    <a:pt x="71188" y="81303"/>
                    <a:pt x="71056" y="79940"/>
                  </a:cubicBezTo>
                  <a:lnTo>
                    <a:pt x="72551" y="79475"/>
                  </a:lnTo>
                  <a:cubicBezTo>
                    <a:pt x="73149" y="79276"/>
                    <a:pt x="73465" y="78644"/>
                    <a:pt x="73282" y="78046"/>
                  </a:cubicBezTo>
                  <a:lnTo>
                    <a:pt x="73099" y="77481"/>
                  </a:lnTo>
                  <a:cubicBezTo>
                    <a:pt x="72937" y="76994"/>
                    <a:pt x="72488" y="76683"/>
                    <a:pt x="72004" y="76683"/>
                  </a:cubicBezTo>
                  <a:cubicBezTo>
                    <a:pt x="71894" y="76683"/>
                    <a:pt x="71782" y="76699"/>
                    <a:pt x="71670" y="76733"/>
                  </a:cubicBezTo>
                  <a:lnTo>
                    <a:pt x="70574" y="77099"/>
                  </a:lnTo>
                  <a:cubicBezTo>
                    <a:pt x="70042" y="75254"/>
                    <a:pt x="68646" y="73310"/>
                    <a:pt x="68081" y="71565"/>
                  </a:cubicBezTo>
                  <a:cubicBezTo>
                    <a:pt x="68098" y="71565"/>
                    <a:pt x="68114" y="71549"/>
                    <a:pt x="68131" y="71532"/>
                  </a:cubicBezTo>
                  <a:lnTo>
                    <a:pt x="75343" y="71532"/>
                  </a:lnTo>
                  <a:cubicBezTo>
                    <a:pt x="78766" y="71532"/>
                    <a:pt x="81558" y="68757"/>
                    <a:pt x="81558" y="65317"/>
                  </a:cubicBezTo>
                  <a:lnTo>
                    <a:pt x="81558" y="47919"/>
                  </a:lnTo>
                  <a:lnTo>
                    <a:pt x="92292" y="47919"/>
                  </a:lnTo>
                  <a:cubicBezTo>
                    <a:pt x="93336" y="48979"/>
                    <a:pt x="94628" y="49666"/>
                    <a:pt x="95329" y="49666"/>
                  </a:cubicBezTo>
                  <a:cubicBezTo>
                    <a:pt x="95353" y="49666"/>
                    <a:pt x="95377" y="49665"/>
                    <a:pt x="95400" y="49664"/>
                  </a:cubicBezTo>
                  <a:cubicBezTo>
                    <a:pt x="95965" y="49664"/>
                    <a:pt x="96413" y="47321"/>
                    <a:pt x="96413" y="44446"/>
                  </a:cubicBezTo>
                  <a:cubicBezTo>
                    <a:pt x="96413" y="42668"/>
                    <a:pt x="96231" y="41106"/>
                    <a:pt x="95965" y="40159"/>
                  </a:cubicBezTo>
                  <a:cubicBezTo>
                    <a:pt x="95848" y="39594"/>
                    <a:pt x="95666" y="39245"/>
                    <a:pt x="95400" y="39245"/>
                  </a:cubicBezTo>
                  <a:cubicBezTo>
                    <a:pt x="93655" y="39278"/>
                    <a:pt x="92907" y="39976"/>
                    <a:pt x="92209" y="40907"/>
                  </a:cubicBezTo>
                  <a:cubicBezTo>
                    <a:pt x="92193" y="40923"/>
                    <a:pt x="92176" y="40956"/>
                    <a:pt x="92159" y="40990"/>
                  </a:cubicBezTo>
                  <a:lnTo>
                    <a:pt x="81558" y="40990"/>
                  </a:lnTo>
                  <a:lnTo>
                    <a:pt x="81558" y="31269"/>
                  </a:lnTo>
                  <a:cubicBezTo>
                    <a:pt x="81558" y="27845"/>
                    <a:pt x="78766" y="25054"/>
                    <a:pt x="75343" y="25054"/>
                  </a:cubicBezTo>
                  <a:lnTo>
                    <a:pt x="63029" y="25054"/>
                  </a:lnTo>
                  <a:cubicBezTo>
                    <a:pt x="62165" y="22545"/>
                    <a:pt x="59806" y="20866"/>
                    <a:pt x="57147" y="20866"/>
                  </a:cubicBezTo>
                  <a:lnTo>
                    <a:pt x="50417" y="20866"/>
                  </a:lnTo>
                  <a:cubicBezTo>
                    <a:pt x="49486" y="10796"/>
                    <a:pt x="42092" y="2521"/>
                    <a:pt x="32188" y="477"/>
                  </a:cubicBezTo>
                  <a:cubicBezTo>
                    <a:pt x="30635" y="156"/>
                    <a:pt x="29078" y="1"/>
                    <a:pt x="2753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2222419" y="2524149"/>
              <a:ext cx="877621" cy="1491824"/>
            </a:xfrm>
            <a:custGeom>
              <a:avLst/>
              <a:gdLst/>
              <a:ahLst/>
              <a:cxnLst/>
              <a:rect l="l" t="t" r="r" b="b"/>
              <a:pathLst>
                <a:path w="27353" h="46496" extrusionOk="0">
                  <a:moveTo>
                    <a:pt x="6215" y="1"/>
                  </a:moveTo>
                  <a:cubicBezTo>
                    <a:pt x="2776" y="1"/>
                    <a:pt x="1" y="2793"/>
                    <a:pt x="1" y="6232"/>
                  </a:cubicBezTo>
                  <a:lnTo>
                    <a:pt x="1" y="40264"/>
                  </a:lnTo>
                  <a:cubicBezTo>
                    <a:pt x="1" y="43704"/>
                    <a:pt x="2776" y="46496"/>
                    <a:pt x="6215" y="46496"/>
                  </a:cubicBezTo>
                  <a:lnTo>
                    <a:pt x="21138" y="46496"/>
                  </a:lnTo>
                  <a:cubicBezTo>
                    <a:pt x="24578" y="46496"/>
                    <a:pt x="27353" y="43704"/>
                    <a:pt x="27353" y="40264"/>
                  </a:cubicBezTo>
                  <a:lnTo>
                    <a:pt x="27353" y="6232"/>
                  </a:lnTo>
                  <a:cubicBezTo>
                    <a:pt x="27353" y="2793"/>
                    <a:pt x="24578" y="1"/>
                    <a:pt x="21138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1438422" y="2389809"/>
              <a:ext cx="1711735" cy="2224293"/>
            </a:xfrm>
            <a:custGeom>
              <a:avLst/>
              <a:gdLst/>
              <a:ahLst/>
              <a:cxnLst/>
              <a:rect l="l" t="t" r="r" b="b"/>
              <a:pathLst>
                <a:path w="53350" h="69325" extrusionOk="0">
                  <a:moveTo>
                    <a:pt x="27808" y="3119"/>
                  </a:moveTo>
                  <a:cubicBezTo>
                    <a:pt x="29604" y="3119"/>
                    <a:pt x="31338" y="4428"/>
                    <a:pt x="30650" y="7295"/>
                  </a:cubicBezTo>
                  <a:cubicBezTo>
                    <a:pt x="29869" y="10569"/>
                    <a:pt x="28740" y="11134"/>
                    <a:pt x="24436" y="11184"/>
                  </a:cubicBezTo>
                  <a:cubicBezTo>
                    <a:pt x="20207" y="11249"/>
                    <a:pt x="19475" y="12148"/>
                    <a:pt x="16362" y="12148"/>
                  </a:cubicBezTo>
                  <a:cubicBezTo>
                    <a:pt x="16307" y="12148"/>
                    <a:pt x="16251" y="12148"/>
                    <a:pt x="16193" y="12147"/>
                  </a:cubicBezTo>
                  <a:cubicBezTo>
                    <a:pt x="12920" y="12114"/>
                    <a:pt x="8716" y="9372"/>
                    <a:pt x="7636" y="7628"/>
                  </a:cubicBezTo>
                  <a:cubicBezTo>
                    <a:pt x="6572" y="5899"/>
                    <a:pt x="6273" y="4720"/>
                    <a:pt x="7004" y="4188"/>
                  </a:cubicBezTo>
                  <a:cubicBezTo>
                    <a:pt x="7956" y="3514"/>
                    <a:pt x="8718" y="3279"/>
                    <a:pt x="9604" y="3279"/>
                  </a:cubicBezTo>
                  <a:cubicBezTo>
                    <a:pt x="10946" y="3279"/>
                    <a:pt x="12570" y="3818"/>
                    <a:pt x="15562" y="4188"/>
                  </a:cubicBezTo>
                  <a:cubicBezTo>
                    <a:pt x="16558" y="4314"/>
                    <a:pt x="17534" y="4367"/>
                    <a:pt x="18476" y="4367"/>
                  </a:cubicBezTo>
                  <a:cubicBezTo>
                    <a:pt x="22247" y="4367"/>
                    <a:pt x="25455" y="3523"/>
                    <a:pt x="27078" y="3191"/>
                  </a:cubicBezTo>
                  <a:cubicBezTo>
                    <a:pt x="27318" y="3143"/>
                    <a:pt x="27564" y="3119"/>
                    <a:pt x="27808" y="3119"/>
                  </a:cubicBezTo>
                  <a:close/>
                  <a:moveTo>
                    <a:pt x="13202" y="52311"/>
                  </a:moveTo>
                  <a:lnTo>
                    <a:pt x="13202" y="52311"/>
                  </a:lnTo>
                  <a:cubicBezTo>
                    <a:pt x="14066" y="52361"/>
                    <a:pt x="14980" y="52428"/>
                    <a:pt x="15878" y="52544"/>
                  </a:cubicBezTo>
                  <a:cubicBezTo>
                    <a:pt x="16410" y="52594"/>
                    <a:pt x="16991" y="52710"/>
                    <a:pt x="17623" y="52826"/>
                  </a:cubicBezTo>
                  <a:cubicBezTo>
                    <a:pt x="17091" y="54671"/>
                    <a:pt x="17124" y="58094"/>
                    <a:pt x="16193" y="59839"/>
                  </a:cubicBezTo>
                  <a:cubicBezTo>
                    <a:pt x="15696" y="60774"/>
                    <a:pt x="15448" y="61161"/>
                    <a:pt x="15249" y="61161"/>
                  </a:cubicBezTo>
                  <a:cubicBezTo>
                    <a:pt x="14950" y="61161"/>
                    <a:pt x="14766" y="60283"/>
                    <a:pt x="14017" y="59074"/>
                  </a:cubicBezTo>
                  <a:cubicBezTo>
                    <a:pt x="13053" y="57512"/>
                    <a:pt x="13036" y="54355"/>
                    <a:pt x="13202" y="52311"/>
                  </a:cubicBezTo>
                  <a:close/>
                  <a:moveTo>
                    <a:pt x="9513" y="0"/>
                  </a:moveTo>
                  <a:cubicBezTo>
                    <a:pt x="6074" y="0"/>
                    <a:pt x="3282" y="2775"/>
                    <a:pt x="3282" y="6215"/>
                  </a:cubicBezTo>
                  <a:lnTo>
                    <a:pt x="3282" y="13676"/>
                  </a:lnTo>
                  <a:cubicBezTo>
                    <a:pt x="3282" y="17116"/>
                    <a:pt x="6074" y="19891"/>
                    <a:pt x="9513" y="19891"/>
                  </a:cubicBezTo>
                  <a:lnTo>
                    <a:pt x="10228" y="19891"/>
                  </a:lnTo>
                  <a:cubicBezTo>
                    <a:pt x="9995" y="20439"/>
                    <a:pt x="9547" y="21137"/>
                    <a:pt x="8732" y="22068"/>
                  </a:cubicBezTo>
                  <a:cubicBezTo>
                    <a:pt x="4628" y="26754"/>
                    <a:pt x="6705" y="30310"/>
                    <a:pt x="6240" y="33002"/>
                  </a:cubicBezTo>
                  <a:cubicBezTo>
                    <a:pt x="5774" y="35677"/>
                    <a:pt x="2235" y="40563"/>
                    <a:pt x="1105" y="41975"/>
                  </a:cubicBezTo>
                  <a:cubicBezTo>
                    <a:pt x="1" y="43360"/>
                    <a:pt x="2478" y="52546"/>
                    <a:pt x="4026" y="52546"/>
                  </a:cubicBezTo>
                  <a:cubicBezTo>
                    <a:pt x="4038" y="52546"/>
                    <a:pt x="4051" y="52545"/>
                    <a:pt x="4063" y="52544"/>
                  </a:cubicBezTo>
                  <a:cubicBezTo>
                    <a:pt x="5027" y="52444"/>
                    <a:pt x="7320" y="52228"/>
                    <a:pt x="10178" y="52228"/>
                  </a:cubicBezTo>
                  <a:cubicBezTo>
                    <a:pt x="10161" y="53857"/>
                    <a:pt x="10527" y="56565"/>
                    <a:pt x="11640" y="59689"/>
                  </a:cubicBezTo>
                  <a:cubicBezTo>
                    <a:pt x="13319" y="64359"/>
                    <a:pt x="16509" y="64508"/>
                    <a:pt x="18370" y="67150"/>
                  </a:cubicBezTo>
                  <a:cubicBezTo>
                    <a:pt x="19448" y="68680"/>
                    <a:pt x="24488" y="69324"/>
                    <a:pt x="29346" y="69324"/>
                  </a:cubicBezTo>
                  <a:cubicBezTo>
                    <a:pt x="32878" y="69324"/>
                    <a:pt x="36313" y="68984"/>
                    <a:pt x="38062" y="68397"/>
                  </a:cubicBezTo>
                  <a:cubicBezTo>
                    <a:pt x="42216" y="67001"/>
                    <a:pt x="41535" y="59224"/>
                    <a:pt x="40903" y="56582"/>
                  </a:cubicBezTo>
                  <a:cubicBezTo>
                    <a:pt x="40455" y="54638"/>
                    <a:pt x="38926" y="52561"/>
                    <a:pt x="38311" y="50699"/>
                  </a:cubicBezTo>
                  <a:cubicBezTo>
                    <a:pt x="39740" y="49835"/>
                    <a:pt x="41069" y="48822"/>
                    <a:pt x="42316" y="47725"/>
                  </a:cubicBezTo>
                  <a:cubicBezTo>
                    <a:pt x="53350" y="37921"/>
                    <a:pt x="48996" y="25491"/>
                    <a:pt x="46969" y="21603"/>
                  </a:cubicBezTo>
                  <a:cubicBezTo>
                    <a:pt x="44958" y="17714"/>
                    <a:pt x="38893" y="14142"/>
                    <a:pt x="36865" y="12746"/>
                  </a:cubicBezTo>
                  <a:cubicBezTo>
                    <a:pt x="34855" y="11350"/>
                    <a:pt x="33608" y="10253"/>
                    <a:pt x="33608" y="7146"/>
                  </a:cubicBezTo>
                  <a:lnTo>
                    <a:pt x="33608" y="6215"/>
                  </a:lnTo>
                  <a:cubicBezTo>
                    <a:pt x="33608" y="2775"/>
                    <a:pt x="30817" y="0"/>
                    <a:pt x="27377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2393047" y="3422016"/>
              <a:ext cx="163698" cy="139923"/>
            </a:xfrm>
            <a:custGeom>
              <a:avLst/>
              <a:gdLst/>
              <a:ahLst/>
              <a:cxnLst/>
              <a:rect l="l" t="t" r="r" b="b"/>
              <a:pathLst>
                <a:path w="5102" h="4361" extrusionOk="0">
                  <a:moveTo>
                    <a:pt x="2925" y="0"/>
                  </a:moveTo>
                  <a:cubicBezTo>
                    <a:pt x="981" y="0"/>
                    <a:pt x="0" y="2343"/>
                    <a:pt x="1379" y="3722"/>
                  </a:cubicBezTo>
                  <a:cubicBezTo>
                    <a:pt x="1820" y="4163"/>
                    <a:pt x="2364" y="4360"/>
                    <a:pt x="2899" y="4360"/>
                  </a:cubicBezTo>
                  <a:cubicBezTo>
                    <a:pt x="4020" y="4360"/>
                    <a:pt x="5102" y="3493"/>
                    <a:pt x="5102" y="2177"/>
                  </a:cubicBezTo>
                  <a:lnTo>
                    <a:pt x="5085" y="2177"/>
                  </a:lnTo>
                  <a:cubicBezTo>
                    <a:pt x="5085" y="981"/>
                    <a:pt x="4121" y="0"/>
                    <a:pt x="2925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2661214" y="3013060"/>
              <a:ext cx="44823" cy="678213"/>
            </a:xfrm>
            <a:custGeom>
              <a:avLst/>
              <a:gdLst/>
              <a:ahLst/>
              <a:cxnLst/>
              <a:rect l="l" t="t" r="r" b="b"/>
              <a:pathLst>
                <a:path w="1397" h="21138" extrusionOk="0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20440"/>
                  </a:lnTo>
                  <a:cubicBezTo>
                    <a:pt x="1" y="20905"/>
                    <a:pt x="350" y="21138"/>
                    <a:pt x="699" y="21138"/>
                  </a:cubicBezTo>
                  <a:cubicBezTo>
                    <a:pt x="1048" y="21138"/>
                    <a:pt x="1396" y="20905"/>
                    <a:pt x="1396" y="20440"/>
                  </a:cubicBezTo>
                  <a:lnTo>
                    <a:pt x="1396" y="699"/>
                  </a:lnTo>
                  <a:cubicBezTo>
                    <a:pt x="1396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2830751" y="3013060"/>
              <a:ext cx="44823" cy="257033"/>
            </a:xfrm>
            <a:custGeom>
              <a:avLst/>
              <a:gdLst/>
              <a:ahLst/>
              <a:cxnLst/>
              <a:rect l="l" t="t" r="r" b="b"/>
              <a:pathLst>
                <a:path w="1397" h="8011" extrusionOk="0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7312"/>
                  </a:lnTo>
                  <a:cubicBezTo>
                    <a:pt x="1" y="7778"/>
                    <a:pt x="350" y="8010"/>
                    <a:pt x="699" y="8010"/>
                  </a:cubicBezTo>
                  <a:cubicBezTo>
                    <a:pt x="1048" y="8010"/>
                    <a:pt x="1397" y="7778"/>
                    <a:pt x="1397" y="7312"/>
                  </a:cubicBezTo>
                  <a:lnTo>
                    <a:pt x="1397" y="699"/>
                  </a:lnTo>
                  <a:cubicBezTo>
                    <a:pt x="1397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2875541" y="3035456"/>
              <a:ext cx="588663" cy="222381"/>
            </a:xfrm>
            <a:custGeom>
              <a:avLst/>
              <a:gdLst/>
              <a:ahLst/>
              <a:cxnLst/>
              <a:rect l="l" t="t" r="r" b="b"/>
              <a:pathLst>
                <a:path w="18347" h="6931" extrusionOk="0">
                  <a:moveTo>
                    <a:pt x="1" y="1"/>
                  </a:moveTo>
                  <a:lnTo>
                    <a:pt x="1" y="6930"/>
                  </a:lnTo>
                  <a:lnTo>
                    <a:pt x="18346" y="6930"/>
                  </a:lnTo>
                  <a:lnTo>
                    <a:pt x="18346" y="1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844208" y="3624600"/>
              <a:ext cx="829622" cy="798243"/>
            </a:xfrm>
            <a:custGeom>
              <a:avLst/>
              <a:gdLst/>
              <a:ahLst/>
              <a:cxnLst/>
              <a:rect l="l" t="t" r="r" b="b"/>
              <a:pathLst>
                <a:path w="25857" h="24879" extrusionOk="0">
                  <a:moveTo>
                    <a:pt x="13410" y="1"/>
                  </a:moveTo>
                  <a:cubicBezTo>
                    <a:pt x="8375" y="1"/>
                    <a:pt x="3855" y="3025"/>
                    <a:pt x="1928" y="7678"/>
                  </a:cubicBezTo>
                  <a:cubicBezTo>
                    <a:pt x="0" y="12331"/>
                    <a:pt x="1064" y="17665"/>
                    <a:pt x="4620" y="21238"/>
                  </a:cubicBezTo>
                  <a:cubicBezTo>
                    <a:pt x="6997" y="23615"/>
                    <a:pt x="10177" y="24879"/>
                    <a:pt x="13415" y="24879"/>
                  </a:cubicBezTo>
                  <a:cubicBezTo>
                    <a:pt x="15019" y="24879"/>
                    <a:pt x="16638" y="24568"/>
                    <a:pt x="18179" y="23930"/>
                  </a:cubicBezTo>
                  <a:cubicBezTo>
                    <a:pt x="22816" y="22002"/>
                    <a:pt x="25857" y="17465"/>
                    <a:pt x="25857" y="12430"/>
                  </a:cubicBezTo>
                  <a:cubicBezTo>
                    <a:pt x="25857" y="5568"/>
                    <a:pt x="20290" y="1"/>
                    <a:pt x="13410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868721" y="2030971"/>
              <a:ext cx="943203" cy="907620"/>
            </a:xfrm>
            <a:custGeom>
              <a:avLst/>
              <a:gdLst/>
              <a:ahLst/>
              <a:cxnLst/>
              <a:rect l="l" t="t" r="r" b="b"/>
              <a:pathLst>
                <a:path w="29397" h="28288" extrusionOk="0">
                  <a:moveTo>
                    <a:pt x="15255" y="1"/>
                  </a:moveTo>
                  <a:cubicBezTo>
                    <a:pt x="9539" y="1"/>
                    <a:pt x="4371" y="3441"/>
                    <a:pt x="2177" y="8725"/>
                  </a:cubicBezTo>
                  <a:cubicBezTo>
                    <a:pt x="0" y="14009"/>
                    <a:pt x="1197" y="20091"/>
                    <a:pt x="5252" y="24146"/>
                  </a:cubicBezTo>
                  <a:cubicBezTo>
                    <a:pt x="7956" y="26851"/>
                    <a:pt x="11578" y="28288"/>
                    <a:pt x="15268" y="28288"/>
                  </a:cubicBezTo>
                  <a:cubicBezTo>
                    <a:pt x="17087" y="28288"/>
                    <a:pt x="18922" y="27939"/>
                    <a:pt x="20672" y="27220"/>
                  </a:cubicBezTo>
                  <a:cubicBezTo>
                    <a:pt x="25957" y="25026"/>
                    <a:pt x="29396" y="19858"/>
                    <a:pt x="29396" y="14142"/>
                  </a:cubicBezTo>
                  <a:cubicBezTo>
                    <a:pt x="29396" y="6332"/>
                    <a:pt x="23065" y="1"/>
                    <a:pt x="1525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2117405" y="2893223"/>
              <a:ext cx="631818" cy="874413"/>
            </a:xfrm>
            <a:custGeom>
              <a:avLst/>
              <a:gdLst/>
              <a:ahLst/>
              <a:cxnLst/>
              <a:rect l="l" t="t" r="r" b="b"/>
              <a:pathLst>
                <a:path w="19692" h="27253" extrusionOk="0">
                  <a:moveTo>
                    <a:pt x="12761" y="0"/>
                  </a:moveTo>
                  <a:cubicBezTo>
                    <a:pt x="12450" y="0"/>
                    <a:pt x="12134" y="16"/>
                    <a:pt x="11815" y="47"/>
                  </a:cubicBezTo>
                  <a:cubicBezTo>
                    <a:pt x="8491" y="379"/>
                    <a:pt x="7395" y="3769"/>
                    <a:pt x="6664" y="6012"/>
                  </a:cubicBezTo>
                  <a:cubicBezTo>
                    <a:pt x="6531" y="6461"/>
                    <a:pt x="6364" y="6893"/>
                    <a:pt x="6198" y="7325"/>
                  </a:cubicBezTo>
                  <a:cubicBezTo>
                    <a:pt x="5417" y="8987"/>
                    <a:pt x="3124" y="11396"/>
                    <a:pt x="1429" y="11895"/>
                  </a:cubicBezTo>
                  <a:lnTo>
                    <a:pt x="0" y="12327"/>
                  </a:lnTo>
                  <a:lnTo>
                    <a:pt x="1479" y="12310"/>
                  </a:lnTo>
                  <a:cubicBezTo>
                    <a:pt x="1496" y="12310"/>
                    <a:pt x="2958" y="12344"/>
                    <a:pt x="3822" y="16049"/>
                  </a:cubicBezTo>
                  <a:cubicBezTo>
                    <a:pt x="4753" y="20021"/>
                    <a:pt x="5932" y="23776"/>
                    <a:pt x="10220" y="26003"/>
                  </a:cubicBezTo>
                  <a:cubicBezTo>
                    <a:pt x="11832" y="26834"/>
                    <a:pt x="13377" y="27249"/>
                    <a:pt x="14740" y="27249"/>
                  </a:cubicBezTo>
                  <a:cubicBezTo>
                    <a:pt x="14794" y="27251"/>
                    <a:pt x="14849" y="27252"/>
                    <a:pt x="14904" y="27252"/>
                  </a:cubicBezTo>
                  <a:cubicBezTo>
                    <a:pt x="15778" y="27252"/>
                    <a:pt x="16631" y="27004"/>
                    <a:pt x="17382" y="26535"/>
                  </a:cubicBezTo>
                  <a:cubicBezTo>
                    <a:pt x="18279" y="25936"/>
                    <a:pt x="19293" y="24673"/>
                    <a:pt x="19077" y="22098"/>
                  </a:cubicBezTo>
                  <a:lnTo>
                    <a:pt x="19077" y="22098"/>
                  </a:lnTo>
                  <a:lnTo>
                    <a:pt x="18661" y="22131"/>
                  </a:lnTo>
                  <a:cubicBezTo>
                    <a:pt x="18827" y="24009"/>
                    <a:pt x="18296" y="25405"/>
                    <a:pt x="17149" y="26186"/>
                  </a:cubicBezTo>
                  <a:cubicBezTo>
                    <a:pt x="16496" y="26621"/>
                    <a:pt x="15668" y="26837"/>
                    <a:pt x="14729" y="26837"/>
                  </a:cubicBezTo>
                  <a:cubicBezTo>
                    <a:pt x="13445" y="26837"/>
                    <a:pt x="11954" y="26434"/>
                    <a:pt x="10419" y="25637"/>
                  </a:cubicBezTo>
                  <a:cubicBezTo>
                    <a:pt x="6281" y="23494"/>
                    <a:pt x="5135" y="19838"/>
                    <a:pt x="4221" y="15949"/>
                  </a:cubicBezTo>
                  <a:cubicBezTo>
                    <a:pt x="3623" y="13357"/>
                    <a:pt x="2709" y="12427"/>
                    <a:pt x="2094" y="12078"/>
                  </a:cubicBezTo>
                  <a:cubicBezTo>
                    <a:pt x="3822" y="11263"/>
                    <a:pt x="5833" y="9103"/>
                    <a:pt x="6564" y="7491"/>
                  </a:cubicBezTo>
                  <a:cubicBezTo>
                    <a:pt x="6747" y="7059"/>
                    <a:pt x="6913" y="6611"/>
                    <a:pt x="7062" y="6145"/>
                  </a:cubicBezTo>
                  <a:cubicBezTo>
                    <a:pt x="7760" y="4002"/>
                    <a:pt x="8807" y="761"/>
                    <a:pt x="11865" y="462"/>
                  </a:cubicBezTo>
                  <a:cubicBezTo>
                    <a:pt x="12172" y="433"/>
                    <a:pt x="12476" y="418"/>
                    <a:pt x="12774" y="418"/>
                  </a:cubicBezTo>
                  <a:cubicBezTo>
                    <a:pt x="14832" y="418"/>
                    <a:pt x="16642" y="1109"/>
                    <a:pt x="17731" y="2357"/>
                  </a:cubicBezTo>
                  <a:cubicBezTo>
                    <a:pt x="18944" y="3752"/>
                    <a:pt x="19259" y="5713"/>
                    <a:pt x="18661" y="8206"/>
                  </a:cubicBezTo>
                  <a:lnTo>
                    <a:pt x="19077" y="8306"/>
                  </a:lnTo>
                  <a:cubicBezTo>
                    <a:pt x="19691" y="5713"/>
                    <a:pt x="19326" y="3553"/>
                    <a:pt x="18046" y="2091"/>
                  </a:cubicBezTo>
                  <a:cubicBezTo>
                    <a:pt x="16868" y="753"/>
                    <a:pt x="14940" y="0"/>
                    <a:pt x="1276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1804416" y="2456450"/>
              <a:ext cx="357266" cy="834435"/>
            </a:xfrm>
            <a:custGeom>
              <a:avLst/>
              <a:gdLst/>
              <a:ahLst/>
              <a:cxnLst/>
              <a:rect l="l" t="t" r="r" b="b"/>
              <a:pathLst>
                <a:path w="11135" h="26007" extrusionOk="0">
                  <a:moveTo>
                    <a:pt x="416" y="0"/>
                  </a:moveTo>
                  <a:lnTo>
                    <a:pt x="1" y="50"/>
                  </a:lnTo>
                  <a:cubicBezTo>
                    <a:pt x="134" y="1712"/>
                    <a:pt x="134" y="4088"/>
                    <a:pt x="117" y="6830"/>
                  </a:cubicBezTo>
                  <a:cubicBezTo>
                    <a:pt x="67" y="15255"/>
                    <a:pt x="1" y="25741"/>
                    <a:pt x="4321" y="26006"/>
                  </a:cubicBezTo>
                  <a:lnTo>
                    <a:pt x="4454" y="26006"/>
                  </a:lnTo>
                  <a:cubicBezTo>
                    <a:pt x="5202" y="26006"/>
                    <a:pt x="5568" y="25574"/>
                    <a:pt x="5933" y="25159"/>
                  </a:cubicBezTo>
                  <a:cubicBezTo>
                    <a:pt x="6315" y="24694"/>
                    <a:pt x="6681" y="24262"/>
                    <a:pt x="7611" y="24212"/>
                  </a:cubicBezTo>
                  <a:cubicBezTo>
                    <a:pt x="7665" y="24210"/>
                    <a:pt x="7718" y="24208"/>
                    <a:pt x="7770" y="24208"/>
                  </a:cubicBezTo>
                  <a:cubicBezTo>
                    <a:pt x="8894" y="24208"/>
                    <a:pt x="9463" y="24715"/>
                    <a:pt x="9971" y="25176"/>
                  </a:cubicBezTo>
                  <a:cubicBezTo>
                    <a:pt x="10303" y="25475"/>
                    <a:pt x="10619" y="25757"/>
                    <a:pt x="11035" y="25873"/>
                  </a:cubicBezTo>
                  <a:lnTo>
                    <a:pt x="11134" y="25475"/>
                  </a:lnTo>
                  <a:cubicBezTo>
                    <a:pt x="10819" y="25392"/>
                    <a:pt x="10553" y="25142"/>
                    <a:pt x="10254" y="24876"/>
                  </a:cubicBezTo>
                  <a:cubicBezTo>
                    <a:pt x="9716" y="24387"/>
                    <a:pt x="9074" y="23791"/>
                    <a:pt x="7783" y="23791"/>
                  </a:cubicBezTo>
                  <a:cubicBezTo>
                    <a:pt x="7717" y="23791"/>
                    <a:pt x="7648" y="23793"/>
                    <a:pt x="7578" y="23796"/>
                  </a:cubicBezTo>
                  <a:cubicBezTo>
                    <a:pt x="6481" y="23846"/>
                    <a:pt x="6000" y="24428"/>
                    <a:pt x="5601" y="24893"/>
                  </a:cubicBezTo>
                  <a:cubicBezTo>
                    <a:pt x="5275" y="25281"/>
                    <a:pt x="5022" y="25596"/>
                    <a:pt x="4477" y="25596"/>
                  </a:cubicBezTo>
                  <a:cubicBezTo>
                    <a:pt x="4437" y="25596"/>
                    <a:pt x="4397" y="25594"/>
                    <a:pt x="4354" y="25591"/>
                  </a:cubicBezTo>
                  <a:cubicBezTo>
                    <a:pt x="416" y="25358"/>
                    <a:pt x="483" y="14640"/>
                    <a:pt x="532" y="6830"/>
                  </a:cubicBezTo>
                  <a:cubicBezTo>
                    <a:pt x="549" y="4072"/>
                    <a:pt x="549" y="1695"/>
                    <a:pt x="41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2105116" y="3170341"/>
              <a:ext cx="104533" cy="89806"/>
            </a:xfrm>
            <a:custGeom>
              <a:avLst/>
              <a:gdLst/>
              <a:ahLst/>
              <a:cxnLst/>
              <a:rect l="l" t="t" r="r" b="b"/>
              <a:pathLst>
                <a:path w="3258" h="2799" extrusionOk="0">
                  <a:moveTo>
                    <a:pt x="1862" y="1"/>
                  </a:moveTo>
                  <a:cubicBezTo>
                    <a:pt x="616" y="1"/>
                    <a:pt x="1" y="1496"/>
                    <a:pt x="882" y="2377"/>
                  </a:cubicBezTo>
                  <a:cubicBezTo>
                    <a:pt x="1168" y="2669"/>
                    <a:pt x="1519" y="2799"/>
                    <a:pt x="1863" y="2799"/>
                  </a:cubicBezTo>
                  <a:cubicBezTo>
                    <a:pt x="2577" y="2799"/>
                    <a:pt x="3258" y="2238"/>
                    <a:pt x="3258" y="1397"/>
                  </a:cubicBezTo>
                  <a:cubicBezTo>
                    <a:pt x="3258" y="616"/>
                    <a:pt x="2643" y="1"/>
                    <a:pt x="186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1898778" y="3194501"/>
              <a:ext cx="104533" cy="89966"/>
            </a:xfrm>
            <a:custGeom>
              <a:avLst/>
              <a:gdLst/>
              <a:ahLst/>
              <a:cxnLst/>
              <a:rect l="l" t="t" r="r" b="b"/>
              <a:pathLst>
                <a:path w="3258" h="2804" extrusionOk="0">
                  <a:moveTo>
                    <a:pt x="1406" y="1"/>
                  </a:moveTo>
                  <a:cubicBezTo>
                    <a:pt x="689" y="1"/>
                    <a:pt x="1" y="563"/>
                    <a:pt x="1" y="1408"/>
                  </a:cubicBezTo>
                  <a:cubicBezTo>
                    <a:pt x="1" y="2173"/>
                    <a:pt x="616" y="2804"/>
                    <a:pt x="1397" y="2804"/>
                  </a:cubicBezTo>
                  <a:cubicBezTo>
                    <a:pt x="2643" y="2804"/>
                    <a:pt x="3258" y="1292"/>
                    <a:pt x="2377" y="411"/>
                  </a:cubicBezTo>
                  <a:cubicBezTo>
                    <a:pt x="2094" y="128"/>
                    <a:pt x="1746" y="1"/>
                    <a:pt x="140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1660482" y="3289248"/>
              <a:ext cx="520932" cy="808831"/>
            </a:xfrm>
            <a:custGeom>
              <a:avLst/>
              <a:gdLst/>
              <a:ahLst/>
              <a:cxnLst/>
              <a:rect l="l" t="t" r="r" b="b"/>
              <a:pathLst>
                <a:path w="16236" h="25209" extrusionOk="0">
                  <a:moveTo>
                    <a:pt x="16152" y="1"/>
                  </a:moveTo>
                  <a:cubicBezTo>
                    <a:pt x="15537" y="117"/>
                    <a:pt x="15072" y="566"/>
                    <a:pt x="14573" y="1047"/>
                  </a:cubicBezTo>
                  <a:cubicBezTo>
                    <a:pt x="13925" y="1662"/>
                    <a:pt x="13277" y="2294"/>
                    <a:pt x="12280" y="2294"/>
                  </a:cubicBezTo>
                  <a:lnTo>
                    <a:pt x="12264" y="2294"/>
                  </a:lnTo>
                  <a:cubicBezTo>
                    <a:pt x="11532" y="2294"/>
                    <a:pt x="10918" y="2044"/>
                    <a:pt x="10336" y="1795"/>
                  </a:cubicBezTo>
                  <a:cubicBezTo>
                    <a:pt x="9828" y="1582"/>
                    <a:pt x="9333" y="1375"/>
                    <a:pt x="8805" y="1375"/>
                  </a:cubicBezTo>
                  <a:cubicBezTo>
                    <a:pt x="8469" y="1375"/>
                    <a:pt x="8119" y="1459"/>
                    <a:pt x="7744" y="1679"/>
                  </a:cubicBezTo>
                  <a:cubicBezTo>
                    <a:pt x="6032" y="2693"/>
                    <a:pt x="3606" y="11466"/>
                    <a:pt x="1296" y="20357"/>
                  </a:cubicBezTo>
                  <a:cubicBezTo>
                    <a:pt x="715" y="22567"/>
                    <a:pt x="266" y="24295"/>
                    <a:pt x="0" y="25093"/>
                  </a:cubicBezTo>
                  <a:lnTo>
                    <a:pt x="399" y="25209"/>
                  </a:lnTo>
                  <a:cubicBezTo>
                    <a:pt x="665" y="24411"/>
                    <a:pt x="1113" y="22666"/>
                    <a:pt x="1695" y="20473"/>
                  </a:cubicBezTo>
                  <a:cubicBezTo>
                    <a:pt x="3274" y="14374"/>
                    <a:pt x="6232" y="3041"/>
                    <a:pt x="7960" y="2044"/>
                  </a:cubicBezTo>
                  <a:cubicBezTo>
                    <a:pt x="8261" y="1865"/>
                    <a:pt x="8540" y="1794"/>
                    <a:pt x="8816" y="1794"/>
                  </a:cubicBezTo>
                  <a:cubicBezTo>
                    <a:pt x="9255" y="1794"/>
                    <a:pt x="9686" y="1973"/>
                    <a:pt x="10186" y="2177"/>
                  </a:cubicBezTo>
                  <a:cubicBezTo>
                    <a:pt x="10768" y="2427"/>
                    <a:pt x="11449" y="2709"/>
                    <a:pt x="12264" y="2709"/>
                  </a:cubicBezTo>
                  <a:lnTo>
                    <a:pt x="12280" y="2709"/>
                  </a:lnTo>
                  <a:cubicBezTo>
                    <a:pt x="13443" y="2709"/>
                    <a:pt x="14191" y="1995"/>
                    <a:pt x="14856" y="1347"/>
                  </a:cubicBezTo>
                  <a:cubicBezTo>
                    <a:pt x="15321" y="914"/>
                    <a:pt x="15753" y="499"/>
                    <a:pt x="16235" y="399"/>
                  </a:cubicBezTo>
                  <a:lnTo>
                    <a:pt x="1615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2105116" y="3324445"/>
              <a:ext cx="104533" cy="90095"/>
            </a:xfrm>
            <a:custGeom>
              <a:avLst/>
              <a:gdLst/>
              <a:ahLst/>
              <a:cxnLst/>
              <a:rect l="l" t="t" r="r" b="b"/>
              <a:pathLst>
                <a:path w="3258" h="2808" extrusionOk="0">
                  <a:moveTo>
                    <a:pt x="1862" y="0"/>
                  </a:moveTo>
                  <a:cubicBezTo>
                    <a:pt x="616" y="0"/>
                    <a:pt x="1" y="1512"/>
                    <a:pt x="882" y="2393"/>
                  </a:cubicBezTo>
                  <a:cubicBezTo>
                    <a:pt x="1168" y="2679"/>
                    <a:pt x="1519" y="2808"/>
                    <a:pt x="1862" y="2808"/>
                  </a:cubicBezTo>
                  <a:cubicBezTo>
                    <a:pt x="2576" y="2808"/>
                    <a:pt x="3258" y="2254"/>
                    <a:pt x="3258" y="1413"/>
                  </a:cubicBezTo>
                  <a:cubicBezTo>
                    <a:pt x="3258" y="632"/>
                    <a:pt x="2643" y="0"/>
                    <a:pt x="1862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1898778" y="3348990"/>
              <a:ext cx="104533" cy="89581"/>
            </a:xfrm>
            <a:custGeom>
              <a:avLst/>
              <a:gdLst/>
              <a:ahLst/>
              <a:cxnLst/>
              <a:rect l="l" t="t" r="r" b="b"/>
              <a:pathLst>
                <a:path w="3258" h="2792" extrusionOk="0">
                  <a:moveTo>
                    <a:pt x="1396" y="1"/>
                  </a:moveTo>
                  <a:cubicBezTo>
                    <a:pt x="682" y="1"/>
                    <a:pt x="1" y="554"/>
                    <a:pt x="1" y="1396"/>
                  </a:cubicBezTo>
                  <a:cubicBezTo>
                    <a:pt x="1" y="2177"/>
                    <a:pt x="616" y="2791"/>
                    <a:pt x="1397" y="2791"/>
                  </a:cubicBezTo>
                  <a:cubicBezTo>
                    <a:pt x="2643" y="2791"/>
                    <a:pt x="3258" y="1296"/>
                    <a:pt x="2377" y="415"/>
                  </a:cubicBezTo>
                  <a:cubicBezTo>
                    <a:pt x="2091" y="129"/>
                    <a:pt x="1740" y="1"/>
                    <a:pt x="139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1966509" y="3229538"/>
              <a:ext cx="153045" cy="131163"/>
            </a:xfrm>
            <a:custGeom>
              <a:avLst/>
              <a:gdLst/>
              <a:ahLst/>
              <a:cxnLst/>
              <a:rect l="l" t="t" r="r" b="b"/>
              <a:pathLst>
                <a:path w="4770" h="4088" extrusionOk="0">
                  <a:moveTo>
                    <a:pt x="2726" y="0"/>
                  </a:moveTo>
                  <a:cubicBezTo>
                    <a:pt x="898" y="0"/>
                    <a:pt x="0" y="2194"/>
                    <a:pt x="1280" y="3490"/>
                  </a:cubicBezTo>
                  <a:cubicBezTo>
                    <a:pt x="1698" y="3903"/>
                    <a:pt x="2209" y="4087"/>
                    <a:pt x="2710" y="4087"/>
                  </a:cubicBezTo>
                  <a:cubicBezTo>
                    <a:pt x="3762" y="4087"/>
                    <a:pt x="4770" y="3272"/>
                    <a:pt x="4770" y="2044"/>
                  </a:cubicBezTo>
                  <a:cubicBezTo>
                    <a:pt x="4770" y="914"/>
                    <a:pt x="3856" y="0"/>
                    <a:pt x="2726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3407126" y="2979467"/>
              <a:ext cx="181794" cy="334422"/>
            </a:xfrm>
            <a:custGeom>
              <a:avLst/>
              <a:gdLst/>
              <a:ahLst/>
              <a:cxnLst/>
              <a:rect l="l" t="t" r="r" b="b"/>
              <a:pathLst>
                <a:path w="5666" h="10423" extrusionOk="0">
                  <a:moveTo>
                    <a:pt x="4274" y="1"/>
                  </a:moveTo>
                  <a:cubicBezTo>
                    <a:pt x="4273" y="1"/>
                    <a:pt x="4272" y="1"/>
                    <a:pt x="4271" y="1"/>
                  </a:cubicBezTo>
                  <a:cubicBezTo>
                    <a:pt x="2526" y="34"/>
                    <a:pt x="1795" y="732"/>
                    <a:pt x="1080" y="1663"/>
                  </a:cubicBezTo>
                  <a:cubicBezTo>
                    <a:pt x="382" y="2593"/>
                    <a:pt x="0" y="7429"/>
                    <a:pt x="1080" y="8592"/>
                  </a:cubicBezTo>
                  <a:cubicBezTo>
                    <a:pt x="2142" y="9702"/>
                    <a:pt x="3483" y="10422"/>
                    <a:pt x="4201" y="10422"/>
                  </a:cubicBezTo>
                  <a:cubicBezTo>
                    <a:pt x="4225" y="10422"/>
                    <a:pt x="4248" y="10422"/>
                    <a:pt x="4271" y="10420"/>
                  </a:cubicBezTo>
                  <a:cubicBezTo>
                    <a:pt x="4968" y="10370"/>
                    <a:pt x="5666" y="1"/>
                    <a:pt x="4274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3511627" y="2979480"/>
              <a:ext cx="65068" cy="334326"/>
            </a:xfrm>
            <a:custGeom>
              <a:avLst/>
              <a:gdLst/>
              <a:ahLst/>
              <a:cxnLst/>
              <a:rect l="l" t="t" r="r" b="b"/>
              <a:pathLst>
                <a:path w="2028" h="10420" extrusionOk="0">
                  <a:moveTo>
                    <a:pt x="1014" y="1"/>
                  </a:moveTo>
                  <a:cubicBezTo>
                    <a:pt x="465" y="1"/>
                    <a:pt x="0" y="2327"/>
                    <a:pt x="0" y="5219"/>
                  </a:cubicBezTo>
                  <a:cubicBezTo>
                    <a:pt x="0" y="8094"/>
                    <a:pt x="465" y="10420"/>
                    <a:pt x="1014" y="10420"/>
                  </a:cubicBezTo>
                  <a:cubicBezTo>
                    <a:pt x="1579" y="10420"/>
                    <a:pt x="2027" y="8094"/>
                    <a:pt x="2027" y="5219"/>
                  </a:cubicBezTo>
                  <a:cubicBezTo>
                    <a:pt x="2027" y="2327"/>
                    <a:pt x="1579" y="1"/>
                    <a:pt x="1014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74172" y="3281259"/>
              <a:ext cx="1542486" cy="1484573"/>
            </a:xfrm>
            <a:custGeom>
              <a:avLst/>
              <a:gdLst/>
              <a:ahLst/>
              <a:cxnLst/>
              <a:rect l="l" t="t" r="r" b="b"/>
              <a:pathLst>
                <a:path w="48075" h="46270" extrusionOk="0">
                  <a:moveTo>
                    <a:pt x="25849" y="2234"/>
                  </a:moveTo>
                  <a:cubicBezTo>
                    <a:pt x="26852" y="2234"/>
                    <a:pt x="27822" y="2286"/>
                    <a:pt x="28682" y="2393"/>
                  </a:cubicBezTo>
                  <a:cubicBezTo>
                    <a:pt x="31989" y="2809"/>
                    <a:pt x="31108" y="5800"/>
                    <a:pt x="30693" y="6780"/>
                  </a:cubicBezTo>
                  <a:cubicBezTo>
                    <a:pt x="30277" y="7777"/>
                    <a:pt x="27868" y="12380"/>
                    <a:pt x="26572" y="13809"/>
                  </a:cubicBezTo>
                  <a:cubicBezTo>
                    <a:pt x="25793" y="14665"/>
                    <a:pt x="24847" y="14959"/>
                    <a:pt x="23958" y="14959"/>
                  </a:cubicBezTo>
                  <a:cubicBezTo>
                    <a:pt x="22930" y="14959"/>
                    <a:pt x="21979" y="14566"/>
                    <a:pt x="21454" y="14191"/>
                  </a:cubicBezTo>
                  <a:cubicBezTo>
                    <a:pt x="19659" y="12962"/>
                    <a:pt x="18413" y="10369"/>
                    <a:pt x="16601" y="7977"/>
                  </a:cubicBezTo>
                  <a:cubicBezTo>
                    <a:pt x="14790" y="5600"/>
                    <a:pt x="16518" y="4204"/>
                    <a:pt x="18213" y="3423"/>
                  </a:cubicBezTo>
                  <a:cubicBezTo>
                    <a:pt x="19827" y="2660"/>
                    <a:pt x="22975" y="2234"/>
                    <a:pt x="25849" y="2234"/>
                  </a:cubicBezTo>
                  <a:close/>
                  <a:moveTo>
                    <a:pt x="25575" y="15654"/>
                  </a:moveTo>
                  <a:cubicBezTo>
                    <a:pt x="27070" y="15654"/>
                    <a:pt x="26505" y="16900"/>
                    <a:pt x="26289" y="17415"/>
                  </a:cubicBezTo>
                  <a:cubicBezTo>
                    <a:pt x="26123" y="17797"/>
                    <a:pt x="25824" y="18545"/>
                    <a:pt x="25575" y="19127"/>
                  </a:cubicBezTo>
                  <a:cubicBezTo>
                    <a:pt x="25417" y="19461"/>
                    <a:pt x="24935" y="19609"/>
                    <a:pt x="24518" y="19609"/>
                  </a:cubicBezTo>
                  <a:cubicBezTo>
                    <a:pt x="24231" y="19609"/>
                    <a:pt x="23975" y="19538"/>
                    <a:pt x="23880" y="19409"/>
                  </a:cubicBezTo>
                  <a:cubicBezTo>
                    <a:pt x="23581" y="18994"/>
                    <a:pt x="22933" y="17914"/>
                    <a:pt x="22451" y="17249"/>
                  </a:cubicBezTo>
                  <a:lnTo>
                    <a:pt x="22451" y="17266"/>
                  </a:lnTo>
                  <a:cubicBezTo>
                    <a:pt x="22218" y="16917"/>
                    <a:pt x="22268" y="16368"/>
                    <a:pt x="22766" y="15969"/>
                  </a:cubicBezTo>
                  <a:cubicBezTo>
                    <a:pt x="23016" y="15753"/>
                    <a:pt x="24744" y="15654"/>
                    <a:pt x="25575" y="15654"/>
                  </a:cubicBezTo>
                  <a:close/>
                  <a:moveTo>
                    <a:pt x="36167" y="6454"/>
                  </a:moveTo>
                  <a:cubicBezTo>
                    <a:pt x="37010" y="6454"/>
                    <a:pt x="37896" y="6919"/>
                    <a:pt x="38652" y="7445"/>
                  </a:cubicBezTo>
                  <a:cubicBezTo>
                    <a:pt x="40630" y="8824"/>
                    <a:pt x="43471" y="12912"/>
                    <a:pt x="44768" y="16003"/>
                  </a:cubicBezTo>
                  <a:cubicBezTo>
                    <a:pt x="46080" y="19077"/>
                    <a:pt x="43039" y="19808"/>
                    <a:pt x="41976" y="19941"/>
                  </a:cubicBezTo>
                  <a:cubicBezTo>
                    <a:pt x="41373" y="20017"/>
                    <a:pt x="39395" y="20127"/>
                    <a:pt x="37462" y="20127"/>
                  </a:cubicBezTo>
                  <a:cubicBezTo>
                    <a:pt x="36037" y="20127"/>
                    <a:pt x="34637" y="20067"/>
                    <a:pt x="33833" y="19891"/>
                  </a:cubicBezTo>
                  <a:cubicBezTo>
                    <a:pt x="31407" y="19343"/>
                    <a:pt x="30842" y="16850"/>
                    <a:pt x="30942" y="15637"/>
                  </a:cubicBezTo>
                  <a:cubicBezTo>
                    <a:pt x="31125" y="13460"/>
                    <a:pt x="32753" y="11101"/>
                    <a:pt x="33900" y="8342"/>
                  </a:cubicBezTo>
                  <a:cubicBezTo>
                    <a:pt x="34488" y="6939"/>
                    <a:pt x="35305" y="6454"/>
                    <a:pt x="36167" y="6454"/>
                  </a:cubicBezTo>
                  <a:close/>
                  <a:moveTo>
                    <a:pt x="29589" y="17569"/>
                  </a:moveTo>
                  <a:cubicBezTo>
                    <a:pt x="29739" y="17569"/>
                    <a:pt x="29904" y="17599"/>
                    <a:pt x="30078" y="17664"/>
                  </a:cubicBezTo>
                  <a:cubicBezTo>
                    <a:pt x="30377" y="17781"/>
                    <a:pt x="31324" y="19210"/>
                    <a:pt x="31740" y="19924"/>
                  </a:cubicBezTo>
                  <a:cubicBezTo>
                    <a:pt x="32487" y="21237"/>
                    <a:pt x="31141" y="21370"/>
                    <a:pt x="30576" y="21436"/>
                  </a:cubicBezTo>
                  <a:cubicBezTo>
                    <a:pt x="30161" y="21486"/>
                    <a:pt x="29363" y="21603"/>
                    <a:pt x="28732" y="21669"/>
                  </a:cubicBezTo>
                  <a:cubicBezTo>
                    <a:pt x="28713" y="21671"/>
                    <a:pt x="28694" y="21672"/>
                    <a:pt x="28675" y="21672"/>
                  </a:cubicBezTo>
                  <a:cubicBezTo>
                    <a:pt x="28079" y="21672"/>
                    <a:pt x="27490" y="20694"/>
                    <a:pt x="27635" y="20356"/>
                  </a:cubicBezTo>
                  <a:cubicBezTo>
                    <a:pt x="27851" y="19874"/>
                    <a:pt x="28466" y="18778"/>
                    <a:pt x="28798" y="18047"/>
                  </a:cubicBezTo>
                  <a:cubicBezTo>
                    <a:pt x="28918" y="17761"/>
                    <a:pt x="29208" y="17569"/>
                    <a:pt x="29589" y="17569"/>
                  </a:cubicBezTo>
                  <a:close/>
                  <a:moveTo>
                    <a:pt x="19554" y="18241"/>
                  </a:moveTo>
                  <a:cubicBezTo>
                    <a:pt x="20024" y="18241"/>
                    <a:pt x="20439" y="18817"/>
                    <a:pt x="20656" y="19110"/>
                  </a:cubicBezTo>
                  <a:cubicBezTo>
                    <a:pt x="20922" y="19442"/>
                    <a:pt x="21420" y="20074"/>
                    <a:pt x="21786" y="20589"/>
                  </a:cubicBezTo>
                  <a:cubicBezTo>
                    <a:pt x="22152" y="21104"/>
                    <a:pt x="21570" y="22151"/>
                    <a:pt x="21188" y="22201"/>
                  </a:cubicBezTo>
                  <a:cubicBezTo>
                    <a:pt x="20673" y="22251"/>
                    <a:pt x="19410" y="22267"/>
                    <a:pt x="18612" y="22350"/>
                  </a:cubicBezTo>
                  <a:cubicBezTo>
                    <a:pt x="18591" y="22352"/>
                    <a:pt x="18571" y="22353"/>
                    <a:pt x="18550" y="22353"/>
                  </a:cubicBezTo>
                  <a:cubicBezTo>
                    <a:pt x="18139" y="22353"/>
                    <a:pt x="17743" y="22038"/>
                    <a:pt x="17648" y="21436"/>
                  </a:cubicBezTo>
                  <a:cubicBezTo>
                    <a:pt x="17598" y="21104"/>
                    <a:pt x="18363" y="19575"/>
                    <a:pt x="18778" y="18861"/>
                  </a:cubicBezTo>
                  <a:cubicBezTo>
                    <a:pt x="19038" y="18405"/>
                    <a:pt x="19304" y="18241"/>
                    <a:pt x="19554" y="18241"/>
                  </a:cubicBezTo>
                  <a:close/>
                  <a:moveTo>
                    <a:pt x="10944" y="8272"/>
                  </a:moveTo>
                  <a:cubicBezTo>
                    <a:pt x="12183" y="8272"/>
                    <a:pt x="13238" y="9425"/>
                    <a:pt x="13660" y="9987"/>
                  </a:cubicBezTo>
                  <a:cubicBezTo>
                    <a:pt x="14308" y="10835"/>
                    <a:pt x="17100" y="15222"/>
                    <a:pt x="17681" y="17066"/>
                  </a:cubicBezTo>
                  <a:cubicBezTo>
                    <a:pt x="18429" y="19442"/>
                    <a:pt x="16551" y="21187"/>
                    <a:pt x="15455" y="21702"/>
                  </a:cubicBezTo>
                  <a:cubicBezTo>
                    <a:pt x="13494" y="22616"/>
                    <a:pt x="10619" y="22400"/>
                    <a:pt x="7645" y="22782"/>
                  </a:cubicBezTo>
                  <a:cubicBezTo>
                    <a:pt x="7415" y="22812"/>
                    <a:pt x="7202" y="22826"/>
                    <a:pt x="7003" y="22826"/>
                  </a:cubicBezTo>
                  <a:cubicBezTo>
                    <a:pt x="4622" y="22826"/>
                    <a:pt x="4351" y="20812"/>
                    <a:pt x="4504" y="19110"/>
                  </a:cubicBezTo>
                  <a:cubicBezTo>
                    <a:pt x="4703" y="16717"/>
                    <a:pt x="6830" y="12197"/>
                    <a:pt x="8858" y="9539"/>
                  </a:cubicBezTo>
                  <a:cubicBezTo>
                    <a:pt x="9560" y="8604"/>
                    <a:pt x="10279" y="8272"/>
                    <a:pt x="10944" y="8272"/>
                  </a:cubicBezTo>
                  <a:close/>
                  <a:moveTo>
                    <a:pt x="31376" y="23924"/>
                  </a:moveTo>
                  <a:cubicBezTo>
                    <a:pt x="31764" y="23924"/>
                    <a:pt x="32146" y="24239"/>
                    <a:pt x="32255" y="24843"/>
                  </a:cubicBezTo>
                  <a:cubicBezTo>
                    <a:pt x="32305" y="25159"/>
                    <a:pt x="31540" y="26704"/>
                    <a:pt x="31125" y="27419"/>
                  </a:cubicBezTo>
                  <a:cubicBezTo>
                    <a:pt x="30865" y="27869"/>
                    <a:pt x="30597" y="28031"/>
                    <a:pt x="30344" y="28031"/>
                  </a:cubicBezTo>
                  <a:cubicBezTo>
                    <a:pt x="29869" y="28031"/>
                    <a:pt x="29447" y="27462"/>
                    <a:pt x="29230" y="27169"/>
                  </a:cubicBezTo>
                  <a:cubicBezTo>
                    <a:pt x="28981" y="26837"/>
                    <a:pt x="28483" y="26189"/>
                    <a:pt x="28117" y="25690"/>
                  </a:cubicBezTo>
                  <a:cubicBezTo>
                    <a:pt x="27752" y="25175"/>
                    <a:pt x="28316" y="24128"/>
                    <a:pt x="28699" y="24079"/>
                  </a:cubicBezTo>
                  <a:cubicBezTo>
                    <a:pt x="29214" y="24012"/>
                    <a:pt x="30477" y="23996"/>
                    <a:pt x="31291" y="23929"/>
                  </a:cubicBezTo>
                  <a:cubicBezTo>
                    <a:pt x="31319" y="23926"/>
                    <a:pt x="31348" y="23924"/>
                    <a:pt x="31376" y="23924"/>
                  </a:cubicBezTo>
                  <a:close/>
                  <a:moveTo>
                    <a:pt x="21213" y="24607"/>
                  </a:moveTo>
                  <a:cubicBezTo>
                    <a:pt x="21823" y="24607"/>
                    <a:pt x="22396" y="25585"/>
                    <a:pt x="22251" y="25923"/>
                  </a:cubicBezTo>
                  <a:cubicBezTo>
                    <a:pt x="22052" y="26388"/>
                    <a:pt x="21437" y="27502"/>
                    <a:pt x="21105" y="28233"/>
                  </a:cubicBezTo>
                  <a:cubicBezTo>
                    <a:pt x="20972" y="28510"/>
                    <a:pt x="20674" y="28708"/>
                    <a:pt x="20293" y="28708"/>
                  </a:cubicBezTo>
                  <a:cubicBezTo>
                    <a:pt x="20147" y="28708"/>
                    <a:pt x="19990" y="28679"/>
                    <a:pt x="19825" y="28615"/>
                  </a:cubicBezTo>
                  <a:cubicBezTo>
                    <a:pt x="19509" y="28499"/>
                    <a:pt x="18562" y="27053"/>
                    <a:pt x="18147" y="26339"/>
                  </a:cubicBezTo>
                  <a:cubicBezTo>
                    <a:pt x="17399" y="25042"/>
                    <a:pt x="18762" y="24893"/>
                    <a:pt x="19310" y="24826"/>
                  </a:cubicBezTo>
                  <a:cubicBezTo>
                    <a:pt x="19725" y="24777"/>
                    <a:pt x="20540" y="24660"/>
                    <a:pt x="21154" y="24610"/>
                  </a:cubicBezTo>
                  <a:cubicBezTo>
                    <a:pt x="21174" y="24608"/>
                    <a:pt x="21194" y="24607"/>
                    <a:pt x="21213" y="24607"/>
                  </a:cubicBezTo>
                  <a:close/>
                  <a:moveTo>
                    <a:pt x="25369" y="26671"/>
                  </a:moveTo>
                  <a:cubicBezTo>
                    <a:pt x="25656" y="26671"/>
                    <a:pt x="25912" y="26741"/>
                    <a:pt x="26007" y="26870"/>
                  </a:cubicBezTo>
                  <a:cubicBezTo>
                    <a:pt x="26322" y="27286"/>
                    <a:pt x="26971" y="28366"/>
                    <a:pt x="27436" y="29014"/>
                  </a:cubicBezTo>
                  <a:cubicBezTo>
                    <a:pt x="27685" y="29363"/>
                    <a:pt x="27619" y="29911"/>
                    <a:pt x="27120" y="30310"/>
                  </a:cubicBezTo>
                  <a:cubicBezTo>
                    <a:pt x="26871" y="30526"/>
                    <a:pt x="25159" y="30626"/>
                    <a:pt x="24328" y="30626"/>
                  </a:cubicBezTo>
                  <a:cubicBezTo>
                    <a:pt x="22816" y="30626"/>
                    <a:pt x="23381" y="29379"/>
                    <a:pt x="23597" y="28864"/>
                  </a:cubicBezTo>
                  <a:cubicBezTo>
                    <a:pt x="23763" y="28482"/>
                    <a:pt x="24062" y="27718"/>
                    <a:pt x="24328" y="27153"/>
                  </a:cubicBezTo>
                  <a:cubicBezTo>
                    <a:pt x="24476" y="26819"/>
                    <a:pt x="24954" y="26671"/>
                    <a:pt x="25369" y="26671"/>
                  </a:cubicBezTo>
                  <a:close/>
                  <a:moveTo>
                    <a:pt x="42888" y="23453"/>
                  </a:moveTo>
                  <a:cubicBezTo>
                    <a:pt x="45265" y="23453"/>
                    <a:pt x="45537" y="25451"/>
                    <a:pt x="45399" y="27153"/>
                  </a:cubicBezTo>
                  <a:cubicBezTo>
                    <a:pt x="45183" y="29562"/>
                    <a:pt x="43056" y="34066"/>
                    <a:pt x="41045" y="36741"/>
                  </a:cubicBezTo>
                  <a:cubicBezTo>
                    <a:pt x="40339" y="37667"/>
                    <a:pt x="39619" y="37996"/>
                    <a:pt x="38952" y="37996"/>
                  </a:cubicBezTo>
                  <a:cubicBezTo>
                    <a:pt x="37706" y="37996"/>
                    <a:pt x="36649" y="36844"/>
                    <a:pt x="36226" y="36292"/>
                  </a:cubicBezTo>
                  <a:cubicBezTo>
                    <a:pt x="35578" y="35445"/>
                    <a:pt x="32803" y="31058"/>
                    <a:pt x="32205" y="29213"/>
                  </a:cubicBezTo>
                  <a:cubicBezTo>
                    <a:pt x="31457" y="26837"/>
                    <a:pt x="33335" y="25092"/>
                    <a:pt x="34432" y="24577"/>
                  </a:cubicBezTo>
                  <a:cubicBezTo>
                    <a:pt x="36409" y="23647"/>
                    <a:pt x="39267" y="23863"/>
                    <a:pt x="42242" y="23497"/>
                  </a:cubicBezTo>
                  <a:cubicBezTo>
                    <a:pt x="42473" y="23467"/>
                    <a:pt x="42688" y="23453"/>
                    <a:pt x="42888" y="23453"/>
                  </a:cubicBezTo>
                  <a:close/>
                  <a:moveTo>
                    <a:pt x="12436" y="26152"/>
                  </a:moveTo>
                  <a:cubicBezTo>
                    <a:pt x="13860" y="26152"/>
                    <a:pt x="15256" y="26212"/>
                    <a:pt x="16053" y="26388"/>
                  </a:cubicBezTo>
                  <a:cubicBezTo>
                    <a:pt x="18479" y="26920"/>
                    <a:pt x="19061" y="29429"/>
                    <a:pt x="18961" y="30642"/>
                  </a:cubicBezTo>
                  <a:cubicBezTo>
                    <a:pt x="18778" y="32803"/>
                    <a:pt x="17150" y="35179"/>
                    <a:pt x="15987" y="37937"/>
                  </a:cubicBezTo>
                  <a:cubicBezTo>
                    <a:pt x="15406" y="39335"/>
                    <a:pt x="14586" y="39819"/>
                    <a:pt x="13720" y="39819"/>
                  </a:cubicBezTo>
                  <a:cubicBezTo>
                    <a:pt x="12876" y="39819"/>
                    <a:pt x="11988" y="39359"/>
                    <a:pt x="11234" y="38835"/>
                  </a:cubicBezTo>
                  <a:cubicBezTo>
                    <a:pt x="9273" y="37455"/>
                    <a:pt x="6415" y="33351"/>
                    <a:pt x="5119" y="30277"/>
                  </a:cubicBezTo>
                  <a:cubicBezTo>
                    <a:pt x="3823" y="27203"/>
                    <a:pt x="6847" y="26471"/>
                    <a:pt x="7911" y="26339"/>
                  </a:cubicBezTo>
                  <a:cubicBezTo>
                    <a:pt x="8523" y="26262"/>
                    <a:pt x="10505" y="26152"/>
                    <a:pt x="12436" y="26152"/>
                  </a:cubicBezTo>
                  <a:close/>
                  <a:moveTo>
                    <a:pt x="25938" y="31319"/>
                  </a:moveTo>
                  <a:cubicBezTo>
                    <a:pt x="26964" y="31319"/>
                    <a:pt x="27916" y="31707"/>
                    <a:pt x="28449" y="32071"/>
                  </a:cubicBezTo>
                  <a:cubicBezTo>
                    <a:pt x="30227" y="33318"/>
                    <a:pt x="31474" y="35910"/>
                    <a:pt x="33285" y="38303"/>
                  </a:cubicBezTo>
                  <a:cubicBezTo>
                    <a:pt x="35096" y="40679"/>
                    <a:pt x="33368" y="42075"/>
                    <a:pt x="31690" y="42856"/>
                  </a:cubicBezTo>
                  <a:cubicBezTo>
                    <a:pt x="30078" y="43607"/>
                    <a:pt x="26925" y="44029"/>
                    <a:pt x="24055" y="44029"/>
                  </a:cubicBezTo>
                  <a:cubicBezTo>
                    <a:pt x="23050" y="44029"/>
                    <a:pt x="22079" y="43977"/>
                    <a:pt x="21221" y="43870"/>
                  </a:cubicBezTo>
                  <a:cubicBezTo>
                    <a:pt x="17897" y="43471"/>
                    <a:pt x="18778" y="40463"/>
                    <a:pt x="19194" y="39483"/>
                  </a:cubicBezTo>
                  <a:cubicBezTo>
                    <a:pt x="19609" y="38502"/>
                    <a:pt x="22019" y="33883"/>
                    <a:pt x="23315" y="32470"/>
                  </a:cubicBezTo>
                  <a:cubicBezTo>
                    <a:pt x="24095" y="31612"/>
                    <a:pt x="25045" y="31319"/>
                    <a:pt x="25938" y="31319"/>
                  </a:cubicBezTo>
                  <a:close/>
                  <a:moveTo>
                    <a:pt x="24943" y="0"/>
                  </a:moveTo>
                  <a:cubicBezTo>
                    <a:pt x="15588" y="0"/>
                    <a:pt x="7163" y="5634"/>
                    <a:pt x="3573" y="14291"/>
                  </a:cubicBezTo>
                  <a:cubicBezTo>
                    <a:pt x="1" y="22932"/>
                    <a:pt x="1978" y="32869"/>
                    <a:pt x="8592" y="39499"/>
                  </a:cubicBezTo>
                  <a:cubicBezTo>
                    <a:pt x="13013" y="43920"/>
                    <a:pt x="18926" y="46269"/>
                    <a:pt x="24941" y="46269"/>
                  </a:cubicBezTo>
                  <a:cubicBezTo>
                    <a:pt x="27926" y="46269"/>
                    <a:pt x="30935" y="45691"/>
                    <a:pt x="33800" y="44501"/>
                  </a:cubicBezTo>
                  <a:cubicBezTo>
                    <a:pt x="42441" y="40928"/>
                    <a:pt x="48074" y="32487"/>
                    <a:pt x="48074" y="23131"/>
                  </a:cubicBezTo>
                  <a:cubicBezTo>
                    <a:pt x="48074" y="10353"/>
                    <a:pt x="37722" y="0"/>
                    <a:pt x="24943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571742" y="1720163"/>
              <a:ext cx="1532348" cy="1474402"/>
            </a:xfrm>
            <a:custGeom>
              <a:avLst/>
              <a:gdLst/>
              <a:ahLst/>
              <a:cxnLst/>
              <a:rect l="l" t="t" r="r" b="b"/>
              <a:pathLst>
                <a:path w="47759" h="45953" extrusionOk="0">
                  <a:moveTo>
                    <a:pt x="24993" y="3124"/>
                  </a:moveTo>
                  <a:cubicBezTo>
                    <a:pt x="29546" y="3124"/>
                    <a:pt x="30527" y="3772"/>
                    <a:pt x="30527" y="3772"/>
                  </a:cubicBezTo>
                  <a:cubicBezTo>
                    <a:pt x="34531" y="4287"/>
                    <a:pt x="36160" y="7362"/>
                    <a:pt x="34132" y="10635"/>
                  </a:cubicBezTo>
                  <a:lnTo>
                    <a:pt x="29031" y="15138"/>
                  </a:lnTo>
                  <a:cubicBezTo>
                    <a:pt x="27668" y="14341"/>
                    <a:pt x="26106" y="13925"/>
                    <a:pt x="24528" y="13925"/>
                  </a:cubicBezTo>
                  <a:cubicBezTo>
                    <a:pt x="23016" y="13925"/>
                    <a:pt x="21537" y="14308"/>
                    <a:pt x="20207" y="15022"/>
                  </a:cubicBezTo>
                  <a:lnTo>
                    <a:pt x="15421" y="10635"/>
                  </a:lnTo>
                  <a:cubicBezTo>
                    <a:pt x="13394" y="7362"/>
                    <a:pt x="15023" y="4304"/>
                    <a:pt x="19044" y="3822"/>
                  </a:cubicBezTo>
                  <a:cubicBezTo>
                    <a:pt x="19044" y="3822"/>
                    <a:pt x="20440" y="3124"/>
                    <a:pt x="24993" y="3124"/>
                  </a:cubicBezTo>
                  <a:close/>
                  <a:moveTo>
                    <a:pt x="10858" y="11192"/>
                  </a:moveTo>
                  <a:cubicBezTo>
                    <a:pt x="11564" y="11192"/>
                    <a:pt x="12385" y="11429"/>
                    <a:pt x="13344" y="11981"/>
                  </a:cubicBezTo>
                  <a:cubicBezTo>
                    <a:pt x="16103" y="13576"/>
                    <a:pt x="18446" y="18096"/>
                    <a:pt x="17914" y="19010"/>
                  </a:cubicBezTo>
                  <a:cubicBezTo>
                    <a:pt x="17668" y="19447"/>
                    <a:pt x="16376" y="19729"/>
                    <a:pt x="14792" y="19729"/>
                  </a:cubicBezTo>
                  <a:cubicBezTo>
                    <a:pt x="13063" y="19729"/>
                    <a:pt x="10987" y="19394"/>
                    <a:pt x="9539" y="18562"/>
                  </a:cubicBezTo>
                  <a:cubicBezTo>
                    <a:pt x="6781" y="16966"/>
                    <a:pt x="6864" y="15039"/>
                    <a:pt x="7910" y="13227"/>
                  </a:cubicBezTo>
                  <a:cubicBezTo>
                    <a:pt x="8595" y="12042"/>
                    <a:pt x="9522" y="11192"/>
                    <a:pt x="10858" y="11192"/>
                  </a:cubicBezTo>
                  <a:close/>
                  <a:moveTo>
                    <a:pt x="38705" y="11192"/>
                  </a:moveTo>
                  <a:cubicBezTo>
                    <a:pt x="40041" y="11192"/>
                    <a:pt x="40975" y="12042"/>
                    <a:pt x="41660" y="13227"/>
                  </a:cubicBezTo>
                  <a:cubicBezTo>
                    <a:pt x="42707" y="15039"/>
                    <a:pt x="42790" y="16966"/>
                    <a:pt x="40015" y="18562"/>
                  </a:cubicBezTo>
                  <a:cubicBezTo>
                    <a:pt x="38576" y="19394"/>
                    <a:pt x="36503" y="19729"/>
                    <a:pt x="34775" y="19729"/>
                  </a:cubicBezTo>
                  <a:cubicBezTo>
                    <a:pt x="33190" y="19729"/>
                    <a:pt x="31894" y="19447"/>
                    <a:pt x="31640" y="19010"/>
                  </a:cubicBezTo>
                  <a:cubicBezTo>
                    <a:pt x="31108" y="18096"/>
                    <a:pt x="33468" y="13576"/>
                    <a:pt x="36226" y="11981"/>
                  </a:cubicBezTo>
                  <a:cubicBezTo>
                    <a:pt x="37180" y="11429"/>
                    <a:pt x="37999" y="11192"/>
                    <a:pt x="38705" y="11192"/>
                  </a:cubicBezTo>
                  <a:close/>
                  <a:moveTo>
                    <a:pt x="9204" y="21034"/>
                  </a:moveTo>
                  <a:cubicBezTo>
                    <a:pt x="9276" y="21034"/>
                    <a:pt x="9349" y="21035"/>
                    <a:pt x="9423" y="21037"/>
                  </a:cubicBezTo>
                  <a:lnTo>
                    <a:pt x="15870" y="23198"/>
                  </a:lnTo>
                  <a:cubicBezTo>
                    <a:pt x="15870" y="26338"/>
                    <a:pt x="17499" y="29263"/>
                    <a:pt x="20174" y="30908"/>
                  </a:cubicBezTo>
                  <a:lnTo>
                    <a:pt x="18778" y="37256"/>
                  </a:lnTo>
                  <a:cubicBezTo>
                    <a:pt x="17837" y="38993"/>
                    <a:pt x="16463" y="39871"/>
                    <a:pt x="15021" y="39871"/>
                  </a:cubicBezTo>
                  <a:cubicBezTo>
                    <a:pt x="13663" y="39871"/>
                    <a:pt x="12244" y="39093"/>
                    <a:pt x="11068" y="37522"/>
                  </a:cubicBezTo>
                  <a:cubicBezTo>
                    <a:pt x="11068" y="37522"/>
                    <a:pt x="9755" y="36658"/>
                    <a:pt x="7495" y="32719"/>
                  </a:cubicBezTo>
                  <a:cubicBezTo>
                    <a:pt x="5218" y="28781"/>
                    <a:pt x="5285" y="27601"/>
                    <a:pt x="5285" y="27601"/>
                  </a:cubicBezTo>
                  <a:cubicBezTo>
                    <a:pt x="3753" y="23934"/>
                    <a:pt x="5514" y="21034"/>
                    <a:pt x="9204" y="21034"/>
                  </a:cubicBezTo>
                  <a:close/>
                  <a:moveTo>
                    <a:pt x="40366" y="21034"/>
                  </a:moveTo>
                  <a:cubicBezTo>
                    <a:pt x="44056" y="21034"/>
                    <a:pt x="45800" y="23934"/>
                    <a:pt x="44236" y="27585"/>
                  </a:cubicBezTo>
                  <a:cubicBezTo>
                    <a:pt x="44236" y="27585"/>
                    <a:pt x="44153" y="29130"/>
                    <a:pt x="41860" y="33085"/>
                  </a:cubicBezTo>
                  <a:cubicBezTo>
                    <a:pt x="39583" y="37023"/>
                    <a:pt x="38536" y="37555"/>
                    <a:pt x="38536" y="37555"/>
                  </a:cubicBezTo>
                  <a:cubicBezTo>
                    <a:pt x="37356" y="39104"/>
                    <a:pt x="35932" y="39874"/>
                    <a:pt x="34571" y="39874"/>
                  </a:cubicBezTo>
                  <a:cubicBezTo>
                    <a:pt x="33114" y="39874"/>
                    <a:pt x="31729" y="38992"/>
                    <a:pt x="30792" y="37239"/>
                  </a:cubicBezTo>
                  <a:lnTo>
                    <a:pt x="29430" y="30576"/>
                  </a:lnTo>
                  <a:cubicBezTo>
                    <a:pt x="32155" y="28997"/>
                    <a:pt x="33867" y="26139"/>
                    <a:pt x="33950" y="22998"/>
                  </a:cubicBezTo>
                  <a:lnTo>
                    <a:pt x="40148" y="21037"/>
                  </a:lnTo>
                  <a:cubicBezTo>
                    <a:pt x="40221" y="21035"/>
                    <a:pt x="40294" y="21034"/>
                    <a:pt x="40366" y="21034"/>
                  </a:cubicBezTo>
                  <a:close/>
                  <a:moveTo>
                    <a:pt x="24777" y="30891"/>
                  </a:moveTo>
                  <a:cubicBezTo>
                    <a:pt x="25840" y="30891"/>
                    <a:pt x="28566" y="35179"/>
                    <a:pt x="28566" y="38386"/>
                  </a:cubicBezTo>
                  <a:cubicBezTo>
                    <a:pt x="28566" y="41576"/>
                    <a:pt x="26871" y="42457"/>
                    <a:pt x="24777" y="42457"/>
                  </a:cubicBezTo>
                  <a:cubicBezTo>
                    <a:pt x="22683" y="42457"/>
                    <a:pt x="20988" y="41576"/>
                    <a:pt x="20988" y="38386"/>
                  </a:cubicBezTo>
                  <a:cubicBezTo>
                    <a:pt x="20988" y="35179"/>
                    <a:pt x="23730" y="30891"/>
                    <a:pt x="24777" y="30891"/>
                  </a:cubicBezTo>
                  <a:close/>
                  <a:moveTo>
                    <a:pt x="24777" y="0"/>
                  </a:moveTo>
                  <a:cubicBezTo>
                    <a:pt x="15488" y="0"/>
                    <a:pt x="7113" y="5600"/>
                    <a:pt x="3557" y="14175"/>
                  </a:cubicBezTo>
                  <a:cubicBezTo>
                    <a:pt x="1" y="22766"/>
                    <a:pt x="1962" y="32653"/>
                    <a:pt x="8525" y="39217"/>
                  </a:cubicBezTo>
                  <a:cubicBezTo>
                    <a:pt x="12926" y="43618"/>
                    <a:pt x="18806" y="45952"/>
                    <a:pt x="24783" y="45952"/>
                  </a:cubicBezTo>
                  <a:cubicBezTo>
                    <a:pt x="27744" y="45952"/>
                    <a:pt x="30728" y="45380"/>
                    <a:pt x="33567" y="44202"/>
                  </a:cubicBezTo>
                  <a:cubicBezTo>
                    <a:pt x="42159" y="40646"/>
                    <a:pt x="47759" y="32271"/>
                    <a:pt x="47759" y="22982"/>
                  </a:cubicBezTo>
                  <a:cubicBezTo>
                    <a:pt x="47759" y="10286"/>
                    <a:pt x="37473" y="0"/>
                    <a:pt x="24777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1124118" y="4028518"/>
              <a:ext cx="1992992" cy="1115114"/>
            </a:xfrm>
            <a:custGeom>
              <a:avLst/>
              <a:gdLst/>
              <a:ahLst/>
              <a:cxnLst/>
              <a:rect l="l" t="t" r="r" b="b"/>
              <a:pathLst>
                <a:path w="62116" h="34755" extrusionOk="0">
                  <a:moveTo>
                    <a:pt x="37221" y="1"/>
                  </a:moveTo>
                  <a:cubicBezTo>
                    <a:pt x="34702" y="1"/>
                    <a:pt x="32517" y="4435"/>
                    <a:pt x="30725" y="10692"/>
                  </a:cubicBezTo>
                  <a:cubicBezTo>
                    <a:pt x="28050" y="19998"/>
                    <a:pt x="16351" y="27060"/>
                    <a:pt x="9921" y="29653"/>
                  </a:cubicBezTo>
                  <a:cubicBezTo>
                    <a:pt x="5334" y="31514"/>
                    <a:pt x="1811" y="33092"/>
                    <a:pt x="0" y="34754"/>
                  </a:cubicBezTo>
                  <a:lnTo>
                    <a:pt x="62115" y="34754"/>
                  </a:lnTo>
                  <a:cubicBezTo>
                    <a:pt x="61584" y="32926"/>
                    <a:pt x="60221" y="31015"/>
                    <a:pt x="56765" y="29237"/>
                  </a:cubicBezTo>
                  <a:cubicBezTo>
                    <a:pt x="50550" y="26030"/>
                    <a:pt x="48622" y="22308"/>
                    <a:pt x="43288" y="8200"/>
                  </a:cubicBezTo>
                  <a:cubicBezTo>
                    <a:pt x="41100" y="2390"/>
                    <a:pt x="39071" y="1"/>
                    <a:pt x="3722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2474607" y="4180954"/>
              <a:ext cx="366314" cy="174125"/>
            </a:xfrm>
            <a:custGeom>
              <a:avLst/>
              <a:gdLst/>
              <a:ahLst/>
              <a:cxnLst/>
              <a:rect l="l" t="t" r="r" b="b"/>
              <a:pathLst>
                <a:path w="11417" h="5427" extrusionOk="0">
                  <a:moveTo>
                    <a:pt x="9970" y="1"/>
                  </a:moveTo>
                  <a:cubicBezTo>
                    <a:pt x="9854" y="1"/>
                    <a:pt x="9737" y="20"/>
                    <a:pt x="9622" y="59"/>
                  </a:cubicBezTo>
                  <a:lnTo>
                    <a:pt x="7312" y="790"/>
                  </a:lnTo>
                  <a:cubicBezTo>
                    <a:pt x="6963" y="906"/>
                    <a:pt x="6681" y="1189"/>
                    <a:pt x="6581" y="1555"/>
                  </a:cubicBezTo>
                  <a:lnTo>
                    <a:pt x="1" y="3648"/>
                  </a:lnTo>
                  <a:lnTo>
                    <a:pt x="566" y="5426"/>
                  </a:lnTo>
                  <a:lnTo>
                    <a:pt x="7146" y="3316"/>
                  </a:lnTo>
                  <a:cubicBezTo>
                    <a:pt x="7350" y="3486"/>
                    <a:pt x="7593" y="3571"/>
                    <a:pt x="7842" y="3571"/>
                  </a:cubicBezTo>
                  <a:cubicBezTo>
                    <a:pt x="7959" y="3571"/>
                    <a:pt x="8077" y="3552"/>
                    <a:pt x="8193" y="3515"/>
                  </a:cubicBezTo>
                  <a:lnTo>
                    <a:pt x="10486" y="2784"/>
                  </a:lnTo>
                  <a:cubicBezTo>
                    <a:pt x="11084" y="2585"/>
                    <a:pt x="11417" y="1953"/>
                    <a:pt x="11217" y="1355"/>
                  </a:cubicBezTo>
                  <a:lnTo>
                    <a:pt x="11034" y="790"/>
                  </a:lnTo>
                  <a:cubicBezTo>
                    <a:pt x="10888" y="310"/>
                    <a:pt x="10441" y="1"/>
                    <a:pt x="9970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2554050" y="4443025"/>
              <a:ext cx="296465" cy="90127"/>
            </a:xfrm>
            <a:custGeom>
              <a:avLst/>
              <a:gdLst/>
              <a:ahLst/>
              <a:cxnLst/>
              <a:rect l="l" t="t" r="r" b="b"/>
              <a:pathLst>
                <a:path w="9240" h="2809" extrusionOk="0">
                  <a:moveTo>
                    <a:pt x="1" y="0"/>
                  </a:moveTo>
                  <a:lnTo>
                    <a:pt x="34" y="2808"/>
                  </a:lnTo>
                  <a:lnTo>
                    <a:pt x="9240" y="2808"/>
                  </a:lnTo>
                  <a:lnTo>
                    <a:pt x="855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2652679" y="4417421"/>
              <a:ext cx="116789" cy="141334"/>
            </a:xfrm>
            <a:custGeom>
              <a:avLst/>
              <a:gdLst/>
              <a:ahLst/>
              <a:cxnLst/>
              <a:rect l="l" t="t" r="r" b="b"/>
              <a:pathLst>
                <a:path w="3640" h="4405" extrusionOk="0">
                  <a:moveTo>
                    <a:pt x="1" y="1"/>
                  </a:moveTo>
                  <a:lnTo>
                    <a:pt x="1" y="4404"/>
                  </a:lnTo>
                  <a:lnTo>
                    <a:pt x="3640" y="4404"/>
                  </a:lnTo>
                  <a:lnTo>
                    <a:pt x="3640" y="1"/>
                  </a:ln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2819040" y="4358256"/>
              <a:ext cx="76811" cy="259664"/>
            </a:xfrm>
            <a:custGeom>
              <a:avLst/>
              <a:gdLst/>
              <a:ahLst/>
              <a:cxnLst/>
              <a:rect l="l" t="t" r="r" b="b"/>
              <a:pathLst>
                <a:path w="2394" h="8093" extrusionOk="0">
                  <a:moveTo>
                    <a:pt x="0" y="0"/>
                  </a:moveTo>
                  <a:lnTo>
                    <a:pt x="0" y="8093"/>
                  </a:lnTo>
                  <a:lnTo>
                    <a:pt x="2393" y="8093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2224023" y="4125255"/>
              <a:ext cx="156254" cy="133859"/>
            </a:xfrm>
            <a:custGeom>
              <a:avLst/>
              <a:gdLst/>
              <a:ahLst/>
              <a:cxnLst/>
              <a:rect l="l" t="t" r="r" b="b"/>
              <a:pathLst>
                <a:path w="4870" h="4172" extrusionOk="0">
                  <a:moveTo>
                    <a:pt x="2792" y="0"/>
                  </a:moveTo>
                  <a:cubicBezTo>
                    <a:pt x="931" y="0"/>
                    <a:pt x="0" y="2244"/>
                    <a:pt x="1313" y="3556"/>
                  </a:cubicBezTo>
                  <a:cubicBezTo>
                    <a:pt x="1738" y="3981"/>
                    <a:pt x="2260" y="4171"/>
                    <a:pt x="2773" y="4171"/>
                  </a:cubicBezTo>
                  <a:cubicBezTo>
                    <a:pt x="3843" y="4171"/>
                    <a:pt x="4869" y="3342"/>
                    <a:pt x="4869" y="2094"/>
                  </a:cubicBezTo>
                  <a:cubicBezTo>
                    <a:pt x="4869" y="931"/>
                    <a:pt x="3939" y="0"/>
                    <a:pt x="2792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2125394" y="4422747"/>
              <a:ext cx="291653" cy="249461"/>
            </a:xfrm>
            <a:custGeom>
              <a:avLst/>
              <a:gdLst/>
              <a:ahLst/>
              <a:cxnLst/>
              <a:rect l="l" t="t" r="r" b="b"/>
              <a:pathLst>
                <a:path w="9090" h="7775" extrusionOk="0">
                  <a:moveTo>
                    <a:pt x="5202" y="1"/>
                  </a:moveTo>
                  <a:cubicBezTo>
                    <a:pt x="1729" y="1"/>
                    <a:pt x="0" y="4188"/>
                    <a:pt x="2443" y="6631"/>
                  </a:cubicBezTo>
                  <a:cubicBezTo>
                    <a:pt x="3239" y="7421"/>
                    <a:pt x="4213" y="7775"/>
                    <a:pt x="5168" y="7775"/>
                  </a:cubicBezTo>
                  <a:cubicBezTo>
                    <a:pt x="7166" y="7775"/>
                    <a:pt x="9079" y="6227"/>
                    <a:pt x="9090" y="3889"/>
                  </a:cubicBezTo>
                  <a:cubicBezTo>
                    <a:pt x="9090" y="1729"/>
                    <a:pt x="7345" y="1"/>
                    <a:pt x="520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1996894" y="4743725"/>
              <a:ext cx="581188" cy="326304"/>
            </a:xfrm>
            <a:custGeom>
              <a:avLst/>
              <a:gdLst/>
              <a:ahLst/>
              <a:cxnLst/>
              <a:rect l="l" t="t" r="r" b="b"/>
              <a:pathLst>
                <a:path w="18114" h="10170" extrusionOk="0">
                  <a:moveTo>
                    <a:pt x="3108" y="0"/>
                  </a:moveTo>
                  <a:cubicBezTo>
                    <a:pt x="1396" y="0"/>
                    <a:pt x="1" y="1396"/>
                    <a:pt x="1" y="3124"/>
                  </a:cubicBezTo>
                  <a:lnTo>
                    <a:pt x="1" y="7046"/>
                  </a:lnTo>
                  <a:cubicBezTo>
                    <a:pt x="1" y="8774"/>
                    <a:pt x="1396" y="10170"/>
                    <a:pt x="3108" y="10170"/>
                  </a:cubicBezTo>
                  <a:lnTo>
                    <a:pt x="15006" y="10170"/>
                  </a:lnTo>
                  <a:cubicBezTo>
                    <a:pt x="16734" y="10170"/>
                    <a:pt x="18113" y="8774"/>
                    <a:pt x="18113" y="7046"/>
                  </a:cubicBezTo>
                  <a:lnTo>
                    <a:pt x="18113" y="3124"/>
                  </a:lnTo>
                  <a:cubicBezTo>
                    <a:pt x="18113" y="1396"/>
                    <a:pt x="16734" y="0"/>
                    <a:pt x="1500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2104058" y="4793842"/>
              <a:ext cx="346069" cy="209547"/>
            </a:xfrm>
            <a:custGeom>
              <a:avLst/>
              <a:gdLst/>
              <a:ahLst/>
              <a:cxnLst/>
              <a:rect l="l" t="t" r="r" b="b"/>
              <a:pathLst>
                <a:path w="10786" h="6531" extrusionOk="0">
                  <a:moveTo>
                    <a:pt x="1563" y="0"/>
                  </a:moveTo>
                  <a:cubicBezTo>
                    <a:pt x="699" y="0"/>
                    <a:pt x="1" y="698"/>
                    <a:pt x="1" y="1562"/>
                  </a:cubicBezTo>
                  <a:lnTo>
                    <a:pt x="1" y="4969"/>
                  </a:lnTo>
                  <a:cubicBezTo>
                    <a:pt x="1" y="5833"/>
                    <a:pt x="699" y="6531"/>
                    <a:pt x="1563" y="6531"/>
                  </a:cubicBezTo>
                  <a:lnTo>
                    <a:pt x="9223" y="6531"/>
                  </a:lnTo>
                  <a:cubicBezTo>
                    <a:pt x="10087" y="6531"/>
                    <a:pt x="10785" y="5833"/>
                    <a:pt x="10785" y="4969"/>
                  </a:cubicBezTo>
                  <a:lnTo>
                    <a:pt x="10785" y="1562"/>
                  </a:lnTo>
                  <a:cubicBezTo>
                    <a:pt x="10785" y="698"/>
                    <a:pt x="10087" y="0"/>
                    <a:pt x="922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3" name="Google Shape;313;p24"/>
          <p:cNvSpPr txBox="1">
            <a:spLocks noGrp="1"/>
          </p:cNvSpPr>
          <p:nvPr>
            <p:ph type="title"/>
          </p:nvPr>
        </p:nvSpPr>
        <p:spPr>
          <a:xfrm>
            <a:off x="7257600" y="1007167"/>
            <a:ext cx="3974400" cy="1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subTitle" idx="1"/>
          </p:nvPr>
        </p:nvSpPr>
        <p:spPr>
          <a:xfrm>
            <a:off x="7257633" y="2357200"/>
            <a:ext cx="3974400" cy="15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315" name="Google Shape;315;p24"/>
          <p:cNvSpPr txBox="1"/>
          <p:nvPr/>
        </p:nvSpPr>
        <p:spPr>
          <a:xfrm>
            <a:off x="7257600" y="4737600"/>
            <a:ext cx="39744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CREDITS: This presentation template was created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including icons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and infographics &amp; images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.</a:t>
            </a:r>
            <a:endParaRPr sz="1200">
              <a:solidFill>
                <a:srgbClr val="432918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8424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800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60000" y="3199400"/>
            <a:ext cx="576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15367"/>
            <a:ext cx="188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60000" y="4203033"/>
            <a:ext cx="3238000" cy="9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6664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3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AutoNum type="arabicPeriod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 rot="-701820">
            <a:off x="9698092" y="122007"/>
            <a:ext cx="3690821" cy="1194656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872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1428616" y="1699035"/>
            <a:ext cx="4137088" cy="4730159"/>
          </a:xfrm>
          <a:custGeom>
            <a:avLst/>
            <a:gdLst/>
            <a:ahLst/>
            <a:cxnLst/>
            <a:rect l="l" t="t" r="r" b="b"/>
            <a:pathLst>
              <a:path w="17878" h="31390" extrusionOk="0">
                <a:moveTo>
                  <a:pt x="7205" y="1378"/>
                </a:moveTo>
                <a:cubicBezTo>
                  <a:pt x="7205" y="1378"/>
                  <a:pt x="7237" y="1410"/>
                  <a:pt x="7237" y="1410"/>
                </a:cubicBezTo>
                <a:cubicBezTo>
                  <a:pt x="7205" y="1425"/>
                  <a:pt x="7189" y="1425"/>
                  <a:pt x="7174" y="1441"/>
                </a:cubicBezTo>
                <a:cubicBezTo>
                  <a:pt x="7158" y="1441"/>
                  <a:pt x="7142" y="1425"/>
                  <a:pt x="7142" y="1410"/>
                </a:cubicBezTo>
                <a:cubicBezTo>
                  <a:pt x="7158" y="1394"/>
                  <a:pt x="7174" y="1394"/>
                  <a:pt x="7205" y="1378"/>
                </a:cubicBezTo>
                <a:close/>
                <a:moveTo>
                  <a:pt x="7870" y="1805"/>
                </a:moveTo>
                <a:lnTo>
                  <a:pt x="7870" y="1805"/>
                </a:lnTo>
                <a:cubicBezTo>
                  <a:pt x="7902" y="1837"/>
                  <a:pt x="7934" y="1853"/>
                  <a:pt x="7965" y="1885"/>
                </a:cubicBezTo>
                <a:cubicBezTo>
                  <a:pt x="7941" y="1901"/>
                  <a:pt x="7923" y="1908"/>
                  <a:pt x="7911" y="1908"/>
                </a:cubicBezTo>
                <a:cubicBezTo>
                  <a:pt x="7876" y="1908"/>
                  <a:pt x="7882" y="1852"/>
                  <a:pt x="7870" y="1805"/>
                </a:cubicBezTo>
                <a:close/>
                <a:moveTo>
                  <a:pt x="11069" y="1932"/>
                </a:moveTo>
                <a:cubicBezTo>
                  <a:pt x="11148" y="1980"/>
                  <a:pt x="11148" y="2090"/>
                  <a:pt x="11069" y="2122"/>
                </a:cubicBezTo>
                <a:cubicBezTo>
                  <a:pt x="11005" y="2090"/>
                  <a:pt x="11005" y="1980"/>
                  <a:pt x="11069" y="1932"/>
                </a:cubicBezTo>
                <a:close/>
                <a:moveTo>
                  <a:pt x="7633" y="1853"/>
                </a:moveTo>
                <a:lnTo>
                  <a:pt x="7712" y="1869"/>
                </a:lnTo>
                <a:lnTo>
                  <a:pt x="7585" y="2138"/>
                </a:lnTo>
                <a:lnTo>
                  <a:pt x="7427" y="1980"/>
                </a:lnTo>
                <a:lnTo>
                  <a:pt x="7633" y="1853"/>
                </a:lnTo>
                <a:close/>
                <a:moveTo>
                  <a:pt x="8456" y="2059"/>
                </a:moveTo>
                <a:cubicBezTo>
                  <a:pt x="8456" y="2075"/>
                  <a:pt x="8472" y="2106"/>
                  <a:pt x="8504" y="2185"/>
                </a:cubicBezTo>
                <a:lnTo>
                  <a:pt x="8329" y="2296"/>
                </a:lnTo>
                <a:cubicBezTo>
                  <a:pt x="8314" y="2280"/>
                  <a:pt x="8298" y="2249"/>
                  <a:pt x="8282" y="2170"/>
                </a:cubicBezTo>
                <a:lnTo>
                  <a:pt x="8456" y="2059"/>
                </a:lnTo>
                <a:close/>
                <a:moveTo>
                  <a:pt x="10419" y="2217"/>
                </a:moveTo>
                <a:lnTo>
                  <a:pt x="10451" y="2249"/>
                </a:lnTo>
                <a:lnTo>
                  <a:pt x="10419" y="2312"/>
                </a:lnTo>
                <a:cubicBezTo>
                  <a:pt x="10404" y="2296"/>
                  <a:pt x="10388" y="2280"/>
                  <a:pt x="10388" y="2280"/>
                </a:cubicBezTo>
                <a:cubicBezTo>
                  <a:pt x="10388" y="2249"/>
                  <a:pt x="10404" y="2233"/>
                  <a:pt x="10419" y="2217"/>
                </a:cubicBezTo>
                <a:close/>
                <a:moveTo>
                  <a:pt x="10784" y="2138"/>
                </a:moveTo>
                <a:cubicBezTo>
                  <a:pt x="10879" y="2154"/>
                  <a:pt x="10847" y="2217"/>
                  <a:pt x="10847" y="2280"/>
                </a:cubicBezTo>
                <a:cubicBezTo>
                  <a:pt x="10823" y="2312"/>
                  <a:pt x="10784" y="2328"/>
                  <a:pt x="10744" y="2328"/>
                </a:cubicBezTo>
                <a:cubicBezTo>
                  <a:pt x="10704" y="2328"/>
                  <a:pt x="10665" y="2312"/>
                  <a:pt x="10641" y="2280"/>
                </a:cubicBezTo>
                <a:lnTo>
                  <a:pt x="10784" y="2138"/>
                </a:lnTo>
                <a:close/>
                <a:moveTo>
                  <a:pt x="7892" y="2312"/>
                </a:moveTo>
                <a:cubicBezTo>
                  <a:pt x="7930" y="2312"/>
                  <a:pt x="7965" y="2328"/>
                  <a:pt x="7981" y="2360"/>
                </a:cubicBezTo>
                <a:cubicBezTo>
                  <a:pt x="7965" y="2399"/>
                  <a:pt x="7930" y="2419"/>
                  <a:pt x="7892" y="2419"/>
                </a:cubicBezTo>
                <a:cubicBezTo>
                  <a:pt x="7854" y="2419"/>
                  <a:pt x="7815" y="2399"/>
                  <a:pt x="7791" y="2360"/>
                </a:cubicBezTo>
                <a:cubicBezTo>
                  <a:pt x="7815" y="2328"/>
                  <a:pt x="7854" y="2312"/>
                  <a:pt x="7892" y="2312"/>
                </a:cubicBezTo>
                <a:close/>
                <a:moveTo>
                  <a:pt x="6271" y="2315"/>
                </a:moveTo>
                <a:cubicBezTo>
                  <a:pt x="6371" y="2334"/>
                  <a:pt x="6416" y="2396"/>
                  <a:pt x="6461" y="2486"/>
                </a:cubicBezTo>
                <a:lnTo>
                  <a:pt x="6287" y="2486"/>
                </a:lnTo>
                <a:cubicBezTo>
                  <a:pt x="6271" y="2424"/>
                  <a:pt x="6271" y="2362"/>
                  <a:pt x="6271" y="2315"/>
                </a:cubicBezTo>
                <a:close/>
                <a:moveTo>
                  <a:pt x="11005" y="2423"/>
                </a:moveTo>
                <a:cubicBezTo>
                  <a:pt x="11005" y="2423"/>
                  <a:pt x="11037" y="2439"/>
                  <a:pt x="11037" y="2455"/>
                </a:cubicBezTo>
                <a:lnTo>
                  <a:pt x="10974" y="2486"/>
                </a:lnTo>
                <a:cubicBezTo>
                  <a:pt x="10958" y="2470"/>
                  <a:pt x="10942" y="2470"/>
                  <a:pt x="10942" y="2455"/>
                </a:cubicBezTo>
                <a:cubicBezTo>
                  <a:pt x="10958" y="2439"/>
                  <a:pt x="10974" y="2439"/>
                  <a:pt x="11005" y="2423"/>
                </a:cubicBezTo>
                <a:close/>
                <a:moveTo>
                  <a:pt x="14315" y="2613"/>
                </a:moveTo>
                <a:lnTo>
                  <a:pt x="14362" y="2645"/>
                </a:lnTo>
                <a:cubicBezTo>
                  <a:pt x="14330" y="2660"/>
                  <a:pt x="14315" y="2660"/>
                  <a:pt x="14299" y="2676"/>
                </a:cubicBezTo>
                <a:cubicBezTo>
                  <a:pt x="14283" y="2676"/>
                  <a:pt x="14267" y="2660"/>
                  <a:pt x="14267" y="2645"/>
                </a:cubicBezTo>
                <a:lnTo>
                  <a:pt x="14315" y="2613"/>
                </a:lnTo>
                <a:close/>
                <a:moveTo>
                  <a:pt x="8498" y="2510"/>
                </a:moveTo>
                <a:cubicBezTo>
                  <a:pt x="8527" y="2510"/>
                  <a:pt x="8559" y="2526"/>
                  <a:pt x="8599" y="2565"/>
                </a:cubicBezTo>
                <a:lnTo>
                  <a:pt x="8614" y="2565"/>
                </a:lnTo>
                <a:lnTo>
                  <a:pt x="8424" y="2692"/>
                </a:lnTo>
                <a:cubicBezTo>
                  <a:pt x="8424" y="2645"/>
                  <a:pt x="8409" y="2597"/>
                  <a:pt x="8409" y="2550"/>
                </a:cubicBezTo>
                <a:cubicBezTo>
                  <a:pt x="8440" y="2526"/>
                  <a:pt x="8468" y="2510"/>
                  <a:pt x="8498" y="2510"/>
                </a:cubicBezTo>
                <a:close/>
                <a:moveTo>
                  <a:pt x="7609" y="2597"/>
                </a:moveTo>
                <a:cubicBezTo>
                  <a:pt x="7649" y="2597"/>
                  <a:pt x="7688" y="2613"/>
                  <a:pt x="7712" y="2645"/>
                </a:cubicBezTo>
                <a:cubicBezTo>
                  <a:pt x="7688" y="2684"/>
                  <a:pt x="7649" y="2704"/>
                  <a:pt x="7609" y="2704"/>
                </a:cubicBezTo>
                <a:cubicBezTo>
                  <a:pt x="7569" y="2704"/>
                  <a:pt x="7530" y="2684"/>
                  <a:pt x="7506" y="2645"/>
                </a:cubicBezTo>
                <a:cubicBezTo>
                  <a:pt x="7530" y="2613"/>
                  <a:pt x="7569" y="2597"/>
                  <a:pt x="7609" y="2597"/>
                </a:cubicBezTo>
                <a:close/>
                <a:moveTo>
                  <a:pt x="12446" y="2660"/>
                </a:moveTo>
                <a:cubicBezTo>
                  <a:pt x="12430" y="2692"/>
                  <a:pt x="12399" y="2724"/>
                  <a:pt x="12383" y="2755"/>
                </a:cubicBezTo>
                <a:cubicBezTo>
                  <a:pt x="12320" y="2660"/>
                  <a:pt x="12383" y="2676"/>
                  <a:pt x="12446" y="2660"/>
                </a:cubicBezTo>
                <a:close/>
                <a:moveTo>
                  <a:pt x="7189" y="2692"/>
                </a:moveTo>
                <a:lnTo>
                  <a:pt x="7221" y="2755"/>
                </a:lnTo>
                <a:lnTo>
                  <a:pt x="7189" y="2787"/>
                </a:lnTo>
                <a:cubicBezTo>
                  <a:pt x="7174" y="2771"/>
                  <a:pt x="7158" y="2740"/>
                  <a:pt x="7158" y="2724"/>
                </a:cubicBezTo>
                <a:cubicBezTo>
                  <a:pt x="7158" y="2708"/>
                  <a:pt x="7189" y="2708"/>
                  <a:pt x="7189" y="2692"/>
                </a:cubicBezTo>
                <a:close/>
                <a:moveTo>
                  <a:pt x="7379" y="2692"/>
                </a:moveTo>
                <a:lnTo>
                  <a:pt x="7411" y="2724"/>
                </a:lnTo>
                <a:lnTo>
                  <a:pt x="7379" y="2787"/>
                </a:lnTo>
                <a:cubicBezTo>
                  <a:pt x="7364" y="2771"/>
                  <a:pt x="7348" y="2755"/>
                  <a:pt x="7348" y="2755"/>
                </a:cubicBezTo>
                <a:cubicBezTo>
                  <a:pt x="7364" y="2724"/>
                  <a:pt x="7364" y="2708"/>
                  <a:pt x="7379" y="2692"/>
                </a:cubicBezTo>
                <a:close/>
                <a:moveTo>
                  <a:pt x="6445" y="2597"/>
                </a:moveTo>
                <a:cubicBezTo>
                  <a:pt x="6524" y="2676"/>
                  <a:pt x="6524" y="2740"/>
                  <a:pt x="6445" y="2803"/>
                </a:cubicBezTo>
                <a:lnTo>
                  <a:pt x="6350" y="2787"/>
                </a:lnTo>
                <a:lnTo>
                  <a:pt x="6303" y="2629"/>
                </a:lnTo>
                <a:lnTo>
                  <a:pt x="6445" y="2597"/>
                </a:lnTo>
                <a:close/>
                <a:moveTo>
                  <a:pt x="11860" y="2676"/>
                </a:moveTo>
                <a:cubicBezTo>
                  <a:pt x="11955" y="2724"/>
                  <a:pt x="11955" y="2724"/>
                  <a:pt x="11924" y="2850"/>
                </a:cubicBezTo>
                <a:cubicBezTo>
                  <a:pt x="11813" y="2819"/>
                  <a:pt x="11876" y="2740"/>
                  <a:pt x="11860" y="2676"/>
                </a:cubicBezTo>
                <a:close/>
                <a:moveTo>
                  <a:pt x="8440" y="2803"/>
                </a:moveTo>
                <a:cubicBezTo>
                  <a:pt x="8456" y="2803"/>
                  <a:pt x="8472" y="2819"/>
                  <a:pt x="8472" y="2835"/>
                </a:cubicBezTo>
                <a:cubicBezTo>
                  <a:pt x="8456" y="2850"/>
                  <a:pt x="8424" y="2850"/>
                  <a:pt x="8409" y="2866"/>
                </a:cubicBezTo>
                <a:cubicBezTo>
                  <a:pt x="8393" y="2866"/>
                  <a:pt x="8377" y="2850"/>
                  <a:pt x="8377" y="2835"/>
                </a:cubicBezTo>
                <a:cubicBezTo>
                  <a:pt x="8393" y="2819"/>
                  <a:pt x="8424" y="2819"/>
                  <a:pt x="8440" y="2803"/>
                </a:cubicBezTo>
                <a:close/>
                <a:moveTo>
                  <a:pt x="9944" y="2787"/>
                </a:moveTo>
                <a:lnTo>
                  <a:pt x="9976" y="2819"/>
                </a:lnTo>
                <a:lnTo>
                  <a:pt x="9944" y="2882"/>
                </a:lnTo>
                <a:cubicBezTo>
                  <a:pt x="9929" y="2866"/>
                  <a:pt x="9913" y="2850"/>
                  <a:pt x="9913" y="2850"/>
                </a:cubicBezTo>
                <a:cubicBezTo>
                  <a:pt x="9929" y="2819"/>
                  <a:pt x="9929" y="2803"/>
                  <a:pt x="9944" y="2787"/>
                </a:cubicBezTo>
                <a:close/>
                <a:moveTo>
                  <a:pt x="8250" y="2597"/>
                </a:moveTo>
                <a:cubicBezTo>
                  <a:pt x="8314" y="2676"/>
                  <a:pt x="8234" y="2660"/>
                  <a:pt x="8171" y="2692"/>
                </a:cubicBezTo>
                <a:cubicBezTo>
                  <a:pt x="8171" y="2771"/>
                  <a:pt x="8234" y="2882"/>
                  <a:pt x="8139" y="2961"/>
                </a:cubicBezTo>
                <a:cubicBezTo>
                  <a:pt x="8060" y="2898"/>
                  <a:pt x="8092" y="2819"/>
                  <a:pt x="8092" y="2740"/>
                </a:cubicBezTo>
                <a:cubicBezTo>
                  <a:pt x="8108" y="2724"/>
                  <a:pt x="8155" y="2692"/>
                  <a:pt x="8203" y="2645"/>
                </a:cubicBezTo>
                <a:cubicBezTo>
                  <a:pt x="8203" y="2645"/>
                  <a:pt x="8219" y="2613"/>
                  <a:pt x="8250" y="2597"/>
                </a:cubicBezTo>
                <a:close/>
                <a:moveTo>
                  <a:pt x="1869" y="2613"/>
                </a:moveTo>
                <a:cubicBezTo>
                  <a:pt x="1948" y="2692"/>
                  <a:pt x="1869" y="2819"/>
                  <a:pt x="2043" y="2819"/>
                </a:cubicBezTo>
                <a:cubicBezTo>
                  <a:pt x="1955" y="2882"/>
                  <a:pt x="1907" y="2985"/>
                  <a:pt x="1820" y="2985"/>
                </a:cubicBezTo>
                <a:cubicBezTo>
                  <a:pt x="1797" y="2985"/>
                  <a:pt x="1772" y="2978"/>
                  <a:pt x="1743" y="2961"/>
                </a:cubicBezTo>
                <a:cubicBezTo>
                  <a:pt x="1727" y="2866"/>
                  <a:pt x="1711" y="2755"/>
                  <a:pt x="1727" y="2629"/>
                </a:cubicBezTo>
                <a:lnTo>
                  <a:pt x="1869" y="2613"/>
                </a:lnTo>
                <a:close/>
                <a:moveTo>
                  <a:pt x="9739" y="3072"/>
                </a:moveTo>
                <a:lnTo>
                  <a:pt x="9786" y="3135"/>
                </a:lnTo>
                <a:lnTo>
                  <a:pt x="9739" y="3167"/>
                </a:lnTo>
                <a:cubicBezTo>
                  <a:pt x="9739" y="3151"/>
                  <a:pt x="9723" y="3120"/>
                  <a:pt x="9723" y="3104"/>
                </a:cubicBezTo>
                <a:cubicBezTo>
                  <a:pt x="9707" y="3088"/>
                  <a:pt x="9739" y="3088"/>
                  <a:pt x="9739" y="3072"/>
                </a:cubicBezTo>
                <a:close/>
                <a:moveTo>
                  <a:pt x="14552" y="2886"/>
                </a:moveTo>
                <a:cubicBezTo>
                  <a:pt x="14568" y="2886"/>
                  <a:pt x="14584" y="2890"/>
                  <a:pt x="14600" y="2898"/>
                </a:cubicBezTo>
                <a:lnTo>
                  <a:pt x="14837" y="3135"/>
                </a:lnTo>
                <a:lnTo>
                  <a:pt x="14710" y="3183"/>
                </a:lnTo>
                <a:cubicBezTo>
                  <a:pt x="14647" y="3120"/>
                  <a:pt x="14584" y="3056"/>
                  <a:pt x="14505" y="2993"/>
                </a:cubicBezTo>
                <a:cubicBezTo>
                  <a:pt x="14473" y="2961"/>
                  <a:pt x="14457" y="2930"/>
                  <a:pt x="14505" y="2898"/>
                </a:cubicBezTo>
                <a:cubicBezTo>
                  <a:pt x="14520" y="2890"/>
                  <a:pt x="14536" y="2886"/>
                  <a:pt x="14552" y="2886"/>
                </a:cubicBezTo>
                <a:close/>
                <a:moveTo>
                  <a:pt x="7538" y="2961"/>
                </a:moveTo>
                <a:lnTo>
                  <a:pt x="7759" y="3009"/>
                </a:lnTo>
                <a:cubicBezTo>
                  <a:pt x="7696" y="3072"/>
                  <a:pt x="7649" y="3120"/>
                  <a:pt x="7585" y="3199"/>
                </a:cubicBezTo>
                <a:lnTo>
                  <a:pt x="7538" y="2961"/>
                </a:lnTo>
                <a:close/>
                <a:moveTo>
                  <a:pt x="8519" y="3183"/>
                </a:moveTo>
                <a:lnTo>
                  <a:pt x="8567" y="3215"/>
                </a:lnTo>
                <a:cubicBezTo>
                  <a:pt x="8535" y="3230"/>
                  <a:pt x="8519" y="3230"/>
                  <a:pt x="8504" y="3246"/>
                </a:cubicBezTo>
                <a:cubicBezTo>
                  <a:pt x="8488" y="3246"/>
                  <a:pt x="8472" y="3230"/>
                  <a:pt x="8472" y="3215"/>
                </a:cubicBezTo>
                <a:lnTo>
                  <a:pt x="8519" y="3183"/>
                </a:lnTo>
                <a:close/>
                <a:moveTo>
                  <a:pt x="7569" y="3262"/>
                </a:moveTo>
                <a:cubicBezTo>
                  <a:pt x="7569" y="3278"/>
                  <a:pt x="7585" y="3294"/>
                  <a:pt x="7585" y="3325"/>
                </a:cubicBezTo>
                <a:cubicBezTo>
                  <a:pt x="7601" y="3325"/>
                  <a:pt x="7569" y="3341"/>
                  <a:pt x="7569" y="3357"/>
                </a:cubicBezTo>
                <a:cubicBezTo>
                  <a:pt x="7554" y="3341"/>
                  <a:pt x="7538" y="3310"/>
                  <a:pt x="7538" y="3294"/>
                </a:cubicBezTo>
                <a:cubicBezTo>
                  <a:pt x="7538" y="3278"/>
                  <a:pt x="7569" y="3278"/>
                  <a:pt x="7569" y="3262"/>
                </a:cubicBezTo>
                <a:close/>
                <a:moveTo>
                  <a:pt x="14125" y="3262"/>
                </a:moveTo>
                <a:lnTo>
                  <a:pt x="14156" y="3325"/>
                </a:lnTo>
                <a:lnTo>
                  <a:pt x="14125" y="3357"/>
                </a:lnTo>
                <a:cubicBezTo>
                  <a:pt x="14109" y="3341"/>
                  <a:pt x="14093" y="3310"/>
                  <a:pt x="14093" y="3294"/>
                </a:cubicBezTo>
                <a:cubicBezTo>
                  <a:pt x="14093" y="3278"/>
                  <a:pt x="14125" y="3278"/>
                  <a:pt x="14125" y="3262"/>
                </a:cubicBezTo>
                <a:close/>
                <a:moveTo>
                  <a:pt x="3975" y="2724"/>
                </a:moveTo>
                <a:lnTo>
                  <a:pt x="4007" y="2835"/>
                </a:lnTo>
                <a:lnTo>
                  <a:pt x="3912" y="2945"/>
                </a:lnTo>
                <a:lnTo>
                  <a:pt x="3912" y="3230"/>
                </a:lnTo>
                <a:lnTo>
                  <a:pt x="3769" y="3373"/>
                </a:lnTo>
                <a:cubicBezTo>
                  <a:pt x="3674" y="3246"/>
                  <a:pt x="3753" y="3104"/>
                  <a:pt x="3706" y="2961"/>
                </a:cubicBezTo>
                <a:lnTo>
                  <a:pt x="3975" y="2724"/>
                </a:lnTo>
                <a:close/>
                <a:moveTo>
                  <a:pt x="4371" y="3278"/>
                </a:moveTo>
                <a:cubicBezTo>
                  <a:pt x="4466" y="3341"/>
                  <a:pt x="4466" y="3341"/>
                  <a:pt x="4419" y="3452"/>
                </a:cubicBezTo>
                <a:cubicBezTo>
                  <a:pt x="4324" y="3420"/>
                  <a:pt x="4387" y="3341"/>
                  <a:pt x="4371" y="3278"/>
                </a:cubicBezTo>
                <a:close/>
                <a:moveTo>
                  <a:pt x="14679" y="3357"/>
                </a:moveTo>
                <a:cubicBezTo>
                  <a:pt x="14758" y="3405"/>
                  <a:pt x="14758" y="3515"/>
                  <a:pt x="14679" y="3547"/>
                </a:cubicBezTo>
                <a:cubicBezTo>
                  <a:pt x="14615" y="3515"/>
                  <a:pt x="14615" y="3405"/>
                  <a:pt x="14679" y="3357"/>
                </a:cubicBezTo>
                <a:close/>
                <a:moveTo>
                  <a:pt x="8278" y="3458"/>
                </a:moveTo>
                <a:cubicBezTo>
                  <a:pt x="8306" y="3458"/>
                  <a:pt x="8332" y="3470"/>
                  <a:pt x="8361" y="3500"/>
                </a:cubicBezTo>
                <a:cubicBezTo>
                  <a:pt x="8340" y="3543"/>
                  <a:pt x="8315" y="3560"/>
                  <a:pt x="8287" y="3560"/>
                </a:cubicBezTo>
                <a:cubicBezTo>
                  <a:pt x="8253" y="3560"/>
                  <a:pt x="8215" y="3534"/>
                  <a:pt x="8171" y="3500"/>
                </a:cubicBezTo>
                <a:cubicBezTo>
                  <a:pt x="8213" y="3474"/>
                  <a:pt x="8247" y="3458"/>
                  <a:pt x="8278" y="3458"/>
                </a:cubicBezTo>
                <a:close/>
                <a:moveTo>
                  <a:pt x="4452" y="3575"/>
                </a:moveTo>
                <a:cubicBezTo>
                  <a:pt x="4456" y="3575"/>
                  <a:pt x="4469" y="3598"/>
                  <a:pt x="4482" y="3610"/>
                </a:cubicBezTo>
                <a:cubicBezTo>
                  <a:pt x="4466" y="3610"/>
                  <a:pt x="4434" y="3626"/>
                  <a:pt x="4419" y="3626"/>
                </a:cubicBezTo>
                <a:cubicBezTo>
                  <a:pt x="4415" y="3629"/>
                  <a:pt x="4412" y="3631"/>
                  <a:pt x="4409" y="3631"/>
                </a:cubicBezTo>
                <a:cubicBezTo>
                  <a:pt x="4397" y="3631"/>
                  <a:pt x="4387" y="3610"/>
                  <a:pt x="4387" y="3610"/>
                </a:cubicBezTo>
                <a:cubicBezTo>
                  <a:pt x="4403" y="3595"/>
                  <a:pt x="4419" y="3579"/>
                  <a:pt x="4450" y="3579"/>
                </a:cubicBezTo>
                <a:cubicBezTo>
                  <a:pt x="4450" y="3576"/>
                  <a:pt x="4451" y="3575"/>
                  <a:pt x="4452" y="3575"/>
                </a:cubicBezTo>
                <a:close/>
                <a:moveTo>
                  <a:pt x="5210" y="3357"/>
                </a:moveTo>
                <a:cubicBezTo>
                  <a:pt x="5242" y="3420"/>
                  <a:pt x="5289" y="3484"/>
                  <a:pt x="5305" y="3531"/>
                </a:cubicBezTo>
                <a:lnTo>
                  <a:pt x="5084" y="3642"/>
                </a:lnTo>
                <a:cubicBezTo>
                  <a:pt x="5068" y="3595"/>
                  <a:pt x="5068" y="3547"/>
                  <a:pt x="5068" y="3515"/>
                </a:cubicBezTo>
                <a:lnTo>
                  <a:pt x="5210" y="3357"/>
                </a:lnTo>
                <a:close/>
                <a:moveTo>
                  <a:pt x="9484" y="3084"/>
                </a:moveTo>
                <a:cubicBezTo>
                  <a:pt x="9511" y="3084"/>
                  <a:pt x="9567" y="3107"/>
                  <a:pt x="9644" y="3120"/>
                </a:cubicBezTo>
                <a:lnTo>
                  <a:pt x="9390" y="3294"/>
                </a:lnTo>
                <a:lnTo>
                  <a:pt x="9501" y="3420"/>
                </a:lnTo>
                <a:cubicBezTo>
                  <a:pt x="9533" y="3531"/>
                  <a:pt x="9422" y="3579"/>
                  <a:pt x="9374" y="3658"/>
                </a:cubicBezTo>
                <a:lnTo>
                  <a:pt x="9232" y="3531"/>
                </a:lnTo>
                <a:lnTo>
                  <a:pt x="9232" y="3215"/>
                </a:lnTo>
                <a:cubicBezTo>
                  <a:pt x="9311" y="3167"/>
                  <a:pt x="9406" y="3167"/>
                  <a:pt x="9469" y="3088"/>
                </a:cubicBezTo>
                <a:cubicBezTo>
                  <a:pt x="9472" y="3085"/>
                  <a:pt x="9477" y="3084"/>
                  <a:pt x="9484" y="3084"/>
                </a:cubicBezTo>
                <a:close/>
                <a:moveTo>
                  <a:pt x="2233" y="3547"/>
                </a:moveTo>
                <a:cubicBezTo>
                  <a:pt x="2297" y="3626"/>
                  <a:pt x="2297" y="3674"/>
                  <a:pt x="2249" y="3737"/>
                </a:cubicBezTo>
                <a:cubicBezTo>
                  <a:pt x="2138" y="3690"/>
                  <a:pt x="2170" y="3626"/>
                  <a:pt x="2233" y="3547"/>
                </a:cubicBezTo>
                <a:close/>
                <a:moveTo>
                  <a:pt x="4229" y="3642"/>
                </a:moveTo>
                <a:cubicBezTo>
                  <a:pt x="4308" y="3690"/>
                  <a:pt x="4308" y="3800"/>
                  <a:pt x="4229" y="3848"/>
                </a:cubicBezTo>
                <a:cubicBezTo>
                  <a:pt x="4149" y="3800"/>
                  <a:pt x="4149" y="3690"/>
                  <a:pt x="4229" y="3642"/>
                </a:cubicBezTo>
                <a:close/>
                <a:moveTo>
                  <a:pt x="5559" y="3737"/>
                </a:moveTo>
                <a:cubicBezTo>
                  <a:pt x="5622" y="3816"/>
                  <a:pt x="5622" y="3864"/>
                  <a:pt x="5574" y="3927"/>
                </a:cubicBezTo>
                <a:cubicBezTo>
                  <a:pt x="5464" y="3880"/>
                  <a:pt x="5495" y="3816"/>
                  <a:pt x="5559" y="3737"/>
                </a:cubicBezTo>
                <a:close/>
                <a:moveTo>
                  <a:pt x="2439" y="3848"/>
                </a:moveTo>
                <a:cubicBezTo>
                  <a:pt x="2455" y="3848"/>
                  <a:pt x="2471" y="3880"/>
                  <a:pt x="2471" y="3880"/>
                </a:cubicBezTo>
                <a:cubicBezTo>
                  <a:pt x="2455" y="3895"/>
                  <a:pt x="2455" y="3911"/>
                  <a:pt x="2439" y="3943"/>
                </a:cubicBezTo>
                <a:lnTo>
                  <a:pt x="2408" y="3895"/>
                </a:lnTo>
                <a:lnTo>
                  <a:pt x="2439" y="3848"/>
                </a:lnTo>
                <a:close/>
                <a:moveTo>
                  <a:pt x="5954" y="3848"/>
                </a:moveTo>
                <a:cubicBezTo>
                  <a:pt x="5970" y="3864"/>
                  <a:pt x="5970" y="3880"/>
                  <a:pt x="5986" y="3911"/>
                </a:cubicBezTo>
                <a:cubicBezTo>
                  <a:pt x="5986" y="3911"/>
                  <a:pt x="5970" y="3927"/>
                  <a:pt x="5954" y="3943"/>
                </a:cubicBezTo>
                <a:lnTo>
                  <a:pt x="5923" y="3880"/>
                </a:lnTo>
                <a:lnTo>
                  <a:pt x="5954" y="3848"/>
                </a:lnTo>
                <a:close/>
                <a:moveTo>
                  <a:pt x="2708" y="3737"/>
                </a:moveTo>
                <a:cubicBezTo>
                  <a:pt x="2803" y="3816"/>
                  <a:pt x="2803" y="3959"/>
                  <a:pt x="2708" y="4038"/>
                </a:cubicBezTo>
                <a:cubicBezTo>
                  <a:pt x="2629" y="3959"/>
                  <a:pt x="2629" y="3816"/>
                  <a:pt x="2708" y="3737"/>
                </a:cubicBezTo>
                <a:close/>
                <a:moveTo>
                  <a:pt x="17402" y="4244"/>
                </a:moveTo>
                <a:lnTo>
                  <a:pt x="17402" y="4244"/>
                </a:lnTo>
                <a:cubicBezTo>
                  <a:pt x="17370" y="4275"/>
                  <a:pt x="17355" y="4307"/>
                  <a:pt x="17323" y="4339"/>
                </a:cubicBezTo>
                <a:cubicBezTo>
                  <a:pt x="17260" y="4244"/>
                  <a:pt x="17339" y="4260"/>
                  <a:pt x="17402" y="4244"/>
                </a:cubicBezTo>
                <a:close/>
                <a:moveTo>
                  <a:pt x="10799" y="4212"/>
                </a:moveTo>
                <a:cubicBezTo>
                  <a:pt x="10887" y="4241"/>
                  <a:pt x="10840" y="4324"/>
                  <a:pt x="10845" y="4386"/>
                </a:cubicBezTo>
                <a:lnTo>
                  <a:pt x="10689" y="4386"/>
                </a:lnTo>
                <a:cubicBezTo>
                  <a:pt x="10689" y="4291"/>
                  <a:pt x="10768" y="4275"/>
                  <a:pt x="10799" y="4212"/>
                </a:cubicBezTo>
                <a:close/>
                <a:moveTo>
                  <a:pt x="14109" y="3832"/>
                </a:moveTo>
                <a:lnTo>
                  <a:pt x="14220" y="3943"/>
                </a:lnTo>
                <a:lnTo>
                  <a:pt x="14615" y="3943"/>
                </a:lnTo>
                <a:cubicBezTo>
                  <a:pt x="14631" y="4054"/>
                  <a:pt x="14679" y="4165"/>
                  <a:pt x="14584" y="4228"/>
                </a:cubicBezTo>
                <a:cubicBezTo>
                  <a:pt x="14489" y="4291"/>
                  <a:pt x="14584" y="4418"/>
                  <a:pt x="14520" y="4481"/>
                </a:cubicBezTo>
                <a:cubicBezTo>
                  <a:pt x="14491" y="4507"/>
                  <a:pt x="14465" y="4516"/>
                  <a:pt x="14443" y="4516"/>
                </a:cubicBezTo>
                <a:cubicBezTo>
                  <a:pt x="14383" y="4516"/>
                  <a:pt x="14345" y="4445"/>
                  <a:pt x="14299" y="4434"/>
                </a:cubicBezTo>
                <a:cubicBezTo>
                  <a:pt x="14267" y="4450"/>
                  <a:pt x="14235" y="4481"/>
                  <a:pt x="14204" y="4497"/>
                </a:cubicBezTo>
                <a:cubicBezTo>
                  <a:pt x="14125" y="4418"/>
                  <a:pt x="14188" y="4339"/>
                  <a:pt x="14156" y="4228"/>
                </a:cubicBezTo>
                <a:lnTo>
                  <a:pt x="13982" y="4054"/>
                </a:lnTo>
                <a:lnTo>
                  <a:pt x="13982" y="3864"/>
                </a:lnTo>
                <a:lnTo>
                  <a:pt x="14109" y="3832"/>
                </a:lnTo>
                <a:close/>
                <a:moveTo>
                  <a:pt x="2914" y="4513"/>
                </a:moveTo>
                <a:cubicBezTo>
                  <a:pt x="2930" y="4529"/>
                  <a:pt x="2930" y="4545"/>
                  <a:pt x="2946" y="4576"/>
                </a:cubicBezTo>
                <a:cubicBezTo>
                  <a:pt x="2946" y="4576"/>
                  <a:pt x="2930" y="4592"/>
                  <a:pt x="2914" y="4608"/>
                </a:cubicBezTo>
                <a:lnTo>
                  <a:pt x="2883" y="4545"/>
                </a:lnTo>
                <a:lnTo>
                  <a:pt x="2914" y="4513"/>
                </a:lnTo>
                <a:close/>
                <a:moveTo>
                  <a:pt x="12890" y="4513"/>
                </a:moveTo>
                <a:cubicBezTo>
                  <a:pt x="12905" y="4513"/>
                  <a:pt x="12921" y="4545"/>
                  <a:pt x="12921" y="4545"/>
                </a:cubicBezTo>
                <a:cubicBezTo>
                  <a:pt x="12905" y="4560"/>
                  <a:pt x="12905" y="4576"/>
                  <a:pt x="12890" y="4608"/>
                </a:cubicBezTo>
                <a:lnTo>
                  <a:pt x="12858" y="4560"/>
                </a:lnTo>
                <a:lnTo>
                  <a:pt x="12890" y="4513"/>
                </a:lnTo>
                <a:close/>
                <a:moveTo>
                  <a:pt x="10967" y="4398"/>
                </a:moveTo>
                <a:cubicBezTo>
                  <a:pt x="11005" y="4398"/>
                  <a:pt x="11037" y="4426"/>
                  <a:pt x="11037" y="4465"/>
                </a:cubicBezTo>
                <a:cubicBezTo>
                  <a:pt x="11053" y="4529"/>
                  <a:pt x="11037" y="4592"/>
                  <a:pt x="10942" y="4592"/>
                </a:cubicBezTo>
                <a:lnTo>
                  <a:pt x="10942" y="4576"/>
                </a:lnTo>
                <a:cubicBezTo>
                  <a:pt x="10926" y="4608"/>
                  <a:pt x="10910" y="4640"/>
                  <a:pt x="10894" y="4656"/>
                </a:cubicBezTo>
                <a:cubicBezTo>
                  <a:pt x="10831" y="4576"/>
                  <a:pt x="10894" y="4592"/>
                  <a:pt x="10974" y="4560"/>
                </a:cubicBezTo>
                <a:cubicBezTo>
                  <a:pt x="10942" y="4545"/>
                  <a:pt x="10942" y="4545"/>
                  <a:pt x="10910" y="4497"/>
                </a:cubicBezTo>
                <a:cubicBezTo>
                  <a:pt x="10897" y="4470"/>
                  <a:pt x="10884" y="4432"/>
                  <a:pt x="10861" y="4402"/>
                </a:cubicBezTo>
                <a:lnTo>
                  <a:pt x="10942" y="4402"/>
                </a:lnTo>
                <a:cubicBezTo>
                  <a:pt x="10950" y="4399"/>
                  <a:pt x="10959" y="4398"/>
                  <a:pt x="10967" y="4398"/>
                </a:cubicBezTo>
                <a:close/>
                <a:moveTo>
                  <a:pt x="17094" y="4606"/>
                </a:moveTo>
                <a:cubicBezTo>
                  <a:pt x="17107" y="4606"/>
                  <a:pt x="17118" y="4618"/>
                  <a:pt x="17133" y="4640"/>
                </a:cubicBezTo>
                <a:cubicBezTo>
                  <a:pt x="17159" y="4679"/>
                  <a:pt x="17206" y="4707"/>
                  <a:pt x="17249" y="4707"/>
                </a:cubicBezTo>
                <a:cubicBezTo>
                  <a:pt x="17258" y="4707"/>
                  <a:pt x="17267" y="4706"/>
                  <a:pt x="17275" y="4703"/>
                </a:cubicBezTo>
                <a:cubicBezTo>
                  <a:pt x="17291" y="4703"/>
                  <a:pt x="17307" y="4735"/>
                  <a:pt x="17323" y="4766"/>
                </a:cubicBezTo>
                <a:cubicBezTo>
                  <a:pt x="17291" y="4792"/>
                  <a:pt x="17260" y="4797"/>
                  <a:pt x="17227" y="4797"/>
                </a:cubicBezTo>
                <a:cubicBezTo>
                  <a:pt x="17205" y="4797"/>
                  <a:pt x="17183" y="4794"/>
                  <a:pt x="17160" y="4794"/>
                </a:cubicBezTo>
                <a:cubicBezTo>
                  <a:pt x="17131" y="4794"/>
                  <a:pt x="17101" y="4798"/>
                  <a:pt x="17070" y="4814"/>
                </a:cubicBezTo>
                <a:cubicBezTo>
                  <a:pt x="17070" y="4751"/>
                  <a:pt x="17038" y="4687"/>
                  <a:pt x="17038" y="4656"/>
                </a:cubicBezTo>
                <a:cubicBezTo>
                  <a:pt x="17063" y="4622"/>
                  <a:pt x="17080" y="4606"/>
                  <a:pt x="17094" y="4606"/>
                </a:cubicBezTo>
                <a:close/>
                <a:moveTo>
                  <a:pt x="15154" y="4798"/>
                </a:moveTo>
                <a:lnTo>
                  <a:pt x="15217" y="4846"/>
                </a:lnTo>
                <a:cubicBezTo>
                  <a:pt x="15201" y="4846"/>
                  <a:pt x="15185" y="4861"/>
                  <a:pt x="15185" y="4861"/>
                </a:cubicBezTo>
                <a:cubicBezTo>
                  <a:pt x="15154" y="4861"/>
                  <a:pt x="15138" y="4846"/>
                  <a:pt x="15122" y="4846"/>
                </a:cubicBezTo>
                <a:lnTo>
                  <a:pt x="15154" y="4798"/>
                </a:lnTo>
                <a:close/>
                <a:moveTo>
                  <a:pt x="17370" y="4893"/>
                </a:moveTo>
                <a:lnTo>
                  <a:pt x="17402" y="4941"/>
                </a:lnTo>
                <a:cubicBezTo>
                  <a:pt x="17386" y="4941"/>
                  <a:pt x="17355" y="4956"/>
                  <a:pt x="17339" y="4956"/>
                </a:cubicBezTo>
                <a:cubicBezTo>
                  <a:pt x="17336" y="4960"/>
                  <a:pt x="17332" y="4961"/>
                  <a:pt x="17329" y="4961"/>
                </a:cubicBezTo>
                <a:cubicBezTo>
                  <a:pt x="17317" y="4961"/>
                  <a:pt x="17307" y="4941"/>
                  <a:pt x="17307" y="4941"/>
                </a:cubicBezTo>
                <a:lnTo>
                  <a:pt x="17370" y="4893"/>
                </a:lnTo>
                <a:close/>
                <a:moveTo>
                  <a:pt x="10840" y="4881"/>
                </a:moveTo>
                <a:cubicBezTo>
                  <a:pt x="10880" y="4881"/>
                  <a:pt x="10920" y="4890"/>
                  <a:pt x="10958" y="4909"/>
                </a:cubicBezTo>
                <a:cubicBezTo>
                  <a:pt x="10921" y="4946"/>
                  <a:pt x="10905" y="4961"/>
                  <a:pt x="10851" y="4961"/>
                </a:cubicBezTo>
                <a:cubicBezTo>
                  <a:pt x="10813" y="4961"/>
                  <a:pt x="10755" y="4954"/>
                  <a:pt x="10657" y="4941"/>
                </a:cubicBezTo>
                <a:cubicBezTo>
                  <a:pt x="10715" y="4902"/>
                  <a:pt x="10778" y="4881"/>
                  <a:pt x="10840" y="4881"/>
                </a:cubicBezTo>
                <a:close/>
                <a:moveTo>
                  <a:pt x="12985" y="4988"/>
                </a:moveTo>
                <a:cubicBezTo>
                  <a:pt x="13000" y="5004"/>
                  <a:pt x="13000" y="5020"/>
                  <a:pt x="13016" y="5051"/>
                </a:cubicBezTo>
                <a:cubicBezTo>
                  <a:pt x="13016" y="5051"/>
                  <a:pt x="13000" y="5067"/>
                  <a:pt x="12985" y="5083"/>
                </a:cubicBezTo>
                <a:cubicBezTo>
                  <a:pt x="12969" y="5051"/>
                  <a:pt x="12969" y="5036"/>
                  <a:pt x="12953" y="5020"/>
                </a:cubicBezTo>
                <a:cubicBezTo>
                  <a:pt x="12953" y="5004"/>
                  <a:pt x="12985" y="4988"/>
                  <a:pt x="12985" y="4988"/>
                </a:cubicBezTo>
                <a:close/>
                <a:moveTo>
                  <a:pt x="10720" y="5067"/>
                </a:moveTo>
                <a:cubicBezTo>
                  <a:pt x="10768" y="5131"/>
                  <a:pt x="10847" y="5146"/>
                  <a:pt x="10863" y="5241"/>
                </a:cubicBezTo>
                <a:lnTo>
                  <a:pt x="10847" y="5241"/>
                </a:lnTo>
                <a:lnTo>
                  <a:pt x="10720" y="5273"/>
                </a:lnTo>
                <a:cubicBezTo>
                  <a:pt x="10657" y="5194"/>
                  <a:pt x="10657" y="5131"/>
                  <a:pt x="10720" y="5067"/>
                </a:cubicBezTo>
                <a:close/>
                <a:moveTo>
                  <a:pt x="14995" y="5289"/>
                </a:moveTo>
                <a:cubicBezTo>
                  <a:pt x="14995" y="5289"/>
                  <a:pt x="15011" y="5321"/>
                  <a:pt x="15027" y="5321"/>
                </a:cubicBezTo>
                <a:cubicBezTo>
                  <a:pt x="15011" y="5321"/>
                  <a:pt x="14980" y="5336"/>
                  <a:pt x="14964" y="5336"/>
                </a:cubicBezTo>
                <a:cubicBezTo>
                  <a:pt x="14961" y="5340"/>
                  <a:pt x="14957" y="5341"/>
                  <a:pt x="14954" y="5341"/>
                </a:cubicBezTo>
                <a:cubicBezTo>
                  <a:pt x="14942" y="5341"/>
                  <a:pt x="14932" y="5321"/>
                  <a:pt x="14932" y="5321"/>
                </a:cubicBezTo>
                <a:cubicBezTo>
                  <a:pt x="14948" y="5305"/>
                  <a:pt x="14964" y="5289"/>
                  <a:pt x="14995" y="5289"/>
                </a:cubicBezTo>
                <a:close/>
                <a:moveTo>
                  <a:pt x="10594" y="5384"/>
                </a:moveTo>
                <a:cubicBezTo>
                  <a:pt x="10609" y="5384"/>
                  <a:pt x="10641" y="5400"/>
                  <a:pt x="10657" y="5416"/>
                </a:cubicBezTo>
                <a:lnTo>
                  <a:pt x="10625" y="5447"/>
                </a:lnTo>
                <a:lnTo>
                  <a:pt x="10562" y="5416"/>
                </a:lnTo>
                <a:cubicBezTo>
                  <a:pt x="10578" y="5400"/>
                  <a:pt x="10594" y="5384"/>
                  <a:pt x="10594" y="5384"/>
                </a:cubicBezTo>
                <a:close/>
                <a:moveTo>
                  <a:pt x="2249" y="5368"/>
                </a:moveTo>
                <a:lnTo>
                  <a:pt x="2281" y="5416"/>
                </a:lnTo>
                <a:cubicBezTo>
                  <a:pt x="2265" y="5431"/>
                  <a:pt x="2265" y="5447"/>
                  <a:pt x="2249" y="5463"/>
                </a:cubicBezTo>
                <a:cubicBezTo>
                  <a:pt x="2233" y="5431"/>
                  <a:pt x="2218" y="5416"/>
                  <a:pt x="2218" y="5400"/>
                </a:cubicBezTo>
                <a:cubicBezTo>
                  <a:pt x="2218" y="5384"/>
                  <a:pt x="2249" y="5368"/>
                  <a:pt x="2249" y="5368"/>
                </a:cubicBezTo>
                <a:close/>
                <a:moveTo>
                  <a:pt x="4339" y="5368"/>
                </a:moveTo>
                <a:lnTo>
                  <a:pt x="4371" y="5400"/>
                </a:lnTo>
                <a:lnTo>
                  <a:pt x="4339" y="5463"/>
                </a:lnTo>
                <a:cubicBezTo>
                  <a:pt x="4324" y="5447"/>
                  <a:pt x="4308" y="5431"/>
                  <a:pt x="4308" y="5431"/>
                </a:cubicBezTo>
                <a:cubicBezTo>
                  <a:pt x="4324" y="5400"/>
                  <a:pt x="4324" y="5384"/>
                  <a:pt x="4339" y="5368"/>
                </a:cubicBezTo>
                <a:close/>
                <a:moveTo>
                  <a:pt x="10815" y="5479"/>
                </a:moveTo>
                <a:cubicBezTo>
                  <a:pt x="10815" y="5479"/>
                  <a:pt x="10847" y="5495"/>
                  <a:pt x="10847" y="5511"/>
                </a:cubicBezTo>
                <a:lnTo>
                  <a:pt x="10784" y="5542"/>
                </a:lnTo>
                <a:lnTo>
                  <a:pt x="10752" y="5511"/>
                </a:lnTo>
                <a:cubicBezTo>
                  <a:pt x="10768" y="5495"/>
                  <a:pt x="10784" y="5479"/>
                  <a:pt x="10815" y="5479"/>
                </a:cubicBezTo>
                <a:close/>
                <a:moveTo>
                  <a:pt x="11597" y="5542"/>
                </a:moveTo>
                <a:cubicBezTo>
                  <a:pt x="11635" y="5542"/>
                  <a:pt x="11670" y="5558"/>
                  <a:pt x="11686" y="5590"/>
                </a:cubicBezTo>
                <a:cubicBezTo>
                  <a:pt x="11670" y="5629"/>
                  <a:pt x="11635" y="5649"/>
                  <a:pt x="11597" y="5649"/>
                </a:cubicBezTo>
                <a:cubicBezTo>
                  <a:pt x="11559" y="5649"/>
                  <a:pt x="11520" y="5629"/>
                  <a:pt x="11496" y="5590"/>
                </a:cubicBezTo>
                <a:cubicBezTo>
                  <a:pt x="11520" y="5558"/>
                  <a:pt x="11559" y="5542"/>
                  <a:pt x="11597" y="5542"/>
                </a:cubicBezTo>
                <a:close/>
                <a:moveTo>
                  <a:pt x="3674" y="5558"/>
                </a:moveTo>
                <a:cubicBezTo>
                  <a:pt x="3690" y="5574"/>
                  <a:pt x="3690" y="5590"/>
                  <a:pt x="3706" y="5621"/>
                </a:cubicBezTo>
                <a:cubicBezTo>
                  <a:pt x="3706" y="5621"/>
                  <a:pt x="3690" y="5653"/>
                  <a:pt x="3674" y="5653"/>
                </a:cubicBezTo>
                <a:cubicBezTo>
                  <a:pt x="3658" y="5621"/>
                  <a:pt x="3643" y="5606"/>
                  <a:pt x="3643" y="5590"/>
                </a:cubicBezTo>
                <a:cubicBezTo>
                  <a:pt x="3643" y="5574"/>
                  <a:pt x="3674" y="5558"/>
                  <a:pt x="3674" y="5558"/>
                </a:cubicBezTo>
                <a:close/>
                <a:moveTo>
                  <a:pt x="4434" y="5558"/>
                </a:moveTo>
                <a:cubicBezTo>
                  <a:pt x="4450" y="5574"/>
                  <a:pt x="4450" y="5590"/>
                  <a:pt x="4466" y="5621"/>
                </a:cubicBezTo>
                <a:cubicBezTo>
                  <a:pt x="4466" y="5621"/>
                  <a:pt x="4434" y="5653"/>
                  <a:pt x="4434" y="5653"/>
                </a:cubicBezTo>
                <a:lnTo>
                  <a:pt x="4403" y="5590"/>
                </a:lnTo>
                <a:lnTo>
                  <a:pt x="4434" y="5558"/>
                </a:lnTo>
                <a:close/>
                <a:moveTo>
                  <a:pt x="10894" y="5653"/>
                </a:moveTo>
                <a:cubicBezTo>
                  <a:pt x="10910" y="5653"/>
                  <a:pt x="10926" y="5685"/>
                  <a:pt x="10926" y="5685"/>
                </a:cubicBezTo>
                <a:cubicBezTo>
                  <a:pt x="10910" y="5701"/>
                  <a:pt x="10910" y="5716"/>
                  <a:pt x="10894" y="5748"/>
                </a:cubicBezTo>
                <a:cubicBezTo>
                  <a:pt x="10879" y="5732"/>
                  <a:pt x="10879" y="5716"/>
                  <a:pt x="10863" y="5701"/>
                </a:cubicBezTo>
                <a:lnTo>
                  <a:pt x="10894" y="5653"/>
                </a:lnTo>
                <a:close/>
                <a:moveTo>
                  <a:pt x="11369" y="5748"/>
                </a:moveTo>
                <a:cubicBezTo>
                  <a:pt x="11385" y="5764"/>
                  <a:pt x="11385" y="5780"/>
                  <a:pt x="11401" y="5811"/>
                </a:cubicBezTo>
                <a:cubicBezTo>
                  <a:pt x="11401" y="5811"/>
                  <a:pt x="11369" y="5827"/>
                  <a:pt x="11369" y="5843"/>
                </a:cubicBezTo>
                <a:cubicBezTo>
                  <a:pt x="11354" y="5811"/>
                  <a:pt x="11338" y="5796"/>
                  <a:pt x="11338" y="5780"/>
                </a:cubicBezTo>
                <a:cubicBezTo>
                  <a:pt x="11338" y="5764"/>
                  <a:pt x="11369" y="5748"/>
                  <a:pt x="11369" y="5748"/>
                </a:cubicBezTo>
                <a:close/>
                <a:moveTo>
                  <a:pt x="4102" y="5653"/>
                </a:moveTo>
                <a:cubicBezTo>
                  <a:pt x="4149" y="5653"/>
                  <a:pt x="4213" y="5653"/>
                  <a:pt x="4260" y="5669"/>
                </a:cubicBezTo>
                <a:cubicBezTo>
                  <a:pt x="4276" y="5669"/>
                  <a:pt x="4292" y="5716"/>
                  <a:pt x="4292" y="5748"/>
                </a:cubicBezTo>
                <a:cubicBezTo>
                  <a:pt x="4276" y="5827"/>
                  <a:pt x="4213" y="5891"/>
                  <a:pt x="4134" y="5922"/>
                </a:cubicBezTo>
                <a:cubicBezTo>
                  <a:pt x="4070" y="5843"/>
                  <a:pt x="4118" y="5764"/>
                  <a:pt x="4102" y="5653"/>
                </a:cubicBezTo>
                <a:close/>
                <a:moveTo>
                  <a:pt x="10845" y="5833"/>
                </a:moveTo>
                <a:cubicBezTo>
                  <a:pt x="10889" y="5833"/>
                  <a:pt x="10929" y="5846"/>
                  <a:pt x="10974" y="5891"/>
                </a:cubicBezTo>
                <a:lnTo>
                  <a:pt x="10768" y="5970"/>
                </a:lnTo>
                <a:cubicBezTo>
                  <a:pt x="10740" y="5986"/>
                  <a:pt x="10722" y="5997"/>
                  <a:pt x="10709" y="5997"/>
                </a:cubicBezTo>
                <a:cubicBezTo>
                  <a:pt x="10687" y="5997"/>
                  <a:pt x="10683" y="5961"/>
                  <a:pt x="10673" y="5859"/>
                </a:cubicBezTo>
                <a:cubicBezTo>
                  <a:pt x="10740" y="5850"/>
                  <a:pt x="10795" y="5833"/>
                  <a:pt x="10845" y="5833"/>
                </a:cubicBezTo>
                <a:close/>
                <a:moveTo>
                  <a:pt x="17450" y="6128"/>
                </a:moveTo>
                <a:cubicBezTo>
                  <a:pt x="17465" y="6144"/>
                  <a:pt x="17465" y="6160"/>
                  <a:pt x="17481" y="6191"/>
                </a:cubicBezTo>
                <a:cubicBezTo>
                  <a:pt x="17481" y="6191"/>
                  <a:pt x="17465" y="6223"/>
                  <a:pt x="17450" y="6223"/>
                </a:cubicBezTo>
                <a:cubicBezTo>
                  <a:pt x="17434" y="6191"/>
                  <a:pt x="17418" y="6176"/>
                  <a:pt x="17418" y="6160"/>
                </a:cubicBezTo>
                <a:cubicBezTo>
                  <a:pt x="17418" y="6144"/>
                  <a:pt x="17434" y="6128"/>
                  <a:pt x="17450" y="6128"/>
                </a:cubicBezTo>
                <a:close/>
                <a:moveTo>
                  <a:pt x="17465" y="6318"/>
                </a:moveTo>
                <a:lnTo>
                  <a:pt x="17497" y="6350"/>
                </a:lnTo>
                <a:cubicBezTo>
                  <a:pt x="17481" y="6366"/>
                  <a:pt x="17450" y="6381"/>
                  <a:pt x="17434" y="6381"/>
                </a:cubicBezTo>
                <a:cubicBezTo>
                  <a:pt x="17418" y="6381"/>
                  <a:pt x="17418" y="6366"/>
                  <a:pt x="17402" y="6350"/>
                </a:cubicBezTo>
                <a:lnTo>
                  <a:pt x="17465" y="6318"/>
                </a:lnTo>
                <a:close/>
                <a:moveTo>
                  <a:pt x="4149" y="6223"/>
                </a:moveTo>
                <a:cubicBezTo>
                  <a:pt x="4244" y="6255"/>
                  <a:pt x="4213" y="6318"/>
                  <a:pt x="4165" y="6397"/>
                </a:cubicBezTo>
                <a:cubicBezTo>
                  <a:pt x="4102" y="6334"/>
                  <a:pt x="4086" y="6271"/>
                  <a:pt x="4149" y="6223"/>
                </a:cubicBezTo>
                <a:close/>
                <a:moveTo>
                  <a:pt x="3690" y="6112"/>
                </a:moveTo>
                <a:cubicBezTo>
                  <a:pt x="3769" y="6191"/>
                  <a:pt x="3769" y="6334"/>
                  <a:pt x="3690" y="6413"/>
                </a:cubicBezTo>
                <a:cubicBezTo>
                  <a:pt x="3611" y="6334"/>
                  <a:pt x="3611" y="6191"/>
                  <a:pt x="3690" y="6112"/>
                </a:cubicBezTo>
                <a:close/>
                <a:moveTo>
                  <a:pt x="3579" y="6587"/>
                </a:moveTo>
                <a:lnTo>
                  <a:pt x="3611" y="6651"/>
                </a:lnTo>
                <a:cubicBezTo>
                  <a:pt x="3595" y="6666"/>
                  <a:pt x="3579" y="6682"/>
                  <a:pt x="3579" y="6682"/>
                </a:cubicBezTo>
                <a:cubicBezTo>
                  <a:pt x="3563" y="6666"/>
                  <a:pt x="3548" y="6651"/>
                  <a:pt x="3548" y="6619"/>
                </a:cubicBezTo>
                <a:cubicBezTo>
                  <a:pt x="3548" y="6619"/>
                  <a:pt x="3579" y="6603"/>
                  <a:pt x="3579" y="6587"/>
                </a:cubicBezTo>
                <a:close/>
                <a:moveTo>
                  <a:pt x="17165" y="6682"/>
                </a:moveTo>
                <a:lnTo>
                  <a:pt x="17196" y="6746"/>
                </a:lnTo>
                <a:lnTo>
                  <a:pt x="17165" y="6777"/>
                </a:lnTo>
                <a:cubicBezTo>
                  <a:pt x="17149" y="6761"/>
                  <a:pt x="17133" y="6746"/>
                  <a:pt x="17133" y="6714"/>
                </a:cubicBezTo>
                <a:cubicBezTo>
                  <a:pt x="17133" y="6714"/>
                  <a:pt x="17165" y="6698"/>
                  <a:pt x="17165" y="6682"/>
                </a:cubicBezTo>
                <a:close/>
                <a:moveTo>
                  <a:pt x="4181" y="6603"/>
                </a:moveTo>
                <a:cubicBezTo>
                  <a:pt x="4181" y="6651"/>
                  <a:pt x="4197" y="6698"/>
                  <a:pt x="4197" y="6746"/>
                </a:cubicBezTo>
                <a:cubicBezTo>
                  <a:pt x="4165" y="6769"/>
                  <a:pt x="4137" y="6785"/>
                  <a:pt x="4108" y="6785"/>
                </a:cubicBezTo>
                <a:cubicBezTo>
                  <a:pt x="4078" y="6785"/>
                  <a:pt x="4046" y="6769"/>
                  <a:pt x="4007" y="6730"/>
                </a:cubicBezTo>
                <a:lnTo>
                  <a:pt x="3991" y="6730"/>
                </a:lnTo>
                <a:lnTo>
                  <a:pt x="4181" y="6603"/>
                </a:lnTo>
                <a:close/>
                <a:moveTo>
                  <a:pt x="10794" y="6507"/>
                </a:moveTo>
                <a:cubicBezTo>
                  <a:pt x="10814" y="6507"/>
                  <a:pt x="10845" y="6538"/>
                  <a:pt x="10942" y="6635"/>
                </a:cubicBezTo>
                <a:cubicBezTo>
                  <a:pt x="10910" y="6666"/>
                  <a:pt x="10879" y="6698"/>
                  <a:pt x="10847" y="6730"/>
                </a:cubicBezTo>
                <a:lnTo>
                  <a:pt x="10847" y="6890"/>
                </a:lnTo>
                <a:lnTo>
                  <a:pt x="10847" y="6890"/>
                </a:lnTo>
                <a:cubicBezTo>
                  <a:pt x="10843" y="6875"/>
                  <a:pt x="10838" y="6858"/>
                  <a:pt x="10831" y="6841"/>
                </a:cubicBezTo>
                <a:cubicBezTo>
                  <a:pt x="10720" y="6761"/>
                  <a:pt x="10752" y="6635"/>
                  <a:pt x="10768" y="6524"/>
                </a:cubicBezTo>
                <a:cubicBezTo>
                  <a:pt x="10778" y="6514"/>
                  <a:pt x="10785" y="6507"/>
                  <a:pt x="10794" y="6507"/>
                </a:cubicBezTo>
                <a:close/>
                <a:moveTo>
                  <a:pt x="10892" y="6900"/>
                </a:moveTo>
                <a:cubicBezTo>
                  <a:pt x="10906" y="6900"/>
                  <a:pt x="10918" y="6912"/>
                  <a:pt x="10926" y="6920"/>
                </a:cubicBezTo>
                <a:cubicBezTo>
                  <a:pt x="10904" y="6938"/>
                  <a:pt x="10889" y="6946"/>
                  <a:pt x="10878" y="6946"/>
                </a:cubicBezTo>
                <a:cubicBezTo>
                  <a:pt x="10869" y="6946"/>
                  <a:pt x="10863" y="6939"/>
                  <a:pt x="10858" y="6928"/>
                </a:cubicBezTo>
                <a:lnTo>
                  <a:pt x="10858" y="6928"/>
                </a:lnTo>
                <a:cubicBezTo>
                  <a:pt x="10870" y="6907"/>
                  <a:pt x="10882" y="6900"/>
                  <a:pt x="10892" y="6900"/>
                </a:cubicBezTo>
                <a:close/>
                <a:moveTo>
                  <a:pt x="10545" y="6818"/>
                </a:moveTo>
                <a:cubicBezTo>
                  <a:pt x="10579" y="6818"/>
                  <a:pt x="10582" y="6877"/>
                  <a:pt x="10594" y="6936"/>
                </a:cubicBezTo>
                <a:cubicBezTo>
                  <a:pt x="10603" y="6931"/>
                  <a:pt x="10611" y="6929"/>
                  <a:pt x="10618" y="6929"/>
                </a:cubicBezTo>
                <a:cubicBezTo>
                  <a:pt x="10636" y="6929"/>
                  <a:pt x="10650" y="6940"/>
                  <a:pt x="10673" y="6951"/>
                </a:cubicBezTo>
                <a:cubicBezTo>
                  <a:pt x="10650" y="6969"/>
                  <a:pt x="10634" y="6977"/>
                  <a:pt x="10622" y="6977"/>
                </a:cubicBezTo>
                <a:cubicBezTo>
                  <a:pt x="10592" y="6977"/>
                  <a:pt x="10589" y="6929"/>
                  <a:pt x="10578" y="6872"/>
                </a:cubicBezTo>
                <a:cubicBezTo>
                  <a:pt x="10569" y="6876"/>
                  <a:pt x="10562" y="6878"/>
                  <a:pt x="10555" y="6878"/>
                </a:cubicBezTo>
                <a:cubicBezTo>
                  <a:pt x="10537" y="6878"/>
                  <a:pt x="10522" y="6864"/>
                  <a:pt x="10499" y="6841"/>
                </a:cubicBezTo>
                <a:cubicBezTo>
                  <a:pt x="10519" y="6824"/>
                  <a:pt x="10534" y="6818"/>
                  <a:pt x="10545" y="6818"/>
                </a:cubicBezTo>
                <a:close/>
                <a:moveTo>
                  <a:pt x="8709" y="6682"/>
                </a:moveTo>
                <a:cubicBezTo>
                  <a:pt x="8789" y="6777"/>
                  <a:pt x="8741" y="6856"/>
                  <a:pt x="8757" y="6936"/>
                </a:cubicBezTo>
                <a:lnTo>
                  <a:pt x="8614" y="7062"/>
                </a:lnTo>
                <a:cubicBezTo>
                  <a:pt x="8599" y="7031"/>
                  <a:pt x="8567" y="6983"/>
                  <a:pt x="8567" y="6967"/>
                </a:cubicBezTo>
                <a:lnTo>
                  <a:pt x="8567" y="6936"/>
                </a:lnTo>
                <a:cubicBezTo>
                  <a:pt x="8662" y="6888"/>
                  <a:pt x="8646" y="6761"/>
                  <a:pt x="8709" y="6682"/>
                </a:cubicBezTo>
                <a:close/>
                <a:moveTo>
                  <a:pt x="12130" y="7157"/>
                </a:moveTo>
                <a:cubicBezTo>
                  <a:pt x="12225" y="7236"/>
                  <a:pt x="12225" y="7379"/>
                  <a:pt x="12130" y="7458"/>
                </a:cubicBezTo>
                <a:cubicBezTo>
                  <a:pt x="12050" y="7379"/>
                  <a:pt x="12050" y="7236"/>
                  <a:pt x="12130" y="7157"/>
                </a:cubicBezTo>
                <a:close/>
                <a:moveTo>
                  <a:pt x="8725" y="7268"/>
                </a:moveTo>
                <a:lnTo>
                  <a:pt x="8836" y="7284"/>
                </a:lnTo>
                <a:cubicBezTo>
                  <a:pt x="8836" y="7316"/>
                  <a:pt x="8852" y="7331"/>
                  <a:pt x="8852" y="7363"/>
                </a:cubicBezTo>
                <a:lnTo>
                  <a:pt x="8852" y="7616"/>
                </a:lnTo>
                <a:cubicBezTo>
                  <a:pt x="8820" y="7632"/>
                  <a:pt x="8804" y="7632"/>
                  <a:pt x="8804" y="7632"/>
                </a:cubicBezTo>
                <a:cubicBezTo>
                  <a:pt x="8725" y="7553"/>
                  <a:pt x="8646" y="7490"/>
                  <a:pt x="8599" y="7442"/>
                </a:cubicBezTo>
                <a:lnTo>
                  <a:pt x="8725" y="7268"/>
                </a:lnTo>
                <a:close/>
                <a:moveTo>
                  <a:pt x="10799" y="7537"/>
                </a:moveTo>
                <a:cubicBezTo>
                  <a:pt x="10799" y="7553"/>
                  <a:pt x="10815" y="7585"/>
                  <a:pt x="10831" y="7601"/>
                </a:cubicBezTo>
                <a:cubicBezTo>
                  <a:pt x="10831" y="7616"/>
                  <a:pt x="10799" y="7616"/>
                  <a:pt x="10799" y="7632"/>
                </a:cubicBezTo>
                <a:cubicBezTo>
                  <a:pt x="10784" y="7616"/>
                  <a:pt x="10768" y="7585"/>
                  <a:pt x="10768" y="7569"/>
                </a:cubicBezTo>
                <a:cubicBezTo>
                  <a:pt x="10768" y="7569"/>
                  <a:pt x="10799" y="7553"/>
                  <a:pt x="10799" y="7537"/>
                </a:cubicBezTo>
                <a:close/>
                <a:moveTo>
                  <a:pt x="11528" y="5938"/>
                </a:moveTo>
                <a:cubicBezTo>
                  <a:pt x="11544" y="5954"/>
                  <a:pt x="11575" y="5954"/>
                  <a:pt x="11591" y="5970"/>
                </a:cubicBezTo>
                <a:cubicBezTo>
                  <a:pt x="11670" y="6049"/>
                  <a:pt x="11734" y="6112"/>
                  <a:pt x="11781" y="6176"/>
                </a:cubicBezTo>
                <a:lnTo>
                  <a:pt x="11702" y="6255"/>
                </a:lnTo>
                <a:cubicBezTo>
                  <a:pt x="11686" y="6461"/>
                  <a:pt x="11718" y="6682"/>
                  <a:pt x="11686" y="6888"/>
                </a:cubicBezTo>
                <a:lnTo>
                  <a:pt x="11449" y="6872"/>
                </a:lnTo>
                <a:lnTo>
                  <a:pt x="11385" y="7015"/>
                </a:lnTo>
                <a:lnTo>
                  <a:pt x="11591" y="7141"/>
                </a:lnTo>
                <a:lnTo>
                  <a:pt x="11591" y="7791"/>
                </a:lnTo>
                <a:cubicBezTo>
                  <a:pt x="11544" y="7806"/>
                  <a:pt x="11528" y="7806"/>
                  <a:pt x="11528" y="7806"/>
                </a:cubicBezTo>
                <a:cubicBezTo>
                  <a:pt x="11464" y="7743"/>
                  <a:pt x="11401" y="7680"/>
                  <a:pt x="11322" y="7616"/>
                </a:cubicBezTo>
                <a:cubicBezTo>
                  <a:pt x="11322" y="7601"/>
                  <a:pt x="11306" y="7585"/>
                  <a:pt x="11306" y="7569"/>
                </a:cubicBezTo>
                <a:cubicBezTo>
                  <a:pt x="11306" y="7553"/>
                  <a:pt x="11306" y="7521"/>
                  <a:pt x="11306" y="7490"/>
                </a:cubicBezTo>
                <a:lnTo>
                  <a:pt x="11306" y="6761"/>
                </a:lnTo>
                <a:lnTo>
                  <a:pt x="11480" y="6445"/>
                </a:lnTo>
                <a:lnTo>
                  <a:pt x="11306" y="6255"/>
                </a:lnTo>
                <a:cubicBezTo>
                  <a:pt x="11290" y="6096"/>
                  <a:pt x="11401" y="6128"/>
                  <a:pt x="11464" y="6096"/>
                </a:cubicBezTo>
                <a:lnTo>
                  <a:pt x="11528" y="5938"/>
                </a:lnTo>
                <a:close/>
                <a:moveTo>
                  <a:pt x="3532" y="7634"/>
                </a:moveTo>
                <a:cubicBezTo>
                  <a:pt x="3568" y="7634"/>
                  <a:pt x="3604" y="7650"/>
                  <a:pt x="3627" y="7680"/>
                </a:cubicBezTo>
                <a:cubicBezTo>
                  <a:pt x="3579" y="7727"/>
                  <a:pt x="3548" y="7806"/>
                  <a:pt x="3453" y="7822"/>
                </a:cubicBezTo>
                <a:cubicBezTo>
                  <a:pt x="3453" y="7775"/>
                  <a:pt x="3437" y="7727"/>
                  <a:pt x="3437" y="7696"/>
                </a:cubicBezTo>
                <a:cubicBezTo>
                  <a:pt x="3454" y="7654"/>
                  <a:pt x="3492" y="7634"/>
                  <a:pt x="3532" y="7634"/>
                </a:cubicBezTo>
                <a:close/>
                <a:moveTo>
                  <a:pt x="15660" y="7838"/>
                </a:moveTo>
                <a:cubicBezTo>
                  <a:pt x="15660" y="7838"/>
                  <a:pt x="15692" y="7854"/>
                  <a:pt x="15692" y="7870"/>
                </a:cubicBezTo>
                <a:lnTo>
                  <a:pt x="15629" y="7901"/>
                </a:lnTo>
                <a:lnTo>
                  <a:pt x="15597" y="7870"/>
                </a:lnTo>
                <a:cubicBezTo>
                  <a:pt x="15613" y="7854"/>
                  <a:pt x="15629" y="7854"/>
                  <a:pt x="15660" y="7838"/>
                </a:cubicBezTo>
                <a:close/>
                <a:moveTo>
                  <a:pt x="16025" y="7917"/>
                </a:moveTo>
                <a:cubicBezTo>
                  <a:pt x="16025" y="7933"/>
                  <a:pt x="16056" y="7949"/>
                  <a:pt x="16056" y="7949"/>
                </a:cubicBezTo>
                <a:cubicBezTo>
                  <a:pt x="16040" y="7965"/>
                  <a:pt x="16025" y="7996"/>
                  <a:pt x="16025" y="8012"/>
                </a:cubicBezTo>
                <a:lnTo>
                  <a:pt x="15993" y="7981"/>
                </a:lnTo>
                <a:lnTo>
                  <a:pt x="16025" y="7917"/>
                </a:lnTo>
                <a:close/>
                <a:moveTo>
                  <a:pt x="4165" y="6888"/>
                </a:moveTo>
                <a:cubicBezTo>
                  <a:pt x="4197" y="7015"/>
                  <a:pt x="4213" y="7141"/>
                  <a:pt x="4197" y="7268"/>
                </a:cubicBezTo>
                <a:lnTo>
                  <a:pt x="4276" y="7300"/>
                </a:lnTo>
                <a:lnTo>
                  <a:pt x="4276" y="7870"/>
                </a:lnTo>
                <a:cubicBezTo>
                  <a:pt x="4213" y="7949"/>
                  <a:pt x="4181" y="8060"/>
                  <a:pt x="4197" y="8155"/>
                </a:cubicBezTo>
                <a:lnTo>
                  <a:pt x="4070" y="8297"/>
                </a:lnTo>
                <a:cubicBezTo>
                  <a:pt x="3975" y="8297"/>
                  <a:pt x="3959" y="8186"/>
                  <a:pt x="3912" y="8171"/>
                </a:cubicBezTo>
                <a:lnTo>
                  <a:pt x="3912" y="7981"/>
                </a:lnTo>
                <a:lnTo>
                  <a:pt x="3991" y="7886"/>
                </a:lnTo>
                <a:lnTo>
                  <a:pt x="3896" y="7775"/>
                </a:lnTo>
                <a:cubicBezTo>
                  <a:pt x="3912" y="7696"/>
                  <a:pt x="3912" y="7648"/>
                  <a:pt x="3991" y="7648"/>
                </a:cubicBezTo>
                <a:lnTo>
                  <a:pt x="3991" y="7490"/>
                </a:lnTo>
                <a:lnTo>
                  <a:pt x="3896" y="7411"/>
                </a:lnTo>
                <a:lnTo>
                  <a:pt x="3896" y="7205"/>
                </a:lnTo>
                <a:lnTo>
                  <a:pt x="4102" y="7031"/>
                </a:lnTo>
                <a:cubicBezTo>
                  <a:pt x="4102" y="6967"/>
                  <a:pt x="4086" y="6904"/>
                  <a:pt x="4165" y="6888"/>
                </a:cubicBezTo>
                <a:close/>
                <a:moveTo>
                  <a:pt x="7490" y="8313"/>
                </a:moveTo>
                <a:cubicBezTo>
                  <a:pt x="7490" y="8313"/>
                  <a:pt x="7522" y="8329"/>
                  <a:pt x="7522" y="8345"/>
                </a:cubicBezTo>
                <a:lnTo>
                  <a:pt x="7459" y="8376"/>
                </a:lnTo>
                <a:cubicBezTo>
                  <a:pt x="7443" y="8361"/>
                  <a:pt x="7427" y="8361"/>
                  <a:pt x="7427" y="8345"/>
                </a:cubicBezTo>
                <a:cubicBezTo>
                  <a:pt x="7443" y="8329"/>
                  <a:pt x="7459" y="8313"/>
                  <a:pt x="7490" y="8313"/>
                </a:cubicBezTo>
                <a:close/>
                <a:moveTo>
                  <a:pt x="3975" y="8408"/>
                </a:moveTo>
                <a:cubicBezTo>
                  <a:pt x="3975" y="8408"/>
                  <a:pt x="4007" y="8424"/>
                  <a:pt x="4007" y="8440"/>
                </a:cubicBezTo>
                <a:cubicBezTo>
                  <a:pt x="3975" y="8456"/>
                  <a:pt x="3959" y="8456"/>
                  <a:pt x="3944" y="8471"/>
                </a:cubicBezTo>
                <a:cubicBezTo>
                  <a:pt x="3928" y="8471"/>
                  <a:pt x="3912" y="8440"/>
                  <a:pt x="3912" y="8440"/>
                </a:cubicBezTo>
                <a:cubicBezTo>
                  <a:pt x="3928" y="8424"/>
                  <a:pt x="3944" y="8408"/>
                  <a:pt x="3975" y="8408"/>
                </a:cubicBezTo>
                <a:close/>
                <a:moveTo>
                  <a:pt x="3579" y="8582"/>
                </a:moveTo>
                <a:cubicBezTo>
                  <a:pt x="3579" y="8598"/>
                  <a:pt x="3595" y="8614"/>
                  <a:pt x="3611" y="8646"/>
                </a:cubicBezTo>
                <a:cubicBezTo>
                  <a:pt x="3611" y="8646"/>
                  <a:pt x="3579" y="8661"/>
                  <a:pt x="3579" y="8677"/>
                </a:cubicBezTo>
                <a:cubicBezTo>
                  <a:pt x="3563" y="8646"/>
                  <a:pt x="3548" y="8630"/>
                  <a:pt x="3548" y="8614"/>
                </a:cubicBezTo>
                <a:cubicBezTo>
                  <a:pt x="3548" y="8598"/>
                  <a:pt x="3579" y="8598"/>
                  <a:pt x="3579" y="8582"/>
                </a:cubicBezTo>
                <a:close/>
                <a:moveTo>
                  <a:pt x="3468" y="8899"/>
                </a:moveTo>
                <a:lnTo>
                  <a:pt x="3468" y="8899"/>
                </a:lnTo>
                <a:cubicBezTo>
                  <a:pt x="3532" y="8946"/>
                  <a:pt x="3532" y="8946"/>
                  <a:pt x="3500" y="9184"/>
                </a:cubicBezTo>
                <a:cubicBezTo>
                  <a:pt x="3421" y="9105"/>
                  <a:pt x="3421" y="8994"/>
                  <a:pt x="3468" y="8899"/>
                </a:cubicBezTo>
                <a:close/>
                <a:moveTo>
                  <a:pt x="4244" y="8772"/>
                </a:moveTo>
                <a:cubicBezTo>
                  <a:pt x="4292" y="8899"/>
                  <a:pt x="4292" y="8899"/>
                  <a:pt x="4197" y="8962"/>
                </a:cubicBezTo>
                <a:lnTo>
                  <a:pt x="4197" y="9374"/>
                </a:lnTo>
                <a:cubicBezTo>
                  <a:pt x="4197" y="9390"/>
                  <a:pt x="4165" y="9406"/>
                  <a:pt x="4165" y="9421"/>
                </a:cubicBezTo>
                <a:cubicBezTo>
                  <a:pt x="4086" y="9311"/>
                  <a:pt x="4023" y="9184"/>
                  <a:pt x="4007" y="9057"/>
                </a:cubicBezTo>
                <a:cubicBezTo>
                  <a:pt x="3896" y="9010"/>
                  <a:pt x="3864" y="8867"/>
                  <a:pt x="3959" y="8772"/>
                </a:cubicBezTo>
                <a:lnTo>
                  <a:pt x="3959" y="8772"/>
                </a:lnTo>
                <a:cubicBezTo>
                  <a:pt x="4054" y="8851"/>
                  <a:pt x="3991" y="8962"/>
                  <a:pt x="4023" y="9121"/>
                </a:cubicBezTo>
                <a:cubicBezTo>
                  <a:pt x="4039" y="9041"/>
                  <a:pt x="4054" y="9041"/>
                  <a:pt x="4086" y="9026"/>
                </a:cubicBezTo>
                <a:lnTo>
                  <a:pt x="4197" y="8962"/>
                </a:lnTo>
                <a:cubicBezTo>
                  <a:pt x="4213" y="8899"/>
                  <a:pt x="4149" y="8820"/>
                  <a:pt x="4244" y="8772"/>
                </a:cubicBezTo>
                <a:close/>
                <a:moveTo>
                  <a:pt x="3944" y="9453"/>
                </a:moveTo>
                <a:lnTo>
                  <a:pt x="4007" y="9485"/>
                </a:lnTo>
                <a:cubicBezTo>
                  <a:pt x="3991" y="9501"/>
                  <a:pt x="3975" y="9516"/>
                  <a:pt x="3975" y="9516"/>
                </a:cubicBezTo>
                <a:cubicBezTo>
                  <a:pt x="3944" y="9501"/>
                  <a:pt x="3928" y="9501"/>
                  <a:pt x="3912" y="9485"/>
                </a:cubicBezTo>
                <a:lnTo>
                  <a:pt x="3944" y="9453"/>
                </a:lnTo>
                <a:close/>
                <a:moveTo>
                  <a:pt x="4134" y="9643"/>
                </a:moveTo>
                <a:lnTo>
                  <a:pt x="4197" y="9675"/>
                </a:lnTo>
                <a:cubicBezTo>
                  <a:pt x="4181" y="9691"/>
                  <a:pt x="4165" y="9706"/>
                  <a:pt x="4165" y="9706"/>
                </a:cubicBezTo>
                <a:cubicBezTo>
                  <a:pt x="4134" y="9691"/>
                  <a:pt x="4118" y="9691"/>
                  <a:pt x="4102" y="9675"/>
                </a:cubicBezTo>
                <a:lnTo>
                  <a:pt x="4134" y="9643"/>
                </a:lnTo>
                <a:close/>
                <a:moveTo>
                  <a:pt x="3389" y="9627"/>
                </a:moveTo>
                <a:lnTo>
                  <a:pt x="3421" y="9659"/>
                </a:lnTo>
                <a:lnTo>
                  <a:pt x="3389" y="9722"/>
                </a:lnTo>
                <a:cubicBezTo>
                  <a:pt x="3373" y="9706"/>
                  <a:pt x="3358" y="9691"/>
                  <a:pt x="3358" y="9691"/>
                </a:cubicBezTo>
                <a:cubicBezTo>
                  <a:pt x="3358" y="9659"/>
                  <a:pt x="3373" y="9643"/>
                  <a:pt x="3389" y="9627"/>
                </a:cubicBezTo>
                <a:close/>
                <a:moveTo>
                  <a:pt x="8535" y="9928"/>
                </a:moveTo>
                <a:cubicBezTo>
                  <a:pt x="8535" y="9928"/>
                  <a:pt x="8567" y="9944"/>
                  <a:pt x="8567" y="9960"/>
                </a:cubicBezTo>
                <a:cubicBezTo>
                  <a:pt x="8535" y="9976"/>
                  <a:pt x="8519" y="9976"/>
                  <a:pt x="8504" y="9991"/>
                </a:cubicBezTo>
                <a:cubicBezTo>
                  <a:pt x="8488" y="9991"/>
                  <a:pt x="8472" y="9976"/>
                  <a:pt x="8472" y="9960"/>
                </a:cubicBezTo>
                <a:cubicBezTo>
                  <a:pt x="8488" y="9944"/>
                  <a:pt x="8504" y="9928"/>
                  <a:pt x="8535" y="9928"/>
                </a:cubicBezTo>
                <a:close/>
                <a:moveTo>
                  <a:pt x="11369" y="10118"/>
                </a:moveTo>
                <a:cubicBezTo>
                  <a:pt x="11385" y="10134"/>
                  <a:pt x="11401" y="10134"/>
                  <a:pt x="11417" y="10150"/>
                </a:cubicBezTo>
                <a:cubicBezTo>
                  <a:pt x="11385" y="10166"/>
                  <a:pt x="11369" y="10166"/>
                  <a:pt x="11354" y="10181"/>
                </a:cubicBezTo>
                <a:cubicBezTo>
                  <a:pt x="11338" y="10181"/>
                  <a:pt x="11322" y="10166"/>
                  <a:pt x="11322" y="10150"/>
                </a:cubicBezTo>
                <a:lnTo>
                  <a:pt x="11369" y="10118"/>
                </a:lnTo>
                <a:close/>
                <a:moveTo>
                  <a:pt x="8535" y="10403"/>
                </a:moveTo>
                <a:cubicBezTo>
                  <a:pt x="8535" y="10403"/>
                  <a:pt x="8567" y="10419"/>
                  <a:pt x="8567" y="10435"/>
                </a:cubicBezTo>
                <a:cubicBezTo>
                  <a:pt x="8535" y="10451"/>
                  <a:pt x="8519" y="10451"/>
                  <a:pt x="8504" y="10466"/>
                </a:cubicBezTo>
                <a:cubicBezTo>
                  <a:pt x="8488" y="10466"/>
                  <a:pt x="8472" y="10435"/>
                  <a:pt x="8472" y="10435"/>
                </a:cubicBezTo>
                <a:cubicBezTo>
                  <a:pt x="8488" y="10419"/>
                  <a:pt x="8504" y="10403"/>
                  <a:pt x="8535" y="10403"/>
                </a:cubicBezTo>
                <a:close/>
                <a:moveTo>
                  <a:pt x="4106" y="10385"/>
                </a:moveTo>
                <a:cubicBezTo>
                  <a:pt x="4134" y="10385"/>
                  <a:pt x="4159" y="10397"/>
                  <a:pt x="4181" y="10419"/>
                </a:cubicBezTo>
                <a:cubicBezTo>
                  <a:pt x="4165" y="10498"/>
                  <a:pt x="4102" y="10530"/>
                  <a:pt x="4039" y="10609"/>
                </a:cubicBezTo>
                <a:cubicBezTo>
                  <a:pt x="4023" y="10530"/>
                  <a:pt x="4007" y="10482"/>
                  <a:pt x="4007" y="10435"/>
                </a:cubicBezTo>
                <a:cubicBezTo>
                  <a:pt x="4041" y="10401"/>
                  <a:pt x="4075" y="10385"/>
                  <a:pt x="4106" y="10385"/>
                </a:cubicBezTo>
                <a:close/>
                <a:moveTo>
                  <a:pt x="17149" y="10783"/>
                </a:moveTo>
                <a:cubicBezTo>
                  <a:pt x="17165" y="10783"/>
                  <a:pt x="17180" y="10799"/>
                  <a:pt x="17212" y="10815"/>
                </a:cubicBezTo>
                <a:lnTo>
                  <a:pt x="17165" y="10846"/>
                </a:lnTo>
                <a:lnTo>
                  <a:pt x="17117" y="10815"/>
                </a:lnTo>
                <a:cubicBezTo>
                  <a:pt x="17117" y="10799"/>
                  <a:pt x="17149" y="10783"/>
                  <a:pt x="17149" y="10783"/>
                </a:cubicBezTo>
                <a:close/>
                <a:moveTo>
                  <a:pt x="3373" y="11068"/>
                </a:moveTo>
                <a:cubicBezTo>
                  <a:pt x="3389" y="11068"/>
                  <a:pt x="3405" y="11084"/>
                  <a:pt x="3437" y="11100"/>
                </a:cubicBezTo>
                <a:lnTo>
                  <a:pt x="3405" y="11131"/>
                </a:lnTo>
                <a:lnTo>
                  <a:pt x="3342" y="11100"/>
                </a:lnTo>
                <a:cubicBezTo>
                  <a:pt x="3342" y="11084"/>
                  <a:pt x="3373" y="11068"/>
                  <a:pt x="3373" y="11068"/>
                </a:cubicBezTo>
                <a:close/>
                <a:moveTo>
                  <a:pt x="7395" y="11163"/>
                </a:moveTo>
                <a:cubicBezTo>
                  <a:pt x="7395" y="11163"/>
                  <a:pt x="7427" y="11179"/>
                  <a:pt x="7427" y="11195"/>
                </a:cubicBezTo>
                <a:cubicBezTo>
                  <a:pt x="7395" y="11211"/>
                  <a:pt x="7379" y="11211"/>
                  <a:pt x="7364" y="11226"/>
                </a:cubicBezTo>
                <a:cubicBezTo>
                  <a:pt x="7348" y="11226"/>
                  <a:pt x="7332" y="11195"/>
                  <a:pt x="7332" y="11195"/>
                </a:cubicBezTo>
                <a:cubicBezTo>
                  <a:pt x="7348" y="11179"/>
                  <a:pt x="7364" y="11163"/>
                  <a:pt x="7395" y="11163"/>
                </a:cubicBezTo>
                <a:close/>
                <a:moveTo>
                  <a:pt x="17085" y="11242"/>
                </a:moveTo>
                <a:lnTo>
                  <a:pt x="17085" y="11242"/>
                </a:lnTo>
                <a:cubicBezTo>
                  <a:pt x="17133" y="11337"/>
                  <a:pt x="17022" y="11337"/>
                  <a:pt x="17022" y="11416"/>
                </a:cubicBezTo>
                <a:lnTo>
                  <a:pt x="17022" y="11527"/>
                </a:lnTo>
                <a:cubicBezTo>
                  <a:pt x="16880" y="11448"/>
                  <a:pt x="16959" y="11353"/>
                  <a:pt x="16895" y="11258"/>
                </a:cubicBezTo>
                <a:lnTo>
                  <a:pt x="17085" y="11242"/>
                </a:lnTo>
                <a:close/>
                <a:moveTo>
                  <a:pt x="3388" y="11366"/>
                </a:moveTo>
                <a:cubicBezTo>
                  <a:pt x="3442" y="11366"/>
                  <a:pt x="3482" y="11442"/>
                  <a:pt x="3532" y="11480"/>
                </a:cubicBezTo>
                <a:cubicBezTo>
                  <a:pt x="3516" y="11496"/>
                  <a:pt x="3500" y="11543"/>
                  <a:pt x="3484" y="11543"/>
                </a:cubicBezTo>
                <a:lnTo>
                  <a:pt x="3168" y="11543"/>
                </a:lnTo>
                <a:cubicBezTo>
                  <a:pt x="3168" y="11511"/>
                  <a:pt x="3152" y="11496"/>
                  <a:pt x="3152" y="11480"/>
                </a:cubicBezTo>
                <a:lnTo>
                  <a:pt x="3342" y="11385"/>
                </a:lnTo>
                <a:cubicBezTo>
                  <a:pt x="3359" y="11371"/>
                  <a:pt x="3374" y="11366"/>
                  <a:pt x="3388" y="11366"/>
                </a:cubicBezTo>
                <a:close/>
                <a:moveTo>
                  <a:pt x="17025" y="11544"/>
                </a:moveTo>
                <a:cubicBezTo>
                  <a:pt x="17117" y="11575"/>
                  <a:pt x="17117" y="11576"/>
                  <a:pt x="17085" y="11701"/>
                </a:cubicBezTo>
                <a:cubicBezTo>
                  <a:pt x="16986" y="11673"/>
                  <a:pt x="17026" y="11594"/>
                  <a:pt x="17025" y="11544"/>
                </a:cubicBezTo>
                <a:close/>
                <a:moveTo>
                  <a:pt x="3837" y="11535"/>
                </a:moveTo>
                <a:cubicBezTo>
                  <a:pt x="3868" y="11535"/>
                  <a:pt x="3896" y="11543"/>
                  <a:pt x="3912" y="11543"/>
                </a:cubicBezTo>
                <a:lnTo>
                  <a:pt x="4102" y="11670"/>
                </a:lnTo>
                <a:cubicBezTo>
                  <a:pt x="4102" y="11781"/>
                  <a:pt x="4086" y="11828"/>
                  <a:pt x="3959" y="11828"/>
                </a:cubicBezTo>
                <a:lnTo>
                  <a:pt x="3738" y="11606"/>
                </a:lnTo>
                <a:cubicBezTo>
                  <a:pt x="3738" y="11591"/>
                  <a:pt x="3738" y="11575"/>
                  <a:pt x="3738" y="11575"/>
                </a:cubicBezTo>
                <a:cubicBezTo>
                  <a:pt x="3769" y="11543"/>
                  <a:pt x="3805" y="11535"/>
                  <a:pt x="3837" y="11535"/>
                </a:cubicBezTo>
                <a:close/>
                <a:moveTo>
                  <a:pt x="8656" y="11620"/>
                </a:moveTo>
                <a:cubicBezTo>
                  <a:pt x="8681" y="11620"/>
                  <a:pt x="8703" y="11632"/>
                  <a:pt x="8725" y="11654"/>
                </a:cubicBezTo>
                <a:cubicBezTo>
                  <a:pt x="8725" y="11733"/>
                  <a:pt x="8646" y="11765"/>
                  <a:pt x="8583" y="11844"/>
                </a:cubicBezTo>
                <a:cubicBezTo>
                  <a:pt x="8567" y="11765"/>
                  <a:pt x="8551" y="11717"/>
                  <a:pt x="8551" y="11670"/>
                </a:cubicBezTo>
                <a:cubicBezTo>
                  <a:pt x="8594" y="11636"/>
                  <a:pt x="8627" y="11620"/>
                  <a:pt x="8656" y="11620"/>
                </a:cubicBezTo>
                <a:close/>
                <a:moveTo>
                  <a:pt x="15565" y="12176"/>
                </a:moveTo>
                <a:cubicBezTo>
                  <a:pt x="15629" y="12224"/>
                  <a:pt x="15629" y="12335"/>
                  <a:pt x="15565" y="12382"/>
                </a:cubicBezTo>
                <a:cubicBezTo>
                  <a:pt x="15486" y="12335"/>
                  <a:pt x="15486" y="12224"/>
                  <a:pt x="15565" y="12176"/>
                </a:cubicBezTo>
                <a:close/>
                <a:moveTo>
                  <a:pt x="16927" y="12287"/>
                </a:moveTo>
                <a:lnTo>
                  <a:pt x="16927" y="12287"/>
                </a:lnTo>
                <a:cubicBezTo>
                  <a:pt x="16911" y="12319"/>
                  <a:pt x="16880" y="12351"/>
                  <a:pt x="16864" y="12382"/>
                </a:cubicBezTo>
                <a:cubicBezTo>
                  <a:pt x="16785" y="12287"/>
                  <a:pt x="16864" y="12303"/>
                  <a:pt x="16927" y="12287"/>
                </a:cubicBezTo>
                <a:close/>
                <a:moveTo>
                  <a:pt x="3944" y="12176"/>
                </a:moveTo>
                <a:lnTo>
                  <a:pt x="3944" y="12176"/>
                </a:lnTo>
                <a:cubicBezTo>
                  <a:pt x="4007" y="12256"/>
                  <a:pt x="4023" y="12366"/>
                  <a:pt x="3975" y="12461"/>
                </a:cubicBezTo>
                <a:cubicBezTo>
                  <a:pt x="3896" y="12414"/>
                  <a:pt x="3896" y="12414"/>
                  <a:pt x="3944" y="12176"/>
                </a:cubicBezTo>
                <a:close/>
                <a:moveTo>
                  <a:pt x="8614" y="12857"/>
                </a:moveTo>
                <a:lnTo>
                  <a:pt x="8646" y="12921"/>
                </a:lnTo>
                <a:lnTo>
                  <a:pt x="8614" y="12952"/>
                </a:lnTo>
                <a:cubicBezTo>
                  <a:pt x="8599" y="12921"/>
                  <a:pt x="8583" y="12905"/>
                  <a:pt x="8583" y="12889"/>
                </a:cubicBezTo>
                <a:cubicBezTo>
                  <a:pt x="8583" y="12873"/>
                  <a:pt x="8614" y="12873"/>
                  <a:pt x="8614" y="12857"/>
                </a:cubicBezTo>
                <a:close/>
                <a:moveTo>
                  <a:pt x="3975" y="12873"/>
                </a:moveTo>
                <a:cubicBezTo>
                  <a:pt x="4039" y="12968"/>
                  <a:pt x="4007" y="13063"/>
                  <a:pt x="4007" y="13158"/>
                </a:cubicBezTo>
                <a:cubicBezTo>
                  <a:pt x="4007" y="13174"/>
                  <a:pt x="3991" y="13206"/>
                  <a:pt x="3975" y="13237"/>
                </a:cubicBezTo>
                <a:cubicBezTo>
                  <a:pt x="3833" y="13190"/>
                  <a:pt x="3991" y="13063"/>
                  <a:pt x="3959" y="13047"/>
                </a:cubicBezTo>
                <a:lnTo>
                  <a:pt x="3801" y="12889"/>
                </a:lnTo>
                <a:lnTo>
                  <a:pt x="3975" y="12873"/>
                </a:lnTo>
                <a:close/>
                <a:moveTo>
                  <a:pt x="15534" y="13142"/>
                </a:moveTo>
                <a:lnTo>
                  <a:pt x="15565" y="13206"/>
                </a:lnTo>
                <a:lnTo>
                  <a:pt x="15534" y="13237"/>
                </a:lnTo>
                <a:cubicBezTo>
                  <a:pt x="15518" y="13206"/>
                  <a:pt x="15518" y="13190"/>
                  <a:pt x="15502" y="13174"/>
                </a:cubicBezTo>
                <a:cubicBezTo>
                  <a:pt x="15502" y="13158"/>
                  <a:pt x="15534" y="13158"/>
                  <a:pt x="15534" y="13142"/>
                </a:cubicBezTo>
                <a:close/>
                <a:moveTo>
                  <a:pt x="650" y="13158"/>
                </a:moveTo>
                <a:cubicBezTo>
                  <a:pt x="710" y="13233"/>
                  <a:pt x="656" y="13223"/>
                  <a:pt x="583" y="13249"/>
                </a:cubicBezTo>
                <a:lnTo>
                  <a:pt x="583" y="13249"/>
                </a:lnTo>
                <a:cubicBezTo>
                  <a:pt x="589" y="13245"/>
                  <a:pt x="596" y="13241"/>
                  <a:pt x="603" y="13237"/>
                </a:cubicBezTo>
                <a:cubicBezTo>
                  <a:pt x="603" y="13206"/>
                  <a:pt x="634" y="13174"/>
                  <a:pt x="650" y="13158"/>
                </a:cubicBezTo>
                <a:close/>
                <a:moveTo>
                  <a:pt x="571" y="13256"/>
                </a:moveTo>
                <a:cubicBezTo>
                  <a:pt x="573" y="13303"/>
                  <a:pt x="633" y="13380"/>
                  <a:pt x="539" y="13411"/>
                </a:cubicBezTo>
                <a:cubicBezTo>
                  <a:pt x="497" y="13312"/>
                  <a:pt x="492" y="13302"/>
                  <a:pt x="571" y="13256"/>
                </a:cubicBezTo>
                <a:close/>
                <a:moveTo>
                  <a:pt x="15534" y="13332"/>
                </a:moveTo>
                <a:lnTo>
                  <a:pt x="15565" y="13396"/>
                </a:lnTo>
                <a:lnTo>
                  <a:pt x="15534" y="13427"/>
                </a:lnTo>
                <a:cubicBezTo>
                  <a:pt x="15518" y="13411"/>
                  <a:pt x="15518" y="13396"/>
                  <a:pt x="15502" y="13364"/>
                </a:cubicBezTo>
                <a:cubicBezTo>
                  <a:pt x="15502" y="13364"/>
                  <a:pt x="15534" y="13348"/>
                  <a:pt x="15534" y="13332"/>
                </a:cubicBezTo>
                <a:close/>
                <a:moveTo>
                  <a:pt x="8298" y="14108"/>
                </a:moveTo>
                <a:cubicBezTo>
                  <a:pt x="8329" y="14124"/>
                  <a:pt x="8345" y="14140"/>
                  <a:pt x="8361" y="14140"/>
                </a:cubicBezTo>
                <a:lnTo>
                  <a:pt x="8329" y="14171"/>
                </a:lnTo>
                <a:lnTo>
                  <a:pt x="8266" y="14140"/>
                </a:lnTo>
                <a:cubicBezTo>
                  <a:pt x="8282" y="14140"/>
                  <a:pt x="8298" y="14108"/>
                  <a:pt x="8298" y="14108"/>
                </a:cubicBezTo>
                <a:close/>
                <a:moveTo>
                  <a:pt x="16595" y="14108"/>
                </a:moveTo>
                <a:cubicBezTo>
                  <a:pt x="16610" y="14108"/>
                  <a:pt x="16626" y="14140"/>
                  <a:pt x="16626" y="14140"/>
                </a:cubicBezTo>
                <a:cubicBezTo>
                  <a:pt x="16610" y="14156"/>
                  <a:pt x="16595" y="14171"/>
                  <a:pt x="16563" y="14171"/>
                </a:cubicBezTo>
                <a:cubicBezTo>
                  <a:pt x="16563" y="14171"/>
                  <a:pt x="16547" y="14156"/>
                  <a:pt x="16531" y="14140"/>
                </a:cubicBezTo>
                <a:cubicBezTo>
                  <a:pt x="16547" y="14140"/>
                  <a:pt x="16579" y="14124"/>
                  <a:pt x="16595" y="14108"/>
                </a:cubicBezTo>
                <a:close/>
                <a:moveTo>
                  <a:pt x="824" y="14567"/>
                </a:moveTo>
                <a:cubicBezTo>
                  <a:pt x="840" y="14583"/>
                  <a:pt x="856" y="14599"/>
                  <a:pt x="856" y="14631"/>
                </a:cubicBezTo>
                <a:cubicBezTo>
                  <a:pt x="856" y="14631"/>
                  <a:pt x="824" y="14646"/>
                  <a:pt x="824" y="14662"/>
                </a:cubicBezTo>
                <a:lnTo>
                  <a:pt x="793" y="14599"/>
                </a:lnTo>
                <a:lnTo>
                  <a:pt x="824" y="14567"/>
                </a:lnTo>
                <a:close/>
                <a:moveTo>
                  <a:pt x="8361" y="14583"/>
                </a:moveTo>
                <a:cubicBezTo>
                  <a:pt x="8377" y="14615"/>
                  <a:pt x="8377" y="14662"/>
                  <a:pt x="8377" y="14710"/>
                </a:cubicBezTo>
                <a:cubicBezTo>
                  <a:pt x="8377" y="14710"/>
                  <a:pt x="8329" y="14741"/>
                  <a:pt x="8329" y="14741"/>
                </a:cubicBezTo>
                <a:cubicBezTo>
                  <a:pt x="8314" y="14741"/>
                  <a:pt x="8298" y="14710"/>
                  <a:pt x="8298" y="14710"/>
                </a:cubicBezTo>
                <a:cubicBezTo>
                  <a:pt x="8298" y="14662"/>
                  <a:pt x="8314" y="14631"/>
                  <a:pt x="8314" y="14583"/>
                </a:cubicBezTo>
                <a:close/>
                <a:moveTo>
                  <a:pt x="8361" y="14884"/>
                </a:moveTo>
                <a:lnTo>
                  <a:pt x="8472" y="14995"/>
                </a:lnTo>
                <a:cubicBezTo>
                  <a:pt x="8470" y="15006"/>
                  <a:pt x="8466" y="15015"/>
                  <a:pt x="8461" y="15023"/>
                </a:cubicBezTo>
                <a:lnTo>
                  <a:pt x="8461" y="15023"/>
                </a:lnTo>
                <a:cubicBezTo>
                  <a:pt x="8459" y="15019"/>
                  <a:pt x="8458" y="15015"/>
                  <a:pt x="8456" y="15011"/>
                </a:cubicBezTo>
                <a:cubicBezTo>
                  <a:pt x="8389" y="15041"/>
                  <a:pt x="8340" y="15053"/>
                  <a:pt x="8303" y="15053"/>
                </a:cubicBezTo>
                <a:cubicBezTo>
                  <a:pt x="8245" y="15053"/>
                  <a:pt x="8216" y="15024"/>
                  <a:pt x="8187" y="14995"/>
                </a:cubicBezTo>
                <a:lnTo>
                  <a:pt x="8361" y="14884"/>
                </a:lnTo>
                <a:close/>
                <a:moveTo>
                  <a:pt x="8512" y="15081"/>
                </a:moveTo>
                <a:cubicBezTo>
                  <a:pt x="8534" y="15081"/>
                  <a:pt x="8544" y="15092"/>
                  <a:pt x="8551" y="15106"/>
                </a:cubicBezTo>
                <a:cubicBezTo>
                  <a:pt x="8532" y="15117"/>
                  <a:pt x="8519" y="15122"/>
                  <a:pt x="8509" y="15122"/>
                </a:cubicBezTo>
                <a:cubicBezTo>
                  <a:pt x="8492" y="15122"/>
                  <a:pt x="8485" y="15108"/>
                  <a:pt x="8479" y="15087"/>
                </a:cubicBezTo>
                <a:lnTo>
                  <a:pt x="8479" y="15087"/>
                </a:lnTo>
                <a:cubicBezTo>
                  <a:pt x="8493" y="15083"/>
                  <a:pt x="8503" y="15081"/>
                  <a:pt x="8512" y="15081"/>
                </a:cubicBezTo>
                <a:close/>
                <a:moveTo>
                  <a:pt x="16500" y="14852"/>
                </a:moveTo>
                <a:lnTo>
                  <a:pt x="16626" y="14995"/>
                </a:lnTo>
                <a:cubicBezTo>
                  <a:pt x="16595" y="15058"/>
                  <a:pt x="16579" y="15121"/>
                  <a:pt x="16563" y="15185"/>
                </a:cubicBezTo>
                <a:cubicBezTo>
                  <a:pt x="16547" y="15232"/>
                  <a:pt x="16563" y="15296"/>
                  <a:pt x="16484" y="15359"/>
                </a:cubicBezTo>
                <a:cubicBezTo>
                  <a:pt x="16484" y="15264"/>
                  <a:pt x="16468" y="15185"/>
                  <a:pt x="16436" y="15090"/>
                </a:cubicBezTo>
                <a:cubicBezTo>
                  <a:pt x="16405" y="15026"/>
                  <a:pt x="16325" y="14995"/>
                  <a:pt x="16389" y="14884"/>
                </a:cubicBezTo>
                <a:lnTo>
                  <a:pt x="16500" y="14852"/>
                </a:lnTo>
                <a:close/>
                <a:moveTo>
                  <a:pt x="16500" y="15707"/>
                </a:moveTo>
                <a:lnTo>
                  <a:pt x="16531" y="15771"/>
                </a:lnTo>
                <a:lnTo>
                  <a:pt x="16500" y="15802"/>
                </a:lnTo>
                <a:cubicBezTo>
                  <a:pt x="16484" y="15787"/>
                  <a:pt x="16484" y="15755"/>
                  <a:pt x="16468" y="15739"/>
                </a:cubicBezTo>
                <a:cubicBezTo>
                  <a:pt x="16468" y="15723"/>
                  <a:pt x="16500" y="15723"/>
                  <a:pt x="16500" y="15707"/>
                </a:cubicBezTo>
                <a:close/>
                <a:moveTo>
                  <a:pt x="5115" y="15818"/>
                </a:moveTo>
                <a:lnTo>
                  <a:pt x="5147" y="15850"/>
                </a:lnTo>
                <a:cubicBezTo>
                  <a:pt x="5131" y="15866"/>
                  <a:pt x="5115" y="15866"/>
                  <a:pt x="5084" y="15882"/>
                </a:cubicBezTo>
                <a:cubicBezTo>
                  <a:pt x="5084" y="15882"/>
                  <a:pt x="5052" y="15866"/>
                  <a:pt x="5052" y="15850"/>
                </a:cubicBezTo>
                <a:lnTo>
                  <a:pt x="5115" y="15818"/>
                </a:lnTo>
                <a:close/>
                <a:moveTo>
                  <a:pt x="16547" y="16087"/>
                </a:moveTo>
                <a:cubicBezTo>
                  <a:pt x="16515" y="16119"/>
                  <a:pt x="16500" y="16151"/>
                  <a:pt x="16468" y="16182"/>
                </a:cubicBezTo>
                <a:cubicBezTo>
                  <a:pt x="16405" y="16087"/>
                  <a:pt x="16484" y="16103"/>
                  <a:pt x="16547" y="16087"/>
                </a:cubicBezTo>
                <a:close/>
                <a:moveTo>
                  <a:pt x="15059" y="16483"/>
                </a:moveTo>
                <a:lnTo>
                  <a:pt x="15122" y="16515"/>
                </a:lnTo>
                <a:cubicBezTo>
                  <a:pt x="15106" y="16531"/>
                  <a:pt x="15090" y="16547"/>
                  <a:pt x="15090" y="16547"/>
                </a:cubicBezTo>
                <a:cubicBezTo>
                  <a:pt x="15075" y="16531"/>
                  <a:pt x="15043" y="16531"/>
                  <a:pt x="15027" y="16515"/>
                </a:cubicBezTo>
                <a:lnTo>
                  <a:pt x="15059" y="16483"/>
                </a:lnTo>
                <a:close/>
                <a:moveTo>
                  <a:pt x="2914" y="16958"/>
                </a:moveTo>
                <a:lnTo>
                  <a:pt x="2914" y="16958"/>
                </a:lnTo>
                <a:cubicBezTo>
                  <a:pt x="3009" y="16990"/>
                  <a:pt x="2978" y="17053"/>
                  <a:pt x="2930" y="17132"/>
                </a:cubicBezTo>
                <a:cubicBezTo>
                  <a:pt x="2867" y="17053"/>
                  <a:pt x="2851" y="17006"/>
                  <a:pt x="2914" y="16958"/>
                </a:cubicBezTo>
                <a:close/>
                <a:moveTo>
                  <a:pt x="16420" y="17117"/>
                </a:moveTo>
                <a:cubicBezTo>
                  <a:pt x="16420" y="17196"/>
                  <a:pt x="16452" y="17243"/>
                  <a:pt x="16452" y="17291"/>
                </a:cubicBezTo>
                <a:cubicBezTo>
                  <a:pt x="16413" y="17322"/>
                  <a:pt x="16381" y="17334"/>
                  <a:pt x="16351" y="17334"/>
                </a:cubicBezTo>
                <a:cubicBezTo>
                  <a:pt x="16321" y="17334"/>
                  <a:pt x="16294" y="17322"/>
                  <a:pt x="16262" y="17307"/>
                </a:cubicBezTo>
                <a:cubicBezTo>
                  <a:pt x="16278" y="17227"/>
                  <a:pt x="16357" y="17196"/>
                  <a:pt x="16420" y="17117"/>
                </a:cubicBezTo>
                <a:close/>
                <a:moveTo>
                  <a:pt x="3579" y="17322"/>
                </a:moveTo>
                <a:lnTo>
                  <a:pt x="3611" y="17386"/>
                </a:lnTo>
                <a:cubicBezTo>
                  <a:pt x="3595" y="17402"/>
                  <a:pt x="3595" y="17402"/>
                  <a:pt x="3579" y="17417"/>
                </a:cubicBezTo>
                <a:cubicBezTo>
                  <a:pt x="3563" y="17402"/>
                  <a:pt x="3563" y="17370"/>
                  <a:pt x="3548" y="17354"/>
                </a:cubicBezTo>
                <a:cubicBezTo>
                  <a:pt x="3548" y="17338"/>
                  <a:pt x="3579" y="17338"/>
                  <a:pt x="3579" y="17322"/>
                </a:cubicBezTo>
                <a:close/>
                <a:moveTo>
                  <a:pt x="15090" y="17449"/>
                </a:moveTo>
                <a:cubicBezTo>
                  <a:pt x="15154" y="17512"/>
                  <a:pt x="15122" y="17592"/>
                  <a:pt x="15106" y="17687"/>
                </a:cubicBezTo>
                <a:lnTo>
                  <a:pt x="14980" y="17718"/>
                </a:lnTo>
                <a:lnTo>
                  <a:pt x="14916" y="17560"/>
                </a:lnTo>
                <a:lnTo>
                  <a:pt x="15090" y="17449"/>
                </a:lnTo>
                <a:close/>
                <a:moveTo>
                  <a:pt x="16325" y="18003"/>
                </a:moveTo>
                <a:cubicBezTo>
                  <a:pt x="16341" y="18003"/>
                  <a:pt x="16357" y="18019"/>
                  <a:pt x="16357" y="18035"/>
                </a:cubicBezTo>
                <a:lnTo>
                  <a:pt x="16294" y="18067"/>
                </a:lnTo>
                <a:lnTo>
                  <a:pt x="16262" y="18035"/>
                </a:lnTo>
                <a:cubicBezTo>
                  <a:pt x="16278" y="18019"/>
                  <a:pt x="16310" y="18019"/>
                  <a:pt x="16325" y="18003"/>
                </a:cubicBezTo>
                <a:close/>
                <a:moveTo>
                  <a:pt x="4134" y="18288"/>
                </a:moveTo>
                <a:lnTo>
                  <a:pt x="4197" y="18320"/>
                </a:lnTo>
                <a:cubicBezTo>
                  <a:pt x="4181" y="18336"/>
                  <a:pt x="4165" y="18352"/>
                  <a:pt x="4165" y="18352"/>
                </a:cubicBezTo>
                <a:cubicBezTo>
                  <a:pt x="4149" y="18336"/>
                  <a:pt x="4118" y="18336"/>
                  <a:pt x="4102" y="18320"/>
                </a:cubicBezTo>
                <a:lnTo>
                  <a:pt x="4134" y="18288"/>
                </a:lnTo>
                <a:close/>
                <a:moveTo>
                  <a:pt x="8250" y="18383"/>
                </a:moveTo>
                <a:cubicBezTo>
                  <a:pt x="8266" y="18383"/>
                  <a:pt x="8282" y="18399"/>
                  <a:pt x="8282" y="18415"/>
                </a:cubicBezTo>
                <a:cubicBezTo>
                  <a:pt x="8266" y="18431"/>
                  <a:pt x="8250" y="18431"/>
                  <a:pt x="8219" y="18447"/>
                </a:cubicBezTo>
                <a:cubicBezTo>
                  <a:pt x="8219" y="18447"/>
                  <a:pt x="8203" y="18431"/>
                  <a:pt x="8187" y="18415"/>
                </a:cubicBezTo>
                <a:cubicBezTo>
                  <a:pt x="8203" y="18399"/>
                  <a:pt x="8234" y="18399"/>
                  <a:pt x="8250" y="18383"/>
                </a:cubicBezTo>
                <a:close/>
                <a:moveTo>
                  <a:pt x="2914" y="18652"/>
                </a:moveTo>
                <a:cubicBezTo>
                  <a:pt x="2930" y="18668"/>
                  <a:pt x="2946" y="18684"/>
                  <a:pt x="2946" y="18716"/>
                </a:cubicBezTo>
                <a:cubicBezTo>
                  <a:pt x="2946" y="18716"/>
                  <a:pt x="2930" y="18732"/>
                  <a:pt x="2914" y="18747"/>
                </a:cubicBezTo>
                <a:lnTo>
                  <a:pt x="2883" y="18684"/>
                </a:lnTo>
                <a:cubicBezTo>
                  <a:pt x="2898" y="18668"/>
                  <a:pt x="2898" y="18668"/>
                  <a:pt x="2914" y="18652"/>
                </a:cubicBezTo>
                <a:close/>
                <a:moveTo>
                  <a:pt x="8250" y="18763"/>
                </a:moveTo>
                <a:cubicBezTo>
                  <a:pt x="8266" y="18763"/>
                  <a:pt x="8282" y="18779"/>
                  <a:pt x="8282" y="18795"/>
                </a:cubicBezTo>
                <a:lnTo>
                  <a:pt x="8234" y="18827"/>
                </a:lnTo>
                <a:lnTo>
                  <a:pt x="8187" y="18795"/>
                </a:lnTo>
                <a:cubicBezTo>
                  <a:pt x="8219" y="18779"/>
                  <a:pt x="8234" y="18779"/>
                  <a:pt x="8250" y="18763"/>
                </a:cubicBezTo>
                <a:close/>
                <a:moveTo>
                  <a:pt x="3990" y="19073"/>
                </a:moveTo>
                <a:cubicBezTo>
                  <a:pt x="4024" y="19073"/>
                  <a:pt x="4027" y="19132"/>
                  <a:pt x="4039" y="19191"/>
                </a:cubicBezTo>
                <a:cubicBezTo>
                  <a:pt x="4134" y="19207"/>
                  <a:pt x="4134" y="19207"/>
                  <a:pt x="4086" y="19333"/>
                </a:cubicBezTo>
                <a:cubicBezTo>
                  <a:pt x="3991" y="19302"/>
                  <a:pt x="4054" y="19222"/>
                  <a:pt x="4023" y="19159"/>
                </a:cubicBezTo>
                <a:cubicBezTo>
                  <a:pt x="4007" y="19143"/>
                  <a:pt x="3975" y="19127"/>
                  <a:pt x="3944" y="19096"/>
                </a:cubicBezTo>
                <a:cubicBezTo>
                  <a:pt x="3964" y="19080"/>
                  <a:pt x="3979" y="19073"/>
                  <a:pt x="3990" y="19073"/>
                </a:cubicBezTo>
                <a:close/>
                <a:moveTo>
                  <a:pt x="4909" y="19317"/>
                </a:moveTo>
                <a:lnTo>
                  <a:pt x="4957" y="19349"/>
                </a:lnTo>
                <a:lnTo>
                  <a:pt x="4909" y="19412"/>
                </a:lnTo>
                <a:cubicBezTo>
                  <a:pt x="4909" y="19397"/>
                  <a:pt x="4878" y="19381"/>
                  <a:pt x="4878" y="19381"/>
                </a:cubicBezTo>
                <a:cubicBezTo>
                  <a:pt x="4894" y="19349"/>
                  <a:pt x="4909" y="19333"/>
                  <a:pt x="4909" y="19317"/>
                </a:cubicBezTo>
                <a:close/>
                <a:moveTo>
                  <a:pt x="4039" y="19428"/>
                </a:moveTo>
                <a:cubicBezTo>
                  <a:pt x="4070" y="19428"/>
                  <a:pt x="4086" y="19444"/>
                  <a:pt x="4102" y="19460"/>
                </a:cubicBezTo>
                <a:cubicBezTo>
                  <a:pt x="4102" y="19476"/>
                  <a:pt x="4086" y="19476"/>
                  <a:pt x="4070" y="19492"/>
                </a:cubicBezTo>
                <a:lnTo>
                  <a:pt x="4007" y="19460"/>
                </a:lnTo>
                <a:cubicBezTo>
                  <a:pt x="4023" y="19444"/>
                  <a:pt x="4039" y="19428"/>
                  <a:pt x="4039" y="19428"/>
                </a:cubicBezTo>
                <a:close/>
                <a:moveTo>
                  <a:pt x="16420" y="19412"/>
                </a:moveTo>
                <a:cubicBezTo>
                  <a:pt x="16468" y="19412"/>
                  <a:pt x="16500" y="19428"/>
                  <a:pt x="16547" y="19428"/>
                </a:cubicBezTo>
                <a:lnTo>
                  <a:pt x="16547" y="19492"/>
                </a:lnTo>
                <a:cubicBezTo>
                  <a:pt x="16500" y="19492"/>
                  <a:pt x="16468" y="19507"/>
                  <a:pt x="16420" y="19507"/>
                </a:cubicBezTo>
                <a:cubicBezTo>
                  <a:pt x="16405" y="19507"/>
                  <a:pt x="16389" y="19444"/>
                  <a:pt x="16389" y="19444"/>
                </a:cubicBezTo>
                <a:cubicBezTo>
                  <a:pt x="16389" y="19428"/>
                  <a:pt x="16420" y="19412"/>
                  <a:pt x="16420" y="19412"/>
                </a:cubicBezTo>
                <a:close/>
                <a:moveTo>
                  <a:pt x="13460" y="19982"/>
                </a:moveTo>
                <a:cubicBezTo>
                  <a:pt x="13475" y="19998"/>
                  <a:pt x="13491" y="20014"/>
                  <a:pt x="13491" y="20046"/>
                </a:cubicBezTo>
                <a:cubicBezTo>
                  <a:pt x="13491" y="20046"/>
                  <a:pt x="13475" y="20062"/>
                  <a:pt x="13460" y="20077"/>
                </a:cubicBezTo>
                <a:cubicBezTo>
                  <a:pt x="13460" y="20062"/>
                  <a:pt x="13444" y="20030"/>
                  <a:pt x="13444" y="20014"/>
                </a:cubicBezTo>
                <a:cubicBezTo>
                  <a:pt x="13428" y="19998"/>
                  <a:pt x="13460" y="19998"/>
                  <a:pt x="13460" y="19982"/>
                </a:cubicBezTo>
                <a:close/>
                <a:moveTo>
                  <a:pt x="3880" y="20172"/>
                </a:moveTo>
                <a:lnTo>
                  <a:pt x="3912" y="20220"/>
                </a:lnTo>
                <a:cubicBezTo>
                  <a:pt x="3896" y="20220"/>
                  <a:pt x="3880" y="20236"/>
                  <a:pt x="3849" y="20236"/>
                </a:cubicBezTo>
                <a:cubicBezTo>
                  <a:pt x="3849" y="20239"/>
                  <a:pt x="3847" y="20240"/>
                  <a:pt x="3845" y="20240"/>
                </a:cubicBezTo>
                <a:cubicBezTo>
                  <a:pt x="3837" y="20240"/>
                  <a:pt x="3817" y="20220"/>
                  <a:pt x="3817" y="20220"/>
                </a:cubicBezTo>
                <a:lnTo>
                  <a:pt x="3880" y="20172"/>
                </a:lnTo>
                <a:close/>
                <a:moveTo>
                  <a:pt x="16215" y="20172"/>
                </a:moveTo>
                <a:cubicBezTo>
                  <a:pt x="16230" y="20188"/>
                  <a:pt x="16246" y="20204"/>
                  <a:pt x="16246" y="20236"/>
                </a:cubicBezTo>
                <a:cubicBezTo>
                  <a:pt x="16246" y="20236"/>
                  <a:pt x="16230" y="20252"/>
                  <a:pt x="16215" y="20267"/>
                </a:cubicBezTo>
                <a:cubicBezTo>
                  <a:pt x="16215" y="20236"/>
                  <a:pt x="16199" y="20220"/>
                  <a:pt x="16183" y="20204"/>
                </a:cubicBezTo>
                <a:cubicBezTo>
                  <a:pt x="16183" y="20188"/>
                  <a:pt x="16215" y="20172"/>
                  <a:pt x="16215" y="20172"/>
                </a:cubicBezTo>
                <a:close/>
                <a:moveTo>
                  <a:pt x="2930" y="20157"/>
                </a:moveTo>
                <a:cubicBezTo>
                  <a:pt x="3009" y="20204"/>
                  <a:pt x="3009" y="20315"/>
                  <a:pt x="2930" y="20362"/>
                </a:cubicBezTo>
                <a:cubicBezTo>
                  <a:pt x="2851" y="20315"/>
                  <a:pt x="2851" y="20204"/>
                  <a:pt x="2930" y="20157"/>
                </a:cubicBezTo>
                <a:close/>
                <a:moveTo>
                  <a:pt x="16040" y="20371"/>
                </a:moveTo>
                <a:cubicBezTo>
                  <a:pt x="16067" y="20371"/>
                  <a:pt x="16074" y="20409"/>
                  <a:pt x="16082" y="20455"/>
                </a:cubicBezTo>
                <a:lnTo>
                  <a:pt x="16082" y="20455"/>
                </a:lnTo>
                <a:cubicBezTo>
                  <a:pt x="16039" y="20440"/>
                  <a:pt x="16023" y="20424"/>
                  <a:pt x="15993" y="20394"/>
                </a:cubicBezTo>
                <a:cubicBezTo>
                  <a:pt x="16013" y="20378"/>
                  <a:pt x="16028" y="20371"/>
                  <a:pt x="16040" y="20371"/>
                </a:cubicBezTo>
                <a:close/>
                <a:moveTo>
                  <a:pt x="16181" y="20463"/>
                </a:moveTo>
                <a:cubicBezTo>
                  <a:pt x="16204" y="20463"/>
                  <a:pt x="16227" y="20467"/>
                  <a:pt x="16246" y="20473"/>
                </a:cubicBezTo>
                <a:cubicBezTo>
                  <a:pt x="16246" y="20568"/>
                  <a:pt x="16167" y="20584"/>
                  <a:pt x="16135" y="20632"/>
                </a:cubicBezTo>
                <a:cubicBezTo>
                  <a:pt x="16055" y="20605"/>
                  <a:pt x="16088" y="20544"/>
                  <a:pt x="16090" y="20487"/>
                </a:cubicBezTo>
                <a:lnTo>
                  <a:pt x="16090" y="20487"/>
                </a:lnTo>
                <a:cubicBezTo>
                  <a:pt x="16118" y="20470"/>
                  <a:pt x="16150" y="20463"/>
                  <a:pt x="16181" y="20463"/>
                </a:cubicBezTo>
                <a:close/>
                <a:moveTo>
                  <a:pt x="5036" y="20489"/>
                </a:moveTo>
                <a:lnTo>
                  <a:pt x="5036" y="20489"/>
                </a:lnTo>
                <a:cubicBezTo>
                  <a:pt x="5099" y="20584"/>
                  <a:pt x="5020" y="20568"/>
                  <a:pt x="4957" y="20600"/>
                </a:cubicBezTo>
                <a:cubicBezTo>
                  <a:pt x="4973" y="20616"/>
                  <a:pt x="4941" y="20647"/>
                  <a:pt x="4925" y="20663"/>
                </a:cubicBezTo>
                <a:cubicBezTo>
                  <a:pt x="4862" y="20584"/>
                  <a:pt x="4925" y="20584"/>
                  <a:pt x="5004" y="20568"/>
                </a:cubicBezTo>
                <a:cubicBezTo>
                  <a:pt x="4989" y="20552"/>
                  <a:pt x="5004" y="20521"/>
                  <a:pt x="5036" y="20489"/>
                </a:cubicBezTo>
                <a:close/>
                <a:moveTo>
                  <a:pt x="8219" y="20378"/>
                </a:moveTo>
                <a:cubicBezTo>
                  <a:pt x="8282" y="20457"/>
                  <a:pt x="8282" y="20457"/>
                  <a:pt x="8234" y="20679"/>
                </a:cubicBezTo>
                <a:cubicBezTo>
                  <a:pt x="8171" y="20600"/>
                  <a:pt x="8155" y="20473"/>
                  <a:pt x="8219" y="20378"/>
                </a:cubicBezTo>
                <a:close/>
                <a:moveTo>
                  <a:pt x="16405" y="20742"/>
                </a:moveTo>
                <a:cubicBezTo>
                  <a:pt x="16420" y="20742"/>
                  <a:pt x="16436" y="20774"/>
                  <a:pt x="16436" y="20774"/>
                </a:cubicBezTo>
                <a:cubicBezTo>
                  <a:pt x="16436" y="20790"/>
                  <a:pt x="16420" y="20806"/>
                  <a:pt x="16405" y="20837"/>
                </a:cubicBezTo>
                <a:lnTo>
                  <a:pt x="16373" y="20790"/>
                </a:lnTo>
                <a:lnTo>
                  <a:pt x="16405" y="20742"/>
                </a:lnTo>
                <a:close/>
                <a:moveTo>
                  <a:pt x="3740" y="20740"/>
                </a:moveTo>
                <a:cubicBezTo>
                  <a:pt x="3769" y="20740"/>
                  <a:pt x="3795" y="20752"/>
                  <a:pt x="3817" y="20774"/>
                </a:cubicBezTo>
                <a:cubicBezTo>
                  <a:pt x="3801" y="20822"/>
                  <a:pt x="3777" y="20841"/>
                  <a:pt x="3746" y="20841"/>
                </a:cubicBezTo>
                <a:cubicBezTo>
                  <a:pt x="3714" y="20841"/>
                  <a:pt x="3674" y="20822"/>
                  <a:pt x="3627" y="20790"/>
                </a:cubicBezTo>
                <a:cubicBezTo>
                  <a:pt x="3669" y="20756"/>
                  <a:pt x="3707" y="20740"/>
                  <a:pt x="3740" y="20740"/>
                </a:cubicBezTo>
                <a:close/>
                <a:moveTo>
                  <a:pt x="15819" y="21233"/>
                </a:moveTo>
                <a:cubicBezTo>
                  <a:pt x="15850" y="21233"/>
                  <a:pt x="15866" y="21249"/>
                  <a:pt x="15882" y="21265"/>
                </a:cubicBezTo>
                <a:lnTo>
                  <a:pt x="15850" y="21297"/>
                </a:lnTo>
                <a:lnTo>
                  <a:pt x="15787" y="21265"/>
                </a:lnTo>
                <a:cubicBezTo>
                  <a:pt x="15803" y="21249"/>
                  <a:pt x="15819" y="21233"/>
                  <a:pt x="15819" y="21233"/>
                </a:cubicBezTo>
                <a:close/>
                <a:moveTo>
                  <a:pt x="16088" y="21202"/>
                </a:moveTo>
                <a:cubicBezTo>
                  <a:pt x="16167" y="21265"/>
                  <a:pt x="16246" y="21312"/>
                  <a:pt x="16262" y="21392"/>
                </a:cubicBezTo>
                <a:cubicBezTo>
                  <a:pt x="16294" y="21407"/>
                  <a:pt x="16325" y="21439"/>
                  <a:pt x="16341" y="21455"/>
                </a:cubicBezTo>
                <a:cubicBezTo>
                  <a:pt x="16319" y="21473"/>
                  <a:pt x="16304" y="21481"/>
                  <a:pt x="16293" y="21481"/>
                </a:cubicBezTo>
                <a:cubicBezTo>
                  <a:pt x="16267" y="21481"/>
                  <a:pt x="16269" y="21432"/>
                  <a:pt x="16246" y="21376"/>
                </a:cubicBezTo>
                <a:cubicBezTo>
                  <a:pt x="16167" y="21392"/>
                  <a:pt x="16072" y="21392"/>
                  <a:pt x="15993" y="21392"/>
                </a:cubicBezTo>
                <a:cubicBezTo>
                  <a:pt x="15993" y="21344"/>
                  <a:pt x="15977" y="21297"/>
                  <a:pt x="15977" y="21249"/>
                </a:cubicBezTo>
                <a:lnTo>
                  <a:pt x="16088" y="21202"/>
                </a:lnTo>
                <a:close/>
                <a:moveTo>
                  <a:pt x="2946" y="21518"/>
                </a:moveTo>
                <a:cubicBezTo>
                  <a:pt x="2946" y="21518"/>
                  <a:pt x="2978" y="21534"/>
                  <a:pt x="2978" y="21550"/>
                </a:cubicBezTo>
                <a:cubicBezTo>
                  <a:pt x="2946" y="21566"/>
                  <a:pt x="2930" y="21566"/>
                  <a:pt x="2914" y="21582"/>
                </a:cubicBezTo>
                <a:cubicBezTo>
                  <a:pt x="2898" y="21582"/>
                  <a:pt x="2883" y="21566"/>
                  <a:pt x="2883" y="21550"/>
                </a:cubicBezTo>
                <a:cubicBezTo>
                  <a:pt x="2898" y="21534"/>
                  <a:pt x="2914" y="21534"/>
                  <a:pt x="2946" y="21518"/>
                </a:cubicBezTo>
                <a:close/>
                <a:moveTo>
                  <a:pt x="3690" y="21502"/>
                </a:moveTo>
                <a:lnTo>
                  <a:pt x="3722" y="21566"/>
                </a:lnTo>
                <a:lnTo>
                  <a:pt x="3690" y="21597"/>
                </a:lnTo>
                <a:cubicBezTo>
                  <a:pt x="3674" y="21582"/>
                  <a:pt x="3658" y="21550"/>
                  <a:pt x="3658" y="21534"/>
                </a:cubicBezTo>
                <a:cubicBezTo>
                  <a:pt x="3643" y="21518"/>
                  <a:pt x="3690" y="21518"/>
                  <a:pt x="3690" y="21502"/>
                </a:cubicBezTo>
                <a:close/>
                <a:moveTo>
                  <a:pt x="15755" y="21882"/>
                </a:moveTo>
                <a:cubicBezTo>
                  <a:pt x="15755" y="21898"/>
                  <a:pt x="15771" y="21914"/>
                  <a:pt x="15771" y="21946"/>
                </a:cubicBezTo>
                <a:cubicBezTo>
                  <a:pt x="15787" y="21946"/>
                  <a:pt x="15755" y="21962"/>
                  <a:pt x="15755" y="21977"/>
                </a:cubicBezTo>
                <a:cubicBezTo>
                  <a:pt x="15740" y="21962"/>
                  <a:pt x="15724" y="21930"/>
                  <a:pt x="15724" y="21914"/>
                </a:cubicBezTo>
                <a:cubicBezTo>
                  <a:pt x="15724" y="21898"/>
                  <a:pt x="15755" y="21882"/>
                  <a:pt x="15755" y="21882"/>
                </a:cubicBezTo>
                <a:close/>
                <a:moveTo>
                  <a:pt x="1331" y="22943"/>
                </a:moveTo>
                <a:cubicBezTo>
                  <a:pt x="1331" y="22943"/>
                  <a:pt x="1363" y="22959"/>
                  <a:pt x="1363" y="22975"/>
                </a:cubicBezTo>
                <a:lnTo>
                  <a:pt x="1299" y="23007"/>
                </a:lnTo>
                <a:cubicBezTo>
                  <a:pt x="1283" y="22991"/>
                  <a:pt x="1268" y="22991"/>
                  <a:pt x="1268" y="22975"/>
                </a:cubicBezTo>
                <a:cubicBezTo>
                  <a:pt x="1283" y="22959"/>
                  <a:pt x="1299" y="22959"/>
                  <a:pt x="1331" y="22943"/>
                </a:cubicBezTo>
                <a:close/>
                <a:moveTo>
                  <a:pt x="3880" y="23007"/>
                </a:moveTo>
                <a:lnTo>
                  <a:pt x="3880" y="23007"/>
                </a:lnTo>
                <a:cubicBezTo>
                  <a:pt x="3944" y="23086"/>
                  <a:pt x="3944" y="23149"/>
                  <a:pt x="3896" y="23197"/>
                </a:cubicBezTo>
                <a:cubicBezTo>
                  <a:pt x="3785" y="23165"/>
                  <a:pt x="3817" y="23102"/>
                  <a:pt x="3880" y="23007"/>
                </a:cubicBezTo>
                <a:close/>
                <a:moveTo>
                  <a:pt x="8139" y="23228"/>
                </a:moveTo>
                <a:cubicBezTo>
                  <a:pt x="8155" y="23244"/>
                  <a:pt x="8187" y="23244"/>
                  <a:pt x="8203" y="23260"/>
                </a:cubicBezTo>
                <a:lnTo>
                  <a:pt x="8171" y="23292"/>
                </a:lnTo>
                <a:lnTo>
                  <a:pt x="8108" y="23260"/>
                </a:lnTo>
                <a:cubicBezTo>
                  <a:pt x="8124" y="23244"/>
                  <a:pt x="8139" y="23228"/>
                  <a:pt x="8139" y="23228"/>
                </a:cubicBezTo>
                <a:close/>
                <a:moveTo>
                  <a:pt x="9786" y="23228"/>
                </a:moveTo>
                <a:lnTo>
                  <a:pt x="9818" y="23260"/>
                </a:lnTo>
                <a:cubicBezTo>
                  <a:pt x="9802" y="23276"/>
                  <a:pt x="9770" y="23276"/>
                  <a:pt x="9754" y="23292"/>
                </a:cubicBezTo>
                <a:cubicBezTo>
                  <a:pt x="9739" y="23292"/>
                  <a:pt x="9739" y="23276"/>
                  <a:pt x="9723" y="23260"/>
                </a:cubicBezTo>
                <a:lnTo>
                  <a:pt x="9786" y="23228"/>
                </a:lnTo>
                <a:close/>
                <a:moveTo>
                  <a:pt x="14615" y="23212"/>
                </a:moveTo>
                <a:cubicBezTo>
                  <a:pt x="14631" y="23228"/>
                  <a:pt x="14631" y="23244"/>
                  <a:pt x="14647" y="23276"/>
                </a:cubicBezTo>
                <a:cubicBezTo>
                  <a:pt x="14647" y="23276"/>
                  <a:pt x="14631" y="23292"/>
                  <a:pt x="14615" y="23307"/>
                </a:cubicBezTo>
                <a:cubicBezTo>
                  <a:pt x="14600" y="23292"/>
                  <a:pt x="14584" y="23260"/>
                  <a:pt x="14584" y="23244"/>
                </a:cubicBezTo>
                <a:cubicBezTo>
                  <a:pt x="14584" y="23228"/>
                  <a:pt x="14615" y="23228"/>
                  <a:pt x="14615" y="23212"/>
                </a:cubicBezTo>
                <a:close/>
                <a:moveTo>
                  <a:pt x="16310" y="23418"/>
                </a:moveTo>
                <a:cubicBezTo>
                  <a:pt x="16325" y="23434"/>
                  <a:pt x="16357" y="23434"/>
                  <a:pt x="16373" y="23450"/>
                </a:cubicBezTo>
                <a:lnTo>
                  <a:pt x="16341" y="23482"/>
                </a:lnTo>
                <a:lnTo>
                  <a:pt x="16278" y="23450"/>
                </a:lnTo>
                <a:cubicBezTo>
                  <a:pt x="16294" y="23434"/>
                  <a:pt x="16310" y="23418"/>
                  <a:pt x="16310" y="23418"/>
                </a:cubicBezTo>
                <a:close/>
                <a:moveTo>
                  <a:pt x="15613" y="23529"/>
                </a:moveTo>
                <a:lnTo>
                  <a:pt x="15613" y="23529"/>
                </a:lnTo>
                <a:cubicBezTo>
                  <a:pt x="15692" y="23592"/>
                  <a:pt x="15692" y="23592"/>
                  <a:pt x="15645" y="23814"/>
                </a:cubicBezTo>
                <a:cubicBezTo>
                  <a:pt x="15581" y="23735"/>
                  <a:pt x="15565" y="23624"/>
                  <a:pt x="15613" y="23529"/>
                </a:cubicBezTo>
                <a:close/>
                <a:moveTo>
                  <a:pt x="15945" y="23687"/>
                </a:moveTo>
                <a:cubicBezTo>
                  <a:pt x="16025" y="23719"/>
                  <a:pt x="16025" y="23846"/>
                  <a:pt x="15945" y="23877"/>
                </a:cubicBezTo>
                <a:cubicBezTo>
                  <a:pt x="15866" y="23830"/>
                  <a:pt x="15866" y="23735"/>
                  <a:pt x="15945" y="23687"/>
                </a:cubicBezTo>
                <a:close/>
                <a:moveTo>
                  <a:pt x="10150" y="23972"/>
                </a:moveTo>
                <a:lnTo>
                  <a:pt x="10182" y="24036"/>
                </a:lnTo>
                <a:lnTo>
                  <a:pt x="10150" y="24067"/>
                </a:lnTo>
                <a:cubicBezTo>
                  <a:pt x="10134" y="24052"/>
                  <a:pt x="10119" y="24020"/>
                  <a:pt x="10119" y="24004"/>
                </a:cubicBezTo>
                <a:cubicBezTo>
                  <a:pt x="10119" y="23988"/>
                  <a:pt x="10150" y="23988"/>
                  <a:pt x="10150" y="23972"/>
                </a:cubicBezTo>
                <a:close/>
                <a:moveTo>
                  <a:pt x="15865" y="24108"/>
                </a:moveTo>
                <a:cubicBezTo>
                  <a:pt x="15899" y="24108"/>
                  <a:pt x="15902" y="24167"/>
                  <a:pt x="15914" y="24226"/>
                </a:cubicBezTo>
                <a:cubicBezTo>
                  <a:pt x="15923" y="24221"/>
                  <a:pt x="15931" y="24219"/>
                  <a:pt x="15938" y="24219"/>
                </a:cubicBezTo>
                <a:cubicBezTo>
                  <a:pt x="15956" y="24219"/>
                  <a:pt x="15971" y="24230"/>
                  <a:pt x="15993" y="24242"/>
                </a:cubicBezTo>
                <a:cubicBezTo>
                  <a:pt x="15970" y="24260"/>
                  <a:pt x="15954" y="24267"/>
                  <a:pt x="15942" y="24267"/>
                </a:cubicBezTo>
                <a:cubicBezTo>
                  <a:pt x="15912" y="24267"/>
                  <a:pt x="15909" y="24219"/>
                  <a:pt x="15898" y="24162"/>
                </a:cubicBezTo>
                <a:cubicBezTo>
                  <a:pt x="15889" y="24167"/>
                  <a:pt x="15882" y="24169"/>
                  <a:pt x="15875" y="24169"/>
                </a:cubicBezTo>
                <a:cubicBezTo>
                  <a:pt x="15857" y="24169"/>
                  <a:pt x="15842" y="24154"/>
                  <a:pt x="15819" y="24131"/>
                </a:cubicBezTo>
                <a:cubicBezTo>
                  <a:pt x="15839" y="24115"/>
                  <a:pt x="15854" y="24108"/>
                  <a:pt x="15865" y="24108"/>
                </a:cubicBezTo>
                <a:close/>
                <a:moveTo>
                  <a:pt x="10055" y="24542"/>
                </a:moveTo>
                <a:lnTo>
                  <a:pt x="10087" y="24574"/>
                </a:lnTo>
                <a:lnTo>
                  <a:pt x="10055" y="24637"/>
                </a:lnTo>
                <a:cubicBezTo>
                  <a:pt x="10039" y="24622"/>
                  <a:pt x="10024" y="24606"/>
                  <a:pt x="10024" y="24606"/>
                </a:cubicBezTo>
                <a:cubicBezTo>
                  <a:pt x="10039" y="24574"/>
                  <a:pt x="10039" y="24558"/>
                  <a:pt x="10055" y="24542"/>
                </a:cubicBezTo>
                <a:close/>
                <a:moveTo>
                  <a:pt x="15565" y="25017"/>
                </a:moveTo>
                <a:cubicBezTo>
                  <a:pt x="15581" y="25033"/>
                  <a:pt x="15581" y="25049"/>
                  <a:pt x="15597" y="25081"/>
                </a:cubicBezTo>
                <a:cubicBezTo>
                  <a:pt x="15597" y="25081"/>
                  <a:pt x="15581" y="25097"/>
                  <a:pt x="15565" y="25112"/>
                </a:cubicBezTo>
                <a:cubicBezTo>
                  <a:pt x="15550" y="25097"/>
                  <a:pt x="15550" y="25065"/>
                  <a:pt x="15534" y="25049"/>
                </a:cubicBezTo>
                <a:cubicBezTo>
                  <a:pt x="15534" y="25033"/>
                  <a:pt x="15565" y="25033"/>
                  <a:pt x="15565" y="25017"/>
                </a:cubicBezTo>
                <a:close/>
                <a:moveTo>
                  <a:pt x="9865" y="26633"/>
                </a:moveTo>
                <a:cubicBezTo>
                  <a:pt x="9944" y="26664"/>
                  <a:pt x="9944" y="26791"/>
                  <a:pt x="9865" y="26823"/>
                </a:cubicBezTo>
                <a:cubicBezTo>
                  <a:pt x="9786" y="26775"/>
                  <a:pt x="9786" y="26680"/>
                  <a:pt x="9865" y="26633"/>
                </a:cubicBezTo>
                <a:close/>
                <a:moveTo>
                  <a:pt x="15375" y="26918"/>
                </a:moveTo>
                <a:lnTo>
                  <a:pt x="15407" y="26981"/>
                </a:lnTo>
                <a:cubicBezTo>
                  <a:pt x="15391" y="26997"/>
                  <a:pt x="15391" y="26997"/>
                  <a:pt x="15375" y="27013"/>
                </a:cubicBezTo>
                <a:cubicBezTo>
                  <a:pt x="15360" y="26997"/>
                  <a:pt x="15344" y="26965"/>
                  <a:pt x="15344" y="26949"/>
                </a:cubicBezTo>
                <a:cubicBezTo>
                  <a:pt x="15344" y="26933"/>
                  <a:pt x="15375" y="26933"/>
                  <a:pt x="15375" y="26918"/>
                </a:cubicBezTo>
                <a:close/>
                <a:moveTo>
                  <a:pt x="14330" y="27108"/>
                </a:moveTo>
                <a:cubicBezTo>
                  <a:pt x="14346" y="27123"/>
                  <a:pt x="14346" y="27139"/>
                  <a:pt x="14362" y="27171"/>
                </a:cubicBezTo>
                <a:cubicBezTo>
                  <a:pt x="14362" y="27171"/>
                  <a:pt x="14330" y="27187"/>
                  <a:pt x="14330" y="27203"/>
                </a:cubicBezTo>
                <a:cubicBezTo>
                  <a:pt x="14315" y="27187"/>
                  <a:pt x="14299" y="27155"/>
                  <a:pt x="14299" y="27139"/>
                </a:cubicBezTo>
                <a:cubicBezTo>
                  <a:pt x="14299" y="27123"/>
                  <a:pt x="14330" y="27123"/>
                  <a:pt x="14330" y="27108"/>
                </a:cubicBezTo>
                <a:close/>
                <a:moveTo>
                  <a:pt x="10055" y="26997"/>
                </a:moveTo>
                <a:lnTo>
                  <a:pt x="10182" y="27266"/>
                </a:lnTo>
                <a:lnTo>
                  <a:pt x="10182" y="27282"/>
                </a:lnTo>
                <a:lnTo>
                  <a:pt x="10039" y="27313"/>
                </a:lnTo>
                <a:cubicBezTo>
                  <a:pt x="9976" y="27218"/>
                  <a:pt x="9976" y="27092"/>
                  <a:pt x="10055" y="26997"/>
                </a:cubicBezTo>
                <a:close/>
                <a:moveTo>
                  <a:pt x="15581" y="27313"/>
                </a:moveTo>
                <a:cubicBezTo>
                  <a:pt x="15581" y="27313"/>
                  <a:pt x="15613" y="27329"/>
                  <a:pt x="15613" y="27345"/>
                </a:cubicBezTo>
                <a:lnTo>
                  <a:pt x="15550" y="27377"/>
                </a:lnTo>
                <a:cubicBezTo>
                  <a:pt x="15534" y="27361"/>
                  <a:pt x="15518" y="27361"/>
                  <a:pt x="15518" y="27345"/>
                </a:cubicBezTo>
                <a:cubicBezTo>
                  <a:pt x="15534" y="27329"/>
                  <a:pt x="15550" y="27329"/>
                  <a:pt x="15581" y="27313"/>
                </a:cubicBezTo>
                <a:close/>
                <a:moveTo>
                  <a:pt x="13681" y="27203"/>
                </a:moveTo>
                <a:lnTo>
                  <a:pt x="13792" y="27234"/>
                </a:lnTo>
                <a:lnTo>
                  <a:pt x="13665" y="27424"/>
                </a:lnTo>
                <a:lnTo>
                  <a:pt x="13555" y="27377"/>
                </a:lnTo>
                <a:cubicBezTo>
                  <a:pt x="13602" y="27313"/>
                  <a:pt x="13650" y="27266"/>
                  <a:pt x="13681" y="27203"/>
                </a:cubicBezTo>
                <a:close/>
                <a:moveTo>
                  <a:pt x="12130" y="27598"/>
                </a:moveTo>
                <a:cubicBezTo>
                  <a:pt x="12145" y="27614"/>
                  <a:pt x="12177" y="27614"/>
                  <a:pt x="12193" y="27630"/>
                </a:cubicBezTo>
                <a:lnTo>
                  <a:pt x="12161" y="27662"/>
                </a:lnTo>
                <a:lnTo>
                  <a:pt x="12098" y="27630"/>
                </a:lnTo>
                <a:cubicBezTo>
                  <a:pt x="12114" y="27614"/>
                  <a:pt x="12130" y="27598"/>
                  <a:pt x="12130" y="27598"/>
                </a:cubicBezTo>
                <a:close/>
                <a:moveTo>
                  <a:pt x="13776" y="27456"/>
                </a:moveTo>
                <a:lnTo>
                  <a:pt x="13808" y="27646"/>
                </a:lnTo>
                <a:lnTo>
                  <a:pt x="13602" y="27662"/>
                </a:lnTo>
                <a:lnTo>
                  <a:pt x="13618" y="27662"/>
                </a:lnTo>
                <a:cubicBezTo>
                  <a:pt x="13602" y="27693"/>
                  <a:pt x="13586" y="27725"/>
                  <a:pt x="13555" y="27741"/>
                </a:cubicBezTo>
                <a:cubicBezTo>
                  <a:pt x="13491" y="27662"/>
                  <a:pt x="13570" y="27662"/>
                  <a:pt x="13634" y="27646"/>
                </a:cubicBezTo>
                <a:cubicBezTo>
                  <a:pt x="13618" y="27598"/>
                  <a:pt x="13602" y="27551"/>
                  <a:pt x="13618" y="27503"/>
                </a:cubicBezTo>
                <a:lnTo>
                  <a:pt x="13776" y="27456"/>
                </a:lnTo>
                <a:close/>
                <a:moveTo>
                  <a:pt x="1869" y="27693"/>
                </a:moveTo>
                <a:cubicBezTo>
                  <a:pt x="1885" y="27709"/>
                  <a:pt x="1917" y="27709"/>
                  <a:pt x="1933" y="27725"/>
                </a:cubicBezTo>
                <a:lnTo>
                  <a:pt x="1901" y="27757"/>
                </a:lnTo>
                <a:lnTo>
                  <a:pt x="1838" y="27725"/>
                </a:lnTo>
                <a:cubicBezTo>
                  <a:pt x="1853" y="27709"/>
                  <a:pt x="1869" y="27693"/>
                  <a:pt x="1869" y="27693"/>
                </a:cubicBezTo>
                <a:close/>
                <a:moveTo>
                  <a:pt x="2075" y="27678"/>
                </a:moveTo>
                <a:cubicBezTo>
                  <a:pt x="2091" y="27693"/>
                  <a:pt x="2091" y="27709"/>
                  <a:pt x="2107" y="27741"/>
                </a:cubicBezTo>
                <a:cubicBezTo>
                  <a:pt x="2107" y="27741"/>
                  <a:pt x="2075" y="27757"/>
                  <a:pt x="2075" y="27773"/>
                </a:cubicBezTo>
                <a:cubicBezTo>
                  <a:pt x="2059" y="27757"/>
                  <a:pt x="2043" y="27725"/>
                  <a:pt x="2043" y="27709"/>
                </a:cubicBezTo>
                <a:cubicBezTo>
                  <a:pt x="2043" y="27693"/>
                  <a:pt x="2059" y="27693"/>
                  <a:pt x="2075" y="27678"/>
                </a:cubicBezTo>
                <a:close/>
                <a:moveTo>
                  <a:pt x="11686" y="27503"/>
                </a:moveTo>
                <a:cubicBezTo>
                  <a:pt x="11702" y="27551"/>
                  <a:pt x="11702" y="27598"/>
                  <a:pt x="11718" y="27646"/>
                </a:cubicBezTo>
                <a:lnTo>
                  <a:pt x="11575" y="27773"/>
                </a:lnTo>
                <a:cubicBezTo>
                  <a:pt x="11559" y="27757"/>
                  <a:pt x="11528" y="27741"/>
                  <a:pt x="11528" y="27741"/>
                </a:cubicBezTo>
                <a:cubicBezTo>
                  <a:pt x="11544" y="27646"/>
                  <a:pt x="11480" y="27598"/>
                  <a:pt x="11385" y="27503"/>
                </a:cubicBezTo>
                <a:close/>
                <a:moveTo>
                  <a:pt x="13095" y="27773"/>
                </a:moveTo>
                <a:cubicBezTo>
                  <a:pt x="13111" y="27773"/>
                  <a:pt x="13127" y="27820"/>
                  <a:pt x="13127" y="27836"/>
                </a:cubicBezTo>
                <a:cubicBezTo>
                  <a:pt x="13127" y="27836"/>
                  <a:pt x="13095" y="27868"/>
                  <a:pt x="13095" y="27868"/>
                </a:cubicBezTo>
                <a:cubicBezTo>
                  <a:pt x="13048" y="27868"/>
                  <a:pt x="13016" y="27852"/>
                  <a:pt x="12969" y="27852"/>
                </a:cubicBezTo>
                <a:lnTo>
                  <a:pt x="12969" y="27788"/>
                </a:lnTo>
                <a:cubicBezTo>
                  <a:pt x="13016" y="27773"/>
                  <a:pt x="13048" y="27773"/>
                  <a:pt x="13095" y="27773"/>
                </a:cubicBezTo>
                <a:close/>
                <a:moveTo>
                  <a:pt x="14378" y="27693"/>
                </a:moveTo>
                <a:lnTo>
                  <a:pt x="14378" y="27693"/>
                </a:lnTo>
                <a:cubicBezTo>
                  <a:pt x="14473" y="27709"/>
                  <a:pt x="14473" y="27804"/>
                  <a:pt x="14615" y="27836"/>
                </a:cubicBezTo>
                <a:lnTo>
                  <a:pt x="14394" y="27883"/>
                </a:lnTo>
                <a:cubicBezTo>
                  <a:pt x="14346" y="27836"/>
                  <a:pt x="14330" y="27757"/>
                  <a:pt x="14378" y="27693"/>
                </a:cubicBezTo>
                <a:close/>
                <a:moveTo>
                  <a:pt x="12066" y="27883"/>
                </a:moveTo>
                <a:cubicBezTo>
                  <a:pt x="12066" y="27883"/>
                  <a:pt x="12098" y="27899"/>
                  <a:pt x="12098" y="27915"/>
                </a:cubicBezTo>
                <a:lnTo>
                  <a:pt x="12035" y="27947"/>
                </a:lnTo>
                <a:lnTo>
                  <a:pt x="12003" y="27915"/>
                </a:lnTo>
                <a:cubicBezTo>
                  <a:pt x="12019" y="27899"/>
                  <a:pt x="12035" y="27899"/>
                  <a:pt x="12066" y="27883"/>
                </a:cubicBezTo>
                <a:close/>
                <a:moveTo>
                  <a:pt x="1695" y="27963"/>
                </a:moveTo>
                <a:cubicBezTo>
                  <a:pt x="1711" y="27978"/>
                  <a:pt x="1711" y="27994"/>
                  <a:pt x="1727" y="28026"/>
                </a:cubicBezTo>
                <a:cubicBezTo>
                  <a:pt x="1727" y="28026"/>
                  <a:pt x="1695" y="28042"/>
                  <a:pt x="1695" y="28058"/>
                </a:cubicBezTo>
                <a:cubicBezTo>
                  <a:pt x="1679" y="28042"/>
                  <a:pt x="1663" y="28010"/>
                  <a:pt x="1663" y="27994"/>
                </a:cubicBezTo>
                <a:cubicBezTo>
                  <a:pt x="1663" y="27978"/>
                  <a:pt x="1695" y="27978"/>
                  <a:pt x="1695" y="27963"/>
                </a:cubicBezTo>
                <a:close/>
                <a:moveTo>
                  <a:pt x="13095" y="28073"/>
                </a:moveTo>
                <a:lnTo>
                  <a:pt x="13095" y="28073"/>
                </a:lnTo>
                <a:cubicBezTo>
                  <a:pt x="13149" y="28154"/>
                  <a:pt x="13100" y="28155"/>
                  <a:pt x="13035" y="28163"/>
                </a:cubicBezTo>
                <a:lnTo>
                  <a:pt x="13035" y="28163"/>
                </a:lnTo>
                <a:cubicBezTo>
                  <a:pt x="13050" y="28133"/>
                  <a:pt x="13065" y="28103"/>
                  <a:pt x="13095" y="28073"/>
                </a:cubicBezTo>
                <a:close/>
                <a:moveTo>
                  <a:pt x="3946" y="27958"/>
                </a:moveTo>
                <a:cubicBezTo>
                  <a:pt x="3952" y="27958"/>
                  <a:pt x="3956" y="27960"/>
                  <a:pt x="3959" y="27963"/>
                </a:cubicBezTo>
                <a:lnTo>
                  <a:pt x="3991" y="28010"/>
                </a:lnTo>
                <a:cubicBezTo>
                  <a:pt x="4007" y="28073"/>
                  <a:pt x="3991" y="28153"/>
                  <a:pt x="3991" y="28216"/>
                </a:cubicBezTo>
                <a:cubicBezTo>
                  <a:pt x="3991" y="28232"/>
                  <a:pt x="3912" y="28248"/>
                  <a:pt x="3912" y="28248"/>
                </a:cubicBezTo>
                <a:cubicBezTo>
                  <a:pt x="3883" y="28177"/>
                  <a:pt x="3855" y="28118"/>
                  <a:pt x="3849" y="28118"/>
                </a:cubicBezTo>
                <a:cubicBezTo>
                  <a:pt x="3849" y="28118"/>
                  <a:pt x="3849" y="28119"/>
                  <a:pt x="3849" y="28119"/>
                </a:cubicBezTo>
                <a:lnTo>
                  <a:pt x="3849" y="28119"/>
                </a:lnTo>
                <a:cubicBezTo>
                  <a:pt x="3875" y="27992"/>
                  <a:pt x="3921" y="27958"/>
                  <a:pt x="3946" y="27958"/>
                </a:cubicBezTo>
                <a:close/>
                <a:moveTo>
                  <a:pt x="13032" y="28153"/>
                </a:moveTo>
                <a:lnTo>
                  <a:pt x="13032" y="28163"/>
                </a:lnTo>
                <a:lnTo>
                  <a:pt x="13032" y="28163"/>
                </a:lnTo>
                <a:cubicBezTo>
                  <a:pt x="13022" y="28165"/>
                  <a:pt x="13011" y="28166"/>
                  <a:pt x="13000" y="28168"/>
                </a:cubicBezTo>
                <a:cubicBezTo>
                  <a:pt x="13032" y="28216"/>
                  <a:pt x="13032" y="28263"/>
                  <a:pt x="13032" y="28311"/>
                </a:cubicBezTo>
                <a:lnTo>
                  <a:pt x="13127" y="28390"/>
                </a:lnTo>
                <a:cubicBezTo>
                  <a:pt x="13100" y="28443"/>
                  <a:pt x="13059" y="28452"/>
                  <a:pt x="13017" y="28452"/>
                </a:cubicBezTo>
                <a:cubicBezTo>
                  <a:pt x="12996" y="28452"/>
                  <a:pt x="12976" y="28450"/>
                  <a:pt x="12957" y="28450"/>
                </a:cubicBezTo>
                <a:cubicBezTo>
                  <a:pt x="12944" y="28450"/>
                  <a:pt x="12932" y="28451"/>
                  <a:pt x="12921" y="28453"/>
                </a:cubicBezTo>
                <a:cubicBezTo>
                  <a:pt x="12826" y="28422"/>
                  <a:pt x="12763" y="28343"/>
                  <a:pt x="12747" y="28248"/>
                </a:cubicBezTo>
                <a:cubicBezTo>
                  <a:pt x="12715" y="28248"/>
                  <a:pt x="12684" y="28216"/>
                  <a:pt x="12668" y="28200"/>
                </a:cubicBezTo>
                <a:cubicBezTo>
                  <a:pt x="12690" y="28182"/>
                  <a:pt x="12705" y="28174"/>
                  <a:pt x="12716" y="28174"/>
                </a:cubicBezTo>
                <a:cubicBezTo>
                  <a:pt x="12742" y="28174"/>
                  <a:pt x="12740" y="28223"/>
                  <a:pt x="12763" y="28279"/>
                </a:cubicBezTo>
                <a:cubicBezTo>
                  <a:pt x="12795" y="28232"/>
                  <a:pt x="12858" y="28184"/>
                  <a:pt x="12905" y="28153"/>
                </a:cubicBezTo>
                <a:close/>
                <a:moveTo>
                  <a:pt x="3136" y="28643"/>
                </a:moveTo>
                <a:cubicBezTo>
                  <a:pt x="3136" y="28643"/>
                  <a:pt x="3152" y="28659"/>
                  <a:pt x="3168" y="28675"/>
                </a:cubicBezTo>
                <a:cubicBezTo>
                  <a:pt x="3152" y="28691"/>
                  <a:pt x="3120" y="28691"/>
                  <a:pt x="3104" y="28707"/>
                </a:cubicBezTo>
                <a:cubicBezTo>
                  <a:pt x="3088" y="28707"/>
                  <a:pt x="3073" y="28691"/>
                  <a:pt x="3073" y="28675"/>
                </a:cubicBezTo>
                <a:cubicBezTo>
                  <a:pt x="3088" y="28659"/>
                  <a:pt x="3104" y="28659"/>
                  <a:pt x="3136" y="28643"/>
                </a:cubicBezTo>
                <a:close/>
                <a:moveTo>
                  <a:pt x="1679" y="28469"/>
                </a:moveTo>
                <a:cubicBezTo>
                  <a:pt x="1758" y="28469"/>
                  <a:pt x="1774" y="28548"/>
                  <a:pt x="1838" y="28596"/>
                </a:cubicBezTo>
                <a:cubicBezTo>
                  <a:pt x="1790" y="28628"/>
                  <a:pt x="1743" y="28675"/>
                  <a:pt x="1711" y="28723"/>
                </a:cubicBezTo>
                <a:cubicBezTo>
                  <a:pt x="1648" y="28643"/>
                  <a:pt x="1648" y="28643"/>
                  <a:pt x="1679" y="28469"/>
                </a:cubicBezTo>
                <a:close/>
                <a:moveTo>
                  <a:pt x="10736" y="28738"/>
                </a:moveTo>
                <a:lnTo>
                  <a:pt x="10768" y="28770"/>
                </a:lnTo>
                <a:cubicBezTo>
                  <a:pt x="10752" y="28786"/>
                  <a:pt x="10720" y="28786"/>
                  <a:pt x="10704" y="28802"/>
                </a:cubicBezTo>
                <a:cubicBezTo>
                  <a:pt x="10689" y="28802"/>
                  <a:pt x="10689" y="28786"/>
                  <a:pt x="10673" y="28770"/>
                </a:cubicBezTo>
                <a:lnTo>
                  <a:pt x="10736" y="28738"/>
                </a:lnTo>
                <a:close/>
                <a:moveTo>
                  <a:pt x="10926" y="28738"/>
                </a:moveTo>
                <a:cubicBezTo>
                  <a:pt x="10926" y="28738"/>
                  <a:pt x="10958" y="28770"/>
                  <a:pt x="10958" y="28770"/>
                </a:cubicBezTo>
                <a:cubicBezTo>
                  <a:pt x="10942" y="28786"/>
                  <a:pt x="10910" y="28786"/>
                  <a:pt x="10894" y="28802"/>
                </a:cubicBezTo>
                <a:cubicBezTo>
                  <a:pt x="10879" y="28802"/>
                  <a:pt x="10879" y="28786"/>
                  <a:pt x="10863" y="28770"/>
                </a:cubicBezTo>
                <a:cubicBezTo>
                  <a:pt x="10879" y="28754"/>
                  <a:pt x="10894" y="28754"/>
                  <a:pt x="10926" y="28738"/>
                </a:cubicBezTo>
                <a:close/>
                <a:moveTo>
                  <a:pt x="5036" y="28833"/>
                </a:moveTo>
                <a:lnTo>
                  <a:pt x="5068" y="28865"/>
                </a:lnTo>
                <a:cubicBezTo>
                  <a:pt x="5052" y="28881"/>
                  <a:pt x="5020" y="28881"/>
                  <a:pt x="5004" y="28897"/>
                </a:cubicBezTo>
                <a:cubicBezTo>
                  <a:pt x="4989" y="28897"/>
                  <a:pt x="4989" y="28881"/>
                  <a:pt x="4973" y="28865"/>
                </a:cubicBezTo>
                <a:lnTo>
                  <a:pt x="5036" y="28833"/>
                </a:lnTo>
                <a:close/>
                <a:moveTo>
                  <a:pt x="1252" y="29103"/>
                </a:moveTo>
                <a:lnTo>
                  <a:pt x="1252" y="29103"/>
                </a:lnTo>
                <a:cubicBezTo>
                  <a:pt x="1299" y="29118"/>
                  <a:pt x="1315" y="29150"/>
                  <a:pt x="1347" y="29166"/>
                </a:cubicBezTo>
                <a:cubicBezTo>
                  <a:pt x="1319" y="29184"/>
                  <a:pt x="1301" y="29192"/>
                  <a:pt x="1288" y="29192"/>
                </a:cubicBezTo>
                <a:cubicBezTo>
                  <a:pt x="1258" y="29192"/>
                  <a:pt x="1263" y="29147"/>
                  <a:pt x="1252" y="29103"/>
                </a:cubicBezTo>
                <a:close/>
                <a:moveTo>
                  <a:pt x="12430" y="29008"/>
                </a:moveTo>
                <a:cubicBezTo>
                  <a:pt x="12510" y="29087"/>
                  <a:pt x="12510" y="29150"/>
                  <a:pt x="12430" y="29213"/>
                </a:cubicBezTo>
                <a:lnTo>
                  <a:pt x="12335" y="29198"/>
                </a:lnTo>
                <a:lnTo>
                  <a:pt x="12288" y="29039"/>
                </a:lnTo>
                <a:lnTo>
                  <a:pt x="12430" y="29008"/>
                </a:lnTo>
                <a:close/>
                <a:moveTo>
                  <a:pt x="2645" y="29198"/>
                </a:moveTo>
                <a:lnTo>
                  <a:pt x="2677" y="29261"/>
                </a:lnTo>
                <a:lnTo>
                  <a:pt x="2645" y="29293"/>
                </a:lnTo>
                <a:cubicBezTo>
                  <a:pt x="2629" y="29277"/>
                  <a:pt x="2629" y="29245"/>
                  <a:pt x="2613" y="29229"/>
                </a:cubicBezTo>
                <a:cubicBezTo>
                  <a:pt x="2613" y="29213"/>
                  <a:pt x="2645" y="29213"/>
                  <a:pt x="2645" y="29198"/>
                </a:cubicBezTo>
                <a:close/>
                <a:moveTo>
                  <a:pt x="6144" y="29673"/>
                </a:moveTo>
                <a:cubicBezTo>
                  <a:pt x="6208" y="29736"/>
                  <a:pt x="6208" y="29799"/>
                  <a:pt x="6144" y="29847"/>
                </a:cubicBezTo>
                <a:cubicBezTo>
                  <a:pt x="6049" y="29815"/>
                  <a:pt x="6081" y="29752"/>
                  <a:pt x="6144" y="29673"/>
                </a:cubicBezTo>
                <a:close/>
                <a:moveTo>
                  <a:pt x="6651" y="30448"/>
                </a:moveTo>
                <a:lnTo>
                  <a:pt x="6683" y="30480"/>
                </a:lnTo>
                <a:cubicBezTo>
                  <a:pt x="6667" y="30496"/>
                  <a:pt x="6635" y="30496"/>
                  <a:pt x="6619" y="30512"/>
                </a:cubicBezTo>
                <a:cubicBezTo>
                  <a:pt x="6604" y="30512"/>
                  <a:pt x="6588" y="30496"/>
                  <a:pt x="6588" y="30480"/>
                </a:cubicBezTo>
                <a:lnTo>
                  <a:pt x="6651" y="30448"/>
                </a:lnTo>
                <a:close/>
                <a:moveTo>
                  <a:pt x="7823" y="0"/>
                </a:moveTo>
                <a:cubicBezTo>
                  <a:pt x="7791" y="80"/>
                  <a:pt x="7775" y="143"/>
                  <a:pt x="7744" y="190"/>
                </a:cubicBezTo>
                <a:lnTo>
                  <a:pt x="7474" y="238"/>
                </a:lnTo>
                <a:lnTo>
                  <a:pt x="7585" y="365"/>
                </a:lnTo>
                <a:lnTo>
                  <a:pt x="7490" y="460"/>
                </a:lnTo>
                <a:lnTo>
                  <a:pt x="7490" y="760"/>
                </a:lnTo>
                <a:cubicBezTo>
                  <a:pt x="7332" y="792"/>
                  <a:pt x="7332" y="966"/>
                  <a:pt x="7237" y="1077"/>
                </a:cubicBezTo>
                <a:cubicBezTo>
                  <a:pt x="7189" y="966"/>
                  <a:pt x="7189" y="840"/>
                  <a:pt x="7221" y="729"/>
                </a:cubicBezTo>
                <a:lnTo>
                  <a:pt x="7316" y="618"/>
                </a:lnTo>
                <a:lnTo>
                  <a:pt x="7158" y="586"/>
                </a:lnTo>
                <a:cubicBezTo>
                  <a:pt x="7094" y="713"/>
                  <a:pt x="7063" y="808"/>
                  <a:pt x="7015" y="887"/>
                </a:cubicBezTo>
                <a:cubicBezTo>
                  <a:pt x="6952" y="982"/>
                  <a:pt x="6904" y="1061"/>
                  <a:pt x="6841" y="1140"/>
                </a:cubicBezTo>
                <a:lnTo>
                  <a:pt x="7031" y="1204"/>
                </a:lnTo>
                <a:lnTo>
                  <a:pt x="6841" y="1299"/>
                </a:lnTo>
                <a:lnTo>
                  <a:pt x="6841" y="1790"/>
                </a:lnTo>
                <a:lnTo>
                  <a:pt x="6699" y="1916"/>
                </a:lnTo>
                <a:lnTo>
                  <a:pt x="6604" y="1837"/>
                </a:lnTo>
                <a:cubicBezTo>
                  <a:pt x="6556" y="1948"/>
                  <a:pt x="6493" y="2043"/>
                  <a:pt x="6398" y="2122"/>
                </a:cubicBezTo>
                <a:cubicBezTo>
                  <a:pt x="6350" y="2185"/>
                  <a:pt x="6255" y="2217"/>
                  <a:pt x="6255" y="2312"/>
                </a:cubicBezTo>
                <a:cubicBezTo>
                  <a:pt x="6258" y="2313"/>
                  <a:pt x="6261" y="2313"/>
                  <a:pt x="6263" y="2313"/>
                </a:cubicBezTo>
                <a:lnTo>
                  <a:pt x="6263" y="2313"/>
                </a:lnTo>
                <a:cubicBezTo>
                  <a:pt x="6260" y="2314"/>
                  <a:pt x="6257" y="2314"/>
                  <a:pt x="6254" y="2314"/>
                </a:cubicBezTo>
                <a:cubicBezTo>
                  <a:pt x="6189" y="2314"/>
                  <a:pt x="6171" y="2232"/>
                  <a:pt x="6113" y="2217"/>
                </a:cubicBezTo>
                <a:lnTo>
                  <a:pt x="5986" y="2360"/>
                </a:lnTo>
                <a:lnTo>
                  <a:pt x="6081" y="2455"/>
                </a:lnTo>
                <a:lnTo>
                  <a:pt x="6081" y="2835"/>
                </a:lnTo>
                <a:lnTo>
                  <a:pt x="6160" y="2930"/>
                </a:lnTo>
                <a:lnTo>
                  <a:pt x="6097" y="3009"/>
                </a:lnTo>
                <a:lnTo>
                  <a:pt x="6208" y="3199"/>
                </a:lnTo>
                <a:cubicBezTo>
                  <a:pt x="6065" y="3262"/>
                  <a:pt x="6018" y="3436"/>
                  <a:pt x="5844" y="3452"/>
                </a:cubicBezTo>
                <a:cubicBezTo>
                  <a:pt x="5796" y="3341"/>
                  <a:pt x="5749" y="3246"/>
                  <a:pt x="5685" y="3151"/>
                </a:cubicBezTo>
                <a:lnTo>
                  <a:pt x="5780" y="3009"/>
                </a:lnTo>
                <a:lnTo>
                  <a:pt x="5780" y="2740"/>
                </a:lnTo>
                <a:cubicBezTo>
                  <a:pt x="5574" y="2660"/>
                  <a:pt x="5495" y="2597"/>
                  <a:pt x="5543" y="2534"/>
                </a:cubicBezTo>
                <a:lnTo>
                  <a:pt x="5701" y="2486"/>
                </a:lnTo>
                <a:cubicBezTo>
                  <a:pt x="5701" y="2423"/>
                  <a:pt x="5685" y="2375"/>
                  <a:pt x="5669" y="2328"/>
                </a:cubicBezTo>
                <a:cubicBezTo>
                  <a:pt x="5495" y="2328"/>
                  <a:pt x="5321" y="2344"/>
                  <a:pt x="5163" y="2344"/>
                </a:cubicBezTo>
                <a:cubicBezTo>
                  <a:pt x="5147" y="2344"/>
                  <a:pt x="5131" y="2375"/>
                  <a:pt x="5131" y="2375"/>
                </a:cubicBezTo>
                <a:lnTo>
                  <a:pt x="5321" y="2470"/>
                </a:lnTo>
                <a:lnTo>
                  <a:pt x="5036" y="2755"/>
                </a:lnTo>
                <a:lnTo>
                  <a:pt x="5036" y="3040"/>
                </a:lnTo>
                <a:lnTo>
                  <a:pt x="5131" y="3135"/>
                </a:lnTo>
                <a:cubicBezTo>
                  <a:pt x="5131" y="3183"/>
                  <a:pt x="5115" y="3215"/>
                  <a:pt x="5115" y="3262"/>
                </a:cubicBezTo>
                <a:cubicBezTo>
                  <a:pt x="5076" y="3278"/>
                  <a:pt x="5040" y="3290"/>
                  <a:pt x="5012" y="3290"/>
                </a:cubicBezTo>
                <a:cubicBezTo>
                  <a:pt x="4985" y="3290"/>
                  <a:pt x="4965" y="3278"/>
                  <a:pt x="4957" y="3246"/>
                </a:cubicBezTo>
                <a:cubicBezTo>
                  <a:pt x="4941" y="3183"/>
                  <a:pt x="4909" y="3135"/>
                  <a:pt x="4909" y="3104"/>
                </a:cubicBezTo>
                <a:cubicBezTo>
                  <a:pt x="4880" y="3096"/>
                  <a:pt x="4851" y="3086"/>
                  <a:pt x="4825" y="3086"/>
                </a:cubicBezTo>
                <a:cubicBezTo>
                  <a:pt x="4794" y="3086"/>
                  <a:pt x="4768" y="3100"/>
                  <a:pt x="4751" y="3151"/>
                </a:cubicBezTo>
                <a:cubicBezTo>
                  <a:pt x="4862" y="3278"/>
                  <a:pt x="4862" y="3310"/>
                  <a:pt x="4799" y="3357"/>
                </a:cubicBezTo>
                <a:lnTo>
                  <a:pt x="4561" y="3230"/>
                </a:lnTo>
                <a:cubicBezTo>
                  <a:pt x="4561" y="3199"/>
                  <a:pt x="4545" y="3151"/>
                  <a:pt x="4529" y="3088"/>
                </a:cubicBezTo>
                <a:lnTo>
                  <a:pt x="4371" y="3120"/>
                </a:lnTo>
                <a:lnTo>
                  <a:pt x="4371" y="3278"/>
                </a:lnTo>
                <a:cubicBezTo>
                  <a:pt x="4361" y="3275"/>
                  <a:pt x="4351" y="3275"/>
                  <a:pt x="4341" y="3275"/>
                </a:cubicBezTo>
                <a:cubicBezTo>
                  <a:pt x="4315" y="3275"/>
                  <a:pt x="4289" y="3280"/>
                  <a:pt x="4263" y="3280"/>
                </a:cubicBezTo>
                <a:cubicBezTo>
                  <a:pt x="4236" y="3280"/>
                  <a:pt x="4208" y="3274"/>
                  <a:pt x="4181" y="3246"/>
                </a:cubicBezTo>
                <a:lnTo>
                  <a:pt x="4181" y="2850"/>
                </a:lnTo>
                <a:lnTo>
                  <a:pt x="4260" y="2740"/>
                </a:lnTo>
                <a:lnTo>
                  <a:pt x="4181" y="2660"/>
                </a:lnTo>
                <a:lnTo>
                  <a:pt x="4276" y="2550"/>
                </a:lnTo>
                <a:lnTo>
                  <a:pt x="4276" y="2185"/>
                </a:lnTo>
                <a:lnTo>
                  <a:pt x="4181" y="2075"/>
                </a:lnTo>
                <a:lnTo>
                  <a:pt x="4181" y="1980"/>
                </a:lnTo>
                <a:lnTo>
                  <a:pt x="4355" y="1885"/>
                </a:lnTo>
                <a:lnTo>
                  <a:pt x="4292" y="1821"/>
                </a:lnTo>
                <a:cubicBezTo>
                  <a:pt x="4213" y="1710"/>
                  <a:pt x="4339" y="1568"/>
                  <a:pt x="4213" y="1457"/>
                </a:cubicBezTo>
                <a:lnTo>
                  <a:pt x="4070" y="1489"/>
                </a:lnTo>
                <a:lnTo>
                  <a:pt x="4070" y="1916"/>
                </a:lnTo>
                <a:cubicBezTo>
                  <a:pt x="3991" y="2043"/>
                  <a:pt x="3880" y="2138"/>
                  <a:pt x="3880" y="2312"/>
                </a:cubicBezTo>
                <a:lnTo>
                  <a:pt x="3690" y="2660"/>
                </a:lnTo>
                <a:cubicBezTo>
                  <a:pt x="3658" y="2660"/>
                  <a:pt x="3643" y="2676"/>
                  <a:pt x="3595" y="2692"/>
                </a:cubicBezTo>
                <a:lnTo>
                  <a:pt x="3516" y="2645"/>
                </a:lnTo>
                <a:lnTo>
                  <a:pt x="3595" y="2550"/>
                </a:lnTo>
                <a:lnTo>
                  <a:pt x="3516" y="2455"/>
                </a:lnTo>
                <a:lnTo>
                  <a:pt x="3595" y="2360"/>
                </a:lnTo>
                <a:lnTo>
                  <a:pt x="3500" y="2265"/>
                </a:lnTo>
                <a:lnTo>
                  <a:pt x="3500" y="2122"/>
                </a:lnTo>
                <a:lnTo>
                  <a:pt x="3358" y="2122"/>
                </a:lnTo>
                <a:lnTo>
                  <a:pt x="3263" y="2217"/>
                </a:lnTo>
                <a:lnTo>
                  <a:pt x="3168" y="2138"/>
                </a:lnTo>
                <a:lnTo>
                  <a:pt x="3025" y="2265"/>
                </a:lnTo>
                <a:lnTo>
                  <a:pt x="3120" y="2360"/>
                </a:lnTo>
                <a:lnTo>
                  <a:pt x="2978" y="2502"/>
                </a:lnTo>
                <a:lnTo>
                  <a:pt x="2835" y="2502"/>
                </a:lnTo>
                <a:cubicBezTo>
                  <a:pt x="2819" y="2581"/>
                  <a:pt x="2914" y="2597"/>
                  <a:pt x="2930" y="2660"/>
                </a:cubicBezTo>
                <a:cubicBezTo>
                  <a:pt x="2867" y="2724"/>
                  <a:pt x="2772" y="2787"/>
                  <a:pt x="2883" y="2882"/>
                </a:cubicBezTo>
                <a:lnTo>
                  <a:pt x="2978" y="2882"/>
                </a:lnTo>
                <a:cubicBezTo>
                  <a:pt x="3025" y="2961"/>
                  <a:pt x="3088" y="3056"/>
                  <a:pt x="3120" y="3104"/>
                </a:cubicBezTo>
                <a:cubicBezTo>
                  <a:pt x="3136" y="3167"/>
                  <a:pt x="3136" y="3230"/>
                  <a:pt x="3041" y="3278"/>
                </a:cubicBezTo>
                <a:lnTo>
                  <a:pt x="2867" y="3183"/>
                </a:lnTo>
                <a:cubicBezTo>
                  <a:pt x="2819" y="3246"/>
                  <a:pt x="2851" y="3325"/>
                  <a:pt x="2835" y="3405"/>
                </a:cubicBezTo>
                <a:lnTo>
                  <a:pt x="2708" y="3547"/>
                </a:lnTo>
                <a:lnTo>
                  <a:pt x="2598" y="3452"/>
                </a:lnTo>
                <a:lnTo>
                  <a:pt x="2518" y="3642"/>
                </a:lnTo>
                <a:lnTo>
                  <a:pt x="2408" y="3642"/>
                </a:lnTo>
                <a:lnTo>
                  <a:pt x="2233" y="3278"/>
                </a:lnTo>
                <a:lnTo>
                  <a:pt x="1933" y="3230"/>
                </a:lnTo>
                <a:lnTo>
                  <a:pt x="2202" y="3025"/>
                </a:lnTo>
                <a:lnTo>
                  <a:pt x="2107" y="2724"/>
                </a:lnTo>
                <a:lnTo>
                  <a:pt x="2170" y="2660"/>
                </a:lnTo>
                <a:lnTo>
                  <a:pt x="1996" y="2360"/>
                </a:lnTo>
                <a:lnTo>
                  <a:pt x="2091" y="2249"/>
                </a:lnTo>
                <a:lnTo>
                  <a:pt x="1948" y="2217"/>
                </a:lnTo>
                <a:lnTo>
                  <a:pt x="1869" y="2296"/>
                </a:lnTo>
                <a:cubicBezTo>
                  <a:pt x="1835" y="2319"/>
                  <a:pt x="1802" y="2323"/>
                  <a:pt x="1769" y="2323"/>
                </a:cubicBezTo>
                <a:cubicBezTo>
                  <a:pt x="1748" y="2323"/>
                  <a:pt x="1727" y="2321"/>
                  <a:pt x="1707" y="2321"/>
                </a:cubicBezTo>
                <a:cubicBezTo>
                  <a:pt x="1673" y="2321"/>
                  <a:pt x="1642" y="2327"/>
                  <a:pt x="1616" y="2360"/>
                </a:cubicBezTo>
                <a:cubicBezTo>
                  <a:pt x="1616" y="2423"/>
                  <a:pt x="1600" y="2502"/>
                  <a:pt x="1600" y="2565"/>
                </a:cubicBezTo>
                <a:lnTo>
                  <a:pt x="1410" y="2740"/>
                </a:lnTo>
                <a:lnTo>
                  <a:pt x="1410" y="3072"/>
                </a:lnTo>
                <a:lnTo>
                  <a:pt x="1125" y="3310"/>
                </a:lnTo>
                <a:lnTo>
                  <a:pt x="1125" y="3500"/>
                </a:lnTo>
                <a:lnTo>
                  <a:pt x="951" y="3690"/>
                </a:lnTo>
                <a:lnTo>
                  <a:pt x="1030" y="3785"/>
                </a:lnTo>
                <a:cubicBezTo>
                  <a:pt x="919" y="3848"/>
                  <a:pt x="951" y="4006"/>
                  <a:pt x="856" y="4085"/>
                </a:cubicBezTo>
                <a:cubicBezTo>
                  <a:pt x="824" y="4101"/>
                  <a:pt x="856" y="4180"/>
                  <a:pt x="856" y="4228"/>
                </a:cubicBezTo>
                <a:cubicBezTo>
                  <a:pt x="856" y="4244"/>
                  <a:pt x="872" y="4275"/>
                  <a:pt x="888" y="4291"/>
                </a:cubicBezTo>
                <a:cubicBezTo>
                  <a:pt x="935" y="4307"/>
                  <a:pt x="967" y="4323"/>
                  <a:pt x="1014" y="4339"/>
                </a:cubicBezTo>
                <a:cubicBezTo>
                  <a:pt x="1030" y="4355"/>
                  <a:pt x="1030" y="4386"/>
                  <a:pt x="1030" y="4418"/>
                </a:cubicBezTo>
                <a:cubicBezTo>
                  <a:pt x="998" y="4560"/>
                  <a:pt x="856" y="4560"/>
                  <a:pt x="761" y="4640"/>
                </a:cubicBezTo>
                <a:lnTo>
                  <a:pt x="840" y="4735"/>
                </a:lnTo>
                <a:lnTo>
                  <a:pt x="840" y="4925"/>
                </a:lnTo>
                <a:lnTo>
                  <a:pt x="745" y="5020"/>
                </a:lnTo>
                <a:lnTo>
                  <a:pt x="745" y="5431"/>
                </a:lnTo>
                <a:lnTo>
                  <a:pt x="571" y="5558"/>
                </a:lnTo>
                <a:lnTo>
                  <a:pt x="571" y="6081"/>
                </a:lnTo>
                <a:cubicBezTo>
                  <a:pt x="571" y="6096"/>
                  <a:pt x="603" y="6096"/>
                  <a:pt x="603" y="6096"/>
                </a:cubicBezTo>
                <a:lnTo>
                  <a:pt x="729" y="6128"/>
                </a:lnTo>
                <a:cubicBezTo>
                  <a:pt x="761" y="6207"/>
                  <a:pt x="761" y="6255"/>
                  <a:pt x="713" y="6286"/>
                </a:cubicBezTo>
                <a:lnTo>
                  <a:pt x="571" y="6334"/>
                </a:lnTo>
                <a:lnTo>
                  <a:pt x="571" y="6429"/>
                </a:lnTo>
                <a:lnTo>
                  <a:pt x="666" y="6540"/>
                </a:lnTo>
                <a:cubicBezTo>
                  <a:pt x="634" y="6556"/>
                  <a:pt x="618" y="6571"/>
                  <a:pt x="603" y="6603"/>
                </a:cubicBezTo>
                <a:cubicBezTo>
                  <a:pt x="587" y="6635"/>
                  <a:pt x="571" y="6666"/>
                  <a:pt x="571" y="6698"/>
                </a:cubicBezTo>
                <a:lnTo>
                  <a:pt x="666" y="6825"/>
                </a:lnTo>
                <a:lnTo>
                  <a:pt x="666" y="7300"/>
                </a:lnTo>
                <a:lnTo>
                  <a:pt x="587" y="7379"/>
                </a:lnTo>
                <a:cubicBezTo>
                  <a:pt x="634" y="7490"/>
                  <a:pt x="698" y="7585"/>
                  <a:pt x="745" y="7696"/>
                </a:cubicBezTo>
                <a:lnTo>
                  <a:pt x="666" y="7775"/>
                </a:lnTo>
                <a:lnTo>
                  <a:pt x="666" y="8155"/>
                </a:lnTo>
                <a:lnTo>
                  <a:pt x="571" y="8250"/>
                </a:lnTo>
                <a:lnTo>
                  <a:pt x="571" y="8440"/>
                </a:lnTo>
                <a:lnTo>
                  <a:pt x="476" y="8535"/>
                </a:lnTo>
                <a:lnTo>
                  <a:pt x="476" y="9580"/>
                </a:lnTo>
                <a:lnTo>
                  <a:pt x="571" y="9675"/>
                </a:lnTo>
                <a:lnTo>
                  <a:pt x="571" y="9960"/>
                </a:lnTo>
                <a:lnTo>
                  <a:pt x="476" y="10071"/>
                </a:lnTo>
                <a:lnTo>
                  <a:pt x="476" y="10894"/>
                </a:lnTo>
                <a:cubicBezTo>
                  <a:pt x="476" y="10957"/>
                  <a:pt x="508" y="11052"/>
                  <a:pt x="476" y="11068"/>
                </a:cubicBezTo>
                <a:cubicBezTo>
                  <a:pt x="365" y="11163"/>
                  <a:pt x="413" y="11306"/>
                  <a:pt x="365" y="11401"/>
                </a:cubicBezTo>
                <a:cubicBezTo>
                  <a:pt x="349" y="11432"/>
                  <a:pt x="318" y="11448"/>
                  <a:pt x="286" y="11480"/>
                </a:cubicBezTo>
                <a:lnTo>
                  <a:pt x="286" y="11765"/>
                </a:lnTo>
                <a:lnTo>
                  <a:pt x="381" y="11860"/>
                </a:lnTo>
                <a:lnTo>
                  <a:pt x="381" y="12145"/>
                </a:lnTo>
                <a:lnTo>
                  <a:pt x="302" y="12224"/>
                </a:lnTo>
                <a:cubicBezTo>
                  <a:pt x="333" y="12287"/>
                  <a:pt x="365" y="12335"/>
                  <a:pt x="381" y="12398"/>
                </a:cubicBezTo>
                <a:cubicBezTo>
                  <a:pt x="397" y="12461"/>
                  <a:pt x="365" y="12525"/>
                  <a:pt x="428" y="12572"/>
                </a:cubicBezTo>
                <a:cubicBezTo>
                  <a:pt x="443" y="12578"/>
                  <a:pt x="458" y="12580"/>
                  <a:pt x="473" y="12580"/>
                </a:cubicBezTo>
                <a:cubicBezTo>
                  <a:pt x="505" y="12580"/>
                  <a:pt x="537" y="12571"/>
                  <a:pt x="568" y="12571"/>
                </a:cubicBezTo>
                <a:cubicBezTo>
                  <a:pt x="601" y="12571"/>
                  <a:pt x="633" y="12581"/>
                  <a:pt x="666" y="12620"/>
                </a:cubicBezTo>
                <a:lnTo>
                  <a:pt x="492" y="12699"/>
                </a:lnTo>
                <a:cubicBezTo>
                  <a:pt x="476" y="12746"/>
                  <a:pt x="460" y="12794"/>
                  <a:pt x="460" y="12826"/>
                </a:cubicBezTo>
                <a:lnTo>
                  <a:pt x="286" y="12889"/>
                </a:lnTo>
                <a:cubicBezTo>
                  <a:pt x="286" y="13031"/>
                  <a:pt x="318" y="13174"/>
                  <a:pt x="286" y="13285"/>
                </a:cubicBezTo>
                <a:lnTo>
                  <a:pt x="207" y="13364"/>
                </a:lnTo>
                <a:lnTo>
                  <a:pt x="381" y="13681"/>
                </a:lnTo>
                <a:lnTo>
                  <a:pt x="381" y="14330"/>
                </a:lnTo>
                <a:lnTo>
                  <a:pt x="318" y="14409"/>
                </a:lnTo>
                <a:lnTo>
                  <a:pt x="413" y="14599"/>
                </a:lnTo>
                <a:cubicBezTo>
                  <a:pt x="333" y="14678"/>
                  <a:pt x="270" y="14741"/>
                  <a:pt x="191" y="14821"/>
                </a:cubicBezTo>
                <a:cubicBezTo>
                  <a:pt x="254" y="14884"/>
                  <a:pt x="333" y="14931"/>
                  <a:pt x="413" y="14995"/>
                </a:cubicBezTo>
                <a:cubicBezTo>
                  <a:pt x="381" y="15106"/>
                  <a:pt x="349" y="15216"/>
                  <a:pt x="318" y="15311"/>
                </a:cubicBezTo>
                <a:lnTo>
                  <a:pt x="381" y="15375"/>
                </a:lnTo>
                <a:lnTo>
                  <a:pt x="381" y="15660"/>
                </a:lnTo>
                <a:cubicBezTo>
                  <a:pt x="349" y="15707"/>
                  <a:pt x="270" y="15755"/>
                  <a:pt x="302" y="15850"/>
                </a:cubicBezTo>
                <a:cubicBezTo>
                  <a:pt x="333" y="15882"/>
                  <a:pt x="397" y="15945"/>
                  <a:pt x="397" y="15945"/>
                </a:cubicBezTo>
                <a:lnTo>
                  <a:pt x="397" y="16008"/>
                </a:lnTo>
                <a:lnTo>
                  <a:pt x="191" y="16388"/>
                </a:lnTo>
                <a:cubicBezTo>
                  <a:pt x="270" y="16499"/>
                  <a:pt x="333" y="16594"/>
                  <a:pt x="270" y="16721"/>
                </a:cubicBezTo>
                <a:cubicBezTo>
                  <a:pt x="223" y="16784"/>
                  <a:pt x="128" y="16832"/>
                  <a:pt x="112" y="16895"/>
                </a:cubicBezTo>
                <a:cubicBezTo>
                  <a:pt x="96" y="16974"/>
                  <a:pt x="64" y="17037"/>
                  <a:pt x="17" y="17101"/>
                </a:cubicBezTo>
                <a:lnTo>
                  <a:pt x="17" y="17560"/>
                </a:lnTo>
                <a:lnTo>
                  <a:pt x="112" y="17671"/>
                </a:lnTo>
                <a:lnTo>
                  <a:pt x="112" y="17940"/>
                </a:lnTo>
                <a:lnTo>
                  <a:pt x="191" y="18051"/>
                </a:lnTo>
                <a:cubicBezTo>
                  <a:pt x="96" y="18098"/>
                  <a:pt x="112" y="18177"/>
                  <a:pt x="96" y="18257"/>
                </a:cubicBezTo>
                <a:cubicBezTo>
                  <a:pt x="80" y="18336"/>
                  <a:pt x="48" y="18415"/>
                  <a:pt x="1" y="18494"/>
                </a:cubicBezTo>
                <a:lnTo>
                  <a:pt x="112" y="18605"/>
                </a:lnTo>
                <a:lnTo>
                  <a:pt x="112" y="18985"/>
                </a:lnTo>
                <a:lnTo>
                  <a:pt x="286" y="19175"/>
                </a:lnTo>
                <a:lnTo>
                  <a:pt x="207" y="19286"/>
                </a:lnTo>
                <a:cubicBezTo>
                  <a:pt x="270" y="19333"/>
                  <a:pt x="333" y="19381"/>
                  <a:pt x="270" y="19476"/>
                </a:cubicBezTo>
                <a:lnTo>
                  <a:pt x="112" y="19539"/>
                </a:lnTo>
                <a:cubicBezTo>
                  <a:pt x="112" y="19808"/>
                  <a:pt x="128" y="20077"/>
                  <a:pt x="112" y="20315"/>
                </a:cubicBezTo>
                <a:cubicBezTo>
                  <a:pt x="64" y="20362"/>
                  <a:pt x="48" y="20378"/>
                  <a:pt x="17" y="20410"/>
                </a:cubicBezTo>
                <a:lnTo>
                  <a:pt x="112" y="20505"/>
                </a:lnTo>
                <a:lnTo>
                  <a:pt x="112" y="20727"/>
                </a:lnTo>
                <a:lnTo>
                  <a:pt x="318" y="20869"/>
                </a:lnTo>
                <a:lnTo>
                  <a:pt x="318" y="21265"/>
                </a:lnTo>
                <a:lnTo>
                  <a:pt x="476" y="21439"/>
                </a:lnTo>
                <a:lnTo>
                  <a:pt x="381" y="21629"/>
                </a:lnTo>
                <a:lnTo>
                  <a:pt x="413" y="21661"/>
                </a:lnTo>
                <a:lnTo>
                  <a:pt x="223" y="21819"/>
                </a:lnTo>
                <a:lnTo>
                  <a:pt x="223" y="22278"/>
                </a:lnTo>
                <a:cubicBezTo>
                  <a:pt x="286" y="22405"/>
                  <a:pt x="333" y="22516"/>
                  <a:pt x="381" y="22595"/>
                </a:cubicBezTo>
                <a:lnTo>
                  <a:pt x="286" y="22753"/>
                </a:lnTo>
                <a:lnTo>
                  <a:pt x="397" y="22880"/>
                </a:lnTo>
                <a:lnTo>
                  <a:pt x="318" y="22975"/>
                </a:lnTo>
                <a:lnTo>
                  <a:pt x="397" y="23070"/>
                </a:lnTo>
                <a:lnTo>
                  <a:pt x="397" y="23260"/>
                </a:lnTo>
                <a:lnTo>
                  <a:pt x="333" y="23339"/>
                </a:lnTo>
                <a:lnTo>
                  <a:pt x="413" y="23513"/>
                </a:lnTo>
                <a:lnTo>
                  <a:pt x="302" y="23656"/>
                </a:lnTo>
                <a:lnTo>
                  <a:pt x="302" y="24020"/>
                </a:lnTo>
                <a:lnTo>
                  <a:pt x="223" y="24115"/>
                </a:lnTo>
                <a:lnTo>
                  <a:pt x="318" y="24210"/>
                </a:lnTo>
                <a:lnTo>
                  <a:pt x="318" y="24495"/>
                </a:lnTo>
                <a:lnTo>
                  <a:pt x="397" y="24590"/>
                </a:lnTo>
                <a:cubicBezTo>
                  <a:pt x="349" y="24637"/>
                  <a:pt x="318" y="24685"/>
                  <a:pt x="286" y="24748"/>
                </a:cubicBezTo>
                <a:lnTo>
                  <a:pt x="397" y="24875"/>
                </a:lnTo>
                <a:lnTo>
                  <a:pt x="397" y="25366"/>
                </a:lnTo>
                <a:lnTo>
                  <a:pt x="302" y="25445"/>
                </a:lnTo>
                <a:lnTo>
                  <a:pt x="302" y="25857"/>
                </a:lnTo>
                <a:cubicBezTo>
                  <a:pt x="318" y="25888"/>
                  <a:pt x="318" y="25920"/>
                  <a:pt x="333" y="25952"/>
                </a:cubicBezTo>
                <a:lnTo>
                  <a:pt x="413" y="26031"/>
                </a:lnTo>
                <a:lnTo>
                  <a:pt x="223" y="26189"/>
                </a:lnTo>
                <a:lnTo>
                  <a:pt x="223" y="26775"/>
                </a:lnTo>
                <a:lnTo>
                  <a:pt x="318" y="26902"/>
                </a:lnTo>
                <a:lnTo>
                  <a:pt x="318" y="27171"/>
                </a:lnTo>
                <a:lnTo>
                  <a:pt x="492" y="27345"/>
                </a:lnTo>
                <a:lnTo>
                  <a:pt x="397" y="27519"/>
                </a:lnTo>
                <a:lnTo>
                  <a:pt x="492" y="27646"/>
                </a:lnTo>
                <a:cubicBezTo>
                  <a:pt x="460" y="27678"/>
                  <a:pt x="428" y="27709"/>
                  <a:pt x="397" y="27757"/>
                </a:cubicBezTo>
                <a:lnTo>
                  <a:pt x="444" y="27899"/>
                </a:lnTo>
                <a:cubicBezTo>
                  <a:pt x="492" y="27883"/>
                  <a:pt x="555" y="27868"/>
                  <a:pt x="587" y="27852"/>
                </a:cubicBezTo>
                <a:cubicBezTo>
                  <a:pt x="613" y="27813"/>
                  <a:pt x="660" y="27784"/>
                  <a:pt x="712" y="27784"/>
                </a:cubicBezTo>
                <a:cubicBezTo>
                  <a:pt x="723" y="27784"/>
                  <a:pt x="734" y="27786"/>
                  <a:pt x="745" y="27788"/>
                </a:cubicBezTo>
                <a:lnTo>
                  <a:pt x="935" y="28153"/>
                </a:lnTo>
                <a:lnTo>
                  <a:pt x="1078" y="28200"/>
                </a:lnTo>
                <a:lnTo>
                  <a:pt x="1078" y="28691"/>
                </a:lnTo>
                <a:cubicBezTo>
                  <a:pt x="1078" y="28691"/>
                  <a:pt x="1093" y="28707"/>
                  <a:pt x="1109" y="28723"/>
                </a:cubicBezTo>
                <a:cubicBezTo>
                  <a:pt x="1132" y="28734"/>
                  <a:pt x="1154" y="28739"/>
                  <a:pt x="1175" y="28739"/>
                </a:cubicBezTo>
                <a:cubicBezTo>
                  <a:pt x="1214" y="28739"/>
                  <a:pt x="1247" y="28722"/>
                  <a:pt x="1268" y="28691"/>
                </a:cubicBezTo>
                <a:cubicBezTo>
                  <a:pt x="1286" y="28654"/>
                  <a:pt x="1321" y="28638"/>
                  <a:pt x="1356" y="28638"/>
                </a:cubicBezTo>
                <a:cubicBezTo>
                  <a:pt x="1381" y="28638"/>
                  <a:pt x="1406" y="28646"/>
                  <a:pt x="1426" y="28659"/>
                </a:cubicBezTo>
                <a:cubicBezTo>
                  <a:pt x="1442" y="28675"/>
                  <a:pt x="1442" y="28691"/>
                  <a:pt x="1442" y="28707"/>
                </a:cubicBezTo>
                <a:lnTo>
                  <a:pt x="1173" y="28960"/>
                </a:lnTo>
                <a:cubicBezTo>
                  <a:pt x="1188" y="29023"/>
                  <a:pt x="1283" y="29039"/>
                  <a:pt x="1252" y="29103"/>
                </a:cubicBezTo>
                <a:cubicBezTo>
                  <a:pt x="1236" y="29113"/>
                  <a:pt x="1218" y="29115"/>
                  <a:pt x="1200" y="29115"/>
                </a:cubicBezTo>
                <a:cubicBezTo>
                  <a:pt x="1191" y="29115"/>
                  <a:pt x="1182" y="29114"/>
                  <a:pt x="1173" y="29114"/>
                </a:cubicBezTo>
                <a:cubicBezTo>
                  <a:pt x="1145" y="29114"/>
                  <a:pt x="1117" y="29118"/>
                  <a:pt x="1093" y="29150"/>
                </a:cubicBezTo>
                <a:lnTo>
                  <a:pt x="1062" y="29261"/>
                </a:lnTo>
                <a:lnTo>
                  <a:pt x="1268" y="29403"/>
                </a:lnTo>
                <a:lnTo>
                  <a:pt x="1410" y="29403"/>
                </a:lnTo>
                <a:lnTo>
                  <a:pt x="1505" y="29498"/>
                </a:lnTo>
                <a:cubicBezTo>
                  <a:pt x="1568" y="29403"/>
                  <a:pt x="1568" y="29261"/>
                  <a:pt x="1711" y="29213"/>
                </a:cubicBezTo>
                <a:cubicBezTo>
                  <a:pt x="1727" y="29308"/>
                  <a:pt x="1743" y="29388"/>
                  <a:pt x="1758" y="29467"/>
                </a:cubicBezTo>
                <a:lnTo>
                  <a:pt x="1822" y="29546"/>
                </a:lnTo>
                <a:lnTo>
                  <a:pt x="1743" y="29625"/>
                </a:lnTo>
                <a:lnTo>
                  <a:pt x="1838" y="29783"/>
                </a:lnTo>
                <a:cubicBezTo>
                  <a:pt x="1948" y="29847"/>
                  <a:pt x="1964" y="29863"/>
                  <a:pt x="1885" y="29958"/>
                </a:cubicBezTo>
                <a:cubicBezTo>
                  <a:pt x="1838" y="30021"/>
                  <a:pt x="1822" y="30084"/>
                  <a:pt x="1838" y="30163"/>
                </a:cubicBezTo>
                <a:lnTo>
                  <a:pt x="1980" y="30163"/>
                </a:lnTo>
                <a:cubicBezTo>
                  <a:pt x="2012" y="30211"/>
                  <a:pt x="2043" y="30290"/>
                  <a:pt x="2075" y="30353"/>
                </a:cubicBezTo>
                <a:lnTo>
                  <a:pt x="2202" y="30322"/>
                </a:lnTo>
                <a:cubicBezTo>
                  <a:pt x="2249" y="30211"/>
                  <a:pt x="2170" y="30163"/>
                  <a:pt x="2123" y="30116"/>
                </a:cubicBezTo>
                <a:cubicBezTo>
                  <a:pt x="2123" y="30037"/>
                  <a:pt x="2091" y="29958"/>
                  <a:pt x="2138" y="29894"/>
                </a:cubicBezTo>
                <a:lnTo>
                  <a:pt x="2313" y="29831"/>
                </a:lnTo>
                <a:lnTo>
                  <a:pt x="2313" y="29641"/>
                </a:lnTo>
                <a:lnTo>
                  <a:pt x="2218" y="29530"/>
                </a:lnTo>
                <a:lnTo>
                  <a:pt x="2360" y="29403"/>
                </a:lnTo>
                <a:lnTo>
                  <a:pt x="2534" y="29403"/>
                </a:lnTo>
                <a:lnTo>
                  <a:pt x="2724" y="29514"/>
                </a:lnTo>
                <a:cubicBezTo>
                  <a:pt x="2772" y="29435"/>
                  <a:pt x="2803" y="29356"/>
                  <a:pt x="2835" y="29293"/>
                </a:cubicBezTo>
                <a:cubicBezTo>
                  <a:pt x="2883" y="29198"/>
                  <a:pt x="3009" y="29229"/>
                  <a:pt x="3057" y="29166"/>
                </a:cubicBezTo>
                <a:lnTo>
                  <a:pt x="3057" y="28944"/>
                </a:lnTo>
                <a:cubicBezTo>
                  <a:pt x="3104" y="28928"/>
                  <a:pt x="3136" y="28928"/>
                  <a:pt x="3168" y="28928"/>
                </a:cubicBezTo>
                <a:cubicBezTo>
                  <a:pt x="3318" y="28928"/>
                  <a:pt x="3425" y="28800"/>
                  <a:pt x="3571" y="28800"/>
                </a:cubicBezTo>
                <a:cubicBezTo>
                  <a:pt x="3579" y="28800"/>
                  <a:pt x="3587" y="28801"/>
                  <a:pt x="3595" y="28802"/>
                </a:cubicBezTo>
                <a:cubicBezTo>
                  <a:pt x="3611" y="28802"/>
                  <a:pt x="3611" y="28786"/>
                  <a:pt x="3627" y="28770"/>
                </a:cubicBezTo>
                <a:lnTo>
                  <a:pt x="3627" y="28628"/>
                </a:lnTo>
                <a:cubicBezTo>
                  <a:pt x="3674" y="28533"/>
                  <a:pt x="3690" y="28485"/>
                  <a:pt x="3722" y="28422"/>
                </a:cubicBezTo>
                <a:cubicBezTo>
                  <a:pt x="3769" y="28327"/>
                  <a:pt x="3817" y="28216"/>
                  <a:pt x="3849" y="28121"/>
                </a:cubicBezTo>
                <a:cubicBezTo>
                  <a:pt x="3896" y="28232"/>
                  <a:pt x="3912" y="28358"/>
                  <a:pt x="3912" y="28485"/>
                </a:cubicBezTo>
                <a:lnTo>
                  <a:pt x="3817" y="28596"/>
                </a:lnTo>
                <a:lnTo>
                  <a:pt x="3817" y="28754"/>
                </a:lnTo>
                <a:cubicBezTo>
                  <a:pt x="3801" y="28818"/>
                  <a:pt x="3690" y="28833"/>
                  <a:pt x="3769" y="28913"/>
                </a:cubicBezTo>
                <a:cubicBezTo>
                  <a:pt x="3782" y="28910"/>
                  <a:pt x="3794" y="28909"/>
                  <a:pt x="3806" y="28909"/>
                </a:cubicBezTo>
                <a:cubicBezTo>
                  <a:pt x="3837" y="28909"/>
                  <a:pt x="3865" y="28915"/>
                  <a:pt x="3894" y="28915"/>
                </a:cubicBezTo>
                <a:cubicBezTo>
                  <a:pt x="3925" y="28915"/>
                  <a:pt x="3957" y="28908"/>
                  <a:pt x="3991" y="28881"/>
                </a:cubicBezTo>
                <a:lnTo>
                  <a:pt x="4023" y="28659"/>
                </a:lnTo>
                <a:cubicBezTo>
                  <a:pt x="4070" y="28612"/>
                  <a:pt x="4102" y="28580"/>
                  <a:pt x="4149" y="28533"/>
                </a:cubicBezTo>
                <a:cubicBezTo>
                  <a:pt x="4229" y="28596"/>
                  <a:pt x="4181" y="28691"/>
                  <a:pt x="4197" y="28754"/>
                </a:cubicBezTo>
                <a:cubicBezTo>
                  <a:pt x="4229" y="28833"/>
                  <a:pt x="4292" y="28865"/>
                  <a:pt x="4292" y="28960"/>
                </a:cubicBezTo>
                <a:cubicBezTo>
                  <a:pt x="4308" y="29023"/>
                  <a:pt x="4419" y="29055"/>
                  <a:pt x="4387" y="29150"/>
                </a:cubicBezTo>
                <a:lnTo>
                  <a:pt x="4292" y="29245"/>
                </a:lnTo>
                <a:lnTo>
                  <a:pt x="4434" y="29388"/>
                </a:lnTo>
                <a:cubicBezTo>
                  <a:pt x="4477" y="29388"/>
                  <a:pt x="4512" y="29395"/>
                  <a:pt x="4554" y="29395"/>
                </a:cubicBezTo>
                <a:cubicBezTo>
                  <a:pt x="4575" y="29395"/>
                  <a:pt x="4598" y="29393"/>
                  <a:pt x="4624" y="29388"/>
                </a:cubicBezTo>
                <a:cubicBezTo>
                  <a:pt x="4664" y="29388"/>
                  <a:pt x="4704" y="29395"/>
                  <a:pt x="4741" y="29395"/>
                </a:cubicBezTo>
                <a:cubicBezTo>
                  <a:pt x="4779" y="29395"/>
                  <a:pt x="4814" y="29388"/>
                  <a:pt x="4846" y="29356"/>
                </a:cubicBezTo>
                <a:lnTo>
                  <a:pt x="4894" y="29198"/>
                </a:lnTo>
                <a:cubicBezTo>
                  <a:pt x="4957" y="29261"/>
                  <a:pt x="5020" y="29308"/>
                  <a:pt x="5084" y="29372"/>
                </a:cubicBezTo>
                <a:cubicBezTo>
                  <a:pt x="5131" y="29388"/>
                  <a:pt x="5179" y="29419"/>
                  <a:pt x="5242" y="29419"/>
                </a:cubicBezTo>
                <a:lnTo>
                  <a:pt x="5242" y="29657"/>
                </a:lnTo>
                <a:lnTo>
                  <a:pt x="5432" y="29815"/>
                </a:lnTo>
                <a:lnTo>
                  <a:pt x="5432" y="30005"/>
                </a:lnTo>
                <a:cubicBezTo>
                  <a:pt x="5511" y="30084"/>
                  <a:pt x="5590" y="30163"/>
                  <a:pt x="5685" y="30243"/>
                </a:cubicBezTo>
                <a:cubicBezTo>
                  <a:pt x="5764" y="30306"/>
                  <a:pt x="5875" y="30369"/>
                  <a:pt x="5970" y="30417"/>
                </a:cubicBezTo>
                <a:lnTo>
                  <a:pt x="6239" y="30417"/>
                </a:lnTo>
                <a:lnTo>
                  <a:pt x="6350" y="30338"/>
                </a:lnTo>
                <a:cubicBezTo>
                  <a:pt x="6382" y="30433"/>
                  <a:pt x="6429" y="30512"/>
                  <a:pt x="6477" y="30591"/>
                </a:cubicBezTo>
                <a:cubicBezTo>
                  <a:pt x="6493" y="30670"/>
                  <a:pt x="6493" y="30765"/>
                  <a:pt x="6477" y="30844"/>
                </a:cubicBezTo>
                <a:lnTo>
                  <a:pt x="6604" y="31003"/>
                </a:lnTo>
                <a:cubicBezTo>
                  <a:pt x="6613" y="31004"/>
                  <a:pt x="6622" y="31005"/>
                  <a:pt x="6631" y="31005"/>
                </a:cubicBezTo>
                <a:cubicBezTo>
                  <a:pt x="6680" y="31005"/>
                  <a:pt x="6727" y="30987"/>
                  <a:pt x="6766" y="30987"/>
                </a:cubicBezTo>
                <a:cubicBezTo>
                  <a:pt x="6797" y="30987"/>
                  <a:pt x="6823" y="30997"/>
                  <a:pt x="6841" y="31034"/>
                </a:cubicBezTo>
                <a:cubicBezTo>
                  <a:pt x="6889" y="31129"/>
                  <a:pt x="6809" y="31177"/>
                  <a:pt x="6762" y="31240"/>
                </a:cubicBezTo>
                <a:cubicBezTo>
                  <a:pt x="6786" y="31277"/>
                  <a:pt x="6821" y="31285"/>
                  <a:pt x="6856" y="31285"/>
                </a:cubicBezTo>
                <a:cubicBezTo>
                  <a:pt x="6885" y="31285"/>
                  <a:pt x="6914" y="31280"/>
                  <a:pt x="6940" y="31280"/>
                </a:cubicBezTo>
                <a:cubicBezTo>
                  <a:pt x="6964" y="31280"/>
                  <a:pt x="6985" y="31285"/>
                  <a:pt x="6999" y="31303"/>
                </a:cubicBezTo>
                <a:cubicBezTo>
                  <a:pt x="7053" y="31357"/>
                  <a:pt x="7129" y="31389"/>
                  <a:pt x="7202" y="31389"/>
                </a:cubicBezTo>
                <a:cubicBezTo>
                  <a:pt x="7236" y="31389"/>
                  <a:pt x="7270" y="31382"/>
                  <a:pt x="7300" y="31367"/>
                </a:cubicBezTo>
                <a:cubicBezTo>
                  <a:pt x="7348" y="31303"/>
                  <a:pt x="7443" y="31272"/>
                  <a:pt x="7427" y="31177"/>
                </a:cubicBezTo>
                <a:lnTo>
                  <a:pt x="7300" y="30955"/>
                </a:lnTo>
                <a:lnTo>
                  <a:pt x="7474" y="30813"/>
                </a:lnTo>
                <a:cubicBezTo>
                  <a:pt x="7554" y="30939"/>
                  <a:pt x="7680" y="31018"/>
                  <a:pt x="7823" y="31050"/>
                </a:cubicBezTo>
                <a:lnTo>
                  <a:pt x="7601" y="31145"/>
                </a:lnTo>
                <a:cubicBezTo>
                  <a:pt x="7696" y="31193"/>
                  <a:pt x="7712" y="31288"/>
                  <a:pt x="7807" y="31288"/>
                </a:cubicBezTo>
                <a:lnTo>
                  <a:pt x="7823" y="31319"/>
                </a:lnTo>
                <a:cubicBezTo>
                  <a:pt x="7823" y="31278"/>
                  <a:pt x="7835" y="31237"/>
                  <a:pt x="7869" y="31237"/>
                </a:cubicBezTo>
                <a:cubicBezTo>
                  <a:pt x="7874" y="31237"/>
                  <a:pt x="7880" y="31238"/>
                  <a:pt x="7886" y="31240"/>
                </a:cubicBezTo>
                <a:cubicBezTo>
                  <a:pt x="7902" y="31240"/>
                  <a:pt x="7918" y="31288"/>
                  <a:pt x="7918" y="31319"/>
                </a:cubicBezTo>
                <a:lnTo>
                  <a:pt x="8013" y="31272"/>
                </a:lnTo>
                <a:lnTo>
                  <a:pt x="8013" y="30686"/>
                </a:lnTo>
                <a:lnTo>
                  <a:pt x="8171" y="30559"/>
                </a:lnTo>
                <a:lnTo>
                  <a:pt x="8171" y="30559"/>
                </a:lnTo>
                <a:cubicBezTo>
                  <a:pt x="8266" y="30670"/>
                  <a:pt x="8155" y="30813"/>
                  <a:pt x="8234" y="30923"/>
                </a:cubicBezTo>
                <a:cubicBezTo>
                  <a:pt x="8266" y="30908"/>
                  <a:pt x="8282" y="30923"/>
                  <a:pt x="8298" y="30892"/>
                </a:cubicBezTo>
                <a:cubicBezTo>
                  <a:pt x="8314" y="30844"/>
                  <a:pt x="8266" y="30765"/>
                  <a:pt x="8377" y="30765"/>
                </a:cubicBezTo>
                <a:cubicBezTo>
                  <a:pt x="8393" y="30828"/>
                  <a:pt x="8409" y="30876"/>
                  <a:pt x="8440" y="30939"/>
                </a:cubicBezTo>
                <a:lnTo>
                  <a:pt x="8599" y="30813"/>
                </a:lnTo>
                <a:lnTo>
                  <a:pt x="8599" y="30512"/>
                </a:lnTo>
                <a:lnTo>
                  <a:pt x="8678" y="30401"/>
                </a:lnTo>
                <a:lnTo>
                  <a:pt x="8488" y="30227"/>
                </a:lnTo>
                <a:lnTo>
                  <a:pt x="8488" y="30021"/>
                </a:lnTo>
                <a:lnTo>
                  <a:pt x="8599" y="29926"/>
                </a:lnTo>
                <a:lnTo>
                  <a:pt x="8599" y="29736"/>
                </a:lnTo>
                <a:cubicBezTo>
                  <a:pt x="8599" y="29720"/>
                  <a:pt x="8614" y="29720"/>
                  <a:pt x="8630" y="29704"/>
                </a:cubicBezTo>
                <a:lnTo>
                  <a:pt x="8820" y="30005"/>
                </a:lnTo>
                <a:cubicBezTo>
                  <a:pt x="8836" y="29942"/>
                  <a:pt x="8852" y="29863"/>
                  <a:pt x="8884" y="29815"/>
                </a:cubicBezTo>
                <a:cubicBezTo>
                  <a:pt x="8947" y="29752"/>
                  <a:pt x="8994" y="29688"/>
                  <a:pt x="9058" y="29641"/>
                </a:cubicBezTo>
                <a:lnTo>
                  <a:pt x="8963" y="29546"/>
                </a:lnTo>
                <a:cubicBezTo>
                  <a:pt x="8994" y="29514"/>
                  <a:pt x="9026" y="29467"/>
                  <a:pt x="9074" y="29419"/>
                </a:cubicBezTo>
                <a:lnTo>
                  <a:pt x="8804" y="29388"/>
                </a:lnTo>
                <a:cubicBezTo>
                  <a:pt x="8709" y="29229"/>
                  <a:pt x="8868" y="29198"/>
                  <a:pt x="8915" y="29118"/>
                </a:cubicBezTo>
                <a:lnTo>
                  <a:pt x="9058" y="29087"/>
                </a:lnTo>
                <a:cubicBezTo>
                  <a:pt x="9026" y="29008"/>
                  <a:pt x="8884" y="28960"/>
                  <a:pt x="8994" y="28833"/>
                </a:cubicBezTo>
                <a:lnTo>
                  <a:pt x="9216" y="28818"/>
                </a:lnTo>
                <a:cubicBezTo>
                  <a:pt x="9248" y="28754"/>
                  <a:pt x="9343" y="28738"/>
                  <a:pt x="9343" y="28628"/>
                </a:cubicBezTo>
                <a:cubicBezTo>
                  <a:pt x="9311" y="28580"/>
                  <a:pt x="9295" y="28533"/>
                  <a:pt x="9248" y="28485"/>
                </a:cubicBezTo>
                <a:lnTo>
                  <a:pt x="9422" y="28422"/>
                </a:lnTo>
                <a:cubicBezTo>
                  <a:pt x="9454" y="28295"/>
                  <a:pt x="9438" y="28153"/>
                  <a:pt x="9359" y="28026"/>
                </a:cubicBezTo>
                <a:lnTo>
                  <a:pt x="9200" y="28295"/>
                </a:lnTo>
                <a:lnTo>
                  <a:pt x="9058" y="28232"/>
                </a:lnTo>
                <a:lnTo>
                  <a:pt x="9153" y="28121"/>
                </a:lnTo>
                <a:cubicBezTo>
                  <a:pt x="9184" y="28026"/>
                  <a:pt x="9089" y="27994"/>
                  <a:pt x="9058" y="27931"/>
                </a:cubicBezTo>
                <a:cubicBezTo>
                  <a:pt x="9026" y="27757"/>
                  <a:pt x="9153" y="27646"/>
                  <a:pt x="9200" y="27519"/>
                </a:cubicBezTo>
                <a:cubicBezTo>
                  <a:pt x="9216" y="27488"/>
                  <a:pt x="9216" y="27472"/>
                  <a:pt x="9232" y="27456"/>
                </a:cubicBezTo>
                <a:cubicBezTo>
                  <a:pt x="9216" y="27440"/>
                  <a:pt x="9200" y="27424"/>
                  <a:pt x="9200" y="27408"/>
                </a:cubicBezTo>
                <a:cubicBezTo>
                  <a:pt x="9184" y="27393"/>
                  <a:pt x="9169" y="27361"/>
                  <a:pt x="9153" y="27329"/>
                </a:cubicBezTo>
                <a:lnTo>
                  <a:pt x="9327" y="26981"/>
                </a:lnTo>
                <a:lnTo>
                  <a:pt x="9232" y="26870"/>
                </a:lnTo>
                <a:cubicBezTo>
                  <a:pt x="9295" y="26791"/>
                  <a:pt x="9200" y="26664"/>
                  <a:pt x="9295" y="26569"/>
                </a:cubicBezTo>
                <a:cubicBezTo>
                  <a:pt x="9343" y="26617"/>
                  <a:pt x="9406" y="26648"/>
                  <a:pt x="9422" y="26728"/>
                </a:cubicBezTo>
                <a:lnTo>
                  <a:pt x="9343" y="26823"/>
                </a:lnTo>
                <a:lnTo>
                  <a:pt x="9517" y="26886"/>
                </a:lnTo>
                <a:lnTo>
                  <a:pt x="9549" y="27013"/>
                </a:lnTo>
                <a:lnTo>
                  <a:pt x="9675" y="27060"/>
                </a:lnTo>
                <a:lnTo>
                  <a:pt x="9802" y="27282"/>
                </a:lnTo>
                <a:lnTo>
                  <a:pt x="9723" y="27377"/>
                </a:lnTo>
                <a:lnTo>
                  <a:pt x="9818" y="27472"/>
                </a:lnTo>
                <a:lnTo>
                  <a:pt x="9818" y="27757"/>
                </a:lnTo>
                <a:cubicBezTo>
                  <a:pt x="9849" y="27788"/>
                  <a:pt x="9897" y="27836"/>
                  <a:pt x="9929" y="27868"/>
                </a:cubicBezTo>
                <a:cubicBezTo>
                  <a:pt x="9992" y="27883"/>
                  <a:pt x="10039" y="27915"/>
                  <a:pt x="10087" y="27931"/>
                </a:cubicBezTo>
                <a:lnTo>
                  <a:pt x="10119" y="28058"/>
                </a:lnTo>
                <a:lnTo>
                  <a:pt x="10293" y="28121"/>
                </a:lnTo>
                <a:cubicBezTo>
                  <a:pt x="10309" y="28232"/>
                  <a:pt x="10261" y="28343"/>
                  <a:pt x="10324" y="28453"/>
                </a:cubicBezTo>
                <a:lnTo>
                  <a:pt x="10499" y="28517"/>
                </a:lnTo>
                <a:lnTo>
                  <a:pt x="10293" y="28612"/>
                </a:lnTo>
                <a:lnTo>
                  <a:pt x="10293" y="28802"/>
                </a:lnTo>
                <a:cubicBezTo>
                  <a:pt x="10372" y="28849"/>
                  <a:pt x="10388" y="28944"/>
                  <a:pt x="10467" y="28944"/>
                </a:cubicBezTo>
                <a:cubicBezTo>
                  <a:pt x="10499" y="28913"/>
                  <a:pt x="10514" y="28881"/>
                  <a:pt x="10546" y="28849"/>
                </a:cubicBezTo>
                <a:lnTo>
                  <a:pt x="10546" y="28849"/>
                </a:lnTo>
                <a:cubicBezTo>
                  <a:pt x="10609" y="28944"/>
                  <a:pt x="10530" y="28928"/>
                  <a:pt x="10467" y="28944"/>
                </a:cubicBezTo>
                <a:cubicBezTo>
                  <a:pt x="10467" y="28992"/>
                  <a:pt x="10514" y="29023"/>
                  <a:pt x="10562" y="29023"/>
                </a:cubicBezTo>
                <a:cubicBezTo>
                  <a:pt x="10586" y="29031"/>
                  <a:pt x="10613" y="29035"/>
                  <a:pt x="10641" y="29035"/>
                </a:cubicBezTo>
                <a:cubicBezTo>
                  <a:pt x="10669" y="29035"/>
                  <a:pt x="10697" y="29031"/>
                  <a:pt x="10720" y="29023"/>
                </a:cubicBezTo>
                <a:lnTo>
                  <a:pt x="10879" y="29182"/>
                </a:lnTo>
                <a:lnTo>
                  <a:pt x="10879" y="29562"/>
                </a:lnTo>
                <a:cubicBezTo>
                  <a:pt x="10942" y="29625"/>
                  <a:pt x="11005" y="29688"/>
                  <a:pt x="11069" y="29768"/>
                </a:cubicBezTo>
                <a:cubicBezTo>
                  <a:pt x="11116" y="29831"/>
                  <a:pt x="11164" y="29910"/>
                  <a:pt x="11211" y="29973"/>
                </a:cubicBezTo>
                <a:lnTo>
                  <a:pt x="11290" y="29783"/>
                </a:lnTo>
                <a:cubicBezTo>
                  <a:pt x="11306" y="29815"/>
                  <a:pt x="11322" y="29847"/>
                  <a:pt x="11338" y="29894"/>
                </a:cubicBezTo>
                <a:cubicBezTo>
                  <a:pt x="11369" y="29942"/>
                  <a:pt x="11401" y="29989"/>
                  <a:pt x="11449" y="30037"/>
                </a:cubicBezTo>
                <a:cubicBezTo>
                  <a:pt x="11464" y="30068"/>
                  <a:pt x="11496" y="30100"/>
                  <a:pt x="11512" y="30132"/>
                </a:cubicBezTo>
                <a:cubicBezTo>
                  <a:pt x="11449" y="30227"/>
                  <a:pt x="11385" y="30306"/>
                  <a:pt x="11338" y="30401"/>
                </a:cubicBezTo>
                <a:cubicBezTo>
                  <a:pt x="11322" y="30433"/>
                  <a:pt x="11338" y="30496"/>
                  <a:pt x="11338" y="30528"/>
                </a:cubicBezTo>
                <a:cubicBezTo>
                  <a:pt x="11391" y="30547"/>
                  <a:pt x="11444" y="30556"/>
                  <a:pt x="11497" y="30556"/>
                </a:cubicBezTo>
                <a:cubicBezTo>
                  <a:pt x="11571" y="30556"/>
                  <a:pt x="11644" y="30539"/>
                  <a:pt x="11718" y="30512"/>
                </a:cubicBezTo>
                <a:lnTo>
                  <a:pt x="11718" y="30179"/>
                </a:lnTo>
                <a:cubicBezTo>
                  <a:pt x="11702" y="30148"/>
                  <a:pt x="11702" y="30116"/>
                  <a:pt x="11686" y="30084"/>
                </a:cubicBezTo>
                <a:cubicBezTo>
                  <a:pt x="11654" y="30068"/>
                  <a:pt x="11639" y="30053"/>
                  <a:pt x="11623" y="30021"/>
                </a:cubicBezTo>
                <a:lnTo>
                  <a:pt x="11623" y="29451"/>
                </a:lnTo>
                <a:cubicBezTo>
                  <a:pt x="11682" y="29415"/>
                  <a:pt x="11715" y="29317"/>
                  <a:pt x="11801" y="29317"/>
                </a:cubicBezTo>
                <a:cubicBezTo>
                  <a:pt x="11830" y="29317"/>
                  <a:pt x="11864" y="29328"/>
                  <a:pt x="11908" y="29356"/>
                </a:cubicBezTo>
                <a:cubicBezTo>
                  <a:pt x="11892" y="29403"/>
                  <a:pt x="11876" y="29451"/>
                  <a:pt x="11876" y="29498"/>
                </a:cubicBezTo>
                <a:lnTo>
                  <a:pt x="11718" y="29530"/>
                </a:lnTo>
                <a:cubicBezTo>
                  <a:pt x="11781" y="29657"/>
                  <a:pt x="11860" y="29768"/>
                  <a:pt x="11908" y="29878"/>
                </a:cubicBezTo>
                <a:cubicBezTo>
                  <a:pt x="11939" y="29989"/>
                  <a:pt x="11987" y="30084"/>
                  <a:pt x="12130" y="30084"/>
                </a:cubicBezTo>
                <a:cubicBezTo>
                  <a:pt x="12161" y="30005"/>
                  <a:pt x="12193" y="29958"/>
                  <a:pt x="12225" y="29878"/>
                </a:cubicBezTo>
                <a:lnTo>
                  <a:pt x="12510" y="29878"/>
                </a:lnTo>
                <a:cubicBezTo>
                  <a:pt x="12568" y="29864"/>
                  <a:pt x="12586" y="29782"/>
                  <a:pt x="12651" y="29782"/>
                </a:cubicBezTo>
                <a:cubicBezTo>
                  <a:pt x="12656" y="29782"/>
                  <a:pt x="12662" y="29782"/>
                  <a:pt x="12668" y="29783"/>
                </a:cubicBezTo>
                <a:cubicBezTo>
                  <a:pt x="12684" y="29704"/>
                  <a:pt x="12589" y="29688"/>
                  <a:pt x="12573" y="29641"/>
                </a:cubicBezTo>
                <a:lnTo>
                  <a:pt x="12810" y="29514"/>
                </a:lnTo>
                <a:lnTo>
                  <a:pt x="12905" y="29609"/>
                </a:lnTo>
                <a:lnTo>
                  <a:pt x="12953" y="29483"/>
                </a:lnTo>
                <a:cubicBezTo>
                  <a:pt x="12890" y="29356"/>
                  <a:pt x="12763" y="29324"/>
                  <a:pt x="12668" y="29261"/>
                </a:cubicBezTo>
                <a:lnTo>
                  <a:pt x="12747" y="29166"/>
                </a:lnTo>
                <a:lnTo>
                  <a:pt x="12747" y="28976"/>
                </a:lnTo>
                <a:cubicBezTo>
                  <a:pt x="12747" y="28960"/>
                  <a:pt x="12731" y="28944"/>
                  <a:pt x="12715" y="28944"/>
                </a:cubicBezTo>
                <a:cubicBezTo>
                  <a:pt x="12320" y="28928"/>
                  <a:pt x="12320" y="28928"/>
                  <a:pt x="12288" y="28865"/>
                </a:cubicBezTo>
                <a:cubicBezTo>
                  <a:pt x="12327" y="28841"/>
                  <a:pt x="12367" y="28837"/>
                  <a:pt x="12407" y="28837"/>
                </a:cubicBezTo>
                <a:cubicBezTo>
                  <a:pt x="12426" y="28837"/>
                  <a:pt x="12446" y="28838"/>
                  <a:pt x="12466" y="28838"/>
                </a:cubicBezTo>
                <a:cubicBezTo>
                  <a:pt x="12486" y="28838"/>
                  <a:pt x="12506" y="28837"/>
                  <a:pt x="12525" y="28833"/>
                </a:cubicBezTo>
                <a:lnTo>
                  <a:pt x="12620" y="28738"/>
                </a:lnTo>
                <a:lnTo>
                  <a:pt x="12779" y="28738"/>
                </a:lnTo>
                <a:lnTo>
                  <a:pt x="13190" y="28517"/>
                </a:lnTo>
                <a:cubicBezTo>
                  <a:pt x="13254" y="28422"/>
                  <a:pt x="13285" y="28374"/>
                  <a:pt x="13317" y="28311"/>
                </a:cubicBezTo>
                <a:lnTo>
                  <a:pt x="13238" y="28216"/>
                </a:lnTo>
                <a:cubicBezTo>
                  <a:pt x="13270" y="28176"/>
                  <a:pt x="13309" y="28168"/>
                  <a:pt x="13351" y="28168"/>
                </a:cubicBezTo>
                <a:cubicBezTo>
                  <a:pt x="13378" y="28168"/>
                  <a:pt x="13407" y="28172"/>
                  <a:pt x="13435" y="28172"/>
                </a:cubicBezTo>
                <a:cubicBezTo>
                  <a:pt x="13449" y="28172"/>
                  <a:pt x="13462" y="28171"/>
                  <a:pt x="13475" y="28168"/>
                </a:cubicBezTo>
                <a:lnTo>
                  <a:pt x="13665" y="28564"/>
                </a:lnTo>
                <a:cubicBezTo>
                  <a:pt x="13697" y="28469"/>
                  <a:pt x="13792" y="28453"/>
                  <a:pt x="13792" y="28327"/>
                </a:cubicBezTo>
                <a:lnTo>
                  <a:pt x="13618" y="28105"/>
                </a:lnTo>
                <a:cubicBezTo>
                  <a:pt x="13650" y="28073"/>
                  <a:pt x="13685" y="28065"/>
                  <a:pt x="13723" y="28065"/>
                </a:cubicBezTo>
                <a:cubicBezTo>
                  <a:pt x="13760" y="28065"/>
                  <a:pt x="13800" y="28073"/>
                  <a:pt x="13840" y="28073"/>
                </a:cubicBezTo>
                <a:cubicBezTo>
                  <a:pt x="13903" y="28137"/>
                  <a:pt x="14014" y="28168"/>
                  <a:pt x="13982" y="28295"/>
                </a:cubicBezTo>
                <a:lnTo>
                  <a:pt x="13887" y="28438"/>
                </a:lnTo>
                <a:lnTo>
                  <a:pt x="14140" y="28438"/>
                </a:lnTo>
                <a:lnTo>
                  <a:pt x="14315" y="28263"/>
                </a:lnTo>
                <a:lnTo>
                  <a:pt x="14520" y="28453"/>
                </a:lnTo>
                <a:cubicBezTo>
                  <a:pt x="14536" y="28406"/>
                  <a:pt x="14552" y="28343"/>
                  <a:pt x="14584" y="28295"/>
                </a:cubicBezTo>
                <a:lnTo>
                  <a:pt x="14742" y="28232"/>
                </a:lnTo>
                <a:lnTo>
                  <a:pt x="14742" y="28137"/>
                </a:lnTo>
                <a:cubicBezTo>
                  <a:pt x="14853" y="28089"/>
                  <a:pt x="14932" y="28026"/>
                  <a:pt x="15011" y="27947"/>
                </a:cubicBezTo>
                <a:cubicBezTo>
                  <a:pt x="15027" y="27883"/>
                  <a:pt x="15043" y="27836"/>
                  <a:pt x="15059" y="27788"/>
                </a:cubicBezTo>
                <a:lnTo>
                  <a:pt x="15170" y="27883"/>
                </a:lnTo>
                <a:cubicBezTo>
                  <a:pt x="15180" y="27881"/>
                  <a:pt x="15190" y="27880"/>
                  <a:pt x="15201" y="27880"/>
                </a:cubicBezTo>
                <a:cubicBezTo>
                  <a:pt x="15229" y="27880"/>
                  <a:pt x="15259" y="27886"/>
                  <a:pt x="15290" y="27886"/>
                </a:cubicBezTo>
                <a:cubicBezTo>
                  <a:pt x="15323" y="27886"/>
                  <a:pt x="15357" y="27879"/>
                  <a:pt x="15391" y="27852"/>
                </a:cubicBezTo>
                <a:cubicBezTo>
                  <a:pt x="15360" y="27804"/>
                  <a:pt x="15344" y="27773"/>
                  <a:pt x="15312" y="27709"/>
                </a:cubicBezTo>
                <a:cubicBezTo>
                  <a:pt x="15280" y="27646"/>
                  <a:pt x="15249" y="27583"/>
                  <a:pt x="15217" y="27519"/>
                </a:cubicBezTo>
                <a:cubicBezTo>
                  <a:pt x="15259" y="27519"/>
                  <a:pt x="15302" y="27505"/>
                  <a:pt x="15330" y="27505"/>
                </a:cubicBezTo>
                <a:cubicBezTo>
                  <a:pt x="15344" y="27505"/>
                  <a:pt x="15354" y="27509"/>
                  <a:pt x="15360" y="27519"/>
                </a:cubicBezTo>
                <a:cubicBezTo>
                  <a:pt x="15423" y="27567"/>
                  <a:pt x="15470" y="27630"/>
                  <a:pt x="15534" y="27678"/>
                </a:cubicBezTo>
                <a:cubicBezTo>
                  <a:pt x="15552" y="27687"/>
                  <a:pt x="15586" y="27696"/>
                  <a:pt x="15615" y="27696"/>
                </a:cubicBezTo>
                <a:cubicBezTo>
                  <a:pt x="15636" y="27696"/>
                  <a:pt x="15654" y="27691"/>
                  <a:pt x="15660" y="27678"/>
                </a:cubicBezTo>
                <a:cubicBezTo>
                  <a:pt x="15676" y="27646"/>
                  <a:pt x="15692" y="27646"/>
                  <a:pt x="15692" y="27630"/>
                </a:cubicBezTo>
                <a:lnTo>
                  <a:pt x="15692" y="27266"/>
                </a:lnTo>
                <a:lnTo>
                  <a:pt x="15613" y="27187"/>
                </a:lnTo>
                <a:cubicBezTo>
                  <a:pt x="15565" y="27044"/>
                  <a:pt x="15645" y="26870"/>
                  <a:pt x="15565" y="26759"/>
                </a:cubicBezTo>
                <a:cubicBezTo>
                  <a:pt x="15520" y="26737"/>
                  <a:pt x="15477" y="26732"/>
                  <a:pt x="15436" y="26732"/>
                </a:cubicBezTo>
                <a:cubicBezTo>
                  <a:pt x="15409" y="26732"/>
                  <a:pt x="15383" y="26734"/>
                  <a:pt x="15357" y="26734"/>
                </a:cubicBezTo>
                <a:cubicBezTo>
                  <a:pt x="15313" y="26734"/>
                  <a:pt x="15272" y="26728"/>
                  <a:pt x="15233" y="26696"/>
                </a:cubicBezTo>
                <a:cubicBezTo>
                  <a:pt x="15233" y="26617"/>
                  <a:pt x="15170" y="26522"/>
                  <a:pt x="15249" y="26458"/>
                </a:cubicBezTo>
                <a:lnTo>
                  <a:pt x="15407" y="26427"/>
                </a:lnTo>
                <a:lnTo>
                  <a:pt x="15407" y="26221"/>
                </a:lnTo>
                <a:lnTo>
                  <a:pt x="15296" y="26094"/>
                </a:lnTo>
                <a:lnTo>
                  <a:pt x="15439" y="25809"/>
                </a:lnTo>
                <a:cubicBezTo>
                  <a:pt x="15550" y="25809"/>
                  <a:pt x="15645" y="25730"/>
                  <a:pt x="15676" y="25635"/>
                </a:cubicBezTo>
                <a:lnTo>
                  <a:pt x="15597" y="25556"/>
                </a:lnTo>
                <a:lnTo>
                  <a:pt x="15676" y="25461"/>
                </a:lnTo>
                <a:cubicBezTo>
                  <a:pt x="15692" y="25366"/>
                  <a:pt x="15692" y="25255"/>
                  <a:pt x="15692" y="25144"/>
                </a:cubicBezTo>
                <a:lnTo>
                  <a:pt x="15930" y="25112"/>
                </a:lnTo>
                <a:lnTo>
                  <a:pt x="16072" y="24986"/>
                </a:lnTo>
                <a:cubicBezTo>
                  <a:pt x="16072" y="24938"/>
                  <a:pt x="16056" y="24891"/>
                  <a:pt x="16040" y="24843"/>
                </a:cubicBezTo>
                <a:lnTo>
                  <a:pt x="15914" y="24938"/>
                </a:lnTo>
                <a:cubicBezTo>
                  <a:pt x="15896" y="24931"/>
                  <a:pt x="15876" y="24929"/>
                  <a:pt x="15855" y="24929"/>
                </a:cubicBezTo>
                <a:cubicBezTo>
                  <a:pt x="15818" y="24929"/>
                  <a:pt x="15777" y="24936"/>
                  <a:pt x="15734" y="24936"/>
                </a:cubicBezTo>
                <a:cubicBezTo>
                  <a:pt x="15695" y="24936"/>
                  <a:pt x="15654" y="24930"/>
                  <a:pt x="15613" y="24907"/>
                </a:cubicBezTo>
                <a:lnTo>
                  <a:pt x="15486" y="24796"/>
                </a:lnTo>
                <a:cubicBezTo>
                  <a:pt x="15502" y="24511"/>
                  <a:pt x="15502" y="24210"/>
                  <a:pt x="15518" y="23925"/>
                </a:cubicBezTo>
                <a:cubicBezTo>
                  <a:pt x="15518" y="23909"/>
                  <a:pt x="15534" y="23909"/>
                  <a:pt x="15550" y="23893"/>
                </a:cubicBezTo>
                <a:lnTo>
                  <a:pt x="15597" y="23893"/>
                </a:lnTo>
                <a:cubicBezTo>
                  <a:pt x="15629" y="23909"/>
                  <a:pt x="15660" y="23925"/>
                  <a:pt x="15692" y="23941"/>
                </a:cubicBezTo>
                <a:lnTo>
                  <a:pt x="15692" y="24337"/>
                </a:lnTo>
                <a:lnTo>
                  <a:pt x="16025" y="24479"/>
                </a:lnTo>
                <a:lnTo>
                  <a:pt x="16167" y="24273"/>
                </a:lnTo>
                <a:lnTo>
                  <a:pt x="16167" y="23640"/>
                </a:lnTo>
                <a:cubicBezTo>
                  <a:pt x="16167" y="23624"/>
                  <a:pt x="16199" y="23624"/>
                  <a:pt x="16199" y="23608"/>
                </a:cubicBezTo>
                <a:lnTo>
                  <a:pt x="16294" y="23687"/>
                </a:lnTo>
                <a:cubicBezTo>
                  <a:pt x="16452" y="23577"/>
                  <a:pt x="16579" y="23402"/>
                  <a:pt x="16642" y="23212"/>
                </a:cubicBezTo>
                <a:cubicBezTo>
                  <a:pt x="16642" y="23165"/>
                  <a:pt x="16626" y="23102"/>
                  <a:pt x="16626" y="23054"/>
                </a:cubicBezTo>
                <a:lnTo>
                  <a:pt x="16468" y="23007"/>
                </a:lnTo>
                <a:lnTo>
                  <a:pt x="16420" y="22848"/>
                </a:lnTo>
                <a:lnTo>
                  <a:pt x="16310" y="22848"/>
                </a:lnTo>
                <a:lnTo>
                  <a:pt x="16120" y="22658"/>
                </a:lnTo>
                <a:lnTo>
                  <a:pt x="16009" y="22753"/>
                </a:lnTo>
                <a:lnTo>
                  <a:pt x="15724" y="22753"/>
                </a:lnTo>
                <a:lnTo>
                  <a:pt x="15597" y="22500"/>
                </a:lnTo>
                <a:lnTo>
                  <a:pt x="15724" y="22389"/>
                </a:lnTo>
                <a:lnTo>
                  <a:pt x="15914" y="22484"/>
                </a:lnTo>
                <a:cubicBezTo>
                  <a:pt x="15977" y="22389"/>
                  <a:pt x="16025" y="22294"/>
                  <a:pt x="16056" y="22215"/>
                </a:cubicBezTo>
                <a:lnTo>
                  <a:pt x="15993" y="22152"/>
                </a:lnTo>
                <a:lnTo>
                  <a:pt x="16120" y="21914"/>
                </a:lnTo>
                <a:cubicBezTo>
                  <a:pt x="16278" y="21819"/>
                  <a:pt x="16531" y="21772"/>
                  <a:pt x="16642" y="21518"/>
                </a:cubicBezTo>
                <a:cubicBezTo>
                  <a:pt x="16642" y="21471"/>
                  <a:pt x="16642" y="21407"/>
                  <a:pt x="16642" y="21344"/>
                </a:cubicBezTo>
                <a:lnTo>
                  <a:pt x="16405" y="21312"/>
                </a:lnTo>
                <a:lnTo>
                  <a:pt x="16262" y="21186"/>
                </a:lnTo>
                <a:cubicBezTo>
                  <a:pt x="16262" y="21138"/>
                  <a:pt x="16262" y="21091"/>
                  <a:pt x="16262" y="21059"/>
                </a:cubicBezTo>
                <a:cubicBezTo>
                  <a:pt x="16230" y="21027"/>
                  <a:pt x="16199" y="21012"/>
                  <a:pt x="16167" y="20980"/>
                </a:cubicBezTo>
                <a:cubicBezTo>
                  <a:pt x="16192" y="20963"/>
                  <a:pt x="16209" y="20957"/>
                  <a:pt x="16221" y="20957"/>
                </a:cubicBezTo>
                <a:cubicBezTo>
                  <a:pt x="16256" y="20957"/>
                  <a:pt x="16250" y="21012"/>
                  <a:pt x="16262" y="21059"/>
                </a:cubicBezTo>
                <a:cubicBezTo>
                  <a:pt x="16275" y="21054"/>
                  <a:pt x="16286" y="21052"/>
                  <a:pt x="16295" y="21052"/>
                </a:cubicBezTo>
                <a:cubicBezTo>
                  <a:pt x="16343" y="21052"/>
                  <a:pt x="16349" y="21109"/>
                  <a:pt x="16389" y="21122"/>
                </a:cubicBezTo>
                <a:lnTo>
                  <a:pt x="16642" y="20996"/>
                </a:lnTo>
                <a:lnTo>
                  <a:pt x="16547" y="20901"/>
                </a:lnTo>
                <a:cubicBezTo>
                  <a:pt x="16531" y="20822"/>
                  <a:pt x="16579" y="20742"/>
                  <a:pt x="16515" y="20679"/>
                </a:cubicBezTo>
                <a:lnTo>
                  <a:pt x="16357" y="20632"/>
                </a:lnTo>
                <a:lnTo>
                  <a:pt x="16357" y="20505"/>
                </a:lnTo>
                <a:lnTo>
                  <a:pt x="16531" y="20426"/>
                </a:lnTo>
                <a:lnTo>
                  <a:pt x="16341" y="20220"/>
                </a:lnTo>
                <a:cubicBezTo>
                  <a:pt x="16405" y="20172"/>
                  <a:pt x="16484" y="20109"/>
                  <a:pt x="16579" y="20062"/>
                </a:cubicBezTo>
                <a:lnTo>
                  <a:pt x="16341" y="19951"/>
                </a:lnTo>
                <a:cubicBezTo>
                  <a:pt x="16357" y="19872"/>
                  <a:pt x="16310" y="19777"/>
                  <a:pt x="16389" y="19713"/>
                </a:cubicBezTo>
                <a:lnTo>
                  <a:pt x="16595" y="19697"/>
                </a:lnTo>
                <a:cubicBezTo>
                  <a:pt x="16626" y="19634"/>
                  <a:pt x="16642" y="19571"/>
                  <a:pt x="16658" y="19523"/>
                </a:cubicBezTo>
                <a:lnTo>
                  <a:pt x="16800" y="19507"/>
                </a:lnTo>
                <a:cubicBezTo>
                  <a:pt x="16753" y="19365"/>
                  <a:pt x="16626" y="19222"/>
                  <a:pt x="16800" y="19112"/>
                </a:cubicBezTo>
                <a:cubicBezTo>
                  <a:pt x="16816" y="18605"/>
                  <a:pt x="16816" y="18605"/>
                  <a:pt x="16753" y="18589"/>
                </a:cubicBezTo>
                <a:lnTo>
                  <a:pt x="16658" y="18668"/>
                </a:lnTo>
                <a:lnTo>
                  <a:pt x="16531" y="18526"/>
                </a:lnTo>
                <a:lnTo>
                  <a:pt x="16674" y="18383"/>
                </a:lnTo>
                <a:lnTo>
                  <a:pt x="16785" y="18494"/>
                </a:lnTo>
                <a:cubicBezTo>
                  <a:pt x="16800" y="18431"/>
                  <a:pt x="16816" y="18367"/>
                  <a:pt x="16816" y="18320"/>
                </a:cubicBezTo>
                <a:lnTo>
                  <a:pt x="16626" y="18257"/>
                </a:lnTo>
                <a:lnTo>
                  <a:pt x="16626" y="18146"/>
                </a:lnTo>
                <a:lnTo>
                  <a:pt x="16721" y="18051"/>
                </a:lnTo>
                <a:lnTo>
                  <a:pt x="16642" y="17956"/>
                </a:lnTo>
                <a:cubicBezTo>
                  <a:pt x="16658" y="17924"/>
                  <a:pt x="16690" y="17892"/>
                  <a:pt x="16721" y="17861"/>
                </a:cubicBezTo>
                <a:cubicBezTo>
                  <a:pt x="16610" y="17718"/>
                  <a:pt x="16595" y="17702"/>
                  <a:pt x="16674" y="17623"/>
                </a:cubicBezTo>
                <a:lnTo>
                  <a:pt x="16816" y="17623"/>
                </a:lnTo>
                <a:cubicBezTo>
                  <a:pt x="16816" y="17481"/>
                  <a:pt x="16816" y="17354"/>
                  <a:pt x="16848" y="17227"/>
                </a:cubicBezTo>
                <a:cubicBezTo>
                  <a:pt x="16848" y="17227"/>
                  <a:pt x="16943" y="17227"/>
                  <a:pt x="16895" y="17164"/>
                </a:cubicBezTo>
                <a:lnTo>
                  <a:pt x="16721" y="17117"/>
                </a:lnTo>
                <a:lnTo>
                  <a:pt x="16721" y="17006"/>
                </a:lnTo>
                <a:lnTo>
                  <a:pt x="16816" y="16911"/>
                </a:lnTo>
                <a:lnTo>
                  <a:pt x="16705" y="16784"/>
                </a:lnTo>
                <a:lnTo>
                  <a:pt x="16816" y="16594"/>
                </a:lnTo>
                <a:lnTo>
                  <a:pt x="16816" y="16467"/>
                </a:lnTo>
                <a:cubicBezTo>
                  <a:pt x="16769" y="16467"/>
                  <a:pt x="16721" y="16467"/>
                  <a:pt x="16658" y="16483"/>
                </a:cubicBezTo>
                <a:cubicBezTo>
                  <a:pt x="16595" y="16562"/>
                  <a:pt x="16515" y="16642"/>
                  <a:pt x="16436" y="16705"/>
                </a:cubicBezTo>
                <a:cubicBezTo>
                  <a:pt x="16515" y="16768"/>
                  <a:pt x="16579" y="16816"/>
                  <a:pt x="16515" y="16911"/>
                </a:cubicBezTo>
                <a:cubicBezTo>
                  <a:pt x="16489" y="16937"/>
                  <a:pt x="16463" y="16946"/>
                  <a:pt x="16436" y="16946"/>
                </a:cubicBezTo>
                <a:cubicBezTo>
                  <a:pt x="16382" y="16946"/>
                  <a:pt x="16325" y="16911"/>
                  <a:pt x="16262" y="16911"/>
                </a:cubicBezTo>
                <a:lnTo>
                  <a:pt x="16341" y="16800"/>
                </a:lnTo>
                <a:lnTo>
                  <a:pt x="16262" y="16705"/>
                </a:lnTo>
                <a:lnTo>
                  <a:pt x="16341" y="16610"/>
                </a:lnTo>
                <a:lnTo>
                  <a:pt x="16262" y="16515"/>
                </a:lnTo>
                <a:lnTo>
                  <a:pt x="16405" y="16372"/>
                </a:lnTo>
                <a:lnTo>
                  <a:pt x="16658" y="16483"/>
                </a:lnTo>
                <a:cubicBezTo>
                  <a:pt x="16674" y="16404"/>
                  <a:pt x="16705" y="16325"/>
                  <a:pt x="16737" y="16262"/>
                </a:cubicBezTo>
                <a:cubicBezTo>
                  <a:pt x="16658" y="16182"/>
                  <a:pt x="16626" y="16103"/>
                  <a:pt x="16547" y="16087"/>
                </a:cubicBezTo>
                <a:cubicBezTo>
                  <a:pt x="16595" y="15977"/>
                  <a:pt x="16642" y="15866"/>
                  <a:pt x="16705" y="15755"/>
                </a:cubicBezTo>
                <a:cubicBezTo>
                  <a:pt x="16595" y="15676"/>
                  <a:pt x="16610" y="15565"/>
                  <a:pt x="16642" y="15470"/>
                </a:cubicBezTo>
                <a:cubicBezTo>
                  <a:pt x="16674" y="15391"/>
                  <a:pt x="16721" y="15311"/>
                  <a:pt x="16769" y="15248"/>
                </a:cubicBezTo>
                <a:cubicBezTo>
                  <a:pt x="16809" y="15289"/>
                  <a:pt x="16849" y="15335"/>
                  <a:pt x="16902" y="15335"/>
                </a:cubicBezTo>
                <a:cubicBezTo>
                  <a:pt x="16932" y="15335"/>
                  <a:pt x="16966" y="15320"/>
                  <a:pt x="17006" y="15280"/>
                </a:cubicBezTo>
                <a:cubicBezTo>
                  <a:pt x="16975" y="15153"/>
                  <a:pt x="17038" y="15011"/>
                  <a:pt x="17006" y="14916"/>
                </a:cubicBezTo>
                <a:cubicBezTo>
                  <a:pt x="16962" y="14871"/>
                  <a:pt x="16928" y="14856"/>
                  <a:pt x="16901" y="14856"/>
                </a:cubicBezTo>
                <a:cubicBezTo>
                  <a:pt x="16840" y="14856"/>
                  <a:pt x="16808" y="14931"/>
                  <a:pt x="16753" y="14931"/>
                </a:cubicBezTo>
                <a:cubicBezTo>
                  <a:pt x="16737" y="14916"/>
                  <a:pt x="16721" y="14916"/>
                  <a:pt x="16721" y="14900"/>
                </a:cubicBezTo>
                <a:lnTo>
                  <a:pt x="16721" y="13950"/>
                </a:lnTo>
                <a:cubicBezTo>
                  <a:pt x="16769" y="13934"/>
                  <a:pt x="16832" y="13902"/>
                  <a:pt x="16880" y="13886"/>
                </a:cubicBezTo>
                <a:cubicBezTo>
                  <a:pt x="16943" y="13855"/>
                  <a:pt x="16990" y="13823"/>
                  <a:pt x="17022" y="13791"/>
                </a:cubicBezTo>
                <a:lnTo>
                  <a:pt x="16975" y="13617"/>
                </a:lnTo>
                <a:lnTo>
                  <a:pt x="16737" y="13617"/>
                </a:lnTo>
                <a:cubicBezTo>
                  <a:pt x="16737" y="13570"/>
                  <a:pt x="16721" y="13538"/>
                  <a:pt x="16721" y="13491"/>
                </a:cubicBezTo>
                <a:lnTo>
                  <a:pt x="16975" y="13237"/>
                </a:lnTo>
                <a:cubicBezTo>
                  <a:pt x="16982" y="13235"/>
                  <a:pt x="16991" y="13235"/>
                  <a:pt x="16999" y="13235"/>
                </a:cubicBezTo>
                <a:cubicBezTo>
                  <a:pt x="17029" y="13235"/>
                  <a:pt x="17063" y="13244"/>
                  <a:pt x="17096" y="13244"/>
                </a:cubicBezTo>
                <a:cubicBezTo>
                  <a:pt x="17132" y="13244"/>
                  <a:pt x="17167" y="13233"/>
                  <a:pt x="17196" y="13190"/>
                </a:cubicBezTo>
                <a:cubicBezTo>
                  <a:pt x="17154" y="13148"/>
                  <a:pt x="17098" y="13148"/>
                  <a:pt x="17051" y="13148"/>
                </a:cubicBezTo>
                <a:lnTo>
                  <a:pt x="17051" y="13148"/>
                </a:lnTo>
                <a:cubicBezTo>
                  <a:pt x="17027" y="13148"/>
                  <a:pt x="17006" y="13148"/>
                  <a:pt x="16990" y="13142"/>
                </a:cubicBezTo>
                <a:cubicBezTo>
                  <a:pt x="16943" y="13142"/>
                  <a:pt x="16895" y="13111"/>
                  <a:pt x="16911" y="13063"/>
                </a:cubicBezTo>
                <a:cubicBezTo>
                  <a:pt x="16880" y="13047"/>
                  <a:pt x="16848" y="13016"/>
                  <a:pt x="16832" y="13000"/>
                </a:cubicBezTo>
                <a:cubicBezTo>
                  <a:pt x="16855" y="12981"/>
                  <a:pt x="16870" y="12974"/>
                  <a:pt x="16880" y="12974"/>
                </a:cubicBezTo>
                <a:cubicBezTo>
                  <a:pt x="16905" y="12974"/>
                  <a:pt x="16900" y="13018"/>
                  <a:pt x="16911" y="13063"/>
                </a:cubicBezTo>
                <a:cubicBezTo>
                  <a:pt x="16959" y="13047"/>
                  <a:pt x="17006" y="13047"/>
                  <a:pt x="17054" y="13047"/>
                </a:cubicBezTo>
                <a:cubicBezTo>
                  <a:pt x="17085" y="12905"/>
                  <a:pt x="17260" y="12794"/>
                  <a:pt x="17180" y="12651"/>
                </a:cubicBezTo>
                <a:cubicBezTo>
                  <a:pt x="17117" y="12525"/>
                  <a:pt x="17101" y="12335"/>
                  <a:pt x="16927" y="12287"/>
                </a:cubicBezTo>
                <a:cubicBezTo>
                  <a:pt x="16959" y="12192"/>
                  <a:pt x="17006" y="12113"/>
                  <a:pt x="17038" y="12018"/>
                </a:cubicBezTo>
                <a:lnTo>
                  <a:pt x="17291" y="11986"/>
                </a:lnTo>
                <a:lnTo>
                  <a:pt x="17291" y="11496"/>
                </a:lnTo>
                <a:lnTo>
                  <a:pt x="17370" y="11401"/>
                </a:lnTo>
                <a:lnTo>
                  <a:pt x="17370" y="10815"/>
                </a:lnTo>
                <a:lnTo>
                  <a:pt x="17291" y="10720"/>
                </a:lnTo>
                <a:lnTo>
                  <a:pt x="17465" y="10546"/>
                </a:lnTo>
                <a:lnTo>
                  <a:pt x="17339" y="10292"/>
                </a:lnTo>
                <a:lnTo>
                  <a:pt x="17228" y="10308"/>
                </a:lnTo>
                <a:cubicBezTo>
                  <a:pt x="17196" y="10371"/>
                  <a:pt x="17180" y="10435"/>
                  <a:pt x="17149" y="10514"/>
                </a:cubicBezTo>
                <a:cubicBezTo>
                  <a:pt x="17117" y="10419"/>
                  <a:pt x="17085" y="10356"/>
                  <a:pt x="17054" y="10292"/>
                </a:cubicBezTo>
                <a:cubicBezTo>
                  <a:pt x="16959" y="10292"/>
                  <a:pt x="16959" y="10292"/>
                  <a:pt x="16927" y="10213"/>
                </a:cubicBezTo>
                <a:lnTo>
                  <a:pt x="17149" y="10197"/>
                </a:lnTo>
                <a:lnTo>
                  <a:pt x="17244" y="10118"/>
                </a:lnTo>
                <a:lnTo>
                  <a:pt x="17386" y="10229"/>
                </a:lnTo>
                <a:lnTo>
                  <a:pt x="17386" y="9865"/>
                </a:lnTo>
                <a:lnTo>
                  <a:pt x="17450" y="9786"/>
                </a:lnTo>
                <a:cubicBezTo>
                  <a:pt x="17529" y="9596"/>
                  <a:pt x="17370" y="9485"/>
                  <a:pt x="17339" y="9358"/>
                </a:cubicBezTo>
                <a:lnTo>
                  <a:pt x="17228" y="9453"/>
                </a:lnTo>
                <a:lnTo>
                  <a:pt x="17180" y="9311"/>
                </a:lnTo>
                <a:lnTo>
                  <a:pt x="17291" y="9168"/>
                </a:lnTo>
                <a:cubicBezTo>
                  <a:pt x="17244" y="9073"/>
                  <a:pt x="17196" y="8978"/>
                  <a:pt x="17149" y="8883"/>
                </a:cubicBezTo>
                <a:lnTo>
                  <a:pt x="16975" y="8820"/>
                </a:lnTo>
                <a:cubicBezTo>
                  <a:pt x="17022" y="8741"/>
                  <a:pt x="17054" y="8693"/>
                  <a:pt x="17085" y="8630"/>
                </a:cubicBezTo>
                <a:lnTo>
                  <a:pt x="17006" y="8566"/>
                </a:lnTo>
                <a:cubicBezTo>
                  <a:pt x="17054" y="8424"/>
                  <a:pt x="17196" y="8440"/>
                  <a:pt x="17260" y="8376"/>
                </a:cubicBezTo>
                <a:cubicBezTo>
                  <a:pt x="17339" y="8250"/>
                  <a:pt x="17228" y="8218"/>
                  <a:pt x="17196" y="8155"/>
                </a:cubicBezTo>
                <a:lnTo>
                  <a:pt x="17323" y="8028"/>
                </a:lnTo>
                <a:lnTo>
                  <a:pt x="17576" y="8012"/>
                </a:lnTo>
                <a:cubicBezTo>
                  <a:pt x="17560" y="7949"/>
                  <a:pt x="17560" y="7886"/>
                  <a:pt x="17576" y="7822"/>
                </a:cubicBezTo>
                <a:cubicBezTo>
                  <a:pt x="17592" y="7775"/>
                  <a:pt x="17624" y="7727"/>
                  <a:pt x="17655" y="7680"/>
                </a:cubicBezTo>
                <a:cubicBezTo>
                  <a:pt x="17617" y="7656"/>
                  <a:pt x="17577" y="7649"/>
                  <a:pt x="17537" y="7649"/>
                </a:cubicBezTo>
                <a:cubicBezTo>
                  <a:pt x="17491" y="7649"/>
                  <a:pt x="17446" y="7657"/>
                  <a:pt x="17404" y="7657"/>
                </a:cubicBezTo>
                <a:cubicBezTo>
                  <a:pt x="17363" y="7657"/>
                  <a:pt x="17324" y="7649"/>
                  <a:pt x="17291" y="7616"/>
                </a:cubicBezTo>
                <a:lnTo>
                  <a:pt x="17291" y="7521"/>
                </a:lnTo>
                <a:lnTo>
                  <a:pt x="17386" y="7411"/>
                </a:lnTo>
                <a:cubicBezTo>
                  <a:pt x="17355" y="7379"/>
                  <a:pt x="17323" y="7347"/>
                  <a:pt x="17291" y="7316"/>
                </a:cubicBezTo>
                <a:lnTo>
                  <a:pt x="17402" y="7189"/>
                </a:lnTo>
                <a:cubicBezTo>
                  <a:pt x="17355" y="7110"/>
                  <a:pt x="17323" y="7046"/>
                  <a:pt x="17275" y="6983"/>
                </a:cubicBezTo>
                <a:lnTo>
                  <a:pt x="17434" y="6746"/>
                </a:lnTo>
                <a:cubicBezTo>
                  <a:pt x="17450" y="6730"/>
                  <a:pt x="17307" y="6603"/>
                  <a:pt x="17434" y="6524"/>
                </a:cubicBezTo>
                <a:lnTo>
                  <a:pt x="17434" y="6524"/>
                </a:lnTo>
                <a:lnTo>
                  <a:pt x="17529" y="6603"/>
                </a:lnTo>
                <a:lnTo>
                  <a:pt x="17671" y="6476"/>
                </a:lnTo>
                <a:cubicBezTo>
                  <a:pt x="17624" y="6429"/>
                  <a:pt x="17592" y="6381"/>
                  <a:pt x="17560" y="6334"/>
                </a:cubicBezTo>
                <a:cubicBezTo>
                  <a:pt x="17608" y="6223"/>
                  <a:pt x="17687" y="6176"/>
                  <a:pt x="17766" y="6081"/>
                </a:cubicBezTo>
                <a:lnTo>
                  <a:pt x="17766" y="5701"/>
                </a:lnTo>
                <a:lnTo>
                  <a:pt x="17861" y="5606"/>
                </a:lnTo>
                <a:lnTo>
                  <a:pt x="17750" y="5558"/>
                </a:lnTo>
                <a:cubicBezTo>
                  <a:pt x="17560" y="5621"/>
                  <a:pt x="17592" y="5859"/>
                  <a:pt x="17434" y="5938"/>
                </a:cubicBezTo>
                <a:cubicBezTo>
                  <a:pt x="17376" y="5924"/>
                  <a:pt x="17371" y="5857"/>
                  <a:pt x="17311" y="5857"/>
                </a:cubicBezTo>
                <a:cubicBezTo>
                  <a:pt x="17305" y="5857"/>
                  <a:pt x="17298" y="5857"/>
                  <a:pt x="17291" y="5859"/>
                </a:cubicBezTo>
                <a:lnTo>
                  <a:pt x="17291" y="6191"/>
                </a:lnTo>
                <a:lnTo>
                  <a:pt x="17149" y="6318"/>
                </a:lnTo>
                <a:cubicBezTo>
                  <a:pt x="17038" y="6223"/>
                  <a:pt x="17133" y="6096"/>
                  <a:pt x="17085" y="6001"/>
                </a:cubicBezTo>
                <a:cubicBezTo>
                  <a:pt x="17165" y="5954"/>
                  <a:pt x="17196" y="5859"/>
                  <a:pt x="17291" y="5859"/>
                </a:cubicBezTo>
                <a:lnTo>
                  <a:pt x="17386" y="5685"/>
                </a:lnTo>
                <a:lnTo>
                  <a:pt x="17386" y="5526"/>
                </a:lnTo>
                <a:cubicBezTo>
                  <a:pt x="17418" y="5479"/>
                  <a:pt x="17450" y="5447"/>
                  <a:pt x="17465" y="5416"/>
                </a:cubicBezTo>
                <a:lnTo>
                  <a:pt x="17386" y="5321"/>
                </a:lnTo>
                <a:cubicBezTo>
                  <a:pt x="17434" y="5289"/>
                  <a:pt x="17450" y="5241"/>
                  <a:pt x="17497" y="5226"/>
                </a:cubicBezTo>
                <a:cubicBezTo>
                  <a:pt x="17608" y="5178"/>
                  <a:pt x="17735" y="5115"/>
                  <a:pt x="17845" y="5051"/>
                </a:cubicBezTo>
                <a:cubicBezTo>
                  <a:pt x="17877" y="4988"/>
                  <a:pt x="17845" y="4909"/>
                  <a:pt x="17766" y="4893"/>
                </a:cubicBezTo>
                <a:lnTo>
                  <a:pt x="17624" y="4972"/>
                </a:lnTo>
                <a:lnTo>
                  <a:pt x="17370" y="4766"/>
                </a:lnTo>
                <a:cubicBezTo>
                  <a:pt x="17481" y="4703"/>
                  <a:pt x="17608" y="4687"/>
                  <a:pt x="17671" y="4560"/>
                </a:cubicBezTo>
                <a:cubicBezTo>
                  <a:pt x="17687" y="4481"/>
                  <a:pt x="17624" y="4450"/>
                  <a:pt x="17592" y="4402"/>
                </a:cubicBezTo>
                <a:cubicBezTo>
                  <a:pt x="17560" y="4355"/>
                  <a:pt x="17545" y="4291"/>
                  <a:pt x="17529" y="4244"/>
                </a:cubicBezTo>
                <a:lnTo>
                  <a:pt x="17402" y="4244"/>
                </a:lnTo>
                <a:cubicBezTo>
                  <a:pt x="17370" y="4180"/>
                  <a:pt x="17418" y="4117"/>
                  <a:pt x="17323" y="4038"/>
                </a:cubicBezTo>
                <a:cubicBezTo>
                  <a:pt x="17212" y="4054"/>
                  <a:pt x="17117" y="4165"/>
                  <a:pt x="17006" y="4196"/>
                </a:cubicBezTo>
                <a:lnTo>
                  <a:pt x="17006" y="4291"/>
                </a:lnTo>
                <a:cubicBezTo>
                  <a:pt x="16895" y="4355"/>
                  <a:pt x="16848" y="4497"/>
                  <a:pt x="16705" y="4529"/>
                </a:cubicBezTo>
                <a:lnTo>
                  <a:pt x="16531" y="4434"/>
                </a:lnTo>
                <a:cubicBezTo>
                  <a:pt x="16515" y="4450"/>
                  <a:pt x="16515" y="4497"/>
                  <a:pt x="16500" y="4513"/>
                </a:cubicBezTo>
                <a:cubicBezTo>
                  <a:pt x="16420" y="4545"/>
                  <a:pt x="16341" y="4576"/>
                  <a:pt x="16262" y="4592"/>
                </a:cubicBezTo>
                <a:lnTo>
                  <a:pt x="16199" y="4529"/>
                </a:lnTo>
                <a:lnTo>
                  <a:pt x="15993" y="4529"/>
                </a:lnTo>
                <a:cubicBezTo>
                  <a:pt x="15945" y="4592"/>
                  <a:pt x="15866" y="4656"/>
                  <a:pt x="15819" y="4719"/>
                </a:cubicBezTo>
                <a:cubicBezTo>
                  <a:pt x="15787" y="4766"/>
                  <a:pt x="15771" y="4798"/>
                  <a:pt x="15755" y="4846"/>
                </a:cubicBezTo>
                <a:lnTo>
                  <a:pt x="15866" y="4956"/>
                </a:lnTo>
                <a:lnTo>
                  <a:pt x="15771" y="5051"/>
                </a:lnTo>
                <a:lnTo>
                  <a:pt x="15771" y="5241"/>
                </a:lnTo>
                <a:lnTo>
                  <a:pt x="15866" y="5336"/>
                </a:lnTo>
                <a:cubicBezTo>
                  <a:pt x="15835" y="5368"/>
                  <a:pt x="15787" y="5384"/>
                  <a:pt x="15787" y="5416"/>
                </a:cubicBezTo>
                <a:cubicBezTo>
                  <a:pt x="15787" y="5606"/>
                  <a:pt x="15613" y="5764"/>
                  <a:pt x="15676" y="5986"/>
                </a:cubicBezTo>
                <a:cubicBezTo>
                  <a:pt x="15676" y="6001"/>
                  <a:pt x="15645" y="6017"/>
                  <a:pt x="15629" y="6033"/>
                </a:cubicBezTo>
                <a:cubicBezTo>
                  <a:pt x="15550" y="5970"/>
                  <a:pt x="15597" y="5891"/>
                  <a:pt x="15581" y="5811"/>
                </a:cubicBezTo>
                <a:lnTo>
                  <a:pt x="15486" y="5716"/>
                </a:lnTo>
                <a:cubicBezTo>
                  <a:pt x="15518" y="5685"/>
                  <a:pt x="15550" y="5653"/>
                  <a:pt x="15581" y="5621"/>
                </a:cubicBezTo>
                <a:cubicBezTo>
                  <a:pt x="15565" y="5606"/>
                  <a:pt x="15550" y="5574"/>
                  <a:pt x="15550" y="5574"/>
                </a:cubicBezTo>
                <a:cubicBezTo>
                  <a:pt x="15502" y="5574"/>
                  <a:pt x="15455" y="5558"/>
                  <a:pt x="15407" y="5542"/>
                </a:cubicBezTo>
                <a:lnTo>
                  <a:pt x="15407" y="5178"/>
                </a:lnTo>
                <a:lnTo>
                  <a:pt x="15280" y="5004"/>
                </a:lnTo>
                <a:lnTo>
                  <a:pt x="15391" y="4830"/>
                </a:lnTo>
                <a:lnTo>
                  <a:pt x="15391" y="4656"/>
                </a:lnTo>
                <a:cubicBezTo>
                  <a:pt x="15350" y="4626"/>
                  <a:pt x="15304" y="4621"/>
                  <a:pt x="15258" y="4621"/>
                </a:cubicBezTo>
                <a:cubicBezTo>
                  <a:pt x="15231" y="4621"/>
                  <a:pt x="15204" y="4622"/>
                  <a:pt x="15177" y="4622"/>
                </a:cubicBezTo>
                <a:cubicBezTo>
                  <a:pt x="15125" y="4622"/>
                  <a:pt x="15073" y="4616"/>
                  <a:pt x="15027" y="4576"/>
                </a:cubicBezTo>
                <a:lnTo>
                  <a:pt x="15027" y="4022"/>
                </a:lnTo>
                <a:cubicBezTo>
                  <a:pt x="14995" y="3943"/>
                  <a:pt x="14885" y="3911"/>
                  <a:pt x="14932" y="3785"/>
                </a:cubicBezTo>
                <a:lnTo>
                  <a:pt x="14932" y="3785"/>
                </a:lnTo>
                <a:cubicBezTo>
                  <a:pt x="14940" y="3785"/>
                  <a:pt x="14947" y="3786"/>
                  <a:pt x="14954" y="3786"/>
                </a:cubicBezTo>
                <a:cubicBezTo>
                  <a:pt x="15112" y="3786"/>
                  <a:pt x="15176" y="3621"/>
                  <a:pt x="15328" y="3500"/>
                </a:cubicBezTo>
                <a:lnTo>
                  <a:pt x="15027" y="3468"/>
                </a:lnTo>
                <a:lnTo>
                  <a:pt x="15027" y="3135"/>
                </a:lnTo>
                <a:lnTo>
                  <a:pt x="15391" y="2961"/>
                </a:lnTo>
                <a:cubicBezTo>
                  <a:pt x="15280" y="2835"/>
                  <a:pt x="15138" y="2755"/>
                  <a:pt x="14980" y="2708"/>
                </a:cubicBezTo>
                <a:cubicBezTo>
                  <a:pt x="14911" y="2749"/>
                  <a:pt x="14878" y="2825"/>
                  <a:pt x="14820" y="2825"/>
                </a:cubicBezTo>
                <a:cubicBezTo>
                  <a:pt x="14811" y="2825"/>
                  <a:pt x="14800" y="2823"/>
                  <a:pt x="14790" y="2819"/>
                </a:cubicBezTo>
                <a:lnTo>
                  <a:pt x="14441" y="2486"/>
                </a:lnTo>
                <a:cubicBezTo>
                  <a:pt x="14425" y="2439"/>
                  <a:pt x="14410" y="2391"/>
                  <a:pt x="14410" y="2360"/>
                </a:cubicBezTo>
                <a:lnTo>
                  <a:pt x="14330" y="2344"/>
                </a:lnTo>
                <a:lnTo>
                  <a:pt x="14125" y="2534"/>
                </a:lnTo>
                <a:cubicBezTo>
                  <a:pt x="14098" y="2518"/>
                  <a:pt x="14070" y="2514"/>
                  <a:pt x="14042" y="2514"/>
                </a:cubicBezTo>
                <a:cubicBezTo>
                  <a:pt x="14019" y="2514"/>
                  <a:pt x="13997" y="2517"/>
                  <a:pt x="13975" y="2517"/>
                </a:cubicBezTo>
                <a:cubicBezTo>
                  <a:pt x="13943" y="2517"/>
                  <a:pt x="13912" y="2512"/>
                  <a:pt x="13887" y="2486"/>
                </a:cubicBezTo>
                <a:cubicBezTo>
                  <a:pt x="13824" y="2375"/>
                  <a:pt x="13966" y="2328"/>
                  <a:pt x="13966" y="2249"/>
                </a:cubicBezTo>
                <a:lnTo>
                  <a:pt x="13966" y="2106"/>
                </a:lnTo>
                <a:lnTo>
                  <a:pt x="14172" y="1916"/>
                </a:lnTo>
                <a:cubicBezTo>
                  <a:pt x="14156" y="1837"/>
                  <a:pt x="14140" y="1805"/>
                  <a:pt x="14140" y="1758"/>
                </a:cubicBezTo>
                <a:lnTo>
                  <a:pt x="13824" y="1758"/>
                </a:lnTo>
                <a:cubicBezTo>
                  <a:pt x="13745" y="1805"/>
                  <a:pt x="13681" y="1900"/>
                  <a:pt x="13665" y="1995"/>
                </a:cubicBezTo>
                <a:cubicBezTo>
                  <a:pt x="13634" y="2075"/>
                  <a:pt x="13523" y="2122"/>
                  <a:pt x="13491" y="2201"/>
                </a:cubicBezTo>
                <a:lnTo>
                  <a:pt x="13491" y="2344"/>
                </a:lnTo>
                <a:lnTo>
                  <a:pt x="13285" y="2534"/>
                </a:lnTo>
                <a:lnTo>
                  <a:pt x="13285" y="2945"/>
                </a:lnTo>
                <a:cubicBezTo>
                  <a:pt x="13285" y="2945"/>
                  <a:pt x="13270" y="2961"/>
                  <a:pt x="13254" y="2977"/>
                </a:cubicBezTo>
                <a:cubicBezTo>
                  <a:pt x="13222" y="2914"/>
                  <a:pt x="13190" y="2866"/>
                  <a:pt x="13159" y="2787"/>
                </a:cubicBezTo>
                <a:lnTo>
                  <a:pt x="13016" y="2819"/>
                </a:lnTo>
                <a:lnTo>
                  <a:pt x="13016" y="3135"/>
                </a:lnTo>
                <a:lnTo>
                  <a:pt x="12826" y="3484"/>
                </a:lnTo>
                <a:lnTo>
                  <a:pt x="12921" y="3563"/>
                </a:lnTo>
                <a:cubicBezTo>
                  <a:pt x="12858" y="3595"/>
                  <a:pt x="12842" y="3690"/>
                  <a:pt x="12747" y="3690"/>
                </a:cubicBezTo>
                <a:cubicBezTo>
                  <a:pt x="12715" y="3579"/>
                  <a:pt x="12715" y="3468"/>
                  <a:pt x="12731" y="3373"/>
                </a:cubicBezTo>
                <a:lnTo>
                  <a:pt x="12842" y="3230"/>
                </a:lnTo>
                <a:lnTo>
                  <a:pt x="12652" y="3120"/>
                </a:lnTo>
                <a:cubicBezTo>
                  <a:pt x="12589" y="2945"/>
                  <a:pt x="12700" y="2866"/>
                  <a:pt x="12700" y="2771"/>
                </a:cubicBezTo>
                <a:cubicBezTo>
                  <a:pt x="12636" y="2724"/>
                  <a:pt x="12525" y="2787"/>
                  <a:pt x="12525" y="2660"/>
                </a:cubicBezTo>
                <a:lnTo>
                  <a:pt x="12446" y="2660"/>
                </a:lnTo>
                <a:cubicBezTo>
                  <a:pt x="12430" y="2613"/>
                  <a:pt x="12446" y="2581"/>
                  <a:pt x="12494" y="2581"/>
                </a:cubicBezTo>
                <a:cubicBezTo>
                  <a:pt x="12510" y="2597"/>
                  <a:pt x="12525" y="2645"/>
                  <a:pt x="12525" y="2660"/>
                </a:cubicBezTo>
                <a:cubicBezTo>
                  <a:pt x="12668" y="2645"/>
                  <a:pt x="12715" y="2502"/>
                  <a:pt x="12810" y="2423"/>
                </a:cubicBezTo>
                <a:cubicBezTo>
                  <a:pt x="12747" y="2296"/>
                  <a:pt x="12969" y="2265"/>
                  <a:pt x="12905" y="2122"/>
                </a:cubicBezTo>
                <a:lnTo>
                  <a:pt x="12810" y="2090"/>
                </a:lnTo>
                <a:lnTo>
                  <a:pt x="12605" y="2296"/>
                </a:lnTo>
                <a:cubicBezTo>
                  <a:pt x="12583" y="2289"/>
                  <a:pt x="12562" y="2287"/>
                  <a:pt x="12542" y="2287"/>
                </a:cubicBezTo>
                <a:cubicBezTo>
                  <a:pt x="12507" y="2287"/>
                  <a:pt x="12474" y="2294"/>
                  <a:pt x="12444" y="2294"/>
                </a:cubicBezTo>
                <a:cubicBezTo>
                  <a:pt x="12416" y="2294"/>
                  <a:pt x="12390" y="2288"/>
                  <a:pt x="12367" y="2265"/>
                </a:cubicBezTo>
                <a:cubicBezTo>
                  <a:pt x="12288" y="2122"/>
                  <a:pt x="12478" y="2075"/>
                  <a:pt x="12430" y="1948"/>
                </a:cubicBezTo>
                <a:cubicBezTo>
                  <a:pt x="12399" y="1900"/>
                  <a:pt x="12351" y="1853"/>
                  <a:pt x="12320" y="1805"/>
                </a:cubicBezTo>
                <a:lnTo>
                  <a:pt x="12161" y="1948"/>
                </a:lnTo>
                <a:lnTo>
                  <a:pt x="12161" y="2201"/>
                </a:lnTo>
                <a:lnTo>
                  <a:pt x="12066" y="2407"/>
                </a:lnTo>
                <a:cubicBezTo>
                  <a:pt x="12035" y="2486"/>
                  <a:pt x="11955" y="2565"/>
                  <a:pt x="11860" y="2581"/>
                </a:cubicBezTo>
                <a:lnTo>
                  <a:pt x="11860" y="2676"/>
                </a:lnTo>
                <a:cubicBezTo>
                  <a:pt x="11813" y="2676"/>
                  <a:pt x="11781" y="2660"/>
                  <a:pt x="11797" y="2613"/>
                </a:cubicBezTo>
                <a:cubicBezTo>
                  <a:pt x="11797" y="2597"/>
                  <a:pt x="11844" y="2581"/>
                  <a:pt x="11860" y="2581"/>
                </a:cubicBezTo>
                <a:cubicBezTo>
                  <a:pt x="11876" y="2486"/>
                  <a:pt x="11765" y="2455"/>
                  <a:pt x="11734" y="2391"/>
                </a:cubicBezTo>
                <a:cubicBezTo>
                  <a:pt x="11702" y="2328"/>
                  <a:pt x="11670" y="2265"/>
                  <a:pt x="11639" y="2201"/>
                </a:cubicBezTo>
                <a:cubicBezTo>
                  <a:pt x="11575" y="2280"/>
                  <a:pt x="11433" y="2312"/>
                  <a:pt x="11512" y="2455"/>
                </a:cubicBezTo>
                <a:lnTo>
                  <a:pt x="11686" y="2518"/>
                </a:lnTo>
                <a:lnTo>
                  <a:pt x="11496" y="2613"/>
                </a:lnTo>
                <a:lnTo>
                  <a:pt x="11496" y="2819"/>
                </a:lnTo>
                <a:lnTo>
                  <a:pt x="11417" y="2898"/>
                </a:lnTo>
                <a:lnTo>
                  <a:pt x="11544" y="3151"/>
                </a:lnTo>
                <a:cubicBezTo>
                  <a:pt x="11639" y="3088"/>
                  <a:pt x="11686" y="2977"/>
                  <a:pt x="11734" y="2850"/>
                </a:cubicBezTo>
                <a:cubicBezTo>
                  <a:pt x="11749" y="2914"/>
                  <a:pt x="11781" y="2977"/>
                  <a:pt x="11813" y="3040"/>
                </a:cubicBezTo>
                <a:cubicBezTo>
                  <a:pt x="11844" y="3088"/>
                  <a:pt x="11892" y="3135"/>
                  <a:pt x="11860" y="3199"/>
                </a:cubicBezTo>
                <a:lnTo>
                  <a:pt x="11765" y="3294"/>
                </a:lnTo>
                <a:lnTo>
                  <a:pt x="11765" y="3959"/>
                </a:lnTo>
                <a:lnTo>
                  <a:pt x="11686" y="4054"/>
                </a:lnTo>
                <a:cubicBezTo>
                  <a:pt x="11813" y="4133"/>
                  <a:pt x="11781" y="4244"/>
                  <a:pt x="11765" y="4355"/>
                </a:cubicBezTo>
                <a:lnTo>
                  <a:pt x="11496" y="4624"/>
                </a:lnTo>
                <a:lnTo>
                  <a:pt x="11496" y="4782"/>
                </a:lnTo>
                <a:cubicBezTo>
                  <a:pt x="11575" y="4719"/>
                  <a:pt x="11654" y="4640"/>
                  <a:pt x="11734" y="4576"/>
                </a:cubicBezTo>
                <a:cubicBezTo>
                  <a:pt x="11813" y="4640"/>
                  <a:pt x="11749" y="4735"/>
                  <a:pt x="11781" y="4798"/>
                </a:cubicBezTo>
                <a:cubicBezTo>
                  <a:pt x="11734" y="4846"/>
                  <a:pt x="11702" y="4893"/>
                  <a:pt x="11670" y="4941"/>
                </a:cubicBezTo>
                <a:lnTo>
                  <a:pt x="11797" y="5194"/>
                </a:lnTo>
                <a:lnTo>
                  <a:pt x="11623" y="5257"/>
                </a:lnTo>
                <a:cubicBezTo>
                  <a:pt x="11591" y="5194"/>
                  <a:pt x="11544" y="5131"/>
                  <a:pt x="11496" y="5051"/>
                </a:cubicBezTo>
                <a:lnTo>
                  <a:pt x="11496" y="4782"/>
                </a:lnTo>
                <a:cubicBezTo>
                  <a:pt x="11464" y="4751"/>
                  <a:pt x="11417" y="4735"/>
                  <a:pt x="11417" y="4735"/>
                </a:cubicBezTo>
                <a:cubicBezTo>
                  <a:pt x="11417" y="4592"/>
                  <a:pt x="11338" y="4481"/>
                  <a:pt x="11290" y="4355"/>
                </a:cubicBezTo>
                <a:lnTo>
                  <a:pt x="11401" y="4228"/>
                </a:lnTo>
                <a:lnTo>
                  <a:pt x="11195" y="4085"/>
                </a:lnTo>
                <a:lnTo>
                  <a:pt x="11195" y="3864"/>
                </a:lnTo>
                <a:cubicBezTo>
                  <a:pt x="11306" y="3816"/>
                  <a:pt x="11433" y="3800"/>
                  <a:pt x="11480" y="3658"/>
                </a:cubicBezTo>
                <a:cubicBezTo>
                  <a:pt x="11415" y="3639"/>
                  <a:pt x="11350" y="3632"/>
                  <a:pt x="11286" y="3632"/>
                </a:cubicBezTo>
                <a:cubicBezTo>
                  <a:pt x="11240" y="3632"/>
                  <a:pt x="11194" y="3636"/>
                  <a:pt x="11148" y="3642"/>
                </a:cubicBezTo>
                <a:lnTo>
                  <a:pt x="10958" y="3832"/>
                </a:lnTo>
                <a:lnTo>
                  <a:pt x="10879" y="3626"/>
                </a:lnTo>
                <a:cubicBezTo>
                  <a:pt x="10866" y="3624"/>
                  <a:pt x="10853" y="3623"/>
                  <a:pt x="10840" y="3623"/>
                </a:cubicBezTo>
                <a:cubicBezTo>
                  <a:pt x="10806" y="3623"/>
                  <a:pt x="10771" y="3629"/>
                  <a:pt x="10737" y="3629"/>
                </a:cubicBezTo>
                <a:cubicBezTo>
                  <a:pt x="10702" y="3629"/>
                  <a:pt x="10669" y="3622"/>
                  <a:pt x="10641" y="3595"/>
                </a:cubicBezTo>
                <a:lnTo>
                  <a:pt x="10625" y="3500"/>
                </a:lnTo>
                <a:cubicBezTo>
                  <a:pt x="10704" y="3373"/>
                  <a:pt x="10879" y="3310"/>
                  <a:pt x="10910" y="3151"/>
                </a:cubicBezTo>
                <a:lnTo>
                  <a:pt x="10910" y="3151"/>
                </a:lnTo>
                <a:cubicBezTo>
                  <a:pt x="10903" y="3153"/>
                  <a:pt x="10897" y="3153"/>
                  <a:pt x="10890" y="3153"/>
                </a:cubicBezTo>
                <a:cubicBezTo>
                  <a:pt x="10826" y="3153"/>
                  <a:pt x="10802" y="3084"/>
                  <a:pt x="10831" y="3040"/>
                </a:cubicBezTo>
                <a:cubicBezTo>
                  <a:pt x="10863" y="2945"/>
                  <a:pt x="10910" y="2850"/>
                  <a:pt x="10974" y="2771"/>
                </a:cubicBezTo>
                <a:lnTo>
                  <a:pt x="11100" y="2771"/>
                </a:lnTo>
                <a:cubicBezTo>
                  <a:pt x="11116" y="2740"/>
                  <a:pt x="11132" y="2708"/>
                  <a:pt x="11164" y="2676"/>
                </a:cubicBezTo>
                <a:lnTo>
                  <a:pt x="11164" y="2676"/>
                </a:lnTo>
                <a:cubicBezTo>
                  <a:pt x="11227" y="2771"/>
                  <a:pt x="11148" y="2755"/>
                  <a:pt x="11100" y="2771"/>
                </a:cubicBezTo>
                <a:cubicBezTo>
                  <a:pt x="11100" y="2850"/>
                  <a:pt x="11179" y="2866"/>
                  <a:pt x="11195" y="2914"/>
                </a:cubicBezTo>
                <a:lnTo>
                  <a:pt x="11195" y="3088"/>
                </a:lnTo>
                <a:cubicBezTo>
                  <a:pt x="11179" y="3151"/>
                  <a:pt x="11069" y="3167"/>
                  <a:pt x="11148" y="3246"/>
                </a:cubicBezTo>
                <a:lnTo>
                  <a:pt x="11290" y="3215"/>
                </a:lnTo>
                <a:lnTo>
                  <a:pt x="11290" y="2819"/>
                </a:lnTo>
                <a:lnTo>
                  <a:pt x="11401" y="2724"/>
                </a:lnTo>
                <a:lnTo>
                  <a:pt x="11401" y="2249"/>
                </a:lnTo>
                <a:lnTo>
                  <a:pt x="11607" y="2027"/>
                </a:lnTo>
                <a:lnTo>
                  <a:pt x="11607" y="2027"/>
                </a:lnTo>
                <a:cubicBezTo>
                  <a:pt x="11597" y="2028"/>
                  <a:pt x="11587" y="2028"/>
                  <a:pt x="11578" y="2028"/>
                </a:cubicBezTo>
                <a:cubicBezTo>
                  <a:pt x="11424" y="2028"/>
                  <a:pt x="11348" y="1911"/>
                  <a:pt x="11259" y="1821"/>
                </a:cubicBezTo>
                <a:cubicBezTo>
                  <a:pt x="11240" y="1818"/>
                  <a:pt x="11219" y="1817"/>
                  <a:pt x="11199" y="1817"/>
                </a:cubicBezTo>
                <a:cubicBezTo>
                  <a:pt x="11185" y="1817"/>
                  <a:pt x="11171" y="1818"/>
                  <a:pt x="11157" y="1818"/>
                </a:cubicBezTo>
                <a:cubicBezTo>
                  <a:pt x="11086" y="1818"/>
                  <a:pt x="11016" y="1811"/>
                  <a:pt x="10974" y="1726"/>
                </a:cubicBezTo>
                <a:lnTo>
                  <a:pt x="10768" y="1726"/>
                </a:lnTo>
                <a:cubicBezTo>
                  <a:pt x="10689" y="1790"/>
                  <a:pt x="10641" y="1916"/>
                  <a:pt x="10499" y="1916"/>
                </a:cubicBezTo>
                <a:cubicBezTo>
                  <a:pt x="10467" y="1900"/>
                  <a:pt x="10419" y="1853"/>
                  <a:pt x="10372" y="1821"/>
                </a:cubicBezTo>
                <a:cubicBezTo>
                  <a:pt x="10359" y="1824"/>
                  <a:pt x="10346" y="1825"/>
                  <a:pt x="10332" y="1825"/>
                </a:cubicBezTo>
                <a:cubicBezTo>
                  <a:pt x="10306" y="1825"/>
                  <a:pt x="10280" y="1821"/>
                  <a:pt x="10255" y="1821"/>
                </a:cubicBezTo>
                <a:cubicBezTo>
                  <a:pt x="10218" y="1821"/>
                  <a:pt x="10182" y="1829"/>
                  <a:pt x="10150" y="1869"/>
                </a:cubicBezTo>
                <a:lnTo>
                  <a:pt x="10150" y="1964"/>
                </a:lnTo>
                <a:cubicBezTo>
                  <a:pt x="10182" y="1995"/>
                  <a:pt x="10214" y="2027"/>
                  <a:pt x="10229" y="2059"/>
                </a:cubicBezTo>
                <a:cubicBezTo>
                  <a:pt x="10150" y="2201"/>
                  <a:pt x="10087" y="2344"/>
                  <a:pt x="10008" y="2486"/>
                </a:cubicBezTo>
                <a:lnTo>
                  <a:pt x="9913" y="2486"/>
                </a:lnTo>
                <a:lnTo>
                  <a:pt x="9818" y="2581"/>
                </a:lnTo>
                <a:lnTo>
                  <a:pt x="9628" y="2581"/>
                </a:lnTo>
                <a:lnTo>
                  <a:pt x="9533" y="2676"/>
                </a:lnTo>
                <a:cubicBezTo>
                  <a:pt x="9519" y="2674"/>
                  <a:pt x="9506" y="2674"/>
                  <a:pt x="9492" y="2674"/>
                </a:cubicBezTo>
                <a:cubicBezTo>
                  <a:pt x="9445" y="2674"/>
                  <a:pt x="9399" y="2683"/>
                  <a:pt x="9352" y="2683"/>
                </a:cubicBezTo>
                <a:cubicBezTo>
                  <a:pt x="9301" y="2683"/>
                  <a:pt x="9251" y="2672"/>
                  <a:pt x="9200" y="2629"/>
                </a:cubicBezTo>
                <a:cubicBezTo>
                  <a:pt x="9216" y="2597"/>
                  <a:pt x="9216" y="2550"/>
                  <a:pt x="9216" y="2518"/>
                </a:cubicBezTo>
                <a:cubicBezTo>
                  <a:pt x="9251" y="2493"/>
                  <a:pt x="9290" y="2487"/>
                  <a:pt x="9329" y="2487"/>
                </a:cubicBezTo>
                <a:cubicBezTo>
                  <a:pt x="9365" y="2487"/>
                  <a:pt x="9402" y="2492"/>
                  <a:pt x="9438" y="2492"/>
                </a:cubicBezTo>
                <a:cubicBezTo>
                  <a:pt x="9488" y="2492"/>
                  <a:pt x="9537" y="2483"/>
                  <a:pt x="9580" y="2439"/>
                </a:cubicBezTo>
                <a:lnTo>
                  <a:pt x="9485" y="2344"/>
                </a:lnTo>
                <a:lnTo>
                  <a:pt x="9485" y="2059"/>
                </a:lnTo>
                <a:lnTo>
                  <a:pt x="9390" y="1964"/>
                </a:lnTo>
                <a:cubicBezTo>
                  <a:pt x="9374" y="1853"/>
                  <a:pt x="9422" y="1742"/>
                  <a:pt x="9343" y="1631"/>
                </a:cubicBezTo>
                <a:cubicBezTo>
                  <a:pt x="9327" y="1663"/>
                  <a:pt x="9311" y="1710"/>
                  <a:pt x="9295" y="1742"/>
                </a:cubicBezTo>
                <a:cubicBezTo>
                  <a:pt x="9295" y="1790"/>
                  <a:pt x="9295" y="1837"/>
                  <a:pt x="9279" y="1885"/>
                </a:cubicBezTo>
                <a:cubicBezTo>
                  <a:pt x="9264" y="1916"/>
                  <a:pt x="9216" y="1948"/>
                  <a:pt x="9200" y="1995"/>
                </a:cubicBezTo>
                <a:cubicBezTo>
                  <a:pt x="9200" y="2082"/>
                  <a:pt x="9134" y="2156"/>
                  <a:pt x="9050" y="2156"/>
                </a:cubicBezTo>
                <a:cubicBezTo>
                  <a:pt x="9042" y="2156"/>
                  <a:pt x="9034" y="2155"/>
                  <a:pt x="9026" y="2154"/>
                </a:cubicBezTo>
                <a:cubicBezTo>
                  <a:pt x="8988" y="2182"/>
                  <a:pt x="8950" y="2205"/>
                  <a:pt x="8909" y="2205"/>
                </a:cubicBezTo>
                <a:cubicBezTo>
                  <a:pt x="8881" y="2205"/>
                  <a:pt x="8852" y="2195"/>
                  <a:pt x="8820" y="2170"/>
                </a:cubicBezTo>
                <a:cubicBezTo>
                  <a:pt x="8820" y="2059"/>
                  <a:pt x="8804" y="1964"/>
                  <a:pt x="8804" y="1853"/>
                </a:cubicBezTo>
                <a:cubicBezTo>
                  <a:pt x="8741" y="1821"/>
                  <a:pt x="8709" y="1805"/>
                  <a:pt x="8630" y="1790"/>
                </a:cubicBezTo>
                <a:cubicBezTo>
                  <a:pt x="8567" y="1758"/>
                  <a:pt x="8504" y="1710"/>
                  <a:pt x="8440" y="1679"/>
                </a:cubicBezTo>
                <a:lnTo>
                  <a:pt x="8440" y="1631"/>
                </a:lnTo>
                <a:cubicBezTo>
                  <a:pt x="8425" y="1635"/>
                  <a:pt x="8413" y="1637"/>
                  <a:pt x="8403" y="1637"/>
                </a:cubicBezTo>
                <a:cubicBezTo>
                  <a:pt x="8369" y="1637"/>
                  <a:pt x="8357" y="1616"/>
                  <a:pt x="8345" y="1568"/>
                </a:cubicBezTo>
                <a:cubicBezTo>
                  <a:pt x="8329" y="1489"/>
                  <a:pt x="8377" y="1410"/>
                  <a:pt x="8298" y="1362"/>
                </a:cubicBezTo>
                <a:cubicBezTo>
                  <a:pt x="8139" y="1457"/>
                  <a:pt x="8060" y="1663"/>
                  <a:pt x="7870" y="1726"/>
                </a:cubicBezTo>
                <a:cubicBezTo>
                  <a:pt x="7870" y="1758"/>
                  <a:pt x="7870" y="1790"/>
                  <a:pt x="7870" y="1805"/>
                </a:cubicBezTo>
                <a:cubicBezTo>
                  <a:pt x="7854" y="1811"/>
                  <a:pt x="7840" y="1814"/>
                  <a:pt x="7829" y="1814"/>
                </a:cubicBezTo>
                <a:cubicBezTo>
                  <a:pt x="7805" y="1814"/>
                  <a:pt x="7791" y="1800"/>
                  <a:pt x="7791" y="1758"/>
                </a:cubicBezTo>
                <a:cubicBezTo>
                  <a:pt x="7807" y="1742"/>
                  <a:pt x="7854" y="1742"/>
                  <a:pt x="7870" y="1726"/>
                </a:cubicBezTo>
                <a:lnTo>
                  <a:pt x="7870" y="1394"/>
                </a:lnTo>
                <a:lnTo>
                  <a:pt x="7965" y="1299"/>
                </a:lnTo>
                <a:lnTo>
                  <a:pt x="7965" y="1140"/>
                </a:lnTo>
                <a:lnTo>
                  <a:pt x="8060" y="966"/>
                </a:lnTo>
                <a:lnTo>
                  <a:pt x="8060" y="966"/>
                </a:lnTo>
                <a:cubicBezTo>
                  <a:pt x="8053" y="969"/>
                  <a:pt x="8044" y="970"/>
                  <a:pt x="8035" y="970"/>
                </a:cubicBezTo>
                <a:cubicBezTo>
                  <a:pt x="8012" y="970"/>
                  <a:pt x="7986" y="964"/>
                  <a:pt x="7960" y="964"/>
                </a:cubicBezTo>
                <a:cubicBezTo>
                  <a:pt x="7933" y="964"/>
                  <a:pt x="7907" y="971"/>
                  <a:pt x="7886" y="998"/>
                </a:cubicBezTo>
                <a:cubicBezTo>
                  <a:pt x="7870" y="1061"/>
                  <a:pt x="7854" y="1109"/>
                  <a:pt x="7839" y="1156"/>
                </a:cubicBezTo>
                <a:lnTo>
                  <a:pt x="7728" y="1156"/>
                </a:lnTo>
                <a:lnTo>
                  <a:pt x="7601" y="1014"/>
                </a:lnTo>
                <a:lnTo>
                  <a:pt x="7680" y="919"/>
                </a:lnTo>
                <a:cubicBezTo>
                  <a:pt x="7680" y="824"/>
                  <a:pt x="7680" y="713"/>
                  <a:pt x="7680" y="602"/>
                </a:cubicBezTo>
                <a:cubicBezTo>
                  <a:pt x="7696" y="507"/>
                  <a:pt x="7633" y="396"/>
                  <a:pt x="7728" y="301"/>
                </a:cubicBezTo>
                <a:lnTo>
                  <a:pt x="7870" y="301"/>
                </a:lnTo>
                <a:cubicBezTo>
                  <a:pt x="7870" y="206"/>
                  <a:pt x="7934" y="206"/>
                  <a:pt x="7997" y="206"/>
                </a:cubicBezTo>
                <a:cubicBezTo>
                  <a:pt x="8044" y="206"/>
                  <a:pt x="8076" y="159"/>
                  <a:pt x="8060" y="111"/>
                </a:cubicBezTo>
                <a:lnTo>
                  <a:pt x="782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/>
          <p:nvPr/>
        </p:nvSpPr>
        <p:spPr>
          <a:xfrm>
            <a:off x="6406300" y="1699035"/>
            <a:ext cx="4137088" cy="4730159"/>
          </a:xfrm>
          <a:custGeom>
            <a:avLst/>
            <a:gdLst/>
            <a:ahLst/>
            <a:cxnLst/>
            <a:rect l="l" t="t" r="r" b="b"/>
            <a:pathLst>
              <a:path w="17878" h="31390" extrusionOk="0">
                <a:moveTo>
                  <a:pt x="7205" y="1378"/>
                </a:moveTo>
                <a:cubicBezTo>
                  <a:pt x="7205" y="1378"/>
                  <a:pt x="7237" y="1410"/>
                  <a:pt x="7237" y="1410"/>
                </a:cubicBezTo>
                <a:cubicBezTo>
                  <a:pt x="7205" y="1425"/>
                  <a:pt x="7189" y="1425"/>
                  <a:pt x="7174" y="1441"/>
                </a:cubicBezTo>
                <a:cubicBezTo>
                  <a:pt x="7158" y="1441"/>
                  <a:pt x="7142" y="1425"/>
                  <a:pt x="7142" y="1410"/>
                </a:cubicBezTo>
                <a:cubicBezTo>
                  <a:pt x="7158" y="1394"/>
                  <a:pt x="7174" y="1394"/>
                  <a:pt x="7205" y="1378"/>
                </a:cubicBezTo>
                <a:close/>
                <a:moveTo>
                  <a:pt x="7870" y="1805"/>
                </a:moveTo>
                <a:lnTo>
                  <a:pt x="7870" y="1805"/>
                </a:lnTo>
                <a:cubicBezTo>
                  <a:pt x="7902" y="1837"/>
                  <a:pt x="7934" y="1853"/>
                  <a:pt x="7965" y="1885"/>
                </a:cubicBezTo>
                <a:cubicBezTo>
                  <a:pt x="7941" y="1901"/>
                  <a:pt x="7923" y="1908"/>
                  <a:pt x="7911" y="1908"/>
                </a:cubicBezTo>
                <a:cubicBezTo>
                  <a:pt x="7876" y="1908"/>
                  <a:pt x="7882" y="1852"/>
                  <a:pt x="7870" y="1805"/>
                </a:cubicBezTo>
                <a:close/>
                <a:moveTo>
                  <a:pt x="11069" y="1932"/>
                </a:moveTo>
                <a:cubicBezTo>
                  <a:pt x="11148" y="1980"/>
                  <a:pt x="11148" y="2090"/>
                  <a:pt x="11069" y="2122"/>
                </a:cubicBezTo>
                <a:cubicBezTo>
                  <a:pt x="11005" y="2090"/>
                  <a:pt x="11005" y="1980"/>
                  <a:pt x="11069" y="1932"/>
                </a:cubicBezTo>
                <a:close/>
                <a:moveTo>
                  <a:pt x="7633" y="1853"/>
                </a:moveTo>
                <a:lnTo>
                  <a:pt x="7712" y="1869"/>
                </a:lnTo>
                <a:lnTo>
                  <a:pt x="7585" y="2138"/>
                </a:lnTo>
                <a:lnTo>
                  <a:pt x="7427" y="1980"/>
                </a:lnTo>
                <a:lnTo>
                  <a:pt x="7633" y="1853"/>
                </a:lnTo>
                <a:close/>
                <a:moveTo>
                  <a:pt x="8456" y="2059"/>
                </a:moveTo>
                <a:cubicBezTo>
                  <a:pt x="8456" y="2075"/>
                  <a:pt x="8472" y="2106"/>
                  <a:pt x="8504" y="2185"/>
                </a:cubicBezTo>
                <a:lnTo>
                  <a:pt x="8329" y="2296"/>
                </a:lnTo>
                <a:cubicBezTo>
                  <a:pt x="8314" y="2280"/>
                  <a:pt x="8298" y="2249"/>
                  <a:pt x="8282" y="2170"/>
                </a:cubicBezTo>
                <a:lnTo>
                  <a:pt x="8456" y="2059"/>
                </a:lnTo>
                <a:close/>
                <a:moveTo>
                  <a:pt x="10419" y="2217"/>
                </a:moveTo>
                <a:lnTo>
                  <a:pt x="10451" y="2249"/>
                </a:lnTo>
                <a:lnTo>
                  <a:pt x="10419" y="2312"/>
                </a:lnTo>
                <a:cubicBezTo>
                  <a:pt x="10404" y="2296"/>
                  <a:pt x="10388" y="2280"/>
                  <a:pt x="10388" y="2280"/>
                </a:cubicBezTo>
                <a:cubicBezTo>
                  <a:pt x="10388" y="2249"/>
                  <a:pt x="10404" y="2233"/>
                  <a:pt x="10419" y="2217"/>
                </a:cubicBezTo>
                <a:close/>
                <a:moveTo>
                  <a:pt x="10784" y="2138"/>
                </a:moveTo>
                <a:cubicBezTo>
                  <a:pt x="10879" y="2154"/>
                  <a:pt x="10847" y="2217"/>
                  <a:pt x="10847" y="2280"/>
                </a:cubicBezTo>
                <a:cubicBezTo>
                  <a:pt x="10823" y="2312"/>
                  <a:pt x="10784" y="2328"/>
                  <a:pt x="10744" y="2328"/>
                </a:cubicBezTo>
                <a:cubicBezTo>
                  <a:pt x="10704" y="2328"/>
                  <a:pt x="10665" y="2312"/>
                  <a:pt x="10641" y="2280"/>
                </a:cubicBezTo>
                <a:lnTo>
                  <a:pt x="10784" y="2138"/>
                </a:lnTo>
                <a:close/>
                <a:moveTo>
                  <a:pt x="7892" y="2312"/>
                </a:moveTo>
                <a:cubicBezTo>
                  <a:pt x="7930" y="2312"/>
                  <a:pt x="7965" y="2328"/>
                  <a:pt x="7981" y="2360"/>
                </a:cubicBezTo>
                <a:cubicBezTo>
                  <a:pt x="7965" y="2399"/>
                  <a:pt x="7930" y="2419"/>
                  <a:pt x="7892" y="2419"/>
                </a:cubicBezTo>
                <a:cubicBezTo>
                  <a:pt x="7854" y="2419"/>
                  <a:pt x="7815" y="2399"/>
                  <a:pt x="7791" y="2360"/>
                </a:cubicBezTo>
                <a:cubicBezTo>
                  <a:pt x="7815" y="2328"/>
                  <a:pt x="7854" y="2312"/>
                  <a:pt x="7892" y="2312"/>
                </a:cubicBezTo>
                <a:close/>
                <a:moveTo>
                  <a:pt x="6271" y="2315"/>
                </a:moveTo>
                <a:cubicBezTo>
                  <a:pt x="6371" y="2334"/>
                  <a:pt x="6416" y="2396"/>
                  <a:pt x="6461" y="2486"/>
                </a:cubicBezTo>
                <a:lnTo>
                  <a:pt x="6287" y="2486"/>
                </a:lnTo>
                <a:cubicBezTo>
                  <a:pt x="6271" y="2424"/>
                  <a:pt x="6271" y="2362"/>
                  <a:pt x="6271" y="2315"/>
                </a:cubicBezTo>
                <a:close/>
                <a:moveTo>
                  <a:pt x="11005" y="2423"/>
                </a:moveTo>
                <a:cubicBezTo>
                  <a:pt x="11005" y="2423"/>
                  <a:pt x="11037" y="2439"/>
                  <a:pt x="11037" y="2455"/>
                </a:cubicBezTo>
                <a:lnTo>
                  <a:pt x="10974" y="2486"/>
                </a:lnTo>
                <a:cubicBezTo>
                  <a:pt x="10958" y="2470"/>
                  <a:pt x="10942" y="2470"/>
                  <a:pt x="10942" y="2455"/>
                </a:cubicBezTo>
                <a:cubicBezTo>
                  <a:pt x="10958" y="2439"/>
                  <a:pt x="10974" y="2439"/>
                  <a:pt x="11005" y="2423"/>
                </a:cubicBezTo>
                <a:close/>
                <a:moveTo>
                  <a:pt x="14315" y="2613"/>
                </a:moveTo>
                <a:lnTo>
                  <a:pt x="14362" y="2645"/>
                </a:lnTo>
                <a:cubicBezTo>
                  <a:pt x="14330" y="2660"/>
                  <a:pt x="14315" y="2660"/>
                  <a:pt x="14299" y="2676"/>
                </a:cubicBezTo>
                <a:cubicBezTo>
                  <a:pt x="14283" y="2676"/>
                  <a:pt x="14267" y="2660"/>
                  <a:pt x="14267" y="2645"/>
                </a:cubicBezTo>
                <a:lnTo>
                  <a:pt x="14315" y="2613"/>
                </a:lnTo>
                <a:close/>
                <a:moveTo>
                  <a:pt x="8498" y="2510"/>
                </a:moveTo>
                <a:cubicBezTo>
                  <a:pt x="8527" y="2510"/>
                  <a:pt x="8559" y="2526"/>
                  <a:pt x="8599" y="2565"/>
                </a:cubicBezTo>
                <a:lnTo>
                  <a:pt x="8614" y="2565"/>
                </a:lnTo>
                <a:lnTo>
                  <a:pt x="8424" y="2692"/>
                </a:lnTo>
                <a:cubicBezTo>
                  <a:pt x="8424" y="2645"/>
                  <a:pt x="8409" y="2597"/>
                  <a:pt x="8409" y="2550"/>
                </a:cubicBezTo>
                <a:cubicBezTo>
                  <a:pt x="8440" y="2526"/>
                  <a:pt x="8468" y="2510"/>
                  <a:pt x="8498" y="2510"/>
                </a:cubicBezTo>
                <a:close/>
                <a:moveTo>
                  <a:pt x="7609" y="2597"/>
                </a:moveTo>
                <a:cubicBezTo>
                  <a:pt x="7649" y="2597"/>
                  <a:pt x="7688" y="2613"/>
                  <a:pt x="7712" y="2645"/>
                </a:cubicBezTo>
                <a:cubicBezTo>
                  <a:pt x="7688" y="2684"/>
                  <a:pt x="7649" y="2704"/>
                  <a:pt x="7609" y="2704"/>
                </a:cubicBezTo>
                <a:cubicBezTo>
                  <a:pt x="7569" y="2704"/>
                  <a:pt x="7530" y="2684"/>
                  <a:pt x="7506" y="2645"/>
                </a:cubicBezTo>
                <a:cubicBezTo>
                  <a:pt x="7530" y="2613"/>
                  <a:pt x="7569" y="2597"/>
                  <a:pt x="7609" y="2597"/>
                </a:cubicBezTo>
                <a:close/>
                <a:moveTo>
                  <a:pt x="12446" y="2660"/>
                </a:moveTo>
                <a:cubicBezTo>
                  <a:pt x="12430" y="2692"/>
                  <a:pt x="12399" y="2724"/>
                  <a:pt x="12383" y="2755"/>
                </a:cubicBezTo>
                <a:cubicBezTo>
                  <a:pt x="12320" y="2660"/>
                  <a:pt x="12383" y="2676"/>
                  <a:pt x="12446" y="2660"/>
                </a:cubicBezTo>
                <a:close/>
                <a:moveTo>
                  <a:pt x="7189" y="2692"/>
                </a:moveTo>
                <a:lnTo>
                  <a:pt x="7221" y="2755"/>
                </a:lnTo>
                <a:lnTo>
                  <a:pt x="7189" y="2787"/>
                </a:lnTo>
                <a:cubicBezTo>
                  <a:pt x="7174" y="2771"/>
                  <a:pt x="7158" y="2740"/>
                  <a:pt x="7158" y="2724"/>
                </a:cubicBezTo>
                <a:cubicBezTo>
                  <a:pt x="7158" y="2708"/>
                  <a:pt x="7189" y="2708"/>
                  <a:pt x="7189" y="2692"/>
                </a:cubicBezTo>
                <a:close/>
                <a:moveTo>
                  <a:pt x="7379" y="2692"/>
                </a:moveTo>
                <a:lnTo>
                  <a:pt x="7411" y="2724"/>
                </a:lnTo>
                <a:lnTo>
                  <a:pt x="7379" y="2787"/>
                </a:lnTo>
                <a:cubicBezTo>
                  <a:pt x="7364" y="2771"/>
                  <a:pt x="7348" y="2755"/>
                  <a:pt x="7348" y="2755"/>
                </a:cubicBezTo>
                <a:cubicBezTo>
                  <a:pt x="7364" y="2724"/>
                  <a:pt x="7364" y="2708"/>
                  <a:pt x="7379" y="2692"/>
                </a:cubicBezTo>
                <a:close/>
                <a:moveTo>
                  <a:pt x="6445" y="2597"/>
                </a:moveTo>
                <a:cubicBezTo>
                  <a:pt x="6524" y="2676"/>
                  <a:pt x="6524" y="2740"/>
                  <a:pt x="6445" y="2803"/>
                </a:cubicBezTo>
                <a:lnTo>
                  <a:pt x="6350" y="2787"/>
                </a:lnTo>
                <a:lnTo>
                  <a:pt x="6303" y="2629"/>
                </a:lnTo>
                <a:lnTo>
                  <a:pt x="6445" y="2597"/>
                </a:lnTo>
                <a:close/>
                <a:moveTo>
                  <a:pt x="11860" y="2676"/>
                </a:moveTo>
                <a:cubicBezTo>
                  <a:pt x="11955" y="2724"/>
                  <a:pt x="11955" y="2724"/>
                  <a:pt x="11924" y="2850"/>
                </a:cubicBezTo>
                <a:cubicBezTo>
                  <a:pt x="11813" y="2819"/>
                  <a:pt x="11876" y="2740"/>
                  <a:pt x="11860" y="2676"/>
                </a:cubicBezTo>
                <a:close/>
                <a:moveTo>
                  <a:pt x="8440" y="2803"/>
                </a:moveTo>
                <a:cubicBezTo>
                  <a:pt x="8456" y="2803"/>
                  <a:pt x="8472" y="2819"/>
                  <a:pt x="8472" y="2835"/>
                </a:cubicBezTo>
                <a:cubicBezTo>
                  <a:pt x="8456" y="2850"/>
                  <a:pt x="8424" y="2850"/>
                  <a:pt x="8409" y="2866"/>
                </a:cubicBezTo>
                <a:cubicBezTo>
                  <a:pt x="8393" y="2866"/>
                  <a:pt x="8377" y="2850"/>
                  <a:pt x="8377" y="2835"/>
                </a:cubicBezTo>
                <a:cubicBezTo>
                  <a:pt x="8393" y="2819"/>
                  <a:pt x="8424" y="2819"/>
                  <a:pt x="8440" y="2803"/>
                </a:cubicBezTo>
                <a:close/>
                <a:moveTo>
                  <a:pt x="9944" y="2787"/>
                </a:moveTo>
                <a:lnTo>
                  <a:pt x="9976" y="2819"/>
                </a:lnTo>
                <a:lnTo>
                  <a:pt x="9944" y="2882"/>
                </a:lnTo>
                <a:cubicBezTo>
                  <a:pt x="9929" y="2866"/>
                  <a:pt x="9913" y="2850"/>
                  <a:pt x="9913" y="2850"/>
                </a:cubicBezTo>
                <a:cubicBezTo>
                  <a:pt x="9929" y="2819"/>
                  <a:pt x="9929" y="2803"/>
                  <a:pt x="9944" y="2787"/>
                </a:cubicBezTo>
                <a:close/>
                <a:moveTo>
                  <a:pt x="8250" y="2597"/>
                </a:moveTo>
                <a:cubicBezTo>
                  <a:pt x="8314" y="2676"/>
                  <a:pt x="8234" y="2660"/>
                  <a:pt x="8171" y="2692"/>
                </a:cubicBezTo>
                <a:cubicBezTo>
                  <a:pt x="8171" y="2771"/>
                  <a:pt x="8234" y="2882"/>
                  <a:pt x="8139" y="2961"/>
                </a:cubicBezTo>
                <a:cubicBezTo>
                  <a:pt x="8060" y="2898"/>
                  <a:pt x="8092" y="2819"/>
                  <a:pt x="8092" y="2740"/>
                </a:cubicBezTo>
                <a:cubicBezTo>
                  <a:pt x="8108" y="2724"/>
                  <a:pt x="8155" y="2692"/>
                  <a:pt x="8203" y="2645"/>
                </a:cubicBezTo>
                <a:cubicBezTo>
                  <a:pt x="8203" y="2645"/>
                  <a:pt x="8219" y="2613"/>
                  <a:pt x="8250" y="2597"/>
                </a:cubicBezTo>
                <a:close/>
                <a:moveTo>
                  <a:pt x="1869" y="2613"/>
                </a:moveTo>
                <a:cubicBezTo>
                  <a:pt x="1948" y="2692"/>
                  <a:pt x="1869" y="2819"/>
                  <a:pt x="2043" y="2819"/>
                </a:cubicBezTo>
                <a:cubicBezTo>
                  <a:pt x="1955" y="2882"/>
                  <a:pt x="1907" y="2985"/>
                  <a:pt x="1820" y="2985"/>
                </a:cubicBezTo>
                <a:cubicBezTo>
                  <a:pt x="1797" y="2985"/>
                  <a:pt x="1772" y="2978"/>
                  <a:pt x="1743" y="2961"/>
                </a:cubicBezTo>
                <a:cubicBezTo>
                  <a:pt x="1727" y="2866"/>
                  <a:pt x="1711" y="2755"/>
                  <a:pt x="1727" y="2629"/>
                </a:cubicBezTo>
                <a:lnTo>
                  <a:pt x="1869" y="2613"/>
                </a:lnTo>
                <a:close/>
                <a:moveTo>
                  <a:pt x="9739" y="3072"/>
                </a:moveTo>
                <a:lnTo>
                  <a:pt x="9786" y="3135"/>
                </a:lnTo>
                <a:lnTo>
                  <a:pt x="9739" y="3167"/>
                </a:lnTo>
                <a:cubicBezTo>
                  <a:pt x="9739" y="3151"/>
                  <a:pt x="9723" y="3120"/>
                  <a:pt x="9723" y="3104"/>
                </a:cubicBezTo>
                <a:cubicBezTo>
                  <a:pt x="9707" y="3088"/>
                  <a:pt x="9739" y="3088"/>
                  <a:pt x="9739" y="3072"/>
                </a:cubicBezTo>
                <a:close/>
                <a:moveTo>
                  <a:pt x="14552" y="2886"/>
                </a:moveTo>
                <a:cubicBezTo>
                  <a:pt x="14568" y="2886"/>
                  <a:pt x="14584" y="2890"/>
                  <a:pt x="14600" y="2898"/>
                </a:cubicBezTo>
                <a:lnTo>
                  <a:pt x="14837" y="3135"/>
                </a:lnTo>
                <a:lnTo>
                  <a:pt x="14710" y="3183"/>
                </a:lnTo>
                <a:cubicBezTo>
                  <a:pt x="14647" y="3120"/>
                  <a:pt x="14584" y="3056"/>
                  <a:pt x="14505" y="2993"/>
                </a:cubicBezTo>
                <a:cubicBezTo>
                  <a:pt x="14473" y="2961"/>
                  <a:pt x="14457" y="2930"/>
                  <a:pt x="14505" y="2898"/>
                </a:cubicBezTo>
                <a:cubicBezTo>
                  <a:pt x="14520" y="2890"/>
                  <a:pt x="14536" y="2886"/>
                  <a:pt x="14552" y="2886"/>
                </a:cubicBezTo>
                <a:close/>
                <a:moveTo>
                  <a:pt x="7538" y="2961"/>
                </a:moveTo>
                <a:lnTo>
                  <a:pt x="7759" y="3009"/>
                </a:lnTo>
                <a:cubicBezTo>
                  <a:pt x="7696" y="3072"/>
                  <a:pt x="7649" y="3120"/>
                  <a:pt x="7585" y="3199"/>
                </a:cubicBezTo>
                <a:lnTo>
                  <a:pt x="7538" y="2961"/>
                </a:lnTo>
                <a:close/>
                <a:moveTo>
                  <a:pt x="8519" y="3183"/>
                </a:moveTo>
                <a:lnTo>
                  <a:pt x="8567" y="3215"/>
                </a:lnTo>
                <a:cubicBezTo>
                  <a:pt x="8535" y="3230"/>
                  <a:pt x="8519" y="3230"/>
                  <a:pt x="8504" y="3246"/>
                </a:cubicBezTo>
                <a:cubicBezTo>
                  <a:pt x="8488" y="3246"/>
                  <a:pt x="8472" y="3230"/>
                  <a:pt x="8472" y="3215"/>
                </a:cubicBezTo>
                <a:lnTo>
                  <a:pt x="8519" y="3183"/>
                </a:lnTo>
                <a:close/>
                <a:moveTo>
                  <a:pt x="7569" y="3262"/>
                </a:moveTo>
                <a:cubicBezTo>
                  <a:pt x="7569" y="3278"/>
                  <a:pt x="7585" y="3294"/>
                  <a:pt x="7585" y="3325"/>
                </a:cubicBezTo>
                <a:cubicBezTo>
                  <a:pt x="7601" y="3325"/>
                  <a:pt x="7569" y="3341"/>
                  <a:pt x="7569" y="3357"/>
                </a:cubicBezTo>
                <a:cubicBezTo>
                  <a:pt x="7554" y="3341"/>
                  <a:pt x="7538" y="3310"/>
                  <a:pt x="7538" y="3294"/>
                </a:cubicBezTo>
                <a:cubicBezTo>
                  <a:pt x="7538" y="3278"/>
                  <a:pt x="7569" y="3278"/>
                  <a:pt x="7569" y="3262"/>
                </a:cubicBezTo>
                <a:close/>
                <a:moveTo>
                  <a:pt x="14125" y="3262"/>
                </a:moveTo>
                <a:lnTo>
                  <a:pt x="14156" y="3325"/>
                </a:lnTo>
                <a:lnTo>
                  <a:pt x="14125" y="3357"/>
                </a:lnTo>
                <a:cubicBezTo>
                  <a:pt x="14109" y="3341"/>
                  <a:pt x="14093" y="3310"/>
                  <a:pt x="14093" y="3294"/>
                </a:cubicBezTo>
                <a:cubicBezTo>
                  <a:pt x="14093" y="3278"/>
                  <a:pt x="14125" y="3278"/>
                  <a:pt x="14125" y="3262"/>
                </a:cubicBezTo>
                <a:close/>
                <a:moveTo>
                  <a:pt x="3975" y="2724"/>
                </a:moveTo>
                <a:lnTo>
                  <a:pt x="4007" y="2835"/>
                </a:lnTo>
                <a:lnTo>
                  <a:pt x="3912" y="2945"/>
                </a:lnTo>
                <a:lnTo>
                  <a:pt x="3912" y="3230"/>
                </a:lnTo>
                <a:lnTo>
                  <a:pt x="3769" y="3373"/>
                </a:lnTo>
                <a:cubicBezTo>
                  <a:pt x="3674" y="3246"/>
                  <a:pt x="3753" y="3104"/>
                  <a:pt x="3706" y="2961"/>
                </a:cubicBezTo>
                <a:lnTo>
                  <a:pt x="3975" y="2724"/>
                </a:lnTo>
                <a:close/>
                <a:moveTo>
                  <a:pt x="4371" y="3278"/>
                </a:moveTo>
                <a:cubicBezTo>
                  <a:pt x="4466" y="3341"/>
                  <a:pt x="4466" y="3341"/>
                  <a:pt x="4419" y="3452"/>
                </a:cubicBezTo>
                <a:cubicBezTo>
                  <a:pt x="4324" y="3420"/>
                  <a:pt x="4387" y="3341"/>
                  <a:pt x="4371" y="3278"/>
                </a:cubicBezTo>
                <a:close/>
                <a:moveTo>
                  <a:pt x="14679" y="3357"/>
                </a:moveTo>
                <a:cubicBezTo>
                  <a:pt x="14758" y="3405"/>
                  <a:pt x="14758" y="3515"/>
                  <a:pt x="14679" y="3547"/>
                </a:cubicBezTo>
                <a:cubicBezTo>
                  <a:pt x="14615" y="3515"/>
                  <a:pt x="14615" y="3405"/>
                  <a:pt x="14679" y="3357"/>
                </a:cubicBezTo>
                <a:close/>
                <a:moveTo>
                  <a:pt x="8278" y="3458"/>
                </a:moveTo>
                <a:cubicBezTo>
                  <a:pt x="8306" y="3458"/>
                  <a:pt x="8332" y="3470"/>
                  <a:pt x="8361" y="3500"/>
                </a:cubicBezTo>
                <a:cubicBezTo>
                  <a:pt x="8340" y="3543"/>
                  <a:pt x="8315" y="3560"/>
                  <a:pt x="8287" y="3560"/>
                </a:cubicBezTo>
                <a:cubicBezTo>
                  <a:pt x="8253" y="3560"/>
                  <a:pt x="8215" y="3534"/>
                  <a:pt x="8171" y="3500"/>
                </a:cubicBezTo>
                <a:cubicBezTo>
                  <a:pt x="8213" y="3474"/>
                  <a:pt x="8247" y="3458"/>
                  <a:pt x="8278" y="3458"/>
                </a:cubicBezTo>
                <a:close/>
                <a:moveTo>
                  <a:pt x="4452" y="3575"/>
                </a:moveTo>
                <a:cubicBezTo>
                  <a:pt x="4456" y="3575"/>
                  <a:pt x="4469" y="3598"/>
                  <a:pt x="4482" y="3610"/>
                </a:cubicBezTo>
                <a:cubicBezTo>
                  <a:pt x="4466" y="3610"/>
                  <a:pt x="4434" y="3626"/>
                  <a:pt x="4419" y="3626"/>
                </a:cubicBezTo>
                <a:cubicBezTo>
                  <a:pt x="4415" y="3629"/>
                  <a:pt x="4412" y="3631"/>
                  <a:pt x="4409" y="3631"/>
                </a:cubicBezTo>
                <a:cubicBezTo>
                  <a:pt x="4397" y="3631"/>
                  <a:pt x="4387" y="3610"/>
                  <a:pt x="4387" y="3610"/>
                </a:cubicBezTo>
                <a:cubicBezTo>
                  <a:pt x="4403" y="3595"/>
                  <a:pt x="4419" y="3579"/>
                  <a:pt x="4450" y="3579"/>
                </a:cubicBezTo>
                <a:cubicBezTo>
                  <a:pt x="4450" y="3576"/>
                  <a:pt x="4451" y="3575"/>
                  <a:pt x="4452" y="3575"/>
                </a:cubicBezTo>
                <a:close/>
                <a:moveTo>
                  <a:pt x="5210" y="3357"/>
                </a:moveTo>
                <a:cubicBezTo>
                  <a:pt x="5242" y="3420"/>
                  <a:pt x="5289" y="3484"/>
                  <a:pt x="5305" y="3531"/>
                </a:cubicBezTo>
                <a:lnTo>
                  <a:pt x="5084" y="3642"/>
                </a:lnTo>
                <a:cubicBezTo>
                  <a:pt x="5068" y="3595"/>
                  <a:pt x="5068" y="3547"/>
                  <a:pt x="5068" y="3515"/>
                </a:cubicBezTo>
                <a:lnTo>
                  <a:pt x="5210" y="3357"/>
                </a:lnTo>
                <a:close/>
                <a:moveTo>
                  <a:pt x="9484" y="3084"/>
                </a:moveTo>
                <a:cubicBezTo>
                  <a:pt x="9511" y="3084"/>
                  <a:pt x="9567" y="3107"/>
                  <a:pt x="9644" y="3120"/>
                </a:cubicBezTo>
                <a:lnTo>
                  <a:pt x="9390" y="3294"/>
                </a:lnTo>
                <a:lnTo>
                  <a:pt x="9501" y="3420"/>
                </a:lnTo>
                <a:cubicBezTo>
                  <a:pt x="9533" y="3531"/>
                  <a:pt x="9422" y="3579"/>
                  <a:pt x="9374" y="3658"/>
                </a:cubicBezTo>
                <a:lnTo>
                  <a:pt x="9232" y="3531"/>
                </a:lnTo>
                <a:lnTo>
                  <a:pt x="9232" y="3215"/>
                </a:lnTo>
                <a:cubicBezTo>
                  <a:pt x="9311" y="3167"/>
                  <a:pt x="9406" y="3167"/>
                  <a:pt x="9469" y="3088"/>
                </a:cubicBezTo>
                <a:cubicBezTo>
                  <a:pt x="9472" y="3085"/>
                  <a:pt x="9477" y="3084"/>
                  <a:pt x="9484" y="3084"/>
                </a:cubicBezTo>
                <a:close/>
                <a:moveTo>
                  <a:pt x="2233" y="3547"/>
                </a:moveTo>
                <a:cubicBezTo>
                  <a:pt x="2297" y="3626"/>
                  <a:pt x="2297" y="3674"/>
                  <a:pt x="2249" y="3737"/>
                </a:cubicBezTo>
                <a:cubicBezTo>
                  <a:pt x="2138" y="3690"/>
                  <a:pt x="2170" y="3626"/>
                  <a:pt x="2233" y="3547"/>
                </a:cubicBezTo>
                <a:close/>
                <a:moveTo>
                  <a:pt x="4229" y="3642"/>
                </a:moveTo>
                <a:cubicBezTo>
                  <a:pt x="4308" y="3690"/>
                  <a:pt x="4308" y="3800"/>
                  <a:pt x="4229" y="3848"/>
                </a:cubicBezTo>
                <a:cubicBezTo>
                  <a:pt x="4149" y="3800"/>
                  <a:pt x="4149" y="3690"/>
                  <a:pt x="4229" y="3642"/>
                </a:cubicBezTo>
                <a:close/>
                <a:moveTo>
                  <a:pt x="5559" y="3737"/>
                </a:moveTo>
                <a:cubicBezTo>
                  <a:pt x="5622" y="3816"/>
                  <a:pt x="5622" y="3864"/>
                  <a:pt x="5574" y="3927"/>
                </a:cubicBezTo>
                <a:cubicBezTo>
                  <a:pt x="5464" y="3880"/>
                  <a:pt x="5495" y="3816"/>
                  <a:pt x="5559" y="3737"/>
                </a:cubicBezTo>
                <a:close/>
                <a:moveTo>
                  <a:pt x="2439" y="3848"/>
                </a:moveTo>
                <a:cubicBezTo>
                  <a:pt x="2455" y="3848"/>
                  <a:pt x="2471" y="3880"/>
                  <a:pt x="2471" y="3880"/>
                </a:cubicBezTo>
                <a:cubicBezTo>
                  <a:pt x="2455" y="3895"/>
                  <a:pt x="2455" y="3911"/>
                  <a:pt x="2439" y="3943"/>
                </a:cubicBezTo>
                <a:lnTo>
                  <a:pt x="2408" y="3895"/>
                </a:lnTo>
                <a:lnTo>
                  <a:pt x="2439" y="3848"/>
                </a:lnTo>
                <a:close/>
                <a:moveTo>
                  <a:pt x="5954" y="3848"/>
                </a:moveTo>
                <a:cubicBezTo>
                  <a:pt x="5970" y="3864"/>
                  <a:pt x="5970" y="3880"/>
                  <a:pt x="5986" y="3911"/>
                </a:cubicBezTo>
                <a:cubicBezTo>
                  <a:pt x="5986" y="3911"/>
                  <a:pt x="5970" y="3927"/>
                  <a:pt x="5954" y="3943"/>
                </a:cubicBezTo>
                <a:lnTo>
                  <a:pt x="5923" y="3880"/>
                </a:lnTo>
                <a:lnTo>
                  <a:pt x="5954" y="3848"/>
                </a:lnTo>
                <a:close/>
                <a:moveTo>
                  <a:pt x="2708" y="3737"/>
                </a:moveTo>
                <a:cubicBezTo>
                  <a:pt x="2803" y="3816"/>
                  <a:pt x="2803" y="3959"/>
                  <a:pt x="2708" y="4038"/>
                </a:cubicBezTo>
                <a:cubicBezTo>
                  <a:pt x="2629" y="3959"/>
                  <a:pt x="2629" y="3816"/>
                  <a:pt x="2708" y="3737"/>
                </a:cubicBezTo>
                <a:close/>
                <a:moveTo>
                  <a:pt x="17402" y="4244"/>
                </a:moveTo>
                <a:lnTo>
                  <a:pt x="17402" y="4244"/>
                </a:lnTo>
                <a:cubicBezTo>
                  <a:pt x="17370" y="4275"/>
                  <a:pt x="17355" y="4307"/>
                  <a:pt x="17323" y="4339"/>
                </a:cubicBezTo>
                <a:cubicBezTo>
                  <a:pt x="17260" y="4244"/>
                  <a:pt x="17339" y="4260"/>
                  <a:pt x="17402" y="4244"/>
                </a:cubicBezTo>
                <a:close/>
                <a:moveTo>
                  <a:pt x="10799" y="4212"/>
                </a:moveTo>
                <a:cubicBezTo>
                  <a:pt x="10887" y="4241"/>
                  <a:pt x="10840" y="4324"/>
                  <a:pt x="10845" y="4386"/>
                </a:cubicBezTo>
                <a:lnTo>
                  <a:pt x="10689" y="4386"/>
                </a:lnTo>
                <a:cubicBezTo>
                  <a:pt x="10689" y="4291"/>
                  <a:pt x="10768" y="4275"/>
                  <a:pt x="10799" y="4212"/>
                </a:cubicBezTo>
                <a:close/>
                <a:moveTo>
                  <a:pt x="14109" y="3832"/>
                </a:moveTo>
                <a:lnTo>
                  <a:pt x="14220" y="3943"/>
                </a:lnTo>
                <a:lnTo>
                  <a:pt x="14615" y="3943"/>
                </a:lnTo>
                <a:cubicBezTo>
                  <a:pt x="14631" y="4054"/>
                  <a:pt x="14679" y="4165"/>
                  <a:pt x="14584" y="4228"/>
                </a:cubicBezTo>
                <a:cubicBezTo>
                  <a:pt x="14489" y="4291"/>
                  <a:pt x="14584" y="4418"/>
                  <a:pt x="14520" y="4481"/>
                </a:cubicBezTo>
                <a:cubicBezTo>
                  <a:pt x="14491" y="4507"/>
                  <a:pt x="14465" y="4516"/>
                  <a:pt x="14443" y="4516"/>
                </a:cubicBezTo>
                <a:cubicBezTo>
                  <a:pt x="14383" y="4516"/>
                  <a:pt x="14345" y="4445"/>
                  <a:pt x="14299" y="4434"/>
                </a:cubicBezTo>
                <a:cubicBezTo>
                  <a:pt x="14267" y="4450"/>
                  <a:pt x="14235" y="4481"/>
                  <a:pt x="14204" y="4497"/>
                </a:cubicBezTo>
                <a:cubicBezTo>
                  <a:pt x="14125" y="4418"/>
                  <a:pt x="14188" y="4339"/>
                  <a:pt x="14156" y="4228"/>
                </a:cubicBezTo>
                <a:lnTo>
                  <a:pt x="13982" y="4054"/>
                </a:lnTo>
                <a:lnTo>
                  <a:pt x="13982" y="3864"/>
                </a:lnTo>
                <a:lnTo>
                  <a:pt x="14109" y="3832"/>
                </a:lnTo>
                <a:close/>
                <a:moveTo>
                  <a:pt x="2914" y="4513"/>
                </a:moveTo>
                <a:cubicBezTo>
                  <a:pt x="2930" y="4529"/>
                  <a:pt x="2930" y="4545"/>
                  <a:pt x="2946" y="4576"/>
                </a:cubicBezTo>
                <a:cubicBezTo>
                  <a:pt x="2946" y="4576"/>
                  <a:pt x="2930" y="4592"/>
                  <a:pt x="2914" y="4608"/>
                </a:cubicBezTo>
                <a:lnTo>
                  <a:pt x="2883" y="4545"/>
                </a:lnTo>
                <a:lnTo>
                  <a:pt x="2914" y="4513"/>
                </a:lnTo>
                <a:close/>
                <a:moveTo>
                  <a:pt x="12890" y="4513"/>
                </a:moveTo>
                <a:cubicBezTo>
                  <a:pt x="12905" y="4513"/>
                  <a:pt x="12921" y="4545"/>
                  <a:pt x="12921" y="4545"/>
                </a:cubicBezTo>
                <a:cubicBezTo>
                  <a:pt x="12905" y="4560"/>
                  <a:pt x="12905" y="4576"/>
                  <a:pt x="12890" y="4608"/>
                </a:cubicBezTo>
                <a:lnTo>
                  <a:pt x="12858" y="4560"/>
                </a:lnTo>
                <a:lnTo>
                  <a:pt x="12890" y="4513"/>
                </a:lnTo>
                <a:close/>
                <a:moveTo>
                  <a:pt x="10967" y="4398"/>
                </a:moveTo>
                <a:cubicBezTo>
                  <a:pt x="11005" y="4398"/>
                  <a:pt x="11037" y="4426"/>
                  <a:pt x="11037" y="4465"/>
                </a:cubicBezTo>
                <a:cubicBezTo>
                  <a:pt x="11053" y="4529"/>
                  <a:pt x="11037" y="4592"/>
                  <a:pt x="10942" y="4592"/>
                </a:cubicBezTo>
                <a:lnTo>
                  <a:pt x="10942" y="4576"/>
                </a:lnTo>
                <a:cubicBezTo>
                  <a:pt x="10926" y="4608"/>
                  <a:pt x="10910" y="4640"/>
                  <a:pt x="10894" y="4656"/>
                </a:cubicBezTo>
                <a:cubicBezTo>
                  <a:pt x="10831" y="4576"/>
                  <a:pt x="10894" y="4592"/>
                  <a:pt x="10974" y="4560"/>
                </a:cubicBezTo>
                <a:cubicBezTo>
                  <a:pt x="10942" y="4545"/>
                  <a:pt x="10942" y="4545"/>
                  <a:pt x="10910" y="4497"/>
                </a:cubicBezTo>
                <a:cubicBezTo>
                  <a:pt x="10897" y="4470"/>
                  <a:pt x="10884" y="4432"/>
                  <a:pt x="10861" y="4402"/>
                </a:cubicBezTo>
                <a:lnTo>
                  <a:pt x="10942" y="4402"/>
                </a:lnTo>
                <a:cubicBezTo>
                  <a:pt x="10950" y="4399"/>
                  <a:pt x="10959" y="4398"/>
                  <a:pt x="10967" y="4398"/>
                </a:cubicBezTo>
                <a:close/>
                <a:moveTo>
                  <a:pt x="17094" y="4606"/>
                </a:moveTo>
                <a:cubicBezTo>
                  <a:pt x="17107" y="4606"/>
                  <a:pt x="17118" y="4618"/>
                  <a:pt x="17133" y="4640"/>
                </a:cubicBezTo>
                <a:cubicBezTo>
                  <a:pt x="17159" y="4679"/>
                  <a:pt x="17206" y="4707"/>
                  <a:pt x="17249" y="4707"/>
                </a:cubicBezTo>
                <a:cubicBezTo>
                  <a:pt x="17258" y="4707"/>
                  <a:pt x="17267" y="4706"/>
                  <a:pt x="17275" y="4703"/>
                </a:cubicBezTo>
                <a:cubicBezTo>
                  <a:pt x="17291" y="4703"/>
                  <a:pt x="17307" y="4735"/>
                  <a:pt x="17323" y="4766"/>
                </a:cubicBezTo>
                <a:cubicBezTo>
                  <a:pt x="17291" y="4792"/>
                  <a:pt x="17260" y="4797"/>
                  <a:pt x="17227" y="4797"/>
                </a:cubicBezTo>
                <a:cubicBezTo>
                  <a:pt x="17205" y="4797"/>
                  <a:pt x="17183" y="4794"/>
                  <a:pt x="17160" y="4794"/>
                </a:cubicBezTo>
                <a:cubicBezTo>
                  <a:pt x="17131" y="4794"/>
                  <a:pt x="17101" y="4798"/>
                  <a:pt x="17070" y="4814"/>
                </a:cubicBezTo>
                <a:cubicBezTo>
                  <a:pt x="17070" y="4751"/>
                  <a:pt x="17038" y="4687"/>
                  <a:pt x="17038" y="4656"/>
                </a:cubicBezTo>
                <a:cubicBezTo>
                  <a:pt x="17063" y="4622"/>
                  <a:pt x="17080" y="4606"/>
                  <a:pt x="17094" y="4606"/>
                </a:cubicBezTo>
                <a:close/>
                <a:moveTo>
                  <a:pt x="15154" y="4798"/>
                </a:moveTo>
                <a:lnTo>
                  <a:pt x="15217" y="4846"/>
                </a:lnTo>
                <a:cubicBezTo>
                  <a:pt x="15201" y="4846"/>
                  <a:pt x="15185" y="4861"/>
                  <a:pt x="15185" y="4861"/>
                </a:cubicBezTo>
                <a:cubicBezTo>
                  <a:pt x="15154" y="4861"/>
                  <a:pt x="15138" y="4846"/>
                  <a:pt x="15122" y="4846"/>
                </a:cubicBezTo>
                <a:lnTo>
                  <a:pt x="15154" y="4798"/>
                </a:lnTo>
                <a:close/>
                <a:moveTo>
                  <a:pt x="17370" y="4893"/>
                </a:moveTo>
                <a:lnTo>
                  <a:pt x="17402" y="4941"/>
                </a:lnTo>
                <a:cubicBezTo>
                  <a:pt x="17386" y="4941"/>
                  <a:pt x="17355" y="4956"/>
                  <a:pt x="17339" y="4956"/>
                </a:cubicBezTo>
                <a:cubicBezTo>
                  <a:pt x="17336" y="4960"/>
                  <a:pt x="17332" y="4961"/>
                  <a:pt x="17329" y="4961"/>
                </a:cubicBezTo>
                <a:cubicBezTo>
                  <a:pt x="17317" y="4961"/>
                  <a:pt x="17307" y="4941"/>
                  <a:pt x="17307" y="4941"/>
                </a:cubicBezTo>
                <a:lnTo>
                  <a:pt x="17370" y="4893"/>
                </a:lnTo>
                <a:close/>
                <a:moveTo>
                  <a:pt x="10840" y="4881"/>
                </a:moveTo>
                <a:cubicBezTo>
                  <a:pt x="10880" y="4881"/>
                  <a:pt x="10920" y="4890"/>
                  <a:pt x="10958" y="4909"/>
                </a:cubicBezTo>
                <a:cubicBezTo>
                  <a:pt x="10921" y="4946"/>
                  <a:pt x="10905" y="4961"/>
                  <a:pt x="10851" y="4961"/>
                </a:cubicBezTo>
                <a:cubicBezTo>
                  <a:pt x="10813" y="4961"/>
                  <a:pt x="10755" y="4954"/>
                  <a:pt x="10657" y="4941"/>
                </a:cubicBezTo>
                <a:cubicBezTo>
                  <a:pt x="10715" y="4902"/>
                  <a:pt x="10778" y="4881"/>
                  <a:pt x="10840" y="4881"/>
                </a:cubicBezTo>
                <a:close/>
                <a:moveTo>
                  <a:pt x="12985" y="4988"/>
                </a:moveTo>
                <a:cubicBezTo>
                  <a:pt x="13000" y="5004"/>
                  <a:pt x="13000" y="5020"/>
                  <a:pt x="13016" y="5051"/>
                </a:cubicBezTo>
                <a:cubicBezTo>
                  <a:pt x="13016" y="5051"/>
                  <a:pt x="13000" y="5067"/>
                  <a:pt x="12985" y="5083"/>
                </a:cubicBezTo>
                <a:cubicBezTo>
                  <a:pt x="12969" y="5051"/>
                  <a:pt x="12969" y="5036"/>
                  <a:pt x="12953" y="5020"/>
                </a:cubicBezTo>
                <a:cubicBezTo>
                  <a:pt x="12953" y="5004"/>
                  <a:pt x="12985" y="4988"/>
                  <a:pt x="12985" y="4988"/>
                </a:cubicBezTo>
                <a:close/>
                <a:moveTo>
                  <a:pt x="10720" y="5067"/>
                </a:moveTo>
                <a:cubicBezTo>
                  <a:pt x="10768" y="5131"/>
                  <a:pt x="10847" y="5146"/>
                  <a:pt x="10863" y="5241"/>
                </a:cubicBezTo>
                <a:lnTo>
                  <a:pt x="10847" y="5241"/>
                </a:lnTo>
                <a:lnTo>
                  <a:pt x="10720" y="5273"/>
                </a:lnTo>
                <a:cubicBezTo>
                  <a:pt x="10657" y="5194"/>
                  <a:pt x="10657" y="5131"/>
                  <a:pt x="10720" y="5067"/>
                </a:cubicBezTo>
                <a:close/>
                <a:moveTo>
                  <a:pt x="14995" y="5289"/>
                </a:moveTo>
                <a:cubicBezTo>
                  <a:pt x="14995" y="5289"/>
                  <a:pt x="15011" y="5321"/>
                  <a:pt x="15027" y="5321"/>
                </a:cubicBezTo>
                <a:cubicBezTo>
                  <a:pt x="15011" y="5321"/>
                  <a:pt x="14980" y="5336"/>
                  <a:pt x="14964" y="5336"/>
                </a:cubicBezTo>
                <a:cubicBezTo>
                  <a:pt x="14961" y="5340"/>
                  <a:pt x="14957" y="5341"/>
                  <a:pt x="14954" y="5341"/>
                </a:cubicBezTo>
                <a:cubicBezTo>
                  <a:pt x="14942" y="5341"/>
                  <a:pt x="14932" y="5321"/>
                  <a:pt x="14932" y="5321"/>
                </a:cubicBezTo>
                <a:cubicBezTo>
                  <a:pt x="14948" y="5305"/>
                  <a:pt x="14964" y="5289"/>
                  <a:pt x="14995" y="5289"/>
                </a:cubicBezTo>
                <a:close/>
                <a:moveTo>
                  <a:pt x="10594" y="5384"/>
                </a:moveTo>
                <a:cubicBezTo>
                  <a:pt x="10609" y="5384"/>
                  <a:pt x="10641" y="5400"/>
                  <a:pt x="10657" y="5416"/>
                </a:cubicBezTo>
                <a:lnTo>
                  <a:pt x="10625" y="5447"/>
                </a:lnTo>
                <a:lnTo>
                  <a:pt x="10562" y="5416"/>
                </a:lnTo>
                <a:cubicBezTo>
                  <a:pt x="10578" y="5400"/>
                  <a:pt x="10594" y="5384"/>
                  <a:pt x="10594" y="5384"/>
                </a:cubicBezTo>
                <a:close/>
                <a:moveTo>
                  <a:pt x="2249" y="5368"/>
                </a:moveTo>
                <a:lnTo>
                  <a:pt x="2281" y="5416"/>
                </a:lnTo>
                <a:cubicBezTo>
                  <a:pt x="2265" y="5431"/>
                  <a:pt x="2265" y="5447"/>
                  <a:pt x="2249" y="5463"/>
                </a:cubicBezTo>
                <a:cubicBezTo>
                  <a:pt x="2233" y="5431"/>
                  <a:pt x="2218" y="5416"/>
                  <a:pt x="2218" y="5400"/>
                </a:cubicBezTo>
                <a:cubicBezTo>
                  <a:pt x="2218" y="5384"/>
                  <a:pt x="2249" y="5368"/>
                  <a:pt x="2249" y="5368"/>
                </a:cubicBezTo>
                <a:close/>
                <a:moveTo>
                  <a:pt x="4339" y="5368"/>
                </a:moveTo>
                <a:lnTo>
                  <a:pt x="4371" y="5400"/>
                </a:lnTo>
                <a:lnTo>
                  <a:pt x="4339" y="5463"/>
                </a:lnTo>
                <a:cubicBezTo>
                  <a:pt x="4324" y="5447"/>
                  <a:pt x="4308" y="5431"/>
                  <a:pt x="4308" y="5431"/>
                </a:cubicBezTo>
                <a:cubicBezTo>
                  <a:pt x="4324" y="5400"/>
                  <a:pt x="4324" y="5384"/>
                  <a:pt x="4339" y="5368"/>
                </a:cubicBezTo>
                <a:close/>
                <a:moveTo>
                  <a:pt x="10815" y="5479"/>
                </a:moveTo>
                <a:cubicBezTo>
                  <a:pt x="10815" y="5479"/>
                  <a:pt x="10847" y="5495"/>
                  <a:pt x="10847" y="5511"/>
                </a:cubicBezTo>
                <a:lnTo>
                  <a:pt x="10784" y="5542"/>
                </a:lnTo>
                <a:lnTo>
                  <a:pt x="10752" y="5511"/>
                </a:lnTo>
                <a:cubicBezTo>
                  <a:pt x="10768" y="5495"/>
                  <a:pt x="10784" y="5479"/>
                  <a:pt x="10815" y="5479"/>
                </a:cubicBezTo>
                <a:close/>
                <a:moveTo>
                  <a:pt x="11597" y="5542"/>
                </a:moveTo>
                <a:cubicBezTo>
                  <a:pt x="11635" y="5542"/>
                  <a:pt x="11670" y="5558"/>
                  <a:pt x="11686" y="5590"/>
                </a:cubicBezTo>
                <a:cubicBezTo>
                  <a:pt x="11670" y="5629"/>
                  <a:pt x="11635" y="5649"/>
                  <a:pt x="11597" y="5649"/>
                </a:cubicBezTo>
                <a:cubicBezTo>
                  <a:pt x="11559" y="5649"/>
                  <a:pt x="11520" y="5629"/>
                  <a:pt x="11496" y="5590"/>
                </a:cubicBezTo>
                <a:cubicBezTo>
                  <a:pt x="11520" y="5558"/>
                  <a:pt x="11559" y="5542"/>
                  <a:pt x="11597" y="5542"/>
                </a:cubicBezTo>
                <a:close/>
                <a:moveTo>
                  <a:pt x="3674" y="5558"/>
                </a:moveTo>
                <a:cubicBezTo>
                  <a:pt x="3690" y="5574"/>
                  <a:pt x="3690" y="5590"/>
                  <a:pt x="3706" y="5621"/>
                </a:cubicBezTo>
                <a:cubicBezTo>
                  <a:pt x="3706" y="5621"/>
                  <a:pt x="3690" y="5653"/>
                  <a:pt x="3674" y="5653"/>
                </a:cubicBezTo>
                <a:cubicBezTo>
                  <a:pt x="3658" y="5621"/>
                  <a:pt x="3643" y="5606"/>
                  <a:pt x="3643" y="5590"/>
                </a:cubicBezTo>
                <a:cubicBezTo>
                  <a:pt x="3643" y="5574"/>
                  <a:pt x="3674" y="5558"/>
                  <a:pt x="3674" y="5558"/>
                </a:cubicBezTo>
                <a:close/>
                <a:moveTo>
                  <a:pt x="4434" y="5558"/>
                </a:moveTo>
                <a:cubicBezTo>
                  <a:pt x="4450" y="5574"/>
                  <a:pt x="4450" y="5590"/>
                  <a:pt x="4466" y="5621"/>
                </a:cubicBezTo>
                <a:cubicBezTo>
                  <a:pt x="4466" y="5621"/>
                  <a:pt x="4434" y="5653"/>
                  <a:pt x="4434" y="5653"/>
                </a:cubicBezTo>
                <a:lnTo>
                  <a:pt x="4403" y="5590"/>
                </a:lnTo>
                <a:lnTo>
                  <a:pt x="4434" y="5558"/>
                </a:lnTo>
                <a:close/>
                <a:moveTo>
                  <a:pt x="10894" y="5653"/>
                </a:moveTo>
                <a:cubicBezTo>
                  <a:pt x="10910" y="5653"/>
                  <a:pt x="10926" y="5685"/>
                  <a:pt x="10926" y="5685"/>
                </a:cubicBezTo>
                <a:cubicBezTo>
                  <a:pt x="10910" y="5701"/>
                  <a:pt x="10910" y="5716"/>
                  <a:pt x="10894" y="5748"/>
                </a:cubicBezTo>
                <a:cubicBezTo>
                  <a:pt x="10879" y="5732"/>
                  <a:pt x="10879" y="5716"/>
                  <a:pt x="10863" y="5701"/>
                </a:cubicBezTo>
                <a:lnTo>
                  <a:pt x="10894" y="5653"/>
                </a:lnTo>
                <a:close/>
                <a:moveTo>
                  <a:pt x="11369" y="5748"/>
                </a:moveTo>
                <a:cubicBezTo>
                  <a:pt x="11385" y="5764"/>
                  <a:pt x="11385" y="5780"/>
                  <a:pt x="11401" y="5811"/>
                </a:cubicBezTo>
                <a:cubicBezTo>
                  <a:pt x="11401" y="5811"/>
                  <a:pt x="11369" y="5827"/>
                  <a:pt x="11369" y="5843"/>
                </a:cubicBezTo>
                <a:cubicBezTo>
                  <a:pt x="11354" y="5811"/>
                  <a:pt x="11338" y="5796"/>
                  <a:pt x="11338" y="5780"/>
                </a:cubicBezTo>
                <a:cubicBezTo>
                  <a:pt x="11338" y="5764"/>
                  <a:pt x="11369" y="5748"/>
                  <a:pt x="11369" y="5748"/>
                </a:cubicBezTo>
                <a:close/>
                <a:moveTo>
                  <a:pt x="4102" y="5653"/>
                </a:moveTo>
                <a:cubicBezTo>
                  <a:pt x="4149" y="5653"/>
                  <a:pt x="4213" y="5653"/>
                  <a:pt x="4260" y="5669"/>
                </a:cubicBezTo>
                <a:cubicBezTo>
                  <a:pt x="4276" y="5669"/>
                  <a:pt x="4292" y="5716"/>
                  <a:pt x="4292" y="5748"/>
                </a:cubicBezTo>
                <a:cubicBezTo>
                  <a:pt x="4276" y="5827"/>
                  <a:pt x="4213" y="5891"/>
                  <a:pt x="4134" y="5922"/>
                </a:cubicBezTo>
                <a:cubicBezTo>
                  <a:pt x="4070" y="5843"/>
                  <a:pt x="4118" y="5764"/>
                  <a:pt x="4102" y="5653"/>
                </a:cubicBezTo>
                <a:close/>
                <a:moveTo>
                  <a:pt x="10845" y="5833"/>
                </a:moveTo>
                <a:cubicBezTo>
                  <a:pt x="10889" y="5833"/>
                  <a:pt x="10929" y="5846"/>
                  <a:pt x="10974" y="5891"/>
                </a:cubicBezTo>
                <a:lnTo>
                  <a:pt x="10768" y="5970"/>
                </a:lnTo>
                <a:cubicBezTo>
                  <a:pt x="10740" y="5986"/>
                  <a:pt x="10722" y="5997"/>
                  <a:pt x="10709" y="5997"/>
                </a:cubicBezTo>
                <a:cubicBezTo>
                  <a:pt x="10687" y="5997"/>
                  <a:pt x="10683" y="5961"/>
                  <a:pt x="10673" y="5859"/>
                </a:cubicBezTo>
                <a:cubicBezTo>
                  <a:pt x="10740" y="5850"/>
                  <a:pt x="10795" y="5833"/>
                  <a:pt x="10845" y="5833"/>
                </a:cubicBezTo>
                <a:close/>
                <a:moveTo>
                  <a:pt x="17450" y="6128"/>
                </a:moveTo>
                <a:cubicBezTo>
                  <a:pt x="17465" y="6144"/>
                  <a:pt x="17465" y="6160"/>
                  <a:pt x="17481" y="6191"/>
                </a:cubicBezTo>
                <a:cubicBezTo>
                  <a:pt x="17481" y="6191"/>
                  <a:pt x="17465" y="6223"/>
                  <a:pt x="17450" y="6223"/>
                </a:cubicBezTo>
                <a:cubicBezTo>
                  <a:pt x="17434" y="6191"/>
                  <a:pt x="17418" y="6176"/>
                  <a:pt x="17418" y="6160"/>
                </a:cubicBezTo>
                <a:cubicBezTo>
                  <a:pt x="17418" y="6144"/>
                  <a:pt x="17434" y="6128"/>
                  <a:pt x="17450" y="6128"/>
                </a:cubicBezTo>
                <a:close/>
                <a:moveTo>
                  <a:pt x="17465" y="6318"/>
                </a:moveTo>
                <a:lnTo>
                  <a:pt x="17497" y="6350"/>
                </a:lnTo>
                <a:cubicBezTo>
                  <a:pt x="17481" y="6366"/>
                  <a:pt x="17450" y="6381"/>
                  <a:pt x="17434" y="6381"/>
                </a:cubicBezTo>
                <a:cubicBezTo>
                  <a:pt x="17418" y="6381"/>
                  <a:pt x="17418" y="6366"/>
                  <a:pt x="17402" y="6350"/>
                </a:cubicBezTo>
                <a:lnTo>
                  <a:pt x="17465" y="6318"/>
                </a:lnTo>
                <a:close/>
                <a:moveTo>
                  <a:pt x="4149" y="6223"/>
                </a:moveTo>
                <a:cubicBezTo>
                  <a:pt x="4244" y="6255"/>
                  <a:pt x="4213" y="6318"/>
                  <a:pt x="4165" y="6397"/>
                </a:cubicBezTo>
                <a:cubicBezTo>
                  <a:pt x="4102" y="6334"/>
                  <a:pt x="4086" y="6271"/>
                  <a:pt x="4149" y="6223"/>
                </a:cubicBezTo>
                <a:close/>
                <a:moveTo>
                  <a:pt x="3690" y="6112"/>
                </a:moveTo>
                <a:cubicBezTo>
                  <a:pt x="3769" y="6191"/>
                  <a:pt x="3769" y="6334"/>
                  <a:pt x="3690" y="6413"/>
                </a:cubicBezTo>
                <a:cubicBezTo>
                  <a:pt x="3611" y="6334"/>
                  <a:pt x="3611" y="6191"/>
                  <a:pt x="3690" y="6112"/>
                </a:cubicBezTo>
                <a:close/>
                <a:moveTo>
                  <a:pt x="3579" y="6587"/>
                </a:moveTo>
                <a:lnTo>
                  <a:pt x="3611" y="6651"/>
                </a:lnTo>
                <a:cubicBezTo>
                  <a:pt x="3595" y="6666"/>
                  <a:pt x="3579" y="6682"/>
                  <a:pt x="3579" y="6682"/>
                </a:cubicBezTo>
                <a:cubicBezTo>
                  <a:pt x="3563" y="6666"/>
                  <a:pt x="3548" y="6651"/>
                  <a:pt x="3548" y="6619"/>
                </a:cubicBezTo>
                <a:cubicBezTo>
                  <a:pt x="3548" y="6619"/>
                  <a:pt x="3579" y="6603"/>
                  <a:pt x="3579" y="6587"/>
                </a:cubicBezTo>
                <a:close/>
                <a:moveTo>
                  <a:pt x="17165" y="6682"/>
                </a:moveTo>
                <a:lnTo>
                  <a:pt x="17196" y="6746"/>
                </a:lnTo>
                <a:lnTo>
                  <a:pt x="17165" y="6777"/>
                </a:lnTo>
                <a:cubicBezTo>
                  <a:pt x="17149" y="6761"/>
                  <a:pt x="17133" y="6746"/>
                  <a:pt x="17133" y="6714"/>
                </a:cubicBezTo>
                <a:cubicBezTo>
                  <a:pt x="17133" y="6714"/>
                  <a:pt x="17165" y="6698"/>
                  <a:pt x="17165" y="6682"/>
                </a:cubicBezTo>
                <a:close/>
                <a:moveTo>
                  <a:pt x="4181" y="6603"/>
                </a:moveTo>
                <a:cubicBezTo>
                  <a:pt x="4181" y="6651"/>
                  <a:pt x="4197" y="6698"/>
                  <a:pt x="4197" y="6746"/>
                </a:cubicBezTo>
                <a:cubicBezTo>
                  <a:pt x="4165" y="6769"/>
                  <a:pt x="4137" y="6785"/>
                  <a:pt x="4108" y="6785"/>
                </a:cubicBezTo>
                <a:cubicBezTo>
                  <a:pt x="4078" y="6785"/>
                  <a:pt x="4046" y="6769"/>
                  <a:pt x="4007" y="6730"/>
                </a:cubicBezTo>
                <a:lnTo>
                  <a:pt x="3991" y="6730"/>
                </a:lnTo>
                <a:lnTo>
                  <a:pt x="4181" y="6603"/>
                </a:lnTo>
                <a:close/>
                <a:moveTo>
                  <a:pt x="10794" y="6507"/>
                </a:moveTo>
                <a:cubicBezTo>
                  <a:pt x="10814" y="6507"/>
                  <a:pt x="10845" y="6538"/>
                  <a:pt x="10942" y="6635"/>
                </a:cubicBezTo>
                <a:cubicBezTo>
                  <a:pt x="10910" y="6666"/>
                  <a:pt x="10879" y="6698"/>
                  <a:pt x="10847" y="6730"/>
                </a:cubicBezTo>
                <a:lnTo>
                  <a:pt x="10847" y="6890"/>
                </a:lnTo>
                <a:lnTo>
                  <a:pt x="10847" y="6890"/>
                </a:lnTo>
                <a:cubicBezTo>
                  <a:pt x="10843" y="6875"/>
                  <a:pt x="10838" y="6858"/>
                  <a:pt x="10831" y="6841"/>
                </a:cubicBezTo>
                <a:cubicBezTo>
                  <a:pt x="10720" y="6761"/>
                  <a:pt x="10752" y="6635"/>
                  <a:pt x="10768" y="6524"/>
                </a:cubicBezTo>
                <a:cubicBezTo>
                  <a:pt x="10778" y="6514"/>
                  <a:pt x="10785" y="6507"/>
                  <a:pt x="10794" y="6507"/>
                </a:cubicBezTo>
                <a:close/>
                <a:moveTo>
                  <a:pt x="10892" y="6900"/>
                </a:moveTo>
                <a:cubicBezTo>
                  <a:pt x="10906" y="6900"/>
                  <a:pt x="10918" y="6912"/>
                  <a:pt x="10926" y="6920"/>
                </a:cubicBezTo>
                <a:cubicBezTo>
                  <a:pt x="10904" y="6938"/>
                  <a:pt x="10889" y="6946"/>
                  <a:pt x="10878" y="6946"/>
                </a:cubicBezTo>
                <a:cubicBezTo>
                  <a:pt x="10869" y="6946"/>
                  <a:pt x="10863" y="6939"/>
                  <a:pt x="10858" y="6928"/>
                </a:cubicBezTo>
                <a:lnTo>
                  <a:pt x="10858" y="6928"/>
                </a:lnTo>
                <a:cubicBezTo>
                  <a:pt x="10870" y="6907"/>
                  <a:pt x="10882" y="6900"/>
                  <a:pt x="10892" y="6900"/>
                </a:cubicBezTo>
                <a:close/>
                <a:moveTo>
                  <a:pt x="10545" y="6818"/>
                </a:moveTo>
                <a:cubicBezTo>
                  <a:pt x="10579" y="6818"/>
                  <a:pt x="10582" y="6877"/>
                  <a:pt x="10594" y="6936"/>
                </a:cubicBezTo>
                <a:cubicBezTo>
                  <a:pt x="10603" y="6931"/>
                  <a:pt x="10611" y="6929"/>
                  <a:pt x="10618" y="6929"/>
                </a:cubicBezTo>
                <a:cubicBezTo>
                  <a:pt x="10636" y="6929"/>
                  <a:pt x="10650" y="6940"/>
                  <a:pt x="10673" y="6951"/>
                </a:cubicBezTo>
                <a:cubicBezTo>
                  <a:pt x="10650" y="6969"/>
                  <a:pt x="10634" y="6977"/>
                  <a:pt x="10622" y="6977"/>
                </a:cubicBezTo>
                <a:cubicBezTo>
                  <a:pt x="10592" y="6977"/>
                  <a:pt x="10589" y="6929"/>
                  <a:pt x="10578" y="6872"/>
                </a:cubicBezTo>
                <a:cubicBezTo>
                  <a:pt x="10569" y="6876"/>
                  <a:pt x="10562" y="6878"/>
                  <a:pt x="10555" y="6878"/>
                </a:cubicBezTo>
                <a:cubicBezTo>
                  <a:pt x="10537" y="6878"/>
                  <a:pt x="10522" y="6864"/>
                  <a:pt x="10499" y="6841"/>
                </a:cubicBezTo>
                <a:cubicBezTo>
                  <a:pt x="10519" y="6824"/>
                  <a:pt x="10534" y="6818"/>
                  <a:pt x="10545" y="6818"/>
                </a:cubicBezTo>
                <a:close/>
                <a:moveTo>
                  <a:pt x="8709" y="6682"/>
                </a:moveTo>
                <a:cubicBezTo>
                  <a:pt x="8789" y="6777"/>
                  <a:pt x="8741" y="6856"/>
                  <a:pt x="8757" y="6936"/>
                </a:cubicBezTo>
                <a:lnTo>
                  <a:pt x="8614" y="7062"/>
                </a:lnTo>
                <a:cubicBezTo>
                  <a:pt x="8599" y="7031"/>
                  <a:pt x="8567" y="6983"/>
                  <a:pt x="8567" y="6967"/>
                </a:cubicBezTo>
                <a:lnTo>
                  <a:pt x="8567" y="6936"/>
                </a:lnTo>
                <a:cubicBezTo>
                  <a:pt x="8662" y="6888"/>
                  <a:pt x="8646" y="6761"/>
                  <a:pt x="8709" y="6682"/>
                </a:cubicBezTo>
                <a:close/>
                <a:moveTo>
                  <a:pt x="12130" y="7157"/>
                </a:moveTo>
                <a:cubicBezTo>
                  <a:pt x="12225" y="7236"/>
                  <a:pt x="12225" y="7379"/>
                  <a:pt x="12130" y="7458"/>
                </a:cubicBezTo>
                <a:cubicBezTo>
                  <a:pt x="12050" y="7379"/>
                  <a:pt x="12050" y="7236"/>
                  <a:pt x="12130" y="7157"/>
                </a:cubicBezTo>
                <a:close/>
                <a:moveTo>
                  <a:pt x="8725" y="7268"/>
                </a:moveTo>
                <a:lnTo>
                  <a:pt x="8836" y="7284"/>
                </a:lnTo>
                <a:cubicBezTo>
                  <a:pt x="8836" y="7316"/>
                  <a:pt x="8852" y="7331"/>
                  <a:pt x="8852" y="7363"/>
                </a:cubicBezTo>
                <a:lnTo>
                  <a:pt x="8852" y="7616"/>
                </a:lnTo>
                <a:cubicBezTo>
                  <a:pt x="8820" y="7632"/>
                  <a:pt x="8804" y="7632"/>
                  <a:pt x="8804" y="7632"/>
                </a:cubicBezTo>
                <a:cubicBezTo>
                  <a:pt x="8725" y="7553"/>
                  <a:pt x="8646" y="7490"/>
                  <a:pt x="8599" y="7442"/>
                </a:cubicBezTo>
                <a:lnTo>
                  <a:pt x="8725" y="7268"/>
                </a:lnTo>
                <a:close/>
                <a:moveTo>
                  <a:pt x="10799" y="7537"/>
                </a:moveTo>
                <a:cubicBezTo>
                  <a:pt x="10799" y="7553"/>
                  <a:pt x="10815" y="7585"/>
                  <a:pt x="10831" y="7601"/>
                </a:cubicBezTo>
                <a:cubicBezTo>
                  <a:pt x="10831" y="7616"/>
                  <a:pt x="10799" y="7616"/>
                  <a:pt x="10799" y="7632"/>
                </a:cubicBezTo>
                <a:cubicBezTo>
                  <a:pt x="10784" y="7616"/>
                  <a:pt x="10768" y="7585"/>
                  <a:pt x="10768" y="7569"/>
                </a:cubicBezTo>
                <a:cubicBezTo>
                  <a:pt x="10768" y="7569"/>
                  <a:pt x="10799" y="7553"/>
                  <a:pt x="10799" y="7537"/>
                </a:cubicBezTo>
                <a:close/>
                <a:moveTo>
                  <a:pt x="11528" y="5938"/>
                </a:moveTo>
                <a:cubicBezTo>
                  <a:pt x="11544" y="5954"/>
                  <a:pt x="11575" y="5954"/>
                  <a:pt x="11591" y="5970"/>
                </a:cubicBezTo>
                <a:cubicBezTo>
                  <a:pt x="11670" y="6049"/>
                  <a:pt x="11734" y="6112"/>
                  <a:pt x="11781" y="6176"/>
                </a:cubicBezTo>
                <a:lnTo>
                  <a:pt x="11702" y="6255"/>
                </a:lnTo>
                <a:cubicBezTo>
                  <a:pt x="11686" y="6461"/>
                  <a:pt x="11718" y="6682"/>
                  <a:pt x="11686" y="6888"/>
                </a:cubicBezTo>
                <a:lnTo>
                  <a:pt x="11449" y="6872"/>
                </a:lnTo>
                <a:lnTo>
                  <a:pt x="11385" y="7015"/>
                </a:lnTo>
                <a:lnTo>
                  <a:pt x="11591" y="7141"/>
                </a:lnTo>
                <a:lnTo>
                  <a:pt x="11591" y="7791"/>
                </a:lnTo>
                <a:cubicBezTo>
                  <a:pt x="11544" y="7806"/>
                  <a:pt x="11528" y="7806"/>
                  <a:pt x="11528" y="7806"/>
                </a:cubicBezTo>
                <a:cubicBezTo>
                  <a:pt x="11464" y="7743"/>
                  <a:pt x="11401" y="7680"/>
                  <a:pt x="11322" y="7616"/>
                </a:cubicBezTo>
                <a:cubicBezTo>
                  <a:pt x="11322" y="7601"/>
                  <a:pt x="11306" y="7585"/>
                  <a:pt x="11306" y="7569"/>
                </a:cubicBezTo>
                <a:cubicBezTo>
                  <a:pt x="11306" y="7553"/>
                  <a:pt x="11306" y="7521"/>
                  <a:pt x="11306" y="7490"/>
                </a:cubicBezTo>
                <a:lnTo>
                  <a:pt x="11306" y="6761"/>
                </a:lnTo>
                <a:lnTo>
                  <a:pt x="11480" y="6445"/>
                </a:lnTo>
                <a:lnTo>
                  <a:pt x="11306" y="6255"/>
                </a:lnTo>
                <a:cubicBezTo>
                  <a:pt x="11290" y="6096"/>
                  <a:pt x="11401" y="6128"/>
                  <a:pt x="11464" y="6096"/>
                </a:cubicBezTo>
                <a:lnTo>
                  <a:pt x="11528" y="5938"/>
                </a:lnTo>
                <a:close/>
                <a:moveTo>
                  <a:pt x="3532" y="7634"/>
                </a:moveTo>
                <a:cubicBezTo>
                  <a:pt x="3568" y="7634"/>
                  <a:pt x="3604" y="7650"/>
                  <a:pt x="3627" y="7680"/>
                </a:cubicBezTo>
                <a:cubicBezTo>
                  <a:pt x="3579" y="7727"/>
                  <a:pt x="3548" y="7806"/>
                  <a:pt x="3453" y="7822"/>
                </a:cubicBezTo>
                <a:cubicBezTo>
                  <a:pt x="3453" y="7775"/>
                  <a:pt x="3437" y="7727"/>
                  <a:pt x="3437" y="7696"/>
                </a:cubicBezTo>
                <a:cubicBezTo>
                  <a:pt x="3454" y="7654"/>
                  <a:pt x="3492" y="7634"/>
                  <a:pt x="3532" y="7634"/>
                </a:cubicBezTo>
                <a:close/>
                <a:moveTo>
                  <a:pt x="15660" y="7838"/>
                </a:moveTo>
                <a:cubicBezTo>
                  <a:pt x="15660" y="7838"/>
                  <a:pt x="15692" y="7854"/>
                  <a:pt x="15692" y="7870"/>
                </a:cubicBezTo>
                <a:lnTo>
                  <a:pt x="15629" y="7901"/>
                </a:lnTo>
                <a:lnTo>
                  <a:pt x="15597" y="7870"/>
                </a:lnTo>
                <a:cubicBezTo>
                  <a:pt x="15613" y="7854"/>
                  <a:pt x="15629" y="7854"/>
                  <a:pt x="15660" y="7838"/>
                </a:cubicBezTo>
                <a:close/>
                <a:moveTo>
                  <a:pt x="16025" y="7917"/>
                </a:moveTo>
                <a:cubicBezTo>
                  <a:pt x="16025" y="7933"/>
                  <a:pt x="16056" y="7949"/>
                  <a:pt x="16056" y="7949"/>
                </a:cubicBezTo>
                <a:cubicBezTo>
                  <a:pt x="16040" y="7965"/>
                  <a:pt x="16025" y="7996"/>
                  <a:pt x="16025" y="8012"/>
                </a:cubicBezTo>
                <a:lnTo>
                  <a:pt x="15993" y="7981"/>
                </a:lnTo>
                <a:lnTo>
                  <a:pt x="16025" y="7917"/>
                </a:lnTo>
                <a:close/>
                <a:moveTo>
                  <a:pt x="4165" y="6888"/>
                </a:moveTo>
                <a:cubicBezTo>
                  <a:pt x="4197" y="7015"/>
                  <a:pt x="4213" y="7141"/>
                  <a:pt x="4197" y="7268"/>
                </a:cubicBezTo>
                <a:lnTo>
                  <a:pt x="4276" y="7300"/>
                </a:lnTo>
                <a:lnTo>
                  <a:pt x="4276" y="7870"/>
                </a:lnTo>
                <a:cubicBezTo>
                  <a:pt x="4213" y="7949"/>
                  <a:pt x="4181" y="8060"/>
                  <a:pt x="4197" y="8155"/>
                </a:cubicBezTo>
                <a:lnTo>
                  <a:pt x="4070" y="8297"/>
                </a:lnTo>
                <a:cubicBezTo>
                  <a:pt x="3975" y="8297"/>
                  <a:pt x="3959" y="8186"/>
                  <a:pt x="3912" y="8171"/>
                </a:cubicBezTo>
                <a:lnTo>
                  <a:pt x="3912" y="7981"/>
                </a:lnTo>
                <a:lnTo>
                  <a:pt x="3991" y="7886"/>
                </a:lnTo>
                <a:lnTo>
                  <a:pt x="3896" y="7775"/>
                </a:lnTo>
                <a:cubicBezTo>
                  <a:pt x="3912" y="7696"/>
                  <a:pt x="3912" y="7648"/>
                  <a:pt x="3991" y="7648"/>
                </a:cubicBezTo>
                <a:lnTo>
                  <a:pt x="3991" y="7490"/>
                </a:lnTo>
                <a:lnTo>
                  <a:pt x="3896" y="7411"/>
                </a:lnTo>
                <a:lnTo>
                  <a:pt x="3896" y="7205"/>
                </a:lnTo>
                <a:lnTo>
                  <a:pt x="4102" y="7031"/>
                </a:lnTo>
                <a:cubicBezTo>
                  <a:pt x="4102" y="6967"/>
                  <a:pt x="4086" y="6904"/>
                  <a:pt x="4165" y="6888"/>
                </a:cubicBezTo>
                <a:close/>
                <a:moveTo>
                  <a:pt x="7490" y="8313"/>
                </a:moveTo>
                <a:cubicBezTo>
                  <a:pt x="7490" y="8313"/>
                  <a:pt x="7522" y="8329"/>
                  <a:pt x="7522" y="8345"/>
                </a:cubicBezTo>
                <a:lnTo>
                  <a:pt x="7459" y="8376"/>
                </a:lnTo>
                <a:cubicBezTo>
                  <a:pt x="7443" y="8361"/>
                  <a:pt x="7427" y="8361"/>
                  <a:pt x="7427" y="8345"/>
                </a:cubicBezTo>
                <a:cubicBezTo>
                  <a:pt x="7443" y="8329"/>
                  <a:pt x="7459" y="8313"/>
                  <a:pt x="7490" y="8313"/>
                </a:cubicBezTo>
                <a:close/>
                <a:moveTo>
                  <a:pt x="3975" y="8408"/>
                </a:moveTo>
                <a:cubicBezTo>
                  <a:pt x="3975" y="8408"/>
                  <a:pt x="4007" y="8424"/>
                  <a:pt x="4007" y="8440"/>
                </a:cubicBezTo>
                <a:cubicBezTo>
                  <a:pt x="3975" y="8456"/>
                  <a:pt x="3959" y="8456"/>
                  <a:pt x="3944" y="8471"/>
                </a:cubicBezTo>
                <a:cubicBezTo>
                  <a:pt x="3928" y="8471"/>
                  <a:pt x="3912" y="8440"/>
                  <a:pt x="3912" y="8440"/>
                </a:cubicBezTo>
                <a:cubicBezTo>
                  <a:pt x="3928" y="8424"/>
                  <a:pt x="3944" y="8408"/>
                  <a:pt x="3975" y="8408"/>
                </a:cubicBezTo>
                <a:close/>
                <a:moveTo>
                  <a:pt x="3579" y="8582"/>
                </a:moveTo>
                <a:cubicBezTo>
                  <a:pt x="3579" y="8598"/>
                  <a:pt x="3595" y="8614"/>
                  <a:pt x="3611" y="8646"/>
                </a:cubicBezTo>
                <a:cubicBezTo>
                  <a:pt x="3611" y="8646"/>
                  <a:pt x="3579" y="8661"/>
                  <a:pt x="3579" y="8677"/>
                </a:cubicBezTo>
                <a:cubicBezTo>
                  <a:pt x="3563" y="8646"/>
                  <a:pt x="3548" y="8630"/>
                  <a:pt x="3548" y="8614"/>
                </a:cubicBezTo>
                <a:cubicBezTo>
                  <a:pt x="3548" y="8598"/>
                  <a:pt x="3579" y="8598"/>
                  <a:pt x="3579" y="8582"/>
                </a:cubicBezTo>
                <a:close/>
                <a:moveTo>
                  <a:pt x="3468" y="8899"/>
                </a:moveTo>
                <a:lnTo>
                  <a:pt x="3468" y="8899"/>
                </a:lnTo>
                <a:cubicBezTo>
                  <a:pt x="3532" y="8946"/>
                  <a:pt x="3532" y="8946"/>
                  <a:pt x="3500" y="9184"/>
                </a:cubicBezTo>
                <a:cubicBezTo>
                  <a:pt x="3421" y="9105"/>
                  <a:pt x="3421" y="8994"/>
                  <a:pt x="3468" y="8899"/>
                </a:cubicBezTo>
                <a:close/>
                <a:moveTo>
                  <a:pt x="4244" y="8772"/>
                </a:moveTo>
                <a:cubicBezTo>
                  <a:pt x="4292" y="8899"/>
                  <a:pt x="4292" y="8899"/>
                  <a:pt x="4197" y="8962"/>
                </a:cubicBezTo>
                <a:lnTo>
                  <a:pt x="4197" y="9374"/>
                </a:lnTo>
                <a:cubicBezTo>
                  <a:pt x="4197" y="9390"/>
                  <a:pt x="4165" y="9406"/>
                  <a:pt x="4165" y="9421"/>
                </a:cubicBezTo>
                <a:cubicBezTo>
                  <a:pt x="4086" y="9311"/>
                  <a:pt x="4023" y="9184"/>
                  <a:pt x="4007" y="9057"/>
                </a:cubicBezTo>
                <a:cubicBezTo>
                  <a:pt x="3896" y="9010"/>
                  <a:pt x="3864" y="8867"/>
                  <a:pt x="3959" y="8772"/>
                </a:cubicBezTo>
                <a:lnTo>
                  <a:pt x="3959" y="8772"/>
                </a:lnTo>
                <a:cubicBezTo>
                  <a:pt x="4054" y="8851"/>
                  <a:pt x="3991" y="8962"/>
                  <a:pt x="4023" y="9121"/>
                </a:cubicBezTo>
                <a:cubicBezTo>
                  <a:pt x="4039" y="9041"/>
                  <a:pt x="4054" y="9041"/>
                  <a:pt x="4086" y="9026"/>
                </a:cubicBezTo>
                <a:lnTo>
                  <a:pt x="4197" y="8962"/>
                </a:lnTo>
                <a:cubicBezTo>
                  <a:pt x="4213" y="8899"/>
                  <a:pt x="4149" y="8820"/>
                  <a:pt x="4244" y="8772"/>
                </a:cubicBezTo>
                <a:close/>
                <a:moveTo>
                  <a:pt x="3944" y="9453"/>
                </a:moveTo>
                <a:lnTo>
                  <a:pt x="4007" y="9485"/>
                </a:lnTo>
                <a:cubicBezTo>
                  <a:pt x="3991" y="9501"/>
                  <a:pt x="3975" y="9516"/>
                  <a:pt x="3975" y="9516"/>
                </a:cubicBezTo>
                <a:cubicBezTo>
                  <a:pt x="3944" y="9501"/>
                  <a:pt x="3928" y="9501"/>
                  <a:pt x="3912" y="9485"/>
                </a:cubicBezTo>
                <a:lnTo>
                  <a:pt x="3944" y="9453"/>
                </a:lnTo>
                <a:close/>
                <a:moveTo>
                  <a:pt x="4134" y="9643"/>
                </a:moveTo>
                <a:lnTo>
                  <a:pt x="4197" y="9675"/>
                </a:lnTo>
                <a:cubicBezTo>
                  <a:pt x="4181" y="9691"/>
                  <a:pt x="4165" y="9706"/>
                  <a:pt x="4165" y="9706"/>
                </a:cubicBezTo>
                <a:cubicBezTo>
                  <a:pt x="4134" y="9691"/>
                  <a:pt x="4118" y="9691"/>
                  <a:pt x="4102" y="9675"/>
                </a:cubicBezTo>
                <a:lnTo>
                  <a:pt x="4134" y="9643"/>
                </a:lnTo>
                <a:close/>
                <a:moveTo>
                  <a:pt x="3389" y="9627"/>
                </a:moveTo>
                <a:lnTo>
                  <a:pt x="3421" y="9659"/>
                </a:lnTo>
                <a:lnTo>
                  <a:pt x="3389" y="9722"/>
                </a:lnTo>
                <a:cubicBezTo>
                  <a:pt x="3373" y="9706"/>
                  <a:pt x="3358" y="9691"/>
                  <a:pt x="3358" y="9691"/>
                </a:cubicBezTo>
                <a:cubicBezTo>
                  <a:pt x="3358" y="9659"/>
                  <a:pt x="3373" y="9643"/>
                  <a:pt x="3389" y="9627"/>
                </a:cubicBezTo>
                <a:close/>
                <a:moveTo>
                  <a:pt x="8535" y="9928"/>
                </a:moveTo>
                <a:cubicBezTo>
                  <a:pt x="8535" y="9928"/>
                  <a:pt x="8567" y="9944"/>
                  <a:pt x="8567" y="9960"/>
                </a:cubicBezTo>
                <a:cubicBezTo>
                  <a:pt x="8535" y="9976"/>
                  <a:pt x="8519" y="9976"/>
                  <a:pt x="8504" y="9991"/>
                </a:cubicBezTo>
                <a:cubicBezTo>
                  <a:pt x="8488" y="9991"/>
                  <a:pt x="8472" y="9976"/>
                  <a:pt x="8472" y="9960"/>
                </a:cubicBezTo>
                <a:cubicBezTo>
                  <a:pt x="8488" y="9944"/>
                  <a:pt x="8504" y="9928"/>
                  <a:pt x="8535" y="9928"/>
                </a:cubicBezTo>
                <a:close/>
                <a:moveTo>
                  <a:pt x="11369" y="10118"/>
                </a:moveTo>
                <a:cubicBezTo>
                  <a:pt x="11385" y="10134"/>
                  <a:pt x="11401" y="10134"/>
                  <a:pt x="11417" y="10150"/>
                </a:cubicBezTo>
                <a:cubicBezTo>
                  <a:pt x="11385" y="10166"/>
                  <a:pt x="11369" y="10166"/>
                  <a:pt x="11354" y="10181"/>
                </a:cubicBezTo>
                <a:cubicBezTo>
                  <a:pt x="11338" y="10181"/>
                  <a:pt x="11322" y="10166"/>
                  <a:pt x="11322" y="10150"/>
                </a:cubicBezTo>
                <a:lnTo>
                  <a:pt x="11369" y="10118"/>
                </a:lnTo>
                <a:close/>
                <a:moveTo>
                  <a:pt x="8535" y="10403"/>
                </a:moveTo>
                <a:cubicBezTo>
                  <a:pt x="8535" y="10403"/>
                  <a:pt x="8567" y="10419"/>
                  <a:pt x="8567" y="10435"/>
                </a:cubicBezTo>
                <a:cubicBezTo>
                  <a:pt x="8535" y="10451"/>
                  <a:pt x="8519" y="10451"/>
                  <a:pt x="8504" y="10466"/>
                </a:cubicBezTo>
                <a:cubicBezTo>
                  <a:pt x="8488" y="10466"/>
                  <a:pt x="8472" y="10435"/>
                  <a:pt x="8472" y="10435"/>
                </a:cubicBezTo>
                <a:cubicBezTo>
                  <a:pt x="8488" y="10419"/>
                  <a:pt x="8504" y="10403"/>
                  <a:pt x="8535" y="10403"/>
                </a:cubicBezTo>
                <a:close/>
                <a:moveTo>
                  <a:pt x="4106" y="10385"/>
                </a:moveTo>
                <a:cubicBezTo>
                  <a:pt x="4134" y="10385"/>
                  <a:pt x="4159" y="10397"/>
                  <a:pt x="4181" y="10419"/>
                </a:cubicBezTo>
                <a:cubicBezTo>
                  <a:pt x="4165" y="10498"/>
                  <a:pt x="4102" y="10530"/>
                  <a:pt x="4039" y="10609"/>
                </a:cubicBezTo>
                <a:cubicBezTo>
                  <a:pt x="4023" y="10530"/>
                  <a:pt x="4007" y="10482"/>
                  <a:pt x="4007" y="10435"/>
                </a:cubicBezTo>
                <a:cubicBezTo>
                  <a:pt x="4041" y="10401"/>
                  <a:pt x="4075" y="10385"/>
                  <a:pt x="4106" y="10385"/>
                </a:cubicBezTo>
                <a:close/>
                <a:moveTo>
                  <a:pt x="17149" y="10783"/>
                </a:moveTo>
                <a:cubicBezTo>
                  <a:pt x="17165" y="10783"/>
                  <a:pt x="17180" y="10799"/>
                  <a:pt x="17212" y="10815"/>
                </a:cubicBezTo>
                <a:lnTo>
                  <a:pt x="17165" y="10846"/>
                </a:lnTo>
                <a:lnTo>
                  <a:pt x="17117" y="10815"/>
                </a:lnTo>
                <a:cubicBezTo>
                  <a:pt x="17117" y="10799"/>
                  <a:pt x="17149" y="10783"/>
                  <a:pt x="17149" y="10783"/>
                </a:cubicBezTo>
                <a:close/>
                <a:moveTo>
                  <a:pt x="3373" y="11068"/>
                </a:moveTo>
                <a:cubicBezTo>
                  <a:pt x="3389" y="11068"/>
                  <a:pt x="3405" y="11084"/>
                  <a:pt x="3437" y="11100"/>
                </a:cubicBezTo>
                <a:lnTo>
                  <a:pt x="3405" y="11131"/>
                </a:lnTo>
                <a:lnTo>
                  <a:pt x="3342" y="11100"/>
                </a:lnTo>
                <a:cubicBezTo>
                  <a:pt x="3342" y="11084"/>
                  <a:pt x="3373" y="11068"/>
                  <a:pt x="3373" y="11068"/>
                </a:cubicBezTo>
                <a:close/>
                <a:moveTo>
                  <a:pt x="7395" y="11163"/>
                </a:moveTo>
                <a:cubicBezTo>
                  <a:pt x="7395" y="11163"/>
                  <a:pt x="7427" y="11179"/>
                  <a:pt x="7427" y="11195"/>
                </a:cubicBezTo>
                <a:cubicBezTo>
                  <a:pt x="7395" y="11211"/>
                  <a:pt x="7379" y="11211"/>
                  <a:pt x="7364" y="11226"/>
                </a:cubicBezTo>
                <a:cubicBezTo>
                  <a:pt x="7348" y="11226"/>
                  <a:pt x="7332" y="11195"/>
                  <a:pt x="7332" y="11195"/>
                </a:cubicBezTo>
                <a:cubicBezTo>
                  <a:pt x="7348" y="11179"/>
                  <a:pt x="7364" y="11163"/>
                  <a:pt x="7395" y="11163"/>
                </a:cubicBezTo>
                <a:close/>
                <a:moveTo>
                  <a:pt x="17085" y="11242"/>
                </a:moveTo>
                <a:lnTo>
                  <a:pt x="17085" y="11242"/>
                </a:lnTo>
                <a:cubicBezTo>
                  <a:pt x="17133" y="11337"/>
                  <a:pt x="17022" y="11337"/>
                  <a:pt x="17022" y="11416"/>
                </a:cubicBezTo>
                <a:lnTo>
                  <a:pt x="17022" y="11527"/>
                </a:lnTo>
                <a:cubicBezTo>
                  <a:pt x="16880" y="11448"/>
                  <a:pt x="16959" y="11353"/>
                  <a:pt x="16895" y="11258"/>
                </a:cubicBezTo>
                <a:lnTo>
                  <a:pt x="17085" y="11242"/>
                </a:lnTo>
                <a:close/>
                <a:moveTo>
                  <a:pt x="3388" y="11366"/>
                </a:moveTo>
                <a:cubicBezTo>
                  <a:pt x="3442" y="11366"/>
                  <a:pt x="3482" y="11442"/>
                  <a:pt x="3532" y="11480"/>
                </a:cubicBezTo>
                <a:cubicBezTo>
                  <a:pt x="3516" y="11496"/>
                  <a:pt x="3500" y="11543"/>
                  <a:pt x="3484" y="11543"/>
                </a:cubicBezTo>
                <a:lnTo>
                  <a:pt x="3168" y="11543"/>
                </a:lnTo>
                <a:cubicBezTo>
                  <a:pt x="3168" y="11511"/>
                  <a:pt x="3152" y="11496"/>
                  <a:pt x="3152" y="11480"/>
                </a:cubicBezTo>
                <a:lnTo>
                  <a:pt x="3342" y="11385"/>
                </a:lnTo>
                <a:cubicBezTo>
                  <a:pt x="3359" y="11371"/>
                  <a:pt x="3374" y="11366"/>
                  <a:pt x="3388" y="11366"/>
                </a:cubicBezTo>
                <a:close/>
                <a:moveTo>
                  <a:pt x="17025" y="11544"/>
                </a:moveTo>
                <a:cubicBezTo>
                  <a:pt x="17117" y="11575"/>
                  <a:pt x="17117" y="11576"/>
                  <a:pt x="17085" y="11701"/>
                </a:cubicBezTo>
                <a:cubicBezTo>
                  <a:pt x="16986" y="11673"/>
                  <a:pt x="17026" y="11594"/>
                  <a:pt x="17025" y="11544"/>
                </a:cubicBezTo>
                <a:close/>
                <a:moveTo>
                  <a:pt x="3837" y="11535"/>
                </a:moveTo>
                <a:cubicBezTo>
                  <a:pt x="3868" y="11535"/>
                  <a:pt x="3896" y="11543"/>
                  <a:pt x="3912" y="11543"/>
                </a:cubicBezTo>
                <a:lnTo>
                  <a:pt x="4102" y="11670"/>
                </a:lnTo>
                <a:cubicBezTo>
                  <a:pt x="4102" y="11781"/>
                  <a:pt x="4086" y="11828"/>
                  <a:pt x="3959" y="11828"/>
                </a:cubicBezTo>
                <a:lnTo>
                  <a:pt x="3738" y="11606"/>
                </a:lnTo>
                <a:cubicBezTo>
                  <a:pt x="3738" y="11591"/>
                  <a:pt x="3738" y="11575"/>
                  <a:pt x="3738" y="11575"/>
                </a:cubicBezTo>
                <a:cubicBezTo>
                  <a:pt x="3769" y="11543"/>
                  <a:pt x="3805" y="11535"/>
                  <a:pt x="3837" y="11535"/>
                </a:cubicBezTo>
                <a:close/>
                <a:moveTo>
                  <a:pt x="8656" y="11620"/>
                </a:moveTo>
                <a:cubicBezTo>
                  <a:pt x="8681" y="11620"/>
                  <a:pt x="8703" y="11632"/>
                  <a:pt x="8725" y="11654"/>
                </a:cubicBezTo>
                <a:cubicBezTo>
                  <a:pt x="8725" y="11733"/>
                  <a:pt x="8646" y="11765"/>
                  <a:pt x="8583" y="11844"/>
                </a:cubicBezTo>
                <a:cubicBezTo>
                  <a:pt x="8567" y="11765"/>
                  <a:pt x="8551" y="11717"/>
                  <a:pt x="8551" y="11670"/>
                </a:cubicBezTo>
                <a:cubicBezTo>
                  <a:pt x="8594" y="11636"/>
                  <a:pt x="8627" y="11620"/>
                  <a:pt x="8656" y="11620"/>
                </a:cubicBezTo>
                <a:close/>
                <a:moveTo>
                  <a:pt x="15565" y="12176"/>
                </a:moveTo>
                <a:cubicBezTo>
                  <a:pt x="15629" y="12224"/>
                  <a:pt x="15629" y="12335"/>
                  <a:pt x="15565" y="12382"/>
                </a:cubicBezTo>
                <a:cubicBezTo>
                  <a:pt x="15486" y="12335"/>
                  <a:pt x="15486" y="12224"/>
                  <a:pt x="15565" y="12176"/>
                </a:cubicBezTo>
                <a:close/>
                <a:moveTo>
                  <a:pt x="16927" y="12287"/>
                </a:moveTo>
                <a:lnTo>
                  <a:pt x="16927" y="12287"/>
                </a:lnTo>
                <a:cubicBezTo>
                  <a:pt x="16911" y="12319"/>
                  <a:pt x="16880" y="12351"/>
                  <a:pt x="16864" y="12382"/>
                </a:cubicBezTo>
                <a:cubicBezTo>
                  <a:pt x="16785" y="12287"/>
                  <a:pt x="16864" y="12303"/>
                  <a:pt x="16927" y="12287"/>
                </a:cubicBezTo>
                <a:close/>
                <a:moveTo>
                  <a:pt x="3944" y="12176"/>
                </a:moveTo>
                <a:lnTo>
                  <a:pt x="3944" y="12176"/>
                </a:lnTo>
                <a:cubicBezTo>
                  <a:pt x="4007" y="12256"/>
                  <a:pt x="4023" y="12366"/>
                  <a:pt x="3975" y="12461"/>
                </a:cubicBezTo>
                <a:cubicBezTo>
                  <a:pt x="3896" y="12414"/>
                  <a:pt x="3896" y="12414"/>
                  <a:pt x="3944" y="12176"/>
                </a:cubicBezTo>
                <a:close/>
                <a:moveTo>
                  <a:pt x="8614" y="12857"/>
                </a:moveTo>
                <a:lnTo>
                  <a:pt x="8646" y="12921"/>
                </a:lnTo>
                <a:lnTo>
                  <a:pt x="8614" y="12952"/>
                </a:lnTo>
                <a:cubicBezTo>
                  <a:pt x="8599" y="12921"/>
                  <a:pt x="8583" y="12905"/>
                  <a:pt x="8583" y="12889"/>
                </a:cubicBezTo>
                <a:cubicBezTo>
                  <a:pt x="8583" y="12873"/>
                  <a:pt x="8614" y="12873"/>
                  <a:pt x="8614" y="12857"/>
                </a:cubicBezTo>
                <a:close/>
                <a:moveTo>
                  <a:pt x="3975" y="12873"/>
                </a:moveTo>
                <a:cubicBezTo>
                  <a:pt x="4039" y="12968"/>
                  <a:pt x="4007" y="13063"/>
                  <a:pt x="4007" y="13158"/>
                </a:cubicBezTo>
                <a:cubicBezTo>
                  <a:pt x="4007" y="13174"/>
                  <a:pt x="3991" y="13206"/>
                  <a:pt x="3975" y="13237"/>
                </a:cubicBezTo>
                <a:cubicBezTo>
                  <a:pt x="3833" y="13190"/>
                  <a:pt x="3991" y="13063"/>
                  <a:pt x="3959" y="13047"/>
                </a:cubicBezTo>
                <a:lnTo>
                  <a:pt x="3801" y="12889"/>
                </a:lnTo>
                <a:lnTo>
                  <a:pt x="3975" y="12873"/>
                </a:lnTo>
                <a:close/>
                <a:moveTo>
                  <a:pt x="15534" y="13142"/>
                </a:moveTo>
                <a:lnTo>
                  <a:pt x="15565" y="13206"/>
                </a:lnTo>
                <a:lnTo>
                  <a:pt x="15534" y="13237"/>
                </a:lnTo>
                <a:cubicBezTo>
                  <a:pt x="15518" y="13206"/>
                  <a:pt x="15518" y="13190"/>
                  <a:pt x="15502" y="13174"/>
                </a:cubicBezTo>
                <a:cubicBezTo>
                  <a:pt x="15502" y="13158"/>
                  <a:pt x="15534" y="13158"/>
                  <a:pt x="15534" y="13142"/>
                </a:cubicBezTo>
                <a:close/>
                <a:moveTo>
                  <a:pt x="650" y="13158"/>
                </a:moveTo>
                <a:cubicBezTo>
                  <a:pt x="710" y="13233"/>
                  <a:pt x="656" y="13223"/>
                  <a:pt x="583" y="13249"/>
                </a:cubicBezTo>
                <a:lnTo>
                  <a:pt x="583" y="13249"/>
                </a:lnTo>
                <a:cubicBezTo>
                  <a:pt x="589" y="13245"/>
                  <a:pt x="596" y="13241"/>
                  <a:pt x="603" y="13237"/>
                </a:cubicBezTo>
                <a:cubicBezTo>
                  <a:pt x="603" y="13206"/>
                  <a:pt x="634" y="13174"/>
                  <a:pt x="650" y="13158"/>
                </a:cubicBezTo>
                <a:close/>
                <a:moveTo>
                  <a:pt x="571" y="13256"/>
                </a:moveTo>
                <a:cubicBezTo>
                  <a:pt x="573" y="13303"/>
                  <a:pt x="633" y="13380"/>
                  <a:pt x="539" y="13411"/>
                </a:cubicBezTo>
                <a:cubicBezTo>
                  <a:pt x="497" y="13312"/>
                  <a:pt x="492" y="13302"/>
                  <a:pt x="571" y="13256"/>
                </a:cubicBezTo>
                <a:close/>
                <a:moveTo>
                  <a:pt x="15534" y="13332"/>
                </a:moveTo>
                <a:lnTo>
                  <a:pt x="15565" y="13396"/>
                </a:lnTo>
                <a:lnTo>
                  <a:pt x="15534" y="13427"/>
                </a:lnTo>
                <a:cubicBezTo>
                  <a:pt x="15518" y="13411"/>
                  <a:pt x="15518" y="13396"/>
                  <a:pt x="15502" y="13364"/>
                </a:cubicBezTo>
                <a:cubicBezTo>
                  <a:pt x="15502" y="13364"/>
                  <a:pt x="15534" y="13348"/>
                  <a:pt x="15534" y="13332"/>
                </a:cubicBezTo>
                <a:close/>
                <a:moveTo>
                  <a:pt x="8298" y="14108"/>
                </a:moveTo>
                <a:cubicBezTo>
                  <a:pt x="8329" y="14124"/>
                  <a:pt x="8345" y="14140"/>
                  <a:pt x="8361" y="14140"/>
                </a:cubicBezTo>
                <a:lnTo>
                  <a:pt x="8329" y="14171"/>
                </a:lnTo>
                <a:lnTo>
                  <a:pt x="8266" y="14140"/>
                </a:lnTo>
                <a:cubicBezTo>
                  <a:pt x="8282" y="14140"/>
                  <a:pt x="8298" y="14108"/>
                  <a:pt x="8298" y="14108"/>
                </a:cubicBezTo>
                <a:close/>
                <a:moveTo>
                  <a:pt x="16595" y="14108"/>
                </a:moveTo>
                <a:cubicBezTo>
                  <a:pt x="16610" y="14108"/>
                  <a:pt x="16626" y="14140"/>
                  <a:pt x="16626" y="14140"/>
                </a:cubicBezTo>
                <a:cubicBezTo>
                  <a:pt x="16610" y="14156"/>
                  <a:pt x="16595" y="14171"/>
                  <a:pt x="16563" y="14171"/>
                </a:cubicBezTo>
                <a:cubicBezTo>
                  <a:pt x="16563" y="14171"/>
                  <a:pt x="16547" y="14156"/>
                  <a:pt x="16531" y="14140"/>
                </a:cubicBezTo>
                <a:cubicBezTo>
                  <a:pt x="16547" y="14140"/>
                  <a:pt x="16579" y="14124"/>
                  <a:pt x="16595" y="14108"/>
                </a:cubicBezTo>
                <a:close/>
                <a:moveTo>
                  <a:pt x="824" y="14567"/>
                </a:moveTo>
                <a:cubicBezTo>
                  <a:pt x="840" y="14583"/>
                  <a:pt x="856" y="14599"/>
                  <a:pt x="856" y="14631"/>
                </a:cubicBezTo>
                <a:cubicBezTo>
                  <a:pt x="856" y="14631"/>
                  <a:pt x="824" y="14646"/>
                  <a:pt x="824" y="14662"/>
                </a:cubicBezTo>
                <a:lnTo>
                  <a:pt x="793" y="14599"/>
                </a:lnTo>
                <a:lnTo>
                  <a:pt x="824" y="14567"/>
                </a:lnTo>
                <a:close/>
                <a:moveTo>
                  <a:pt x="8361" y="14583"/>
                </a:moveTo>
                <a:cubicBezTo>
                  <a:pt x="8377" y="14615"/>
                  <a:pt x="8377" y="14662"/>
                  <a:pt x="8377" y="14710"/>
                </a:cubicBezTo>
                <a:cubicBezTo>
                  <a:pt x="8377" y="14710"/>
                  <a:pt x="8329" y="14741"/>
                  <a:pt x="8329" y="14741"/>
                </a:cubicBezTo>
                <a:cubicBezTo>
                  <a:pt x="8314" y="14741"/>
                  <a:pt x="8298" y="14710"/>
                  <a:pt x="8298" y="14710"/>
                </a:cubicBezTo>
                <a:cubicBezTo>
                  <a:pt x="8298" y="14662"/>
                  <a:pt x="8314" y="14631"/>
                  <a:pt x="8314" y="14583"/>
                </a:cubicBezTo>
                <a:close/>
                <a:moveTo>
                  <a:pt x="8361" y="14884"/>
                </a:moveTo>
                <a:lnTo>
                  <a:pt x="8472" y="14995"/>
                </a:lnTo>
                <a:cubicBezTo>
                  <a:pt x="8470" y="15006"/>
                  <a:pt x="8466" y="15015"/>
                  <a:pt x="8461" y="15023"/>
                </a:cubicBezTo>
                <a:lnTo>
                  <a:pt x="8461" y="15023"/>
                </a:lnTo>
                <a:cubicBezTo>
                  <a:pt x="8459" y="15019"/>
                  <a:pt x="8458" y="15015"/>
                  <a:pt x="8456" y="15011"/>
                </a:cubicBezTo>
                <a:cubicBezTo>
                  <a:pt x="8389" y="15041"/>
                  <a:pt x="8340" y="15053"/>
                  <a:pt x="8303" y="15053"/>
                </a:cubicBezTo>
                <a:cubicBezTo>
                  <a:pt x="8245" y="15053"/>
                  <a:pt x="8216" y="15024"/>
                  <a:pt x="8187" y="14995"/>
                </a:cubicBezTo>
                <a:lnTo>
                  <a:pt x="8361" y="14884"/>
                </a:lnTo>
                <a:close/>
                <a:moveTo>
                  <a:pt x="8512" y="15081"/>
                </a:moveTo>
                <a:cubicBezTo>
                  <a:pt x="8534" y="15081"/>
                  <a:pt x="8544" y="15092"/>
                  <a:pt x="8551" y="15106"/>
                </a:cubicBezTo>
                <a:cubicBezTo>
                  <a:pt x="8532" y="15117"/>
                  <a:pt x="8519" y="15122"/>
                  <a:pt x="8509" y="15122"/>
                </a:cubicBezTo>
                <a:cubicBezTo>
                  <a:pt x="8492" y="15122"/>
                  <a:pt x="8485" y="15108"/>
                  <a:pt x="8479" y="15087"/>
                </a:cubicBezTo>
                <a:lnTo>
                  <a:pt x="8479" y="15087"/>
                </a:lnTo>
                <a:cubicBezTo>
                  <a:pt x="8493" y="15083"/>
                  <a:pt x="8503" y="15081"/>
                  <a:pt x="8512" y="15081"/>
                </a:cubicBezTo>
                <a:close/>
                <a:moveTo>
                  <a:pt x="16500" y="14852"/>
                </a:moveTo>
                <a:lnTo>
                  <a:pt x="16626" y="14995"/>
                </a:lnTo>
                <a:cubicBezTo>
                  <a:pt x="16595" y="15058"/>
                  <a:pt x="16579" y="15121"/>
                  <a:pt x="16563" y="15185"/>
                </a:cubicBezTo>
                <a:cubicBezTo>
                  <a:pt x="16547" y="15232"/>
                  <a:pt x="16563" y="15296"/>
                  <a:pt x="16484" y="15359"/>
                </a:cubicBezTo>
                <a:cubicBezTo>
                  <a:pt x="16484" y="15264"/>
                  <a:pt x="16468" y="15185"/>
                  <a:pt x="16436" y="15090"/>
                </a:cubicBezTo>
                <a:cubicBezTo>
                  <a:pt x="16405" y="15026"/>
                  <a:pt x="16325" y="14995"/>
                  <a:pt x="16389" y="14884"/>
                </a:cubicBezTo>
                <a:lnTo>
                  <a:pt x="16500" y="14852"/>
                </a:lnTo>
                <a:close/>
                <a:moveTo>
                  <a:pt x="16500" y="15707"/>
                </a:moveTo>
                <a:lnTo>
                  <a:pt x="16531" y="15771"/>
                </a:lnTo>
                <a:lnTo>
                  <a:pt x="16500" y="15802"/>
                </a:lnTo>
                <a:cubicBezTo>
                  <a:pt x="16484" y="15787"/>
                  <a:pt x="16484" y="15755"/>
                  <a:pt x="16468" y="15739"/>
                </a:cubicBezTo>
                <a:cubicBezTo>
                  <a:pt x="16468" y="15723"/>
                  <a:pt x="16500" y="15723"/>
                  <a:pt x="16500" y="15707"/>
                </a:cubicBezTo>
                <a:close/>
                <a:moveTo>
                  <a:pt x="5115" y="15818"/>
                </a:moveTo>
                <a:lnTo>
                  <a:pt x="5147" y="15850"/>
                </a:lnTo>
                <a:cubicBezTo>
                  <a:pt x="5131" y="15866"/>
                  <a:pt x="5115" y="15866"/>
                  <a:pt x="5084" y="15882"/>
                </a:cubicBezTo>
                <a:cubicBezTo>
                  <a:pt x="5084" y="15882"/>
                  <a:pt x="5052" y="15866"/>
                  <a:pt x="5052" y="15850"/>
                </a:cubicBezTo>
                <a:lnTo>
                  <a:pt x="5115" y="15818"/>
                </a:lnTo>
                <a:close/>
                <a:moveTo>
                  <a:pt x="16547" y="16087"/>
                </a:moveTo>
                <a:cubicBezTo>
                  <a:pt x="16515" y="16119"/>
                  <a:pt x="16500" y="16151"/>
                  <a:pt x="16468" y="16182"/>
                </a:cubicBezTo>
                <a:cubicBezTo>
                  <a:pt x="16405" y="16087"/>
                  <a:pt x="16484" y="16103"/>
                  <a:pt x="16547" y="16087"/>
                </a:cubicBezTo>
                <a:close/>
                <a:moveTo>
                  <a:pt x="15059" y="16483"/>
                </a:moveTo>
                <a:lnTo>
                  <a:pt x="15122" y="16515"/>
                </a:lnTo>
                <a:cubicBezTo>
                  <a:pt x="15106" y="16531"/>
                  <a:pt x="15090" y="16547"/>
                  <a:pt x="15090" y="16547"/>
                </a:cubicBezTo>
                <a:cubicBezTo>
                  <a:pt x="15075" y="16531"/>
                  <a:pt x="15043" y="16531"/>
                  <a:pt x="15027" y="16515"/>
                </a:cubicBezTo>
                <a:lnTo>
                  <a:pt x="15059" y="16483"/>
                </a:lnTo>
                <a:close/>
                <a:moveTo>
                  <a:pt x="2914" y="16958"/>
                </a:moveTo>
                <a:lnTo>
                  <a:pt x="2914" y="16958"/>
                </a:lnTo>
                <a:cubicBezTo>
                  <a:pt x="3009" y="16990"/>
                  <a:pt x="2978" y="17053"/>
                  <a:pt x="2930" y="17132"/>
                </a:cubicBezTo>
                <a:cubicBezTo>
                  <a:pt x="2867" y="17053"/>
                  <a:pt x="2851" y="17006"/>
                  <a:pt x="2914" y="16958"/>
                </a:cubicBezTo>
                <a:close/>
                <a:moveTo>
                  <a:pt x="16420" y="17117"/>
                </a:moveTo>
                <a:cubicBezTo>
                  <a:pt x="16420" y="17196"/>
                  <a:pt x="16452" y="17243"/>
                  <a:pt x="16452" y="17291"/>
                </a:cubicBezTo>
                <a:cubicBezTo>
                  <a:pt x="16413" y="17322"/>
                  <a:pt x="16381" y="17334"/>
                  <a:pt x="16351" y="17334"/>
                </a:cubicBezTo>
                <a:cubicBezTo>
                  <a:pt x="16321" y="17334"/>
                  <a:pt x="16294" y="17322"/>
                  <a:pt x="16262" y="17307"/>
                </a:cubicBezTo>
                <a:cubicBezTo>
                  <a:pt x="16278" y="17227"/>
                  <a:pt x="16357" y="17196"/>
                  <a:pt x="16420" y="17117"/>
                </a:cubicBezTo>
                <a:close/>
                <a:moveTo>
                  <a:pt x="3579" y="17322"/>
                </a:moveTo>
                <a:lnTo>
                  <a:pt x="3611" y="17386"/>
                </a:lnTo>
                <a:cubicBezTo>
                  <a:pt x="3595" y="17402"/>
                  <a:pt x="3595" y="17402"/>
                  <a:pt x="3579" y="17417"/>
                </a:cubicBezTo>
                <a:cubicBezTo>
                  <a:pt x="3563" y="17402"/>
                  <a:pt x="3563" y="17370"/>
                  <a:pt x="3548" y="17354"/>
                </a:cubicBezTo>
                <a:cubicBezTo>
                  <a:pt x="3548" y="17338"/>
                  <a:pt x="3579" y="17338"/>
                  <a:pt x="3579" y="17322"/>
                </a:cubicBezTo>
                <a:close/>
                <a:moveTo>
                  <a:pt x="15090" y="17449"/>
                </a:moveTo>
                <a:cubicBezTo>
                  <a:pt x="15154" y="17512"/>
                  <a:pt x="15122" y="17592"/>
                  <a:pt x="15106" y="17687"/>
                </a:cubicBezTo>
                <a:lnTo>
                  <a:pt x="14980" y="17718"/>
                </a:lnTo>
                <a:lnTo>
                  <a:pt x="14916" y="17560"/>
                </a:lnTo>
                <a:lnTo>
                  <a:pt x="15090" y="17449"/>
                </a:lnTo>
                <a:close/>
                <a:moveTo>
                  <a:pt x="16325" y="18003"/>
                </a:moveTo>
                <a:cubicBezTo>
                  <a:pt x="16341" y="18003"/>
                  <a:pt x="16357" y="18019"/>
                  <a:pt x="16357" y="18035"/>
                </a:cubicBezTo>
                <a:lnTo>
                  <a:pt x="16294" y="18067"/>
                </a:lnTo>
                <a:lnTo>
                  <a:pt x="16262" y="18035"/>
                </a:lnTo>
                <a:cubicBezTo>
                  <a:pt x="16278" y="18019"/>
                  <a:pt x="16310" y="18019"/>
                  <a:pt x="16325" y="18003"/>
                </a:cubicBezTo>
                <a:close/>
                <a:moveTo>
                  <a:pt x="4134" y="18288"/>
                </a:moveTo>
                <a:lnTo>
                  <a:pt x="4197" y="18320"/>
                </a:lnTo>
                <a:cubicBezTo>
                  <a:pt x="4181" y="18336"/>
                  <a:pt x="4165" y="18352"/>
                  <a:pt x="4165" y="18352"/>
                </a:cubicBezTo>
                <a:cubicBezTo>
                  <a:pt x="4149" y="18336"/>
                  <a:pt x="4118" y="18336"/>
                  <a:pt x="4102" y="18320"/>
                </a:cubicBezTo>
                <a:lnTo>
                  <a:pt x="4134" y="18288"/>
                </a:lnTo>
                <a:close/>
                <a:moveTo>
                  <a:pt x="8250" y="18383"/>
                </a:moveTo>
                <a:cubicBezTo>
                  <a:pt x="8266" y="18383"/>
                  <a:pt x="8282" y="18399"/>
                  <a:pt x="8282" y="18415"/>
                </a:cubicBezTo>
                <a:cubicBezTo>
                  <a:pt x="8266" y="18431"/>
                  <a:pt x="8250" y="18431"/>
                  <a:pt x="8219" y="18447"/>
                </a:cubicBezTo>
                <a:cubicBezTo>
                  <a:pt x="8219" y="18447"/>
                  <a:pt x="8203" y="18431"/>
                  <a:pt x="8187" y="18415"/>
                </a:cubicBezTo>
                <a:cubicBezTo>
                  <a:pt x="8203" y="18399"/>
                  <a:pt x="8234" y="18399"/>
                  <a:pt x="8250" y="18383"/>
                </a:cubicBezTo>
                <a:close/>
                <a:moveTo>
                  <a:pt x="2914" y="18652"/>
                </a:moveTo>
                <a:cubicBezTo>
                  <a:pt x="2930" y="18668"/>
                  <a:pt x="2946" y="18684"/>
                  <a:pt x="2946" y="18716"/>
                </a:cubicBezTo>
                <a:cubicBezTo>
                  <a:pt x="2946" y="18716"/>
                  <a:pt x="2930" y="18732"/>
                  <a:pt x="2914" y="18747"/>
                </a:cubicBezTo>
                <a:lnTo>
                  <a:pt x="2883" y="18684"/>
                </a:lnTo>
                <a:cubicBezTo>
                  <a:pt x="2898" y="18668"/>
                  <a:pt x="2898" y="18668"/>
                  <a:pt x="2914" y="18652"/>
                </a:cubicBezTo>
                <a:close/>
                <a:moveTo>
                  <a:pt x="8250" y="18763"/>
                </a:moveTo>
                <a:cubicBezTo>
                  <a:pt x="8266" y="18763"/>
                  <a:pt x="8282" y="18779"/>
                  <a:pt x="8282" y="18795"/>
                </a:cubicBezTo>
                <a:lnTo>
                  <a:pt x="8234" y="18827"/>
                </a:lnTo>
                <a:lnTo>
                  <a:pt x="8187" y="18795"/>
                </a:lnTo>
                <a:cubicBezTo>
                  <a:pt x="8219" y="18779"/>
                  <a:pt x="8234" y="18779"/>
                  <a:pt x="8250" y="18763"/>
                </a:cubicBezTo>
                <a:close/>
                <a:moveTo>
                  <a:pt x="3990" y="19073"/>
                </a:moveTo>
                <a:cubicBezTo>
                  <a:pt x="4024" y="19073"/>
                  <a:pt x="4027" y="19132"/>
                  <a:pt x="4039" y="19191"/>
                </a:cubicBezTo>
                <a:cubicBezTo>
                  <a:pt x="4134" y="19207"/>
                  <a:pt x="4134" y="19207"/>
                  <a:pt x="4086" y="19333"/>
                </a:cubicBezTo>
                <a:cubicBezTo>
                  <a:pt x="3991" y="19302"/>
                  <a:pt x="4054" y="19222"/>
                  <a:pt x="4023" y="19159"/>
                </a:cubicBezTo>
                <a:cubicBezTo>
                  <a:pt x="4007" y="19143"/>
                  <a:pt x="3975" y="19127"/>
                  <a:pt x="3944" y="19096"/>
                </a:cubicBezTo>
                <a:cubicBezTo>
                  <a:pt x="3964" y="19080"/>
                  <a:pt x="3979" y="19073"/>
                  <a:pt x="3990" y="19073"/>
                </a:cubicBezTo>
                <a:close/>
                <a:moveTo>
                  <a:pt x="4909" y="19317"/>
                </a:moveTo>
                <a:lnTo>
                  <a:pt x="4957" y="19349"/>
                </a:lnTo>
                <a:lnTo>
                  <a:pt x="4909" y="19412"/>
                </a:lnTo>
                <a:cubicBezTo>
                  <a:pt x="4909" y="19397"/>
                  <a:pt x="4878" y="19381"/>
                  <a:pt x="4878" y="19381"/>
                </a:cubicBezTo>
                <a:cubicBezTo>
                  <a:pt x="4894" y="19349"/>
                  <a:pt x="4909" y="19333"/>
                  <a:pt x="4909" y="19317"/>
                </a:cubicBezTo>
                <a:close/>
                <a:moveTo>
                  <a:pt x="4039" y="19428"/>
                </a:moveTo>
                <a:cubicBezTo>
                  <a:pt x="4070" y="19428"/>
                  <a:pt x="4086" y="19444"/>
                  <a:pt x="4102" y="19460"/>
                </a:cubicBezTo>
                <a:cubicBezTo>
                  <a:pt x="4102" y="19476"/>
                  <a:pt x="4086" y="19476"/>
                  <a:pt x="4070" y="19492"/>
                </a:cubicBezTo>
                <a:lnTo>
                  <a:pt x="4007" y="19460"/>
                </a:lnTo>
                <a:cubicBezTo>
                  <a:pt x="4023" y="19444"/>
                  <a:pt x="4039" y="19428"/>
                  <a:pt x="4039" y="19428"/>
                </a:cubicBezTo>
                <a:close/>
                <a:moveTo>
                  <a:pt x="16420" y="19412"/>
                </a:moveTo>
                <a:cubicBezTo>
                  <a:pt x="16468" y="19412"/>
                  <a:pt x="16500" y="19428"/>
                  <a:pt x="16547" y="19428"/>
                </a:cubicBezTo>
                <a:lnTo>
                  <a:pt x="16547" y="19492"/>
                </a:lnTo>
                <a:cubicBezTo>
                  <a:pt x="16500" y="19492"/>
                  <a:pt x="16468" y="19507"/>
                  <a:pt x="16420" y="19507"/>
                </a:cubicBezTo>
                <a:cubicBezTo>
                  <a:pt x="16405" y="19507"/>
                  <a:pt x="16389" y="19444"/>
                  <a:pt x="16389" y="19444"/>
                </a:cubicBezTo>
                <a:cubicBezTo>
                  <a:pt x="16389" y="19428"/>
                  <a:pt x="16420" y="19412"/>
                  <a:pt x="16420" y="19412"/>
                </a:cubicBezTo>
                <a:close/>
                <a:moveTo>
                  <a:pt x="13460" y="19982"/>
                </a:moveTo>
                <a:cubicBezTo>
                  <a:pt x="13475" y="19998"/>
                  <a:pt x="13491" y="20014"/>
                  <a:pt x="13491" y="20046"/>
                </a:cubicBezTo>
                <a:cubicBezTo>
                  <a:pt x="13491" y="20046"/>
                  <a:pt x="13475" y="20062"/>
                  <a:pt x="13460" y="20077"/>
                </a:cubicBezTo>
                <a:cubicBezTo>
                  <a:pt x="13460" y="20062"/>
                  <a:pt x="13444" y="20030"/>
                  <a:pt x="13444" y="20014"/>
                </a:cubicBezTo>
                <a:cubicBezTo>
                  <a:pt x="13428" y="19998"/>
                  <a:pt x="13460" y="19998"/>
                  <a:pt x="13460" y="19982"/>
                </a:cubicBezTo>
                <a:close/>
                <a:moveTo>
                  <a:pt x="3880" y="20172"/>
                </a:moveTo>
                <a:lnTo>
                  <a:pt x="3912" y="20220"/>
                </a:lnTo>
                <a:cubicBezTo>
                  <a:pt x="3896" y="20220"/>
                  <a:pt x="3880" y="20236"/>
                  <a:pt x="3849" y="20236"/>
                </a:cubicBezTo>
                <a:cubicBezTo>
                  <a:pt x="3849" y="20239"/>
                  <a:pt x="3847" y="20240"/>
                  <a:pt x="3845" y="20240"/>
                </a:cubicBezTo>
                <a:cubicBezTo>
                  <a:pt x="3837" y="20240"/>
                  <a:pt x="3817" y="20220"/>
                  <a:pt x="3817" y="20220"/>
                </a:cubicBezTo>
                <a:lnTo>
                  <a:pt x="3880" y="20172"/>
                </a:lnTo>
                <a:close/>
                <a:moveTo>
                  <a:pt x="16215" y="20172"/>
                </a:moveTo>
                <a:cubicBezTo>
                  <a:pt x="16230" y="20188"/>
                  <a:pt x="16246" y="20204"/>
                  <a:pt x="16246" y="20236"/>
                </a:cubicBezTo>
                <a:cubicBezTo>
                  <a:pt x="16246" y="20236"/>
                  <a:pt x="16230" y="20252"/>
                  <a:pt x="16215" y="20267"/>
                </a:cubicBezTo>
                <a:cubicBezTo>
                  <a:pt x="16215" y="20236"/>
                  <a:pt x="16199" y="20220"/>
                  <a:pt x="16183" y="20204"/>
                </a:cubicBezTo>
                <a:cubicBezTo>
                  <a:pt x="16183" y="20188"/>
                  <a:pt x="16215" y="20172"/>
                  <a:pt x="16215" y="20172"/>
                </a:cubicBezTo>
                <a:close/>
                <a:moveTo>
                  <a:pt x="2930" y="20157"/>
                </a:moveTo>
                <a:cubicBezTo>
                  <a:pt x="3009" y="20204"/>
                  <a:pt x="3009" y="20315"/>
                  <a:pt x="2930" y="20362"/>
                </a:cubicBezTo>
                <a:cubicBezTo>
                  <a:pt x="2851" y="20315"/>
                  <a:pt x="2851" y="20204"/>
                  <a:pt x="2930" y="20157"/>
                </a:cubicBezTo>
                <a:close/>
                <a:moveTo>
                  <a:pt x="16040" y="20371"/>
                </a:moveTo>
                <a:cubicBezTo>
                  <a:pt x="16067" y="20371"/>
                  <a:pt x="16074" y="20409"/>
                  <a:pt x="16082" y="20455"/>
                </a:cubicBezTo>
                <a:lnTo>
                  <a:pt x="16082" y="20455"/>
                </a:lnTo>
                <a:cubicBezTo>
                  <a:pt x="16039" y="20440"/>
                  <a:pt x="16023" y="20424"/>
                  <a:pt x="15993" y="20394"/>
                </a:cubicBezTo>
                <a:cubicBezTo>
                  <a:pt x="16013" y="20378"/>
                  <a:pt x="16028" y="20371"/>
                  <a:pt x="16040" y="20371"/>
                </a:cubicBezTo>
                <a:close/>
                <a:moveTo>
                  <a:pt x="16181" y="20463"/>
                </a:moveTo>
                <a:cubicBezTo>
                  <a:pt x="16204" y="20463"/>
                  <a:pt x="16227" y="20467"/>
                  <a:pt x="16246" y="20473"/>
                </a:cubicBezTo>
                <a:cubicBezTo>
                  <a:pt x="16246" y="20568"/>
                  <a:pt x="16167" y="20584"/>
                  <a:pt x="16135" y="20632"/>
                </a:cubicBezTo>
                <a:cubicBezTo>
                  <a:pt x="16055" y="20605"/>
                  <a:pt x="16088" y="20544"/>
                  <a:pt x="16090" y="20487"/>
                </a:cubicBezTo>
                <a:lnTo>
                  <a:pt x="16090" y="20487"/>
                </a:lnTo>
                <a:cubicBezTo>
                  <a:pt x="16118" y="20470"/>
                  <a:pt x="16150" y="20463"/>
                  <a:pt x="16181" y="20463"/>
                </a:cubicBezTo>
                <a:close/>
                <a:moveTo>
                  <a:pt x="5036" y="20489"/>
                </a:moveTo>
                <a:lnTo>
                  <a:pt x="5036" y="20489"/>
                </a:lnTo>
                <a:cubicBezTo>
                  <a:pt x="5099" y="20584"/>
                  <a:pt x="5020" y="20568"/>
                  <a:pt x="4957" y="20600"/>
                </a:cubicBezTo>
                <a:cubicBezTo>
                  <a:pt x="4973" y="20616"/>
                  <a:pt x="4941" y="20647"/>
                  <a:pt x="4925" y="20663"/>
                </a:cubicBezTo>
                <a:cubicBezTo>
                  <a:pt x="4862" y="20584"/>
                  <a:pt x="4925" y="20584"/>
                  <a:pt x="5004" y="20568"/>
                </a:cubicBezTo>
                <a:cubicBezTo>
                  <a:pt x="4989" y="20552"/>
                  <a:pt x="5004" y="20521"/>
                  <a:pt x="5036" y="20489"/>
                </a:cubicBezTo>
                <a:close/>
                <a:moveTo>
                  <a:pt x="8219" y="20378"/>
                </a:moveTo>
                <a:cubicBezTo>
                  <a:pt x="8282" y="20457"/>
                  <a:pt x="8282" y="20457"/>
                  <a:pt x="8234" y="20679"/>
                </a:cubicBezTo>
                <a:cubicBezTo>
                  <a:pt x="8171" y="20600"/>
                  <a:pt x="8155" y="20473"/>
                  <a:pt x="8219" y="20378"/>
                </a:cubicBezTo>
                <a:close/>
                <a:moveTo>
                  <a:pt x="16405" y="20742"/>
                </a:moveTo>
                <a:cubicBezTo>
                  <a:pt x="16420" y="20742"/>
                  <a:pt x="16436" y="20774"/>
                  <a:pt x="16436" y="20774"/>
                </a:cubicBezTo>
                <a:cubicBezTo>
                  <a:pt x="16436" y="20790"/>
                  <a:pt x="16420" y="20806"/>
                  <a:pt x="16405" y="20837"/>
                </a:cubicBezTo>
                <a:lnTo>
                  <a:pt x="16373" y="20790"/>
                </a:lnTo>
                <a:lnTo>
                  <a:pt x="16405" y="20742"/>
                </a:lnTo>
                <a:close/>
                <a:moveTo>
                  <a:pt x="3740" y="20740"/>
                </a:moveTo>
                <a:cubicBezTo>
                  <a:pt x="3769" y="20740"/>
                  <a:pt x="3795" y="20752"/>
                  <a:pt x="3817" y="20774"/>
                </a:cubicBezTo>
                <a:cubicBezTo>
                  <a:pt x="3801" y="20822"/>
                  <a:pt x="3777" y="20841"/>
                  <a:pt x="3746" y="20841"/>
                </a:cubicBezTo>
                <a:cubicBezTo>
                  <a:pt x="3714" y="20841"/>
                  <a:pt x="3674" y="20822"/>
                  <a:pt x="3627" y="20790"/>
                </a:cubicBezTo>
                <a:cubicBezTo>
                  <a:pt x="3669" y="20756"/>
                  <a:pt x="3707" y="20740"/>
                  <a:pt x="3740" y="20740"/>
                </a:cubicBezTo>
                <a:close/>
                <a:moveTo>
                  <a:pt x="15819" y="21233"/>
                </a:moveTo>
                <a:cubicBezTo>
                  <a:pt x="15850" y="21233"/>
                  <a:pt x="15866" y="21249"/>
                  <a:pt x="15882" y="21265"/>
                </a:cubicBezTo>
                <a:lnTo>
                  <a:pt x="15850" y="21297"/>
                </a:lnTo>
                <a:lnTo>
                  <a:pt x="15787" y="21265"/>
                </a:lnTo>
                <a:cubicBezTo>
                  <a:pt x="15803" y="21249"/>
                  <a:pt x="15819" y="21233"/>
                  <a:pt x="15819" y="21233"/>
                </a:cubicBezTo>
                <a:close/>
                <a:moveTo>
                  <a:pt x="16088" y="21202"/>
                </a:moveTo>
                <a:cubicBezTo>
                  <a:pt x="16167" y="21265"/>
                  <a:pt x="16246" y="21312"/>
                  <a:pt x="16262" y="21392"/>
                </a:cubicBezTo>
                <a:cubicBezTo>
                  <a:pt x="16294" y="21407"/>
                  <a:pt x="16325" y="21439"/>
                  <a:pt x="16341" y="21455"/>
                </a:cubicBezTo>
                <a:cubicBezTo>
                  <a:pt x="16319" y="21473"/>
                  <a:pt x="16304" y="21481"/>
                  <a:pt x="16293" y="21481"/>
                </a:cubicBezTo>
                <a:cubicBezTo>
                  <a:pt x="16267" y="21481"/>
                  <a:pt x="16269" y="21432"/>
                  <a:pt x="16246" y="21376"/>
                </a:cubicBezTo>
                <a:cubicBezTo>
                  <a:pt x="16167" y="21392"/>
                  <a:pt x="16072" y="21392"/>
                  <a:pt x="15993" y="21392"/>
                </a:cubicBezTo>
                <a:cubicBezTo>
                  <a:pt x="15993" y="21344"/>
                  <a:pt x="15977" y="21297"/>
                  <a:pt x="15977" y="21249"/>
                </a:cubicBezTo>
                <a:lnTo>
                  <a:pt x="16088" y="21202"/>
                </a:lnTo>
                <a:close/>
                <a:moveTo>
                  <a:pt x="2946" y="21518"/>
                </a:moveTo>
                <a:cubicBezTo>
                  <a:pt x="2946" y="21518"/>
                  <a:pt x="2978" y="21534"/>
                  <a:pt x="2978" y="21550"/>
                </a:cubicBezTo>
                <a:cubicBezTo>
                  <a:pt x="2946" y="21566"/>
                  <a:pt x="2930" y="21566"/>
                  <a:pt x="2914" y="21582"/>
                </a:cubicBezTo>
                <a:cubicBezTo>
                  <a:pt x="2898" y="21582"/>
                  <a:pt x="2883" y="21566"/>
                  <a:pt x="2883" y="21550"/>
                </a:cubicBezTo>
                <a:cubicBezTo>
                  <a:pt x="2898" y="21534"/>
                  <a:pt x="2914" y="21534"/>
                  <a:pt x="2946" y="21518"/>
                </a:cubicBezTo>
                <a:close/>
                <a:moveTo>
                  <a:pt x="3690" y="21502"/>
                </a:moveTo>
                <a:lnTo>
                  <a:pt x="3722" y="21566"/>
                </a:lnTo>
                <a:lnTo>
                  <a:pt x="3690" y="21597"/>
                </a:lnTo>
                <a:cubicBezTo>
                  <a:pt x="3674" y="21582"/>
                  <a:pt x="3658" y="21550"/>
                  <a:pt x="3658" y="21534"/>
                </a:cubicBezTo>
                <a:cubicBezTo>
                  <a:pt x="3643" y="21518"/>
                  <a:pt x="3690" y="21518"/>
                  <a:pt x="3690" y="21502"/>
                </a:cubicBezTo>
                <a:close/>
                <a:moveTo>
                  <a:pt x="15755" y="21882"/>
                </a:moveTo>
                <a:cubicBezTo>
                  <a:pt x="15755" y="21898"/>
                  <a:pt x="15771" y="21914"/>
                  <a:pt x="15771" y="21946"/>
                </a:cubicBezTo>
                <a:cubicBezTo>
                  <a:pt x="15787" y="21946"/>
                  <a:pt x="15755" y="21962"/>
                  <a:pt x="15755" y="21977"/>
                </a:cubicBezTo>
                <a:cubicBezTo>
                  <a:pt x="15740" y="21962"/>
                  <a:pt x="15724" y="21930"/>
                  <a:pt x="15724" y="21914"/>
                </a:cubicBezTo>
                <a:cubicBezTo>
                  <a:pt x="15724" y="21898"/>
                  <a:pt x="15755" y="21882"/>
                  <a:pt x="15755" y="21882"/>
                </a:cubicBezTo>
                <a:close/>
                <a:moveTo>
                  <a:pt x="1331" y="22943"/>
                </a:moveTo>
                <a:cubicBezTo>
                  <a:pt x="1331" y="22943"/>
                  <a:pt x="1363" y="22959"/>
                  <a:pt x="1363" y="22975"/>
                </a:cubicBezTo>
                <a:lnTo>
                  <a:pt x="1299" y="23007"/>
                </a:lnTo>
                <a:cubicBezTo>
                  <a:pt x="1283" y="22991"/>
                  <a:pt x="1268" y="22991"/>
                  <a:pt x="1268" y="22975"/>
                </a:cubicBezTo>
                <a:cubicBezTo>
                  <a:pt x="1283" y="22959"/>
                  <a:pt x="1299" y="22959"/>
                  <a:pt x="1331" y="22943"/>
                </a:cubicBezTo>
                <a:close/>
                <a:moveTo>
                  <a:pt x="3880" y="23007"/>
                </a:moveTo>
                <a:lnTo>
                  <a:pt x="3880" y="23007"/>
                </a:lnTo>
                <a:cubicBezTo>
                  <a:pt x="3944" y="23086"/>
                  <a:pt x="3944" y="23149"/>
                  <a:pt x="3896" y="23197"/>
                </a:cubicBezTo>
                <a:cubicBezTo>
                  <a:pt x="3785" y="23165"/>
                  <a:pt x="3817" y="23102"/>
                  <a:pt x="3880" y="23007"/>
                </a:cubicBezTo>
                <a:close/>
                <a:moveTo>
                  <a:pt x="8139" y="23228"/>
                </a:moveTo>
                <a:cubicBezTo>
                  <a:pt x="8155" y="23244"/>
                  <a:pt x="8187" y="23244"/>
                  <a:pt x="8203" y="23260"/>
                </a:cubicBezTo>
                <a:lnTo>
                  <a:pt x="8171" y="23292"/>
                </a:lnTo>
                <a:lnTo>
                  <a:pt x="8108" y="23260"/>
                </a:lnTo>
                <a:cubicBezTo>
                  <a:pt x="8124" y="23244"/>
                  <a:pt x="8139" y="23228"/>
                  <a:pt x="8139" y="23228"/>
                </a:cubicBezTo>
                <a:close/>
                <a:moveTo>
                  <a:pt x="9786" y="23228"/>
                </a:moveTo>
                <a:lnTo>
                  <a:pt x="9818" y="23260"/>
                </a:lnTo>
                <a:cubicBezTo>
                  <a:pt x="9802" y="23276"/>
                  <a:pt x="9770" y="23276"/>
                  <a:pt x="9754" y="23292"/>
                </a:cubicBezTo>
                <a:cubicBezTo>
                  <a:pt x="9739" y="23292"/>
                  <a:pt x="9739" y="23276"/>
                  <a:pt x="9723" y="23260"/>
                </a:cubicBezTo>
                <a:lnTo>
                  <a:pt x="9786" y="23228"/>
                </a:lnTo>
                <a:close/>
                <a:moveTo>
                  <a:pt x="14615" y="23212"/>
                </a:moveTo>
                <a:cubicBezTo>
                  <a:pt x="14631" y="23228"/>
                  <a:pt x="14631" y="23244"/>
                  <a:pt x="14647" y="23276"/>
                </a:cubicBezTo>
                <a:cubicBezTo>
                  <a:pt x="14647" y="23276"/>
                  <a:pt x="14631" y="23292"/>
                  <a:pt x="14615" y="23307"/>
                </a:cubicBezTo>
                <a:cubicBezTo>
                  <a:pt x="14600" y="23292"/>
                  <a:pt x="14584" y="23260"/>
                  <a:pt x="14584" y="23244"/>
                </a:cubicBezTo>
                <a:cubicBezTo>
                  <a:pt x="14584" y="23228"/>
                  <a:pt x="14615" y="23228"/>
                  <a:pt x="14615" y="23212"/>
                </a:cubicBezTo>
                <a:close/>
                <a:moveTo>
                  <a:pt x="16310" y="23418"/>
                </a:moveTo>
                <a:cubicBezTo>
                  <a:pt x="16325" y="23434"/>
                  <a:pt x="16357" y="23434"/>
                  <a:pt x="16373" y="23450"/>
                </a:cubicBezTo>
                <a:lnTo>
                  <a:pt x="16341" y="23482"/>
                </a:lnTo>
                <a:lnTo>
                  <a:pt x="16278" y="23450"/>
                </a:lnTo>
                <a:cubicBezTo>
                  <a:pt x="16294" y="23434"/>
                  <a:pt x="16310" y="23418"/>
                  <a:pt x="16310" y="23418"/>
                </a:cubicBezTo>
                <a:close/>
                <a:moveTo>
                  <a:pt x="15613" y="23529"/>
                </a:moveTo>
                <a:lnTo>
                  <a:pt x="15613" y="23529"/>
                </a:lnTo>
                <a:cubicBezTo>
                  <a:pt x="15692" y="23592"/>
                  <a:pt x="15692" y="23592"/>
                  <a:pt x="15645" y="23814"/>
                </a:cubicBezTo>
                <a:cubicBezTo>
                  <a:pt x="15581" y="23735"/>
                  <a:pt x="15565" y="23624"/>
                  <a:pt x="15613" y="23529"/>
                </a:cubicBezTo>
                <a:close/>
                <a:moveTo>
                  <a:pt x="15945" y="23687"/>
                </a:moveTo>
                <a:cubicBezTo>
                  <a:pt x="16025" y="23719"/>
                  <a:pt x="16025" y="23846"/>
                  <a:pt x="15945" y="23877"/>
                </a:cubicBezTo>
                <a:cubicBezTo>
                  <a:pt x="15866" y="23830"/>
                  <a:pt x="15866" y="23735"/>
                  <a:pt x="15945" y="23687"/>
                </a:cubicBezTo>
                <a:close/>
                <a:moveTo>
                  <a:pt x="10150" y="23972"/>
                </a:moveTo>
                <a:lnTo>
                  <a:pt x="10182" y="24036"/>
                </a:lnTo>
                <a:lnTo>
                  <a:pt x="10150" y="24067"/>
                </a:lnTo>
                <a:cubicBezTo>
                  <a:pt x="10134" y="24052"/>
                  <a:pt x="10119" y="24020"/>
                  <a:pt x="10119" y="24004"/>
                </a:cubicBezTo>
                <a:cubicBezTo>
                  <a:pt x="10119" y="23988"/>
                  <a:pt x="10150" y="23988"/>
                  <a:pt x="10150" y="23972"/>
                </a:cubicBezTo>
                <a:close/>
                <a:moveTo>
                  <a:pt x="15865" y="24108"/>
                </a:moveTo>
                <a:cubicBezTo>
                  <a:pt x="15899" y="24108"/>
                  <a:pt x="15902" y="24167"/>
                  <a:pt x="15914" y="24226"/>
                </a:cubicBezTo>
                <a:cubicBezTo>
                  <a:pt x="15923" y="24221"/>
                  <a:pt x="15931" y="24219"/>
                  <a:pt x="15938" y="24219"/>
                </a:cubicBezTo>
                <a:cubicBezTo>
                  <a:pt x="15956" y="24219"/>
                  <a:pt x="15971" y="24230"/>
                  <a:pt x="15993" y="24242"/>
                </a:cubicBezTo>
                <a:cubicBezTo>
                  <a:pt x="15970" y="24260"/>
                  <a:pt x="15954" y="24267"/>
                  <a:pt x="15942" y="24267"/>
                </a:cubicBezTo>
                <a:cubicBezTo>
                  <a:pt x="15912" y="24267"/>
                  <a:pt x="15909" y="24219"/>
                  <a:pt x="15898" y="24162"/>
                </a:cubicBezTo>
                <a:cubicBezTo>
                  <a:pt x="15889" y="24167"/>
                  <a:pt x="15882" y="24169"/>
                  <a:pt x="15875" y="24169"/>
                </a:cubicBezTo>
                <a:cubicBezTo>
                  <a:pt x="15857" y="24169"/>
                  <a:pt x="15842" y="24154"/>
                  <a:pt x="15819" y="24131"/>
                </a:cubicBezTo>
                <a:cubicBezTo>
                  <a:pt x="15839" y="24115"/>
                  <a:pt x="15854" y="24108"/>
                  <a:pt x="15865" y="24108"/>
                </a:cubicBezTo>
                <a:close/>
                <a:moveTo>
                  <a:pt x="10055" y="24542"/>
                </a:moveTo>
                <a:lnTo>
                  <a:pt x="10087" y="24574"/>
                </a:lnTo>
                <a:lnTo>
                  <a:pt x="10055" y="24637"/>
                </a:lnTo>
                <a:cubicBezTo>
                  <a:pt x="10039" y="24622"/>
                  <a:pt x="10024" y="24606"/>
                  <a:pt x="10024" y="24606"/>
                </a:cubicBezTo>
                <a:cubicBezTo>
                  <a:pt x="10039" y="24574"/>
                  <a:pt x="10039" y="24558"/>
                  <a:pt x="10055" y="24542"/>
                </a:cubicBezTo>
                <a:close/>
                <a:moveTo>
                  <a:pt x="15565" y="25017"/>
                </a:moveTo>
                <a:cubicBezTo>
                  <a:pt x="15581" y="25033"/>
                  <a:pt x="15581" y="25049"/>
                  <a:pt x="15597" y="25081"/>
                </a:cubicBezTo>
                <a:cubicBezTo>
                  <a:pt x="15597" y="25081"/>
                  <a:pt x="15581" y="25097"/>
                  <a:pt x="15565" y="25112"/>
                </a:cubicBezTo>
                <a:cubicBezTo>
                  <a:pt x="15550" y="25097"/>
                  <a:pt x="15550" y="25065"/>
                  <a:pt x="15534" y="25049"/>
                </a:cubicBezTo>
                <a:cubicBezTo>
                  <a:pt x="15534" y="25033"/>
                  <a:pt x="15565" y="25033"/>
                  <a:pt x="15565" y="25017"/>
                </a:cubicBezTo>
                <a:close/>
                <a:moveTo>
                  <a:pt x="9865" y="26633"/>
                </a:moveTo>
                <a:cubicBezTo>
                  <a:pt x="9944" y="26664"/>
                  <a:pt x="9944" y="26791"/>
                  <a:pt x="9865" y="26823"/>
                </a:cubicBezTo>
                <a:cubicBezTo>
                  <a:pt x="9786" y="26775"/>
                  <a:pt x="9786" y="26680"/>
                  <a:pt x="9865" y="26633"/>
                </a:cubicBezTo>
                <a:close/>
                <a:moveTo>
                  <a:pt x="15375" y="26918"/>
                </a:moveTo>
                <a:lnTo>
                  <a:pt x="15407" y="26981"/>
                </a:lnTo>
                <a:cubicBezTo>
                  <a:pt x="15391" y="26997"/>
                  <a:pt x="15391" y="26997"/>
                  <a:pt x="15375" y="27013"/>
                </a:cubicBezTo>
                <a:cubicBezTo>
                  <a:pt x="15360" y="26997"/>
                  <a:pt x="15344" y="26965"/>
                  <a:pt x="15344" y="26949"/>
                </a:cubicBezTo>
                <a:cubicBezTo>
                  <a:pt x="15344" y="26933"/>
                  <a:pt x="15375" y="26933"/>
                  <a:pt x="15375" y="26918"/>
                </a:cubicBezTo>
                <a:close/>
                <a:moveTo>
                  <a:pt x="14330" y="27108"/>
                </a:moveTo>
                <a:cubicBezTo>
                  <a:pt x="14346" y="27123"/>
                  <a:pt x="14346" y="27139"/>
                  <a:pt x="14362" y="27171"/>
                </a:cubicBezTo>
                <a:cubicBezTo>
                  <a:pt x="14362" y="27171"/>
                  <a:pt x="14330" y="27187"/>
                  <a:pt x="14330" y="27203"/>
                </a:cubicBezTo>
                <a:cubicBezTo>
                  <a:pt x="14315" y="27187"/>
                  <a:pt x="14299" y="27155"/>
                  <a:pt x="14299" y="27139"/>
                </a:cubicBezTo>
                <a:cubicBezTo>
                  <a:pt x="14299" y="27123"/>
                  <a:pt x="14330" y="27123"/>
                  <a:pt x="14330" y="27108"/>
                </a:cubicBezTo>
                <a:close/>
                <a:moveTo>
                  <a:pt x="10055" y="26997"/>
                </a:moveTo>
                <a:lnTo>
                  <a:pt x="10182" y="27266"/>
                </a:lnTo>
                <a:lnTo>
                  <a:pt x="10182" y="27282"/>
                </a:lnTo>
                <a:lnTo>
                  <a:pt x="10039" y="27313"/>
                </a:lnTo>
                <a:cubicBezTo>
                  <a:pt x="9976" y="27218"/>
                  <a:pt x="9976" y="27092"/>
                  <a:pt x="10055" y="26997"/>
                </a:cubicBezTo>
                <a:close/>
                <a:moveTo>
                  <a:pt x="15581" y="27313"/>
                </a:moveTo>
                <a:cubicBezTo>
                  <a:pt x="15581" y="27313"/>
                  <a:pt x="15613" y="27329"/>
                  <a:pt x="15613" y="27345"/>
                </a:cubicBezTo>
                <a:lnTo>
                  <a:pt x="15550" y="27377"/>
                </a:lnTo>
                <a:cubicBezTo>
                  <a:pt x="15534" y="27361"/>
                  <a:pt x="15518" y="27361"/>
                  <a:pt x="15518" y="27345"/>
                </a:cubicBezTo>
                <a:cubicBezTo>
                  <a:pt x="15534" y="27329"/>
                  <a:pt x="15550" y="27329"/>
                  <a:pt x="15581" y="27313"/>
                </a:cubicBezTo>
                <a:close/>
                <a:moveTo>
                  <a:pt x="13681" y="27203"/>
                </a:moveTo>
                <a:lnTo>
                  <a:pt x="13792" y="27234"/>
                </a:lnTo>
                <a:lnTo>
                  <a:pt x="13665" y="27424"/>
                </a:lnTo>
                <a:lnTo>
                  <a:pt x="13555" y="27377"/>
                </a:lnTo>
                <a:cubicBezTo>
                  <a:pt x="13602" y="27313"/>
                  <a:pt x="13650" y="27266"/>
                  <a:pt x="13681" y="27203"/>
                </a:cubicBezTo>
                <a:close/>
                <a:moveTo>
                  <a:pt x="12130" y="27598"/>
                </a:moveTo>
                <a:cubicBezTo>
                  <a:pt x="12145" y="27614"/>
                  <a:pt x="12177" y="27614"/>
                  <a:pt x="12193" y="27630"/>
                </a:cubicBezTo>
                <a:lnTo>
                  <a:pt x="12161" y="27662"/>
                </a:lnTo>
                <a:lnTo>
                  <a:pt x="12098" y="27630"/>
                </a:lnTo>
                <a:cubicBezTo>
                  <a:pt x="12114" y="27614"/>
                  <a:pt x="12130" y="27598"/>
                  <a:pt x="12130" y="27598"/>
                </a:cubicBezTo>
                <a:close/>
                <a:moveTo>
                  <a:pt x="13776" y="27456"/>
                </a:moveTo>
                <a:lnTo>
                  <a:pt x="13808" y="27646"/>
                </a:lnTo>
                <a:lnTo>
                  <a:pt x="13602" y="27662"/>
                </a:lnTo>
                <a:lnTo>
                  <a:pt x="13618" y="27662"/>
                </a:lnTo>
                <a:cubicBezTo>
                  <a:pt x="13602" y="27693"/>
                  <a:pt x="13586" y="27725"/>
                  <a:pt x="13555" y="27741"/>
                </a:cubicBezTo>
                <a:cubicBezTo>
                  <a:pt x="13491" y="27662"/>
                  <a:pt x="13570" y="27662"/>
                  <a:pt x="13634" y="27646"/>
                </a:cubicBezTo>
                <a:cubicBezTo>
                  <a:pt x="13618" y="27598"/>
                  <a:pt x="13602" y="27551"/>
                  <a:pt x="13618" y="27503"/>
                </a:cubicBezTo>
                <a:lnTo>
                  <a:pt x="13776" y="27456"/>
                </a:lnTo>
                <a:close/>
                <a:moveTo>
                  <a:pt x="1869" y="27693"/>
                </a:moveTo>
                <a:cubicBezTo>
                  <a:pt x="1885" y="27709"/>
                  <a:pt x="1917" y="27709"/>
                  <a:pt x="1933" y="27725"/>
                </a:cubicBezTo>
                <a:lnTo>
                  <a:pt x="1901" y="27757"/>
                </a:lnTo>
                <a:lnTo>
                  <a:pt x="1838" y="27725"/>
                </a:lnTo>
                <a:cubicBezTo>
                  <a:pt x="1853" y="27709"/>
                  <a:pt x="1869" y="27693"/>
                  <a:pt x="1869" y="27693"/>
                </a:cubicBezTo>
                <a:close/>
                <a:moveTo>
                  <a:pt x="2075" y="27678"/>
                </a:moveTo>
                <a:cubicBezTo>
                  <a:pt x="2091" y="27693"/>
                  <a:pt x="2091" y="27709"/>
                  <a:pt x="2107" y="27741"/>
                </a:cubicBezTo>
                <a:cubicBezTo>
                  <a:pt x="2107" y="27741"/>
                  <a:pt x="2075" y="27757"/>
                  <a:pt x="2075" y="27773"/>
                </a:cubicBezTo>
                <a:cubicBezTo>
                  <a:pt x="2059" y="27757"/>
                  <a:pt x="2043" y="27725"/>
                  <a:pt x="2043" y="27709"/>
                </a:cubicBezTo>
                <a:cubicBezTo>
                  <a:pt x="2043" y="27693"/>
                  <a:pt x="2059" y="27693"/>
                  <a:pt x="2075" y="27678"/>
                </a:cubicBezTo>
                <a:close/>
                <a:moveTo>
                  <a:pt x="11686" y="27503"/>
                </a:moveTo>
                <a:cubicBezTo>
                  <a:pt x="11702" y="27551"/>
                  <a:pt x="11702" y="27598"/>
                  <a:pt x="11718" y="27646"/>
                </a:cubicBezTo>
                <a:lnTo>
                  <a:pt x="11575" y="27773"/>
                </a:lnTo>
                <a:cubicBezTo>
                  <a:pt x="11559" y="27757"/>
                  <a:pt x="11528" y="27741"/>
                  <a:pt x="11528" y="27741"/>
                </a:cubicBezTo>
                <a:cubicBezTo>
                  <a:pt x="11544" y="27646"/>
                  <a:pt x="11480" y="27598"/>
                  <a:pt x="11385" y="27503"/>
                </a:cubicBezTo>
                <a:close/>
                <a:moveTo>
                  <a:pt x="13095" y="27773"/>
                </a:moveTo>
                <a:cubicBezTo>
                  <a:pt x="13111" y="27773"/>
                  <a:pt x="13127" y="27820"/>
                  <a:pt x="13127" y="27836"/>
                </a:cubicBezTo>
                <a:cubicBezTo>
                  <a:pt x="13127" y="27836"/>
                  <a:pt x="13095" y="27868"/>
                  <a:pt x="13095" y="27868"/>
                </a:cubicBezTo>
                <a:cubicBezTo>
                  <a:pt x="13048" y="27868"/>
                  <a:pt x="13016" y="27852"/>
                  <a:pt x="12969" y="27852"/>
                </a:cubicBezTo>
                <a:lnTo>
                  <a:pt x="12969" y="27788"/>
                </a:lnTo>
                <a:cubicBezTo>
                  <a:pt x="13016" y="27773"/>
                  <a:pt x="13048" y="27773"/>
                  <a:pt x="13095" y="27773"/>
                </a:cubicBezTo>
                <a:close/>
                <a:moveTo>
                  <a:pt x="14378" y="27693"/>
                </a:moveTo>
                <a:lnTo>
                  <a:pt x="14378" y="27693"/>
                </a:lnTo>
                <a:cubicBezTo>
                  <a:pt x="14473" y="27709"/>
                  <a:pt x="14473" y="27804"/>
                  <a:pt x="14615" y="27836"/>
                </a:cubicBezTo>
                <a:lnTo>
                  <a:pt x="14394" y="27883"/>
                </a:lnTo>
                <a:cubicBezTo>
                  <a:pt x="14346" y="27836"/>
                  <a:pt x="14330" y="27757"/>
                  <a:pt x="14378" y="27693"/>
                </a:cubicBezTo>
                <a:close/>
                <a:moveTo>
                  <a:pt x="12066" y="27883"/>
                </a:moveTo>
                <a:cubicBezTo>
                  <a:pt x="12066" y="27883"/>
                  <a:pt x="12098" y="27899"/>
                  <a:pt x="12098" y="27915"/>
                </a:cubicBezTo>
                <a:lnTo>
                  <a:pt x="12035" y="27947"/>
                </a:lnTo>
                <a:lnTo>
                  <a:pt x="12003" y="27915"/>
                </a:lnTo>
                <a:cubicBezTo>
                  <a:pt x="12019" y="27899"/>
                  <a:pt x="12035" y="27899"/>
                  <a:pt x="12066" y="27883"/>
                </a:cubicBezTo>
                <a:close/>
                <a:moveTo>
                  <a:pt x="1695" y="27963"/>
                </a:moveTo>
                <a:cubicBezTo>
                  <a:pt x="1711" y="27978"/>
                  <a:pt x="1711" y="27994"/>
                  <a:pt x="1727" y="28026"/>
                </a:cubicBezTo>
                <a:cubicBezTo>
                  <a:pt x="1727" y="28026"/>
                  <a:pt x="1695" y="28042"/>
                  <a:pt x="1695" y="28058"/>
                </a:cubicBezTo>
                <a:cubicBezTo>
                  <a:pt x="1679" y="28042"/>
                  <a:pt x="1663" y="28010"/>
                  <a:pt x="1663" y="27994"/>
                </a:cubicBezTo>
                <a:cubicBezTo>
                  <a:pt x="1663" y="27978"/>
                  <a:pt x="1695" y="27978"/>
                  <a:pt x="1695" y="27963"/>
                </a:cubicBezTo>
                <a:close/>
                <a:moveTo>
                  <a:pt x="13095" y="28073"/>
                </a:moveTo>
                <a:lnTo>
                  <a:pt x="13095" y="28073"/>
                </a:lnTo>
                <a:cubicBezTo>
                  <a:pt x="13149" y="28154"/>
                  <a:pt x="13100" y="28155"/>
                  <a:pt x="13035" y="28163"/>
                </a:cubicBezTo>
                <a:lnTo>
                  <a:pt x="13035" y="28163"/>
                </a:lnTo>
                <a:cubicBezTo>
                  <a:pt x="13050" y="28133"/>
                  <a:pt x="13065" y="28103"/>
                  <a:pt x="13095" y="28073"/>
                </a:cubicBezTo>
                <a:close/>
                <a:moveTo>
                  <a:pt x="3946" y="27958"/>
                </a:moveTo>
                <a:cubicBezTo>
                  <a:pt x="3952" y="27958"/>
                  <a:pt x="3956" y="27960"/>
                  <a:pt x="3959" y="27963"/>
                </a:cubicBezTo>
                <a:lnTo>
                  <a:pt x="3991" y="28010"/>
                </a:lnTo>
                <a:cubicBezTo>
                  <a:pt x="4007" y="28073"/>
                  <a:pt x="3991" y="28153"/>
                  <a:pt x="3991" y="28216"/>
                </a:cubicBezTo>
                <a:cubicBezTo>
                  <a:pt x="3991" y="28232"/>
                  <a:pt x="3912" y="28248"/>
                  <a:pt x="3912" y="28248"/>
                </a:cubicBezTo>
                <a:cubicBezTo>
                  <a:pt x="3883" y="28177"/>
                  <a:pt x="3855" y="28118"/>
                  <a:pt x="3849" y="28118"/>
                </a:cubicBezTo>
                <a:cubicBezTo>
                  <a:pt x="3849" y="28118"/>
                  <a:pt x="3849" y="28119"/>
                  <a:pt x="3849" y="28119"/>
                </a:cubicBezTo>
                <a:lnTo>
                  <a:pt x="3849" y="28119"/>
                </a:lnTo>
                <a:cubicBezTo>
                  <a:pt x="3875" y="27992"/>
                  <a:pt x="3921" y="27958"/>
                  <a:pt x="3946" y="27958"/>
                </a:cubicBezTo>
                <a:close/>
                <a:moveTo>
                  <a:pt x="13032" y="28153"/>
                </a:moveTo>
                <a:lnTo>
                  <a:pt x="13032" y="28163"/>
                </a:lnTo>
                <a:lnTo>
                  <a:pt x="13032" y="28163"/>
                </a:lnTo>
                <a:cubicBezTo>
                  <a:pt x="13022" y="28165"/>
                  <a:pt x="13011" y="28166"/>
                  <a:pt x="13000" y="28168"/>
                </a:cubicBezTo>
                <a:cubicBezTo>
                  <a:pt x="13032" y="28216"/>
                  <a:pt x="13032" y="28263"/>
                  <a:pt x="13032" y="28311"/>
                </a:cubicBezTo>
                <a:lnTo>
                  <a:pt x="13127" y="28390"/>
                </a:lnTo>
                <a:cubicBezTo>
                  <a:pt x="13100" y="28443"/>
                  <a:pt x="13059" y="28452"/>
                  <a:pt x="13017" y="28452"/>
                </a:cubicBezTo>
                <a:cubicBezTo>
                  <a:pt x="12996" y="28452"/>
                  <a:pt x="12976" y="28450"/>
                  <a:pt x="12957" y="28450"/>
                </a:cubicBezTo>
                <a:cubicBezTo>
                  <a:pt x="12944" y="28450"/>
                  <a:pt x="12932" y="28451"/>
                  <a:pt x="12921" y="28453"/>
                </a:cubicBezTo>
                <a:cubicBezTo>
                  <a:pt x="12826" y="28422"/>
                  <a:pt x="12763" y="28343"/>
                  <a:pt x="12747" y="28248"/>
                </a:cubicBezTo>
                <a:cubicBezTo>
                  <a:pt x="12715" y="28248"/>
                  <a:pt x="12684" y="28216"/>
                  <a:pt x="12668" y="28200"/>
                </a:cubicBezTo>
                <a:cubicBezTo>
                  <a:pt x="12690" y="28182"/>
                  <a:pt x="12705" y="28174"/>
                  <a:pt x="12716" y="28174"/>
                </a:cubicBezTo>
                <a:cubicBezTo>
                  <a:pt x="12742" y="28174"/>
                  <a:pt x="12740" y="28223"/>
                  <a:pt x="12763" y="28279"/>
                </a:cubicBezTo>
                <a:cubicBezTo>
                  <a:pt x="12795" y="28232"/>
                  <a:pt x="12858" y="28184"/>
                  <a:pt x="12905" y="28153"/>
                </a:cubicBezTo>
                <a:close/>
                <a:moveTo>
                  <a:pt x="3136" y="28643"/>
                </a:moveTo>
                <a:cubicBezTo>
                  <a:pt x="3136" y="28643"/>
                  <a:pt x="3152" y="28659"/>
                  <a:pt x="3168" y="28675"/>
                </a:cubicBezTo>
                <a:cubicBezTo>
                  <a:pt x="3152" y="28691"/>
                  <a:pt x="3120" y="28691"/>
                  <a:pt x="3104" y="28707"/>
                </a:cubicBezTo>
                <a:cubicBezTo>
                  <a:pt x="3088" y="28707"/>
                  <a:pt x="3073" y="28691"/>
                  <a:pt x="3073" y="28675"/>
                </a:cubicBezTo>
                <a:cubicBezTo>
                  <a:pt x="3088" y="28659"/>
                  <a:pt x="3104" y="28659"/>
                  <a:pt x="3136" y="28643"/>
                </a:cubicBezTo>
                <a:close/>
                <a:moveTo>
                  <a:pt x="1679" y="28469"/>
                </a:moveTo>
                <a:cubicBezTo>
                  <a:pt x="1758" y="28469"/>
                  <a:pt x="1774" y="28548"/>
                  <a:pt x="1838" y="28596"/>
                </a:cubicBezTo>
                <a:cubicBezTo>
                  <a:pt x="1790" y="28628"/>
                  <a:pt x="1743" y="28675"/>
                  <a:pt x="1711" y="28723"/>
                </a:cubicBezTo>
                <a:cubicBezTo>
                  <a:pt x="1648" y="28643"/>
                  <a:pt x="1648" y="28643"/>
                  <a:pt x="1679" y="28469"/>
                </a:cubicBezTo>
                <a:close/>
                <a:moveTo>
                  <a:pt x="10736" y="28738"/>
                </a:moveTo>
                <a:lnTo>
                  <a:pt x="10768" y="28770"/>
                </a:lnTo>
                <a:cubicBezTo>
                  <a:pt x="10752" y="28786"/>
                  <a:pt x="10720" y="28786"/>
                  <a:pt x="10704" y="28802"/>
                </a:cubicBezTo>
                <a:cubicBezTo>
                  <a:pt x="10689" y="28802"/>
                  <a:pt x="10689" y="28786"/>
                  <a:pt x="10673" y="28770"/>
                </a:cubicBezTo>
                <a:lnTo>
                  <a:pt x="10736" y="28738"/>
                </a:lnTo>
                <a:close/>
                <a:moveTo>
                  <a:pt x="10926" y="28738"/>
                </a:moveTo>
                <a:cubicBezTo>
                  <a:pt x="10926" y="28738"/>
                  <a:pt x="10958" y="28770"/>
                  <a:pt x="10958" y="28770"/>
                </a:cubicBezTo>
                <a:cubicBezTo>
                  <a:pt x="10942" y="28786"/>
                  <a:pt x="10910" y="28786"/>
                  <a:pt x="10894" y="28802"/>
                </a:cubicBezTo>
                <a:cubicBezTo>
                  <a:pt x="10879" y="28802"/>
                  <a:pt x="10879" y="28786"/>
                  <a:pt x="10863" y="28770"/>
                </a:cubicBezTo>
                <a:cubicBezTo>
                  <a:pt x="10879" y="28754"/>
                  <a:pt x="10894" y="28754"/>
                  <a:pt x="10926" y="28738"/>
                </a:cubicBezTo>
                <a:close/>
                <a:moveTo>
                  <a:pt x="5036" y="28833"/>
                </a:moveTo>
                <a:lnTo>
                  <a:pt x="5068" y="28865"/>
                </a:lnTo>
                <a:cubicBezTo>
                  <a:pt x="5052" y="28881"/>
                  <a:pt x="5020" y="28881"/>
                  <a:pt x="5004" y="28897"/>
                </a:cubicBezTo>
                <a:cubicBezTo>
                  <a:pt x="4989" y="28897"/>
                  <a:pt x="4989" y="28881"/>
                  <a:pt x="4973" y="28865"/>
                </a:cubicBezTo>
                <a:lnTo>
                  <a:pt x="5036" y="28833"/>
                </a:lnTo>
                <a:close/>
                <a:moveTo>
                  <a:pt x="1252" y="29103"/>
                </a:moveTo>
                <a:lnTo>
                  <a:pt x="1252" y="29103"/>
                </a:lnTo>
                <a:cubicBezTo>
                  <a:pt x="1299" y="29118"/>
                  <a:pt x="1315" y="29150"/>
                  <a:pt x="1347" y="29166"/>
                </a:cubicBezTo>
                <a:cubicBezTo>
                  <a:pt x="1319" y="29184"/>
                  <a:pt x="1301" y="29192"/>
                  <a:pt x="1288" y="29192"/>
                </a:cubicBezTo>
                <a:cubicBezTo>
                  <a:pt x="1258" y="29192"/>
                  <a:pt x="1263" y="29147"/>
                  <a:pt x="1252" y="29103"/>
                </a:cubicBezTo>
                <a:close/>
                <a:moveTo>
                  <a:pt x="12430" y="29008"/>
                </a:moveTo>
                <a:cubicBezTo>
                  <a:pt x="12510" y="29087"/>
                  <a:pt x="12510" y="29150"/>
                  <a:pt x="12430" y="29213"/>
                </a:cubicBezTo>
                <a:lnTo>
                  <a:pt x="12335" y="29198"/>
                </a:lnTo>
                <a:lnTo>
                  <a:pt x="12288" y="29039"/>
                </a:lnTo>
                <a:lnTo>
                  <a:pt x="12430" y="29008"/>
                </a:lnTo>
                <a:close/>
                <a:moveTo>
                  <a:pt x="2645" y="29198"/>
                </a:moveTo>
                <a:lnTo>
                  <a:pt x="2677" y="29261"/>
                </a:lnTo>
                <a:lnTo>
                  <a:pt x="2645" y="29293"/>
                </a:lnTo>
                <a:cubicBezTo>
                  <a:pt x="2629" y="29277"/>
                  <a:pt x="2629" y="29245"/>
                  <a:pt x="2613" y="29229"/>
                </a:cubicBezTo>
                <a:cubicBezTo>
                  <a:pt x="2613" y="29213"/>
                  <a:pt x="2645" y="29213"/>
                  <a:pt x="2645" y="29198"/>
                </a:cubicBezTo>
                <a:close/>
                <a:moveTo>
                  <a:pt x="6144" y="29673"/>
                </a:moveTo>
                <a:cubicBezTo>
                  <a:pt x="6208" y="29736"/>
                  <a:pt x="6208" y="29799"/>
                  <a:pt x="6144" y="29847"/>
                </a:cubicBezTo>
                <a:cubicBezTo>
                  <a:pt x="6049" y="29815"/>
                  <a:pt x="6081" y="29752"/>
                  <a:pt x="6144" y="29673"/>
                </a:cubicBezTo>
                <a:close/>
                <a:moveTo>
                  <a:pt x="6651" y="30448"/>
                </a:moveTo>
                <a:lnTo>
                  <a:pt x="6683" y="30480"/>
                </a:lnTo>
                <a:cubicBezTo>
                  <a:pt x="6667" y="30496"/>
                  <a:pt x="6635" y="30496"/>
                  <a:pt x="6619" y="30512"/>
                </a:cubicBezTo>
                <a:cubicBezTo>
                  <a:pt x="6604" y="30512"/>
                  <a:pt x="6588" y="30496"/>
                  <a:pt x="6588" y="30480"/>
                </a:cubicBezTo>
                <a:lnTo>
                  <a:pt x="6651" y="30448"/>
                </a:lnTo>
                <a:close/>
                <a:moveTo>
                  <a:pt x="7823" y="0"/>
                </a:moveTo>
                <a:cubicBezTo>
                  <a:pt x="7791" y="80"/>
                  <a:pt x="7775" y="143"/>
                  <a:pt x="7744" y="190"/>
                </a:cubicBezTo>
                <a:lnTo>
                  <a:pt x="7474" y="238"/>
                </a:lnTo>
                <a:lnTo>
                  <a:pt x="7585" y="365"/>
                </a:lnTo>
                <a:lnTo>
                  <a:pt x="7490" y="460"/>
                </a:lnTo>
                <a:lnTo>
                  <a:pt x="7490" y="760"/>
                </a:lnTo>
                <a:cubicBezTo>
                  <a:pt x="7332" y="792"/>
                  <a:pt x="7332" y="966"/>
                  <a:pt x="7237" y="1077"/>
                </a:cubicBezTo>
                <a:cubicBezTo>
                  <a:pt x="7189" y="966"/>
                  <a:pt x="7189" y="840"/>
                  <a:pt x="7221" y="729"/>
                </a:cubicBezTo>
                <a:lnTo>
                  <a:pt x="7316" y="618"/>
                </a:lnTo>
                <a:lnTo>
                  <a:pt x="7158" y="586"/>
                </a:lnTo>
                <a:cubicBezTo>
                  <a:pt x="7094" y="713"/>
                  <a:pt x="7063" y="808"/>
                  <a:pt x="7015" y="887"/>
                </a:cubicBezTo>
                <a:cubicBezTo>
                  <a:pt x="6952" y="982"/>
                  <a:pt x="6904" y="1061"/>
                  <a:pt x="6841" y="1140"/>
                </a:cubicBezTo>
                <a:lnTo>
                  <a:pt x="7031" y="1204"/>
                </a:lnTo>
                <a:lnTo>
                  <a:pt x="6841" y="1299"/>
                </a:lnTo>
                <a:lnTo>
                  <a:pt x="6841" y="1790"/>
                </a:lnTo>
                <a:lnTo>
                  <a:pt x="6699" y="1916"/>
                </a:lnTo>
                <a:lnTo>
                  <a:pt x="6604" y="1837"/>
                </a:lnTo>
                <a:cubicBezTo>
                  <a:pt x="6556" y="1948"/>
                  <a:pt x="6493" y="2043"/>
                  <a:pt x="6398" y="2122"/>
                </a:cubicBezTo>
                <a:cubicBezTo>
                  <a:pt x="6350" y="2185"/>
                  <a:pt x="6255" y="2217"/>
                  <a:pt x="6255" y="2312"/>
                </a:cubicBezTo>
                <a:cubicBezTo>
                  <a:pt x="6258" y="2313"/>
                  <a:pt x="6261" y="2313"/>
                  <a:pt x="6263" y="2313"/>
                </a:cubicBezTo>
                <a:lnTo>
                  <a:pt x="6263" y="2313"/>
                </a:lnTo>
                <a:cubicBezTo>
                  <a:pt x="6260" y="2314"/>
                  <a:pt x="6257" y="2314"/>
                  <a:pt x="6254" y="2314"/>
                </a:cubicBezTo>
                <a:cubicBezTo>
                  <a:pt x="6189" y="2314"/>
                  <a:pt x="6171" y="2232"/>
                  <a:pt x="6113" y="2217"/>
                </a:cubicBezTo>
                <a:lnTo>
                  <a:pt x="5986" y="2360"/>
                </a:lnTo>
                <a:lnTo>
                  <a:pt x="6081" y="2455"/>
                </a:lnTo>
                <a:lnTo>
                  <a:pt x="6081" y="2835"/>
                </a:lnTo>
                <a:lnTo>
                  <a:pt x="6160" y="2930"/>
                </a:lnTo>
                <a:lnTo>
                  <a:pt x="6097" y="3009"/>
                </a:lnTo>
                <a:lnTo>
                  <a:pt x="6208" y="3199"/>
                </a:lnTo>
                <a:cubicBezTo>
                  <a:pt x="6065" y="3262"/>
                  <a:pt x="6018" y="3436"/>
                  <a:pt x="5844" y="3452"/>
                </a:cubicBezTo>
                <a:cubicBezTo>
                  <a:pt x="5796" y="3341"/>
                  <a:pt x="5749" y="3246"/>
                  <a:pt x="5685" y="3151"/>
                </a:cubicBezTo>
                <a:lnTo>
                  <a:pt x="5780" y="3009"/>
                </a:lnTo>
                <a:lnTo>
                  <a:pt x="5780" y="2740"/>
                </a:lnTo>
                <a:cubicBezTo>
                  <a:pt x="5574" y="2660"/>
                  <a:pt x="5495" y="2597"/>
                  <a:pt x="5543" y="2534"/>
                </a:cubicBezTo>
                <a:lnTo>
                  <a:pt x="5701" y="2486"/>
                </a:lnTo>
                <a:cubicBezTo>
                  <a:pt x="5701" y="2423"/>
                  <a:pt x="5685" y="2375"/>
                  <a:pt x="5669" y="2328"/>
                </a:cubicBezTo>
                <a:cubicBezTo>
                  <a:pt x="5495" y="2328"/>
                  <a:pt x="5321" y="2344"/>
                  <a:pt x="5163" y="2344"/>
                </a:cubicBezTo>
                <a:cubicBezTo>
                  <a:pt x="5147" y="2344"/>
                  <a:pt x="5131" y="2375"/>
                  <a:pt x="5131" y="2375"/>
                </a:cubicBezTo>
                <a:lnTo>
                  <a:pt x="5321" y="2470"/>
                </a:lnTo>
                <a:lnTo>
                  <a:pt x="5036" y="2755"/>
                </a:lnTo>
                <a:lnTo>
                  <a:pt x="5036" y="3040"/>
                </a:lnTo>
                <a:lnTo>
                  <a:pt x="5131" y="3135"/>
                </a:lnTo>
                <a:cubicBezTo>
                  <a:pt x="5131" y="3183"/>
                  <a:pt x="5115" y="3215"/>
                  <a:pt x="5115" y="3262"/>
                </a:cubicBezTo>
                <a:cubicBezTo>
                  <a:pt x="5076" y="3278"/>
                  <a:pt x="5040" y="3290"/>
                  <a:pt x="5012" y="3290"/>
                </a:cubicBezTo>
                <a:cubicBezTo>
                  <a:pt x="4985" y="3290"/>
                  <a:pt x="4965" y="3278"/>
                  <a:pt x="4957" y="3246"/>
                </a:cubicBezTo>
                <a:cubicBezTo>
                  <a:pt x="4941" y="3183"/>
                  <a:pt x="4909" y="3135"/>
                  <a:pt x="4909" y="3104"/>
                </a:cubicBezTo>
                <a:cubicBezTo>
                  <a:pt x="4880" y="3096"/>
                  <a:pt x="4851" y="3086"/>
                  <a:pt x="4825" y="3086"/>
                </a:cubicBezTo>
                <a:cubicBezTo>
                  <a:pt x="4794" y="3086"/>
                  <a:pt x="4768" y="3100"/>
                  <a:pt x="4751" y="3151"/>
                </a:cubicBezTo>
                <a:cubicBezTo>
                  <a:pt x="4862" y="3278"/>
                  <a:pt x="4862" y="3310"/>
                  <a:pt x="4799" y="3357"/>
                </a:cubicBezTo>
                <a:lnTo>
                  <a:pt x="4561" y="3230"/>
                </a:lnTo>
                <a:cubicBezTo>
                  <a:pt x="4561" y="3199"/>
                  <a:pt x="4545" y="3151"/>
                  <a:pt x="4529" y="3088"/>
                </a:cubicBezTo>
                <a:lnTo>
                  <a:pt x="4371" y="3120"/>
                </a:lnTo>
                <a:lnTo>
                  <a:pt x="4371" y="3278"/>
                </a:lnTo>
                <a:cubicBezTo>
                  <a:pt x="4361" y="3275"/>
                  <a:pt x="4351" y="3275"/>
                  <a:pt x="4341" y="3275"/>
                </a:cubicBezTo>
                <a:cubicBezTo>
                  <a:pt x="4315" y="3275"/>
                  <a:pt x="4289" y="3280"/>
                  <a:pt x="4263" y="3280"/>
                </a:cubicBezTo>
                <a:cubicBezTo>
                  <a:pt x="4236" y="3280"/>
                  <a:pt x="4208" y="3274"/>
                  <a:pt x="4181" y="3246"/>
                </a:cubicBezTo>
                <a:lnTo>
                  <a:pt x="4181" y="2850"/>
                </a:lnTo>
                <a:lnTo>
                  <a:pt x="4260" y="2740"/>
                </a:lnTo>
                <a:lnTo>
                  <a:pt x="4181" y="2660"/>
                </a:lnTo>
                <a:lnTo>
                  <a:pt x="4276" y="2550"/>
                </a:lnTo>
                <a:lnTo>
                  <a:pt x="4276" y="2185"/>
                </a:lnTo>
                <a:lnTo>
                  <a:pt x="4181" y="2075"/>
                </a:lnTo>
                <a:lnTo>
                  <a:pt x="4181" y="1980"/>
                </a:lnTo>
                <a:lnTo>
                  <a:pt x="4355" y="1885"/>
                </a:lnTo>
                <a:lnTo>
                  <a:pt x="4292" y="1821"/>
                </a:lnTo>
                <a:cubicBezTo>
                  <a:pt x="4213" y="1710"/>
                  <a:pt x="4339" y="1568"/>
                  <a:pt x="4213" y="1457"/>
                </a:cubicBezTo>
                <a:lnTo>
                  <a:pt x="4070" y="1489"/>
                </a:lnTo>
                <a:lnTo>
                  <a:pt x="4070" y="1916"/>
                </a:lnTo>
                <a:cubicBezTo>
                  <a:pt x="3991" y="2043"/>
                  <a:pt x="3880" y="2138"/>
                  <a:pt x="3880" y="2312"/>
                </a:cubicBezTo>
                <a:lnTo>
                  <a:pt x="3690" y="2660"/>
                </a:lnTo>
                <a:cubicBezTo>
                  <a:pt x="3658" y="2660"/>
                  <a:pt x="3643" y="2676"/>
                  <a:pt x="3595" y="2692"/>
                </a:cubicBezTo>
                <a:lnTo>
                  <a:pt x="3516" y="2645"/>
                </a:lnTo>
                <a:lnTo>
                  <a:pt x="3595" y="2550"/>
                </a:lnTo>
                <a:lnTo>
                  <a:pt x="3516" y="2455"/>
                </a:lnTo>
                <a:lnTo>
                  <a:pt x="3595" y="2360"/>
                </a:lnTo>
                <a:lnTo>
                  <a:pt x="3500" y="2265"/>
                </a:lnTo>
                <a:lnTo>
                  <a:pt x="3500" y="2122"/>
                </a:lnTo>
                <a:lnTo>
                  <a:pt x="3358" y="2122"/>
                </a:lnTo>
                <a:lnTo>
                  <a:pt x="3263" y="2217"/>
                </a:lnTo>
                <a:lnTo>
                  <a:pt x="3168" y="2138"/>
                </a:lnTo>
                <a:lnTo>
                  <a:pt x="3025" y="2265"/>
                </a:lnTo>
                <a:lnTo>
                  <a:pt x="3120" y="2360"/>
                </a:lnTo>
                <a:lnTo>
                  <a:pt x="2978" y="2502"/>
                </a:lnTo>
                <a:lnTo>
                  <a:pt x="2835" y="2502"/>
                </a:lnTo>
                <a:cubicBezTo>
                  <a:pt x="2819" y="2581"/>
                  <a:pt x="2914" y="2597"/>
                  <a:pt x="2930" y="2660"/>
                </a:cubicBezTo>
                <a:cubicBezTo>
                  <a:pt x="2867" y="2724"/>
                  <a:pt x="2772" y="2787"/>
                  <a:pt x="2883" y="2882"/>
                </a:cubicBezTo>
                <a:lnTo>
                  <a:pt x="2978" y="2882"/>
                </a:lnTo>
                <a:cubicBezTo>
                  <a:pt x="3025" y="2961"/>
                  <a:pt x="3088" y="3056"/>
                  <a:pt x="3120" y="3104"/>
                </a:cubicBezTo>
                <a:cubicBezTo>
                  <a:pt x="3136" y="3167"/>
                  <a:pt x="3136" y="3230"/>
                  <a:pt x="3041" y="3278"/>
                </a:cubicBezTo>
                <a:lnTo>
                  <a:pt x="2867" y="3183"/>
                </a:lnTo>
                <a:cubicBezTo>
                  <a:pt x="2819" y="3246"/>
                  <a:pt x="2851" y="3325"/>
                  <a:pt x="2835" y="3405"/>
                </a:cubicBezTo>
                <a:lnTo>
                  <a:pt x="2708" y="3547"/>
                </a:lnTo>
                <a:lnTo>
                  <a:pt x="2598" y="3452"/>
                </a:lnTo>
                <a:lnTo>
                  <a:pt x="2518" y="3642"/>
                </a:lnTo>
                <a:lnTo>
                  <a:pt x="2408" y="3642"/>
                </a:lnTo>
                <a:lnTo>
                  <a:pt x="2233" y="3278"/>
                </a:lnTo>
                <a:lnTo>
                  <a:pt x="1933" y="3230"/>
                </a:lnTo>
                <a:lnTo>
                  <a:pt x="2202" y="3025"/>
                </a:lnTo>
                <a:lnTo>
                  <a:pt x="2107" y="2724"/>
                </a:lnTo>
                <a:lnTo>
                  <a:pt x="2170" y="2660"/>
                </a:lnTo>
                <a:lnTo>
                  <a:pt x="1996" y="2360"/>
                </a:lnTo>
                <a:lnTo>
                  <a:pt x="2091" y="2249"/>
                </a:lnTo>
                <a:lnTo>
                  <a:pt x="1948" y="2217"/>
                </a:lnTo>
                <a:lnTo>
                  <a:pt x="1869" y="2296"/>
                </a:lnTo>
                <a:cubicBezTo>
                  <a:pt x="1835" y="2319"/>
                  <a:pt x="1802" y="2323"/>
                  <a:pt x="1769" y="2323"/>
                </a:cubicBezTo>
                <a:cubicBezTo>
                  <a:pt x="1748" y="2323"/>
                  <a:pt x="1727" y="2321"/>
                  <a:pt x="1707" y="2321"/>
                </a:cubicBezTo>
                <a:cubicBezTo>
                  <a:pt x="1673" y="2321"/>
                  <a:pt x="1642" y="2327"/>
                  <a:pt x="1616" y="2360"/>
                </a:cubicBezTo>
                <a:cubicBezTo>
                  <a:pt x="1616" y="2423"/>
                  <a:pt x="1600" y="2502"/>
                  <a:pt x="1600" y="2565"/>
                </a:cubicBezTo>
                <a:lnTo>
                  <a:pt x="1410" y="2740"/>
                </a:lnTo>
                <a:lnTo>
                  <a:pt x="1410" y="3072"/>
                </a:lnTo>
                <a:lnTo>
                  <a:pt x="1125" y="3310"/>
                </a:lnTo>
                <a:lnTo>
                  <a:pt x="1125" y="3500"/>
                </a:lnTo>
                <a:lnTo>
                  <a:pt x="951" y="3690"/>
                </a:lnTo>
                <a:lnTo>
                  <a:pt x="1030" y="3785"/>
                </a:lnTo>
                <a:cubicBezTo>
                  <a:pt x="919" y="3848"/>
                  <a:pt x="951" y="4006"/>
                  <a:pt x="856" y="4085"/>
                </a:cubicBezTo>
                <a:cubicBezTo>
                  <a:pt x="824" y="4101"/>
                  <a:pt x="856" y="4180"/>
                  <a:pt x="856" y="4228"/>
                </a:cubicBezTo>
                <a:cubicBezTo>
                  <a:pt x="856" y="4244"/>
                  <a:pt x="872" y="4275"/>
                  <a:pt x="888" y="4291"/>
                </a:cubicBezTo>
                <a:cubicBezTo>
                  <a:pt x="935" y="4307"/>
                  <a:pt x="967" y="4323"/>
                  <a:pt x="1014" y="4339"/>
                </a:cubicBezTo>
                <a:cubicBezTo>
                  <a:pt x="1030" y="4355"/>
                  <a:pt x="1030" y="4386"/>
                  <a:pt x="1030" y="4418"/>
                </a:cubicBezTo>
                <a:cubicBezTo>
                  <a:pt x="998" y="4560"/>
                  <a:pt x="856" y="4560"/>
                  <a:pt x="761" y="4640"/>
                </a:cubicBezTo>
                <a:lnTo>
                  <a:pt x="840" y="4735"/>
                </a:lnTo>
                <a:lnTo>
                  <a:pt x="840" y="4925"/>
                </a:lnTo>
                <a:lnTo>
                  <a:pt x="745" y="5020"/>
                </a:lnTo>
                <a:lnTo>
                  <a:pt x="745" y="5431"/>
                </a:lnTo>
                <a:lnTo>
                  <a:pt x="571" y="5558"/>
                </a:lnTo>
                <a:lnTo>
                  <a:pt x="571" y="6081"/>
                </a:lnTo>
                <a:cubicBezTo>
                  <a:pt x="571" y="6096"/>
                  <a:pt x="603" y="6096"/>
                  <a:pt x="603" y="6096"/>
                </a:cubicBezTo>
                <a:lnTo>
                  <a:pt x="729" y="6128"/>
                </a:lnTo>
                <a:cubicBezTo>
                  <a:pt x="761" y="6207"/>
                  <a:pt x="761" y="6255"/>
                  <a:pt x="713" y="6286"/>
                </a:cubicBezTo>
                <a:lnTo>
                  <a:pt x="571" y="6334"/>
                </a:lnTo>
                <a:lnTo>
                  <a:pt x="571" y="6429"/>
                </a:lnTo>
                <a:lnTo>
                  <a:pt x="666" y="6540"/>
                </a:lnTo>
                <a:cubicBezTo>
                  <a:pt x="634" y="6556"/>
                  <a:pt x="618" y="6571"/>
                  <a:pt x="603" y="6603"/>
                </a:cubicBezTo>
                <a:cubicBezTo>
                  <a:pt x="587" y="6635"/>
                  <a:pt x="571" y="6666"/>
                  <a:pt x="571" y="6698"/>
                </a:cubicBezTo>
                <a:lnTo>
                  <a:pt x="666" y="6825"/>
                </a:lnTo>
                <a:lnTo>
                  <a:pt x="666" y="7300"/>
                </a:lnTo>
                <a:lnTo>
                  <a:pt x="587" y="7379"/>
                </a:lnTo>
                <a:cubicBezTo>
                  <a:pt x="634" y="7490"/>
                  <a:pt x="698" y="7585"/>
                  <a:pt x="745" y="7696"/>
                </a:cubicBezTo>
                <a:lnTo>
                  <a:pt x="666" y="7775"/>
                </a:lnTo>
                <a:lnTo>
                  <a:pt x="666" y="8155"/>
                </a:lnTo>
                <a:lnTo>
                  <a:pt x="571" y="8250"/>
                </a:lnTo>
                <a:lnTo>
                  <a:pt x="571" y="8440"/>
                </a:lnTo>
                <a:lnTo>
                  <a:pt x="476" y="8535"/>
                </a:lnTo>
                <a:lnTo>
                  <a:pt x="476" y="9580"/>
                </a:lnTo>
                <a:lnTo>
                  <a:pt x="571" y="9675"/>
                </a:lnTo>
                <a:lnTo>
                  <a:pt x="571" y="9960"/>
                </a:lnTo>
                <a:lnTo>
                  <a:pt x="476" y="10071"/>
                </a:lnTo>
                <a:lnTo>
                  <a:pt x="476" y="10894"/>
                </a:lnTo>
                <a:cubicBezTo>
                  <a:pt x="476" y="10957"/>
                  <a:pt x="508" y="11052"/>
                  <a:pt x="476" y="11068"/>
                </a:cubicBezTo>
                <a:cubicBezTo>
                  <a:pt x="365" y="11163"/>
                  <a:pt x="413" y="11306"/>
                  <a:pt x="365" y="11401"/>
                </a:cubicBezTo>
                <a:cubicBezTo>
                  <a:pt x="349" y="11432"/>
                  <a:pt x="318" y="11448"/>
                  <a:pt x="286" y="11480"/>
                </a:cubicBezTo>
                <a:lnTo>
                  <a:pt x="286" y="11765"/>
                </a:lnTo>
                <a:lnTo>
                  <a:pt x="381" y="11860"/>
                </a:lnTo>
                <a:lnTo>
                  <a:pt x="381" y="12145"/>
                </a:lnTo>
                <a:lnTo>
                  <a:pt x="302" y="12224"/>
                </a:lnTo>
                <a:cubicBezTo>
                  <a:pt x="333" y="12287"/>
                  <a:pt x="365" y="12335"/>
                  <a:pt x="381" y="12398"/>
                </a:cubicBezTo>
                <a:cubicBezTo>
                  <a:pt x="397" y="12461"/>
                  <a:pt x="365" y="12525"/>
                  <a:pt x="428" y="12572"/>
                </a:cubicBezTo>
                <a:cubicBezTo>
                  <a:pt x="443" y="12578"/>
                  <a:pt x="458" y="12580"/>
                  <a:pt x="473" y="12580"/>
                </a:cubicBezTo>
                <a:cubicBezTo>
                  <a:pt x="505" y="12580"/>
                  <a:pt x="537" y="12571"/>
                  <a:pt x="568" y="12571"/>
                </a:cubicBezTo>
                <a:cubicBezTo>
                  <a:pt x="601" y="12571"/>
                  <a:pt x="633" y="12581"/>
                  <a:pt x="666" y="12620"/>
                </a:cubicBezTo>
                <a:lnTo>
                  <a:pt x="492" y="12699"/>
                </a:lnTo>
                <a:cubicBezTo>
                  <a:pt x="476" y="12746"/>
                  <a:pt x="460" y="12794"/>
                  <a:pt x="460" y="12826"/>
                </a:cubicBezTo>
                <a:lnTo>
                  <a:pt x="286" y="12889"/>
                </a:lnTo>
                <a:cubicBezTo>
                  <a:pt x="286" y="13031"/>
                  <a:pt x="318" y="13174"/>
                  <a:pt x="286" y="13285"/>
                </a:cubicBezTo>
                <a:lnTo>
                  <a:pt x="207" y="13364"/>
                </a:lnTo>
                <a:lnTo>
                  <a:pt x="381" y="13681"/>
                </a:lnTo>
                <a:lnTo>
                  <a:pt x="381" y="14330"/>
                </a:lnTo>
                <a:lnTo>
                  <a:pt x="318" y="14409"/>
                </a:lnTo>
                <a:lnTo>
                  <a:pt x="413" y="14599"/>
                </a:lnTo>
                <a:cubicBezTo>
                  <a:pt x="333" y="14678"/>
                  <a:pt x="270" y="14741"/>
                  <a:pt x="191" y="14821"/>
                </a:cubicBezTo>
                <a:cubicBezTo>
                  <a:pt x="254" y="14884"/>
                  <a:pt x="333" y="14931"/>
                  <a:pt x="413" y="14995"/>
                </a:cubicBezTo>
                <a:cubicBezTo>
                  <a:pt x="381" y="15106"/>
                  <a:pt x="349" y="15216"/>
                  <a:pt x="318" y="15311"/>
                </a:cubicBezTo>
                <a:lnTo>
                  <a:pt x="381" y="15375"/>
                </a:lnTo>
                <a:lnTo>
                  <a:pt x="381" y="15660"/>
                </a:lnTo>
                <a:cubicBezTo>
                  <a:pt x="349" y="15707"/>
                  <a:pt x="270" y="15755"/>
                  <a:pt x="302" y="15850"/>
                </a:cubicBezTo>
                <a:cubicBezTo>
                  <a:pt x="333" y="15882"/>
                  <a:pt x="397" y="15945"/>
                  <a:pt x="397" y="15945"/>
                </a:cubicBezTo>
                <a:lnTo>
                  <a:pt x="397" y="16008"/>
                </a:lnTo>
                <a:lnTo>
                  <a:pt x="191" y="16388"/>
                </a:lnTo>
                <a:cubicBezTo>
                  <a:pt x="270" y="16499"/>
                  <a:pt x="333" y="16594"/>
                  <a:pt x="270" y="16721"/>
                </a:cubicBezTo>
                <a:cubicBezTo>
                  <a:pt x="223" y="16784"/>
                  <a:pt x="128" y="16832"/>
                  <a:pt x="112" y="16895"/>
                </a:cubicBezTo>
                <a:cubicBezTo>
                  <a:pt x="96" y="16974"/>
                  <a:pt x="64" y="17037"/>
                  <a:pt x="17" y="17101"/>
                </a:cubicBezTo>
                <a:lnTo>
                  <a:pt x="17" y="17560"/>
                </a:lnTo>
                <a:lnTo>
                  <a:pt x="112" y="17671"/>
                </a:lnTo>
                <a:lnTo>
                  <a:pt x="112" y="17940"/>
                </a:lnTo>
                <a:lnTo>
                  <a:pt x="191" y="18051"/>
                </a:lnTo>
                <a:cubicBezTo>
                  <a:pt x="96" y="18098"/>
                  <a:pt x="112" y="18177"/>
                  <a:pt x="96" y="18257"/>
                </a:cubicBezTo>
                <a:cubicBezTo>
                  <a:pt x="80" y="18336"/>
                  <a:pt x="48" y="18415"/>
                  <a:pt x="1" y="18494"/>
                </a:cubicBezTo>
                <a:lnTo>
                  <a:pt x="112" y="18605"/>
                </a:lnTo>
                <a:lnTo>
                  <a:pt x="112" y="18985"/>
                </a:lnTo>
                <a:lnTo>
                  <a:pt x="286" y="19175"/>
                </a:lnTo>
                <a:lnTo>
                  <a:pt x="207" y="19286"/>
                </a:lnTo>
                <a:cubicBezTo>
                  <a:pt x="270" y="19333"/>
                  <a:pt x="333" y="19381"/>
                  <a:pt x="270" y="19476"/>
                </a:cubicBezTo>
                <a:lnTo>
                  <a:pt x="112" y="19539"/>
                </a:lnTo>
                <a:cubicBezTo>
                  <a:pt x="112" y="19808"/>
                  <a:pt x="128" y="20077"/>
                  <a:pt x="112" y="20315"/>
                </a:cubicBezTo>
                <a:cubicBezTo>
                  <a:pt x="64" y="20362"/>
                  <a:pt x="48" y="20378"/>
                  <a:pt x="17" y="20410"/>
                </a:cubicBezTo>
                <a:lnTo>
                  <a:pt x="112" y="20505"/>
                </a:lnTo>
                <a:lnTo>
                  <a:pt x="112" y="20727"/>
                </a:lnTo>
                <a:lnTo>
                  <a:pt x="318" y="20869"/>
                </a:lnTo>
                <a:lnTo>
                  <a:pt x="318" y="21265"/>
                </a:lnTo>
                <a:lnTo>
                  <a:pt x="476" y="21439"/>
                </a:lnTo>
                <a:lnTo>
                  <a:pt x="381" y="21629"/>
                </a:lnTo>
                <a:lnTo>
                  <a:pt x="413" y="21661"/>
                </a:lnTo>
                <a:lnTo>
                  <a:pt x="223" y="21819"/>
                </a:lnTo>
                <a:lnTo>
                  <a:pt x="223" y="22278"/>
                </a:lnTo>
                <a:cubicBezTo>
                  <a:pt x="286" y="22405"/>
                  <a:pt x="333" y="22516"/>
                  <a:pt x="381" y="22595"/>
                </a:cubicBezTo>
                <a:lnTo>
                  <a:pt x="286" y="22753"/>
                </a:lnTo>
                <a:lnTo>
                  <a:pt x="397" y="22880"/>
                </a:lnTo>
                <a:lnTo>
                  <a:pt x="318" y="22975"/>
                </a:lnTo>
                <a:lnTo>
                  <a:pt x="397" y="23070"/>
                </a:lnTo>
                <a:lnTo>
                  <a:pt x="397" y="23260"/>
                </a:lnTo>
                <a:lnTo>
                  <a:pt x="333" y="23339"/>
                </a:lnTo>
                <a:lnTo>
                  <a:pt x="413" y="23513"/>
                </a:lnTo>
                <a:lnTo>
                  <a:pt x="302" y="23656"/>
                </a:lnTo>
                <a:lnTo>
                  <a:pt x="302" y="24020"/>
                </a:lnTo>
                <a:lnTo>
                  <a:pt x="223" y="24115"/>
                </a:lnTo>
                <a:lnTo>
                  <a:pt x="318" y="24210"/>
                </a:lnTo>
                <a:lnTo>
                  <a:pt x="318" y="24495"/>
                </a:lnTo>
                <a:lnTo>
                  <a:pt x="397" y="24590"/>
                </a:lnTo>
                <a:cubicBezTo>
                  <a:pt x="349" y="24637"/>
                  <a:pt x="318" y="24685"/>
                  <a:pt x="286" y="24748"/>
                </a:cubicBezTo>
                <a:lnTo>
                  <a:pt x="397" y="24875"/>
                </a:lnTo>
                <a:lnTo>
                  <a:pt x="397" y="25366"/>
                </a:lnTo>
                <a:lnTo>
                  <a:pt x="302" y="25445"/>
                </a:lnTo>
                <a:lnTo>
                  <a:pt x="302" y="25857"/>
                </a:lnTo>
                <a:cubicBezTo>
                  <a:pt x="318" y="25888"/>
                  <a:pt x="318" y="25920"/>
                  <a:pt x="333" y="25952"/>
                </a:cubicBezTo>
                <a:lnTo>
                  <a:pt x="413" y="26031"/>
                </a:lnTo>
                <a:lnTo>
                  <a:pt x="223" y="26189"/>
                </a:lnTo>
                <a:lnTo>
                  <a:pt x="223" y="26775"/>
                </a:lnTo>
                <a:lnTo>
                  <a:pt x="318" y="26902"/>
                </a:lnTo>
                <a:lnTo>
                  <a:pt x="318" y="27171"/>
                </a:lnTo>
                <a:lnTo>
                  <a:pt x="492" y="27345"/>
                </a:lnTo>
                <a:lnTo>
                  <a:pt x="397" y="27519"/>
                </a:lnTo>
                <a:lnTo>
                  <a:pt x="492" y="27646"/>
                </a:lnTo>
                <a:cubicBezTo>
                  <a:pt x="460" y="27678"/>
                  <a:pt x="428" y="27709"/>
                  <a:pt x="397" y="27757"/>
                </a:cubicBezTo>
                <a:lnTo>
                  <a:pt x="444" y="27899"/>
                </a:lnTo>
                <a:cubicBezTo>
                  <a:pt x="492" y="27883"/>
                  <a:pt x="555" y="27868"/>
                  <a:pt x="587" y="27852"/>
                </a:cubicBezTo>
                <a:cubicBezTo>
                  <a:pt x="613" y="27813"/>
                  <a:pt x="660" y="27784"/>
                  <a:pt x="712" y="27784"/>
                </a:cubicBezTo>
                <a:cubicBezTo>
                  <a:pt x="723" y="27784"/>
                  <a:pt x="734" y="27786"/>
                  <a:pt x="745" y="27788"/>
                </a:cubicBezTo>
                <a:lnTo>
                  <a:pt x="935" y="28153"/>
                </a:lnTo>
                <a:lnTo>
                  <a:pt x="1078" y="28200"/>
                </a:lnTo>
                <a:lnTo>
                  <a:pt x="1078" y="28691"/>
                </a:lnTo>
                <a:cubicBezTo>
                  <a:pt x="1078" y="28691"/>
                  <a:pt x="1093" y="28707"/>
                  <a:pt x="1109" y="28723"/>
                </a:cubicBezTo>
                <a:cubicBezTo>
                  <a:pt x="1132" y="28734"/>
                  <a:pt x="1154" y="28739"/>
                  <a:pt x="1175" y="28739"/>
                </a:cubicBezTo>
                <a:cubicBezTo>
                  <a:pt x="1214" y="28739"/>
                  <a:pt x="1247" y="28722"/>
                  <a:pt x="1268" y="28691"/>
                </a:cubicBezTo>
                <a:cubicBezTo>
                  <a:pt x="1286" y="28654"/>
                  <a:pt x="1321" y="28638"/>
                  <a:pt x="1356" y="28638"/>
                </a:cubicBezTo>
                <a:cubicBezTo>
                  <a:pt x="1381" y="28638"/>
                  <a:pt x="1406" y="28646"/>
                  <a:pt x="1426" y="28659"/>
                </a:cubicBezTo>
                <a:cubicBezTo>
                  <a:pt x="1442" y="28675"/>
                  <a:pt x="1442" y="28691"/>
                  <a:pt x="1442" y="28707"/>
                </a:cubicBezTo>
                <a:lnTo>
                  <a:pt x="1173" y="28960"/>
                </a:lnTo>
                <a:cubicBezTo>
                  <a:pt x="1188" y="29023"/>
                  <a:pt x="1283" y="29039"/>
                  <a:pt x="1252" y="29103"/>
                </a:cubicBezTo>
                <a:cubicBezTo>
                  <a:pt x="1236" y="29113"/>
                  <a:pt x="1218" y="29115"/>
                  <a:pt x="1200" y="29115"/>
                </a:cubicBezTo>
                <a:cubicBezTo>
                  <a:pt x="1191" y="29115"/>
                  <a:pt x="1182" y="29114"/>
                  <a:pt x="1173" y="29114"/>
                </a:cubicBezTo>
                <a:cubicBezTo>
                  <a:pt x="1145" y="29114"/>
                  <a:pt x="1117" y="29118"/>
                  <a:pt x="1093" y="29150"/>
                </a:cubicBezTo>
                <a:lnTo>
                  <a:pt x="1062" y="29261"/>
                </a:lnTo>
                <a:lnTo>
                  <a:pt x="1268" y="29403"/>
                </a:lnTo>
                <a:lnTo>
                  <a:pt x="1410" y="29403"/>
                </a:lnTo>
                <a:lnTo>
                  <a:pt x="1505" y="29498"/>
                </a:lnTo>
                <a:cubicBezTo>
                  <a:pt x="1568" y="29403"/>
                  <a:pt x="1568" y="29261"/>
                  <a:pt x="1711" y="29213"/>
                </a:cubicBezTo>
                <a:cubicBezTo>
                  <a:pt x="1727" y="29308"/>
                  <a:pt x="1743" y="29388"/>
                  <a:pt x="1758" y="29467"/>
                </a:cubicBezTo>
                <a:lnTo>
                  <a:pt x="1822" y="29546"/>
                </a:lnTo>
                <a:lnTo>
                  <a:pt x="1743" y="29625"/>
                </a:lnTo>
                <a:lnTo>
                  <a:pt x="1838" y="29783"/>
                </a:lnTo>
                <a:cubicBezTo>
                  <a:pt x="1948" y="29847"/>
                  <a:pt x="1964" y="29863"/>
                  <a:pt x="1885" y="29958"/>
                </a:cubicBezTo>
                <a:cubicBezTo>
                  <a:pt x="1838" y="30021"/>
                  <a:pt x="1822" y="30084"/>
                  <a:pt x="1838" y="30163"/>
                </a:cubicBezTo>
                <a:lnTo>
                  <a:pt x="1980" y="30163"/>
                </a:lnTo>
                <a:cubicBezTo>
                  <a:pt x="2012" y="30211"/>
                  <a:pt x="2043" y="30290"/>
                  <a:pt x="2075" y="30353"/>
                </a:cubicBezTo>
                <a:lnTo>
                  <a:pt x="2202" y="30322"/>
                </a:lnTo>
                <a:cubicBezTo>
                  <a:pt x="2249" y="30211"/>
                  <a:pt x="2170" y="30163"/>
                  <a:pt x="2123" y="30116"/>
                </a:cubicBezTo>
                <a:cubicBezTo>
                  <a:pt x="2123" y="30037"/>
                  <a:pt x="2091" y="29958"/>
                  <a:pt x="2138" y="29894"/>
                </a:cubicBezTo>
                <a:lnTo>
                  <a:pt x="2313" y="29831"/>
                </a:lnTo>
                <a:lnTo>
                  <a:pt x="2313" y="29641"/>
                </a:lnTo>
                <a:lnTo>
                  <a:pt x="2218" y="29530"/>
                </a:lnTo>
                <a:lnTo>
                  <a:pt x="2360" y="29403"/>
                </a:lnTo>
                <a:lnTo>
                  <a:pt x="2534" y="29403"/>
                </a:lnTo>
                <a:lnTo>
                  <a:pt x="2724" y="29514"/>
                </a:lnTo>
                <a:cubicBezTo>
                  <a:pt x="2772" y="29435"/>
                  <a:pt x="2803" y="29356"/>
                  <a:pt x="2835" y="29293"/>
                </a:cubicBezTo>
                <a:cubicBezTo>
                  <a:pt x="2883" y="29198"/>
                  <a:pt x="3009" y="29229"/>
                  <a:pt x="3057" y="29166"/>
                </a:cubicBezTo>
                <a:lnTo>
                  <a:pt x="3057" y="28944"/>
                </a:lnTo>
                <a:cubicBezTo>
                  <a:pt x="3104" y="28928"/>
                  <a:pt x="3136" y="28928"/>
                  <a:pt x="3168" y="28928"/>
                </a:cubicBezTo>
                <a:cubicBezTo>
                  <a:pt x="3318" y="28928"/>
                  <a:pt x="3425" y="28800"/>
                  <a:pt x="3571" y="28800"/>
                </a:cubicBezTo>
                <a:cubicBezTo>
                  <a:pt x="3579" y="28800"/>
                  <a:pt x="3587" y="28801"/>
                  <a:pt x="3595" y="28802"/>
                </a:cubicBezTo>
                <a:cubicBezTo>
                  <a:pt x="3611" y="28802"/>
                  <a:pt x="3611" y="28786"/>
                  <a:pt x="3627" y="28770"/>
                </a:cubicBezTo>
                <a:lnTo>
                  <a:pt x="3627" y="28628"/>
                </a:lnTo>
                <a:cubicBezTo>
                  <a:pt x="3674" y="28533"/>
                  <a:pt x="3690" y="28485"/>
                  <a:pt x="3722" y="28422"/>
                </a:cubicBezTo>
                <a:cubicBezTo>
                  <a:pt x="3769" y="28327"/>
                  <a:pt x="3817" y="28216"/>
                  <a:pt x="3849" y="28121"/>
                </a:cubicBezTo>
                <a:cubicBezTo>
                  <a:pt x="3896" y="28232"/>
                  <a:pt x="3912" y="28358"/>
                  <a:pt x="3912" y="28485"/>
                </a:cubicBezTo>
                <a:lnTo>
                  <a:pt x="3817" y="28596"/>
                </a:lnTo>
                <a:lnTo>
                  <a:pt x="3817" y="28754"/>
                </a:lnTo>
                <a:cubicBezTo>
                  <a:pt x="3801" y="28818"/>
                  <a:pt x="3690" y="28833"/>
                  <a:pt x="3769" y="28913"/>
                </a:cubicBezTo>
                <a:cubicBezTo>
                  <a:pt x="3782" y="28910"/>
                  <a:pt x="3794" y="28909"/>
                  <a:pt x="3806" y="28909"/>
                </a:cubicBezTo>
                <a:cubicBezTo>
                  <a:pt x="3837" y="28909"/>
                  <a:pt x="3865" y="28915"/>
                  <a:pt x="3894" y="28915"/>
                </a:cubicBezTo>
                <a:cubicBezTo>
                  <a:pt x="3925" y="28915"/>
                  <a:pt x="3957" y="28908"/>
                  <a:pt x="3991" y="28881"/>
                </a:cubicBezTo>
                <a:lnTo>
                  <a:pt x="4023" y="28659"/>
                </a:lnTo>
                <a:cubicBezTo>
                  <a:pt x="4070" y="28612"/>
                  <a:pt x="4102" y="28580"/>
                  <a:pt x="4149" y="28533"/>
                </a:cubicBezTo>
                <a:cubicBezTo>
                  <a:pt x="4229" y="28596"/>
                  <a:pt x="4181" y="28691"/>
                  <a:pt x="4197" y="28754"/>
                </a:cubicBezTo>
                <a:cubicBezTo>
                  <a:pt x="4229" y="28833"/>
                  <a:pt x="4292" y="28865"/>
                  <a:pt x="4292" y="28960"/>
                </a:cubicBezTo>
                <a:cubicBezTo>
                  <a:pt x="4308" y="29023"/>
                  <a:pt x="4419" y="29055"/>
                  <a:pt x="4387" y="29150"/>
                </a:cubicBezTo>
                <a:lnTo>
                  <a:pt x="4292" y="29245"/>
                </a:lnTo>
                <a:lnTo>
                  <a:pt x="4434" y="29388"/>
                </a:lnTo>
                <a:cubicBezTo>
                  <a:pt x="4477" y="29388"/>
                  <a:pt x="4512" y="29395"/>
                  <a:pt x="4554" y="29395"/>
                </a:cubicBezTo>
                <a:cubicBezTo>
                  <a:pt x="4575" y="29395"/>
                  <a:pt x="4598" y="29393"/>
                  <a:pt x="4624" y="29388"/>
                </a:cubicBezTo>
                <a:cubicBezTo>
                  <a:pt x="4664" y="29388"/>
                  <a:pt x="4704" y="29395"/>
                  <a:pt x="4741" y="29395"/>
                </a:cubicBezTo>
                <a:cubicBezTo>
                  <a:pt x="4779" y="29395"/>
                  <a:pt x="4814" y="29388"/>
                  <a:pt x="4846" y="29356"/>
                </a:cubicBezTo>
                <a:lnTo>
                  <a:pt x="4894" y="29198"/>
                </a:lnTo>
                <a:cubicBezTo>
                  <a:pt x="4957" y="29261"/>
                  <a:pt x="5020" y="29308"/>
                  <a:pt x="5084" y="29372"/>
                </a:cubicBezTo>
                <a:cubicBezTo>
                  <a:pt x="5131" y="29388"/>
                  <a:pt x="5179" y="29419"/>
                  <a:pt x="5242" y="29419"/>
                </a:cubicBezTo>
                <a:lnTo>
                  <a:pt x="5242" y="29657"/>
                </a:lnTo>
                <a:lnTo>
                  <a:pt x="5432" y="29815"/>
                </a:lnTo>
                <a:lnTo>
                  <a:pt x="5432" y="30005"/>
                </a:lnTo>
                <a:cubicBezTo>
                  <a:pt x="5511" y="30084"/>
                  <a:pt x="5590" y="30163"/>
                  <a:pt x="5685" y="30243"/>
                </a:cubicBezTo>
                <a:cubicBezTo>
                  <a:pt x="5764" y="30306"/>
                  <a:pt x="5875" y="30369"/>
                  <a:pt x="5970" y="30417"/>
                </a:cubicBezTo>
                <a:lnTo>
                  <a:pt x="6239" y="30417"/>
                </a:lnTo>
                <a:lnTo>
                  <a:pt x="6350" y="30338"/>
                </a:lnTo>
                <a:cubicBezTo>
                  <a:pt x="6382" y="30433"/>
                  <a:pt x="6429" y="30512"/>
                  <a:pt x="6477" y="30591"/>
                </a:cubicBezTo>
                <a:cubicBezTo>
                  <a:pt x="6493" y="30670"/>
                  <a:pt x="6493" y="30765"/>
                  <a:pt x="6477" y="30844"/>
                </a:cubicBezTo>
                <a:lnTo>
                  <a:pt x="6604" y="31003"/>
                </a:lnTo>
                <a:cubicBezTo>
                  <a:pt x="6613" y="31004"/>
                  <a:pt x="6622" y="31005"/>
                  <a:pt x="6631" y="31005"/>
                </a:cubicBezTo>
                <a:cubicBezTo>
                  <a:pt x="6680" y="31005"/>
                  <a:pt x="6727" y="30987"/>
                  <a:pt x="6766" y="30987"/>
                </a:cubicBezTo>
                <a:cubicBezTo>
                  <a:pt x="6797" y="30987"/>
                  <a:pt x="6823" y="30997"/>
                  <a:pt x="6841" y="31034"/>
                </a:cubicBezTo>
                <a:cubicBezTo>
                  <a:pt x="6889" y="31129"/>
                  <a:pt x="6809" y="31177"/>
                  <a:pt x="6762" y="31240"/>
                </a:cubicBezTo>
                <a:cubicBezTo>
                  <a:pt x="6786" y="31277"/>
                  <a:pt x="6821" y="31285"/>
                  <a:pt x="6856" y="31285"/>
                </a:cubicBezTo>
                <a:cubicBezTo>
                  <a:pt x="6885" y="31285"/>
                  <a:pt x="6914" y="31280"/>
                  <a:pt x="6940" y="31280"/>
                </a:cubicBezTo>
                <a:cubicBezTo>
                  <a:pt x="6964" y="31280"/>
                  <a:pt x="6985" y="31285"/>
                  <a:pt x="6999" y="31303"/>
                </a:cubicBezTo>
                <a:cubicBezTo>
                  <a:pt x="7053" y="31357"/>
                  <a:pt x="7129" y="31389"/>
                  <a:pt x="7202" y="31389"/>
                </a:cubicBezTo>
                <a:cubicBezTo>
                  <a:pt x="7236" y="31389"/>
                  <a:pt x="7270" y="31382"/>
                  <a:pt x="7300" y="31367"/>
                </a:cubicBezTo>
                <a:cubicBezTo>
                  <a:pt x="7348" y="31303"/>
                  <a:pt x="7443" y="31272"/>
                  <a:pt x="7427" y="31177"/>
                </a:cubicBezTo>
                <a:lnTo>
                  <a:pt x="7300" y="30955"/>
                </a:lnTo>
                <a:lnTo>
                  <a:pt x="7474" y="30813"/>
                </a:lnTo>
                <a:cubicBezTo>
                  <a:pt x="7554" y="30939"/>
                  <a:pt x="7680" y="31018"/>
                  <a:pt x="7823" y="31050"/>
                </a:cubicBezTo>
                <a:lnTo>
                  <a:pt x="7601" y="31145"/>
                </a:lnTo>
                <a:cubicBezTo>
                  <a:pt x="7696" y="31193"/>
                  <a:pt x="7712" y="31288"/>
                  <a:pt x="7807" y="31288"/>
                </a:cubicBezTo>
                <a:lnTo>
                  <a:pt x="7823" y="31319"/>
                </a:lnTo>
                <a:cubicBezTo>
                  <a:pt x="7823" y="31278"/>
                  <a:pt x="7835" y="31237"/>
                  <a:pt x="7869" y="31237"/>
                </a:cubicBezTo>
                <a:cubicBezTo>
                  <a:pt x="7874" y="31237"/>
                  <a:pt x="7880" y="31238"/>
                  <a:pt x="7886" y="31240"/>
                </a:cubicBezTo>
                <a:cubicBezTo>
                  <a:pt x="7902" y="31240"/>
                  <a:pt x="7918" y="31288"/>
                  <a:pt x="7918" y="31319"/>
                </a:cubicBezTo>
                <a:lnTo>
                  <a:pt x="8013" y="31272"/>
                </a:lnTo>
                <a:lnTo>
                  <a:pt x="8013" y="30686"/>
                </a:lnTo>
                <a:lnTo>
                  <a:pt x="8171" y="30559"/>
                </a:lnTo>
                <a:lnTo>
                  <a:pt x="8171" y="30559"/>
                </a:lnTo>
                <a:cubicBezTo>
                  <a:pt x="8266" y="30670"/>
                  <a:pt x="8155" y="30813"/>
                  <a:pt x="8234" y="30923"/>
                </a:cubicBezTo>
                <a:cubicBezTo>
                  <a:pt x="8266" y="30908"/>
                  <a:pt x="8282" y="30923"/>
                  <a:pt x="8298" y="30892"/>
                </a:cubicBezTo>
                <a:cubicBezTo>
                  <a:pt x="8314" y="30844"/>
                  <a:pt x="8266" y="30765"/>
                  <a:pt x="8377" y="30765"/>
                </a:cubicBezTo>
                <a:cubicBezTo>
                  <a:pt x="8393" y="30828"/>
                  <a:pt x="8409" y="30876"/>
                  <a:pt x="8440" y="30939"/>
                </a:cubicBezTo>
                <a:lnTo>
                  <a:pt x="8599" y="30813"/>
                </a:lnTo>
                <a:lnTo>
                  <a:pt x="8599" y="30512"/>
                </a:lnTo>
                <a:lnTo>
                  <a:pt x="8678" y="30401"/>
                </a:lnTo>
                <a:lnTo>
                  <a:pt x="8488" y="30227"/>
                </a:lnTo>
                <a:lnTo>
                  <a:pt x="8488" y="30021"/>
                </a:lnTo>
                <a:lnTo>
                  <a:pt x="8599" y="29926"/>
                </a:lnTo>
                <a:lnTo>
                  <a:pt x="8599" y="29736"/>
                </a:lnTo>
                <a:cubicBezTo>
                  <a:pt x="8599" y="29720"/>
                  <a:pt x="8614" y="29720"/>
                  <a:pt x="8630" y="29704"/>
                </a:cubicBezTo>
                <a:lnTo>
                  <a:pt x="8820" y="30005"/>
                </a:lnTo>
                <a:cubicBezTo>
                  <a:pt x="8836" y="29942"/>
                  <a:pt x="8852" y="29863"/>
                  <a:pt x="8884" y="29815"/>
                </a:cubicBezTo>
                <a:cubicBezTo>
                  <a:pt x="8947" y="29752"/>
                  <a:pt x="8994" y="29688"/>
                  <a:pt x="9058" y="29641"/>
                </a:cubicBezTo>
                <a:lnTo>
                  <a:pt x="8963" y="29546"/>
                </a:lnTo>
                <a:cubicBezTo>
                  <a:pt x="8994" y="29514"/>
                  <a:pt x="9026" y="29467"/>
                  <a:pt x="9074" y="29419"/>
                </a:cubicBezTo>
                <a:lnTo>
                  <a:pt x="8804" y="29388"/>
                </a:lnTo>
                <a:cubicBezTo>
                  <a:pt x="8709" y="29229"/>
                  <a:pt x="8868" y="29198"/>
                  <a:pt x="8915" y="29118"/>
                </a:cubicBezTo>
                <a:lnTo>
                  <a:pt x="9058" y="29087"/>
                </a:lnTo>
                <a:cubicBezTo>
                  <a:pt x="9026" y="29008"/>
                  <a:pt x="8884" y="28960"/>
                  <a:pt x="8994" y="28833"/>
                </a:cubicBezTo>
                <a:lnTo>
                  <a:pt x="9216" y="28818"/>
                </a:lnTo>
                <a:cubicBezTo>
                  <a:pt x="9248" y="28754"/>
                  <a:pt x="9343" y="28738"/>
                  <a:pt x="9343" y="28628"/>
                </a:cubicBezTo>
                <a:cubicBezTo>
                  <a:pt x="9311" y="28580"/>
                  <a:pt x="9295" y="28533"/>
                  <a:pt x="9248" y="28485"/>
                </a:cubicBezTo>
                <a:lnTo>
                  <a:pt x="9422" y="28422"/>
                </a:lnTo>
                <a:cubicBezTo>
                  <a:pt x="9454" y="28295"/>
                  <a:pt x="9438" y="28153"/>
                  <a:pt x="9359" y="28026"/>
                </a:cubicBezTo>
                <a:lnTo>
                  <a:pt x="9200" y="28295"/>
                </a:lnTo>
                <a:lnTo>
                  <a:pt x="9058" y="28232"/>
                </a:lnTo>
                <a:lnTo>
                  <a:pt x="9153" y="28121"/>
                </a:lnTo>
                <a:cubicBezTo>
                  <a:pt x="9184" y="28026"/>
                  <a:pt x="9089" y="27994"/>
                  <a:pt x="9058" y="27931"/>
                </a:cubicBezTo>
                <a:cubicBezTo>
                  <a:pt x="9026" y="27757"/>
                  <a:pt x="9153" y="27646"/>
                  <a:pt x="9200" y="27519"/>
                </a:cubicBezTo>
                <a:cubicBezTo>
                  <a:pt x="9216" y="27488"/>
                  <a:pt x="9216" y="27472"/>
                  <a:pt x="9232" y="27456"/>
                </a:cubicBezTo>
                <a:cubicBezTo>
                  <a:pt x="9216" y="27440"/>
                  <a:pt x="9200" y="27424"/>
                  <a:pt x="9200" y="27408"/>
                </a:cubicBezTo>
                <a:cubicBezTo>
                  <a:pt x="9184" y="27393"/>
                  <a:pt x="9169" y="27361"/>
                  <a:pt x="9153" y="27329"/>
                </a:cubicBezTo>
                <a:lnTo>
                  <a:pt x="9327" y="26981"/>
                </a:lnTo>
                <a:lnTo>
                  <a:pt x="9232" y="26870"/>
                </a:lnTo>
                <a:cubicBezTo>
                  <a:pt x="9295" y="26791"/>
                  <a:pt x="9200" y="26664"/>
                  <a:pt x="9295" y="26569"/>
                </a:cubicBezTo>
                <a:cubicBezTo>
                  <a:pt x="9343" y="26617"/>
                  <a:pt x="9406" y="26648"/>
                  <a:pt x="9422" y="26728"/>
                </a:cubicBezTo>
                <a:lnTo>
                  <a:pt x="9343" y="26823"/>
                </a:lnTo>
                <a:lnTo>
                  <a:pt x="9517" y="26886"/>
                </a:lnTo>
                <a:lnTo>
                  <a:pt x="9549" y="27013"/>
                </a:lnTo>
                <a:lnTo>
                  <a:pt x="9675" y="27060"/>
                </a:lnTo>
                <a:lnTo>
                  <a:pt x="9802" y="27282"/>
                </a:lnTo>
                <a:lnTo>
                  <a:pt x="9723" y="27377"/>
                </a:lnTo>
                <a:lnTo>
                  <a:pt x="9818" y="27472"/>
                </a:lnTo>
                <a:lnTo>
                  <a:pt x="9818" y="27757"/>
                </a:lnTo>
                <a:cubicBezTo>
                  <a:pt x="9849" y="27788"/>
                  <a:pt x="9897" y="27836"/>
                  <a:pt x="9929" y="27868"/>
                </a:cubicBezTo>
                <a:cubicBezTo>
                  <a:pt x="9992" y="27883"/>
                  <a:pt x="10039" y="27915"/>
                  <a:pt x="10087" y="27931"/>
                </a:cubicBezTo>
                <a:lnTo>
                  <a:pt x="10119" y="28058"/>
                </a:lnTo>
                <a:lnTo>
                  <a:pt x="10293" y="28121"/>
                </a:lnTo>
                <a:cubicBezTo>
                  <a:pt x="10309" y="28232"/>
                  <a:pt x="10261" y="28343"/>
                  <a:pt x="10324" y="28453"/>
                </a:cubicBezTo>
                <a:lnTo>
                  <a:pt x="10499" y="28517"/>
                </a:lnTo>
                <a:lnTo>
                  <a:pt x="10293" y="28612"/>
                </a:lnTo>
                <a:lnTo>
                  <a:pt x="10293" y="28802"/>
                </a:lnTo>
                <a:cubicBezTo>
                  <a:pt x="10372" y="28849"/>
                  <a:pt x="10388" y="28944"/>
                  <a:pt x="10467" y="28944"/>
                </a:cubicBezTo>
                <a:cubicBezTo>
                  <a:pt x="10499" y="28913"/>
                  <a:pt x="10514" y="28881"/>
                  <a:pt x="10546" y="28849"/>
                </a:cubicBezTo>
                <a:lnTo>
                  <a:pt x="10546" y="28849"/>
                </a:lnTo>
                <a:cubicBezTo>
                  <a:pt x="10609" y="28944"/>
                  <a:pt x="10530" y="28928"/>
                  <a:pt x="10467" y="28944"/>
                </a:cubicBezTo>
                <a:cubicBezTo>
                  <a:pt x="10467" y="28992"/>
                  <a:pt x="10514" y="29023"/>
                  <a:pt x="10562" y="29023"/>
                </a:cubicBezTo>
                <a:cubicBezTo>
                  <a:pt x="10586" y="29031"/>
                  <a:pt x="10613" y="29035"/>
                  <a:pt x="10641" y="29035"/>
                </a:cubicBezTo>
                <a:cubicBezTo>
                  <a:pt x="10669" y="29035"/>
                  <a:pt x="10697" y="29031"/>
                  <a:pt x="10720" y="29023"/>
                </a:cubicBezTo>
                <a:lnTo>
                  <a:pt x="10879" y="29182"/>
                </a:lnTo>
                <a:lnTo>
                  <a:pt x="10879" y="29562"/>
                </a:lnTo>
                <a:cubicBezTo>
                  <a:pt x="10942" y="29625"/>
                  <a:pt x="11005" y="29688"/>
                  <a:pt x="11069" y="29768"/>
                </a:cubicBezTo>
                <a:cubicBezTo>
                  <a:pt x="11116" y="29831"/>
                  <a:pt x="11164" y="29910"/>
                  <a:pt x="11211" y="29973"/>
                </a:cubicBezTo>
                <a:lnTo>
                  <a:pt x="11290" y="29783"/>
                </a:lnTo>
                <a:cubicBezTo>
                  <a:pt x="11306" y="29815"/>
                  <a:pt x="11322" y="29847"/>
                  <a:pt x="11338" y="29894"/>
                </a:cubicBezTo>
                <a:cubicBezTo>
                  <a:pt x="11369" y="29942"/>
                  <a:pt x="11401" y="29989"/>
                  <a:pt x="11449" y="30037"/>
                </a:cubicBezTo>
                <a:cubicBezTo>
                  <a:pt x="11464" y="30068"/>
                  <a:pt x="11496" y="30100"/>
                  <a:pt x="11512" y="30132"/>
                </a:cubicBezTo>
                <a:cubicBezTo>
                  <a:pt x="11449" y="30227"/>
                  <a:pt x="11385" y="30306"/>
                  <a:pt x="11338" y="30401"/>
                </a:cubicBezTo>
                <a:cubicBezTo>
                  <a:pt x="11322" y="30433"/>
                  <a:pt x="11338" y="30496"/>
                  <a:pt x="11338" y="30528"/>
                </a:cubicBezTo>
                <a:cubicBezTo>
                  <a:pt x="11391" y="30547"/>
                  <a:pt x="11444" y="30556"/>
                  <a:pt x="11497" y="30556"/>
                </a:cubicBezTo>
                <a:cubicBezTo>
                  <a:pt x="11571" y="30556"/>
                  <a:pt x="11644" y="30539"/>
                  <a:pt x="11718" y="30512"/>
                </a:cubicBezTo>
                <a:lnTo>
                  <a:pt x="11718" y="30179"/>
                </a:lnTo>
                <a:cubicBezTo>
                  <a:pt x="11702" y="30148"/>
                  <a:pt x="11702" y="30116"/>
                  <a:pt x="11686" y="30084"/>
                </a:cubicBezTo>
                <a:cubicBezTo>
                  <a:pt x="11654" y="30068"/>
                  <a:pt x="11639" y="30053"/>
                  <a:pt x="11623" y="30021"/>
                </a:cubicBezTo>
                <a:lnTo>
                  <a:pt x="11623" y="29451"/>
                </a:lnTo>
                <a:cubicBezTo>
                  <a:pt x="11682" y="29415"/>
                  <a:pt x="11715" y="29317"/>
                  <a:pt x="11801" y="29317"/>
                </a:cubicBezTo>
                <a:cubicBezTo>
                  <a:pt x="11830" y="29317"/>
                  <a:pt x="11864" y="29328"/>
                  <a:pt x="11908" y="29356"/>
                </a:cubicBezTo>
                <a:cubicBezTo>
                  <a:pt x="11892" y="29403"/>
                  <a:pt x="11876" y="29451"/>
                  <a:pt x="11876" y="29498"/>
                </a:cubicBezTo>
                <a:lnTo>
                  <a:pt x="11718" y="29530"/>
                </a:lnTo>
                <a:cubicBezTo>
                  <a:pt x="11781" y="29657"/>
                  <a:pt x="11860" y="29768"/>
                  <a:pt x="11908" y="29878"/>
                </a:cubicBezTo>
                <a:cubicBezTo>
                  <a:pt x="11939" y="29989"/>
                  <a:pt x="11987" y="30084"/>
                  <a:pt x="12130" y="30084"/>
                </a:cubicBezTo>
                <a:cubicBezTo>
                  <a:pt x="12161" y="30005"/>
                  <a:pt x="12193" y="29958"/>
                  <a:pt x="12225" y="29878"/>
                </a:cubicBezTo>
                <a:lnTo>
                  <a:pt x="12510" y="29878"/>
                </a:lnTo>
                <a:cubicBezTo>
                  <a:pt x="12568" y="29864"/>
                  <a:pt x="12586" y="29782"/>
                  <a:pt x="12651" y="29782"/>
                </a:cubicBezTo>
                <a:cubicBezTo>
                  <a:pt x="12656" y="29782"/>
                  <a:pt x="12662" y="29782"/>
                  <a:pt x="12668" y="29783"/>
                </a:cubicBezTo>
                <a:cubicBezTo>
                  <a:pt x="12684" y="29704"/>
                  <a:pt x="12589" y="29688"/>
                  <a:pt x="12573" y="29641"/>
                </a:cubicBezTo>
                <a:lnTo>
                  <a:pt x="12810" y="29514"/>
                </a:lnTo>
                <a:lnTo>
                  <a:pt x="12905" y="29609"/>
                </a:lnTo>
                <a:lnTo>
                  <a:pt x="12953" y="29483"/>
                </a:lnTo>
                <a:cubicBezTo>
                  <a:pt x="12890" y="29356"/>
                  <a:pt x="12763" y="29324"/>
                  <a:pt x="12668" y="29261"/>
                </a:cubicBezTo>
                <a:lnTo>
                  <a:pt x="12747" y="29166"/>
                </a:lnTo>
                <a:lnTo>
                  <a:pt x="12747" y="28976"/>
                </a:lnTo>
                <a:cubicBezTo>
                  <a:pt x="12747" y="28960"/>
                  <a:pt x="12731" y="28944"/>
                  <a:pt x="12715" y="28944"/>
                </a:cubicBezTo>
                <a:cubicBezTo>
                  <a:pt x="12320" y="28928"/>
                  <a:pt x="12320" y="28928"/>
                  <a:pt x="12288" y="28865"/>
                </a:cubicBezTo>
                <a:cubicBezTo>
                  <a:pt x="12327" y="28841"/>
                  <a:pt x="12367" y="28837"/>
                  <a:pt x="12407" y="28837"/>
                </a:cubicBezTo>
                <a:cubicBezTo>
                  <a:pt x="12426" y="28837"/>
                  <a:pt x="12446" y="28838"/>
                  <a:pt x="12466" y="28838"/>
                </a:cubicBezTo>
                <a:cubicBezTo>
                  <a:pt x="12486" y="28838"/>
                  <a:pt x="12506" y="28837"/>
                  <a:pt x="12525" y="28833"/>
                </a:cubicBezTo>
                <a:lnTo>
                  <a:pt x="12620" y="28738"/>
                </a:lnTo>
                <a:lnTo>
                  <a:pt x="12779" y="28738"/>
                </a:lnTo>
                <a:lnTo>
                  <a:pt x="13190" y="28517"/>
                </a:lnTo>
                <a:cubicBezTo>
                  <a:pt x="13254" y="28422"/>
                  <a:pt x="13285" y="28374"/>
                  <a:pt x="13317" y="28311"/>
                </a:cubicBezTo>
                <a:lnTo>
                  <a:pt x="13238" y="28216"/>
                </a:lnTo>
                <a:cubicBezTo>
                  <a:pt x="13270" y="28176"/>
                  <a:pt x="13309" y="28168"/>
                  <a:pt x="13351" y="28168"/>
                </a:cubicBezTo>
                <a:cubicBezTo>
                  <a:pt x="13378" y="28168"/>
                  <a:pt x="13407" y="28172"/>
                  <a:pt x="13435" y="28172"/>
                </a:cubicBezTo>
                <a:cubicBezTo>
                  <a:pt x="13449" y="28172"/>
                  <a:pt x="13462" y="28171"/>
                  <a:pt x="13475" y="28168"/>
                </a:cubicBezTo>
                <a:lnTo>
                  <a:pt x="13665" y="28564"/>
                </a:lnTo>
                <a:cubicBezTo>
                  <a:pt x="13697" y="28469"/>
                  <a:pt x="13792" y="28453"/>
                  <a:pt x="13792" y="28327"/>
                </a:cubicBezTo>
                <a:lnTo>
                  <a:pt x="13618" y="28105"/>
                </a:lnTo>
                <a:cubicBezTo>
                  <a:pt x="13650" y="28073"/>
                  <a:pt x="13685" y="28065"/>
                  <a:pt x="13723" y="28065"/>
                </a:cubicBezTo>
                <a:cubicBezTo>
                  <a:pt x="13760" y="28065"/>
                  <a:pt x="13800" y="28073"/>
                  <a:pt x="13840" y="28073"/>
                </a:cubicBezTo>
                <a:cubicBezTo>
                  <a:pt x="13903" y="28137"/>
                  <a:pt x="14014" y="28168"/>
                  <a:pt x="13982" y="28295"/>
                </a:cubicBezTo>
                <a:lnTo>
                  <a:pt x="13887" y="28438"/>
                </a:lnTo>
                <a:lnTo>
                  <a:pt x="14140" y="28438"/>
                </a:lnTo>
                <a:lnTo>
                  <a:pt x="14315" y="28263"/>
                </a:lnTo>
                <a:lnTo>
                  <a:pt x="14520" y="28453"/>
                </a:lnTo>
                <a:cubicBezTo>
                  <a:pt x="14536" y="28406"/>
                  <a:pt x="14552" y="28343"/>
                  <a:pt x="14584" y="28295"/>
                </a:cubicBezTo>
                <a:lnTo>
                  <a:pt x="14742" y="28232"/>
                </a:lnTo>
                <a:lnTo>
                  <a:pt x="14742" y="28137"/>
                </a:lnTo>
                <a:cubicBezTo>
                  <a:pt x="14853" y="28089"/>
                  <a:pt x="14932" y="28026"/>
                  <a:pt x="15011" y="27947"/>
                </a:cubicBezTo>
                <a:cubicBezTo>
                  <a:pt x="15027" y="27883"/>
                  <a:pt x="15043" y="27836"/>
                  <a:pt x="15059" y="27788"/>
                </a:cubicBezTo>
                <a:lnTo>
                  <a:pt x="15170" y="27883"/>
                </a:lnTo>
                <a:cubicBezTo>
                  <a:pt x="15180" y="27881"/>
                  <a:pt x="15190" y="27880"/>
                  <a:pt x="15201" y="27880"/>
                </a:cubicBezTo>
                <a:cubicBezTo>
                  <a:pt x="15229" y="27880"/>
                  <a:pt x="15259" y="27886"/>
                  <a:pt x="15290" y="27886"/>
                </a:cubicBezTo>
                <a:cubicBezTo>
                  <a:pt x="15323" y="27886"/>
                  <a:pt x="15357" y="27879"/>
                  <a:pt x="15391" y="27852"/>
                </a:cubicBezTo>
                <a:cubicBezTo>
                  <a:pt x="15360" y="27804"/>
                  <a:pt x="15344" y="27773"/>
                  <a:pt x="15312" y="27709"/>
                </a:cubicBezTo>
                <a:cubicBezTo>
                  <a:pt x="15280" y="27646"/>
                  <a:pt x="15249" y="27583"/>
                  <a:pt x="15217" y="27519"/>
                </a:cubicBezTo>
                <a:cubicBezTo>
                  <a:pt x="15259" y="27519"/>
                  <a:pt x="15302" y="27505"/>
                  <a:pt x="15330" y="27505"/>
                </a:cubicBezTo>
                <a:cubicBezTo>
                  <a:pt x="15344" y="27505"/>
                  <a:pt x="15354" y="27509"/>
                  <a:pt x="15360" y="27519"/>
                </a:cubicBezTo>
                <a:cubicBezTo>
                  <a:pt x="15423" y="27567"/>
                  <a:pt x="15470" y="27630"/>
                  <a:pt x="15534" y="27678"/>
                </a:cubicBezTo>
                <a:cubicBezTo>
                  <a:pt x="15552" y="27687"/>
                  <a:pt x="15586" y="27696"/>
                  <a:pt x="15615" y="27696"/>
                </a:cubicBezTo>
                <a:cubicBezTo>
                  <a:pt x="15636" y="27696"/>
                  <a:pt x="15654" y="27691"/>
                  <a:pt x="15660" y="27678"/>
                </a:cubicBezTo>
                <a:cubicBezTo>
                  <a:pt x="15676" y="27646"/>
                  <a:pt x="15692" y="27646"/>
                  <a:pt x="15692" y="27630"/>
                </a:cubicBezTo>
                <a:lnTo>
                  <a:pt x="15692" y="27266"/>
                </a:lnTo>
                <a:lnTo>
                  <a:pt x="15613" y="27187"/>
                </a:lnTo>
                <a:cubicBezTo>
                  <a:pt x="15565" y="27044"/>
                  <a:pt x="15645" y="26870"/>
                  <a:pt x="15565" y="26759"/>
                </a:cubicBezTo>
                <a:cubicBezTo>
                  <a:pt x="15520" y="26737"/>
                  <a:pt x="15477" y="26732"/>
                  <a:pt x="15436" y="26732"/>
                </a:cubicBezTo>
                <a:cubicBezTo>
                  <a:pt x="15409" y="26732"/>
                  <a:pt x="15383" y="26734"/>
                  <a:pt x="15357" y="26734"/>
                </a:cubicBezTo>
                <a:cubicBezTo>
                  <a:pt x="15313" y="26734"/>
                  <a:pt x="15272" y="26728"/>
                  <a:pt x="15233" y="26696"/>
                </a:cubicBezTo>
                <a:cubicBezTo>
                  <a:pt x="15233" y="26617"/>
                  <a:pt x="15170" y="26522"/>
                  <a:pt x="15249" y="26458"/>
                </a:cubicBezTo>
                <a:lnTo>
                  <a:pt x="15407" y="26427"/>
                </a:lnTo>
                <a:lnTo>
                  <a:pt x="15407" y="26221"/>
                </a:lnTo>
                <a:lnTo>
                  <a:pt x="15296" y="26094"/>
                </a:lnTo>
                <a:lnTo>
                  <a:pt x="15439" y="25809"/>
                </a:lnTo>
                <a:cubicBezTo>
                  <a:pt x="15550" y="25809"/>
                  <a:pt x="15645" y="25730"/>
                  <a:pt x="15676" y="25635"/>
                </a:cubicBezTo>
                <a:lnTo>
                  <a:pt x="15597" y="25556"/>
                </a:lnTo>
                <a:lnTo>
                  <a:pt x="15676" y="25461"/>
                </a:lnTo>
                <a:cubicBezTo>
                  <a:pt x="15692" y="25366"/>
                  <a:pt x="15692" y="25255"/>
                  <a:pt x="15692" y="25144"/>
                </a:cubicBezTo>
                <a:lnTo>
                  <a:pt x="15930" y="25112"/>
                </a:lnTo>
                <a:lnTo>
                  <a:pt x="16072" y="24986"/>
                </a:lnTo>
                <a:cubicBezTo>
                  <a:pt x="16072" y="24938"/>
                  <a:pt x="16056" y="24891"/>
                  <a:pt x="16040" y="24843"/>
                </a:cubicBezTo>
                <a:lnTo>
                  <a:pt x="15914" y="24938"/>
                </a:lnTo>
                <a:cubicBezTo>
                  <a:pt x="15896" y="24931"/>
                  <a:pt x="15876" y="24929"/>
                  <a:pt x="15855" y="24929"/>
                </a:cubicBezTo>
                <a:cubicBezTo>
                  <a:pt x="15818" y="24929"/>
                  <a:pt x="15777" y="24936"/>
                  <a:pt x="15734" y="24936"/>
                </a:cubicBezTo>
                <a:cubicBezTo>
                  <a:pt x="15695" y="24936"/>
                  <a:pt x="15654" y="24930"/>
                  <a:pt x="15613" y="24907"/>
                </a:cubicBezTo>
                <a:lnTo>
                  <a:pt x="15486" y="24796"/>
                </a:lnTo>
                <a:cubicBezTo>
                  <a:pt x="15502" y="24511"/>
                  <a:pt x="15502" y="24210"/>
                  <a:pt x="15518" y="23925"/>
                </a:cubicBezTo>
                <a:cubicBezTo>
                  <a:pt x="15518" y="23909"/>
                  <a:pt x="15534" y="23909"/>
                  <a:pt x="15550" y="23893"/>
                </a:cubicBezTo>
                <a:lnTo>
                  <a:pt x="15597" y="23893"/>
                </a:lnTo>
                <a:cubicBezTo>
                  <a:pt x="15629" y="23909"/>
                  <a:pt x="15660" y="23925"/>
                  <a:pt x="15692" y="23941"/>
                </a:cubicBezTo>
                <a:lnTo>
                  <a:pt x="15692" y="24337"/>
                </a:lnTo>
                <a:lnTo>
                  <a:pt x="16025" y="24479"/>
                </a:lnTo>
                <a:lnTo>
                  <a:pt x="16167" y="24273"/>
                </a:lnTo>
                <a:lnTo>
                  <a:pt x="16167" y="23640"/>
                </a:lnTo>
                <a:cubicBezTo>
                  <a:pt x="16167" y="23624"/>
                  <a:pt x="16199" y="23624"/>
                  <a:pt x="16199" y="23608"/>
                </a:cubicBezTo>
                <a:lnTo>
                  <a:pt x="16294" y="23687"/>
                </a:lnTo>
                <a:cubicBezTo>
                  <a:pt x="16452" y="23577"/>
                  <a:pt x="16579" y="23402"/>
                  <a:pt x="16642" y="23212"/>
                </a:cubicBezTo>
                <a:cubicBezTo>
                  <a:pt x="16642" y="23165"/>
                  <a:pt x="16626" y="23102"/>
                  <a:pt x="16626" y="23054"/>
                </a:cubicBezTo>
                <a:lnTo>
                  <a:pt x="16468" y="23007"/>
                </a:lnTo>
                <a:lnTo>
                  <a:pt x="16420" y="22848"/>
                </a:lnTo>
                <a:lnTo>
                  <a:pt x="16310" y="22848"/>
                </a:lnTo>
                <a:lnTo>
                  <a:pt x="16120" y="22658"/>
                </a:lnTo>
                <a:lnTo>
                  <a:pt x="16009" y="22753"/>
                </a:lnTo>
                <a:lnTo>
                  <a:pt x="15724" y="22753"/>
                </a:lnTo>
                <a:lnTo>
                  <a:pt x="15597" y="22500"/>
                </a:lnTo>
                <a:lnTo>
                  <a:pt x="15724" y="22389"/>
                </a:lnTo>
                <a:lnTo>
                  <a:pt x="15914" y="22484"/>
                </a:lnTo>
                <a:cubicBezTo>
                  <a:pt x="15977" y="22389"/>
                  <a:pt x="16025" y="22294"/>
                  <a:pt x="16056" y="22215"/>
                </a:cubicBezTo>
                <a:lnTo>
                  <a:pt x="15993" y="22152"/>
                </a:lnTo>
                <a:lnTo>
                  <a:pt x="16120" y="21914"/>
                </a:lnTo>
                <a:cubicBezTo>
                  <a:pt x="16278" y="21819"/>
                  <a:pt x="16531" y="21772"/>
                  <a:pt x="16642" y="21518"/>
                </a:cubicBezTo>
                <a:cubicBezTo>
                  <a:pt x="16642" y="21471"/>
                  <a:pt x="16642" y="21407"/>
                  <a:pt x="16642" y="21344"/>
                </a:cubicBezTo>
                <a:lnTo>
                  <a:pt x="16405" y="21312"/>
                </a:lnTo>
                <a:lnTo>
                  <a:pt x="16262" y="21186"/>
                </a:lnTo>
                <a:cubicBezTo>
                  <a:pt x="16262" y="21138"/>
                  <a:pt x="16262" y="21091"/>
                  <a:pt x="16262" y="21059"/>
                </a:cubicBezTo>
                <a:cubicBezTo>
                  <a:pt x="16230" y="21027"/>
                  <a:pt x="16199" y="21012"/>
                  <a:pt x="16167" y="20980"/>
                </a:cubicBezTo>
                <a:cubicBezTo>
                  <a:pt x="16192" y="20963"/>
                  <a:pt x="16209" y="20957"/>
                  <a:pt x="16221" y="20957"/>
                </a:cubicBezTo>
                <a:cubicBezTo>
                  <a:pt x="16256" y="20957"/>
                  <a:pt x="16250" y="21012"/>
                  <a:pt x="16262" y="21059"/>
                </a:cubicBezTo>
                <a:cubicBezTo>
                  <a:pt x="16275" y="21054"/>
                  <a:pt x="16286" y="21052"/>
                  <a:pt x="16295" y="21052"/>
                </a:cubicBezTo>
                <a:cubicBezTo>
                  <a:pt x="16343" y="21052"/>
                  <a:pt x="16349" y="21109"/>
                  <a:pt x="16389" y="21122"/>
                </a:cubicBezTo>
                <a:lnTo>
                  <a:pt x="16642" y="20996"/>
                </a:lnTo>
                <a:lnTo>
                  <a:pt x="16547" y="20901"/>
                </a:lnTo>
                <a:cubicBezTo>
                  <a:pt x="16531" y="20822"/>
                  <a:pt x="16579" y="20742"/>
                  <a:pt x="16515" y="20679"/>
                </a:cubicBezTo>
                <a:lnTo>
                  <a:pt x="16357" y="20632"/>
                </a:lnTo>
                <a:lnTo>
                  <a:pt x="16357" y="20505"/>
                </a:lnTo>
                <a:lnTo>
                  <a:pt x="16531" y="20426"/>
                </a:lnTo>
                <a:lnTo>
                  <a:pt x="16341" y="20220"/>
                </a:lnTo>
                <a:cubicBezTo>
                  <a:pt x="16405" y="20172"/>
                  <a:pt x="16484" y="20109"/>
                  <a:pt x="16579" y="20062"/>
                </a:cubicBezTo>
                <a:lnTo>
                  <a:pt x="16341" y="19951"/>
                </a:lnTo>
                <a:cubicBezTo>
                  <a:pt x="16357" y="19872"/>
                  <a:pt x="16310" y="19777"/>
                  <a:pt x="16389" y="19713"/>
                </a:cubicBezTo>
                <a:lnTo>
                  <a:pt x="16595" y="19697"/>
                </a:lnTo>
                <a:cubicBezTo>
                  <a:pt x="16626" y="19634"/>
                  <a:pt x="16642" y="19571"/>
                  <a:pt x="16658" y="19523"/>
                </a:cubicBezTo>
                <a:lnTo>
                  <a:pt x="16800" y="19507"/>
                </a:lnTo>
                <a:cubicBezTo>
                  <a:pt x="16753" y="19365"/>
                  <a:pt x="16626" y="19222"/>
                  <a:pt x="16800" y="19112"/>
                </a:cubicBezTo>
                <a:cubicBezTo>
                  <a:pt x="16816" y="18605"/>
                  <a:pt x="16816" y="18605"/>
                  <a:pt x="16753" y="18589"/>
                </a:cubicBezTo>
                <a:lnTo>
                  <a:pt x="16658" y="18668"/>
                </a:lnTo>
                <a:lnTo>
                  <a:pt x="16531" y="18526"/>
                </a:lnTo>
                <a:lnTo>
                  <a:pt x="16674" y="18383"/>
                </a:lnTo>
                <a:lnTo>
                  <a:pt x="16785" y="18494"/>
                </a:lnTo>
                <a:cubicBezTo>
                  <a:pt x="16800" y="18431"/>
                  <a:pt x="16816" y="18367"/>
                  <a:pt x="16816" y="18320"/>
                </a:cubicBezTo>
                <a:lnTo>
                  <a:pt x="16626" y="18257"/>
                </a:lnTo>
                <a:lnTo>
                  <a:pt x="16626" y="18146"/>
                </a:lnTo>
                <a:lnTo>
                  <a:pt x="16721" y="18051"/>
                </a:lnTo>
                <a:lnTo>
                  <a:pt x="16642" y="17956"/>
                </a:lnTo>
                <a:cubicBezTo>
                  <a:pt x="16658" y="17924"/>
                  <a:pt x="16690" y="17892"/>
                  <a:pt x="16721" y="17861"/>
                </a:cubicBezTo>
                <a:cubicBezTo>
                  <a:pt x="16610" y="17718"/>
                  <a:pt x="16595" y="17702"/>
                  <a:pt x="16674" y="17623"/>
                </a:cubicBezTo>
                <a:lnTo>
                  <a:pt x="16816" y="17623"/>
                </a:lnTo>
                <a:cubicBezTo>
                  <a:pt x="16816" y="17481"/>
                  <a:pt x="16816" y="17354"/>
                  <a:pt x="16848" y="17227"/>
                </a:cubicBezTo>
                <a:cubicBezTo>
                  <a:pt x="16848" y="17227"/>
                  <a:pt x="16943" y="17227"/>
                  <a:pt x="16895" y="17164"/>
                </a:cubicBezTo>
                <a:lnTo>
                  <a:pt x="16721" y="17117"/>
                </a:lnTo>
                <a:lnTo>
                  <a:pt x="16721" y="17006"/>
                </a:lnTo>
                <a:lnTo>
                  <a:pt x="16816" y="16911"/>
                </a:lnTo>
                <a:lnTo>
                  <a:pt x="16705" y="16784"/>
                </a:lnTo>
                <a:lnTo>
                  <a:pt x="16816" y="16594"/>
                </a:lnTo>
                <a:lnTo>
                  <a:pt x="16816" y="16467"/>
                </a:lnTo>
                <a:cubicBezTo>
                  <a:pt x="16769" y="16467"/>
                  <a:pt x="16721" y="16467"/>
                  <a:pt x="16658" y="16483"/>
                </a:cubicBezTo>
                <a:cubicBezTo>
                  <a:pt x="16595" y="16562"/>
                  <a:pt x="16515" y="16642"/>
                  <a:pt x="16436" y="16705"/>
                </a:cubicBezTo>
                <a:cubicBezTo>
                  <a:pt x="16515" y="16768"/>
                  <a:pt x="16579" y="16816"/>
                  <a:pt x="16515" y="16911"/>
                </a:cubicBezTo>
                <a:cubicBezTo>
                  <a:pt x="16489" y="16937"/>
                  <a:pt x="16463" y="16946"/>
                  <a:pt x="16436" y="16946"/>
                </a:cubicBezTo>
                <a:cubicBezTo>
                  <a:pt x="16382" y="16946"/>
                  <a:pt x="16325" y="16911"/>
                  <a:pt x="16262" y="16911"/>
                </a:cubicBezTo>
                <a:lnTo>
                  <a:pt x="16341" y="16800"/>
                </a:lnTo>
                <a:lnTo>
                  <a:pt x="16262" y="16705"/>
                </a:lnTo>
                <a:lnTo>
                  <a:pt x="16341" y="16610"/>
                </a:lnTo>
                <a:lnTo>
                  <a:pt x="16262" y="16515"/>
                </a:lnTo>
                <a:lnTo>
                  <a:pt x="16405" y="16372"/>
                </a:lnTo>
                <a:lnTo>
                  <a:pt x="16658" y="16483"/>
                </a:lnTo>
                <a:cubicBezTo>
                  <a:pt x="16674" y="16404"/>
                  <a:pt x="16705" y="16325"/>
                  <a:pt x="16737" y="16262"/>
                </a:cubicBezTo>
                <a:cubicBezTo>
                  <a:pt x="16658" y="16182"/>
                  <a:pt x="16626" y="16103"/>
                  <a:pt x="16547" y="16087"/>
                </a:cubicBezTo>
                <a:cubicBezTo>
                  <a:pt x="16595" y="15977"/>
                  <a:pt x="16642" y="15866"/>
                  <a:pt x="16705" y="15755"/>
                </a:cubicBezTo>
                <a:cubicBezTo>
                  <a:pt x="16595" y="15676"/>
                  <a:pt x="16610" y="15565"/>
                  <a:pt x="16642" y="15470"/>
                </a:cubicBezTo>
                <a:cubicBezTo>
                  <a:pt x="16674" y="15391"/>
                  <a:pt x="16721" y="15311"/>
                  <a:pt x="16769" y="15248"/>
                </a:cubicBezTo>
                <a:cubicBezTo>
                  <a:pt x="16809" y="15289"/>
                  <a:pt x="16849" y="15335"/>
                  <a:pt x="16902" y="15335"/>
                </a:cubicBezTo>
                <a:cubicBezTo>
                  <a:pt x="16932" y="15335"/>
                  <a:pt x="16966" y="15320"/>
                  <a:pt x="17006" y="15280"/>
                </a:cubicBezTo>
                <a:cubicBezTo>
                  <a:pt x="16975" y="15153"/>
                  <a:pt x="17038" y="15011"/>
                  <a:pt x="17006" y="14916"/>
                </a:cubicBezTo>
                <a:cubicBezTo>
                  <a:pt x="16962" y="14871"/>
                  <a:pt x="16928" y="14856"/>
                  <a:pt x="16901" y="14856"/>
                </a:cubicBezTo>
                <a:cubicBezTo>
                  <a:pt x="16840" y="14856"/>
                  <a:pt x="16808" y="14931"/>
                  <a:pt x="16753" y="14931"/>
                </a:cubicBezTo>
                <a:cubicBezTo>
                  <a:pt x="16737" y="14916"/>
                  <a:pt x="16721" y="14916"/>
                  <a:pt x="16721" y="14900"/>
                </a:cubicBezTo>
                <a:lnTo>
                  <a:pt x="16721" y="13950"/>
                </a:lnTo>
                <a:cubicBezTo>
                  <a:pt x="16769" y="13934"/>
                  <a:pt x="16832" y="13902"/>
                  <a:pt x="16880" y="13886"/>
                </a:cubicBezTo>
                <a:cubicBezTo>
                  <a:pt x="16943" y="13855"/>
                  <a:pt x="16990" y="13823"/>
                  <a:pt x="17022" y="13791"/>
                </a:cubicBezTo>
                <a:lnTo>
                  <a:pt x="16975" y="13617"/>
                </a:lnTo>
                <a:lnTo>
                  <a:pt x="16737" y="13617"/>
                </a:lnTo>
                <a:cubicBezTo>
                  <a:pt x="16737" y="13570"/>
                  <a:pt x="16721" y="13538"/>
                  <a:pt x="16721" y="13491"/>
                </a:cubicBezTo>
                <a:lnTo>
                  <a:pt x="16975" y="13237"/>
                </a:lnTo>
                <a:cubicBezTo>
                  <a:pt x="16982" y="13235"/>
                  <a:pt x="16991" y="13235"/>
                  <a:pt x="16999" y="13235"/>
                </a:cubicBezTo>
                <a:cubicBezTo>
                  <a:pt x="17029" y="13235"/>
                  <a:pt x="17063" y="13244"/>
                  <a:pt x="17096" y="13244"/>
                </a:cubicBezTo>
                <a:cubicBezTo>
                  <a:pt x="17132" y="13244"/>
                  <a:pt x="17167" y="13233"/>
                  <a:pt x="17196" y="13190"/>
                </a:cubicBezTo>
                <a:cubicBezTo>
                  <a:pt x="17154" y="13148"/>
                  <a:pt x="17098" y="13148"/>
                  <a:pt x="17051" y="13148"/>
                </a:cubicBezTo>
                <a:lnTo>
                  <a:pt x="17051" y="13148"/>
                </a:lnTo>
                <a:cubicBezTo>
                  <a:pt x="17027" y="13148"/>
                  <a:pt x="17006" y="13148"/>
                  <a:pt x="16990" y="13142"/>
                </a:cubicBezTo>
                <a:cubicBezTo>
                  <a:pt x="16943" y="13142"/>
                  <a:pt x="16895" y="13111"/>
                  <a:pt x="16911" y="13063"/>
                </a:cubicBezTo>
                <a:cubicBezTo>
                  <a:pt x="16880" y="13047"/>
                  <a:pt x="16848" y="13016"/>
                  <a:pt x="16832" y="13000"/>
                </a:cubicBezTo>
                <a:cubicBezTo>
                  <a:pt x="16855" y="12981"/>
                  <a:pt x="16870" y="12974"/>
                  <a:pt x="16880" y="12974"/>
                </a:cubicBezTo>
                <a:cubicBezTo>
                  <a:pt x="16905" y="12974"/>
                  <a:pt x="16900" y="13018"/>
                  <a:pt x="16911" y="13063"/>
                </a:cubicBezTo>
                <a:cubicBezTo>
                  <a:pt x="16959" y="13047"/>
                  <a:pt x="17006" y="13047"/>
                  <a:pt x="17054" y="13047"/>
                </a:cubicBezTo>
                <a:cubicBezTo>
                  <a:pt x="17085" y="12905"/>
                  <a:pt x="17260" y="12794"/>
                  <a:pt x="17180" y="12651"/>
                </a:cubicBezTo>
                <a:cubicBezTo>
                  <a:pt x="17117" y="12525"/>
                  <a:pt x="17101" y="12335"/>
                  <a:pt x="16927" y="12287"/>
                </a:cubicBezTo>
                <a:cubicBezTo>
                  <a:pt x="16959" y="12192"/>
                  <a:pt x="17006" y="12113"/>
                  <a:pt x="17038" y="12018"/>
                </a:cubicBezTo>
                <a:lnTo>
                  <a:pt x="17291" y="11986"/>
                </a:lnTo>
                <a:lnTo>
                  <a:pt x="17291" y="11496"/>
                </a:lnTo>
                <a:lnTo>
                  <a:pt x="17370" y="11401"/>
                </a:lnTo>
                <a:lnTo>
                  <a:pt x="17370" y="10815"/>
                </a:lnTo>
                <a:lnTo>
                  <a:pt x="17291" y="10720"/>
                </a:lnTo>
                <a:lnTo>
                  <a:pt x="17465" y="10546"/>
                </a:lnTo>
                <a:lnTo>
                  <a:pt x="17339" y="10292"/>
                </a:lnTo>
                <a:lnTo>
                  <a:pt x="17228" y="10308"/>
                </a:lnTo>
                <a:cubicBezTo>
                  <a:pt x="17196" y="10371"/>
                  <a:pt x="17180" y="10435"/>
                  <a:pt x="17149" y="10514"/>
                </a:cubicBezTo>
                <a:cubicBezTo>
                  <a:pt x="17117" y="10419"/>
                  <a:pt x="17085" y="10356"/>
                  <a:pt x="17054" y="10292"/>
                </a:cubicBezTo>
                <a:cubicBezTo>
                  <a:pt x="16959" y="10292"/>
                  <a:pt x="16959" y="10292"/>
                  <a:pt x="16927" y="10213"/>
                </a:cubicBezTo>
                <a:lnTo>
                  <a:pt x="17149" y="10197"/>
                </a:lnTo>
                <a:lnTo>
                  <a:pt x="17244" y="10118"/>
                </a:lnTo>
                <a:lnTo>
                  <a:pt x="17386" y="10229"/>
                </a:lnTo>
                <a:lnTo>
                  <a:pt x="17386" y="9865"/>
                </a:lnTo>
                <a:lnTo>
                  <a:pt x="17450" y="9786"/>
                </a:lnTo>
                <a:cubicBezTo>
                  <a:pt x="17529" y="9596"/>
                  <a:pt x="17370" y="9485"/>
                  <a:pt x="17339" y="9358"/>
                </a:cubicBezTo>
                <a:lnTo>
                  <a:pt x="17228" y="9453"/>
                </a:lnTo>
                <a:lnTo>
                  <a:pt x="17180" y="9311"/>
                </a:lnTo>
                <a:lnTo>
                  <a:pt x="17291" y="9168"/>
                </a:lnTo>
                <a:cubicBezTo>
                  <a:pt x="17244" y="9073"/>
                  <a:pt x="17196" y="8978"/>
                  <a:pt x="17149" y="8883"/>
                </a:cubicBezTo>
                <a:lnTo>
                  <a:pt x="16975" y="8820"/>
                </a:lnTo>
                <a:cubicBezTo>
                  <a:pt x="17022" y="8741"/>
                  <a:pt x="17054" y="8693"/>
                  <a:pt x="17085" y="8630"/>
                </a:cubicBezTo>
                <a:lnTo>
                  <a:pt x="17006" y="8566"/>
                </a:lnTo>
                <a:cubicBezTo>
                  <a:pt x="17054" y="8424"/>
                  <a:pt x="17196" y="8440"/>
                  <a:pt x="17260" y="8376"/>
                </a:cubicBezTo>
                <a:cubicBezTo>
                  <a:pt x="17339" y="8250"/>
                  <a:pt x="17228" y="8218"/>
                  <a:pt x="17196" y="8155"/>
                </a:cubicBezTo>
                <a:lnTo>
                  <a:pt x="17323" y="8028"/>
                </a:lnTo>
                <a:lnTo>
                  <a:pt x="17576" y="8012"/>
                </a:lnTo>
                <a:cubicBezTo>
                  <a:pt x="17560" y="7949"/>
                  <a:pt x="17560" y="7886"/>
                  <a:pt x="17576" y="7822"/>
                </a:cubicBezTo>
                <a:cubicBezTo>
                  <a:pt x="17592" y="7775"/>
                  <a:pt x="17624" y="7727"/>
                  <a:pt x="17655" y="7680"/>
                </a:cubicBezTo>
                <a:cubicBezTo>
                  <a:pt x="17617" y="7656"/>
                  <a:pt x="17577" y="7649"/>
                  <a:pt x="17537" y="7649"/>
                </a:cubicBezTo>
                <a:cubicBezTo>
                  <a:pt x="17491" y="7649"/>
                  <a:pt x="17446" y="7657"/>
                  <a:pt x="17404" y="7657"/>
                </a:cubicBezTo>
                <a:cubicBezTo>
                  <a:pt x="17363" y="7657"/>
                  <a:pt x="17324" y="7649"/>
                  <a:pt x="17291" y="7616"/>
                </a:cubicBezTo>
                <a:lnTo>
                  <a:pt x="17291" y="7521"/>
                </a:lnTo>
                <a:lnTo>
                  <a:pt x="17386" y="7411"/>
                </a:lnTo>
                <a:cubicBezTo>
                  <a:pt x="17355" y="7379"/>
                  <a:pt x="17323" y="7347"/>
                  <a:pt x="17291" y="7316"/>
                </a:cubicBezTo>
                <a:lnTo>
                  <a:pt x="17402" y="7189"/>
                </a:lnTo>
                <a:cubicBezTo>
                  <a:pt x="17355" y="7110"/>
                  <a:pt x="17323" y="7046"/>
                  <a:pt x="17275" y="6983"/>
                </a:cubicBezTo>
                <a:lnTo>
                  <a:pt x="17434" y="6746"/>
                </a:lnTo>
                <a:cubicBezTo>
                  <a:pt x="17450" y="6730"/>
                  <a:pt x="17307" y="6603"/>
                  <a:pt x="17434" y="6524"/>
                </a:cubicBezTo>
                <a:lnTo>
                  <a:pt x="17434" y="6524"/>
                </a:lnTo>
                <a:lnTo>
                  <a:pt x="17529" y="6603"/>
                </a:lnTo>
                <a:lnTo>
                  <a:pt x="17671" y="6476"/>
                </a:lnTo>
                <a:cubicBezTo>
                  <a:pt x="17624" y="6429"/>
                  <a:pt x="17592" y="6381"/>
                  <a:pt x="17560" y="6334"/>
                </a:cubicBezTo>
                <a:cubicBezTo>
                  <a:pt x="17608" y="6223"/>
                  <a:pt x="17687" y="6176"/>
                  <a:pt x="17766" y="6081"/>
                </a:cubicBezTo>
                <a:lnTo>
                  <a:pt x="17766" y="5701"/>
                </a:lnTo>
                <a:lnTo>
                  <a:pt x="17861" y="5606"/>
                </a:lnTo>
                <a:lnTo>
                  <a:pt x="17750" y="5558"/>
                </a:lnTo>
                <a:cubicBezTo>
                  <a:pt x="17560" y="5621"/>
                  <a:pt x="17592" y="5859"/>
                  <a:pt x="17434" y="5938"/>
                </a:cubicBezTo>
                <a:cubicBezTo>
                  <a:pt x="17376" y="5924"/>
                  <a:pt x="17371" y="5857"/>
                  <a:pt x="17311" y="5857"/>
                </a:cubicBezTo>
                <a:cubicBezTo>
                  <a:pt x="17305" y="5857"/>
                  <a:pt x="17298" y="5857"/>
                  <a:pt x="17291" y="5859"/>
                </a:cubicBezTo>
                <a:lnTo>
                  <a:pt x="17291" y="6191"/>
                </a:lnTo>
                <a:lnTo>
                  <a:pt x="17149" y="6318"/>
                </a:lnTo>
                <a:cubicBezTo>
                  <a:pt x="17038" y="6223"/>
                  <a:pt x="17133" y="6096"/>
                  <a:pt x="17085" y="6001"/>
                </a:cubicBezTo>
                <a:cubicBezTo>
                  <a:pt x="17165" y="5954"/>
                  <a:pt x="17196" y="5859"/>
                  <a:pt x="17291" y="5859"/>
                </a:cubicBezTo>
                <a:lnTo>
                  <a:pt x="17386" y="5685"/>
                </a:lnTo>
                <a:lnTo>
                  <a:pt x="17386" y="5526"/>
                </a:lnTo>
                <a:cubicBezTo>
                  <a:pt x="17418" y="5479"/>
                  <a:pt x="17450" y="5447"/>
                  <a:pt x="17465" y="5416"/>
                </a:cubicBezTo>
                <a:lnTo>
                  <a:pt x="17386" y="5321"/>
                </a:lnTo>
                <a:cubicBezTo>
                  <a:pt x="17434" y="5289"/>
                  <a:pt x="17450" y="5241"/>
                  <a:pt x="17497" y="5226"/>
                </a:cubicBezTo>
                <a:cubicBezTo>
                  <a:pt x="17608" y="5178"/>
                  <a:pt x="17735" y="5115"/>
                  <a:pt x="17845" y="5051"/>
                </a:cubicBezTo>
                <a:cubicBezTo>
                  <a:pt x="17877" y="4988"/>
                  <a:pt x="17845" y="4909"/>
                  <a:pt x="17766" y="4893"/>
                </a:cubicBezTo>
                <a:lnTo>
                  <a:pt x="17624" y="4972"/>
                </a:lnTo>
                <a:lnTo>
                  <a:pt x="17370" y="4766"/>
                </a:lnTo>
                <a:cubicBezTo>
                  <a:pt x="17481" y="4703"/>
                  <a:pt x="17608" y="4687"/>
                  <a:pt x="17671" y="4560"/>
                </a:cubicBezTo>
                <a:cubicBezTo>
                  <a:pt x="17687" y="4481"/>
                  <a:pt x="17624" y="4450"/>
                  <a:pt x="17592" y="4402"/>
                </a:cubicBezTo>
                <a:cubicBezTo>
                  <a:pt x="17560" y="4355"/>
                  <a:pt x="17545" y="4291"/>
                  <a:pt x="17529" y="4244"/>
                </a:cubicBezTo>
                <a:lnTo>
                  <a:pt x="17402" y="4244"/>
                </a:lnTo>
                <a:cubicBezTo>
                  <a:pt x="17370" y="4180"/>
                  <a:pt x="17418" y="4117"/>
                  <a:pt x="17323" y="4038"/>
                </a:cubicBezTo>
                <a:cubicBezTo>
                  <a:pt x="17212" y="4054"/>
                  <a:pt x="17117" y="4165"/>
                  <a:pt x="17006" y="4196"/>
                </a:cubicBezTo>
                <a:lnTo>
                  <a:pt x="17006" y="4291"/>
                </a:lnTo>
                <a:cubicBezTo>
                  <a:pt x="16895" y="4355"/>
                  <a:pt x="16848" y="4497"/>
                  <a:pt x="16705" y="4529"/>
                </a:cubicBezTo>
                <a:lnTo>
                  <a:pt x="16531" y="4434"/>
                </a:lnTo>
                <a:cubicBezTo>
                  <a:pt x="16515" y="4450"/>
                  <a:pt x="16515" y="4497"/>
                  <a:pt x="16500" y="4513"/>
                </a:cubicBezTo>
                <a:cubicBezTo>
                  <a:pt x="16420" y="4545"/>
                  <a:pt x="16341" y="4576"/>
                  <a:pt x="16262" y="4592"/>
                </a:cubicBezTo>
                <a:lnTo>
                  <a:pt x="16199" y="4529"/>
                </a:lnTo>
                <a:lnTo>
                  <a:pt x="15993" y="4529"/>
                </a:lnTo>
                <a:cubicBezTo>
                  <a:pt x="15945" y="4592"/>
                  <a:pt x="15866" y="4656"/>
                  <a:pt x="15819" y="4719"/>
                </a:cubicBezTo>
                <a:cubicBezTo>
                  <a:pt x="15787" y="4766"/>
                  <a:pt x="15771" y="4798"/>
                  <a:pt x="15755" y="4846"/>
                </a:cubicBezTo>
                <a:lnTo>
                  <a:pt x="15866" y="4956"/>
                </a:lnTo>
                <a:lnTo>
                  <a:pt x="15771" y="5051"/>
                </a:lnTo>
                <a:lnTo>
                  <a:pt x="15771" y="5241"/>
                </a:lnTo>
                <a:lnTo>
                  <a:pt x="15866" y="5336"/>
                </a:lnTo>
                <a:cubicBezTo>
                  <a:pt x="15835" y="5368"/>
                  <a:pt x="15787" y="5384"/>
                  <a:pt x="15787" y="5416"/>
                </a:cubicBezTo>
                <a:cubicBezTo>
                  <a:pt x="15787" y="5606"/>
                  <a:pt x="15613" y="5764"/>
                  <a:pt x="15676" y="5986"/>
                </a:cubicBezTo>
                <a:cubicBezTo>
                  <a:pt x="15676" y="6001"/>
                  <a:pt x="15645" y="6017"/>
                  <a:pt x="15629" y="6033"/>
                </a:cubicBezTo>
                <a:cubicBezTo>
                  <a:pt x="15550" y="5970"/>
                  <a:pt x="15597" y="5891"/>
                  <a:pt x="15581" y="5811"/>
                </a:cubicBezTo>
                <a:lnTo>
                  <a:pt x="15486" y="5716"/>
                </a:lnTo>
                <a:cubicBezTo>
                  <a:pt x="15518" y="5685"/>
                  <a:pt x="15550" y="5653"/>
                  <a:pt x="15581" y="5621"/>
                </a:cubicBezTo>
                <a:cubicBezTo>
                  <a:pt x="15565" y="5606"/>
                  <a:pt x="15550" y="5574"/>
                  <a:pt x="15550" y="5574"/>
                </a:cubicBezTo>
                <a:cubicBezTo>
                  <a:pt x="15502" y="5574"/>
                  <a:pt x="15455" y="5558"/>
                  <a:pt x="15407" y="5542"/>
                </a:cubicBezTo>
                <a:lnTo>
                  <a:pt x="15407" y="5178"/>
                </a:lnTo>
                <a:lnTo>
                  <a:pt x="15280" y="5004"/>
                </a:lnTo>
                <a:lnTo>
                  <a:pt x="15391" y="4830"/>
                </a:lnTo>
                <a:lnTo>
                  <a:pt x="15391" y="4656"/>
                </a:lnTo>
                <a:cubicBezTo>
                  <a:pt x="15350" y="4626"/>
                  <a:pt x="15304" y="4621"/>
                  <a:pt x="15258" y="4621"/>
                </a:cubicBezTo>
                <a:cubicBezTo>
                  <a:pt x="15231" y="4621"/>
                  <a:pt x="15204" y="4622"/>
                  <a:pt x="15177" y="4622"/>
                </a:cubicBezTo>
                <a:cubicBezTo>
                  <a:pt x="15125" y="4622"/>
                  <a:pt x="15073" y="4616"/>
                  <a:pt x="15027" y="4576"/>
                </a:cubicBezTo>
                <a:lnTo>
                  <a:pt x="15027" y="4022"/>
                </a:lnTo>
                <a:cubicBezTo>
                  <a:pt x="14995" y="3943"/>
                  <a:pt x="14885" y="3911"/>
                  <a:pt x="14932" y="3785"/>
                </a:cubicBezTo>
                <a:lnTo>
                  <a:pt x="14932" y="3785"/>
                </a:lnTo>
                <a:cubicBezTo>
                  <a:pt x="14940" y="3785"/>
                  <a:pt x="14947" y="3786"/>
                  <a:pt x="14954" y="3786"/>
                </a:cubicBezTo>
                <a:cubicBezTo>
                  <a:pt x="15112" y="3786"/>
                  <a:pt x="15176" y="3621"/>
                  <a:pt x="15328" y="3500"/>
                </a:cubicBezTo>
                <a:lnTo>
                  <a:pt x="15027" y="3468"/>
                </a:lnTo>
                <a:lnTo>
                  <a:pt x="15027" y="3135"/>
                </a:lnTo>
                <a:lnTo>
                  <a:pt x="15391" y="2961"/>
                </a:lnTo>
                <a:cubicBezTo>
                  <a:pt x="15280" y="2835"/>
                  <a:pt x="15138" y="2755"/>
                  <a:pt x="14980" y="2708"/>
                </a:cubicBezTo>
                <a:cubicBezTo>
                  <a:pt x="14911" y="2749"/>
                  <a:pt x="14878" y="2825"/>
                  <a:pt x="14820" y="2825"/>
                </a:cubicBezTo>
                <a:cubicBezTo>
                  <a:pt x="14811" y="2825"/>
                  <a:pt x="14800" y="2823"/>
                  <a:pt x="14790" y="2819"/>
                </a:cubicBezTo>
                <a:lnTo>
                  <a:pt x="14441" y="2486"/>
                </a:lnTo>
                <a:cubicBezTo>
                  <a:pt x="14425" y="2439"/>
                  <a:pt x="14410" y="2391"/>
                  <a:pt x="14410" y="2360"/>
                </a:cubicBezTo>
                <a:lnTo>
                  <a:pt x="14330" y="2344"/>
                </a:lnTo>
                <a:lnTo>
                  <a:pt x="14125" y="2534"/>
                </a:lnTo>
                <a:cubicBezTo>
                  <a:pt x="14098" y="2518"/>
                  <a:pt x="14070" y="2514"/>
                  <a:pt x="14042" y="2514"/>
                </a:cubicBezTo>
                <a:cubicBezTo>
                  <a:pt x="14019" y="2514"/>
                  <a:pt x="13997" y="2517"/>
                  <a:pt x="13975" y="2517"/>
                </a:cubicBezTo>
                <a:cubicBezTo>
                  <a:pt x="13943" y="2517"/>
                  <a:pt x="13912" y="2512"/>
                  <a:pt x="13887" y="2486"/>
                </a:cubicBezTo>
                <a:cubicBezTo>
                  <a:pt x="13824" y="2375"/>
                  <a:pt x="13966" y="2328"/>
                  <a:pt x="13966" y="2249"/>
                </a:cubicBezTo>
                <a:lnTo>
                  <a:pt x="13966" y="2106"/>
                </a:lnTo>
                <a:lnTo>
                  <a:pt x="14172" y="1916"/>
                </a:lnTo>
                <a:cubicBezTo>
                  <a:pt x="14156" y="1837"/>
                  <a:pt x="14140" y="1805"/>
                  <a:pt x="14140" y="1758"/>
                </a:cubicBezTo>
                <a:lnTo>
                  <a:pt x="13824" y="1758"/>
                </a:lnTo>
                <a:cubicBezTo>
                  <a:pt x="13745" y="1805"/>
                  <a:pt x="13681" y="1900"/>
                  <a:pt x="13665" y="1995"/>
                </a:cubicBezTo>
                <a:cubicBezTo>
                  <a:pt x="13634" y="2075"/>
                  <a:pt x="13523" y="2122"/>
                  <a:pt x="13491" y="2201"/>
                </a:cubicBezTo>
                <a:lnTo>
                  <a:pt x="13491" y="2344"/>
                </a:lnTo>
                <a:lnTo>
                  <a:pt x="13285" y="2534"/>
                </a:lnTo>
                <a:lnTo>
                  <a:pt x="13285" y="2945"/>
                </a:lnTo>
                <a:cubicBezTo>
                  <a:pt x="13285" y="2945"/>
                  <a:pt x="13270" y="2961"/>
                  <a:pt x="13254" y="2977"/>
                </a:cubicBezTo>
                <a:cubicBezTo>
                  <a:pt x="13222" y="2914"/>
                  <a:pt x="13190" y="2866"/>
                  <a:pt x="13159" y="2787"/>
                </a:cubicBezTo>
                <a:lnTo>
                  <a:pt x="13016" y="2819"/>
                </a:lnTo>
                <a:lnTo>
                  <a:pt x="13016" y="3135"/>
                </a:lnTo>
                <a:lnTo>
                  <a:pt x="12826" y="3484"/>
                </a:lnTo>
                <a:lnTo>
                  <a:pt x="12921" y="3563"/>
                </a:lnTo>
                <a:cubicBezTo>
                  <a:pt x="12858" y="3595"/>
                  <a:pt x="12842" y="3690"/>
                  <a:pt x="12747" y="3690"/>
                </a:cubicBezTo>
                <a:cubicBezTo>
                  <a:pt x="12715" y="3579"/>
                  <a:pt x="12715" y="3468"/>
                  <a:pt x="12731" y="3373"/>
                </a:cubicBezTo>
                <a:lnTo>
                  <a:pt x="12842" y="3230"/>
                </a:lnTo>
                <a:lnTo>
                  <a:pt x="12652" y="3120"/>
                </a:lnTo>
                <a:cubicBezTo>
                  <a:pt x="12589" y="2945"/>
                  <a:pt x="12700" y="2866"/>
                  <a:pt x="12700" y="2771"/>
                </a:cubicBezTo>
                <a:cubicBezTo>
                  <a:pt x="12636" y="2724"/>
                  <a:pt x="12525" y="2787"/>
                  <a:pt x="12525" y="2660"/>
                </a:cubicBezTo>
                <a:lnTo>
                  <a:pt x="12446" y="2660"/>
                </a:lnTo>
                <a:cubicBezTo>
                  <a:pt x="12430" y="2613"/>
                  <a:pt x="12446" y="2581"/>
                  <a:pt x="12494" y="2581"/>
                </a:cubicBezTo>
                <a:cubicBezTo>
                  <a:pt x="12510" y="2597"/>
                  <a:pt x="12525" y="2645"/>
                  <a:pt x="12525" y="2660"/>
                </a:cubicBezTo>
                <a:cubicBezTo>
                  <a:pt x="12668" y="2645"/>
                  <a:pt x="12715" y="2502"/>
                  <a:pt x="12810" y="2423"/>
                </a:cubicBezTo>
                <a:cubicBezTo>
                  <a:pt x="12747" y="2296"/>
                  <a:pt x="12969" y="2265"/>
                  <a:pt x="12905" y="2122"/>
                </a:cubicBezTo>
                <a:lnTo>
                  <a:pt x="12810" y="2090"/>
                </a:lnTo>
                <a:lnTo>
                  <a:pt x="12605" y="2296"/>
                </a:lnTo>
                <a:cubicBezTo>
                  <a:pt x="12583" y="2289"/>
                  <a:pt x="12562" y="2287"/>
                  <a:pt x="12542" y="2287"/>
                </a:cubicBezTo>
                <a:cubicBezTo>
                  <a:pt x="12507" y="2287"/>
                  <a:pt x="12474" y="2294"/>
                  <a:pt x="12444" y="2294"/>
                </a:cubicBezTo>
                <a:cubicBezTo>
                  <a:pt x="12416" y="2294"/>
                  <a:pt x="12390" y="2288"/>
                  <a:pt x="12367" y="2265"/>
                </a:cubicBezTo>
                <a:cubicBezTo>
                  <a:pt x="12288" y="2122"/>
                  <a:pt x="12478" y="2075"/>
                  <a:pt x="12430" y="1948"/>
                </a:cubicBezTo>
                <a:cubicBezTo>
                  <a:pt x="12399" y="1900"/>
                  <a:pt x="12351" y="1853"/>
                  <a:pt x="12320" y="1805"/>
                </a:cubicBezTo>
                <a:lnTo>
                  <a:pt x="12161" y="1948"/>
                </a:lnTo>
                <a:lnTo>
                  <a:pt x="12161" y="2201"/>
                </a:lnTo>
                <a:lnTo>
                  <a:pt x="12066" y="2407"/>
                </a:lnTo>
                <a:cubicBezTo>
                  <a:pt x="12035" y="2486"/>
                  <a:pt x="11955" y="2565"/>
                  <a:pt x="11860" y="2581"/>
                </a:cubicBezTo>
                <a:lnTo>
                  <a:pt x="11860" y="2676"/>
                </a:lnTo>
                <a:cubicBezTo>
                  <a:pt x="11813" y="2676"/>
                  <a:pt x="11781" y="2660"/>
                  <a:pt x="11797" y="2613"/>
                </a:cubicBezTo>
                <a:cubicBezTo>
                  <a:pt x="11797" y="2597"/>
                  <a:pt x="11844" y="2581"/>
                  <a:pt x="11860" y="2581"/>
                </a:cubicBezTo>
                <a:cubicBezTo>
                  <a:pt x="11876" y="2486"/>
                  <a:pt x="11765" y="2455"/>
                  <a:pt x="11734" y="2391"/>
                </a:cubicBezTo>
                <a:cubicBezTo>
                  <a:pt x="11702" y="2328"/>
                  <a:pt x="11670" y="2265"/>
                  <a:pt x="11639" y="2201"/>
                </a:cubicBezTo>
                <a:cubicBezTo>
                  <a:pt x="11575" y="2280"/>
                  <a:pt x="11433" y="2312"/>
                  <a:pt x="11512" y="2455"/>
                </a:cubicBezTo>
                <a:lnTo>
                  <a:pt x="11686" y="2518"/>
                </a:lnTo>
                <a:lnTo>
                  <a:pt x="11496" y="2613"/>
                </a:lnTo>
                <a:lnTo>
                  <a:pt x="11496" y="2819"/>
                </a:lnTo>
                <a:lnTo>
                  <a:pt x="11417" y="2898"/>
                </a:lnTo>
                <a:lnTo>
                  <a:pt x="11544" y="3151"/>
                </a:lnTo>
                <a:cubicBezTo>
                  <a:pt x="11639" y="3088"/>
                  <a:pt x="11686" y="2977"/>
                  <a:pt x="11734" y="2850"/>
                </a:cubicBezTo>
                <a:cubicBezTo>
                  <a:pt x="11749" y="2914"/>
                  <a:pt x="11781" y="2977"/>
                  <a:pt x="11813" y="3040"/>
                </a:cubicBezTo>
                <a:cubicBezTo>
                  <a:pt x="11844" y="3088"/>
                  <a:pt x="11892" y="3135"/>
                  <a:pt x="11860" y="3199"/>
                </a:cubicBezTo>
                <a:lnTo>
                  <a:pt x="11765" y="3294"/>
                </a:lnTo>
                <a:lnTo>
                  <a:pt x="11765" y="3959"/>
                </a:lnTo>
                <a:lnTo>
                  <a:pt x="11686" y="4054"/>
                </a:lnTo>
                <a:cubicBezTo>
                  <a:pt x="11813" y="4133"/>
                  <a:pt x="11781" y="4244"/>
                  <a:pt x="11765" y="4355"/>
                </a:cubicBezTo>
                <a:lnTo>
                  <a:pt x="11496" y="4624"/>
                </a:lnTo>
                <a:lnTo>
                  <a:pt x="11496" y="4782"/>
                </a:lnTo>
                <a:cubicBezTo>
                  <a:pt x="11575" y="4719"/>
                  <a:pt x="11654" y="4640"/>
                  <a:pt x="11734" y="4576"/>
                </a:cubicBezTo>
                <a:cubicBezTo>
                  <a:pt x="11813" y="4640"/>
                  <a:pt x="11749" y="4735"/>
                  <a:pt x="11781" y="4798"/>
                </a:cubicBezTo>
                <a:cubicBezTo>
                  <a:pt x="11734" y="4846"/>
                  <a:pt x="11702" y="4893"/>
                  <a:pt x="11670" y="4941"/>
                </a:cubicBezTo>
                <a:lnTo>
                  <a:pt x="11797" y="5194"/>
                </a:lnTo>
                <a:lnTo>
                  <a:pt x="11623" y="5257"/>
                </a:lnTo>
                <a:cubicBezTo>
                  <a:pt x="11591" y="5194"/>
                  <a:pt x="11544" y="5131"/>
                  <a:pt x="11496" y="5051"/>
                </a:cubicBezTo>
                <a:lnTo>
                  <a:pt x="11496" y="4782"/>
                </a:lnTo>
                <a:cubicBezTo>
                  <a:pt x="11464" y="4751"/>
                  <a:pt x="11417" y="4735"/>
                  <a:pt x="11417" y="4735"/>
                </a:cubicBezTo>
                <a:cubicBezTo>
                  <a:pt x="11417" y="4592"/>
                  <a:pt x="11338" y="4481"/>
                  <a:pt x="11290" y="4355"/>
                </a:cubicBezTo>
                <a:lnTo>
                  <a:pt x="11401" y="4228"/>
                </a:lnTo>
                <a:lnTo>
                  <a:pt x="11195" y="4085"/>
                </a:lnTo>
                <a:lnTo>
                  <a:pt x="11195" y="3864"/>
                </a:lnTo>
                <a:cubicBezTo>
                  <a:pt x="11306" y="3816"/>
                  <a:pt x="11433" y="3800"/>
                  <a:pt x="11480" y="3658"/>
                </a:cubicBezTo>
                <a:cubicBezTo>
                  <a:pt x="11415" y="3639"/>
                  <a:pt x="11350" y="3632"/>
                  <a:pt x="11286" y="3632"/>
                </a:cubicBezTo>
                <a:cubicBezTo>
                  <a:pt x="11240" y="3632"/>
                  <a:pt x="11194" y="3636"/>
                  <a:pt x="11148" y="3642"/>
                </a:cubicBezTo>
                <a:lnTo>
                  <a:pt x="10958" y="3832"/>
                </a:lnTo>
                <a:lnTo>
                  <a:pt x="10879" y="3626"/>
                </a:lnTo>
                <a:cubicBezTo>
                  <a:pt x="10866" y="3624"/>
                  <a:pt x="10853" y="3623"/>
                  <a:pt x="10840" y="3623"/>
                </a:cubicBezTo>
                <a:cubicBezTo>
                  <a:pt x="10806" y="3623"/>
                  <a:pt x="10771" y="3629"/>
                  <a:pt x="10737" y="3629"/>
                </a:cubicBezTo>
                <a:cubicBezTo>
                  <a:pt x="10702" y="3629"/>
                  <a:pt x="10669" y="3622"/>
                  <a:pt x="10641" y="3595"/>
                </a:cubicBezTo>
                <a:lnTo>
                  <a:pt x="10625" y="3500"/>
                </a:lnTo>
                <a:cubicBezTo>
                  <a:pt x="10704" y="3373"/>
                  <a:pt x="10879" y="3310"/>
                  <a:pt x="10910" y="3151"/>
                </a:cubicBezTo>
                <a:lnTo>
                  <a:pt x="10910" y="3151"/>
                </a:lnTo>
                <a:cubicBezTo>
                  <a:pt x="10903" y="3153"/>
                  <a:pt x="10897" y="3153"/>
                  <a:pt x="10890" y="3153"/>
                </a:cubicBezTo>
                <a:cubicBezTo>
                  <a:pt x="10826" y="3153"/>
                  <a:pt x="10802" y="3084"/>
                  <a:pt x="10831" y="3040"/>
                </a:cubicBezTo>
                <a:cubicBezTo>
                  <a:pt x="10863" y="2945"/>
                  <a:pt x="10910" y="2850"/>
                  <a:pt x="10974" y="2771"/>
                </a:cubicBezTo>
                <a:lnTo>
                  <a:pt x="11100" y="2771"/>
                </a:lnTo>
                <a:cubicBezTo>
                  <a:pt x="11116" y="2740"/>
                  <a:pt x="11132" y="2708"/>
                  <a:pt x="11164" y="2676"/>
                </a:cubicBezTo>
                <a:lnTo>
                  <a:pt x="11164" y="2676"/>
                </a:lnTo>
                <a:cubicBezTo>
                  <a:pt x="11227" y="2771"/>
                  <a:pt x="11148" y="2755"/>
                  <a:pt x="11100" y="2771"/>
                </a:cubicBezTo>
                <a:cubicBezTo>
                  <a:pt x="11100" y="2850"/>
                  <a:pt x="11179" y="2866"/>
                  <a:pt x="11195" y="2914"/>
                </a:cubicBezTo>
                <a:lnTo>
                  <a:pt x="11195" y="3088"/>
                </a:lnTo>
                <a:cubicBezTo>
                  <a:pt x="11179" y="3151"/>
                  <a:pt x="11069" y="3167"/>
                  <a:pt x="11148" y="3246"/>
                </a:cubicBezTo>
                <a:lnTo>
                  <a:pt x="11290" y="3215"/>
                </a:lnTo>
                <a:lnTo>
                  <a:pt x="11290" y="2819"/>
                </a:lnTo>
                <a:lnTo>
                  <a:pt x="11401" y="2724"/>
                </a:lnTo>
                <a:lnTo>
                  <a:pt x="11401" y="2249"/>
                </a:lnTo>
                <a:lnTo>
                  <a:pt x="11607" y="2027"/>
                </a:lnTo>
                <a:lnTo>
                  <a:pt x="11607" y="2027"/>
                </a:lnTo>
                <a:cubicBezTo>
                  <a:pt x="11597" y="2028"/>
                  <a:pt x="11587" y="2028"/>
                  <a:pt x="11578" y="2028"/>
                </a:cubicBezTo>
                <a:cubicBezTo>
                  <a:pt x="11424" y="2028"/>
                  <a:pt x="11348" y="1911"/>
                  <a:pt x="11259" y="1821"/>
                </a:cubicBezTo>
                <a:cubicBezTo>
                  <a:pt x="11240" y="1818"/>
                  <a:pt x="11219" y="1817"/>
                  <a:pt x="11199" y="1817"/>
                </a:cubicBezTo>
                <a:cubicBezTo>
                  <a:pt x="11185" y="1817"/>
                  <a:pt x="11171" y="1818"/>
                  <a:pt x="11157" y="1818"/>
                </a:cubicBezTo>
                <a:cubicBezTo>
                  <a:pt x="11086" y="1818"/>
                  <a:pt x="11016" y="1811"/>
                  <a:pt x="10974" y="1726"/>
                </a:cubicBezTo>
                <a:lnTo>
                  <a:pt x="10768" y="1726"/>
                </a:lnTo>
                <a:cubicBezTo>
                  <a:pt x="10689" y="1790"/>
                  <a:pt x="10641" y="1916"/>
                  <a:pt x="10499" y="1916"/>
                </a:cubicBezTo>
                <a:cubicBezTo>
                  <a:pt x="10467" y="1900"/>
                  <a:pt x="10419" y="1853"/>
                  <a:pt x="10372" y="1821"/>
                </a:cubicBezTo>
                <a:cubicBezTo>
                  <a:pt x="10359" y="1824"/>
                  <a:pt x="10346" y="1825"/>
                  <a:pt x="10332" y="1825"/>
                </a:cubicBezTo>
                <a:cubicBezTo>
                  <a:pt x="10306" y="1825"/>
                  <a:pt x="10280" y="1821"/>
                  <a:pt x="10255" y="1821"/>
                </a:cubicBezTo>
                <a:cubicBezTo>
                  <a:pt x="10218" y="1821"/>
                  <a:pt x="10182" y="1829"/>
                  <a:pt x="10150" y="1869"/>
                </a:cubicBezTo>
                <a:lnTo>
                  <a:pt x="10150" y="1964"/>
                </a:lnTo>
                <a:cubicBezTo>
                  <a:pt x="10182" y="1995"/>
                  <a:pt x="10214" y="2027"/>
                  <a:pt x="10229" y="2059"/>
                </a:cubicBezTo>
                <a:cubicBezTo>
                  <a:pt x="10150" y="2201"/>
                  <a:pt x="10087" y="2344"/>
                  <a:pt x="10008" y="2486"/>
                </a:cubicBezTo>
                <a:lnTo>
                  <a:pt x="9913" y="2486"/>
                </a:lnTo>
                <a:lnTo>
                  <a:pt x="9818" y="2581"/>
                </a:lnTo>
                <a:lnTo>
                  <a:pt x="9628" y="2581"/>
                </a:lnTo>
                <a:lnTo>
                  <a:pt x="9533" y="2676"/>
                </a:lnTo>
                <a:cubicBezTo>
                  <a:pt x="9519" y="2674"/>
                  <a:pt x="9506" y="2674"/>
                  <a:pt x="9492" y="2674"/>
                </a:cubicBezTo>
                <a:cubicBezTo>
                  <a:pt x="9445" y="2674"/>
                  <a:pt x="9399" y="2683"/>
                  <a:pt x="9352" y="2683"/>
                </a:cubicBezTo>
                <a:cubicBezTo>
                  <a:pt x="9301" y="2683"/>
                  <a:pt x="9251" y="2672"/>
                  <a:pt x="9200" y="2629"/>
                </a:cubicBezTo>
                <a:cubicBezTo>
                  <a:pt x="9216" y="2597"/>
                  <a:pt x="9216" y="2550"/>
                  <a:pt x="9216" y="2518"/>
                </a:cubicBezTo>
                <a:cubicBezTo>
                  <a:pt x="9251" y="2493"/>
                  <a:pt x="9290" y="2487"/>
                  <a:pt x="9329" y="2487"/>
                </a:cubicBezTo>
                <a:cubicBezTo>
                  <a:pt x="9365" y="2487"/>
                  <a:pt x="9402" y="2492"/>
                  <a:pt x="9438" y="2492"/>
                </a:cubicBezTo>
                <a:cubicBezTo>
                  <a:pt x="9488" y="2492"/>
                  <a:pt x="9537" y="2483"/>
                  <a:pt x="9580" y="2439"/>
                </a:cubicBezTo>
                <a:lnTo>
                  <a:pt x="9485" y="2344"/>
                </a:lnTo>
                <a:lnTo>
                  <a:pt x="9485" y="2059"/>
                </a:lnTo>
                <a:lnTo>
                  <a:pt x="9390" y="1964"/>
                </a:lnTo>
                <a:cubicBezTo>
                  <a:pt x="9374" y="1853"/>
                  <a:pt x="9422" y="1742"/>
                  <a:pt x="9343" y="1631"/>
                </a:cubicBezTo>
                <a:cubicBezTo>
                  <a:pt x="9327" y="1663"/>
                  <a:pt x="9311" y="1710"/>
                  <a:pt x="9295" y="1742"/>
                </a:cubicBezTo>
                <a:cubicBezTo>
                  <a:pt x="9295" y="1790"/>
                  <a:pt x="9295" y="1837"/>
                  <a:pt x="9279" y="1885"/>
                </a:cubicBezTo>
                <a:cubicBezTo>
                  <a:pt x="9264" y="1916"/>
                  <a:pt x="9216" y="1948"/>
                  <a:pt x="9200" y="1995"/>
                </a:cubicBezTo>
                <a:cubicBezTo>
                  <a:pt x="9200" y="2082"/>
                  <a:pt x="9134" y="2156"/>
                  <a:pt x="9050" y="2156"/>
                </a:cubicBezTo>
                <a:cubicBezTo>
                  <a:pt x="9042" y="2156"/>
                  <a:pt x="9034" y="2155"/>
                  <a:pt x="9026" y="2154"/>
                </a:cubicBezTo>
                <a:cubicBezTo>
                  <a:pt x="8988" y="2182"/>
                  <a:pt x="8950" y="2205"/>
                  <a:pt x="8909" y="2205"/>
                </a:cubicBezTo>
                <a:cubicBezTo>
                  <a:pt x="8881" y="2205"/>
                  <a:pt x="8852" y="2195"/>
                  <a:pt x="8820" y="2170"/>
                </a:cubicBezTo>
                <a:cubicBezTo>
                  <a:pt x="8820" y="2059"/>
                  <a:pt x="8804" y="1964"/>
                  <a:pt x="8804" y="1853"/>
                </a:cubicBezTo>
                <a:cubicBezTo>
                  <a:pt x="8741" y="1821"/>
                  <a:pt x="8709" y="1805"/>
                  <a:pt x="8630" y="1790"/>
                </a:cubicBezTo>
                <a:cubicBezTo>
                  <a:pt x="8567" y="1758"/>
                  <a:pt x="8504" y="1710"/>
                  <a:pt x="8440" y="1679"/>
                </a:cubicBezTo>
                <a:lnTo>
                  <a:pt x="8440" y="1631"/>
                </a:lnTo>
                <a:cubicBezTo>
                  <a:pt x="8425" y="1635"/>
                  <a:pt x="8413" y="1637"/>
                  <a:pt x="8403" y="1637"/>
                </a:cubicBezTo>
                <a:cubicBezTo>
                  <a:pt x="8369" y="1637"/>
                  <a:pt x="8357" y="1616"/>
                  <a:pt x="8345" y="1568"/>
                </a:cubicBezTo>
                <a:cubicBezTo>
                  <a:pt x="8329" y="1489"/>
                  <a:pt x="8377" y="1410"/>
                  <a:pt x="8298" y="1362"/>
                </a:cubicBezTo>
                <a:cubicBezTo>
                  <a:pt x="8139" y="1457"/>
                  <a:pt x="8060" y="1663"/>
                  <a:pt x="7870" y="1726"/>
                </a:cubicBezTo>
                <a:cubicBezTo>
                  <a:pt x="7870" y="1758"/>
                  <a:pt x="7870" y="1790"/>
                  <a:pt x="7870" y="1805"/>
                </a:cubicBezTo>
                <a:cubicBezTo>
                  <a:pt x="7854" y="1811"/>
                  <a:pt x="7840" y="1814"/>
                  <a:pt x="7829" y="1814"/>
                </a:cubicBezTo>
                <a:cubicBezTo>
                  <a:pt x="7805" y="1814"/>
                  <a:pt x="7791" y="1800"/>
                  <a:pt x="7791" y="1758"/>
                </a:cubicBezTo>
                <a:cubicBezTo>
                  <a:pt x="7807" y="1742"/>
                  <a:pt x="7854" y="1742"/>
                  <a:pt x="7870" y="1726"/>
                </a:cubicBezTo>
                <a:lnTo>
                  <a:pt x="7870" y="1394"/>
                </a:lnTo>
                <a:lnTo>
                  <a:pt x="7965" y="1299"/>
                </a:lnTo>
                <a:lnTo>
                  <a:pt x="7965" y="1140"/>
                </a:lnTo>
                <a:lnTo>
                  <a:pt x="8060" y="966"/>
                </a:lnTo>
                <a:lnTo>
                  <a:pt x="8060" y="966"/>
                </a:lnTo>
                <a:cubicBezTo>
                  <a:pt x="8053" y="969"/>
                  <a:pt x="8044" y="970"/>
                  <a:pt x="8035" y="970"/>
                </a:cubicBezTo>
                <a:cubicBezTo>
                  <a:pt x="8012" y="970"/>
                  <a:pt x="7986" y="964"/>
                  <a:pt x="7960" y="964"/>
                </a:cubicBezTo>
                <a:cubicBezTo>
                  <a:pt x="7933" y="964"/>
                  <a:pt x="7907" y="971"/>
                  <a:pt x="7886" y="998"/>
                </a:cubicBezTo>
                <a:cubicBezTo>
                  <a:pt x="7870" y="1061"/>
                  <a:pt x="7854" y="1109"/>
                  <a:pt x="7839" y="1156"/>
                </a:cubicBezTo>
                <a:lnTo>
                  <a:pt x="7728" y="1156"/>
                </a:lnTo>
                <a:lnTo>
                  <a:pt x="7601" y="1014"/>
                </a:lnTo>
                <a:lnTo>
                  <a:pt x="7680" y="919"/>
                </a:lnTo>
                <a:cubicBezTo>
                  <a:pt x="7680" y="824"/>
                  <a:pt x="7680" y="713"/>
                  <a:pt x="7680" y="602"/>
                </a:cubicBezTo>
                <a:cubicBezTo>
                  <a:pt x="7696" y="507"/>
                  <a:pt x="7633" y="396"/>
                  <a:pt x="7728" y="301"/>
                </a:cubicBezTo>
                <a:lnTo>
                  <a:pt x="7870" y="301"/>
                </a:lnTo>
                <a:cubicBezTo>
                  <a:pt x="7870" y="206"/>
                  <a:pt x="7934" y="206"/>
                  <a:pt x="7997" y="206"/>
                </a:cubicBezTo>
                <a:cubicBezTo>
                  <a:pt x="8044" y="206"/>
                  <a:pt x="8076" y="159"/>
                  <a:pt x="8060" y="111"/>
                </a:cubicBezTo>
                <a:lnTo>
                  <a:pt x="782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509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523300" y="2881367"/>
            <a:ext cx="4262400" cy="31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7">
                <a:solidFill>
                  <a:schemeClr val="accent4"/>
                </a:solidFill>
              </a:defRPr>
            </a:lvl1pPr>
            <a:lvl2pPr marL="1219140" lvl="1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600">
                <a:solidFill>
                  <a:schemeClr val="accent4"/>
                </a:solidFill>
              </a:defRPr>
            </a:lvl2pPr>
            <a:lvl3pPr marL="1828709" lvl="2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600">
                <a:solidFill>
                  <a:schemeClr val="accent4"/>
                </a:solidFill>
              </a:defRPr>
            </a:lvl3pPr>
            <a:lvl4pPr marL="2438278" lvl="3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 sz="1600">
                <a:solidFill>
                  <a:schemeClr val="accent4"/>
                </a:solidFill>
              </a:defRPr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600">
                <a:solidFill>
                  <a:schemeClr val="accent4"/>
                </a:solidFill>
              </a:defRPr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600">
                <a:solidFill>
                  <a:schemeClr val="accent4"/>
                </a:solidFill>
              </a:defRPr>
            </a:lvl6pPr>
            <a:lvl7pPr marL="4266987" lvl="6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 sz="1600">
                <a:solidFill>
                  <a:schemeClr val="accent4"/>
                </a:solidFill>
              </a:defRPr>
            </a:lvl7pPr>
            <a:lvl8pPr marL="4876557" lvl="7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○"/>
              <a:defRPr sz="1600">
                <a:solidFill>
                  <a:schemeClr val="accent4"/>
                </a:solidFill>
              </a:defRPr>
            </a:lvl8pPr>
            <a:lvl9pPr marL="5486126" lvl="8" indent="-40638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■"/>
              <a:defRPr sz="16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06300" y="2881367"/>
            <a:ext cx="4262400" cy="31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347500" y="22770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accent4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7230500" y="22770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9446733" y="500001"/>
            <a:ext cx="3321528" cy="1353307"/>
          </a:xfrm>
          <a:custGeom>
            <a:avLst/>
            <a:gdLst/>
            <a:ahLst/>
            <a:cxnLst/>
            <a:rect l="l" t="t" r="r" b="b"/>
            <a:pathLst>
              <a:path w="40107" h="16341" extrusionOk="0">
                <a:moveTo>
                  <a:pt x="13981" y="871"/>
                </a:moveTo>
                <a:cubicBezTo>
                  <a:pt x="13997" y="871"/>
                  <a:pt x="14013" y="903"/>
                  <a:pt x="14013" y="903"/>
                </a:cubicBezTo>
                <a:cubicBezTo>
                  <a:pt x="14013" y="919"/>
                  <a:pt x="13997" y="935"/>
                  <a:pt x="13981" y="966"/>
                </a:cubicBezTo>
                <a:lnTo>
                  <a:pt x="13950" y="919"/>
                </a:lnTo>
                <a:lnTo>
                  <a:pt x="13981" y="871"/>
                </a:lnTo>
                <a:close/>
                <a:moveTo>
                  <a:pt x="17723" y="774"/>
                </a:moveTo>
                <a:cubicBezTo>
                  <a:pt x="17778" y="774"/>
                  <a:pt x="17834" y="790"/>
                  <a:pt x="17876" y="824"/>
                </a:cubicBezTo>
                <a:lnTo>
                  <a:pt x="17671" y="966"/>
                </a:lnTo>
                <a:lnTo>
                  <a:pt x="17607" y="966"/>
                </a:lnTo>
                <a:cubicBezTo>
                  <a:pt x="17591" y="903"/>
                  <a:pt x="17591" y="856"/>
                  <a:pt x="17591" y="808"/>
                </a:cubicBezTo>
                <a:cubicBezTo>
                  <a:pt x="17628" y="786"/>
                  <a:pt x="17675" y="774"/>
                  <a:pt x="17723" y="774"/>
                </a:cubicBezTo>
                <a:close/>
                <a:moveTo>
                  <a:pt x="15765" y="861"/>
                </a:moveTo>
                <a:cubicBezTo>
                  <a:pt x="15795" y="861"/>
                  <a:pt x="15832" y="886"/>
                  <a:pt x="15881" y="919"/>
                </a:cubicBezTo>
                <a:cubicBezTo>
                  <a:pt x="15839" y="953"/>
                  <a:pt x="15806" y="969"/>
                  <a:pt x="15774" y="969"/>
                </a:cubicBezTo>
                <a:cubicBezTo>
                  <a:pt x="15747" y="969"/>
                  <a:pt x="15721" y="957"/>
                  <a:pt x="15691" y="935"/>
                </a:cubicBezTo>
                <a:cubicBezTo>
                  <a:pt x="15714" y="882"/>
                  <a:pt x="15737" y="861"/>
                  <a:pt x="15765" y="861"/>
                </a:cubicBezTo>
                <a:close/>
                <a:moveTo>
                  <a:pt x="27772" y="871"/>
                </a:moveTo>
                <a:lnTo>
                  <a:pt x="27772" y="871"/>
                </a:lnTo>
                <a:cubicBezTo>
                  <a:pt x="27836" y="951"/>
                  <a:pt x="27772" y="951"/>
                  <a:pt x="27693" y="966"/>
                </a:cubicBezTo>
                <a:cubicBezTo>
                  <a:pt x="27674" y="1015"/>
                  <a:pt x="27666" y="1034"/>
                  <a:pt x="27638" y="1034"/>
                </a:cubicBezTo>
                <a:cubicBezTo>
                  <a:pt x="27620" y="1034"/>
                  <a:pt x="27594" y="1026"/>
                  <a:pt x="27551" y="1014"/>
                </a:cubicBezTo>
                <a:cubicBezTo>
                  <a:pt x="27567" y="959"/>
                  <a:pt x="27594" y="947"/>
                  <a:pt x="27626" y="947"/>
                </a:cubicBezTo>
                <a:cubicBezTo>
                  <a:pt x="27650" y="947"/>
                  <a:pt x="27676" y="953"/>
                  <a:pt x="27701" y="953"/>
                </a:cubicBezTo>
                <a:cubicBezTo>
                  <a:pt x="27709" y="953"/>
                  <a:pt x="27717" y="953"/>
                  <a:pt x="27725" y="951"/>
                </a:cubicBezTo>
                <a:cubicBezTo>
                  <a:pt x="27741" y="919"/>
                  <a:pt x="27757" y="887"/>
                  <a:pt x="27772" y="871"/>
                </a:cubicBezTo>
                <a:close/>
                <a:moveTo>
                  <a:pt x="15391" y="955"/>
                </a:moveTo>
                <a:cubicBezTo>
                  <a:pt x="15430" y="955"/>
                  <a:pt x="15470" y="966"/>
                  <a:pt x="15501" y="1014"/>
                </a:cubicBezTo>
                <a:lnTo>
                  <a:pt x="15501" y="1109"/>
                </a:lnTo>
                <a:cubicBezTo>
                  <a:pt x="15438" y="1133"/>
                  <a:pt x="15375" y="1145"/>
                  <a:pt x="15311" y="1145"/>
                </a:cubicBezTo>
                <a:cubicBezTo>
                  <a:pt x="15248" y="1145"/>
                  <a:pt x="15185" y="1133"/>
                  <a:pt x="15121" y="1109"/>
                </a:cubicBezTo>
                <a:lnTo>
                  <a:pt x="15280" y="966"/>
                </a:lnTo>
                <a:cubicBezTo>
                  <a:pt x="15311" y="966"/>
                  <a:pt x="15351" y="955"/>
                  <a:pt x="15391" y="955"/>
                </a:cubicBezTo>
                <a:close/>
                <a:moveTo>
                  <a:pt x="17861" y="1426"/>
                </a:moveTo>
                <a:cubicBezTo>
                  <a:pt x="17896" y="1426"/>
                  <a:pt x="17932" y="1441"/>
                  <a:pt x="17956" y="1473"/>
                </a:cubicBezTo>
                <a:cubicBezTo>
                  <a:pt x="17932" y="1505"/>
                  <a:pt x="17896" y="1521"/>
                  <a:pt x="17861" y="1521"/>
                </a:cubicBezTo>
                <a:cubicBezTo>
                  <a:pt x="17825" y="1521"/>
                  <a:pt x="17789" y="1505"/>
                  <a:pt x="17766" y="1473"/>
                </a:cubicBezTo>
                <a:cubicBezTo>
                  <a:pt x="17789" y="1441"/>
                  <a:pt x="17825" y="1426"/>
                  <a:pt x="17861" y="1426"/>
                </a:cubicBezTo>
                <a:close/>
                <a:moveTo>
                  <a:pt x="13617" y="1125"/>
                </a:moveTo>
                <a:lnTo>
                  <a:pt x="13776" y="1172"/>
                </a:lnTo>
                <a:cubicBezTo>
                  <a:pt x="13681" y="1267"/>
                  <a:pt x="13601" y="1331"/>
                  <a:pt x="13522" y="1410"/>
                </a:cubicBezTo>
                <a:lnTo>
                  <a:pt x="13269" y="1410"/>
                </a:lnTo>
                <a:lnTo>
                  <a:pt x="13174" y="1505"/>
                </a:lnTo>
                <a:lnTo>
                  <a:pt x="12936" y="1505"/>
                </a:lnTo>
                <a:lnTo>
                  <a:pt x="12936" y="1679"/>
                </a:lnTo>
                <a:cubicBezTo>
                  <a:pt x="12841" y="1679"/>
                  <a:pt x="12826" y="1600"/>
                  <a:pt x="12762" y="1568"/>
                </a:cubicBezTo>
                <a:cubicBezTo>
                  <a:pt x="12810" y="1473"/>
                  <a:pt x="12889" y="1536"/>
                  <a:pt x="12952" y="1489"/>
                </a:cubicBezTo>
                <a:cubicBezTo>
                  <a:pt x="12936" y="1410"/>
                  <a:pt x="13031" y="1394"/>
                  <a:pt x="13079" y="1331"/>
                </a:cubicBezTo>
                <a:lnTo>
                  <a:pt x="13253" y="1331"/>
                </a:lnTo>
                <a:lnTo>
                  <a:pt x="13348" y="1236"/>
                </a:lnTo>
                <a:lnTo>
                  <a:pt x="13459" y="1346"/>
                </a:lnTo>
                <a:lnTo>
                  <a:pt x="13617" y="1125"/>
                </a:lnTo>
                <a:close/>
                <a:moveTo>
                  <a:pt x="29244" y="1142"/>
                </a:moveTo>
                <a:cubicBezTo>
                  <a:pt x="29280" y="1142"/>
                  <a:pt x="29331" y="1154"/>
                  <a:pt x="29388" y="1156"/>
                </a:cubicBezTo>
                <a:lnTo>
                  <a:pt x="29388" y="1156"/>
                </a:lnTo>
                <a:lnTo>
                  <a:pt x="29388" y="1283"/>
                </a:lnTo>
                <a:cubicBezTo>
                  <a:pt x="29340" y="1362"/>
                  <a:pt x="29213" y="1315"/>
                  <a:pt x="29166" y="1426"/>
                </a:cubicBezTo>
                <a:cubicBezTo>
                  <a:pt x="29150" y="1489"/>
                  <a:pt x="29118" y="1552"/>
                  <a:pt x="29103" y="1568"/>
                </a:cubicBezTo>
                <a:lnTo>
                  <a:pt x="28897" y="1695"/>
                </a:lnTo>
                <a:cubicBezTo>
                  <a:pt x="28802" y="1600"/>
                  <a:pt x="28865" y="1489"/>
                  <a:pt x="28849" y="1394"/>
                </a:cubicBezTo>
                <a:cubicBezTo>
                  <a:pt x="28928" y="1251"/>
                  <a:pt x="29087" y="1236"/>
                  <a:pt x="29198" y="1156"/>
                </a:cubicBezTo>
                <a:cubicBezTo>
                  <a:pt x="29208" y="1146"/>
                  <a:pt x="29224" y="1142"/>
                  <a:pt x="29244" y="1142"/>
                </a:cubicBezTo>
                <a:close/>
                <a:moveTo>
                  <a:pt x="12493" y="1695"/>
                </a:moveTo>
                <a:cubicBezTo>
                  <a:pt x="12525" y="1695"/>
                  <a:pt x="12572" y="1711"/>
                  <a:pt x="12604" y="1711"/>
                </a:cubicBezTo>
                <a:lnTo>
                  <a:pt x="12604" y="1774"/>
                </a:lnTo>
                <a:cubicBezTo>
                  <a:pt x="12572" y="1790"/>
                  <a:pt x="12525" y="1790"/>
                  <a:pt x="12493" y="1790"/>
                </a:cubicBezTo>
                <a:cubicBezTo>
                  <a:pt x="12477" y="1790"/>
                  <a:pt x="12461" y="1742"/>
                  <a:pt x="12461" y="1726"/>
                </a:cubicBezTo>
                <a:cubicBezTo>
                  <a:pt x="12446" y="1726"/>
                  <a:pt x="12446" y="1695"/>
                  <a:pt x="12493" y="1695"/>
                </a:cubicBezTo>
                <a:close/>
                <a:moveTo>
                  <a:pt x="23529" y="1790"/>
                </a:moveTo>
                <a:cubicBezTo>
                  <a:pt x="23545" y="1821"/>
                  <a:pt x="23545" y="1837"/>
                  <a:pt x="23545" y="1837"/>
                </a:cubicBezTo>
                <a:cubicBezTo>
                  <a:pt x="23524" y="1872"/>
                  <a:pt x="23497" y="1879"/>
                  <a:pt x="23467" y="1879"/>
                </a:cubicBezTo>
                <a:cubicBezTo>
                  <a:pt x="23445" y="1879"/>
                  <a:pt x="23420" y="1875"/>
                  <a:pt x="23395" y="1875"/>
                </a:cubicBezTo>
                <a:cubicBezTo>
                  <a:pt x="23377" y="1875"/>
                  <a:pt x="23358" y="1877"/>
                  <a:pt x="23339" y="1885"/>
                </a:cubicBezTo>
                <a:cubicBezTo>
                  <a:pt x="23307" y="1901"/>
                  <a:pt x="23276" y="1932"/>
                  <a:pt x="23244" y="1964"/>
                </a:cubicBezTo>
                <a:lnTo>
                  <a:pt x="23117" y="1964"/>
                </a:lnTo>
                <a:cubicBezTo>
                  <a:pt x="23102" y="1885"/>
                  <a:pt x="23181" y="1853"/>
                  <a:pt x="23228" y="1790"/>
                </a:cubicBezTo>
                <a:close/>
                <a:moveTo>
                  <a:pt x="23100" y="1968"/>
                </a:moveTo>
                <a:lnTo>
                  <a:pt x="23100" y="1968"/>
                </a:lnTo>
                <a:cubicBezTo>
                  <a:pt x="23084" y="1998"/>
                  <a:pt x="23069" y="2029"/>
                  <a:pt x="23038" y="2059"/>
                </a:cubicBezTo>
                <a:cubicBezTo>
                  <a:pt x="22981" y="1987"/>
                  <a:pt x="23041" y="1981"/>
                  <a:pt x="23100" y="1968"/>
                </a:cubicBezTo>
                <a:close/>
                <a:moveTo>
                  <a:pt x="29372" y="2075"/>
                </a:moveTo>
                <a:cubicBezTo>
                  <a:pt x="29388" y="2122"/>
                  <a:pt x="29388" y="2170"/>
                  <a:pt x="29388" y="2202"/>
                </a:cubicBezTo>
                <a:lnTo>
                  <a:pt x="29134" y="2344"/>
                </a:lnTo>
                <a:lnTo>
                  <a:pt x="28992" y="2344"/>
                </a:lnTo>
                <a:lnTo>
                  <a:pt x="28881" y="2439"/>
                </a:lnTo>
                <a:lnTo>
                  <a:pt x="28833" y="2312"/>
                </a:lnTo>
                <a:cubicBezTo>
                  <a:pt x="28913" y="2249"/>
                  <a:pt x="28992" y="2202"/>
                  <a:pt x="29087" y="2170"/>
                </a:cubicBezTo>
                <a:cubicBezTo>
                  <a:pt x="29182" y="2154"/>
                  <a:pt x="29277" y="2122"/>
                  <a:pt x="29372" y="2075"/>
                </a:cubicBezTo>
                <a:close/>
                <a:moveTo>
                  <a:pt x="9928" y="2708"/>
                </a:moveTo>
                <a:cubicBezTo>
                  <a:pt x="9991" y="2755"/>
                  <a:pt x="9991" y="2848"/>
                  <a:pt x="9930" y="2896"/>
                </a:cubicBezTo>
                <a:lnTo>
                  <a:pt x="9930" y="2896"/>
                </a:lnTo>
                <a:lnTo>
                  <a:pt x="9817" y="2882"/>
                </a:lnTo>
                <a:cubicBezTo>
                  <a:pt x="9817" y="2787"/>
                  <a:pt x="9912" y="2772"/>
                  <a:pt x="9928" y="2708"/>
                </a:cubicBezTo>
                <a:close/>
                <a:moveTo>
                  <a:pt x="19222" y="2962"/>
                </a:moveTo>
                <a:lnTo>
                  <a:pt x="19222" y="2962"/>
                </a:lnTo>
                <a:cubicBezTo>
                  <a:pt x="19206" y="2993"/>
                  <a:pt x="19175" y="3025"/>
                  <a:pt x="19159" y="3057"/>
                </a:cubicBezTo>
                <a:cubicBezTo>
                  <a:pt x="19096" y="2962"/>
                  <a:pt x="19175" y="2977"/>
                  <a:pt x="19222" y="2962"/>
                </a:cubicBezTo>
                <a:close/>
                <a:moveTo>
                  <a:pt x="9231" y="3009"/>
                </a:moveTo>
                <a:cubicBezTo>
                  <a:pt x="9231" y="3051"/>
                  <a:pt x="9233" y="3092"/>
                  <a:pt x="9247" y="3120"/>
                </a:cubicBezTo>
                <a:cubicBezTo>
                  <a:pt x="9247" y="3136"/>
                  <a:pt x="9184" y="3152"/>
                  <a:pt x="9184" y="3152"/>
                </a:cubicBezTo>
                <a:cubicBezTo>
                  <a:pt x="9184" y="3152"/>
                  <a:pt x="9152" y="3120"/>
                  <a:pt x="9152" y="3120"/>
                </a:cubicBezTo>
                <a:cubicBezTo>
                  <a:pt x="9152" y="3088"/>
                  <a:pt x="9168" y="3041"/>
                  <a:pt x="9168" y="3009"/>
                </a:cubicBezTo>
                <a:close/>
                <a:moveTo>
                  <a:pt x="8250" y="3440"/>
                </a:moveTo>
                <a:cubicBezTo>
                  <a:pt x="8285" y="3440"/>
                  <a:pt x="8321" y="3460"/>
                  <a:pt x="8345" y="3500"/>
                </a:cubicBezTo>
                <a:cubicBezTo>
                  <a:pt x="8321" y="3532"/>
                  <a:pt x="8285" y="3547"/>
                  <a:pt x="8250" y="3547"/>
                </a:cubicBezTo>
                <a:cubicBezTo>
                  <a:pt x="8214" y="3547"/>
                  <a:pt x="8178" y="3532"/>
                  <a:pt x="8155" y="3500"/>
                </a:cubicBezTo>
                <a:cubicBezTo>
                  <a:pt x="8178" y="3460"/>
                  <a:pt x="8214" y="3440"/>
                  <a:pt x="8250" y="3440"/>
                </a:cubicBezTo>
                <a:close/>
                <a:moveTo>
                  <a:pt x="8012" y="3547"/>
                </a:moveTo>
                <a:cubicBezTo>
                  <a:pt x="8028" y="3547"/>
                  <a:pt x="8044" y="3563"/>
                  <a:pt x="8044" y="3563"/>
                </a:cubicBezTo>
                <a:cubicBezTo>
                  <a:pt x="8028" y="3595"/>
                  <a:pt x="8028" y="3611"/>
                  <a:pt x="8012" y="3627"/>
                </a:cubicBezTo>
                <a:lnTo>
                  <a:pt x="7980" y="3595"/>
                </a:lnTo>
                <a:lnTo>
                  <a:pt x="8012" y="3547"/>
                </a:lnTo>
                <a:close/>
                <a:moveTo>
                  <a:pt x="6900" y="4089"/>
                </a:moveTo>
                <a:cubicBezTo>
                  <a:pt x="6927" y="4089"/>
                  <a:pt x="6956" y="4097"/>
                  <a:pt x="6983" y="4117"/>
                </a:cubicBezTo>
                <a:cubicBezTo>
                  <a:pt x="6967" y="4212"/>
                  <a:pt x="6872" y="4212"/>
                  <a:pt x="6856" y="4355"/>
                </a:cubicBezTo>
                <a:lnTo>
                  <a:pt x="6809" y="4133"/>
                </a:lnTo>
                <a:cubicBezTo>
                  <a:pt x="6827" y="4106"/>
                  <a:pt x="6862" y="4089"/>
                  <a:pt x="6900" y="4089"/>
                </a:cubicBezTo>
                <a:close/>
                <a:moveTo>
                  <a:pt x="6603" y="4165"/>
                </a:moveTo>
                <a:lnTo>
                  <a:pt x="6730" y="4307"/>
                </a:lnTo>
                <a:lnTo>
                  <a:pt x="6587" y="4450"/>
                </a:lnTo>
                <a:cubicBezTo>
                  <a:pt x="6548" y="4437"/>
                  <a:pt x="6531" y="4382"/>
                  <a:pt x="6457" y="4371"/>
                </a:cubicBezTo>
                <a:lnTo>
                  <a:pt x="6460" y="4371"/>
                </a:lnTo>
                <a:cubicBezTo>
                  <a:pt x="6492" y="4292"/>
                  <a:pt x="6540" y="4228"/>
                  <a:pt x="6603" y="4165"/>
                </a:cubicBezTo>
                <a:close/>
                <a:moveTo>
                  <a:pt x="6397" y="4371"/>
                </a:moveTo>
                <a:cubicBezTo>
                  <a:pt x="6460" y="4450"/>
                  <a:pt x="6365" y="4482"/>
                  <a:pt x="6318" y="4545"/>
                </a:cubicBezTo>
                <a:lnTo>
                  <a:pt x="6207" y="4529"/>
                </a:lnTo>
                <a:cubicBezTo>
                  <a:pt x="6191" y="4434"/>
                  <a:pt x="6302" y="4434"/>
                  <a:pt x="6302" y="4371"/>
                </a:cubicBezTo>
                <a:close/>
                <a:moveTo>
                  <a:pt x="5971" y="4547"/>
                </a:moveTo>
                <a:cubicBezTo>
                  <a:pt x="6001" y="4547"/>
                  <a:pt x="6039" y="4567"/>
                  <a:pt x="6080" y="4592"/>
                </a:cubicBezTo>
                <a:cubicBezTo>
                  <a:pt x="6038" y="4626"/>
                  <a:pt x="6005" y="4642"/>
                  <a:pt x="5976" y="4642"/>
                </a:cubicBezTo>
                <a:cubicBezTo>
                  <a:pt x="5950" y="4642"/>
                  <a:pt x="5928" y="4630"/>
                  <a:pt x="5906" y="4608"/>
                </a:cubicBezTo>
                <a:cubicBezTo>
                  <a:pt x="5921" y="4563"/>
                  <a:pt x="5943" y="4547"/>
                  <a:pt x="5971" y="4547"/>
                </a:cubicBezTo>
                <a:close/>
                <a:moveTo>
                  <a:pt x="22747" y="1978"/>
                </a:moveTo>
                <a:cubicBezTo>
                  <a:pt x="22787" y="1978"/>
                  <a:pt x="22827" y="1989"/>
                  <a:pt x="22864" y="2012"/>
                </a:cubicBezTo>
                <a:cubicBezTo>
                  <a:pt x="22848" y="2027"/>
                  <a:pt x="22848" y="2059"/>
                  <a:pt x="22832" y="2075"/>
                </a:cubicBezTo>
                <a:cubicBezTo>
                  <a:pt x="22753" y="2154"/>
                  <a:pt x="22658" y="2249"/>
                  <a:pt x="22579" y="2328"/>
                </a:cubicBezTo>
                <a:cubicBezTo>
                  <a:pt x="22452" y="2376"/>
                  <a:pt x="22294" y="2439"/>
                  <a:pt x="22183" y="2471"/>
                </a:cubicBezTo>
                <a:cubicBezTo>
                  <a:pt x="22072" y="2502"/>
                  <a:pt x="21962" y="2597"/>
                  <a:pt x="21835" y="2629"/>
                </a:cubicBezTo>
                <a:cubicBezTo>
                  <a:pt x="21787" y="2787"/>
                  <a:pt x="21629" y="2677"/>
                  <a:pt x="21534" y="2756"/>
                </a:cubicBezTo>
                <a:cubicBezTo>
                  <a:pt x="21439" y="2803"/>
                  <a:pt x="21328" y="2851"/>
                  <a:pt x="21233" y="2898"/>
                </a:cubicBezTo>
                <a:cubicBezTo>
                  <a:pt x="21138" y="2962"/>
                  <a:pt x="21043" y="3025"/>
                  <a:pt x="20932" y="3072"/>
                </a:cubicBezTo>
                <a:cubicBezTo>
                  <a:pt x="20869" y="3104"/>
                  <a:pt x="20790" y="3072"/>
                  <a:pt x="20727" y="3120"/>
                </a:cubicBezTo>
                <a:cubicBezTo>
                  <a:pt x="20616" y="3183"/>
                  <a:pt x="20457" y="3231"/>
                  <a:pt x="20394" y="3357"/>
                </a:cubicBezTo>
                <a:lnTo>
                  <a:pt x="20157" y="3373"/>
                </a:lnTo>
                <a:cubicBezTo>
                  <a:pt x="20014" y="3437"/>
                  <a:pt x="19887" y="3516"/>
                  <a:pt x="19776" y="3642"/>
                </a:cubicBezTo>
                <a:cubicBezTo>
                  <a:pt x="19764" y="3645"/>
                  <a:pt x="19752" y="3646"/>
                  <a:pt x="19740" y="3646"/>
                </a:cubicBezTo>
                <a:cubicBezTo>
                  <a:pt x="19709" y="3646"/>
                  <a:pt x="19681" y="3640"/>
                  <a:pt x="19654" y="3640"/>
                </a:cubicBezTo>
                <a:cubicBezTo>
                  <a:pt x="19626" y="3640"/>
                  <a:pt x="19598" y="3647"/>
                  <a:pt x="19571" y="3674"/>
                </a:cubicBezTo>
                <a:cubicBezTo>
                  <a:pt x="19491" y="3737"/>
                  <a:pt x="19412" y="3722"/>
                  <a:pt x="19365" y="3769"/>
                </a:cubicBezTo>
                <a:cubicBezTo>
                  <a:pt x="19339" y="3808"/>
                  <a:pt x="19291" y="3836"/>
                  <a:pt x="19240" y="3836"/>
                </a:cubicBezTo>
                <a:cubicBezTo>
                  <a:pt x="19229" y="3836"/>
                  <a:pt x="19218" y="3835"/>
                  <a:pt x="19206" y="3832"/>
                </a:cubicBezTo>
                <a:cubicBezTo>
                  <a:pt x="19157" y="3919"/>
                  <a:pt x="19079" y="3928"/>
                  <a:pt x="19002" y="3928"/>
                </a:cubicBezTo>
                <a:cubicBezTo>
                  <a:pt x="18980" y="3928"/>
                  <a:pt x="18958" y="3927"/>
                  <a:pt x="18937" y="3927"/>
                </a:cubicBezTo>
                <a:lnTo>
                  <a:pt x="18779" y="4102"/>
                </a:lnTo>
                <a:cubicBezTo>
                  <a:pt x="18757" y="4115"/>
                  <a:pt x="18733" y="4118"/>
                  <a:pt x="18709" y="4118"/>
                </a:cubicBezTo>
                <a:cubicBezTo>
                  <a:pt x="18685" y="4118"/>
                  <a:pt x="18661" y="4115"/>
                  <a:pt x="18637" y="4115"/>
                </a:cubicBezTo>
                <a:cubicBezTo>
                  <a:pt x="18598" y="4115"/>
                  <a:pt x="18560" y="4123"/>
                  <a:pt x="18526" y="4165"/>
                </a:cubicBezTo>
                <a:cubicBezTo>
                  <a:pt x="18478" y="4197"/>
                  <a:pt x="18415" y="4228"/>
                  <a:pt x="18336" y="4260"/>
                </a:cubicBezTo>
                <a:cubicBezTo>
                  <a:pt x="18272" y="4292"/>
                  <a:pt x="18209" y="4323"/>
                  <a:pt x="18161" y="4355"/>
                </a:cubicBezTo>
                <a:cubicBezTo>
                  <a:pt x="18132" y="4378"/>
                  <a:pt x="18101" y="4384"/>
                  <a:pt x="18071" y="4384"/>
                </a:cubicBezTo>
                <a:cubicBezTo>
                  <a:pt x="18039" y="4384"/>
                  <a:pt x="18009" y="4377"/>
                  <a:pt x="17986" y="4377"/>
                </a:cubicBezTo>
                <a:cubicBezTo>
                  <a:pt x="17973" y="4377"/>
                  <a:pt x="17963" y="4379"/>
                  <a:pt x="17956" y="4387"/>
                </a:cubicBezTo>
                <a:cubicBezTo>
                  <a:pt x="17781" y="4545"/>
                  <a:pt x="17528" y="4529"/>
                  <a:pt x="17433" y="4751"/>
                </a:cubicBezTo>
                <a:cubicBezTo>
                  <a:pt x="17196" y="4767"/>
                  <a:pt x="16990" y="4862"/>
                  <a:pt x="16847" y="5036"/>
                </a:cubicBezTo>
                <a:lnTo>
                  <a:pt x="16689" y="5036"/>
                </a:lnTo>
                <a:cubicBezTo>
                  <a:pt x="16578" y="5147"/>
                  <a:pt x="16388" y="5178"/>
                  <a:pt x="16230" y="5289"/>
                </a:cubicBezTo>
                <a:cubicBezTo>
                  <a:pt x="16201" y="5318"/>
                  <a:pt x="16161" y="5323"/>
                  <a:pt x="16117" y="5323"/>
                </a:cubicBezTo>
                <a:cubicBezTo>
                  <a:pt x="16087" y="5323"/>
                  <a:pt x="16056" y="5321"/>
                  <a:pt x="16024" y="5321"/>
                </a:cubicBezTo>
                <a:cubicBezTo>
                  <a:pt x="16008" y="5210"/>
                  <a:pt x="16103" y="5178"/>
                  <a:pt x="16135" y="5131"/>
                </a:cubicBezTo>
                <a:lnTo>
                  <a:pt x="16230" y="5131"/>
                </a:lnTo>
                <a:cubicBezTo>
                  <a:pt x="16261" y="5052"/>
                  <a:pt x="16277" y="4988"/>
                  <a:pt x="16309" y="4925"/>
                </a:cubicBezTo>
                <a:lnTo>
                  <a:pt x="16388" y="5004"/>
                </a:lnTo>
                <a:cubicBezTo>
                  <a:pt x="16626" y="4846"/>
                  <a:pt x="16926" y="4798"/>
                  <a:pt x="17132" y="4561"/>
                </a:cubicBezTo>
                <a:lnTo>
                  <a:pt x="17338" y="4561"/>
                </a:lnTo>
                <a:lnTo>
                  <a:pt x="17481" y="4387"/>
                </a:lnTo>
                <a:lnTo>
                  <a:pt x="17623" y="4387"/>
                </a:lnTo>
                <a:cubicBezTo>
                  <a:pt x="17718" y="4276"/>
                  <a:pt x="17813" y="4181"/>
                  <a:pt x="17892" y="4102"/>
                </a:cubicBezTo>
                <a:cubicBezTo>
                  <a:pt x="17920" y="4107"/>
                  <a:pt x="17946" y="4109"/>
                  <a:pt x="17971" y="4109"/>
                </a:cubicBezTo>
                <a:cubicBezTo>
                  <a:pt x="18097" y="4109"/>
                  <a:pt x="18177" y="4049"/>
                  <a:pt x="18256" y="4022"/>
                </a:cubicBezTo>
                <a:cubicBezTo>
                  <a:pt x="18367" y="3975"/>
                  <a:pt x="18399" y="3880"/>
                  <a:pt x="18494" y="3832"/>
                </a:cubicBezTo>
                <a:lnTo>
                  <a:pt x="18557" y="3896"/>
                </a:lnTo>
                <a:lnTo>
                  <a:pt x="18921" y="3722"/>
                </a:lnTo>
                <a:lnTo>
                  <a:pt x="18953" y="3753"/>
                </a:lnTo>
                <a:cubicBezTo>
                  <a:pt x="19032" y="3642"/>
                  <a:pt x="19127" y="3547"/>
                  <a:pt x="19191" y="3452"/>
                </a:cubicBezTo>
                <a:cubicBezTo>
                  <a:pt x="19210" y="3454"/>
                  <a:pt x="19230" y="3455"/>
                  <a:pt x="19250" y="3455"/>
                </a:cubicBezTo>
                <a:cubicBezTo>
                  <a:pt x="19388" y="3455"/>
                  <a:pt x="19521" y="3407"/>
                  <a:pt x="19618" y="3310"/>
                </a:cubicBezTo>
                <a:cubicBezTo>
                  <a:pt x="19713" y="3215"/>
                  <a:pt x="19856" y="3199"/>
                  <a:pt x="19935" y="3088"/>
                </a:cubicBezTo>
                <a:lnTo>
                  <a:pt x="20030" y="3183"/>
                </a:lnTo>
                <a:cubicBezTo>
                  <a:pt x="20040" y="3185"/>
                  <a:pt x="20050" y="3186"/>
                  <a:pt x="20060" y="3186"/>
                </a:cubicBezTo>
                <a:cubicBezTo>
                  <a:pt x="20191" y="3186"/>
                  <a:pt x="20215" y="2992"/>
                  <a:pt x="20362" y="2977"/>
                </a:cubicBezTo>
                <a:cubicBezTo>
                  <a:pt x="20473" y="2977"/>
                  <a:pt x="20552" y="2882"/>
                  <a:pt x="20663" y="2819"/>
                </a:cubicBezTo>
                <a:lnTo>
                  <a:pt x="20742" y="2898"/>
                </a:lnTo>
                <a:lnTo>
                  <a:pt x="20837" y="2803"/>
                </a:lnTo>
                <a:lnTo>
                  <a:pt x="20948" y="2803"/>
                </a:lnTo>
                <a:lnTo>
                  <a:pt x="20996" y="2645"/>
                </a:lnTo>
                <a:lnTo>
                  <a:pt x="21217" y="2613"/>
                </a:lnTo>
                <a:lnTo>
                  <a:pt x="21281" y="2550"/>
                </a:lnTo>
                <a:lnTo>
                  <a:pt x="21423" y="2645"/>
                </a:lnTo>
                <a:cubicBezTo>
                  <a:pt x="21582" y="2502"/>
                  <a:pt x="21787" y="2455"/>
                  <a:pt x="21962" y="2328"/>
                </a:cubicBezTo>
                <a:cubicBezTo>
                  <a:pt x="22120" y="2186"/>
                  <a:pt x="22294" y="2107"/>
                  <a:pt x="22500" y="2075"/>
                </a:cubicBezTo>
                <a:cubicBezTo>
                  <a:pt x="22532" y="2059"/>
                  <a:pt x="22579" y="2043"/>
                  <a:pt x="22611" y="2027"/>
                </a:cubicBezTo>
                <a:cubicBezTo>
                  <a:pt x="22653" y="1993"/>
                  <a:pt x="22700" y="1978"/>
                  <a:pt x="22747" y="1978"/>
                </a:cubicBezTo>
                <a:close/>
                <a:moveTo>
                  <a:pt x="4782" y="5202"/>
                </a:moveTo>
                <a:cubicBezTo>
                  <a:pt x="4815" y="5202"/>
                  <a:pt x="4818" y="5258"/>
                  <a:pt x="4830" y="5305"/>
                </a:cubicBezTo>
                <a:cubicBezTo>
                  <a:pt x="4836" y="5302"/>
                  <a:pt x="4841" y="5301"/>
                  <a:pt x="4846" y="5301"/>
                </a:cubicBezTo>
                <a:cubicBezTo>
                  <a:pt x="4868" y="5301"/>
                  <a:pt x="4883" y="5324"/>
                  <a:pt x="4909" y="5337"/>
                </a:cubicBezTo>
                <a:cubicBezTo>
                  <a:pt x="4886" y="5355"/>
                  <a:pt x="4870" y="5362"/>
                  <a:pt x="4858" y="5362"/>
                </a:cubicBezTo>
                <a:cubicBezTo>
                  <a:pt x="4828" y="5362"/>
                  <a:pt x="4825" y="5314"/>
                  <a:pt x="4814" y="5257"/>
                </a:cubicBezTo>
                <a:cubicBezTo>
                  <a:pt x="4809" y="5262"/>
                  <a:pt x="4804" y="5264"/>
                  <a:pt x="4798" y="5264"/>
                </a:cubicBezTo>
                <a:cubicBezTo>
                  <a:pt x="4781" y="5264"/>
                  <a:pt x="4758" y="5249"/>
                  <a:pt x="4735" y="5226"/>
                </a:cubicBezTo>
                <a:cubicBezTo>
                  <a:pt x="4755" y="5209"/>
                  <a:pt x="4770" y="5202"/>
                  <a:pt x="4782" y="5202"/>
                </a:cubicBezTo>
                <a:close/>
                <a:moveTo>
                  <a:pt x="4537" y="5289"/>
                </a:moveTo>
                <a:cubicBezTo>
                  <a:pt x="4572" y="5289"/>
                  <a:pt x="4608" y="5305"/>
                  <a:pt x="4624" y="5337"/>
                </a:cubicBezTo>
                <a:cubicBezTo>
                  <a:pt x="4608" y="5368"/>
                  <a:pt x="4572" y="5384"/>
                  <a:pt x="4537" y="5384"/>
                </a:cubicBezTo>
                <a:cubicBezTo>
                  <a:pt x="4501" y="5384"/>
                  <a:pt x="4465" y="5368"/>
                  <a:pt x="4450" y="5337"/>
                </a:cubicBezTo>
                <a:cubicBezTo>
                  <a:pt x="4465" y="5305"/>
                  <a:pt x="4501" y="5289"/>
                  <a:pt x="4537" y="5289"/>
                </a:cubicBezTo>
                <a:close/>
                <a:moveTo>
                  <a:pt x="30512" y="5289"/>
                </a:moveTo>
                <a:cubicBezTo>
                  <a:pt x="30547" y="5289"/>
                  <a:pt x="30583" y="5305"/>
                  <a:pt x="30607" y="5337"/>
                </a:cubicBezTo>
                <a:cubicBezTo>
                  <a:pt x="30583" y="5368"/>
                  <a:pt x="30547" y="5384"/>
                  <a:pt x="30512" y="5384"/>
                </a:cubicBezTo>
                <a:cubicBezTo>
                  <a:pt x="30476" y="5384"/>
                  <a:pt x="30440" y="5368"/>
                  <a:pt x="30417" y="5337"/>
                </a:cubicBezTo>
                <a:cubicBezTo>
                  <a:pt x="30440" y="5305"/>
                  <a:pt x="30476" y="5289"/>
                  <a:pt x="30512" y="5289"/>
                </a:cubicBezTo>
                <a:close/>
                <a:moveTo>
                  <a:pt x="30797" y="5210"/>
                </a:moveTo>
                <a:lnTo>
                  <a:pt x="31034" y="5352"/>
                </a:lnTo>
                <a:lnTo>
                  <a:pt x="30828" y="5400"/>
                </a:lnTo>
                <a:cubicBezTo>
                  <a:pt x="30813" y="5368"/>
                  <a:pt x="30781" y="5321"/>
                  <a:pt x="30749" y="5289"/>
                </a:cubicBezTo>
                <a:cubicBezTo>
                  <a:pt x="30733" y="5273"/>
                  <a:pt x="30733" y="5257"/>
                  <a:pt x="30718" y="5226"/>
                </a:cubicBezTo>
                <a:cubicBezTo>
                  <a:pt x="30765" y="5210"/>
                  <a:pt x="30797" y="5210"/>
                  <a:pt x="30797" y="5210"/>
                </a:cubicBezTo>
                <a:close/>
                <a:moveTo>
                  <a:pt x="28010" y="5653"/>
                </a:moveTo>
                <a:cubicBezTo>
                  <a:pt x="28026" y="5669"/>
                  <a:pt x="28042" y="5685"/>
                  <a:pt x="28042" y="5685"/>
                </a:cubicBezTo>
                <a:cubicBezTo>
                  <a:pt x="28026" y="5717"/>
                  <a:pt x="28026" y="5732"/>
                  <a:pt x="28010" y="5748"/>
                </a:cubicBezTo>
                <a:lnTo>
                  <a:pt x="27978" y="5717"/>
                </a:lnTo>
                <a:cubicBezTo>
                  <a:pt x="27994" y="5701"/>
                  <a:pt x="27994" y="5685"/>
                  <a:pt x="28010" y="5653"/>
                </a:cubicBezTo>
                <a:close/>
                <a:moveTo>
                  <a:pt x="3970" y="5468"/>
                </a:moveTo>
                <a:lnTo>
                  <a:pt x="4085" y="5511"/>
                </a:lnTo>
                <a:lnTo>
                  <a:pt x="4085" y="5622"/>
                </a:lnTo>
                <a:cubicBezTo>
                  <a:pt x="4022" y="5637"/>
                  <a:pt x="3975" y="5653"/>
                  <a:pt x="3927" y="5685"/>
                </a:cubicBezTo>
                <a:cubicBezTo>
                  <a:pt x="3879" y="5701"/>
                  <a:pt x="3848" y="5748"/>
                  <a:pt x="3816" y="5748"/>
                </a:cubicBezTo>
                <a:cubicBezTo>
                  <a:pt x="3737" y="5748"/>
                  <a:pt x="3705" y="5827"/>
                  <a:pt x="3674" y="5843"/>
                </a:cubicBezTo>
                <a:cubicBezTo>
                  <a:pt x="3642" y="5843"/>
                  <a:pt x="3594" y="5827"/>
                  <a:pt x="3547" y="5827"/>
                </a:cubicBezTo>
                <a:cubicBezTo>
                  <a:pt x="3579" y="5732"/>
                  <a:pt x="3674" y="5653"/>
                  <a:pt x="3769" y="5637"/>
                </a:cubicBezTo>
                <a:cubicBezTo>
                  <a:pt x="3846" y="5622"/>
                  <a:pt x="3908" y="5531"/>
                  <a:pt x="3970" y="5468"/>
                </a:cubicBezTo>
                <a:close/>
                <a:moveTo>
                  <a:pt x="15707" y="5305"/>
                </a:moveTo>
                <a:lnTo>
                  <a:pt x="15929" y="5432"/>
                </a:lnTo>
                <a:cubicBezTo>
                  <a:pt x="15903" y="5458"/>
                  <a:pt x="15878" y="5465"/>
                  <a:pt x="15854" y="5465"/>
                </a:cubicBezTo>
                <a:cubicBezTo>
                  <a:pt x="15826" y="5465"/>
                  <a:pt x="15800" y="5456"/>
                  <a:pt x="15772" y="5456"/>
                </a:cubicBezTo>
                <a:cubicBezTo>
                  <a:pt x="15751" y="5456"/>
                  <a:pt x="15730" y="5461"/>
                  <a:pt x="15707" y="5479"/>
                </a:cubicBezTo>
                <a:cubicBezTo>
                  <a:pt x="15644" y="5542"/>
                  <a:pt x="15549" y="5542"/>
                  <a:pt x="15501" y="5606"/>
                </a:cubicBezTo>
                <a:cubicBezTo>
                  <a:pt x="15454" y="5641"/>
                  <a:pt x="15406" y="5659"/>
                  <a:pt x="15352" y="5659"/>
                </a:cubicBezTo>
                <a:cubicBezTo>
                  <a:pt x="15334" y="5659"/>
                  <a:pt x="15315" y="5657"/>
                  <a:pt x="15296" y="5653"/>
                </a:cubicBezTo>
                <a:lnTo>
                  <a:pt x="15296" y="5653"/>
                </a:lnTo>
                <a:cubicBezTo>
                  <a:pt x="15311" y="5732"/>
                  <a:pt x="15248" y="5748"/>
                  <a:pt x="15216" y="5796"/>
                </a:cubicBezTo>
                <a:cubicBezTo>
                  <a:pt x="15153" y="5859"/>
                  <a:pt x="15042" y="5875"/>
                  <a:pt x="14963" y="5922"/>
                </a:cubicBezTo>
                <a:cubicBezTo>
                  <a:pt x="14953" y="5933"/>
                  <a:pt x="14935" y="5936"/>
                  <a:pt x="14914" y="5936"/>
                </a:cubicBezTo>
                <a:cubicBezTo>
                  <a:pt x="14872" y="5936"/>
                  <a:pt x="14815" y="5922"/>
                  <a:pt x="14773" y="5922"/>
                </a:cubicBezTo>
                <a:cubicBezTo>
                  <a:pt x="14757" y="5922"/>
                  <a:pt x="14757" y="5891"/>
                  <a:pt x="14757" y="5891"/>
                </a:cubicBezTo>
                <a:cubicBezTo>
                  <a:pt x="14900" y="5827"/>
                  <a:pt x="15042" y="5748"/>
                  <a:pt x="15169" y="5653"/>
                </a:cubicBezTo>
                <a:cubicBezTo>
                  <a:pt x="15179" y="5648"/>
                  <a:pt x="15192" y="5646"/>
                  <a:pt x="15205" y="5646"/>
                </a:cubicBezTo>
                <a:cubicBezTo>
                  <a:pt x="15232" y="5646"/>
                  <a:pt x="15264" y="5653"/>
                  <a:pt x="15296" y="5653"/>
                </a:cubicBezTo>
                <a:cubicBezTo>
                  <a:pt x="15359" y="5447"/>
                  <a:pt x="15549" y="5400"/>
                  <a:pt x="15707" y="5305"/>
                </a:cubicBezTo>
                <a:close/>
                <a:moveTo>
                  <a:pt x="14773" y="5922"/>
                </a:moveTo>
                <a:lnTo>
                  <a:pt x="14757" y="5938"/>
                </a:lnTo>
                <a:cubicBezTo>
                  <a:pt x="14741" y="5970"/>
                  <a:pt x="14726" y="5986"/>
                  <a:pt x="14694" y="6017"/>
                </a:cubicBezTo>
                <a:cubicBezTo>
                  <a:pt x="14646" y="5938"/>
                  <a:pt x="14710" y="5938"/>
                  <a:pt x="14773" y="5922"/>
                </a:cubicBezTo>
                <a:close/>
                <a:moveTo>
                  <a:pt x="27250" y="5859"/>
                </a:moveTo>
                <a:cubicBezTo>
                  <a:pt x="27266" y="5891"/>
                  <a:pt x="27266" y="5954"/>
                  <a:pt x="27266" y="5986"/>
                </a:cubicBezTo>
                <a:cubicBezTo>
                  <a:pt x="27236" y="6016"/>
                  <a:pt x="27210" y="6031"/>
                  <a:pt x="27182" y="6031"/>
                </a:cubicBezTo>
                <a:cubicBezTo>
                  <a:pt x="27151" y="6031"/>
                  <a:pt x="27118" y="6012"/>
                  <a:pt x="27076" y="5970"/>
                </a:cubicBezTo>
                <a:lnTo>
                  <a:pt x="27250" y="5859"/>
                </a:lnTo>
                <a:close/>
                <a:moveTo>
                  <a:pt x="26854" y="6049"/>
                </a:moveTo>
                <a:cubicBezTo>
                  <a:pt x="26854" y="6049"/>
                  <a:pt x="26886" y="6081"/>
                  <a:pt x="26886" y="6081"/>
                </a:cubicBezTo>
                <a:lnTo>
                  <a:pt x="26822" y="6112"/>
                </a:lnTo>
                <a:lnTo>
                  <a:pt x="26791" y="6081"/>
                </a:lnTo>
                <a:cubicBezTo>
                  <a:pt x="26807" y="6065"/>
                  <a:pt x="26822" y="6065"/>
                  <a:pt x="26854" y="6049"/>
                </a:cubicBezTo>
                <a:close/>
                <a:moveTo>
                  <a:pt x="32106" y="5933"/>
                </a:moveTo>
                <a:cubicBezTo>
                  <a:pt x="32146" y="5933"/>
                  <a:pt x="32189" y="5944"/>
                  <a:pt x="32238" y="5970"/>
                </a:cubicBezTo>
                <a:lnTo>
                  <a:pt x="32095" y="6112"/>
                </a:lnTo>
                <a:cubicBezTo>
                  <a:pt x="32067" y="6116"/>
                  <a:pt x="32039" y="6118"/>
                  <a:pt x="32010" y="6118"/>
                </a:cubicBezTo>
                <a:cubicBezTo>
                  <a:pt x="31923" y="6118"/>
                  <a:pt x="31834" y="6101"/>
                  <a:pt x="31763" y="6065"/>
                </a:cubicBezTo>
                <a:cubicBezTo>
                  <a:pt x="31883" y="6041"/>
                  <a:pt x="31977" y="5933"/>
                  <a:pt x="32106" y="5933"/>
                </a:cubicBezTo>
                <a:close/>
                <a:moveTo>
                  <a:pt x="26530" y="6112"/>
                </a:moveTo>
                <a:cubicBezTo>
                  <a:pt x="26565" y="6112"/>
                  <a:pt x="26601" y="6128"/>
                  <a:pt x="26617" y="6160"/>
                </a:cubicBezTo>
                <a:cubicBezTo>
                  <a:pt x="26593" y="6199"/>
                  <a:pt x="26557" y="6219"/>
                  <a:pt x="26524" y="6219"/>
                </a:cubicBezTo>
                <a:cubicBezTo>
                  <a:pt x="26490" y="6219"/>
                  <a:pt x="26458" y="6199"/>
                  <a:pt x="26442" y="6160"/>
                </a:cubicBezTo>
                <a:cubicBezTo>
                  <a:pt x="26458" y="6128"/>
                  <a:pt x="26494" y="6112"/>
                  <a:pt x="26530" y="6112"/>
                </a:cubicBezTo>
                <a:close/>
                <a:moveTo>
                  <a:pt x="3088" y="5938"/>
                </a:moveTo>
                <a:cubicBezTo>
                  <a:pt x="3108" y="5942"/>
                  <a:pt x="3127" y="5943"/>
                  <a:pt x="3147" y="5943"/>
                </a:cubicBezTo>
                <a:cubicBezTo>
                  <a:pt x="3166" y="5943"/>
                  <a:pt x="3186" y="5942"/>
                  <a:pt x="3205" y="5942"/>
                </a:cubicBezTo>
                <a:cubicBezTo>
                  <a:pt x="3242" y="5942"/>
                  <a:pt x="3278" y="5946"/>
                  <a:pt x="3309" y="5970"/>
                </a:cubicBezTo>
                <a:cubicBezTo>
                  <a:pt x="3278" y="6033"/>
                  <a:pt x="3278" y="6033"/>
                  <a:pt x="3167" y="6033"/>
                </a:cubicBezTo>
                <a:cubicBezTo>
                  <a:pt x="3151" y="6112"/>
                  <a:pt x="3119" y="6144"/>
                  <a:pt x="3119" y="6192"/>
                </a:cubicBezTo>
                <a:lnTo>
                  <a:pt x="2898" y="6302"/>
                </a:lnTo>
                <a:lnTo>
                  <a:pt x="2787" y="6176"/>
                </a:lnTo>
                <a:cubicBezTo>
                  <a:pt x="2850" y="6033"/>
                  <a:pt x="3009" y="6049"/>
                  <a:pt x="3088" y="5938"/>
                </a:cubicBezTo>
                <a:close/>
                <a:moveTo>
                  <a:pt x="14235" y="6239"/>
                </a:moveTo>
                <a:cubicBezTo>
                  <a:pt x="14266" y="6239"/>
                  <a:pt x="14282" y="6255"/>
                  <a:pt x="14298" y="6271"/>
                </a:cubicBezTo>
                <a:lnTo>
                  <a:pt x="14266" y="6302"/>
                </a:lnTo>
                <a:lnTo>
                  <a:pt x="14219" y="6271"/>
                </a:lnTo>
                <a:cubicBezTo>
                  <a:pt x="14219" y="6255"/>
                  <a:pt x="14235" y="6239"/>
                  <a:pt x="14235" y="6239"/>
                </a:cubicBezTo>
                <a:close/>
                <a:moveTo>
                  <a:pt x="2534" y="6302"/>
                </a:moveTo>
                <a:lnTo>
                  <a:pt x="2644" y="6334"/>
                </a:lnTo>
                <a:lnTo>
                  <a:pt x="2439" y="6587"/>
                </a:lnTo>
                <a:lnTo>
                  <a:pt x="2328" y="6556"/>
                </a:lnTo>
                <a:cubicBezTo>
                  <a:pt x="2312" y="6524"/>
                  <a:pt x="2312" y="6524"/>
                  <a:pt x="2534" y="6302"/>
                </a:cubicBezTo>
                <a:close/>
                <a:moveTo>
                  <a:pt x="33077" y="6492"/>
                </a:moveTo>
                <a:lnTo>
                  <a:pt x="33108" y="6556"/>
                </a:lnTo>
                <a:lnTo>
                  <a:pt x="33077" y="6587"/>
                </a:lnTo>
                <a:cubicBezTo>
                  <a:pt x="33077" y="6572"/>
                  <a:pt x="33061" y="6556"/>
                  <a:pt x="33045" y="6524"/>
                </a:cubicBezTo>
                <a:cubicBezTo>
                  <a:pt x="33045" y="6524"/>
                  <a:pt x="33077" y="6492"/>
                  <a:pt x="33077" y="6492"/>
                </a:cubicBezTo>
                <a:close/>
                <a:moveTo>
                  <a:pt x="2169" y="6587"/>
                </a:moveTo>
                <a:cubicBezTo>
                  <a:pt x="2185" y="6635"/>
                  <a:pt x="2201" y="6682"/>
                  <a:pt x="2201" y="6762"/>
                </a:cubicBezTo>
                <a:lnTo>
                  <a:pt x="2027" y="6762"/>
                </a:lnTo>
                <a:cubicBezTo>
                  <a:pt x="2027" y="6714"/>
                  <a:pt x="2011" y="6667"/>
                  <a:pt x="2011" y="6603"/>
                </a:cubicBezTo>
                <a:lnTo>
                  <a:pt x="2169" y="6587"/>
                </a:lnTo>
                <a:close/>
                <a:moveTo>
                  <a:pt x="33647" y="7221"/>
                </a:moveTo>
                <a:cubicBezTo>
                  <a:pt x="33698" y="7221"/>
                  <a:pt x="33750" y="7237"/>
                  <a:pt x="33789" y="7268"/>
                </a:cubicBezTo>
                <a:lnTo>
                  <a:pt x="33647" y="7395"/>
                </a:lnTo>
                <a:cubicBezTo>
                  <a:pt x="33599" y="7379"/>
                  <a:pt x="33568" y="7316"/>
                  <a:pt x="33504" y="7268"/>
                </a:cubicBezTo>
                <a:cubicBezTo>
                  <a:pt x="33544" y="7237"/>
                  <a:pt x="33595" y="7221"/>
                  <a:pt x="33647" y="7221"/>
                </a:cubicBezTo>
                <a:close/>
                <a:moveTo>
                  <a:pt x="33219" y="7316"/>
                </a:moveTo>
                <a:cubicBezTo>
                  <a:pt x="33283" y="7316"/>
                  <a:pt x="33362" y="7332"/>
                  <a:pt x="33425" y="7347"/>
                </a:cubicBezTo>
                <a:lnTo>
                  <a:pt x="33172" y="7506"/>
                </a:lnTo>
                <a:cubicBezTo>
                  <a:pt x="33093" y="7506"/>
                  <a:pt x="33029" y="7506"/>
                  <a:pt x="32966" y="7474"/>
                </a:cubicBezTo>
                <a:lnTo>
                  <a:pt x="33219" y="7316"/>
                </a:lnTo>
                <a:close/>
                <a:moveTo>
                  <a:pt x="34803" y="7870"/>
                </a:moveTo>
                <a:cubicBezTo>
                  <a:pt x="34818" y="7997"/>
                  <a:pt x="34739" y="7949"/>
                  <a:pt x="34676" y="7981"/>
                </a:cubicBezTo>
                <a:lnTo>
                  <a:pt x="34518" y="8155"/>
                </a:lnTo>
                <a:lnTo>
                  <a:pt x="34328" y="8155"/>
                </a:lnTo>
                <a:cubicBezTo>
                  <a:pt x="34248" y="8107"/>
                  <a:pt x="34248" y="8012"/>
                  <a:pt x="34328" y="7965"/>
                </a:cubicBezTo>
                <a:lnTo>
                  <a:pt x="34423" y="7965"/>
                </a:lnTo>
                <a:lnTo>
                  <a:pt x="34502" y="7870"/>
                </a:lnTo>
                <a:close/>
                <a:moveTo>
                  <a:pt x="35022" y="9257"/>
                </a:moveTo>
                <a:cubicBezTo>
                  <a:pt x="35074" y="9257"/>
                  <a:pt x="35120" y="9272"/>
                  <a:pt x="35167" y="9295"/>
                </a:cubicBezTo>
                <a:cubicBezTo>
                  <a:pt x="35119" y="9327"/>
                  <a:pt x="35088" y="9342"/>
                  <a:pt x="35056" y="9342"/>
                </a:cubicBezTo>
                <a:cubicBezTo>
                  <a:pt x="35040" y="9358"/>
                  <a:pt x="35008" y="9374"/>
                  <a:pt x="34977" y="9374"/>
                </a:cubicBezTo>
                <a:cubicBezTo>
                  <a:pt x="34945" y="9406"/>
                  <a:pt x="34913" y="9422"/>
                  <a:pt x="34882" y="9437"/>
                </a:cubicBezTo>
                <a:cubicBezTo>
                  <a:pt x="34850" y="9437"/>
                  <a:pt x="34834" y="9422"/>
                  <a:pt x="34755" y="9390"/>
                </a:cubicBezTo>
                <a:lnTo>
                  <a:pt x="34771" y="9390"/>
                </a:lnTo>
                <a:lnTo>
                  <a:pt x="34961" y="9263"/>
                </a:lnTo>
                <a:cubicBezTo>
                  <a:pt x="34982" y="9259"/>
                  <a:pt x="35002" y="9257"/>
                  <a:pt x="35022" y="9257"/>
                </a:cubicBezTo>
                <a:close/>
                <a:moveTo>
                  <a:pt x="37788" y="9529"/>
                </a:moveTo>
                <a:cubicBezTo>
                  <a:pt x="37790" y="9529"/>
                  <a:pt x="37793" y="9530"/>
                  <a:pt x="37795" y="9532"/>
                </a:cubicBezTo>
                <a:cubicBezTo>
                  <a:pt x="37795" y="9564"/>
                  <a:pt x="37811" y="9580"/>
                  <a:pt x="37827" y="9596"/>
                </a:cubicBezTo>
                <a:lnTo>
                  <a:pt x="37795" y="9627"/>
                </a:lnTo>
                <a:cubicBezTo>
                  <a:pt x="37779" y="9612"/>
                  <a:pt x="37764" y="9596"/>
                  <a:pt x="37764" y="9564"/>
                </a:cubicBezTo>
                <a:cubicBezTo>
                  <a:pt x="37750" y="9564"/>
                  <a:pt x="37771" y="9529"/>
                  <a:pt x="37788" y="9529"/>
                </a:cubicBezTo>
                <a:close/>
                <a:moveTo>
                  <a:pt x="7157" y="7142"/>
                </a:moveTo>
                <a:lnTo>
                  <a:pt x="7300" y="7268"/>
                </a:lnTo>
                <a:cubicBezTo>
                  <a:pt x="7236" y="7347"/>
                  <a:pt x="7110" y="7316"/>
                  <a:pt x="7078" y="7427"/>
                </a:cubicBezTo>
                <a:cubicBezTo>
                  <a:pt x="7030" y="7537"/>
                  <a:pt x="6904" y="7474"/>
                  <a:pt x="6856" y="7553"/>
                </a:cubicBezTo>
                <a:lnTo>
                  <a:pt x="6856" y="7648"/>
                </a:lnTo>
                <a:cubicBezTo>
                  <a:pt x="6777" y="7712"/>
                  <a:pt x="6682" y="7712"/>
                  <a:pt x="6603" y="7807"/>
                </a:cubicBezTo>
                <a:cubicBezTo>
                  <a:pt x="6508" y="7902"/>
                  <a:pt x="6397" y="7997"/>
                  <a:pt x="6318" y="8107"/>
                </a:cubicBezTo>
                <a:cubicBezTo>
                  <a:pt x="6239" y="8187"/>
                  <a:pt x="6144" y="8250"/>
                  <a:pt x="6033" y="8297"/>
                </a:cubicBezTo>
                <a:lnTo>
                  <a:pt x="6033" y="8392"/>
                </a:lnTo>
                <a:cubicBezTo>
                  <a:pt x="6001" y="8432"/>
                  <a:pt x="5966" y="8440"/>
                  <a:pt x="5930" y="8440"/>
                </a:cubicBezTo>
                <a:cubicBezTo>
                  <a:pt x="5906" y="8440"/>
                  <a:pt x="5882" y="8436"/>
                  <a:pt x="5860" y="8436"/>
                </a:cubicBezTo>
                <a:cubicBezTo>
                  <a:pt x="5849" y="8436"/>
                  <a:pt x="5838" y="8437"/>
                  <a:pt x="5827" y="8440"/>
                </a:cubicBezTo>
                <a:cubicBezTo>
                  <a:pt x="5732" y="8503"/>
                  <a:pt x="5653" y="8598"/>
                  <a:pt x="5621" y="8709"/>
                </a:cubicBezTo>
                <a:lnTo>
                  <a:pt x="5542" y="8709"/>
                </a:lnTo>
                <a:cubicBezTo>
                  <a:pt x="5463" y="8804"/>
                  <a:pt x="5479" y="8978"/>
                  <a:pt x="5289" y="8994"/>
                </a:cubicBezTo>
                <a:cubicBezTo>
                  <a:pt x="5241" y="8994"/>
                  <a:pt x="5210" y="9057"/>
                  <a:pt x="5162" y="9089"/>
                </a:cubicBezTo>
                <a:cubicBezTo>
                  <a:pt x="5051" y="9216"/>
                  <a:pt x="4925" y="9327"/>
                  <a:pt x="4782" y="9390"/>
                </a:cubicBezTo>
                <a:cubicBezTo>
                  <a:pt x="4719" y="9406"/>
                  <a:pt x="4687" y="9469"/>
                  <a:pt x="4687" y="9532"/>
                </a:cubicBezTo>
                <a:cubicBezTo>
                  <a:pt x="4687" y="9580"/>
                  <a:pt x="4655" y="9627"/>
                  <a:pt x="4608" y="9627"/>
                </a:cubicBezTo>
                <a:cubicBezTo>
                  <a:pt x="4434" y="9627"/>
                  <a:pt x="4450" y="9802"/>
                  <a:pt x="4370" y="9897"/>
                </a:cubicBezTo>
                <a:lnTo>
                  <a:pt x="4275" y="9897"/>
                </a:lnTo>
                <a:lnTo>
                  <a:pt x="3959" y="10245"/>
                </a:lnTo>
                <a:lnTo>
                  <a:pt x="3959" y="10324"/>
                </a:lnTo>
                <a:lnTo>
                  <a:pt x="3769" y="10403"/>
                </a:lnTo>
                <a:lnTo>
                  <a:pt x="3769" y="10514"/>
                </a:lnTo>
                <a:lnTo>
                  <a:pt x="3658" y="10562"/>
                </a:lnTo>
                <a:lnTo>
                  <a:pt x="3230" y="11005"/>
                </a:lnTo>
                <a:lnTo>
                  <a:pt x="3230" y="11052"/>
                </a:lnTo>
                <a:cubicBezTo>
                  <a:pt x="3183" y="11132"/>
                  <a:pt x="3072" y="11084"/>
                  <a:pt x="3009" y="11179"/>
                </a:cubicBezTo>
                <a:cubicBezTo>
                  <a:pt x="2914" y="11322"/>
                  <a:pt x="2771" y="11432"/>
                  <a:pt x="2613" y="11512"/>
                </a:cubicBezTo>
                <a:cubicBezTo>
                  <a:pt x="2454" y="11591"/>
                  <a:pt x="2391" y="11797"/>
                  <a:pt x="2344" y="11907"/>
                </a:cubicBezTo>
                <a:cubicBezTo>
                  <a:pt x="2280" y="12018"/>
                  <a:pt x="2249" y="12113"/>
                  <a:pt x="2106" y="12129"/>
                </a:cubicBezTo>
                <a:cubicBezTo>
                  <a:pt x="2059" y="12129"/>
                  <a:pt x="2027" y="12208"/>
                  <a:pt x="1979" y="12256"/>
                </a:cubicBezTo>
                <a:lnTo>
                  <a:pt x="1979" y="12430"/>
                </a:lnTo>
                <a:cubicBezTo>
                  <a:pt x="1900" y="12525"/>
                  <a:pt x="1805" y="12588"/>
                  <a:pt x="1694" y="12636"/>
                </a:cubicBezTo>
                <a:lnTo>
                  <a:pt x="1694" y="12715"/>
                </a:lnTo>
                <a:cubicBezTo>
                  <a:pt x="1615" y="12810"/>
                  <a:pt x="1489" y="12873"/>
                  <a:pt x="1457" y="12984"/>
                </a:cubicBezTo>
                <a:cubicBezTo>
                  <a:pt x="1409" y="13095"/>
                  <a:pt x="1346" y="13190"/>
                  <a:pt x="1251" y="13269"/>
                </a:cubicBezTo>
                <a:lnTo>
                  <a:pt x="1251" y="13459"/>
                </a:lnTo>
                <a:lnTo>
                  <a:pt x="1109" y="13523"/>
                </a:lnTo>
                <a:cubicBezTo>
                  <a:pt x="1077" y="13570"/>
                  <a:pt x="1061" y="13633"/>
                  <a:pt x="1045" y="13681"/>
                </a:cubicBezTo>
                <a:lnTo>
                  <a:pt x="934" y="13681"/>
                </a:lnTo>
                <a:lnTo>
                  <a:pt x="776" y="14029"/>
                </a:lnTo>
                <a:lnTo>
                  <a:pt x="649" y="14061"/>
                </a:lnTo>
                <a:cubicBezTo>
                  <a:pt x="649" y="14108"/>
                  <a:pt x="634" y="14156"/>
                  <a:pt x="602" y="14203"/>
                </a:cubicBezTo>
                <a:cubicBezTo>
                  <a:pt x="554" y="14251"/>
                  <a:pt x="523" y="14298"/>
                  <a:pt x="539" y="14378"/>
                </a:cubicBezTo>
                <a:lnTo>
                  <a:pt x="222" y="14694"/>
                </a:lnTo>
                <a:lnTo>
                  <a:pt x="190" y="14694"/>
                </a:lnTo>
                <a:cubicBezTo>
                  <a:pt x="159" y="14631"/>
                  <a:pt x="159" y="14583"/>
                  <a:pt x="190" y="14520"/>
                </a:cubicBezTo>
                <a:cubicBezTo>
                  <a:pt x="285" y="14314"/>
                  <a:pt x="412" y="14124"/>
                  <a:pt x="570" y="13950"/>
                </a:cubicBezTo>
                <a:cubicBezTo>
                  <a:pt x="649" y="13887"/>
                  <a:pt x="649" y="13744"/>
                  <a:pt x="729" y="13697"/>
                </a:cubicBezTo>
                <a:cubicBezTo>
                  <a:pt x="808" y="13649"/>
                  <a:pt x="903" y="13570"/>
                  <a:pt x="903" y="13443"/>
                </a:cubicBezTo>
                <a:lnTo>
                  <a:pt x="1251" y="13079"/>
                </a:lnTo>
                <a:lnTo>
                  <a:pt x="1251" y="13000"/>
                </a:lnTo>
                <a:cubicBezTo>
                  <a:pt x="1409" y="12858"/>
                  <a:pt x="1473" y="12652"/>
                  <a:pt x="1599" y="12493"/>
                </a:cubicBezTo>
                <a:cubicBezTo>
                  <a:pt x="1631" y="12462"/>
                  <a:pt x="1631" y="12414"/>
                  <a:pt x="1663" y="12382"/>
                </a:cubicBezTo>
                <a:cubicBezTo>
                  <a:pt x="1726" y="12303"/>
                  <a:pt x="1837" y="12240"/>
                  <a:pt x="1869" y="12145"/>
                </a:cubicBezTo>
                <a:cubicBezTo>
                  <a:pt x="1884" y="12066"/>
                  <a:pt x="1932" y="11987"/>
                  <a:pt x="2011" y="11939"/>
                </a:cubicBezTo>
                <a:cubicBezTo>
                  <a:pt x="2074" y="11860"/>
                  <a:pt x="2138" y="11781"/>
                  <a:pt x="2169" y="11686"/>
                </a:cubicBezTo>
                <a:cubicBezTo>
                  <a:pt x="2201" y="11607"/>
                  <a:pt x="2280" y="11575"/>
                  <a:pt x="2328" y="11512"/>
                </a:cubicBezTo>
                <a:cubicBezTo>
                  <a:pt x="3167" y="10672"/>
                  <a:pt x="3990" y="9817"/>
                  <a:pt x="4814" y="8962"/>
                </a:cubicBezTo>
                <a:cubicBezTo>
                  <a:pt x="4956" y="8836"/>
                  <a:pt x="5146" y="8772"/>
                  <a:pt x="5273" y="8614"/>
                </a:cubicBezTo>
                <a:cubicBezTo>
                  <a:pt x="5384" y="8456"/>
                  <a:pt x="5526" y="8313"/>
                  <a:pt x="5685" y="8202"/>
                </a:cubicBezTo>
                <a:cubicBezTo>
                  <a:pt x="5875" y="8076"/>
                  <a:pt x="6033" y="7933"/>
                  <a:pt x="6191" y="7775"/>
                </a:cubicBezTo>
                <a:cubicBezTo>
                  <a:pt x="6302" y="7664"/>
                  <a:pt x="6460" y="7632"/>
                  <a:pt x="6540" y="7506"/>
                </a:cubicBezTo>
                <a:cubicBezTo>
                  <a:pt x="6650" y="7474"/>
                  <a:pt x="6761" y="7411"/>
                  <a:pt x="6872" y="7347"/>
                </a:cubicBezTo>
                <a:cubicBezTo>
                  <a:pt x="6983" y="7300"/>
                  <a:pt x="7078" y="7237"/>
                  <a:pt x="7157" y="7142"/>
                </a:cubicBezTo>
                <a:close/>
                <a:moveTo>
                  <a:pt x="155" y="14701"/>
                </a:moveTo>
                <a:lnTo>
                  <a:pt x="155" y="14701"/>
                </a:lnTo>
                <a:cubicBezTo>
                  <a:pt x="141" y="14730"/>
                  <a:pt x="126" y="14760"/>
                  <a:pt x="111" y="14789"/>
                </a:cubicBezTo>
                <a:cubicBezTo>
                  <a:pt x="57" y="14722"/>
                  <a:pt x="95" y="14712"/>
                  <a:pt x="155" y="14701"/>
                </a:cubicBezTo>
                <a:close/>
                <a:moveTo>
                  <a:pt x="26427" y="1"/>
                </a:moveTo>
                <a:lnTo>
                  <a:pt x="26300" y="96"/>
                </a:lnTo>
                <a:lnTo>
                  <a:pt x="25967" y="96"/>
                </a:lnTo>
                <a:cubicBezTo>
                  <a:pt x="25841" y="175"/>
                  <a:pt x="25777" y="301"/>
                  <a:pt x="25682" y="365"/>
                </a:cubicBezTo>
                <a:lnTo>
                  <a:pt x="25492" y="365"/>
                </a:lnTo>
                <a:lnTo>
                  <a:pt x="25239" y="666"/>
                </a:lnTo>
                <a:lnTo>
                  <a:pt x="25207" y="618"/>
                </a:lnTo>
                <a:lnTo>
                  <a:pt x="25033" y="713"/>
                </a:lnTo>
                <a:lnTo>
                  <a:pt x="24970" y="650"/>
                </a:lnTo>
                <a:cubicBezTo>
                  <a:pt x="24843" y="745"/>
                  <a:pt x="24685" y="776"/>
                  <a:pt x="24606" y="919"/>
                </a:cubicBezTo>
                <a:lnTo>
                  <a:pt x="24352" y="919"/>
                </a:lnTo>
                <a:lnTo>
                  <a:pt x="24004" y="1109"/>
                </a:lnTo>
                <a:lnTo>
                  <a:pt x="23862" y="1030"/>
                </a:lnTo>
                <a:lnTo>
                  <a:pt x="23798" y="1109"/>
                </a:lnTo>
                <a:lnTo>
                  <a:pt x="23592" y="1109"/>
                </a:lnTo>
                <a:lnTo>
                  <a:pt x="23450" y="1299"/>
                </a:lnTo>
                <a:lnTo>
                  <a:pt x="23149" y="1299"/>
                </a:lnTo>
                <a:lnTo>
                  <a:pt x="23054" y="1394"/>
                </a:lnTo>
                <a:lnTo>
                  <a:pt x="22801" y="1394"/>
                </a:lnTo>
                <a:cubicBezTo>
                  <a:pt x="22722" y="1457"/>
                  <a:pt x="22658" y="1552"/>
                  <a:pt x="22579" y="1568"/>
                </a:cubicBezTo>
                <a:cubicBezTo>
                  <a:pt x="22452" y="1600"/>
                  <a:pt x="22421" y="1695"/>
                  <a:pt x="22357" y="1742"/>
                </a:cubicBezTo>
                <a:cubicBezTo>
                  <a:pt x="22320" y="1758"/>
                  <a:pt x="22283" y="1762"/>
                  <a:pt x="22247" y="1762"/>
                </a:cubicBezTo>
                <a:cubicBezTo>
                  <a:pt x="22217" y="1762"/>
                  <a:pt x="22187" y="1759"/>
                  <a:pt x="22158" y="1759"/>
                </a:cubicBezTo>
                <a:cubicBezTo>
                  <a:pt x="22114" y="1759"/>
                  <a:pt x="22069" y="1764"/>
                  <a:pt x="22025" y="1790"/>
                </a:cubicBezTo>
                <a:cubicBezTo>
                  <a:pt x="22009" y="1806"/>
                  <a:pt x="21993" y="1837"/>
                  <a:pt x="21977" y="1853"/>
                </a:cubicBezTo>
                <a:lnTo>
                  <a:pt x="21787" y="1853"/>
                </a:lnTo>
                <a:lnTo>
                  <a:pt x="21692" y="1948"/>
                </a:lnTo>
                <a:lnTo>
                  <a:pt x="21471" y="1948"/>
                </a:lnTo>
                <a:lnTo>
                  <a:pt x="21344" y="2154"/>
                </a:lnTo>
                <a:lnTo>
                  <a:pt x="21059" y="2154"/>
                </a:lnTo>
                <a:lnTo>
                  <a:pt x="20980" y="2217"/>
                </a:lnTo>
                <a:lnTo>
                  <a:pt x="20774" y="2249"/>
                </a:lnTo>
                <a:lnTo>
                  <a:pt x="20616" y="2423"/>
                </a:lnTo>
                <a:lnTo>
                  <a:pt x="20347" y="2423"/>
                </a:lnTo>
                <a:lnTo>
                  <a:pt x="20252" y="2518"/>
                </a:lnTo>
                <a:lnTo>
                  <a:pt x="19998" y="2518"/>
                </a:lnTo>
                <a:lnTo>
                  <a:pt x="19903" y="2677"/>
                </a:lnTo>
                <a:cubicBezTo>
                  <a:pt x="19808" y="2692"/>
                  <a:pt x="19729" y="2677"/>
                  <a:pt x="19697" y="2708"/>
                </a:cubicBezTo>
                <a:cubicBezTo>
                  <a:pt x="19586" y="2803"/>
                  <a:pt x="19412" y="2819"/>
                  <a:pt x="19365" y="2962"/>
                </a:cubicBezTo>
                <a:cubicBezTo>
                  <a:pt x="19341" y="2969"/>
                  <a:pt x="19317" y="2973"/>
                  <a:pt x="19294" y="2973"/>
                </a:cubicBezTo>
                <a:cubicBezTo>
                  <a:pt x="19270" y="2973"/>
                  <a:pt x="19246" y="2969"/>
                  <a:pt x="19222" y="2962"/>
                </a:cubicBezTo>
                <a:cubicBezTo>
                  <a:pt x="19238" y="2835"/>
                  <a:pt x="19365" y="2803"/>
                  <a:pt x="19444" y="2692"/>
                </a:cubicBezTo>
                <a:lnTo>
                  <a:pt x="19523" y="2692"/>
                </a:lnTo>
                <a:cubicBezTo>
                  <a:pt x="19650" y="2487"/>
                  <a:pt x="19650" y="2487"/>
                  <a:pt x="19840" y="2376"/>
                </a:cubicBezTo>
                <a:cubicBezTo>
                  <a:pt x="19856" y="2312"/>
                  <a:pt x="19840" y="2249"/>
                  <a:pt x="19792" y="2217"/>
                </a:cubicBezTo>
                <a:cubicBezTo>
                  <a:pt x="19761" y="2186"/>
                  <a:pt x="19776" y="2154"/>
                  <a:pt x="19745" y="2091"/>
                </a:cubicBezTo>
                <a:cubicBezTo>
                  <a:pt x="19729" y="2043"/>
                  <a:pt x="19666" y="2027"/>
                  <a:pt x="19666" y="1948"/>
                </a:cubicBezTo>
                <a:cubicBezTo>
                  <a:pt x="19666" y="1869"/>
                  <a:pt x="19808" y="1821"/>
                  <a:pt x="19745" y="1711"/>
                </a:cubicBezTo>
                <a:cubicBezTo>
                  <a:pt x="19666" y="1679"/>
                  <a:pt x="19571" y="1679"/>
                  <a:pt x="19523" y="1600"/>
                </a:cubicBezTo>
                <a:lnTo>
                  <a:pt x="19080" y="1600"/>
                </a:lnTo>
                <a:lnTo>
                  <a:pt x="18985" y="1679"/>
                </a:lnTo>
                <a:lnTo>
                  <a:pt x="18906" y="1600"/>
                </a:lnTo>
                <a:cubicBezTo>
                  <a:pt x="18884" y="1585"/>
                  <a:pt x="18860" y="1581"/>
                  <a:pt x="18835" y="1581"/>
                </a:cubicBezTo>
                <a:cubicBezTo>
                  <a:pt x="18790" y="1581"/>
                  <a:pt x="18740" y="1596"/>
                  <a:pt x="18693" y="1596"/>
                </a:cubicBezTo>
                <a:cubicBezTo>
                  <a:pt x="18650" y="1596"/>
                  <a:pt x="18608" y="1583"/>
                  <a:pt x="18573" y="1536"/>
                </a:cubicBezTo>
                <a:cubicBezTo>
                  <a:pt x="18652" y="1489"/>
                  <a:pt x="18652" y="1426"/>
                  <a:pt x="18684" y="1362"/>
                </a:cubicBezTo>
                <a:cubicBezTo>
                  <a:pt x="18716" y="1283"/>
                  <a:pt x="18795" y="1220"/>
                  <a:pt x="18858" y="1172"/>
                </a:cubicBezTo>
                <a:cubicBezTo>
                  <a:pt x="18842" y="1077"/>
                  <a:pt x="18842" y="1030"/>
                  <a:pt x="18842" y="966"/>
                </a:cubicBezTo>
                <a:cubicBezTo>
                  <a:pt x="18779" y="919"/>
                  <a:pt x="18747" y="840"/>
                  <a:pt x="18652" y="840"/>
                </a:cubicBezTo>
                <a:lnTo>
                  <a:pt x="18478" y="951"/>
                </a:lnTo>
                <a:lnTo>
                  <a:pt x="18351" y="856"/>
                </a:lnTo>
                <a:lnTo>
                  <a:pt x="18146" y="1046"/>
                </a:lnTo>
                <a:lnTo>
                  <a:pt x="18035" y="998"/>
                </a:lnTo>
                <a:lnTo>
                  <a:pt x="18114" y="903"/>
                </a:lnTo>
                <a:cubicBezTo>
                  <a:pt x="18114" y="824"/>
                  <a:pt x="18146" y="761"/>
                  <a:pt x="18098" y="681"/>
                </a:cubicBezTo>
                <a:lnTo>
                  <a:pt x="17987" y="586"/>
                </a:lnTo>
                <a:lnTo>
                  <a:pt x="17718" y="586"/>
                </a:lnTo>
                <a:lnTo>
                  <a:pt x="17639" y="650"/>
                </a:lnTo>
                <a:lnTo>
                  <a:pt x="16736" y="650"/>
                </a:lnTo>
                <a:lnTo>
                  <a:pt x="16436" y="476"/>
                </a:lnTo>
                <a:lnTo>
                  <a:pt x="16024" y="476"/>
                </a:lnTo>
                <a:lnTo>
                  <a:pt x="15691" y="681"/>
                </a:lnTo>
                <a:lnTo>
                  <a:pt x="15454" y="681"/>
                </a:lnTo>
                <a:lnTo>
                  <a:pt x="15359" y="761"/>
                </a:lnTo>
                <a:cubicBezTo>
                  <a:pt x="15216" y="618"/>
                  <a:pt x="15454" y="571"/>
                  <a:pt x="15406" y="476"/>
                </a:cubicBezTo>
                <a:cubicBezTo>
                  <a:pt x="15359" y="381"/>
                  <a:pt x="15311" y="301"/>
                  <a:pt x="15280" y="206"/>
                </a:cubicBezTo>
                <a:lnTo>
                  <a:pt x="15185" y="301"/>
                </a:lnTo>
                <a:lnTo>
                  <a:pt x="15090" y="222"/>
                </a:lnTo>
                <a:lnTo>
                  <a:pt x="14979" y="317"/>
                </a:lnTo>
                <a:lnTo>
                  <a:pt x="14710" y="317"/>
                </a:lnTo>
                <a:cubicBezTo>
                  <a:pt x="14694" y="381"/>
                  <a:pt x="14678" y="428"/>
                  <a:pt x="14662" y="476"/>
                </a:cubicBezTo>
                <a:lnTo>
                  <a:pt x="14551" y="476"/>
                </a:lnTo>
                <a:lnTo>
                  <a:pt x="14456" y="396"/>
                </a:lnTo>
                <a:lnTo>
                  <a:pt x="14361" y="476"/>
                </a:lnTo>
                <a:lnTo>
                  <a:pt x="14045" y="476"/>
                </a:lnTo>
                <a:cubicBezTo>
                  <a:pt x="13981" y="507"/>
                  <a:pt x="13918" y="539"/>
                  <a:pt x="13855" y="571"/>
                </a:cubicBezTo>
                <a:cubicBezTo>
                  <a:pt x="13744" y="681"/>
                  <a:pt x="13570" y="666"/>
                  <a:pt x="13427" y="745"/>
                </a:cubicBezTo>
                <a:cubicBezTo>
                  <a:pt x="13316" y="840"/>
                  <a:pt x="13174" y="919"/>
                  <a:pt x="13016" y="951"/>
                </a:cubicBezTo>
                <a:cubicBezTo>
                  <a:pt x="12966" y="1037"/>
                  <a:pt x="12888" y="1046"/>
                  <a:pt x="12789" y="1046"/>
                </a:cubicBezTo>
                <a:cubicBezTo>
                  <a:pt x="12761" y="1046"/>
                  <a:pt x="12731" y="1046"/>
                  <a:pt x="12699" y="1046"/>
                </a:cubicBezTo>
                <a:lnTo>
                  <a:pt x="12572" y="1220"/>
                </a:lnTo>
                <a:cubicBezTo>
                  <a:pt x="12556" y="1218"/>
                  <a:pt x="12541" y="1217"/>
                  <a:pt x="12526" y="1217"/>
                </a:cubicBezTo>
                <a:cubicBezTo>
                  <a:pt x="12301" y="1217"/>
                  <a:pt x="12165" y="1413"/>
                  <a:pt x="11977" y="1413"/>
                </a:cubicBezTo>
                <a:cubicBezTo>
                  <a:pt x="11965" y="1413"/>
                  <a:pt x="11952" y="1412"/>
                  <a:pt x="11939" y="1410"/>
                </a:cubicBezTo>
                <a:lnTo>
                  <a:pt x="11828" y="1505"/>
                </a:lnTo>
                <a:lnTo>
                  <a:pt x="11654" y="1505"/>
                </a:lnTo>
                <a:lnTo>
                  <a:pt x="11559" y="1584"/>
                </a:lnTo>
                <a:cubicBezTo>
                  <a:pt x="11400" y="1584"/>
                  <a:pt x="11242" y="1647"/>
                  <a:pt x="11131" y="1758"/>
                </a:cubicBezTo>
                <a:cubicBezTo>
                  <a:pt x="11005" y="1869"/>
                  <a:pt x="10830" y="1948"/>
                  <a:pt x="10656" y="1980"/>
                </a:cubicBezTo>
                <a:lnTo>
                  <a:pt x="10482" y="2233"/>
                </a:lnTo>
                <a:lnTo>
                  <a:pt x="10387" y="2154"/>
                </a:lnTo>
                <a:lnTo>
                  <a:pt x="10102" y="2154"/>
                </a:lnTo>
                <a:cubicBezTo>
                  <a:pt x="10066" y="2226"/>
                  <a:pt x="10009" y="2232"/>
                  <a:pt x="9952" y="2232"/>
                </a:cubicBezTo>
                <a:cubicBezTo>
                  <a:pt x="9943" y="2232"/>
                  <a:pt x="9933" y="2231"/>
                  <a:pt x="9924" y="2231"/>
                </a:cubicBezTo>
                <a:cubicBezTo>
                  <a:pt x="9891" y="2231"/>
                  <a:pt x="9859" y="2233"/>
                  <a:pt x="9833" y="2249"/>
                </a:cubicBezTo>
                <a:lnTo>
                  <a:pt x="9659" y="2423"/>
                </a:lnTo>
                <a:cubicBezTo>
                  <a:pt x="9643" y="2415"/>
                  <a:pt x="9623" y="2411"/>
                  <a:pt x="9601" y="2411"/>
                </a:cubicBezTo>
                <a:cubicBezTo>
                  <a:pt x="9580" y="2411"/>
                  <a:pt x="9556" y="2415"/>
                  <a:pt x="9532" y="2423"/>
                </a:cubicBezTo>
                <a:cubicBezTo>
                  <a:pt x="9469" y="2455"/>
                  <a:pt x="9405" y="2487"/>
                  <a:pt x="9342" y="2502"/>
                </a:cubicBezTo>
                <a:cubicBezTo>
                  <a:pt x="9215" y="2534"/>
                  <a:pt x="9200" y="2661"/>
                  <a:pt x="9089" y="2692"/>
                </a:cubicBezTo>
                <a:cubicBezTo>
                  <a:pt x="9010" y="2692"/>
                  <a:pt x="8915" y="2708"/>
                  <a:pt x="8851" y="2756"/>
                </a:cubicBezTo>
                <a:cubicBezTo>
                  <a:pt x="8809" y="2798"/>
                  <a:pt x="8732" y="2805"/>
                  <a:pt x="8661" y="2805"/>
                </a:cubicBezTo>
                <a:cubicBezTo>
                  <a:pt x="8626" y="2805"/>
                  <a:pt x="8593" y="2803"/>
                  <a:pt x="8566" y="2803"/>
                </a:cubicBezTo>
                <a:lnTo>
                  <a:pt x="8376" y="2977"/>
                </a:lnTo>
                <a:cubicBezTo>
                  <a:pt x="8352" y="2969"/>
                  <a:pt x="8326" y="2965"/>
                  <a:pt x="8301" y="2965"/>
                </a:cubicBezTo>
                <a:cubicBezTo>
                  <a:pt x="8227" y="2965"/>
                  <a:pt x="8154" y="2998"/>
                  <a:pt x="8107" y="3057"/>
                </a:cubicBezTo>
                <a:cubicBezTo>
                  <a:pt x="8101" y="3056"/>
                  <a:pt x="8095" y="3056"/>
                  <a:pt x="8089" y="3056"/>
                </a:cubicBezTo>
                <a:cubicBezTo>
                  <a:pt x="7962" y="3056"/>
                  <a:pt x="7929" y="3216"/>
                  <a:pt x="7838" y="3247"/>
                </a:cubicBezTo>
                <a:cubicBezTo>
                  <a:pt x="7825" y="3249"/>
                  <a:pt x="7813" y="3250"/>
                  <a:pt x="7800" y="3250"/>
                </a:cubicBezTo>
                <a:cubicBezTo>
                  <a:pt x="7768" y="3250"/>
                  <a:pt x="7737" y="3244"/>
                  <a:pt x="7709" y="3244"/>
                </a:cubicBezTo>
                <a:cubicBezTo>
                  <a:pt x="7679" y="3244"/>
                  <a:pt x="7653" y="3251"/>
                  <a:pt x="7632" y="3278"/>
                </a:cubicBezTo>
                <a:cubicBezTo>
                  <a:pt x="7616" y="3342"/>
                  <a:pt x="7600" y="3373"/>
                  <a:pt x="7600" y="3421"/>
                </a:cubicBezTo>
                <a:lnTo>
                  <a:pt x="7426" y="3326"/>
                </a:lnTo>
                <a:lnTo>
                  <a:pt x="7300" y="3437"/>
                </a:lnTo>
                <a:lnTo>
                  <a:pt x="7125" y="3437"/>
                </a:lnTo>
                <a:cubicBezTo>
                  <a:pt x="7046" y="3579"/>
                  <a:pt x="6904" y="3611"/>
                  <a:pt x="6777" y="3690"/>
                </a:cubicBezTo>
                <a:cubicBezTo>
                  <a:pt x="6730" y="3722"/>
                  <a:pt x="6635" y="3706"/>
                  <a:pt x="6571" y="3722"/>
                </a:cubicBezTo>
                <a:cubicBezTo>
                  <a:pt x="6540" y="3769"/>
                  <a:pt x="6492" y="3817"/>
                  <a:pt x="6445" y="3848"/>
                </a:cubicBezTo>
                <a:cubicBezTo>
                  <a:pt x="6207" y="3975"/>
                  <a:pt x="5970" y="4086"/>
                  <a:pt x="5732" y="4212"/>
                </a:cubicBezTo>
                <a:cubicBezTo>
                  <a:pt x="5748" y="4244"/>
                  <a:pt x="5780" y="4276"/>
                  <a:pt x="5811" y="4307"/>
                </a:cubicBezTo>
                <a:lnTo>
                  <a:pt x="5685" y="4450"/>
                </a:lnTo>
                <a:lnTo>
                  <a:pt x="5590" y="4355"/>
                </a:lnTo>
                <a:lnTo>
                  <a:pt x="5400" y="4355"/>
                </a:lnTo>
                <a:cubicBezTo>
                  <a:pt x="5352" y="4466"/>
                  <a:pt x="5225" y="4434"/>
                  <a:pt x="5146" y="4513"/>
                </a:cubicBezTo>
                <a:cubicBezTo>
                  <a:pt x="5130" y="4545"/>
                  <a:pt x="5035" y="4545"/>
                  <a:pt x="4988" y="4545"/>
                </a:cubicBezTo>
                <a:lnTo>
                  <a:pt x="4925" y="4545"/>
                </a:lnTo>
                <a:cubicBezTo>
                  <a:pt x="4830" y="4767"/>
                  <a:pt x="4560" y="4751"/>
                  <a:pt x="4402" y="4909"/>
                </a:cubicBezTo>
                <a:cubicBezTo>
                  <a:pt x="4391" y="4914"/>
                  <a:pt x="4376" y="4916"/>
                  <a:pt x="4357" y="4916"/>
                </a:cubicBezTo>
                <a:cubicBezTo>
                  <a:pt x="4319" y="4916"/>
                  <a:pt x="4270" y="4909"/>
                  <a:pt x="4228" y="4909"/>
                </a:cubicBezTo>
                <a:lnTo>
                  <a:pt x="4133" y="5004"/>
                </a:lnTo>
                <a:lnTo>
                  <a:pt x="3959" y="5004"/>
                </a:lnTo>
                <a:cubicBezTo>
                  <a:pt x="3895" y="5067"/>
                  <a:pt x="3832" y="5162"/>
                  <a:pt x="3753" y="5178"/>
                </a:cubicBezTo>
                <a:cubicBezTo>
                  <a:pt x="3626" y="5210"/>
                  <a:pt x="3594" y="5305"/>
                  <a:pt x="3515" y="5368"/>
                </a:cubicBezTo>
                <a:cubicBezTo>
                  <a:pt x="3420" y="5368"/>
                  <a:pt x="3341" y="5384"/>
                  <a:pt x="3262" y="5432"/>
                </a:cubicBezTo>
                <a:cubicBezTo>
                  <a:pt x="3214" y="5447"/>
                  <a:pt x="3167" y="5479"/>
                  <a:pt x="3104" y="5495"/>
                </a:cubicBezTo>
                <a:cubicBezTo>
                  <a:pt x="3056" y="5542"/>
                  <a:pt x="2993" y="5637"/>
                  <a:pt x="2945" y="5637"/>
                </a:cubicBezTo>
                <a:cubicBezTo>
                  <a:pt x="2803" y="5637"/>
                  <a:pt x="2787" y="5827"/>
                  <a:pt x="2660" y="5843"/>
                </a:cubicBezTo>
                <a:cubicBezTo>
                  <a:pt x="2534" y="5843"/>
                  <a:pt x="2502" y="6017"/>
                  <a:pt x="2407" y="6017"/>
                </a:cubicBezTo>
                <a:cubicBezTo>
                  <a:pt x="2264" y="6017"/>
                  <a:pt x="2233" y="6176"/>
                  <a:pt x="2106" y="6207"/>
                </a:cubicBezTo>
                <a:lnTo>
                  <a:pt x="1869" y="6207"/>
                </a:lnTo>
                <a:cubicBezTo>
                  <a:pt x="1774" y="6318"/>
                  <a:pt x="1679" y="6413"/>
                  <a:pt x="1568" y="6508"/>
                </a:cubicBezTo>
                <a:cubicBezTo>
                  <a:pt x="1441" y="6572"/>
                  <a:pt x="1330" y="6667"/>
                  <a:pt x="1219" y="6777"/>
                </a:cubicBezTo>
                <a:cubicBezTo>
                  <a:pt x="1156" y="6888"/>
                  <a:pt x="1029" y="6904"/>
                  <a:pt x="919" y="7015"/>
                </a:cubicBezTo>
                <a:cubicBezTo>
                  <a:pt x="808" y="7110"/>
                  <a:pt x="649" y="7126"/>
                  <a:pt x="570" y="7268"/>
                </a:cubicBezTo>
                <a:lnTo>
                  <a:pt x="570" y="7442"/>
                </a:lnTo>
                <a:lnTo>
                  <a:pt x="475" y="7553"/>
                </a:lnTo>
                <a:lnTo>
                  <a:pt x="475" y="7727"/>
                </a:lnTo>
                <a:lnTo>
                  <a:pt x="380" y="7822"/>
                </a:lnTo>
                <a:cubicBezTo>
                  <a:pt x="396" y="7902"/>
                  <a:pt x="349" y="7981"/>
                  <a:pt x="428" y="8044"/>
                </a:cubicBezTo>
                <a:lnTo>
                  <a:pt x="554" y="7933"/>
                </a:lnTo>
                <a:cubicBezTo>
                  <a:pt x="570" y="7822"/>
                  <a:pt x="570" y="7775"/>
                  <a:pt x="570" y="7727"/>
                </a:cubicBezTo>
                <a:lnTo>
                  <a:pt x="966" y="7332"/>
                </a:lnTo>
                <a:lnTo>
                  <a:pt x="1061" y="7332"/>
                </a:lnTo>
                <a:cubicBezTo>
                  <a:pt x="1124" y="7205"/>
                  <a:pt x="1156" y="7047"/>
                  <a:pt x="1346" y="7047"/>
                </a:cubicBezTo>
                <a:cubicBezTo>
                  <a:pt x="1346" y="7047"/>
                  <a:pt x="1378" y="7015"/>
                  <a:pt x="1378" y="7015"/>
                </a:cubicBezTo>
                <a:cubicBezTo>
                  <a:pt x="1425" y="6936"/>
                  <a:pt x="1504" y="6872"/>
                  <a:pt x="1568" y="6809"/>
                </a:cubicBezTo>
                <a:cubicBezTo>
                  <a:pt x="1631" y="6762"/>
                  <a:pt x="1710" y="6730"/>
                  <a:pt x="1789" y="6698"/>
                </a:cubicBezTo>
                <a:lnTo>
                  <a:pt x="1916" y="6793"/>
                </a:lnTo>
                <a:cubicBezTo>
                  <a:pt x="1948" y="6952"/>
                  <a:pt x="1853" y="6952"/>
                  <a:pt x="1789" y="6952"/>
                </a:cubicBezTo>
                <a:lnTo>
                  <a:pt x="1520" y="7221"/>
                </a:lnTo>
                <a:lnTo>
                  <a:pt x="1409" y="7252"/>
                </a:lnTo>
                <a:cubicBezTo>
                  <a:pt x="1394" y="7300"/>
                  <a:pt x="1378" y="7347"/>
                  <a:pt x="1378" y="7347"/>
                </a:cubicBezTo>
                <a:cubicBezTo>
                  <a:pt x="1267" y="7569"/>
                  <a:pt x="1014" y="7601"/>
                  <a:pt x="903" y="7775"/>
                </a:cubicBezTo>
                <a:cubicBezTo>
                  <a:pt x="665" y="7775"/>
                  <a:pt x="681" y="8012"/>
                  <a:pt x="554" y="8139"/>
                </a:cubicBezTo>
                <a:lnTo>
                  <a:pt x="554" y="8392"/>
                </a:lnTo>
                <a:lnTo>
                  <a:pt x="475" y="8472"/>
                </a:lnTo>
                <a:lnTo>
                  <a:pt x="475" y="8820"/>
                </a:lnTo>
                <a:cubicBezTo>
                  <a:pt x="475" y="8836"/>
                  <a:pt x="491" y="8852"/>
                  <a:pt x="507" y="8867"/>
                </a:cubicBezTo>
                <a:lnTo>
                  <a:pt x="602" y="8962"/>
                </a:lnTo>
                <a:cubicBezTo>
                  <a:pt x="855" y="9010"/>
                  <a:pt x="855" y="9010"/>
                  <a:pt x="1251" y="9437"/>
                </a:cubicBezTo>
                <a:lnTo>
                  <a:pt x="1394" y="9437"/>
                </a:lnTo>
                <a:cubicBezTo>
                  <a:pt x="1599" y="9232"/>
                  <a:pt x="1916" y="9263"/>
                  <a:pt x="2122" y="9073"/>
                </a:cubicBezTo>
                <a:lnTo>
                  <a:pt x="2755" y="9073"/>
                </a:lnTo>
                <a:cubicBezTo>
                  <a:pt x="2755" y="9073"/>
                  <a:pt x="2771" y="9042"/>
                  <a:pt x="2787" y="9042"/>
                </a:cubicBezTo>
                <a:lnTo>
                  <a:pt x="2850" y="8978"/>
                </a:lnTo>
                <a:lnTo>
                  <a:pt x="3119" y="8978"/>
                </a:lnTo>
                <a:cubicBezTo>
                  <a:pt x="3135" y="8962"/>
                  <a:pt x="3135" y="8962"/>
                  <a:pt x="3151" y="8947"/>
                </a:cubicBezTo>
                <a:lnTo>
                  <a:pt x="3341" y="8852"/>
                </a:lnTo>
                <a:cubicBezTo>
                  <a:pt x="3515" y="8757"/>
                  <a:pt x="3705" y="8646"/>
                  <a:pt x="3895" y="8567"/>
                </a:cubicBezTo>
                <a:cubicBezTo>
                  <a:pt x="4101" y="8487"/>
                  <a:pt x="4260" y="8329"/>
                  <a:pt x="4497" y="8329"/>
                </a:cubicBezTo>
                <a:cubicBezTo>
                  <a:pt x="4560" y="8218"/>
                  <a:pt x="4687" y="8282"/>
                  <a:pt x="4766" y="8234"/>
                </a:cubicBezTo>
                <a:cubicBezTo>
                  <a:pt x="4845" y="8155"/>
                  <a:pt x="4956" y="8092"/>
                  <a:pt x="5067" y="8076"/>
                </a:cubicBezTo>
                <a:cubicBezTo>
                  <a:pt x="5178" y="8060"/>
                  <a:pt x="5257" y="7981"/>
                  <a:pt x="5336" y="7981"/>
                </a:cubicBezTo>
                <a:cubicBezTo>
                  <a:pt x="5403" y="7981"/>
                  <a:pt x="5425" y="7891"/>
                  <a:pt x="5477" y="7891"/>
                </a:cubicBezTo>
                <a:cubicBezTo>
                  <a:pt x="5487" y="7891"/>
                  <a:pt x="5498" y="7894"/>
                  <a:pt x="5510" y="7902"/>
                </a:cubicBezTo>
                <a:cubicBezTo>
                  <a:pt x="5526" y="7933"/>
                  <a:pt x="5526" y="7965"/>
                  <a:pt x="5526" y="7997"/>
                </a:cubicBezTo>
                <a:cubicBezTo>
                  <a:pt x="5447" y="8107"/>
                  <a:pt x="5352" y="8187"/>
                  <a:pt x="5225" y="8250"/>
                </a:cubicBezTo>
                <a:cubicBezTo>
                  <a:pt x="5115" y="8329"/>
                  <a:pt x="5020" y="8408"/>
                  <a:pt x="4925" y="8519"/>
                </a:cubicBezTo>
                <a:lnTo>
                  <a:pt x="4830" y="8519"/>
                </a:lnTo>
                <a:cubicBezTo>
                  <a:pt x="4830" y="8567"/>
                  <a:pt x="4814" y="8598"/>
                  <a:pt x="4782" y="8677"/>
                </a:cubicBezTo>
                <a:cubicBezTo>
                  <a:pt x="4529" y="8947"/>
                  <a:pt x="4244" y="9232"/>
                  <a:pt x="3943" y="9532"/>
                </a:cubicBezTo>
                <a:cubicBezTo>
                  <a:pt x="3864" y="9596"/>
                  <a:pt x="3784" y="9707"/>
                  <a:pt x="3753" y="9817"/>
                </a:cubicBezTo>
                <a:lnTo>
                  <a:pt x="3658" y="9817"/>
                </a:lnTo>
                <a:lnTo>
                  <a:pt x="2676" y="10815"/>
                </a:lnTo>
                <a:lnTo>
                  <a:pt x="2581" y="10815"/>
                </a:lnTo>
                <a:cubicBezTo>
                  <a:pt x="2518" y="10894"/>
                  <a:pt x="2502" y="11005"/>
                  <a:pt x="2423" y="11084"/>
                </a:cubicBezTo>
                <a:cubicBezTo>
                  <a:pt x="2312" y="11163"/>
                  <a:pt x="2233" y="11258"/>
                  <a:pt x="2169" y="11385"/>
                </a:cubicBezTo>
                <a:cubicBezTo>
                  <a:pt x="2138" y="11480"/>
                  <a:pt x="2027" y="11512"/>
                  <a:pt x="1995" y="11638"/>
                </a:cubicBezTo>
                <a:cubicBezTo>
                  <a:pt x="1964" y="11749"/>
                  <a:pt x="1837" y="11797"/>
                  <a:pt x="1821" y="11876"/>
                </a:cubicBezTo>
                <a:cubicBezTo>
                  <a:pt x="1805" y="11987"/>
                  <a:pt x="1742" y="12066"/>
                  <a:pt x="1647" y="12129"/>
                </a:cubicBezTo>
                <a:cubicBezTo>
                  <a:pt x="1536" y="12256"/>
                  <a:pt x="1504" y="12430"/>
                  <a:pt x="1362" y="12525"/>
                </a:cubicBezTo>
                <a:cubicBezTo>
                  <a:pt x="1362" y="12652"/>
                  <a:pt x="1267" y="12731"/>
                  <a:pt x="1235" y="12842"/>
                </a:cubicBezTo>
                <a:lnTo>
                  <a:pt x="1109" y="12873"/>
                </a:lnTo>
                <a:cubicBezTo>
                  <a:pt x="1124" y="13063"/>
                  <a:pt x="887" y="13111"/>
                  <a:pt x="887" y="13285"/>
                </a:cubicBezTo>
                <a:lnTo>
                  <a:pt x="586" y="13586"/>
                </a:lnTo>
                <a:cubicBezTo>
                  <a:pt x="554" y="13681"/>
                  <a:pt x="507" y="13792"/>
                  <a:pt x="444" y="13887"/>
                </a:cubicBezTo>
                <a:cubicBezTo>
                  <a:pt x="412" y="13966"/>
                  <a:pt x="349" y="14029"/>
                  <a:pt x="285" y="14077"/>
                </a:cubicBezTo>
                <a:cubicBezTo>
                  <a:pt x="174" y="14156"/>
                  <a:pt x="190" y="14298"/>
                  <a:pt x="95" y="14378"/>
                </a:cubicBezTo>
                <a:cubicBezTo>
                  <a:pt x="79" y="14409"/>
                  <a:pt x="95" y="14504"/>
                  <a:pt x="95" y="14552"/>
                </a:cubicBezTo>
                <a:cubicBezTo>
                  <a:pt x="64" y="14599"/>
                  <a:pt x="32" y="14631"/>
                  <a:pt x="0" y="14647"/>
                </a:cubicBezTo>
                <a:lnTo>
                  <a:pt x="0" y="14837"/>
                </a:lnTo>
                <a:lnTo>
                  <a:pt x="95" y="14932"/>
                </a:lnTo>
                <a:lnTo>
                  <a:pt x="95" y="15201"/>
                </a:lnTo>
                <a:lnTo>
                  <a:pt x="16" y="15296"/>
                </a:lnTo>
                <a:lnTo>
                  <a:pt x="16" y="15898"/>
                </a:lnTo>
                <a:lnTo>
                  <a:pt x="206" y="15898"/>
                </a:lnTo>
                <a:lnTo>
                  <a:pt x="444" y="16008"/>
                </a:lnTo>
                <a:lnTo>
                  <a:pt x="586" y="16341"/>
                </a:lnTo>
                <a:lnTo>
                  <a:pt x="982" y="16341"/>
                </a:lnTo>
                <a:lnTo>
                  <a:pt x="1061" y="16262"/>
                </a:lnTo>
                <a:lnTo>
                  <a:pt x="1504" y="16262"/>
                </a:lnTo>
                <a:lnTo>
                  <a:pt x="1599" y="16167"/>
                </a:lnTo>
                <a:lnTo>
                  <a:pt x="1774" y="16167"/>
                </a:lnTo>
                <a:lnTo>
                  <a:pt x="1869" y="16246"/>
                </a:lnTo>
                <a:lnTo>
                  <a:pt x="2201" y="16246"/>
                </a:lnTo>
                <a:lnTo>
                  <a:pt x="2914" y="15882"/>
                </a:lnTo>
                <a:lnTo>
                  <a:pt x="3547" y="15565"/>
                </a:lnTo>
                <a:cubicBezTo>
                  <a:pt x="3642" y="15423"/>
                  <a:pt x="3832" y="15391"/>
                  <a:pt x="3943" y="15280"/>
                </a:cubicBezTo>
                <a:cubicBezTo>
                  <a:pt x="4038" y="15169"/>
                  <a:pt x="4228" y="15169"/>
                  <a:pt x="4339" y="15043"/>
                </a:cubicBezTo>
                <a:cubicBezTo>
                  <a:pt x="4434" y="14916"/>
                  <a:pt x="4608" y="14916"/>
                  <a:pt x="4735" y="14821"/>
                </a:cubicBezTo>
                <a:cubicBezTo>
                  <a:pt x="4782" y="14789"/>
                  <a:pt x="4845" y="14789"/>
                  <a:pt x="4877" y="14742"/>
                </a:cubicBezTo>
                <a:cubicBezTo>
                  <a:pt x="4988" y="14615"/>
                  <a:pt x="5146" y="14583"/>
                  <a:pt x="5273" y="14504"/>
                </a:cubicBezTo>
                <a:cubicBezTo>
                  <a:pt x="5400" y="14409"/>
                  <a:pt x="5542" y="14314"/>
                  <a:pt x="5669" y="14235"/>
                </a:cubicBezTo>
                <a:cubicBezTo>
                  <a:pt x="5716" y="14203"/>
                  <a:pt x="5780" y="14219"/>
                  <a:pt x="5827" y="14172"/>
                </a:cubicBezTo>
                <a:cubicBezTo>
                  <a:pt x="5906" y="14045"/>
                  <a:pt x="6049" y="14045"/>
                  <a:pt x="6144" y="13950"/>
                </a:cubicBezTo>
                <a:cubicBezTo>
                  <a:pt x="6149" y="13951"/>
                  <a:pt x="6154" y="13951"/>
                  <a:pt x="6160" y="13951"/>
                </a:cubicBezTo>
                <a:cubicBezTo>
                  <a:pt x="6293" y="13951"/>
                  <a:pt x="6320" y="13773"/>
                  <a:pt x="6446" y="13773"/>
                </a:cubicBezTo>
                <a:cubicBezTo>
                  <a:pt x="6456" y="13773"/>
                  <a:pt x="6466" y="13774"/>
                  <a:pt x="6476" y="13776"/>
                </a:cubicBezTo>
                <a:cubicBezTo>
                  <a:pt x="6619" y="13649"/>
                  <a:pt x="6809" y="13618"/>
                  <a:pt x="6951" y="13491"/>
                </a:cubicBezTo>
                <a:cubicBezTo>
                  <a:pt x="6961" y="13493"/>
                  <a:pt x="6971" y="13494"/>
                  <a:pt x="6979" y="13494"/>
                </a:cubicBezTo>
                <a:cubicBezTo>
                  <a:pt x="7108" y="13494"/>
                  <a:pt x="7134" y="13300"/>
                  <a:pt x="7269" y="13300"/>
                </a:cubicBezTo>
                <a:cubicBezTo>
                  <a:pt x="7274" y="13300"/>
                  <a:pt x="7279" y="13300"/>
                  <a:pt x="7284" y="13301"/>
                </a:cubicBezTo>
                <a:cubicBezTo>
                  <a:pt x="7490" y="13158"/>
                  <a:pt x="7759" y="13095"/>
                  <a:pt x="7949" y="12937"/>
                </a:cubicBezTo>
                <a:cubicBezTo>
                  <a:pt x="7959" y="12939"/>
                  <a:pt x="7968" y="12940"/>
                  <a:pt x="7977" y="12940"/>
                </a:cubicBezTo>
                <a:cubicBezTo>
                  <a:pt x="8105" y="12940"/>
                  <a:pt x="8131" y="12746"/>
                  <a:pt x="8266" y="12746"/>
                </a:cubicBezTo>
                <a:cubicBezTo>
                  <a:pt x="8271" y="12746"/>
                  <a:pt x="8276" y="12746"/>
                  <a:pt x="8281" y="12747"/>
                </a:cubicBezTo>
                <a:cubicBezTo>
                  <a:pt x="8440" y="12636"/>
                  <a:pt x="8614" y="12541"/>
                  <a:pt x="8804" y="12477"/>
                </a:cubicBezTo>
                <a:cubicBezTo>
                  <a:pt x="9010" y="12398"/>
                  <a:pt x="9152" y="12224"/>
                  <a:pt x="9342" y="12145"/>
                </a:cubicBezTo>
                <a:cubicBezTo>
                  <a:pt x="9361" y="12135"/>
                  <a:pt x="9375" y="12120"/>
                  <a:pt x="9389" y="12120"/>
                </a:cubicBezTo>
                <a:cubicBezTo>
                  <a:pt x="9399" y="12120"/>
                  <a:pt x="9409" y="12126"/>
                  <a:pt x="9421" y="12145"/>
                </a:cubicBezTo>
                <a:lnTo>
                  <a:pt x="9421" y="12541"/>
                </a:lnTo>
                <a:cubicBezTo>
                  <a:pt x="9310" y="12588"/>
                  <a:pt x="9342" y="12699"/>
                  <a:pt x="9342" y="12810"/>
                </a:cubicBezTo>
                <a:cubicBezTo>
                  <a:pt x="9485" y="12905"/>
                  <a:pt x="9564" y="13111"/>
                  <a:pt x="9770" y="13143"/>
                </a:cubicBezTo>
                <a:cubicBezTo>
                  <a:pt x="9865" y="13238"/>
                  <a:pt x="9944" y="13348"/>
                  <a:pt x="10007" y="13459"/>
                </a:cubicBezTo>
                <a:cubicBezTo>
                  <a:pt x="10055" y="13570"/>
                  <a:pt x="10070" y="13728"/>
                  <a:pt x="10229" y="13776"/>
                </a:cubicBezTo>
                <a:cubicBezTo>
                  <a:pt x="10245" y="13773"/>
                  <a:pt x="10261" y="13772"/>
                  <a:pt x="10276" y="13772"/>
                </a:cubicBezTo>
                <a:cubicBezTo>
                  <a:pt x="10350" y="13772"/>
                  <a:pt x="10414" y="13803"/>
                  <a:pt x="10466" y="13855"/>
                </a:cubicBezTo>
                <a:lnTo>
                  <a:pt x="11052" y="13855"/>
                </a:lnTo>
                <a:cubicBezTo>
                  <a:pt x="11068" y="13855"/>
                  <a:pt x="11100" y="13839"/>
                  <a:pt x="11131" y="13839"/>
                </a:cubicBezTo>
                <a:lnTo>
                  <a:pt x="11195" y="13776"/>
                </a:lnTo>
                <a:lnTo>
                  <a:pt x="11290" y="13855"/>
                </a:lnTo>
                <a:lnTo>
                  <a:pt x="11369" y="13776"/>
                </a:lnTo>
                <a:lnTo>
                  <a:pt x="11733" y="13776"/>
                </a:lnTo>
                <a:lnTo>
                  <a:pt x="11812" y="13855"/>
                </a:lnTo>
                <a:lnTo>
                  <a:pt x="12287" y="13855"/>
                </a:lnTo>
                <a:lnTo>
                  <a:pt x="12366" y="13776"/>
                </a:lnTo>
                <a:lnTo>
                  <a:pt x="12651" y="13760"/>
                </a:lnTo>
                <a:lnTo>
                  <a:pt x="12746" y="13665"/>
                </a:lnTo>
                <a:lnTo>
                  <a:pt x="13111" y="13665"/>
                </a:lnTo>
                <a:lnTo>
                  <a:pt x="13190" y="13586"/>
                </a:lnTo>
                <a:lnTo>
                  <a:pt x="13364" y="13586"/>
                </a:lnTo>
                <a:lnTo>
                  <a:pt x="13459" y="13491"/>
                </a:lnTo>
                <a:lnTo>
                  <a:pt x="13649" y="13491"/>
                </a:lnTo>
                <a:cubicBezTo>
                  <a:pt x="13712" y="13364"/>
                  <a:pt x="13823" y="13428"/>
                  <a:pt x="13918" y="13380"/>
                </a:cubicBezTo>
                <a:cubicBezTo>
                  <a:pt x="14013" y="13333"/>
                  <a:pt x="14124" y="13285"/>
                  <a:pt x="14203" y="13222"/>
                </a:cubicBezTo>
                <a:lnTo>
                  <a:pt x="14425" y="13222"/>
                </a:lnTo>
                <a:lnTo>
                  <a:pt x="14741" y="13032"/>
                </a:lnTo>
                <a:lnTo>
                  <a:pt x="14900" y="13032"/>
                </a:lnTo>
                <a:lnTo>
                  <a:pt x="15011" y="12921"/>
                </a:lnTo>
                <a:cubicBezTo>
                  <a:pt x="15043" y="12946"/>
                  <a:pt x="15072" y="12956"/>
                  <a:pt x="15099" y="12956"/>
                </a:cubicBezTo>
                <a:cubicBezTo>
                  <a:pt x="15192" y="12956"/>
                  <a:pt x="15264" y="12842"/>
                  <a:pt x="15375" y="12842"/>
                </a:cubicBezTo>
                <a:cubicBezTo>
                  <a:pt x="15517" y="12810"/>
                  <a:pt x="15660" y="12731"/>
                  <a:pt x="15771" y="12636"/>
                </a:cubicBezTo>
                <a:lnTo>
                  <a:pt x="16008" y="12636"/>
                </a:lnTo>
                <a:lnTo>
                  <a:pt x="16071" y="12557"/>
                </a:lnTo>
                <a:lnTo>
                  <a:pt x="16261" y="12557"/>
                </a:lnTo>
                <a:cubicBezTo>
                  <a:pt x="16293" y="12525"/>
                  <a:pt x="16325" y="12493"/>
                  <a:pt x="16356" y="12462"/>
                </a:cubicBezTo>
                <a:lnTo>
                  <a:pt x="16483" y="12462"/>
                </a:lnTo>
                <a:cubicBezTo>
                  <a:pt x="16610" y="12382"/>
                  <a:pt x="16736" y="12335"/>
                  <a:pt x="16863" y="12287"/>
                </a:cubicBezTo>
                <a:cubicBezTo>
                  <a:pt x="16996" y="12273"/>
                  <a:pt x="17102" y="12175"/>
                  <a:pt x="17231" y="12175"/>
                </a:cubicBezTo>
                <a:cubicBezTo>
                  <a:pt x="17240" y="12175"/>
                  <a:pt x="17249" y="12176"/>
                  <a:pt x="17259" y="12177"/>
                </a:cubicBezTo>
                <a:cubicBezTo>
                  <a:pt x="17386" y="12097"/>
                  <a:pt x="17512" y="12034"/>
                  <a:pt x="17639" y="11971"/>
                </a:cubicBezTo>
                <a:cubicBezTo>
                  <a:pt x="17678" y="11945"/>
                  <a:pt x="17738" y="11919"/>
                  <a:pt x="17793" y="11919"/>
                </a:cubicBezTo>
                <a:cubicBezTo>
                  <a:pt x="17805" y="11919"/>
                  <a:pt x="17817" y="11920"/>
                  <a:pt x="17829" y="11923"/>
                </a:cubicBezTo>
                <a:cubicBezTo>
                  <a:pt x="17861" y="11923"/>
                  <a:pt x="17892" y="11939"/>
                  <a:pt x="17908" y="11955"/>
                </a:cubicBezTo>
                <a:cubicBezTo>
                  <a:pt x="17924" y="11987"/>
                  <a:pt x="17924" y="12018"/>
                  <a:pt x="17924" y="12066"/>
                </a:cubicBezTo>
                <a:lnTo>
                  <a:pt x="17734" y="12208"/>
                </a:lnTo>
                <a:lnTo>
                  <a:pt x="17734" y="12398"/>
                </a:lnTo>
                <a:cubicBezTo>
                  <a:pt x="17781" y="12477"/>
                  <a:pt x="17813" y="12557"/>
                  <a:pt x="17861" y="12652"/>
                </a:cubicBezTo>
                <a:cubicBezTo>
                  <a:pt x="17924" y="12715"/>
                  <a:pt x="17971" y="12763"/>
                  <a:pt x="18035" y="12826"/>
                </a:cubicBezTo>
                <a:lnTo>
                  <a:pt x="18193" y="12858"/>
                </a:lnTo>
                <a:lnTo>
                  <a:pt x="18193" y="13048"/>
                </a:lnTo>
                <a:cubicBezTo>
                  <a:pt x="18288" y="13222"/>
                  <a:pt x="18351" y="13317"/>
                  <a:pt x="18399" y="13396"/>
                </a:cubicBezTo>
                <a:cubicBezTo>
                  <a:pt x="18427" y="13396"/>
                  <a:pt x="18454" y="13395"/>
                  <a:pt x="18479" y="13395"/>
                </a:cubicBezTo>
                <a:cubicBezTo>
                  <a:pt x="18566" y="13395"/>
                  <a:pt x="18635" y="13405"/>
                  <a:pt x="18684" y="13491"/>
                </a:cubicBezTo>
                <a:lnTo>
                  <a:pt x="19491" y="13491"/>
                </a:lnTo>
                <a:cubicBezTo>
                  <a:pt x="19507" y="13491"/>
                  <a:pt x="19523" y="13459"/>
                  <a:pt x="19523" y="13459"/>
                </a:cubicBezTo>
                <a:lnTo>
                  <a:pt x="19586" y="13412"/>
                </a:lnTo>
                <a:lnTo>
                  <a:pt x="19887" y="13570"/>
                </a:lnTo>
                <a:lnTo>
                  <a:pt x="20505" y="13570"/>
                </a:lnTo>
                <a:cubicBezTo>
                  <a:pt x="20568" y="13412"/>
                  <a:pt x="20774" y="13554"/>
                  <a:pt x="20853" y="13412"/>
                </a:cubicBezTo>
                <a:lnTo>
                  <a:pt x="21122" y="13396"/>
                </a:lnTo>
                <a:lnTo>
                  <a:pt x="21217" y="13317"/>
                </a:lnTo>
                <a:lnTo>
                  <a:pt x="21423" y="13301"/>
                </a:lnTo>
                <a:lnTo>
                  <a:pt x="21502" y="13206"/>
                </a:lnTo>
                <a:lnTo>
                  <a:pt x="21677" y="13206"/>
                </a:lnTo>
                <a:lnTo>
                  <a:pt x="21772" y="13111"/>
                </a:lnTo>
                <a:lnTo>
                  <a:pt x="21962" y="13111"/>
                </a:lnTo>
                <a:cubicBezTo>
                  <a:pt x="21977" y="13095"/>
                  <a:pt x="21993" y="13063"/>
                  <a:pt x="22025" y="13048"/>
                </a:cubicBezTo>
                <a:cubicBezTo>
                  <a:pt x="22120" y="13016"/>
                  <a:pt x="22262" y="13048"/>
                  <a:pt x="22342" y="12937"/>
                </a:cubicBezTo>
                <a:cubicBezTo>
                  <a:pt x="22363" y="12947"/>
                  <a:pt x="22382" y="12952"/>
                  <a:pt x="22401" y="12952"/>
                </a:cubicBezTo>
                <a:cubicBezTo>
                  <a:pt x="22495" y="12952"/>
                  <a:pt x="22566" y="12842"/>
                  <a:pt x="22658" y="12842"/>
                </a:cubicBezTo>
                <a:cubicBezTo>
                  <a:pt x="22706" y="12842"/>
                  <a:pt x="22769" y="12842"/>
                  <a:pt x="22785" y="12826"/>
                </a:cubicBezTo>
                <a:cubicBezTo>
                  <a:pt x="22848" y="12731"/>
                  <a:pt x="22991" y="12763"/>
                  <a:pt x="23038" y="12652"/>
                </a:cubicBezTo>
                <a:lnTo>
                  <a:pt x="23212" y="12652"/>
                </a:lnTo>
                <a:lnTo>
                  <a:pt x="23323" y="12572"/>
                </a:lnTo>
                <a:lnTo>
                  <a:pt x="23450" y="12572"/>
                </a:lnTo>
                <a:cubicBezTo>
                  <a:pt x="23529" y="12541"/>
                  <a:pt x="23592" y="12477"/>
                  <a:pt x="23656" y="12477"/>
                </a:cubicBezTo>
                <a:cubicBezTo>
                  <a:pt x="23664" y="12479"/>
                  <a:pt x="23672" y="12480"/>
                  <a:pt x="23680" y="12480"/>
                </a:cubicBezTo>
                <a:cubicBezTo>
                  <a:pt x="23762" y="12480"/>
                  <a:pt x="23821" y="12411"/>
                  <a:pt x="23893" y="12382"/>
                </a:cubicBezTo>
                <a:cubicBezTo>
                  <a:pt x="23909" y="12382"/>
                  <a:pt x="23957" y="12414"/>
                  <a:pt x="23988" y="12414"/>
                </a:cubicBezTo>
                <a:cubicBezTo>
                  <a:pt x="24004" y="12477"/>
                  <a:pt x="24020" y="12525"/>
                  <a:pt x="24020" y="12557"/>
                </a:cubicBezTo>
                <a:lnTo>
                  <a:pt x="24194" y="12604"/>
                </a:lnTo>
                <a:cubicBezTo>
                  <a:pt x="24020" y="12778"/>
                  <a:pt x="24036" y="13032"/>
                  <a:pt x="23814" y="13158"/>
                </a:cubicBezTo>
                <a:lnTo>
                  <a:pt x="23814" y="13443"/>
                </a:lnTo>
                <a:cubicBezTo>
                  <a:pt x="23925" y="13554"/>
                  <a:pt x="24036" y="13665"/>
                  <a:pt x="24131" y="13760"/>
                </a:cubicBezTo>
                <a:lnTo>
                  <a:pt x="24257" y="13792"/>
                </a:lnTo>
                <a:lnTo>
                  <a:pt x="24257" y="14061"/>
                </a:lnTo>
                <a:lnTo>
                  <a:pt x="24495" y="14314"/>
                </a:lnTo>
                <a:cubicBezTo>
                  <a:pt x="24520" y="14314"/>
                  <a:pt x="24543" y="14313"/>
                  <a:pt x="24566" y="14313"/>
                </a:cubicBezTo>
                <a:cubicBezTo>
                  <a:pt x="24646" y="14313"/>
                  <a:pt x="24715" y="14323"/>
                  <a:pt x="24764" y="14409"/>
                </a:cubicBezTo>
                <a:lnTo>
                  <a:pt x="25524" y="14409"/>
                </a:lnTo>
                <a:cubicBezTo>
                  <a:pt x="25556" y="14409"/>
                  <a:pt x="25572" y="14393"/>
                  <a:pt x="25603" y="14393"/>
                </a:cubicBezTo>
                <a:lnTo>
                  <a:pt x="25667" y="14330"/>
                </a:lnTo>
                <a:cubicBezTo>
                  <a:pt x="25730" y="14378"/>
                  <a:pt x="25793" y="14441"/>
                  <a:pt x="25857" y="14504"/>
                </a:cubicBezTo>
                <a:lnTo>
                  <a:pt x="26759" y="14504"/>
                </a:lnTo>
                <a:lnTo>
                  <a:pt x="26854" y="14409"/>
                </a:lnTo>
                <a:lnTo>
                  <a:pt x="27297" y="14409"/>
                </a:lnTo>
                <a:lnTo>
                  <a:pt x="27392" y="14330"/>
                </a:lnTo>
                <a:lnTo>
                  <a:pt x="27662" y="14314"/>
                </a:lnTo>
                <a:lnTo>
                  <a:pt x="27772" y="14235"/>
                </a:lnTo>
                <a:lnTo>
                  <a:pt x="27994" y="14235"/>
                </a:lnTo>
                <a:cubicBezTo>
                  <a:pt x="28026" y="14203"/>
                  <a:pt x="28058" y="14172"/>
                  <a:pt x="28089" y="14140"/>
                </a:cubicBezTo>
                <a:lnTo>
                  <a:pt x="28358" y="14140"/>
                </a:lnTo>
                <a:cubicBezTo>
                  <a:pt x="28390" y="14108"/>
                  <a:pt x="28422" y="14077"/>
                  <a:pt x="28453" y="14045"/>
                </a:cubicBezTo>
                <a:lnTo>
                  <a:pt x="28691" y="14045"/>
                </a:lnTo>
                <a:cubicBezTo>
                  <a:pt x="28738" y="13998"/>
                  <a:pt x="28802" y="13982"/>
                  <a:pt x="28865" y="13950"/>
                </a:cubicBezTo>
                <a:cubicBezTo>
                  <a:pt x="28944" y="13950"/>
                  <a:pt x="29008" y="13934"/>
                  <a:pt x="29071" y="13887"/>
                </a:cubicBezTo>
                <a:cubicBezTo>
                  <a:pt x="29103" y="13855"/>
                  <a:pt x="29166" y="13871"/>
                  <a:pt x="29245" y="13855"/>
                </a:cubicBezTo>
                <a:cubicBezTo>
                  <a:pt x="29319" y="13855"/>
                  <a:pt x="29338" y="13758"/>
                  <a:pt x="29417" y="13758"/>
                </a:cubicBezTo>
                <a:cubicBezTo>
                  <a:pt x="29423" y="13758"/>
                  <a:pt x="29429" y="13759"/>
                  <a:pt x="29435" y="13760"/>
                </a:cubicBezTo>
                <a:cubicBezTo>
                  <a:pt x="29467" y="13768"/>
                  <a:pt x="29498" y="13772"/>
                  <a:pt x="29532" y="13772"/>
                </a:cubicBezTo>
                <a:cubicBezTo>
                  <a:pt x="29566" y="13772"/>
                  <a:pt x="29601" y="13768"/>
                  <a:pt x="29641" y="13760"/>
                </a:cubicBezTo>
                <a:lnTo>
                  <a:pt x="29736" y="13681"/>
                </a:lnTo>
                <a:lnTo>
                  <a:pt x="29926" y="13665"/>
                </a:lnTo>
                <a:lnTo>
                  <a:pt x="30021" y="13586"/>
                </a:lnTo>
                <a:lnTo>
                  <a:pt x="30290" y="13586"/>
                </a:lnTo>
                <a:lnTo>
                  <a:pt x="30385" y="13491"/>
                </a:lnTo>
                <a:lnTo>
                  <a:pt x="30654" y="13491"/>
                </a:lnTo>
                <a:cubicBezTo>
                  <a:pt x="30654" y="13475"/>
                  <a:pt x="30670" y="13459"/>
                  <a:pt x="30686" y="13443"/>
                </a:cubicBezTo>
                <a:cubicBezTo>
                  <a:pt x="30714" y="13395"/>
                  <a:pt x="30763" y="13392"/>
                  <a:pt x="30815" y="13392"/>
                </a:cubicBezTo>
                <a:cubicBezTo>
                  <a:pt x="30823" y="13392"/>
                  <a:pt x="30831" y="13392"/>
                  <a:pt x="30838" y="13392"/>
                </a:cubicBezTo>
                <a:cubicBezTo>
                  <a:pt x="30900" y="13392"/>
                  <a:pt x="30963" y="13388"/>
                  <a:pt x="31003" y="13317"/>
                </a:cubicBezTo>
                <a:cubicBezTo>
                  <a:pt x="31003" y="13301"/>
                  <a:pt x="31050" y="13301"/>
                  <a:pt x="31082" y="13301"/>
                </a:cubicBezTo>
                <a:cubicBezTo>
                  <a:pt x="31104" y="13307"/>
                  <a:pt x="31127" y="13310"/>
                  <a:pt x="31148" y="13310"/>
                </a:cubicBezTo>
                <a:cubicBezTo>
                  <a:pt x="31294" y="13310"/>
                  <a:pt x="31421" y="13190"/>
                  <a:pt x="31573" y="13190"/>
                </a:cubicBezTo>
                <a:cubicBezTo>
                  <a:pt x="31588" y="13190"/>
                  <a:pt x="31620" y="13143"/>
                  <a:pt x="31636" y="13127"/>
                </a:cubicBezTo>
                <a:lnTo>
                  <a:pt x="31905" y="13127"/>
                </a:lnTo>
                <a:lnTo>
                  <a:pt x="32000" y="13032"/>
                </a:lnTo>
                <a:lnTo>
                  <a:pt x="32190" y="13032"/>
                </a:lnTo>
                <a:lnTo>
                  <a:pt x="32285" y="12937"/>
                </a:lnTo>
                <a:lnTo>
                  <a:pt x="32554" y="12937"/>
                </a:lnTo>
                <a:lnTo>
                  <a:pt x="32649" y="12842"/>
                </a:lnTo>
                <a:lnTo>
                  <a:pt x="32887" y="12842"/>
                </a:lnTo>
                <a:cubicBezTo>
                  <a:pt x="32918" y="12842"/>
                  <a:pt x="32950" y="12778"/>
                  <a:pt x="32982" y="12778"/>
                </a:cubicBezTo>
                <a:cubicBezTo>
                  <a:pt x="33139" y="12778"/>
                  <a:pt x="33275" y="12648"/>
                  <a:pt x="33424" y="12648"/>
                </a:cubicBezTo>
                <a:cubicBezTo>
                  <a:pt x="33456" y="12648"/>
                  <a:pt x="33487" y="12654"/>
                  <a:pt x="33520" y="12667"/>
                </a:cubicBezTo>
                <a:lnTo>
                  <a:pt x="33631" y="12572"/>
                </a:lnTo>
                <a:lnTo>
                  <a:pt x="33805" y="12572"/>
                </a:lnTo>
                <a:lnTo>
                  <a:pt x="33916" y="12477"/>
                </a:lnTo>
                <a:lnTo>
                  <a:pt x="34185" y="12477"/>
                </a:lnTo>
                <a:lnTo>
                  <a:pt x="34264" y="12414"/>
                </a:lnTo>
                <a:cubicBezTo>
                  <a:pt x="34300" y="12396"/>
                  <a:pt x="34336" y="12394"/>
                  <a:pt x="34369" y="12394"/>
                </a:cubicBezTo>
                <a:cubicBezTo>
                  <a:pt x="34380" y="12394"/>
                  <a:pt x="34390" y="12394"/>
                  <a:pt x="34401" y="12394"/>
                </a:cubicBezTo>
                <a:cubicBezTo>
                  <a:pt x="34442" y="12394"/>
                  <a:pt x="34478" y="12390"/>
                  <a:pt x="34502" y="12351"/>
                </a:cubicBezTo>
                <a:cubicBezTo>
                  <a:pt x="34536" y="12302"/>
                  <a:pt x="34589" y="12299"/>
                  <a:pt x="34643" y="12299"/>
                </a:cubicBezTo>
                <a:cubicBezTo>
                  <a:pt x="34651" y="12299"/>
                  <a:pt x="34658" y="12299"/>
                  <a:pt x="34666" y="12299"/>
                </a:cubicBezTo>
                <a:cubicBezTo>
                  <a:pt x="34727" y="12299"/>
                  <a:pt x="34787" y="12295"/>
                  <a:pt x="34818" y="12224"/>
                </a:cubicBezTo>
                <a:lnTo>
                  <a:pt x="35024" y="12208"/>
                </a:lnTo>
                <a:lnTo>
                  <a:pt x="35183" y="12208"/>
                </a:lnTo>
                <a:lnTo>
                  <a:pt x="35278" y="12113"/>
                </a:lnTo>
                <a:lnTo>
                  <a:pt x="35626" y="12113"/>
                </a:lnTo>
                <a:lnTo>
                  <a:pt x="35737" y="12018"/>
                </a:lnTo>
                <a:lnTo>
                  <a:pt x="35911" y="12018"/>
                </a:lnTo>
                <a:lnTo>
                  <a:pt x="36006" y="11923"/>
                </a:lnTo>
                <a:lnTo>
                  <a:pt x="36180" y="11923"/>
                </a:lnTo>
                <a:lnTo>
                  <a:pt x="36291" y="11828"/>
                </a:lnTo>
                <a:lnTo>
                  <a:pt x="36734" y="11828"/>
                </a:lnTo>
                <a:lnTo>
                  <a:pt x="36829" y="11749"/>
                </a:lnTo>
                <a:cubicBezTo>
                  <a:pt x="36853" y="11745"/>
                  <a:pt x="36878" y="11744"/>
                  <a:pt x="36903" y="11744"/>
                </a:cubicBezTo>
                <a:cubicBezTo>
                  <a:pt x="36927" y="11744"/>
                  <a:pt x="36952" y="11745"/>
                  <a:pt x="36976" y="11745"/>
                </a:cubicBezTo>
                <a:cubicBezTo>
                  <a:pt x="37023" y="11745"/>
                  <a:pt x="37067" y="11741"/>
                  <a:pt x="37099" y="11717"/>
                </a:cubicBezTo>
                <a:cubicBezTo>
                  <a:pt x="37147" y="11669"/>
                  <a:pt x="37214" y="11648"/>
                  <a:pt x="37285" y="11648"/>
                </a:cubicBezTo>
                <a:cubicBezTo>
                  <a:pt x="37307" y="11648"/>
                  <a:pt x="37329" y="11650"/>
                  <a:pt x="37352" y="11654"/>
                </a:cubicBezTo>
                <a:cubicBezTo>
                  <a:pt x="37358" y="11655"/>
                  <a:pt x="37364" y="11656"/>
                  <a:pt x="37370" y="11656"/>
                </a:cubicBezTo>
                <a:cubicBezTo>
                  <a:pt x="37453" y="11656"/>
                  <a:pt x="37500" y="11559"/>
                  <a:pt x="37574" y="11559"/>
                </a:cubicBezTo>
                <a:cubicBezTo>
                  <a:pt x="37669" y="11559"/>
                  <a:pt x="37764" y="11559"/>
                  <a:pt x="37811" y="11464"/>
                </a:cubicBezTo>
                <a:lnTo>
                  <a:pt x="38270" y="11464"/>
                </a:lnTo>
                <a:lnTo>
                  <a:pt x="38365" y="11369"/>
                </a:lnTo>
                <a:lnTo>
                  <a:pt x="38539" y="11369"/>
                </a:lnTo>
                <a:lnTo>
                  <a:pt x="38650" y="11274"/>
                </a:lnTo>
                <a:lnTo>
                  <a:pt x="38967" y="11274"/>
                </a:lnTo>
                <a:lnTo>
                  <a:pt x="39394" y="11052"/>
                </a:lnTo>
                <a:cubicBezTo>
                  <a:pt x="39410" y="10989"/>
                  <a:pt x="39426" y="10957"/>
                  <a:pt x="39426" y="10910"/>
                </a:cubicBezTo>
                <a:lnTo>
                  <a:pt x="39711" y="10910"/>
                </a:lnTo>
                <a:cubicBezTo>
                  <a:pt x="39759" y="10831"/>
                  <a:pt x="39854" y="10815"/>
                  <a:pt x="39949" y="10783"/>
                </a:cubicBezTo>
                <a:lnTo>
                  <a:pt x="39679" y="10498"/>
                </a:lnTo>
                <a:lnTo>
                  <a:pt x="39806" y="10356"/>
                </a:lnTo>
                <a:lnTo>
                  <a:pt x="39980" y="10356"/>
                </a:lnTo>
                <a:cubicBezTo>
                  <a:pt x="40028" y="10308"/>
                  <a:pt x="40091" y="10277"/>
                  <a:pt x="40107" y="10197"/>
                </a:cubicBezTo>
                <a:cubicBezTo>
                  <a:pt x="40091" y="10197"/>
                  <a:pt x="40091" y="10166"/>
                  <a:pt x="40075" y="10166"/>
                </a:cubicBezTo>
                <a:lnTo>
                  <a:pt x="39806" y="10166"/>
                </a:lnTo>
                <a:cubicBezTo>
                  <a:pt x="39758" y="10243"/>
                  <a:pt x="39704" y="10267"/>
                  <a:pt x="39633" y="10267"/>
                </a:cubicBezTo>
                <a:cubicBezTo>
                  <a:pt x="39588" y="10267"/>
                  <a:pt x="39535" y="10257"/>
                  <a:pt x="39474" y="10245"/>
                </a:cubicBezTo>
                <a:lnTo>
                  <a:pt x="39347" y="10055"/>
                </a:lnTo>
                <a:lnTo>
                  <a:pt x="39157" y="10182"/>
                </a:lnTo>
                <a:lnTo>
                  <a:pt x="38983" y="10182"/>
                </a:lnTo>
                <a:lnTo>
                  <a:pt x="38840" y="10071"/>
                </a:lnTo>
                <a:lnTo>
                  <a:pt x="38714" y="10182"/>
                </a:lnTo>
                <a:lnTo>
                  <a:pt x="38429" y="10182"/>
                </a:lnTo>
                <a:lnTo>
                  <a:pt x="38603" y="9897"/>
                </a:lnTo>
                <a:cubicBezTo>
                  <a:pt x="38644" y="9901"/>
                  <a:pt x="38681" y="9904"/>
                  <a:pt x="38715" y="9904"/>
                </a:cubicBezTo>
                <a:cubicBezTo>
                  <a:pt x="38796" y="9904"/>
                  <a:pt x="38854" y="9885"/>
                  <a:pt x="38888" y="9817"/>
                </a:cubicBezTo>
                <a:lnTo>
                  <a:pt x="39157" y="9817"/>
                </a:lnTo>
                <a:cubicBezTo>
                  <a:pt x="39220" y="9691"/>
                  <a:pt x="39379" y="9722"/>
                  <a:pt x="39442" y="9612"/>
                </a:cubicBezTo>
                <a:cubicBezTo>
                  <a:pt x="39489" y="9580"/>
                  <a:pt x="39489" y="9501"/>
                  <a:pt x="39458" y="9453"/>
                </a:cubicBezTo>
                <a:cubicBezTo>
                  <a:pt x="39438" y="9440"/>
                  <a:pt x="39413" y="9432"/>
                  <a:pt x="39388" y="9432"/>
                </a:cubicBezTo>
                <a:cubicBezTo>
                  <a:pt x="39353" y="9432"/>
                  <a:pt x="39318" y="9448"/>
                  <a:pt x="39299" y="9485"/>
                </a:cubicBezTo>
                <a:cubicBezTo>
                  <a:pt x="39252" y="9532"/>
                  <a:pt x="39189" y="9517"/>
                  <a:pt x="39141" y="9532"/>
                </a:cubicBezTo>
                <a:cubicBezTo>
                  <a:pt x="39062" y="9548"/>
                  <a:pt x="38983" y="9580"/>
                  <a:pt x="38904" y="9627"/>
                </a:cubicBezTo>
                <a:lnTo>
                  <a:pt x="38666" y="9627"/>
                </a:lnTo>
                <a:lnTo>
                  <a:pt x="38460" y="9722"/>
                </a:lnTo>
                <a:cubicBezTo>
                  <a:pt x="38381" y="9643"/>
                  <a:pt x="38318" y="9596"/>
                  <a:pt x="38270" y="9548"/>
                </a:cubicBezTo>
                <a:cubicBezTo>
                  <a:pt x="38235" y="9530"/>
                  <a:pt x="38201" y="9528"/>
                  <a:pt x="38170" y="9528"/>
                </a:cubicBezTo>
                <a:cubicBezTo>
                  <a:pt x="38160" y="9528"/>
                  <a:pt x="38149" y="9528"/>
                  <a:pt x="38140" y="9528"/>
                </a:cubicBezTo>
                <a:cubicBezTo>
                  <a:pt x="38100" y="9528"/>
                  <a:pt x="38064" y="9525"/>
                  <a:pt x="38033" y="9485"/>
                </a:cubicBezTo>
                <a:lnTo>
                  <a:pt x="38286" y="9342"/>
                </a:lnTo>
                <a:cubicBezTo>
                  <a:pt x="38295" y="9341"/>
                  <a:pt x="38305" y="9340"/>
                  <a:pt x="38314" y="9340"/>
                </a:cubicBezTo>
                <a:cubicBezTo>
                  <a:pt x="38360" y="9340"/>
                  <a:pt x="38409" y="9355"/>
                  <a:pt x="38455" y="9355"/>
                </a:cubicBezTo>
                <a:cubicBezTo>
                  <a:pt x="38497" y="9355"/>
                  <a:pt x="38537" y="9343"/>
                  <a:pt x="38571" y="9295"/>
                </a:cubicBezTo>
                <a:lnTo>
                  <a:pt x="38571" y="9200"/>
                </a:lnTo>
                <a:lnTo>
                  <a:pt x="38444" y="9073"/>
                </a:lnTo>
                <a:lnTo>
                  <a:pt x="38175" y="9073"/>
                </a:lnTo>
                <a:lnTo>
                  <a:pt x="38080" y="9168"/>
                </a:lnTo>
                <a:lnTo>
                  <a:pt x="37716" y="9168"/>
                </a:lnTo>
                <a:lnTo>
                  <a:pt x="37621" y="9263"/>
                </a:lnTo>
                <a:lnTo>
                  <a:pt x="37352" y="9263"/>
                </a:lnTo>
                <a:lnTo>
                  <a:pt x="37289" y="9327"/>
                </a:lnTo>
                <a:lnTo>
                  <a:pt x="36893" y="9327"/>
                </a:lnTo>
                <a:cubicBezTo>
                  <a:pt x="36877" y="9327"/>
                  <a:pt x="36861" y="9279"/>
                  <a:pt x="36845" y="9263"/>
                </a:cubicBezTo>
                <a:lnTo>
                  <a:pt x="36845" y="9216"/>
                </a:lnTo>
                <a:cubicBezTo>
                  <a:pt x="36837" y="9214"/>
                  <a:pt x="36829" y="9213"/>
                  <a:pt x="36821" y="9213"/>
                </a:cubicBezTo>
                <a:cubicBezTo>
                  <a:pt x="36793" y="9213"/>
                  <a:pt x="36764" y="9222"/>
                  <a:pt x="36738" y="9222"/>
                </a:cubicBezTo>
                <a:cubicBezTo>
                  <a:pt x="36710" y="9222"/>
                  <a:pt x="36685" y="9212"/>
                  <a:pt x="36671" y="9168"/>
                </a:cubicBezTo>
                <a:cubicBezTo>
                  <a:pt x="36723" y="9149"/>
                  <a:pt x="36754" y="9137"/>
                  <a:pt x="36776" y="9137"/>
                </a:cubicBezTo>
                <a:cubicBezTo>
                  <a:pt x="36806" y="9137"/>
                  <a:pt x="36817" y="9160"/>
                  <a:pt x="36845" y="9216"/>
                </a:cubicBezTo>
                <a:cubicBezTo>
                  <a:pt x="36956" y="9200"/>
                  <a:pt x="36988" y="9073"/>
                  <a:pt x="37099" y="9026"/>
                </a:cubicBezTo>
                <a:lnTo>
                  <a:pt x="37352" y="9026"/>
                </a:lnTo>
                <a:cubicBezTo>
                  <a:pt x="37368" y="8994"/>
                  <a:pt x="37399" y="8978"/>
                  <a:pt x="37431" y="8947"/>
                </a:cubicBezTo>
                <a:cubicBezTo>
                  <a:pt x="37455" y="8930"/>
                  <a:pt x="37482" y="8926"/>
                  <a:pt x="37509" y="8926"/>
                </a:cubicBezTo>
                <a:cubicBezTo>
                  <a:pt x="37549" y="8926"/>
                  <a:pt x="37590" y="8935"/>
                  <a:pt x="37630" y="8935"/>
                </a:cubicBezTo>
                <a:cubicBezTo>
                  <a:pt x="37672" y="8935"/>
                  <a:pt x="37712" y="8925"/>
                  <a:pt x="37748" y="8883"/>
                </a:cubicBezTo>
                <a:lnTo>
                  <a:pt x="37605" y="8741"/>
                </a:lnTo>
                <a:cubicBezTo>
                  <a:pt x="37577" y="8750"/>
                  <a:pt x="37549" y="8753"/>
                  <a:pt x="37521" y="8753"/>
                </a:cubicBezTo>
                <a:cubicBezTo>
                  <a:pt x="37491" y="8753"/>
                  <a:pt x="37461" y="8750"/>
                  <a:pt x="37431" y="8750"/>
                </a:cubicBezTo>
                <a:cubicBezTo>
                  <a:pt x="37394" y="8750"/>
                  <a:pt x="37357" y="8754"/>
                  <a:pt x="37320" y="8772"/>
                </a:cubicBezTo>
                <a:lnTo>
                  <a:pt x="37257" y="8947"/>
                </a:lnTo>
                <a:lnTo>
                  <a:pt x="37162" y="8852"/>
                </a:lnTo>
                <a:lnTo>
                  <a:pt x="36988" y="8852"/>
                </a:lnTo>
                <a:cubicBezTo>
                  <a:pt x="36940" y="8883"/>
                  <a:pt x="36909" y="8915"/>
                  <a:pt x="36877" y="8947"/>
                </a:cubicBezTo>
                <a:lnTo>
                  <a:pt x="36655" y="8947"/>
                </a:lnTo>
                <a:lnTo>
                  <a:pt x="36560" y="9026"/>
                </a:lnTo>
                <a:lnTo>
                  <a:pt x="36196" y="9026"/>
                </a:lnTo>
                <a:lnTo>
                  <a:pt x="36117" y="9121"/>
                </a:lnTo>
                <a:lnTo>
                  <a:pt x="35832" y="9137"/>
                </a:lnTo>
                <a:lnTo>
                  <a:pt x="35753" y="9216"/>
                </a:lnTo>
                <a:lnTo>
                  <a:pt x="35658" y="9121"/>
                </a:lnTo>
                <a:lnTo>
                  <a:pt x="35483" y="9121"/>
                </a:lnTo>
                <a:lnTo>
                  <a:pt x="35278" y="9327"/>
                </a:lnTo>
                <a:cubicBezTo>
                  <a:pt x="35262" y="9263"/>
                  <a:pt x="35262" y="9216"/>
                  <a:pt x="35246" y="9168"/>
                </a:cubicBezTo>
                <a:cubicBezTo>
                  <a:pt x="35325" y="9105"/>
                  <a:pt x="35404" y="9026"/>
                  <a:pt x="35483" y="8947"/>
                </a:cubicBezTo>
                <a:lnTo>
                  <a:pt x="35563" y="9026"/>
                </a:lnTo>
                <a:lnTo>
                  <a:pt x="35832" y="9026"/>
                </a:lnTo>
                <a:cubicBezTo>
                  <a:pt x="35863" y="9010"/>
                  <a:pt x="35895" y="8978"/>
                  <a:pt x="35943" y="8947"/>
                </a:cubicBezTo>
                <a:lnTo>
                  <a:pt x="36069" y="8947"/>
                </a:lnTo>
                <a:lnTo>
                  <a:pt x="36196" y="8741"/>
                </a:lnTo>
                <a:cubicBezTo>
                  <a:pt x="36262" y="8816"/>
                  <a:pt x="36323" y="8852"/>
                  <a:pt x="36384" y="8852"/>
                </a:cubicBezTo>
                <a:cubicBezTo>
                  <a:pt x="36426" y="8852"/>
                  <a:pt x="36468" y="8836"/>
                  <a:pt x="36513" y="8804"/>
                </a:cubicBezTo>
                <a:cubicBezTo>
                  <a:pt x="36529" y="8757"/>
                  <a:pt x="36529" y="8709"/>
                  <a:pt x="36544" y="8677"/>
                </a:cubicBezTo>
                <a:lnTo>
                  <a:pt x="36671" y="8646"/>
                </a:lnTo>
                <a:lnTo>
                  <a:pt x="36782" y="8424"/>
                </a:lnTo>
                <a:cubicBezTo>
                  <a:pt x="36726" y="8392"/>
                  <a:pt x="36675" y="8385"/>
                  <a:pt x="36625" y="8385"/>
                </a:cubicBezTo>
                <a:cubicBezTo>
                  <a:pt x="36576" y="8385"/>
                  <a:pt x="36529" y="8392"/>
                  <a:pt x="36481" y="8392"/>
                </a:cubicBezTo>
                <a:lnTo>
                  <a:pt x="36370" y="8487"/>
                </a:lnTo>
                <a:lnTo>
                  <a:pt x="36117" y="8487"/>
                </a:lnTo>
                <a:lnTo>
                  <a:pt x="36006" y="8582"/>
                </a:lnTo>
                <a:cubicBezTo>
                  <a:pt x="35911" y="8551"/>
                  <a:pt x="35816" y="8503"/>
                  <a:pt x="35737" y="8456"/>
                </a:cubicBezTo>
                <a:cubicBezTo>
                  <a:pt x="35689" y="8440"/>
                  <a:pt x="35626" y="8377"/>
                  <a:pt x="35626" y="8329"/>
                </a:cubicBezTo>
                <a:cubicBezTo>
                  <a:pt x="35610" y="8234"/>
                  <a:pt x="35578" y="8218"/>
                  <a:pt x="35483" y="8202"/>
                </a:cubicBezTo>
                <a:cubicBezTo>
                  <a:pt x="35431" y="8189"/>
                  <a:pt x="35390" y="8112"/>
                  <a:pt x="35332" y="8112"/>
                </a:cubicBezTo>
                <a:cubicBezTo>
                  <a:pt x="35320" y="8112"/>
                  <a:pt x="35307" y="8115"/>
                  <a:pt x="35293" y="8123"/>
                </a:cubicBezTo>
                <a:lnTo>
                  <a:pt x="35198" y="8202"/>
                </a:lnTo>
                <a:lnTo>
                  <a:pt x="35072" y="8076"/>
                </a:lnTo>
                <a:lnTo>
                  <a:pt x="35246" y="7870"/>
                </a:lnTo>
                <a:cubicBezTo>
                  <a:pt x="35230" y="7791"/>
                  <a:pt x="35278" y="7712"/>
                  <a:pt x="35183" y="7632"/>
                </a:cubicBezTo>
                <a:lnTo>
                  <a:pt x="34739" y="7632"/>
                </a:lnTo>
                <a:lnTo>
                  <a:pt x="34660" y="7553"/>
                </a:lnTo>
                <a:cubicBezTo>
                  <a:pt x="34628" y="7585"/>
                  <a:pt x="34597" y="7617"/>
                  <a:pt x="34549" y="7648"/>
                </a:cubicBezTo>
                <a:lnTo>
                  <a:pt x="34454" y="7632"/>
                </a:lnTo>
                <a:cubicBezTo>
                  <a:pt x="34343" y="7474"/>
                  <a:pt x="34628" y="7427"/>
                  <a:pt x="34470" y="7284"/>
                </a:cubicBezTo>
                <a:lnTo>
                  <a:pt x="34027" y="7284"/>
                </a:lnTo>
                <a:lnTo>
                  <a:pt x="33837" y="7094"/>
                </a:lnTo>
                <a:lnTo>
                  <a:pt x="33203" y="7094"/>
                </a:lnTo>
                <a:cubicBezTo>
                  <a:pt x="33159" y="7116"/>
                  <a:pt x="33130" y="7193"/>
                  <a:pt x="33073" y="7193"/>
                </a:cubicBezTo>
                <a:cubicBezTo>
                  <a:pt x="33049" y="7193"/>
                  <a:pt x="33020" y="7179"/>
                  <a:pt x="32982" y="7142"/>
                </a:cubicBezTo>
                <a:lnTo>
                  <a:pt x="33346" y="6762"/>
                </a:lnTo>
                <a:lnTo>
                  <a:pt x="33172" y="6698"/>
                </a:lnTo>
                <a:lnTo>
                  <a:pt x="33330" y="6366"/>
                </a:lnTo>
                <a:lnTo>
                  <a:pt x="32966" y="6160"/>
                </a:lnTo>
                <a:lnTo>
                  <a:pt x="32839" y="6255"/>
                </a:lnTo>
                <a:cubicBezTo>
                  <a:pt x="32808" y="6192"/>
                  <a:pt x="32744" y="6160"/>
                  <a:pt x="32665" y="6160"/>
                </a:cubicBezTo>
                <a:cubicBezTo>
                  <a:pt x="32664" y="6161"/>
                  <a:pt x="32662" y="6162"/>
                  <a:pt x="32661" y="6162"/>
                </a:cubicBezTo>
                <a:cubicBezTo>
                  <a:pt x="32646" y="6162"/>
                  <a:pt x="32632" y="6095"/>
                  <a:pt x="32618" y="6081"/>
                </a:cubicBezTo>
                <a:lnTo>
                  <a:pt x="32792" y="5891"/>
                </a:lnTo>
                <a:cubicBezTo>
                  <a:pt x="32792" y="5780"/>
                  <a:pt x="32823" y="5701"/>
                  <a:pt x="32760" y="5622"/>
                </a:cubicBezTo>
                <a:lnTo>
                  <a:pt x="32301" y="5622"/>
                </a:lnTo>
                <a:lnTo>
                  <a:pt x="32253" y="5527"/>
                </a:lnTo>
                <a:cubicBezTo>
                  <a:pt x="32247" y="5525"/>
                  <a:pt x="32242" y="5525"/>
                  <a:pt x="32237" y="5525"/>
                </a:cubicBezTo>
                <a:cubicBezTo>
                  <a:pt x="32174" y="5525"/>
                  <a:pt x="32169" y="5607"/>
                  <a:pt x="32111" y="5622"/>
                </a:cubicBezTo>
                <a:cubicBezTo>
                  <a:pt x="32092" y="5619"/>
                  <a:pt x="32074" y="5618"/>
                  <a:pt x="32057" y="5618"/>
                </a:cubicBezTo>
                <a:cubicBezTo>
                  <a:pt x="32021" y="5618"/>
                  <a:pt x="31988" y="5622"/>
                  <a:pt x="31955" y="5622"/>
                </a:cubicBezTo>
                <a:cubicBezTo>
                  <a:pt x="31905" y="5622"/>
                  <a:pt x="31858" y="5614"/>
                  <a:pt x="31810" y="5574"/>
                </a:cubicBezTo>
                <a:lnTo>
                  <a:pt x="31984" y="5384"/>
                </a:lnTo>
                <a:lnTo>
                  <a:pt x="31858" y="5242"/>
                </a:lnTo>
                <a:lnTo>
                  <a:pt x="31398" y="5242"/>
                </a:lnTo>
                <a:lnTo>
                  <a:pt x="31208" y="5052"/>
                </a:lnTo>
                <a:lnTo>
                  <a:pt x="30939" y="5052"/>
                </a:lnTo>
                <a:lnTo>
                  <a:pt x="30828" y="4941"/>
                </a:lnTo>
                <a:cubicBezTo>
                  <a:pt x="30765" y="4988"/>
                  <a:pt x="30718" y="5020"/>
                  <a:pt x="30654" y="5052"/>
                </a:cubicBezTo>
                <a:cubicBezTo>
                  <a:pt x="30559" y="5067"/>
                  <a:pt x="30480" y="5052"/>
                  <a:pt x="30401" y="5131"/>
                </a:cubicBezTo>
                <a:cubicBezTo>
                  <a:pt x="30393" y="5147"/>
                  <a:pt x="30365" y="5151"/>
                  <a:pt x="30334" y="5151"/>
                </a:cubicBezTo>
                <a:cubicBezTo>
                  <a:pt x="30302" y="5151"/>
                  <a:pt x="30266" y="5147"/>
                  <a:pt x="30243" y="5147"/>
                </a:cubicBezTo>
                <a:cubicBezTo>
                  <a:pt x="30211" y="5147"/>
                  <a:pt x="30195" y="5115"/>
                  <a:pt x="30179" y="5083"/>
                </a:cubicBezTo>
                <a:lnTo>
                  <a:pt x="30338" y="5020"/>
                </a:lnTo>
                <a:lnTo>
                  <a:pt x="30338" y="4719"/>
                </a:lnTo>
                <a:cubicBezTo>
                  <a:pt x="30274" y="4672"/>
                  <a:pt x="30179" y="4672"/>
                  <a:pt x="30116" y="4592"/>
                </a:cubicBezTo>
                <a:lnTo>
                  <a:pt x="29942" y="4592"/>
                </a:lnTo>
                <a:cubicBezTo>
                  <a:pt x="29894" y="4687"/>
                  <a:pt x="29799" y="4672"/>
                  <a:pt x="29704" y="4687"/>
                </a:cubicBezTo>
                <a:cubicBezTo>
                  <a:pt x="29625" y="4703"/>
                  <a:pt x="29546" y="4735"/>
                  <a:pt x="29483" y="4798"/>
                </a:cubicBezTo>
                <a:cubicBezTo>
                  <a:pt x="29419" y="4877"/>
                  <a:pt x="29324" y="4862"/>
                  <a:pt x="29261" y="4925"/>
                </a:cubicBezTo>
                <a:cubicBezTo>
                  <a:pt x="29182" y="4972"/>
                  <a:pt x="29103" y="5020"/>
                  <a:pt x="29008" y="5052"/>
                </a:cubicBezTo>
                <a:lnTo>
                  <a:pt x="28596" y="5052"/>
                </a:lnTo>
                <a:cubicBezTo>
                  <a:pt x="28580" y="5052"/>
                  <a:pt x="28564" y="5020"/>
                  <a:pt x="28564" y="5020"/>
                </a:cubicBezTo>
                <a:cubicBezTo>
                  <a:pt x="28659" y="4925"/>
                  <a:pt x="28802" y="4862"/>
                  <a:pt x="28960" y="4862"/>
                </a:cubicBezTo>
                <a:cubicBezTo>
                  <a:pt x="29008" y="4814"/>
                  <a:pt x="29055" y="4703"/>
                  <a:pt x="29118" y="4703"/>
                </a:cubicBezTo>
                <a:cubicBezTo>
                  <a:pt x="29213" y="4687"/>
                  <a:pt x="29261" y="4608"/>
                  <a:pt x="29340" y="4592"/>
                </a:cubicBezTo>
                <a:lnTo>
                  <a:pt x="29483" y="4592"/>
                </a:lnTo>
                <a:lnTo>
                  <a:pt x="29688" y="4402"/>
                </a:lnTo>
                <a:cubicBezTo>
                  <a:pt x="29705" y="4411"/>
                  <a:pt x="29720" y="4414"/>
                  <a:pt x="29734" y="4414"/>
                </a:cubicBezTo>
                <a:cubicBezTo>
                  <a:pt x="29801" y="4414"/>
                  <a:pt x="29845" y="4334"/>
                  <a:pt x="29910" y="4307"/>
                </a:cubicBezTo>
                <a:cubicBezTo>
                  <a:pt x="30068" y="4244"/>
                  <a:pt x="30227" y="4165"/>
                  <a:pt x="30369" y="4086"/>
                </a:cubicBezTo>
                <a:cubicBezTo>
                  <a:pt x="30480" y="4007"/>
                  <a:pt x="30512" y="3848"/>
                  <a:pt x="30670" y="3848"/>
                </a:cubicBezTo>
                <a:lnTo>
                  <a:pt x="30987" y="3547"/>
                </a:lnTo>
                <a:lnTo>
                  <a:pt x="30987" y="3437"/>
                </a:lnTo>
                <a:lnTo>
                  <a:pt x="31177" y="3342"/>
                </a:lnTo>
                <a:lnTo>
                  <a:pt x="31367" y="3247"/>
                </a:lnTo>
                <a:lnTo>
                  <a:pt x="31303" y="3120"/>
                </a:lnTo>
                <a:lnTo>
                  <a:pt x="31208" y="3199"/>
                </a:lnTo>
                <a:cubicBezTo>
                  <a:pt x="31161" y="3120"/>
                  <a:pt x="31129" y="3057"/>
                  <a:pt x="31082" y="2946"/>
                </a:cubicBezTo>
                <a:lnTo>
                  <a:pt x="31082" y="2803"/>
                </a:lnTo>
                <a:lnTo>
                  <a:pt x="31161" y="2692"/>
                </a:lnTo>
                <a:lnTo>
                  <a:pt x="30971" y="2597"/>
                </a:lnTo>
                <a:lnTo>
                  <a:pt x="31161" y="2534"/>
                </a:lnTo>
                <a:cubicBezTo>
                  <a:pt x="31161" y="2487"/>
                  <a:pt x="31145" y="2423"/>
                  <a:pt x="31145" y="2376"/>
                </a:cubicBezTo>
                <a:lnTo>
                  <a:pt x="30939" y="2376"/>
                </a:lnTo>
                <a:lnTo>
                  <a:pt x="30844" y="2281"/>
                </a:lnTo>
                <a:lnTo>
                  <a:pt x="30670" y="2281"/>
                </a:lnTo>
                <a:cubicBezTo>
                  <a:pt x="30638" y="2249"/>
                  <a:pt x="30607" y="2233"/>
                  <a:pt x="30591" y="2217"/>
                </a:cubicBezTo>
                <a:cubicBezTo>
                  <a:pt x="30480" y="2249"/>
                  <a:pt x="30464" y="2360"/>
                  <a:pt x="30369" y="2376"/>
                </a:cubicBezTo>
                <a:lnTo>
                  <a:pt x="30322" y="2376"/>
                </a:lnTo>
                <a:cubicBezTo>
                  <a:pt x="30290" y="2328"/>
                  <a:pt x="30258" y="2265"/>
                  <a:pt x="30227" y="2202"/>
                </a:cubicBezTo>
                <a:lnTo>
                  <a:pt x="30084" y="2170"/>
                </a:lnTo>
                <a:lnTo>
                  <a:pt x="30353" y="1663"/>
                </a:lnTo>
                <a:lnTo>
                  <a:pt x="30353" y="1505"/>
                </a:lnTo>
                <a:lnTo>
                  <a:pt x="30227" y="1378"/>
                </a:lnTo>
                <a:lnTo>
                  <a:pt x="30021" y="1378"/>
                </a:lnTo>
                <a:lnTo>
                  <a:pt x="29942" y="1457"/>
                </a:lnTo>
                <a:lnTo>
                  <a:pt x="29688" y="1457"/>
                </a:lnTo>
                <a:cubicBezTo>
                  <a:pt x="29632" y="1491"/>
                  <a:pt x="29592" y="1565"/>
                  <a:pt x="29533" y="1565"/>
                </a:cubicBezTo>
                <a:cubicBezTo>
                  <a:pt x="29510" y="1565"/>
                  <a:pt x="29483" y="1553"/>
                  <a:pt x="29451" y="1521"/>
                </a:cubicBezTo>
                <a:cubicBezTo>
                  <a:pt x="29514" y="1426"/>
                  <a:pt x="29562" y="1315"/>
                  <a:pt x="29625" y="1204"/>
                </a:cubicBezTo>
                <a:lnTo>
                  <a:pt x="29625" y="1046"/>
                </a:lnTo>
                <a:lnTo>
                  <a:pt x="29498" y="919"/>
                </a:lnTo>
                <a:lnTo>
                  <a:pt x="29261" y="919"/>
                </a:lnTo>
                <a:lnTo>
                  <a:pt x="29055" y="1014"/>
                </a:lnTo>
                <a:lnTo>
                  <a:pt x="28944" y="903"/>
                </a:lnTo>
                <a:lnTo>
                  <a:pt x="28770" y="903"/>
                </a:lnTo>
                <a:lnTo>
                  <a:pt x="28675" y="824"/>
                </a:lnTo>
                <a:lnTo>
                  <a:pt x="28485" y="824"/>
                </a:lnTo>
                <a:cubicBezTo>
                  <a:pt x="28469" y="840"/>
                  <a:pt x="28453" y="887"/>
                  <a:pt x="28422" y="887"/>
                </a:cubicBezTo>
                <a:cubicBezTo>
                  <a:pt x="28295" y="903"/>
                  <a:pt x="28184" y="935"/>
                  <a:pt x="28058" y="998"/>
                </a:cubicBezTo>
                <a:cubicBezTo>
                  <a:pt x="28042" y="998"/>
                  <a:pt x="28026" y="966"/>
                  <a:pt x="27978" y="935"/>
                </a:cubicBezTo>
                <a:cubicBezTo>
                  <a:pt x="28026" y="856"/>
                  <a:pt x="28058" y="761"/>
                  <a:pt x="28089" y="681"/>
                </a:cubicBezTo>
                <a:lnTo>
                  <a:pt x="27947" y="539"/>
                </a:lnTo>
                <a:lnTo>
                  <a:pt x="27772" y="539"/>
                </a:lnTo>
                <a:lnTo>
                  <a:pt x="27677" y="444"/>
                </a:lnTo>
                <a:cubicBezTo>
                  <a:pt x="27662" y="440"/>
                  <a:pt x="27648" y="438"/>
                  <a:pt x="27635" y="438"/>
                </a:cubicBezTo>
                <a:cubicBezTo>
                  <a:pt x="27557" y="438"/>
                  <a:pt x="27526" y="512"/>
                  <a:pt x="27472" y="539"/>
                </a:cubicBezTo>
                <a:cubicBezTo>
                  <a:pt x="27435" y="534"/>
                  <a:pt x="27397" y="532"/>
                  <a:pt x="27360" y="532"/>
                </a:cubicBezTo>
                <a:cubicBezTo>
                  <a:pt x="27271" y="532"/>
                  <a:pt x="27181" y="544"/>
                  <a:pt x="27092" y="555"/>
                </a:cubicBezTo>
                <a:cubicBezTo>
                  <a:pt x="27060" y="650"/>
                  <a:pt x="27107" y="729"/>
                  <a:pt x="27060" y="792"/>
                </a:cubicBezTo>
                <a:cubicBezTo>
                  <a:pt x="27034" y="811"/>
                  <a:pt x="27012" y="818"/>
                  <a:pt x="26992" y="818"/>
                </a:cubicBezTo>
                <a:cubicBezTo>
                  <a:pt x="26925" y="818"/>
                  <a:pt x="26880" y="737"/>
                  <a:pt x="26807" y="713"/>
                </a:cubicBezTo>
                <a:lnTo>
                  <a:pt x="26664" y="808"/>
                </a:lnTo>
                <a:lnTo>
                  <a:pt x="26474" y="824"/>
                </a:lnTo>
                <a:cubicBezTo>
                  <a:pt x="26458" y="903"/>
                  <a:pt x="26442" y="951"/>
                  <a:pt x="26411" y="1014"/>
                </a:cubicBezTo>
                <a:cubicBezTo>
                  <a:pt x="26385" y="1006"/>
                  <a:pt x="26359" y="1004"/>
                  <a:pt x="26334" y="1004"/>
                </a:cubicBezTo>
                <a:cubicBezTo>
                  <a:pt x="26300" y="1004"/>
                  <a:pt x="26265" y="1008"/>
                  <a:pt x="26230" y="1008"/>
                </a:cubicBezTo>
                <a:cubicBezTo>
                  <a:pt x="26183" y="1008"/>
                  <a:pt x="26134" y="1001"/>
                  <a:pt x="26078" y="966"/>
                </a:cubicBezTo>
                <a:cubicBezTo>
                  <a:pt x="26094" y="919"/>
                  <a:pt x="26110" y="871"/>
                  <a:pt x="26110" y="840"/>
                </a:cubicBezTo>
                <a:lnTo>
                  <a:pt x="26252" y="808"/>
                </a:lnTo>
                <a:lnTo>
                  <a:pt x="26300" y="634"/>
                </a:lnTo>
                <a:lnTo>
                  <a:pt x="26506" y="634"/>
                </a:lnTo>
                <a:lnTo>
                  <a:pt x="26632" y="507"/>
                </a:lnTo>
                <a:lnTo>
                  <a:pt x="26537" y="365"/>
                </a:lnTo>
                <a:lnTo>
                  <a:pt x="26648" y="175"/>
                </a:lnTo>
                <a:cubicBezTo>
                  <a:pt x="26617" y="80"/>
                  <a:pt x="26537" y="16"/>
                  <a:pt x="264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32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43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198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181200" y="2208617"/>
            <a:ext cx="48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181200" y="3280200"/>
            <a:ext cx="4568000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355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6272400" cy="30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" name="Google Shape;37;p8"/>
          <p:cNvSpPr/>
          <p:nvPr/>
        </p:nvSpPr>
        <p:spPr>
          <a:xfrm rot="433869">
            <a:off x="5798535" y="2909398"/>
            <a:ext cx="6962087" cy="4813231"/>
          </a:xfrm>
          <a:custGeom>
            <a:avLst/>
            <a:gdLst/>
            <a:ahLst/>
            <a:cxnLst/>
            <a:rect l="l" t="t" r="r" b="b"/>
            <a:pathLst>
              <a:path w="23704" h="16969" extrusionOk="0">
                <a:moveTo>
                  <a:pt x="15344" y="1331"/>
                </a:moveTo>
                <a:lnTo>
                  <a:pt x="15344" y="1331"/>
                </a:lnTo>
                <a:cubicBezTo>
                  <a:pt x="15328" y="1362"/>
                  <a:pt x="15296" y="1394"/>
                  <a:pt x="15280" y="1426"/>
                </a:cubicBezTo>
                <a:cubicBezTo>
                  <a:pt x="15217" y="1331"/>
                  <a:pt x="15280" y="1347"/>
                  <a:pt x="15344" y="1331"/>
                </a:cubicBezTo>
                <a:close/>
                <a:moveTo>
                  <a:pt x="12985" y="1426"/>
                </a:moveTo>
                <a:lnTo>
                  <a:pt x="12985" y="1426"/>
                </a:lnTo>
                <a:cubicBezTo>
                  <a:pt x="12953" y="1457"/>
                  <a:pt x="12937" y="1489"/>
                  <a:pt x="12905" y="1521"/>
                </a:cubicBezTo>
                <a:cubicBezTo>
                  <a:pt x="12842" y="1426"/>
                  <a:pt x="12921" y="1442"/>
                  <a:pt x="12985" y="1426"/>
                </a:cubicBezTo>
                <a:close/>
                <a:moveTo>
                  <a:pt x="8424" y="4181"/>
                </a:moveTo>
                <a:lnTo>
                  <a:pt x="8424" y="4181"/>
                </a:lnTo>
                <a:cubicBezTo>
                  <a:pt x="8393" y="4212"/>
                  <a:pt x="8377" y="4244"/>
                  <a:pt x="8345" y="4276"/>
                </a:cubicBezTo>
                <a:cubicBezTo>
                  <a:pt x="8282" y="4181"/>
                  <a:pt x="8361" y="4197"/>
                  <a:pt x="8424" y="4181"/>
                </a:cubicBezTo>
                <a:close/>
                <a:moveTo>
                  <a:pt x="19794" y="4270"/>
                </a:moveTo>
                <a:cubicBezTo>
                  <a:pt x="19822" y="4270"/>
                  <a:pt x="19852" y="4278"/>
                  <a:pt x="19880" y="4278"/>
                </a:cubicBezTo>
                <a:cubicBezTo>
                  <a:pt x="19888" y="4278"/>
                  <a:pt x="19896" y="4278"/>
                  <a:pt x="19904" y="4276"/>
                </a:cubicBezTo>
                <a:lnTo>
                  <a:pt x="19904" y="4276"/>
                </a:lnTo>
                <a:cubicBezTo>
                  <a:pt x="19867" y="4331"/>
                  <a:pt x="19851" y="4354"/>
                  <a:pt x="19820" y="4354"/>
                </a:cubicBezTo>
                <a:cubicBezTo>
                  <a:pt x="19797" y="4354"/>
                  <a:pt x="19766" y="4343"/>
                  <a:pt x="19714" y="4323"/>
                </a:cubicBezTo>
                <a:cubicBezTo>
                  <a:pt x="19735" y="4280"/>
                  <a:pt x="19764" y="4270"/>
                  <a:pt x="19794" y="4270"/>
                </a:cubicBezTo>
                <a:close/>
                <a:moveTo>
                  <a:pt x="22010" y="6540"/>
                </a:moveTo>
                <a:lnTo>
                  <a:pt x="22010" y="6540"/>
                </a:lnTo>
                <a:cubicBezTo>
                  <a:pt x="21994" y="6587"/>
                  <a:pt x="21962" y="6619"/>
                  <a:pt x="21946" y="6635"/>
                </a:cubicBezTo>
                <a:cubicBezTo>
                  <a:pt x="21883" y="6540"/>
                  <a:pt x="21946" y="6556"/>
                  <a:pt x="22010" y="6540"/>
                </a:cubicBezTo>
                <a:close/>
                <a:moveTo>
                  <a:pt x="23245" y="6920"/>
                </a:moveTo>
                <a:lnTo>
                  <a:pt x="23245" y="6920"/>
                </a:lnTo>
                <a:cubicBezTo>
                  <a:pt x="23229" y="6952"/>
                  <a:pt x="23197" y="6983"/>
                  <a:pt x="23181" y="7015"/>
                </a:cubicBezTo>
                <a:cubicBezTo>
                  <a:pt x="23118" y="6920"/>
                  <a:pt x="23181" y="6936"/>
                  <a:pt x="23245" y="6920"/>
                </a:cubicBezTo>
                <a:close/>
                <a:moveTo>
                  <a:pt x="22010" y="7015"/>
                </a:moveTo>
                <a:lnTo>
                  <a:pt x="22010" y="7015"/>
                </a:lnTo>
                <a:cubicBezTo>
                  <a:pt x="21994" y="7047"/>
                  <a:pt x="21962" y="7078"/>
                  <a:pt x="21946" y="7110"/>
                </a:cubicBezTo>
                <a:cubicBezTo>
                  <a:pt x="21883" y="7015"/>
                  <a:pt x="21946" y="7031"/>
                  <a:pt x="22010" y="7015"/>
                </a:cubicBezTo>
                <a:close/>
                <a:moveTo>
                  <a:pt x="20363" y="6920"/>
                </a:moveTo>
                <a:lnTo>
                  <a:pt x="20363" y="6967"/>
                </a:lnTo>
                <a:cubicBezTo>
                  <a:pt x="20173" y="7173"/>
                  <a:pt x="19951" y="7395"/>
                  <a:pt x="19761" y="7585"/>
                </a:cubicBezTo>
                <a:lnTo>
                  <a:pt x="19619" y="7585"/>
                </a:lnTo>
                <a:lnTo>
                  <a:pt x="19619" y="7775"/>
                </a:lnTo>
                <a:lnTo>
                  <a:pt x="19429" y="7775"/>
                </a:lnTo>
                <a:cubicBezTo>
                  <a:pt x="19445" y="7680"/>
                  <a:pt x="19524" y="7601"/>
                  <a:pt x="19619" y="7585"/>
                </a:cubicBezTo>
                <a:lnTo>
                  <a:pt x="19619" y="7537"/>
                </a:lnTo>
                <a:lnTo>
                  <a:pt x="20236" y="6920"/>
                </a:lnTo>
                <a:close/>
                <a:moveTo>
                  <a:pt x="19429" y="7775"/>
                </a:moveTo>
                <a:lnTo>
                  <a:pt x="19429" y="7775"/>
                </a:lnTo>
                <a:cubicBezTo>
                  <a:pt x="19413" y="7807"/>
                  <a:pt x="19397" y="7838"/>
                  <a:pt x="19365" y="7870"/>
                </a:cubicBezTo>
                <a:cubicBezTo>
                  <a:pt x="19302" y="7775"/>
                  <a:pt x="19381" y="7791"/>
                  <a:pt x="19429" y="7775"/>
                </a:cubicBezTo>
                <a:close/>
                <a:moveTo>
                  <a:pt x="19065" y="8076"/>
                </a:moveTo>
                <a:lnTo>
                  <a:pt x="19207" y="8107"/>
                </a:lnTo>
                <a:lnTo>
                  <a:pt x="18938" y="8266"/>
                </a:lnTo>
                <a:lnTo>
                  <a:pt x="18795" y="8234"/>
                </a:lnTo>
                <a:lnTo>
                  <a:pt x="19065" y="8076"/>
                </a:lnTo>
                <a:close/>
                <a:moveTo>
                  <a:pt x="1141" y="12731"/>
                </a:moveTo>
                <a:lnTo>
                  <a:pt x="1268" y="12763"/>
                </a:lnTo>
                <a:cubicBezTo>
                  <a:pt x="1204" y="12921"/>
                  <a:pt x="1078" y="13063"/>
                  <a:pt x="1093" y="13253"/>
                </a:cubicBezTo>
                <a:lnTo>
                  <a:pt x="903" y="13459"/>
                </a:lnTo>
                <a:lnTo>
                  <a:pt x="903" y="13538"/>
                </a:lnTo>
                <a:lnTo>
                  <a:pt x="650" y="13776"/>
                </a:lnTo>
                <a:cubicBezTo>
                  <a:pt x="634" y="13728"/>
                  <a:pt x="603" y="13681"/>
                  <a:pt x="618" y="13649"/>
                </a:cubicBezTo>
                <a:cubicBezTo>
                  <a:pt x="650" y="13570"/>
                  <a:pt x="698" y="13491"/>
                  <a:pt x="745" y="13428"/>
                </a:cubicBezTo>
                <a:cubicBezTo>
                  <a:pt x="824" y="13317"/>
                  <a:pt x="903" y="13206"/>
                  <a:pt x="967" y="13095"/>
                </a:cubicBezTo>
                <a:cubicBezTo>
                  <a:pt x="1030" y="12968"/>
                  <a:pt x="1078" y="12842"/>
                  <a:pt x="1125" y="12731"/>
                </a:cubicBezTo>
                <a:close/>
                <a:moveTo>
                  <a:pt x="15660" y="1"/>
                </a:moveTo>
                <a:cubicBezTo>
                  <a:pt x="15597" y="64"/>
                  <a:pt x="15534" y="143"/>
                  <a:pt x="15470" y="207"/>
                </a:cubicBezTo>
                <a:cubicBezTo>
                  <a:pt x="15407" y="254"/>
                  <a:pt x="15360" y="349"/>
                  <a:pt x="15265" y="365"/>
                </a:cubicBezTo>
                <a:cubicBezTo>
                  <a:pt x="15249" y="286"/>
                  <a:pt x="15233" y="191"/>
                  <a:pt x="15217" y="112"/>
                </a:cubicBezTo>
                <a:lnTo>
                  <a:pt x="15090" y="96"/>
                </a:lnTo>
                <a:lnTo>
                  <a:pt x="14932" y="302"/>
                </a:lnTo>
                <a:lnTo>
                  <a:pt x="14774" y="175"/>
                </a:lnTo>
                <a:lnTo>
                  <a:pt x="14473" y="333"/>
                </a:lnTo>
                <a:lnTo>
                  <a:pt x="14473" y="460"/>
                </a:lnTo>
                <a:cubicBezTo>
                  <a:pt x="14463" y="458"/>
                  <a:pt x="14454" y="458"/>
                  <a:pt x="14445" y="458"/>
                </a:cubicBezTo>
                <a:cubicBezTo>
                  <a:pt x="14351" y="458"/>
                  <a:pt x="14292" y="529"/>
                  <a:pt x="14220" y="587"/>
                </a:cubicBezTo>
                <a:cubicBezTo>
                  <a:pt x="14146" y="661"/>
                  <a:pt x="14099" y="762"/>
                  <a:pt x="13951" y="762"/>
                </a:cubicBezTo>
                <a:cubicBezTo>
                  <a:pt x="13941" y="762"/>
                  <a:pt x="13930" y="762"/>
                  <a:pt x="13919" y="761"/>
                </a:cubicBezTo>
                <a:lnTo>
                  <a:pt x="13570" y="1125"/>
                </a:lnTo>
                <a:cubicBezTo>
                  <a:pt x="13491" y="1141"/>
                  <a:pt x="13412" y="1125"/>
                  <a:pt x="13380" y="1157"/>
                </a:cubicBezTo>
                <a:cubicBezTo>
                  <a:pt x="13317" y="1236"/>
                  <a:pt x="13254" y="1220"/>
                  <a:pt x="13175" y="1267"/>
                </a:cubicBezTo>
                <a:cubicBezTo>
                  <a:pt x="13095" y="1315"/>
                  <a:pt x="13080" y="1426"/>
                  <a:pt x="12985" y="1426"/>
                </a:cubicBezTo>
                <a:cubicBezTo>
                  <a:pt x="12953" y="1394"/>
                  <a:pt x="12953" y="1347"/>
                  <a:pt x="12937" y="1347"/>
                </a:cubicBezTo>
                <a:cubicBezTo>
                  <a:pt x="12842" y="1331"/>
                  <a:pt x="12747" y="1331"/>
                  <a:pt x="12668" y="1331"/>
                </a:cubicBezTo>
                <a:cubicBezTo>
                  <a:pt x="12573" y="1394"/>
                  <a:pt x="12478" y="1457"/>
                  <a:pt x="12399" y="1537"/>
                </a:cubicBezTo>
                <a:cubicBezTo>
                  <a:pt x="12410" y="1533"/>
                  <a:pt x="12420" y="1531"/>
                  <a:pt x="12429" y="1531"/>
                </a:cubicBezTo>
                <a:cubicBezTo>
                  <a:pt x="12459" y="1531"/>
                  <a:pt x="12478" y="1551"/>
                  <a:pt x="12478" y="1600"/>
                </a:cubicBezTo>
                <a:cubicBezTo>
                  <a:pt x="12462" y="1616"/>
                  <a:pt x="12415" y="1632"/>
                  <a:pt x="12399" y="1632"/>
                </a:cubicBezTo>
                <a:cubicBezTo>
                  <a:pt x="12399" y="1711"/>
                  <a:pt x="12335" y="1711"/>
                  <a:pt x="12272" y="1711"/>
                </a:cubicBezTo>
                <a:cubicBezTo>
                  <a:pt x="12225" y="1711"/>
                  <a:pt x="12193" y="1663"/>
                  <a:pt x="12209" y="1632"/>
                </a:cubicBezTo>
                <a:lnTo>
                  <a:pt x="12209" y="1632"/>
                </a:lnTo>
                <a:lnTo>
                  <a:pt x="12050" y="1711"/>
                </a:lnTo>
                <a:lnTo>
                  <a:pt x="12003" y="1600"/>
                </a:lnTo>
                <a:cubicBezTo>
                  <a:pt x="12161" y="1426"/>
                  <a:pt x="12193" y="1378"/>
                  <a:pt x="12161" y="1347"/>
                </a:cubicBezTo>
                <a:lnTo>
                  <a:pt x="11813" y="1347"/>
                </a:lnTo>
                <a:cubicBezTo>
                  <a:pt x="11654" y="1505"/>
                  <a:pt x="11464" y="1711"/>
                  <a:pt x="11290" y="1901"/>
                </a:cubicBezTo>
                <a:lnTo>
                  <a:pt x="11243" y="1901"/>
                </a:lnTo>
                <a:cubicBezTo>
                  <a:pt x="11148" y="1901"/>
                  <a:pt x="11132" y="1822"/>
                  <a:pt x="11164" y="1774"/>
                </a:cubicBezTo>
                <a:cubicBezTo>
                  <a:pt x="11243" y="1663"/>
                  <a:pt x="11274" y="1537"/>
                  <a:pt x="11354" y="1426"/>
                </a:cubicBezTo>
                <a:lnTo>
                  <a:pt x="11211" y="1426"/>
                </a:lnTo>
                <a:cubicBezTo>
                  <a:pt x="11053" y="1600"/>
                  <a:pt x="10879" y="1742"/>
                  <a:pt x="10689" y="1869"/>
                </a:cubicBezTo>
                <a:cubicBezTo>
                  <a:pt x="10514" y="1996"/>
                  <a:pt x="10356" y="2154"/>
                  <a:pt x="10229" y="2312"/>
                </a:cubicBezTo>
                <a:cubicBezTo>
                  <a:pt x="10214" y="2376"/>
                  <a:pt x="10198" y="2439"/>
                  <a:pt x="10182" y="2455"/>
                </a:cubicBezTo>
                <a:cubicBezTo>
                  <a:pt x="9691" y="2946"/>
                  <a:pt x="9216" y="3421"/>
                  <a:pt x="8741" y="3896"/>
                </a:cubicBezTo>
                <a:lnTo>
                  <a:pt x="8694" y="3896"/>
                </a:lnTo>
                <a:cubicBezTo>
                  <a:pt x="8707" y="3951"/>
                  <a:pt x="8661" y="3994"/>
                  <a:pt x="8618" y="3994"/>
                </a:cubicBezTo>
                <a:cubicBezTo>
                  <a:pt x="8611" y="3994"/>
                  <a:pt x="8605" y="3993"/>
                  <a:pt x="8599" y="3991"/>
                </a:cubicBezTo>
                <a:lnTo>
                  <a:pt x="8599" y="3991"/>
                </a:lnTo>
                <a:cubicBezTo>
                  <a:pt x="8612" y="4046"/>
                  <a:pt x="8566" y="4089"/>
                  <a:pt x="8523" y="4089"/>
                </a:cubicBezTo>
                <a:cubicBezTo>
                  <a:pt x="8516" y="4089"/>
                  <a:pt x="8510" y="4088"/>
                  <a:pt x="8504" y="4086"/>
                </a:cubicBezTo>
                <a:cubicBezTo>
                  <a:pt x="8504" y="4149"/>
                  <a:pt x="8472" y="4181"/>
                  <a:pt x="8424" y="4181"/>
                </a:cubicBezTo>
                <a:cubicBezTo>
                  <a:pt x="8409" y="4117"/>
                  <a:pt x="8440" y="4086"/>
                  <a:pt x="8504" y="4086"/>
                </a:cubicBezTo>
                <a:cubicBezTo>
                  <a:pt x="8504" y="4022"/>
                  <a:pt x="8535" y="3991"/>
                  <a:pt x="8599" y="3991"/>
                </a:cubicBezTo>
                <a:cubicBezTo>
                  <a:pt x="8599" y="3927"/>
                  <a:pt x="8630" y="3896"/>
                  <a:pt x="8694" y="3896"/>
                </a:cubicBezTo>
                <a:lnTo>
                  <a:pt x="8694" y="3706"/>
                </a:lnTo>
                <a:lnTo>
                  <a:pt x="8947" y="3500"/>
                </a:lnTo>
                <a:lnTo>
                  <a:pt x="9010" y="3342"/>
                </a:lnTo>
                <a:lnTo>
                  <a:pt x="9153" y="3310"/>
                </a:lnTo>
                <a:cubicBezTo>
                  <a:pt x="9169" y="3262"/>
                  <a:pt x="9184" y="3215"/>
                  <a:pt x="9184" y="3199"/>
                </a:cubicBezTo>
                <a:lnTo>
                  <a:pt x="9454" y="3025"/>
                </a:lnTo>
                <a:lnTo>
                  <a:pt x="9454" y="2914"/>
                </a:lnTo>
                <a:cubicBezTo>
                  <a:pt x="9564" y="2803"/>
                  <a:pt x="9644" y="2692"/>
                  <a:pt x="9754" y="2613"/>
                </a:cubicBezTo>
                <a:cubicBezTo>
                  <a:pt x="9849" y="2502"/>
                  <a:pt x="9929" y="2392"/>
                  <a:pt x="9992" y="2281"/>
                </a:cubicBezTo>
                <a:cubicBezTo>
                  <a:pt x="10087" y="2170"/>
                  <a:pt x="10182" y="2059"/>
                  <a:pt x="10293" y="1980"/>
                </a:cubicBezTo>
                <a:lnTo>
                  <a:pt x="10578" y="1711"/>
                </a:lnTo>
                <a:cubicBezTo>
                  <a:pt x="10578" y="1663"/>
                  <a:pt x="10594" y="1616"/>
                  <a:pt x="10625" y="1568"/>
                </a:cubicBezTo>
                <a:cubicBezTo>
                  <a:pt x="10894" y="1299"/>
                  <a:pt x="11164" y="1030"/>
                  <a:pt x="11433" y="761"/>
                </a:cubicBezTo>
                <a:cubicBezTo>
                  <a:pt x="11528" y="634"/>
                  <a:pt x="11607" y="507"/>
                  <a:pt x="11654" y="365"/>
                </a:cubicBezTo>
                <a:lnTo>
                  <a:pt x="11449" y="254"/>
                </a:lnTo>
                <a:cubicBezTo>
                  <a:pt x="11449" y="222"/>
                  <a:pt x="11449" y="191"/>
                  <a:pt x="11449" y="159"/>
                </a:cubicBezTo>
                <a:cubicBezTo>
                  <a:pt x="11449" y="143"/>
                  <a:pt x="11417" y="143"/>
                  <a:pt x="11401" y="112"/>
                </a:cubicBezTo>
                <a:cubicBezTo>
                  <a:pt x="11354" y="175"/>
                  <a:pt x="11290" y="222"/>
                  <a:pt x="11243" y="270"/>
                </a:cubicBezTo>
                <a:cubicBezTo>
                  <a:pt x="11179" y="317"/>
                  <a:pt x="11069" y="317"/>
                  <a:pt x="11021" y="397"/>
                </a:cubicBezTo>
                <a:lnTo>
                  <a:pt x="10910" y="317"/>
                </a:lnTo>
                <a:cubicBezTo>
                  <a:pt x="10847" y="444"/>
                  <a:pt x="10720" y="381"/>
                  <a:pt x="10594" y="428"/>
                </a:cubicBezTo>
                <a:cubicBezTo>
                  <a:pt x="10657" y="555"/>
                  <a:pt x="10546" y="587"/>
                  <a:pt x="10451" y="682"/>
                </a:cubicBezTo>
                <a:cubicBezTo>
                  <a:pt x="10372" y="777"/>
                  <a:pt x="10261" y="856"/>
                  <a:pt x="10182" y="951"/>
                </a:cubicBezTo>
                <a:cubicBezTo>
                  <a:pt x="10119" y="1046"/>
                  <a:pt x="9992" y="1046"/>
                  <a:pt x="9929" y="1125"/>
                </a:cubicBezTo>
                <a:lnTo>
                  <a:pt x="9929" y="1220"/>
                </a:lnTo>
                <a:lnTo>
                  <a:pt x="9802" y="1267"/>
                </a:lnTo>
                <a:lnTo>
                  <a:pt x="9359" y="1711"/>
                </a:lnTo>
                <a:lnTo>
                  <a:pt x="9359" y="1774"/>
                </a:lnTo>
                <a:lnTo>
                  <a:pt x="9153" y="1869"/>
                </a:lnTo>
                <a:lnTo>
                  <a:pt x="9153" y="1964"/>
                </a:lnTo>
                <a:lnTo>
                  <a:pt x="9026" y="2107"/>
                </a:lnTo>
                <a:lnTo>
                  <a:pt x="8899" y="2107"/>
                </a:lnTo>
                <a:cubicBezTo>
                  <a:pt x="8915" y="2265"/>
                  <a:pt x="8789" y="2392"/>
                  <a:pt x="8630" y="2407"/>
                </a:cubicBezTo>
                <a:cubicBezTo>
                  <a:pt x="8614" y="2407"/>
                  <a:pt x="8583" y="2455"/>
                  <a:pt x="8583" y="2471"/>
                </a:cubicBezTo>
                <a:cubicBezTo>
                  <a:pt x="8583" y="2566"/>
                  <a:pt x="8519" y="2661"/>
                  <a:pt x="8424" y="2677"/>
                </a:cubicBezTo>
                <a:cubicBezTo>
                  <a:pt x="8234" y="2692"/>
                  <a:pt x="8250" y="2867"/>
                  <a:pt x="8171" y="2962"/>
                </a:cubicBezTo>
                <a:lnTo>
                  <a:pt x="8060" y="2962"/>
                </a:lnTo>
                <a:lnTo>
                  <a:pt x="7839" y="3199"/>
                </a:lnTo>
                <a:lnTo>
                  <a:pt x="7839" y="3278"/>
                </a:lnTo>
                <a:cubicBezTo>
                  <a:pt x="7680" y="3373"/>
                  <a:pt x="7506" y="3437"/>
                  <a:pt x="7459" y="3642"/>
                </a:cubicBezTo>
                <a:cubicBezTo>
                  <a:pt x="7443" y="3674"/>
                  <a:pt x="7427" y="3690"/>
                  <a:pt x="7411" y="3722"/>
                </a:cubicBezTo>
                <a:cubicBezTo>
                  <a:pt x="7269" y="3864"/>
                  <a:pt x="7142" y="4007"/>
                  <a:pt x="6968" y="4149"/>
                </a:cubicBezTo>
                <a:cubicBezTo>
                  <a:pt x="6809" y="4292"/>
                  <a:pt x="6746" y="4513"/>
                  <a:pt x="6572" y="4656"/>
                </a:cubicBezTo>
                <a:cubicBezTo>
                  <a:pt x="6414" y="4798"/>
                  <a:pt x="6255" y="4957"/>
                  <a:pt x="6097" y="5115"/>
                </a:cubicBezTo>
                <a:cubicBezTo>
                  <a:pt x="5939" y="5289"/>
                  <a:pt x="5749" y="5463"/>
                  <a:pt x="5606" y="5622"/>
                </a:cubicBezTo>
                <a:cubicBezTo>
                  <a:pt x="5464" y="5780"/>
                  <a:pt x="5258" y="5875"/>
                  <a:pt x="5099" y="6017"/>
                </a:cubicBezTo>
                <a:cubicBezTo>
                  <a:pt x="4577" y="6524"/>
                  <a:pt x="4070" y="7047"/>
                  <a:pt x="3563" y="7553"/>
                </a:cubicBezTo>
                <a:lnTo>
                  <a:pt x="3563" y="7632"/>
                </a:lnTo>
                <a:cubicBezTo>
                  <a:pt x="3373" y="7902"/>
                  <a:pt x="3073" y="8044"/>
                  <a:pt x="2946" y="8361"/>
                </a:cubicBezTo>
                <a:cubicBezTo>
                  <a:pt x="2898" y="8472"/>
                  <a:pt x="2756" y="8535"/>
                  <a:pt x="2693" y="8677"/>
                </a:cubicBezTo>
                <a:cubicBezTo>
                  <a:pt x="2629" y="8804"/>
                  <a:pt x="2487" y="8915"/>
                  <a:pt x="2376" y="9026"/>
                </a:cubicBezTo>
                <a:cubicBezTo>
                  <a:pt x="2360" y="9042"/>
                  <a:pt x="2328" y="9073"/>
                  <a:pt x="2328" y="9089"/>
                </a:cubicBezTo>
                <a:cubicBezTo>
                  <a:pt x="2344" y="9247"/>
                  <a:pt x="2138" y="9247"/>
                  <a:pt x="2138" y="9390"/>
                </a:cubicBezTo>
                <a:cubicBezTo>
                  <a:pt x="2138" y="9548"/>
                  <a:pt x="1948" y="9564"/>
                  <a:pt x="1948" y="9691"/>
                </a:cubicBezTo>
                <a:cubicBezTo>
                  <a:pt x="1948" y="9833"/>
                  <a:pt x="1774" y="9881"/>
                  <a:pt x="1743" y="9992"/>
                </a:cubicBezTo>
                <a:cubicBezTo>
                  <a:pt x="1711" y="10103"/>
                  <a:pt x="1568" y="10213"/>
                  <a:pt x="1505" y="10277"/>
                </a:cubicBezTo>
                <a:cubicBezTo>
                  <a:pt x="1458" y="10340"/>
                  <a:pt x="1473" y="10451"/>
                  <a:pt x="1378" y="10514"/>
                </a:cubicBezTo>
                <a:cubicBezTo>
                  <a:pt x="1363" y="10514"/>
                  <a:pt x="1378" y="10562"/>
                  <a:pt x="1378" y="10641"/>
                </a:cubicBezTo>
                <a:lnTo>
                  <a:pt x="1093" y="10910"/>
                </a:lnTo>
                <a:cubicBezTo>
                  <a:pt x="1078" y="11021"/>
                  <a:pt x="1141" y="11132"/>
                  <a:pt x="1046" y="11211"/>
                </a:cubicBezTo>
                <a:lnTo>
                  <a:pt x="951" y="11211"/>
                </a:lnTo>
                <a:cubicBezTo>
                  <a:pt x="840" y="11385"/>
                  <a:pt x="808" y="11623"/>
                  <a:pt x="618" y="11733"/>
                </a:cubicBezTo>
                <a:lnTo>
                  <a:pt x="618" y="12303"/>
                </a:lnTo>
                <a:cubicBezTo>
                  <a:pt x="682" y="12398"/>
                  <a:pt x="777" y="12462"/>
                  <a:pt x="888" y="12478"/>
                </a:cubicBezTo>
                <a:lnTo>
                  <a:pt x="888" y="12794"/>
                </a:lnTo>
                <a:cubicBezTo>
                  <a:pt x="729" y="12905"/>
                  <a:pt x="698" y="13111"/>
                  <a:pt x="555" y="13238"/>
                </a:cubicBezTo>
                <a:cubicBezTo>
                  <a:pt x="492" y="13301"/>
                  <a:pt x="476" y="13428"/>
                  <a:pt x="428" y="13507"/>
                </a:cubicBezTo>
                <a:cubicBezTo>
                  <a:pt x="365" y="13665"/>
                  <a:pt x="270" y="13792"/>
                  <a:pt x="143" y="13903"/>
                </a:cubicBezTo>
                <a:lnTo>
                  <a:pt x="143" y="14108"/>
                </a:lnTo>
                <a:lnTo>
                  <a:pt x="48" y="14219"/>
                </a:lnTo>
                <a:cubicBezTo>
                  <a:pt x="80" y="14283"/>
                  <a:pt x="1" y="14362"/>
                  <a:pt x="80" y="14425"/>
                </a:cubicBezTo>
                <a:lnTo>
                  <a:pt x="318" y="14283"/>
                </a:lnTo>
                <a:lnTo>
                  <a:pt x="318" y="14488"/>
                </a:lnTo>
                <a:lnTo>
                  <a:pt x="223" y="14615"/>
                </a:lnTo>
                <a:lnTo>
                  <a:pt x="223" y="14979"/>
                </a:lnTo>
                <a:lnTo>
                  <a:pt x="143" y="15058"/>
                </a:lnTo>
                <a:lnTo>
                  <a:pt x="143" y="15264"/>
                </a:lnTo>
                <a:lnTo>
                  <a:pt x="381" y="15470"/>
                </a:lnTo>
                <a:lnTo>
                  <a:pt x="476" y="15391"/>
                </a:lnTo>
                <a:lnTo>
                  <a:pt x="571" y="15486"/>
                </a:lnTo>
                <a:cubicBezTo>
                  <a:pt x="589" y="15488"/>
                  <a:pt x="606" y="15489"/>
                  <a:pt x="624" y="15489"/>
                </a:cubicBezTo>
                <a:cubicBezTo>
                  <a:pt x="669" y="15489"/>
                  <a:pt x="714" y="15484"/>
                  <a:pt x="757" y="15484"/>
                </a:cubicBezTo>
                <a:cubicBezTo>
                  <a:pt x="802" y="15484"/>
                  <a:pt x="846" y="15490"/>
                  <a:pt x="888" y="15518"/>
                </a:cubicBezTo>
                <a:cubicBezTo>
                  <a:pt x="903" y="15597"/>
                  <a:pt x="919" y="15676"/>
                  <a:pt x="919" y="15739"/>
                </a:cubicBezTo>
                <a:lnTo>
                  <a:pt x="1046" y="15866"/>
                </a:lnTo>
                <a:lnTo>
                  <a:pt x="1394" y="15866"/>
                </a:lnTo>
                <a:cubicBezTo>
                  <a:pt x="1572" y="15777"/>
                  <a:pt x="1694" y="15674"/>
                  <a:pt x="1865" y="15674"/>
                </a:cubicBezTo>
                <a:cubicBezTo>
                  <a:pt x="1877" y="15674"/>
                  <a:pt x="1889" y="15675"/>
                  <a:pt x="1901" y="15676"/>
                </a:cubicBezTo>
                <a:lnTo>
                  <a:pt x="2091" y="15486"/>
                </a:lnTo>
                <a:lnTo>
                  <a:pt x="2724" y="15486"/>
                </a:lnTo>
                <a:lnTo>
                  <a:pt x="2914" y="15391"/>
                </a:lnTo>
                <a:cubicBezTo>
                  <a:pt x="3009" y="15343"/>
                  <a:pt x="3104" y="15296"/>
                  <a:pt x="3183" y="15248"/>
                </a:cubicBezTo>
                <a:cubicBezTo>
                  <a:pt x="3263" y="15169"/>
                  <a:pt x="3342" y="15090"/>
                  <a:pt x="3421" y="15011"/>
                </a:cubicBezTo>
                <a:cubicBezTo>
                  <a:pt x="3428" y="15012"/>
                  <a:pt x="3436" y="15012"/>
                  <a:pt x="3443" y="15012"/>
                </a:cubicBezTo>
                <a:cubicBezTo>
                  <a:pt x="3582" y="15012"/>
                  <a:pt x="3616" y="14866"/>
                  <a:pt x="3722" y="14821"/>
                </a:cubicBezTo>
                <a:lnTo>
                  <a:pt x="3848" y="14963"/>
                </a:lnTo>
                <a:lnTo>
                  <a:pt x="3753" y="15058"/>
                </a:lnTo>
                <a:cubicBezTo>
                  <a:pt x="3769" y="15138"/>
                  <a:pt x="3722" y="15217"/>
                  <a:pt x="3801" y="15296"/>
                </a:cubicBezTo>
                <a:lnTo>
                  <a:pt x="4229" y="15296"/>
                </a:lnTo>
                <a:cubicBezTo>
                  <a:pt x="4244" y="15280"/>
                  <a:pt x="4276" y="15280"/>
                  <a:pt x="4308" y="15264"/>
                </a:cubicBezTo>
                <a:lnTo>
                  <a:pt x="4387" y="15201"/>
                </a:lnTo>
                <a:lnTo>
                  <a:pt x="4434" y="15312"/>
                </a:lnTo>
                <a:cubicBezTo>
                  <a:pt x="4403" y="15391"/>
                  <a:pt x="4260" y="15438"/>
                  <a:pt x="4355" y="15549"/>
                </a:cubicBezTo>
                <a:cubicBezTo>
                  <a:pt x="4395" y="15586"/>
                  <a:pt x="4433" y="15599"/>
                  <a:pt x="4468" y="15599"/>
                </a:cubicBezTo>
                <a:cubicBezTo>
                  <a:pt x="4573" y="15599"/>
                  <a:pt x="4665" y="15482"/>
                  <a:pt x="4783" y="15470"/>
                </a:cubicBezTo>
                <a:cubicBezTo>
                  <a:pt x="4925" y="15438"/>
                  <a:pt x="5052" y="15375"/>
                  <a:pt x="5179" y="15296"/>
                </a:cubicBezTo>
                <a:lnTo>
                  <a:pt x="5479" y="15296"/>
                </a:lnTo>
                <a:cubicBezTo>
                  <a:pt x="5590" y="15217"/>
                  <a:pt x="5717" y="15169"/>
                  <a:pt x="5859" y="15106"/>
                </a:cubicBezTo>
                <a:cubicBezTo>
                  <a:pt x="6002" y="15058"/>
                  <a:pt x="6065" y="14884"/>
                  <a:pt x="6224" y="14821"/>
                </a:cubicBezTo>
                <a:lnTo>
                  <a:pt x="6319" y="14868"/>
                </a:lnTo>
                <a:lnTo>
                  <a:pt x="6239" y="14963"/>
                </a:lnTo>
                <a:lnTo>
                  <a:pt x="6239" y="15343"/>
                </a:lnTo>
                <a:cubicBezTo>
                  <a:pt x="6097" y="15423"/>
                  <a:pt x="6129" y="15533"/>
                  <a:pt x="6144" y="15644"/>
                </a:cubicBezTo>
                <a:lnTo>
                  <a:pt x="6287" y="15771"/>
                </a:lnTo>
                <a:lnTo>
                  <a:pt x="6540" y="15771"/>
                </a:lnTo>
                <a:lnTo>
                  <a:pt x="6699" y="15882"/>
                </a:lnTo>
                <a:lnTo>
                  <a:pt x="6857" y="15787"/>
                </a:lnTo>
                <a:lnTo>
                  <a:pt x="6984" y="15913"/>
                </a:lnTo>
                <a:lnTo>
                  <a:pt x="6904" y="15993"/>
                </a:lnTo>
                <a:cubicBezTo>
                  <a:pt x="6920" y="16024"/>
                  <a:pt x="6952" y="16040"/>
                  <a:pt x="6968" y="16088"/>
                </a:cubicBezTo>
                <a:cubicBezTo>
                  <a:pt x="6999" y="16151"/>
                  <a:pt x="6999" y="16230"/>
                  <a:pt x="7047" y="16262"/>
                </a:cubicBezTo>
                <a:cubicBezTo>
                  <a:pt x="7079" y="16278"/>
                  <a:pt x="7110" y="16309"/>
                  <a:pt x="7142" y="16341"/>
                </a:cubicBezTo>
                <a:cubicBezTo>
                  <a:pt x="7172" y="16358"/>
                  <a:pt x="7198" y="16364"/>
                  <a:pt x="7223" y="16364"/>
                </a:cubicBezTo>
                <a:cubicBezTo>
                  <a:pt x="7314" y="16364"/>
                  <a:pt x="7374" y="16268"/>
                  <a:pt x="7474" y="16230"/>
                </a:cubicBezTo>
                <a:lnTo>
                  <a:pt x="7712" y="16230"/>
                </a:lnTo>
                <a:cubicBezTo>
                  <a:pt x="7775" y="16167"/>
                  <a:pt x="7839" y="16103"/>
                  <a:pt x="7886" y="16056"/>
                </a:cubicBezTo>
                <a:lnTo>
                  <a:pt x="7997" y="16151"/>
                </a:lnTo>
                <a:cubicBezTo>
                  <a:pt x="8108" y="15977"/>
                  <a:pt x="8329" y="15945"/>
                  <a:pt x="8456" y="15771"/>
                </a:cubicBezTo>
                <a:cubicBezTo>
                  <a:pt x="8535" y="15882"/>
                  <a:pt x="8678" y="15850"/>
                  <a:pt x="8757" y="15961"/>
                </a:cubicBezTo>
                <a:lnTo>
                  <a:pt x="9153" y="15961"/>
                </a:lnTo>
                <a:lnTo>
                  <a:pt x="9802" y="15280"/>
                </a:lnTo>
                <a:lnTo>
                  <a:pt x="9913" y="15233"/>
                </a:lnTo>
                <a:lnTo>
                  <a:pt x="9913" y="15122"/>
                </a:lnTo>
                <a:lnTo>
                  <a:pt x="9960" y="15169"/>
                </a:lnTo>
                <a:lnTo>
                  <a:pt x="10055" y="14963"/>
                </a:lnTo>
                <a:cubicBezTo>
                  <a:pt x="10081" y="14972"/>
                  <a:pt x="10107" y="14974"/>
                  <a:pt x="10131" y="14974"/>
                </a:cubicBezTo>
                <a:cubicBezTo>
                  <a:pt x="10146" y="14974"/>
                  <a:pt x="10161" y="14973"/>
                  <a:pt x="10176" y="14973"/>
                </a:cubicBezTo>
                <a:cubicBezTo>
                  <a:pt x="10224" y="14973"/>
                  <a:pt x="10266" y="14980"/>
                  <a:pt x="10293" y="15043"/>
                </a:cubicBezTo>
                <a:cubicBezTo>
                  <a:pt x="10182" y="15169"/>
                  <a:pt x="10182" y="15169"/>
                  <a:pt x="10245" y="15359"/>
                </a:cubicBezTo>
                <a:lnTo>
                  <a:pt x="10815" y="15359"/>
                </a:lnTo>
                <a:cubicBezTo>
                  <a:pt x="10831" y="15359"/>
                  <a:pt x="10831" y="15391"/>
                  <a:pt x="10847" y="15391"/>
                </a:cubicBezTo>
                <a:lnTo>
                  <a:pt x="10752" y="15565"/>
                </a:lnTo>
                <a:lnTo>
                  <a:pt x="10863" y="15708"/>
                </a:lnTo>
                <a:cubicBezTo>
                  <a:pt x="10704" y="15771"/>
                  <a:pt x="10704" y="15945"/>
                  <a:pt x="10609" y="16056"/>
                </a:cubicBezTo>
                <a:cubicBezTo>
                  <a:pt x="10594" y="16056"/>
                  <a:pt x="10625" y="16103"/>
                  <a:pt x="10625" y="16119"/>
                </a:cubicBezTo>
                <a:lnTo>
                  <a:pt x="10768" y="16119"/>
                </a:lnTo>
                <a:cubicBezTo>
                  <a:pt x="10768" y="16056"/>
                  <a:pt x="10799" y="16024"/>
                  <a:pt x="10863" y="16024"/>
                </a:cubicBezTo>
                <a:cubicBezTo>
                  <a:pt x="10863" y="15961"/>
                  <a:pt x="10894" y="15929"/>
                  <a:pt x="10958" y="15929"/>
                </a:cubicBezTo>
                <a:cubicBezTo>
                  <a:pt x="10958" y="15866"/>
                  <a:pt x="10989" y="15834"/>
                  <a:pt x="11053" y="15834"/>
                </a:cubicBezTo>
                <a:lnTo>
                  <a:pt x="11053" y="15692"/>
                </a:lnTo>
                <a:cubicBezTo>
                  <a:pt x="11117" y="15641"/>
                  <a:pt x="11160" y="15548"/>
                  <a:pt x="11241" y="15548"/>
                </a:cubicBezTo>
                <a:cubicBezTo>
                  <a:pt x="11261" y="15548"/>
                  <a:pt x="11282" y="15553"/>
                  <a:pt x="11306" y="15565"/>
                </a:cubicBezTo>
                <a:cubicBezTo>
                  <a:pt x="11338" y="15613"/>
                  <a:pt x="11338" y="15613"/>
                  <a:pt x="11053" y="15834"/>
                </a:cubicBezTo>
                <a:lnTo>
                  <a:pt x="10768" y="16119"/>
                </a:lnTo>
                <a:cubicBezTo>
                  <a:pt x="10784" y="16198"/>
                  <a:pt x="10704" y="16214"/>
                  <a:pt x="10673" y="16278"/>
                </a:cubicBezTo>
                <a:lnTo>
                  <a:pt x="10673" y="16452"/>
                </a:lnTo>
                <a:cubicBezTo>
                  <a:pt x="10609" y="16531"/>
                  <a:pt x="10514" y="16578"/>
                  <a:pt x="10625" y="16689"/>
                </a:cubicBezTo>
                <a:lnTo>
                  <a:pt x="10847" y="16689"/>
                </a:lnTo>
                <a:cubicBezTo>
                  <a:pt x="10926" y="16768"/>
                  <a:pt x="11005" y="16879"/>
                  <a:pt x="11053" y="16943"/>
                </a:cubicBezTo>
                <a:cubicBezTo>
                  <a:pt x="11090" y="16961"/>
                  <a:pt x="11120" y="16968"/>
                  <a:pt x="11146" y="16968"/>
                </a:cubicBezTo>
                <a:cubicBezTo>
                  <a:pt x="11232" y="16968"/>
                  <a:pt x="11276" y="16891"/>
                  <a:pt x="11385" y="16879"/>
                </a:cubicBezTo>
                <a:lnTo>
                  <a:pt x="11591" y="16879"/>
                </a:lnTo>
                <a:lnTo>
                  <a:pt x="11686" y="16784"/>
                </a:lnTo>
                <a:lnTo>
                  <a:pt x="12161" y="16784"/>
                </a:lnTo>
                <a:lnTo>
                  <a:pt x="12209" y="16737"/>
                </a:lnTo>
                <a:cubicBezTo>
                  <a:pt x="12272" y="16673"/>
                  <a:pt x="12383" y="16689"/>
                  <a:pt x="12430" y="16594"/>
                </a:cubicBezTo>
                <a:cubicBezTo>
                  <a:pt x="12448" y="16599"/>
                  <a:pt x="12463" y="16601"/>
                  <a:pt x="12477" y="16601"/>
                </a:cubicBezTo>
                <a:cubicBezTo>
                  <a:pt x="12567" y="16601"/>
                  <a:pt x="12599" y="16522"/>
                  <a:pt x="12668" y="16468"/>
                </a:cubicBezTo>
                <a:cubicBezTo>
                  <a:pt x="12731" y="16388"/>
                  <a:pt x="12858" y="16404"/>
                  <a:pt x="12921" y="16293"/>
                </a:cubicBezTo>
                <a:cubicBezTo>
                  <a:pt x="12985" y="16230"/>
                  <a:pt x="13048" y="16167"/>
                  <a:pt x="13127" y="16103"/>
                </a:cubicBezTo>
                <a:cubicBezTo>
                  <a:pt x="13333" y="15882"/>
                  <a:pt x="13555" y="15676"/>
                  <a:pt x="13760" y="15454"/>
                </a:cubicBezTo>
                <a:lnTo>
                  <a:pt x="13855" y="15454"/>
                </a:lnTo>
                <a:lnTo>
                  <a:pt x="14425" y="14884"/>
                </a:lnTo>
                <a:lnTo>
                  <a:pt x="14536" y="14884"/>
                </a:lnTo>
                <a:lnTo>
                  <a:pt x="14726" y="14694"/>
                </a:lnTo>
                <a:cubicBezTo>
                  <a:pt x="14805" y="14615"/>
                  <a:pt x="14900" y="14520"/>
                  <a:pt x="14964" y="14457"/>
                </a:cubicBezTo>
                <a:cubicBezTo>
                  <a:pt x="15027" y="14393"/>
                  <a:pt x="15122" y="14393"/>
                  <a:pt x="15201" y="14330"/>
                </a:cubicBezTo>
                <a:cubicBezTo>
                  <a:pt x="15534" y="14013"/>
                  <a:pt x="15819" y="13633"/>
                  <a:pt x="16230" y="13380"/>
                </a:cubicBezTo>
                <a:cubicBezTo>
                  <a:pt x="16310" y="13317"/>
                  <a:pt x="16389" y="13238"/>
                  <a:pt x="16468" y="13158"/>
                </a:cubicBezTo>
                <a:cubicBezTo>
                  <a:pt x="16547" y="13063"/>
                  <a:pt x="16658" y="12953"/>
                  <a:pt x="16737" y="12889"/>
                </a:cubicBezTo>
                <a:cubicBezTo>
                  <a:pt x="16816" y="12826"/>
                  <a:pt x="16895" y="12794"/>
                  <a:pt x="16990" y="12715"/>
                </a:cubicBezTo>
                <a:cubicBezTo>
                  <a:pt x="17085" y="12636"/>
                  <a:pt x="17165" y="12541"/>
                  <a:pt x="17260" y="12446"/>
                </a:cubicBezTo>
                <a:cubicBezTo>
                  <a:pt x="17370" y="12367"/>
                  <a:pt x="17481" y="12303"/>
                  <a:pt x="17592" y="12208"/>
                </a:cubicBezTo>
                <a:cubicBezTo>
                  <a:pt x="17671" y="12129"/>
                  <a:pt x="17782" y="12066"/>
                  <a:pt x="17877" y="12018"/>
                </a:cubicBezTo>
                <a:cubicBezTo>
                  <a:pt x="18020" y="11939"/>
                  <a:pt x="18099" y="11813"/>
                  <a:pt x="18241" y="11733"/>
                </a:cubicBezTo>
                <a:cubicBezTo>
                  <a:pt x="18384" y="11670"/>
                  <a:pt x="18495" y="11512"/>
                  <a:pt x="18621" y="11385"/>
                </a:cubicBezTo>
                <a:cubicBezTo>
                  <a:pt x="18642" y="11385"/>
                  <a:pt x="18671" y="11392"/>
                  <a:pt x="18687" y="11392"/>
                </a:cubicBezTo>
                <a:cubicBezTo>
                  <a:pt x="18695" y="11392"/>
                  <a:pt x="18700" y="11390"/>
                  <a:pt x="18700" y="11385"/>
                </a:cubicBezTo>
                <a:cubicBezTo>
                  <a:pt x="18875" y="11163"/>
                  <a:pt x="19175" y="11068"/>
                  <a:pt x="19334" y="10847"/>
                </a:cubicBezTo>
                <a:cubicBezTo>
                  <a:pt x="19460" y="10815"/>
                  <a:pt x="19555" y="10752"/>
                  <a:pt x="19635" y="10657"/>
                </a:cubicBezTo>
                <a:cubicBezTo>
                  <a:pt x="19650" y="10625"/>
                  <a:pt x="19698" y="10641"/>
                  <a:pt x="19730" y="10625"/>
                </a:cubicBezTo>
                <a:cubicBezTo>
                  <a:pt x="19856" y="10578"/>
                  <a:pt x="19904" y="10419"/>
                  <a:pt x="20062" y="10419"/>
                </a:cubicBezTo>
                <a:cubicBezTo>
                  <a:pt x="20078" y="10419"/>
                  <a:pt x="20110" y="10372"/>
                  <a:pt x="20125" y="10356"/>
                </a:cubicBezTo>
                <a:cubicBezTo>
                  <a:pt x="20252" y="10213"/>
                  <a:pt x="20395" y="10103"/>
                  <a:pt x="20553" y="10008"/>
                </a:cubicBezTo>
                <a:cubicBezTo>
                  <a:pt x="20680" y="9928"/>
                  <a:pt x="20775" y="9802"/>
                  <a:pt x="20917" y="9738"/>
                </a:cubicBezTo>
                <a:cubicBezTo>
                  <a:pt x="21060" y="9659"/>
                  <a:pt x="21155" y="9517"/>
                  <a:pt x="21313" y="9437"/>
                </a:cubicBezTo>
                <a:cubicBezTo>
                  <a:pt x="21456" y="9342"/>
                  <a:pt x="21582" y="9216"/>
                  <a:pt x="21677" y="9073"/>
                </a:cubicBezTo>
                <a:cubicBezTo>
                  <a:pt x="21788" y="8931"/>
                  <a:pt x="21962" y="8899"/>
                  <a:pt x="22089" y="8772"/>
                </a:cubicBezTo>
                <a:cubicBezTo>
                  <a:pt x="22295" y="8567"/>
                  <a:pt x="22469" y="8313"/>
                  <a:pt x="22754" y="8202"/>
                </a:cubicBezTo>
                <a:cubicBezTo>
                  <a:pt x="23071" y="7886"/>
                  <a:pt x="23387" y="7553"/>
                  <a:pt x="23704" y="7252"/>
                </a:cubicBezTo>
                <a:cubicBezTo>
                  <a:pt x="23704" y="7157"/>
                  <a:pt x="23672" y="7110"/>
                  <a:pt x="23593" y="7110"/>
                </a:cubicBezTo>
                <a:cubicBezTo>
                  <a:pt x="23514" y="7110"/>
                  <a:pt x="23514" y="7047"/>
                  <a:pt x="23514" y="6967"/>
                </a:cubicBezTo>
                <a:cubicBezTo>
                  <a:pt x="23577" y="6904"/>
                  <a:pt x="23641" y="6841"/>
                  <a:pt x="23704" y="6777"/>
                </a:cubicBezTo>
                <a:cubicBezTo>
                  <a:pt x="23672" y="6738"/>
                  <a:pt x="23637" y="6730"/>
                  <a:pt x="23599" y="6730"/>
                </a:cubicBezTo>
                <a:cubicBezTo>
                  <a:pt x="23574" y="6730"/>
                  <a:pt x="23548" y="6733"/>
                  <a:pt x="23522" y="6733"/>
                </a:cubicBezTo>
                <a:cubicBezTo>
                  <a:pt x="23509" y="6733"/>
                  <a:pt x="23495" y="6733"/>
                  <a:pt x="23482" y="6730"/>
                </a:cubicBezTo>
                <a:cubicBezTo>
                  <a:pt x="23387" y="6777"/>
                  <a:pt x="23356" y="6920"/>
                  <a:pt x="23245" y="6920"/>
                </a:cubicBezTo>
                <a:cubicBezTo>
                  <a:pt x="23229" y="6857"/>
                  <a:pt x="23261" y="6793"/>
                  <a:pt x="23197" y="6746"/>
                </a:cubicBezTo>
                <a:lnTo>
                  <a:pt x="23102" y="6809"/>
                </a:lnTo>
                <a:lnTo>
                  <a:pt x="22770" y="6809"/>
                </a:lnTo>
                <a:lnTo>
                  <a:pt x="22896" y="6556"/>
                </a:lnTo>
                <a:lnTo>
                  <a:pt x="23039" y="6524"/>
                </a:lnTo>
                <a:cubicBezTo>
                  <a:pt x="23039" y="6461"/>
                  <a:pt x="23055" y="6429"/>
                  <a:pt x="23039" y="6334"/>
                </a:cubicBezTo>
                <a:cubicBezTo>
                  <a:pt x="23039" y="6263"/>
                  <a:pt x="22994" y="6254"/>
                  <a:pt x="22945" y="6254"/>
                </a:cubicBezTo>
                <a:cubicBezTo>
                  <a:pt x="22929" y="6254"/>
                  <a:pt x="22912" y="6255"/>
                  <a:pt x="22896" y="6255"/>
                </a:cubicBezTo>
                <a:cubicBezTo>
                  <a:pt x="22659" y="6508"/>
                  <a:pt x="22406" y="6762"/>
                  <a:pt x="22152" y="7015"/>
                </a:cubicBezTo>
                <a:lnTo>
                  <a:pt x="22010" y="7015"/>
                </a:lnTo>
                <a:cubicBezTo>
                  <a:pt x="22010" y="6888"/>
                  <a:pt x="22184" y="6872"/>
                  <a:pt x="22184" y="6730"/>
                </a:cubicBezTo>
                <a:cubicBezTo>
                  <a:pt x="22168" y="6667"/>
                  <a:pt x="22136" y="6603"/>
                  <a:pt x="22089" y="6540"/>
                </a:cubicBezTo>
                <a:cubicBezTo>
                  <a:pt x="22081" y="6548"/>
                  <a:pt x="22069" y="6552"/>
                  <a:pt x="22055" y="6552"/>
                </a:cubicBezTo>
                <a:cubicBezTo>
                  <a:pt x="22041" y="6552"/>
                  <a:pt x="22026" y="6548"/>
                  <a:pt x="22010" y="6540"/>
                </a:cubicBezTo>
                <a:cubicBezTo>
                  <a:pt x="21994" y="6492"/>
                  <a:pt x="22026" y="6461"/>
                  <a:pt x="22089" y="6461"/>
                </a:cubicBezTo>
                <a:cubicBezTo>
                  <a:pt x="22089" y="6397"/>
                  <a:pt x="22121" y="6366"/>
                  <a:pt x="22184" y="6366"/>
                </a:cubicBezTo>
                <a:cubicBezTo>
                  <a:pt x="22184" y="6302"/>
                  <a:pt x="22216" y="6239"/>
                  <a:pt x="22168" y="6192"/>
                </a:cubicBezTo>
                <a:lnTo>
                  <a:pt x="22041" y="6160"/>
                </a:lnTo>
                <a:cubicBezTo>
                  <a:pt x="21915" y="6302"/>
                  <a:pt x="21772" y="6429"/>
                  <a:pt x="21614" y="6524"/>
                </a:cubicBezTo>
                <a:cubicBezTo>
                  <a:pt x="21456" y="6651"/>
                  <a:pt x="21297" y="6793"/>
                  <a:pt x="21171" y="6936"/>
                </a:cubicBezTo>
                <a:cubicBezTo>
                  <a:pt x="21107" y="6857"/>
                  <a:pt x="21139" y="6777"/>
                  <a:pt x="21123" y="6682"/>
                </a:cubicBezTo>
                <a:lnTo>
                  <a:pt x="21313" y="6524"/>
                </a:lnTo>
                <a:lnTo>
                  <a:pt x="21313" y="6350"/>
                </a:lnTo>
                <a:lnTo>
                  <a:pt x="21139" y="6445"/>
                </a:lnTo>
                <a:cubicBezTo>
                  <a:pt x="21134" y="6447"/>
                  <a:pt x="21127" y="6448"/>
                  <a:pt x="21120" y="6448"/>
                </a:cubicBezTo>
                <a:cubicBezTo>
                  <a:pt x="21102" y="6448"/>
                  <a:pt x="21076" y="6443"/>
                  <a:pt x="21048" y="6443"/>
                </a:cubicBezTo>
                <a:cubicBezTo>
                  <a:pt x="21017" y="6443"/>
                  <a:pt x="20983" y="6449"/>
                  <a:pt x="20949" y="6477"/>
                </a:cubicBezTo>
                <a:cubicBezTo>
                  <a:pt x="20933" y="6524"/>
                  <a:pt x="20917" y="6587"/>
                  <a:pt x="20901" y="6635"/>
                </a:cubicBezTo>
                <a:lnTo>
                  <a:pt x="20791" y="6635"/>
                </a:lnTo>
                <a:lnTo>
                  <a:pt x="20521" y="6920"/>
                </a:lnTo>
                <a:lnTo>
                  <a:pt x="20395" y="6920"/>
                </a:lnTo>
                <a:cubicBezTo>
                  <a:pt x="20442" y="6777"/>
                  <a:pt x="20521" y="6651"/>
                  <a:pt x="20632" y="6556"/>
                </a:cubicBezTo>
                <a:lnTo>
                  <a:pt x="20838" y="6540"/>
                </a:lnTo>
                <a:cubicBezTo>
                  <a:pt x="20854" y="6366"/>
                  <a:pt x="20917" y="6207"/>
                  <a:pt x="21012" y="6065"/>
                </a:cubicBezTo>
                <a:lnTo>
                  <a:pt x="21107" y="6065"/>
                </a:lnTo>
                <a:cubicBezTo>
                  <a:pt x="21186" y="6017"/>
                  <a:pt x="21139" y="5891"/>
                  <a:pt x="21234" y="5843"/>
                </a:cubicBezTo>
                <a:cubicBezTo>
                  <a:pt x="21313" y="5780"/>
                  <a:pt x="21376" y="5717"/>
                  <a:pt x="21440" y="5637"/>
                </a:cubicBezTo>
                <a:cubicBezTo>
                  <a:pt x="21503" y="5558"/>
                  <a:pt x="21598" y="5511"/>
                  <a:pt x="21630" y="5384"/>
                </a:cubicBezTo>
                <a:cubicBezTo>
                  <a:pt x="21646" y="5305"/>
                  <a:pt x="21741" y="5242"/>
                  <a:pt x="21804" y="5178"/>
                </a:cubicBezTo>
                <a:cubicBezTo>
                  <a:pt x="21851" y="5115"/>
                  <a:pt x="21931" y="5052"/>
                  <a:pt x="21994" y="4988"/>
                </a:cubicBezTo>
                <a:lnTo>
                  <a:pt x="21994" y="4893"/>
                </a:lnTo>
                <a:cubicBezTo>
                  <a:pt x="22026" y="4862"/>
                  <a:pt x="22057" y="4814"/>
                  <a:pt x="22089" y="4782"/>
                </a:cubicBezTo>
                <a:lnTo>
                  <a:pt x="22089" y="4640"/>
                </a:lnTo>
                <a:cubicBezTo>
                  <a:pt x="21962" y="4624"/>
                  <a:pt x="21867" y="4497"/>
                  <a:pt x="21899" y="4371"/>
                </a:cubicBezTo>
                <a:cubicBezTo>
                  <a:pt x="21962" y="4323"/>
                  <a:pt x="22026" y="4276"/>
                  <a:pt x="22089" y="4212"/>
                </a:cubicBezTo>
                <a:cubicBezTo>
                  <a:pt x="22105" y="4197"/>
                  <a:pt x="22073" y="4133"/>
                  <a:pt x="22073" y="4086"/>
                </a:cubicBezTo>
                <a:cubicBezTo>
                  <a:pt x="22031" y="4086"/>
                  <a:pt x="21996" y="4079"/>
                  <a:pt x="21963" y="4079"/>
                </a:cubicBezTo>
                <a:cubicBezTo>
                  <a:pt x="21946" y="4079"/>
                  <a:pt x="21931" y="4080"/>
                  <a:pt x="21915" y="4086"/>
                </a:cubicBezTo>
                <a:cubicBezTo>
                  <a:pt x="21788" y="4149"/>
                  <a:pt x="21661" y="4212"/>
                  <a:pt x="21519" y="4276"/>
                </a:cubicBezTo>
                <a:lnTo>
                  <a:pt x="21281" y="4276"/>
                </a:lnTo>
                <a:lnTo>
                  <a:pt x="21171" y="4371"/>
                </a:lnTo>
                <a:cubicBezTo>
                  <a:pt x="21156" y="4364"/>
                  <a:pt x="21141" y="4361"/>
                  <a:pt x="21125" y="4361"/>
                </a:cubicBezTo>
                <a:cubicBezTo>
                  <a:pt x="21098" y="4361"/>
                  <a:pt x="21068" y="4369"/>
                  <a:pt x="21040" y="4369"/>
                </a:cubicBezTo>
                <a:cubicBezTo>
                  <a:pt x="21014" y="4369"/>
                  <a:pt x="20988" y="4362"/>
                  <a:pt x="20965" y="4339"/>
                </a:cubicBezTo>
                <a:lnTo>
                  <a:pt x="20949" y="4244"/>
                </a:lnTo>
                <a:cubicBezTo>
                  <a:pt x="21044" y="4070"/>
                  <a:pt x="21250" y="3991"/>
                  <a:pt x="21329" y="3817"/>
                </a:cubicBezTo>
                <a:cubicBezTo>
                  <a:pt x="21312" y="3724"/>
                  <a:pt x="21273" y="3708"/>
                  <a:pt x="21228" y="3708"/>
                </a:cubicBezTo>
                <a:cubicBezTo>
                  <a:pt x="21203" y="3708"/>
                  <a:pt x="21176" y="3713"/>
                  <a:pt x="21150" y="3713"/>
                </a:cubicBezTo>
                <a:cubicBezTo>
                  <a:pt x="21135" y="3713"/>
                  <a:pt x="21121" y="3711"/>
                  <a:pt x="21107" y="3706"/>
                </a:cubicBezTo>
                <a:cubicBezTo>
                  <a:pt x="21002" y="3751"/>
                  <a:pt x="20968" y="3897"/>
                  <a:pt x="20828" y="3897"/>
                </a:cubicBezTo>
                <a:cubicBezTo>
                  <a:pt x="20821" y="3897"/>
                  <a:pt x="20814" y="3896"/>
                  <a:pt x="20806" y="3896"/>
                </a:cubicBezTo>
                <a:cubicBezTo>
                  <a:pt x="20696" y="4007"/>
                  <a:pt x="20585" y="4117"/>
                  <a:pt x="20474" y="4228"/>
                </a:cubicBezTo>
                <a:cubicBezTo>
                  <a:pt x="20458" y="4244"/>
                  <a:pt x="20426" y="4244"/>
                  <a:pt x="20411" y="4260"/>
                </a:cubicBezTo>
                <a:lnTo>
                  <a:pt x="20236" y="4086"/>
                </a:lnTo>
                <a:lnTo>
                  <a:pt x="20141" y="4181"/>
                </a:lnTo>
                <a:lnTo>
                  <a:pt x="19999" y="4181"/>
                </a:lnTo>
                <a:cubicBezTo>
                  <a:pt x="20013" y="4223"/>
                  <a:pt x="19964" y="4278"/>
                  <a:pt x="19919" y="4278"/>
                </a:cubicBezTo>
                <a:cubicBezTo>
                  <a:pt x="19914" y="4278"/>
                  <a:pt x="19909" y="4277"/>
                  <a:pt x="19904" y="4276"/>
                </a:cubicBezTo>
                <a:cubicBezTo>
                  <a:pt x="19904" y="4212"/>
                  <a:pt x="19935" y="4181"/>
                  <a:pt x="19999" y="4181"/>
                </a:cubicBezTo>
                <a:cubicBezTo>
                  <a:pt x="20015" y="4086"/>
                  <a:pt x="20078" y="4022"/>
                  <a:pt x="20157" y="3991"/>
                </a:cubicBezTo>
                <a:cubicBezTo>
                  <a:pt x="20300" y="3943"/>
                  <a:pt x="20411" y="3848"/>
                  <a:pt x="20474" y="3706"/>
                </a:cubicBezTo>
                <a:lnTo>
                  <a:pt x="20474" y="3706"/>
                </a:lnTo>
                <a:lnTo>
                  <a:pt x="20094" y="3722"/>
                </a:lnTo>
                <a:cubicBezTo>
                  <a:pt x="19935" y="3801"/>
                  <a:pt x="19777" y="3896"/>
                  <a:pt x="19650" y="4007"/>
                </a:cubicBezTo>
                <a:cubicBezTo>
                  <a:pt x="19555" y="4054"/>
                  <a:pt x="19460" y="4086"/>
                  <a:pt x="19365" y="4133"/>
                </a:cubicBezTo>
                <a:cubicBezTo>
                  <a:pt x="19270" y="4165"/>
                  <a:pt x="19175" y="4228"/>
                  <a:pt x="19112" y="4292"/>
                </a:cubicBezTo>
                <a:cubicBezTo>
                  <a:pt x="19033" y="4387"/>
                  <a:pt x="18906" y="4371"/>
                  <a:pt x="18843" y="4450"/>
                </a:cubicBezTo>
                <a:cubicBezTo>
                  <a:pt x="18836" y="4456"/>
                  <a:pt x="18824" y="4460"/>
                  <a:pt x="18813" y="4460"/>
                </a:cubicBezTo>
                <a:cubicBezTo>
                  <a:pt x="18796" y="4460"/>
                  <a:pt x="18780" y="4453"/>
                  <a:pt x="18780" y="4434"/>
                </a:cubicBezTo>
                <a:lnTo>
                  <a:pt x="18780" y="4355"/>
                </a:lnTo>
                <a:cubicBezTo>
                  <a:pt x="18843" y="4260"/>
                  <a:pt x="18922" y="4197"/>
                  <a:pt x="19033" y="4165"/>
                </a:cubicBezTo>
                <a:cubicBezTo>
                  <a:pt x="19128" y="4086"/>
                  <a:pt x="19207" y="4007"/>
                  <a:pt x="19286" y="3912"/>
                </a:cubicBezTo>
                <a:cubicBezTo>
                  <a:pt x="19309" y="3904"/>
                  <a:pt x="19330" y="3902"/>
                  <a:pt x="19351" y="3902"/>
                </a:cubicBezTo>
                <a:cubicBezTo>
                  <a:pt x="19380" y="3902"/>
                  <a:pt x="19407" y="3906"/>
                  <a:pt x="19432" y="3906"/>
                </a:cubicBezTo>
                <a:cubicBezTo>
                  <a:pt x="19465" y="3906"/>
                  <a:pt x="19496" y="3899"/>
                  <a:pt x="19524" y="3864"/>
                </a:cubicBezTo>
                <a:cubicBezTo>
                  <a:pt x="19524" y="3817"/>
                  <a:pt x="19524" y="3785"/>
                  <a:pt x="19524" y="3737"/>
                </a:cubicBezTo>
                <a:cubicBezTo>
                  <a:pt x="19492" y="3722"/>
                  <a:pt x="19460" y="3722"/>
                  <a:pt x="19429" y="3706"/>
                </a:cubicBezTo>
                <a:lnTo>
                  <a:pt x="19334" y="3706"/>
                </a:lnTo>
                <a:cubicBezTo>
                  <a:pt x="19286" y="3737"/>
                  <a:pt x="19239" y="3801"/>
                  <a:pt x="19175" y="3801"/>
                </a:cubicBezTo>
                <a:cubicBezTo>
                  <a:pt x="19033" y="3801"/>
                  <a:pt x="19017" y="3991"/>
                  <a:pt x="18938" y="3991"/>
                </a:cubicBezTo>
                <a:lnTo>
                  <a:pt x="18700" y="4007"/>
                </a:lnTo>
                <a:cubicBezTo>
                  <a:pt x="18685" y="4086"/>
                  <a:pt x="18669" y="4133"/>
                  <a:pt x="18637" y="4197"/>
                </a:cubicBezTo>
                <a:lnTo>
                  <a:pt x="18495" y="4181"/>
                </a:lnTo>
                <a:lnTo>
                  <a:pt x="18495" y="3943"/>
                </a:lnTo>
                <a:cubicBezTo>
                  <a:pt x="18590" y="3848"/>
                  <a:pt x="18685" y="3769"/>
                  <a:pt x="18764" y="3674"/>
                </a:cubicBezTo>
                <a:cubicBezTo>
                  <a:pt x="18780" y="3658"/>
                  <a:pt x="18764" y="3611"/>
                  <a:pt x="18764" y="3579"/>
                </a:cubicBezTo>
                <a:cubicBezTo>
                  <a:pt x="18732" y="3538"/>
                  <a:pt x="18703" y="3523"/>
                  <a:pt x="18678" y="3523"/>
                </a:cubicBezTo>
                <a:cubicBezTo>
                  <a:pt x="18616" y="3523"/>
                  <a:pt x="18571" y="3611"/>
                  <a:pt x="18526" y="3611"/>
                </a:cubicBezTo>
                <a:lnTo>
                  <a:pt x="18336" y="3627"/>
                </a:lnTo>
                <a:lnTo>
                  <a:pt x="18130" y="3832"/>
                </a:lnTo>
                <a:lnTo>
                  <a:pt x="17972" y="3737"/>
                </a:lnTo>
                <a:cubicBezTo>
                  <a:pt x="17830" y="3785"/>
                  <a:pt x="17703" y="3848"/>
                  <a:pt x="17576" y="3927"/>
                </a:cubicBezTo>
                <a:cubicBezTo>
                  <a:pt x="17450" y="4038"/>
                  <a:pt x="17275" y="3959"/>
                  <a:pt x="17180" y="4102"/>
                </a:cubicBezTo>
                <a:cubicBezTo>
                  <a:pt x="17165" y="4038"/>
                  <a:pt x="17149" y="4007"/>
                  <a:pt x="17165" y="3991"/>
                </a:cubicBezTo>
                <a:cubicBezTo>
                  <a:pt x="17196" y="3927"/>
                  <a:pt x="17244" y="3832"/>
                  <a:pt x="17307" y="3832"/>
                </a:cubicBezTo>
                <a:cubicBezTo>
                  <a:pt x="17386" y="3817"/>
                  <a:pt x="17450" y="3769"/>
                  <a:pt x="17497" y="3706"/>
                </a:cubicBezTo>
                <a:cubicBezTo>
                  <a:pt x="17592" y="3484"/>
                  <a:pt x="17798" y="3310"/>
                  <a:pt x="17861" y="3057"/>
                </a:cubicBezTo>
                <a:lnTo>
                  <a:pt x="17972" y="3057"/>
                </a:lnTo>
                <a:cubicBezTo>
                  <a:pt x="18035" y="2946"/>
                  <a:pt x="18146" y="2867"/>
                  <a:pt x="18273" y="2819"/>
                </a:cubicBezTo>
                <a:cubicBezTo>
                  <a:pt x="18289" y="2772"/>
                  <a:pt x="18289" y="2724"/>
                  <a:pt x="18289" y="2724"/>
                </a:cubicBezTo>
                <a:cubicBezTo>
                  <a:pt x="18590" y="2582"/>
                  <a:pt x="18732" y="2344"/>
                  <a:pt x="18938" y="2154"/>
                </a:cubicBezTo>
                <a:lnTo>
                  <a:pt x="18938" y="2107"/>
                </a:lnTo>
                <a:cubicBezTo>
                  <a:pt x="18954" y="2043"/>
                  <a:pt x="18954" y="1980"/>
                  <a:pt x="18954" y="1917"/>
                </a:cubicBezTo>
                <a:lnTo>
                  <a:pt x="19112" y="1996"/>
                </a:lnTo>
                <a:cubicBezTo>
                  <a:pt x="19128" y="1901"/>
                  <a:pt x="19144" y="1806"/>
                  <a:pt x="19160" y="1742"/>
                </a:cubicBezTo>
                <a:cubicBezTo>
                  <a:pt x="19223" y="1695"/>
                  <a:pt x="19302" y="1742"/>
                  <a:pt x="19318" y="1663"/>
                </a:cubicBezTo>
                <a:cubicBezTo>
                  <a:pt x="19207" y="1600"/>
                  <a:pt x="19033" y="1600"/>
                  <a:pt x="19049" y="1394"/>
                </a:cubicBezTo>
                <a:cubicBezTo>
                  <a:pt x="19112" y="1315"/>
                  <a:pt x="19175" y="1236"/>
                  <a:pt x="19255" y="1157"/>
                </a:cubicBezTo>
                <a:lnTo>
                  <a:pt x="19175" y="1046"/>
                </a:lnTo>
                <a:cubicBezTo>
                  <a:pt x="19001" y="1093"/>
                  <a:pt x="18827" y="1204"/>
                  <a:pt x="18716" y="1331"/>
                </a:cubicBezTo>
                <a:lnTo>
                  <a:pt x="18605" y="1252"/>
                </a:lnTo>
                <a:lnTo>
                  <a:pt x="18431" y="1252"/>
                </a:lnTo>
                <a:lnTo>
                  <a:pt x="18305" y="1347"/>
                </a:lnTo>
                <a:lnTo>
                  <a:pt x="18035" y="1347"/>
                </a:lnTo>
                <a:cubicBezTo>
                  <a:pt x="17988" y="1394"/>
                  <a:pt x="17940" y="1442"/>
                  <a:pt x="17893" y="1489"/>
                </a:cubicBezTo>
                <a:cubicBezTo>
                  <a:pt x="17877" y="1505"/>
                  <a:pt x="17861" y="1505"/>
                  <a:pt x="17830" y="1505"/>
                </a:cubicBezTo>
                <a:lnTo>
                  <a:pt x="17798" y="1394"/>
                </a:lnTo>
                <a:lnTo>
                  <a:pt x="18194" y="998"/>
                </a:lnTo>
                <a:lnTo>
                  <a:pt x="18368" y="919"/>
                </a:lnTo>
                <a:cubicBezTo>
                  <a:pt x="18352" y="808"/>
                  <a:pt x="18415" y="697"/>
                  <a:pt x="18336" y="587"/>
                </a:cubicBezTo>
                <a:lnTo>
                  <a:pt x="18083" y="745"/>
                </a:lnTo>
                <a:cubicBezTo>
                  <a:pt x="17956" y="935"/>
                  <a:pt x="17671" y="1062"/>
                  <a:pt x="17418" y="1267"/>
                </a:cubicBezTo>
                <a:lnTo>
                  <a:pt x="17291" y="1172"/>
                </a:lnTo>
                <a:cubicBezTo>
                  <a:pt x="17262" y="1155"/>
                  <a:pt x="17230" y="1152"/>
                  <a:pt x="17197" y="1152"/>
                </a:cubicBezTo>
                <a:cubicBezTo>
                  <a:pt x="17186" y="1152"/>
                  <a:pt x="17175" y="1153"/>
                  <a:pt x="17165" y="1153"/>
                </a:cubicBezTo>
                <a:cubicBezTo>
                  <a:pt x="17121" y="1153"/>
                  <a:pt x="17078" y="1149"/>
                  <a:pt x="17038" y="1109"/>
                </a:cubicBezTo>
                <a:cubicBezTo>
                  <a:pt x="17165" y="935"/>
                  <a:pt x="17434" y="919"/>
                  <a:pt x="17513" y="697"/>
                </a:cubicBezTo>
                <a:lnTo>
                  <a:pt x="17481" y="571"/>
                </a:lnTo>
                <a:lnTo>
                  <a:pt x="17370" y="666"/>
                </a:lnTo>
                <a:lnTo>
                  <a:pt x="17260" y="571"/>
                </a:lnTo>
                <a:cubicBezTo>
                  <a:pt x="17243" y="583"/>
                  <a:pt x="17224" y="587"/>
                  <a:pt x="17206" y="587"/>
                </a:cubicBezTo>
                <a:cubicBezTo>
                  <a:pt x="17181" y="587"/>
                  <a:pt x="17156" y="581"/>
                  <a:pt x="17131" y="581"/>
                </a:cubicBezTo>
                <a:cubicBezTo>
                  <a:pt x="17104" y="581"/>
                  <a:pt x="17078" y="588"/>
                  <a:pt x="17054" y="618"/>
                </a:cubicBezTo>
                <a:cubicBezTo>
                  <a:pt x="17038" y="666"/>
                  <a:pt x="17022" y="697"/>
                  <a:pt x="17022" y="745"/>
                </a:cubicBezTo>
                <a:cubicBezTo>
                  <a:pt x="16959" y="777"/>
                  <a:pt x="16864" y="777"/>
                  <a:pt x="16816" y="840"/>
                </a:cubicBezTo>
                <a:cubicBezTo>
                  <a:pt x="16769" y="919"/>
                  <a:pt x="16690" y="967"/>
                  <a:pt x="16595" y="982"/>
                </a:cubicBezTo>
                <a:cubicBezTo>
                  <a:pt x="16531" y="1030"/>
                  <a:pt x="16468" y="1077"/>
                  <a:pt x="16436" y="1157"/>
                </a:cubicBezTo>
                <a:cubicBezTo>
                  <a:pt x="16373" y="1236"/>
                  <a:pt x="16262" y="1236"/>
                  <a:pt x="16199" y="1283"/>
                </a:cubicBezTo>
                <a:cubicBezTo>
                  <a:pt x="16151" y="1331"/>
                  <a:pt x="16104" y="1378"/>
                  <a:pt x="16040" y="1442"/>
                </a:cubicBezTo>
                <a:cubicBezTo>
                  <a:pt x="15977" y="1362"/>
                  <a:pt x="16009" y="1267"/>
                  <a:pt x="15993" y="1188"/>
                </a:cubicBezTo>
                <a:lnTo>
                  <a:pt x="16262" y="998"/>
                </a:lnTo>
                <a:cubicBezTo>
                  <a:pt x="16278" y="982"/>
                  <a:pt x="16294" y="919"/>
                  <a:pt x="16310" y="872"/>
                </a:cubicBezTo>
                <a:lnTo>
                  <a:pt x="16420" y="872"/>
                </a:lnTo>
                <a:cubicBezTo>
                  <a:pt x="16468" y="808"/>
                  <a:pt x="16531" y="792"/>
                  <a:pt x="16547" y="697"/>
                </a:cubicBezTo>
                <a:cubicBezTo>
                  <a:pt x="16491" y="679"/>
                  <a:pt x="16430" y="671"/>
                  <a:pt x="16367" y="671"/>
                </a:cubicBezTo>
                <a:cubicBezTo>
                  <a:pt x="16322" y="671"/>
                  <a:pt x="16276" y="675"/>
                  <a:pt x="16230" y="682"/>
                </a:cubicBezTo>
                <a:cubicBezTo>
                  <a:pt x="16151" y="792"/>
                  <a:pt x="16040" y="872"/>
                  <a:pt x="15898" y="903"/>
                </a:cubicBezTo>
                <a:cubicBezTo>
                  <a:pt x="15882" y="998"/>
                  <a:pt x="15930" y="1077"/>
                  <a:pt x="15866" y="1141"/>
                </a:cubicBezTo>
                <a:lnTo>
                  <a:pt x="15565" y="1157"/>
                </a:lnTo>
                <a:cubicBezTo>
                  <a:pt x="15470" y="1236"/>
                  <a:pt x="15439" y="1331"/>
                  <a:pt x="15344" y="1331"/>
                </a:cubicBezTo>
                <a:cubicBezTo>
                  <a:pt x="15328" y="1283"/>
                  <a:pt x="15328" y="1236"/>
                  <a:pt x="15328" y="1204"/>
                </a:cubicBezTo>
                <a:cubicBezTo>
                  <a:pt x="15423" y="1109"/>
                  <a:pt x="15502" y="1014"/>
                  <a:pt x="15597" y="935"/>
                </a:cubicBezTo>
                <a:cubicBezTo>
                  <a:pt x="15708" y="856"/>
                  <a:pt x="15676" y="713"/>
                  <a:pt x="15803" y="634"/>
                </a:cubicBezTo>
                <a:cubicBezTo>
                  <a:pt x="15914" y="571"/>
                  <a:pt x="15882" y="412"/>
                  <a:pt x="15993" y="349"/>
                </a:cubicBezTo>
                <a:cubicBezTo>
                  <a:pt x="15835" y="286"/>
                  <a:pt x="15724" y="159"/>
                  <a:pt x="156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/>
          <p:nvPr/>
        </p:nvSpPr>
        <p:spPr>
          <a:xfrm rot="7348392" flipH="1">
            <a:off x="9417528" y="1532988"/>
            <a:ext cx="1501085" cy="800877"/>
          </a:xfrm>
          <a:custGeom>
            <a:avLst/>
            <a:gdLst/>
            <a:ahLst/>
            <a:cxnLst/>
            <a:rect l="l" t="t" r="r" b="b"/>
            <a:pathLst>
              <a:path w="20537" h="10958" extrusionOk="0">
                <a:moveTo>
                  <a:pt x="16341" y="7098"/>
                </a:moveTo>
                <a:cubicBezTo>
                  <a:pt x="16377" y="7098"/>
                  <a:pt x="16412" y="7118"/>
                  <a:pt x="16436" y="7157"/>
                </a:cubicBezTo>
                <a:cubicBezTo>
                  <a:pt x="16412" y="7189"/>
                  <a:pt x="16377" y="7205"/>
                  <a:pt x="16341" y="7205"/>
                </a:cubicBezTo>
                <a:cubicBezTo>
                  <a:pt x="16305" y="7205"/>
                  <a:pt x="16270" y="7189"/>
                  <a:pt x="16246" y="7157"/>
                </a:cubicBezTo>
                <a:cubicBezTo>
                  <a:pt x="16270" y="7118"/>
                  <a:pt x="16305" y="7098"/>
                  <a:pt x="16341" y="7098"/>
                </a:cubicBezTo>
                <a:close/>
                <a:moveTo>
                  <a:pt x="16008" y="7221"/>
                </a:moveTo>
                <a:cubicBezTo>
                  <a:pt x="16024" y="7221"/>
                  <a:pt x="16040" y="7237"/>
                  <a:pt x="16072" y="7237"/>
                </a:cubicBezTo>
                <a:lnTo>
                  <a:pt x="16040" y="7268"/>
                </a:lnTo>
                <a:lnTo>
                  <a:pt x="15977" y="7237"/>
                </a:lnTo>
                <a:cubicBezTo>
                  <a:pt x="15993" y="7237"/>
                  <a:pt x="16008" y="7221"/>
                  <a:pt x="16008" y="7221"/>
                </a:cubicBezTo>
                <a:close/>
                <a:moveTo>
                  <a:pt x="16515" y="7278"/>
                </a:moveTo>
                <a:cubicBezTo>
                  <a:pt x="16541" y="7278"/>
                  <a:pt x="16568" y="7287"/>
                  <a:pt x="16591" y="7287"/>
                </a:cubicBezTo>
                <a:cubicBezTo>
                  <a:pt x="16598" y="7287"/>
                  <a:pt x="16604" y="7286"/>
                  <a:pt x="16610" y="7284"/>
                </a:cubicBezTo>
                <a:lnTo>
                  <a:pt x="16610" y="7284"/>
                </a:lnTo>
                <a:cubicBezTo>
                  <a:pt x="16582" y="7340"/>
                  <a:pt x="16571" y="7363"/>
                  <a:pt x="16540" y="7363"/>
                </a:cubicBezTo>
                <a:cubicBezTo>
                  <a:pt x="16519" y="7363"/>
                  <a:pt x="16488" y="7351"/>
                  <a:pt x="16436" y="7332"/>
                </a:cubicBezTo>
                <a:cubicBezTo>
                  <a:pt x="16458" y="7288"/>
                  <a:pt x="16486" y="7278"/>
                  <a:pt x="16515" y="7278"/>
                </a:cubicBezTo>
                <a:close/>
                <a:moveTo>
                  <a:pt x="13665" y="8677"/>
                </a:moveTo>
                <a:cubicBezTo>
                  <a:pt x="13681" y="8677"/>
                  <a:pt x="13697" y="8709"/>
                  <a:pt x="13697" y="8709"/>
                </a:cubicBezTo>
                <a:cubicBezTo>
                  <a:pt x="13681" y="8725"/>
                  <a:pt x="13681" y="8741"/>
                  <a:pt x="13665" y="8757"/>
                </a:cubicBezTo>
                <a:lnTo>
                  <a:pt x="13633" y="8725"/>
                </a:lnTo>
                <a:lnTo>
                  <a:pt x="13665" y="8677"/>
                </a:lnTo>
                <a:close/>
                <a:moveTo>
                  <a:pt x="13301" y="8772"/>
                </a:moveTo>
                <a:lnTo>
                  <a:pt x="13348" y="8804"/>
                </a:lnTo>
                <a:lnTo>
                  <a:pt x="13317" y="8836"/>
                </a:lnTo>
                <a:cubicBezTo>
                  <a:pt x="13301" y="8836"/>
                  <a:pt x="13285" y="8820"/>
                  <a:pt x="13253" y="8804"/>
                </a:cubicBezTo>
                <a:lnTo>
                  <a:pt x="13301" y="8772"/>
                </a:lnTo>
                <a:close/>
                <a:moveTo>
                  <a:pt x="11021" y="9580"/>
                </a:moveTo>
                <a:cubicBezTo>
                  <a:pt x="11005" y="9612"/>
                  <a:pt x="10973" y="9643"/>
                  <a:pt x="10957" y="9659"/>
                </a:cubicBezTo>
                <a:cubicBezTo>
                  <a:pt x="10894" y="9580"/>
                  <a:pt x="10957" y="9596"/>
                  <a:pt x="11021" y="9580"/>
                </a:cubicBezTo>
                <a:close/>
                <a:moveTo>
                  <a:pt x="12010" y="9774"/>
                </a:moveTo>
                <a:cubicBezTo>
                  <a:pt x="12028" y="9774"/>
                  <a:pt x="12047" y="9783"/>
                  <a:pt x="12066" y="9802"/>
                </a:cubicBezTo>
                <a:cubicBezTo>
                  <a:pt x="12054" y="9849"/>
                  <a:pt x="12038" y="9863"/>
                  <a:pt x="12020" y="9863"/>
                </a:cubicBezTo>
                <a:cubicBezTo>
                  <a:pt x="11992" y="9863"/>
                  <a:pt x="11961" y="9832"/>
                  <a:pt x="11933" y="9832"/>
                </a:cubicBezTo>
                <a:cubicBezTo>
                  <a:pt x="11930" y="9832"/>
                  <a:pt x="11927" y="9832"/>
                  <a:pt x="11923" y="9833"/>
                </a:cubicBezTo>
                <a:cubicBezTo>
                  <a:pt x="11952" y="9795"/>
                  <a:pt x="11981" y="9774"/>
                  <a:pt x="12010" y="9774"/>
                </a:cubicBezTo>
                <a:close/>
                <a:moveTo>
                  <a:pt x="476" y="9881"/>
                </a:moveTo>
                <a:cubicBezTo>
                  <a:pt x="476" y="9881"/>
                  <a:pt x="491" y="9912"/>
                  <a:pt x="507" y="9912"/>
                </a:cubicBezTo>
                <a:cubicBezTo>
                  <a:pt x="476" y="9928"/>
                  <a:pt x="460" y="9928"/>
                  <a:pt x="444" y="9944"/>
                </a:cubicBezTo>
                <a:cubicBezTo>
                  <a:pt x="428" y="9944"/>
                  <a:pt x="412" y="9912"/>
                  <a:pt x="412" y="9912"/>
                </a:cubicBezTo>
                <a:cubicBezTo>
                  <a:pt x="428" y="9897"/>
                  <a:pt x="444" y="9897"/>
                  <a:pt x="476" y="9881"/>
                </a:cubicBezTo>
                <a:close/>
                <a:moveTo>
                  <a:pt x="18668" y="1"/>
                </a:moveTo>
                <a:lnTo>
                  <a:pt x="18605" y="80"/>
                </a:lnTo>
                <a:lnTo>
                  <a:pt x="18146" y="80"/>
                </a:lnTo>
                <a:lnTo>
                  <a:pt x="18051" y="175"/>
                </a:lnTo>
                <a:lnTo>
                  <a:pt x="17782" y="175"/>
                </a:lnTo>
                <a:lnTo>
                  <a:pt x="17687" y="270"/>
                </a:lnTo>
                <a:lnTo>
                  <a:pt x="17418" y="270"/>
                </a:lnTo>
                <a:lnTo>
                  <a:pt x="17323" y="365"/>
                </a:lnTo>
                <a:cubicBezTo>
                  <a:pt x="17291" y="357"/>
                  <a:pt x="17255" y="353"/>
                  <a:pt x="17220" y="353"/>
                </a:cubicBezTo>
                <a:cubicBezTo>
                  <a:pt x="17184" y="353"/>
                  <a:pt x="17148" y="357"/>
                  <a:pt x="17117" y="365"/>
                </a:cubicBezTo>
                <a:cubicBezTo>
                  <a:pt x="17006" y="396"/>
                  <a:pt x="16895" y="476"/>
                  <a:pt x="16753" y="476"/>
                </a:cubicBezTo>
                <a:cubicBezTo>
                  <a:pt x="16753" y="476"/>
                  <a:pt x="16721" y="507"/>
                  <a:pt x="16721" y="507"/>
                </a:cubicBezTo>
                <a:lnTo>
                  <a:pt x="16673" y="555"/>
                </a:lnTo>
                <a:lnTo>
                  <a:pt x="16325" y="555"/>
                </a:lnTo>
                <a:lnTo>
                  <a:pt x="16230" y="634"/>
                </a:lnTo>
                <a:lnTo>
                  <a:pt x="16056" y="634"/>
                </a:lnTo>
                <a:lnTo>
                  <a:pt x="15961" y="729"/>
                </a:lnTo>
                <a:lnTo>
                  <a:pt x="15787" y="729"/>
                </a:lnTo>
                <a:lnTo>
                  <a:pt x="15676" y="824"/>
                </a:lnTo>
                <a:cubicBezTo>
                  <a:pt x="15658" y="819"/>
                  <a:pt x="15641" y="816"/>
                  <a:pt x="15624" y="816"/>
                </a:cubicBezTo>
                <a:cubicBezTo>
                  <a:pt x="15501" y="816"/>
                  <a:pt x="15393" y="938"/>
                  <a:pt x="15269" y="938"/>
                </a:cubicBezTo>
                <a:cubicBezTo>
                  <a:pt x="15257" y="938"/>
                  <a:pt x="15245" y="937"/>
                  <a:pt x="15233" y="935"/>
                </a:cubicBezTo>
                <a:cubicBezTo>
                  <a:pt x="15138" y="1030"/>
                  <a:pt x="15011" y="1077"/>
                  <a:pt x="14884" y="1093"/>
                </a:cubicBezTo>
                <a:cubicBezTo>
                  <a:pt x="14783" y="1106"/>
                  <a:pt x="14701" y="1210"/>
                  <a:pt x="14600" y="1210"/>
                </a:cubicBezTo>
                <a:cubicBezTo>
                  <a:pt x="14575" y="1210"/>
                  <a:pt x="14548" y="1204"/>
                  <a:pt x="14520" y="1188"/>
                </a:cubicBezTo>
                <a:cubicBezTo>
                  <a:pt x="14457" y="1346"/>
                  <a:pt x="14298" y="1251"/>
                  <a:pt x="14203" y="1315"/>
                </a:cubicBezTo>
                <a:cubicBezTo>
                  <a:pt x="14108" y="1378"/>
                  <a:pt x="13998" y="1410"/>
                  <a:pt x="13903" y="1473"/>
                </a:cubicBezTo>
                <a:cubicBezTo>
                  <a:pt x="13808" y="1521"/>
                  <a:pt x="13713" y="1616"/>
                  <a:pt x="13618" y="1631"/>
                </a:cubicBezTo>
                <a:cubicBezTo>
                  <a:pt x="13507" y="1647"/>
                  <a:pt x="13396" y="1695"/>
                  <a:pt x="13301" y="1742"/>
                </a:cubicBezTo>
                <a:cubicBezTo>
                  <a:pt x="13206" y="1806"/>
                  <a:pt x="13095" y="1837"/>
                  <a:pt x="12968" y="1853"/>
                </a:cubicBezTo>
                <a:cubicBezTo>
                  <a:pt x="12889" y="1853"/>
                  <a:pt x="12810" y="1964"/>
                  <a:pt x="12715" y="1996"/>
                </a:cubicBezTo>
                <a:cubicBezTo>
                  <a:pt x="12636" y="2027"/>
                  <a:pt x="12572" y="2106"/>
                  <a:pt x="12493" y="2106"/>
                </a:cubicBezTo>
                <a:cubicBezTo>
                  <a:pt x="12398" y="2106"/>
                  <a:pt x="12303" y="2154"/>
                  <a:pt x="12224" y="2202"/>
                </a:cubicBezTo>
                <a:cubicBezTo>
                  <a:pt x="11812" y="2407"/>
                  <a:pt x="11417" y="2613"/>
                  <a:pt x="11021" y="2819"/>
                </a:cubicBezTo>
                <a:cubicBezTo>
                  <a:pt x="10910" y="2882"/>
                  <a:pt x="10831" y="2962"/>
                  <a:pt x="10736" y="3009"/>
                </a:cubicBezTo>
                <a:cubicBezTo>
                  <a:pt x="10625" y="3072"/>
                  <a:pt x="10514" y="3136"/>
                  <a:pt x="10387" y="3183"/>
                </a:cubicBezTo>
                <a:cubicBezTo>
                  <a:pt x="10324" y="3215"/>
                  <a:pt x="10261" y="3247"/>
                  <a:pt x="10213" y="3278"/>
                </a:cubicBezTo>
                <a:cubicBezTo>
                  <a:pt x="10144" y="3320"/>
                  <a:pt x="10111" y="3410"/>
                  <a:pt x="10029" y="3410"/>
                </a:cubicBezTo>
                <a:cubicBezTo>
                  <a:pt x="10017" y="3410"/>
                  <a:pt x="10005" y="3409"/>
                  <a:pt x="9992" y="3405"/>
                </a:cubicBezTo>
                <a:cubicBezTo>
                  <a:pt x="9897" y="3516"/>
                  <a:pt x="9770" y="3532"/>
                  <a:pt x="9659" y="3595"/>
                </a:cubicBezTo>
                <a:cubicBezTo>
                  <a:pt x="9548" y="3658"/>
                  <a:pt x="9437" y="3722"/>
                  <a:pt x="9327" y="3785"/>
                </a:cubicBezTo>
                <a:cubicBezTo>
                  <a:pt x="9216" y="3848"/>
                  <a:pt x="9073" y="3864"/>
                  <a:pt x="8994" y="3959"/>
                </a:cubicBezTo>
                <a:cubicBezTo>
                  <a:pt x="8987" y="3958"/>
                  <a:pt x="8981" y="3958"/>
                  <a:pt x="8975" y="3958"/>
                </a:cubicBezTo>
                <a:cubicBezTo>
                  <a:pt x="8848" y="3958"/>
                  <a:pt x="8815" y="4104"/>
                  <a:pt x="8709" y="4149"/>
                </a:cubicBezTo>
                <a:cubicBezTo>
                  <a:pt x="8582" y="4197"/>
                  <a:pt x="8472" y="4260"/>
                  <a:pt x="8361" y="4307"/>
                </a:cubicBezTo>
                <a:cubicBezTo>
                  <a:pt x="8266" y="4355"/>
                  <a:pt x="8171" y="4434"/>
                  <a:pt x="8092" y="4513"/>
                </a:cubicBezTo>
                <a:lnTo>
                  <a:pt x="7902" y="4513"/>
                </a:lnTo>
                <a:cubicBezTo>
                  <a:pt x="7870" y="4577"/>
                  <a:pt x="7791" y="4577"/>
                  <a:pt x="7727" y="4608"/>
                </a:cubicBezTo>
                <a:cubicBezTo>
                  <a:pt x="7648" y="4640"/>
                  <a:pt x="7601" y="4767"/>
                  <a:pt x="7522" y="4782"/>
                </a:cubicBezTo>
                <a:cubicBezTo>
                  <a:pt x="7411" y="4798"/>
                  <a:pt x="7379" y="4941"/>
                  <a:pt x="7284" y="4957"/>
                </a:cubicBezTo>
                <a:cubicBezTo>
                  <a:pt x="7173" y="4972"/>
                  <a:pt x="7142" y="5052"/>
                  <a:pt x="7062" y="5099"/>
                </a:cubicBezTo>
                <a:cubicBezTo>
                  <a:pt x="6952" y="5147"/>
                  <a:pt x="6841" y="5226"/>
                  <a:pt x="6746" y="5321"/>
                </a:cubicBezTo>
                <a:cubicBezTo>
                  <a:pt x="6651" y="5321"/>
                  <a:pt x="6603" y="5400"/>
                  <a:pt x="6524" y="5432"/>
                </a:cubicBezTo>
                <a:cubicBezTo>
                  <a:pt x="6492" y="5447"/>
                  <a:pt x="6445" y="5463"/>
                  <a:pt x="6413" y="5479"/>
                </a:cubicBezTo>
                <a:cubicBezTo>
                  <a:pt x="6350" y="5527"/>
                  <a:pt x="6334" y="5622"/>
                  <a:pt x="6239" y="5622"/>
                </a:cubicBezTo>
                <a:cubicBezTo>
                  <a:pt x="6233" y="5620"/>
                  <a:pt x="6227" y="5620"/>
                  <a:pt x="6221" y="5620"/>
                </a:cubicBezTo>
                <a:cubicBezTo>
                  <a:pt x="6139" y="5620"/>
                  <a:pt x="6105" y="5717"/>
                  <a:pt x="6002" y="5717"/>
                </a:cubicBezTo>
                <a:cubicBezTo>
                  <a:pt x="5907" y="5748"/>
                  <a:pt x="5827" y="5796"/>
                  <a:pt x="5764" y="5875"/>
                </a:cubicBezTo>
                <a:cubicBezTo>
                  <a:pt x="5653" y="6002"/>
                  <a:pt x="5511" y="6017"/>
                  <a:pt x="5400" y="6128"/>
                </a:cubicBezTo>
                <a:cubicBezTo>
                  <a:pt x="5273" y="6223"/>
                  <a:pt x="5146" y="6287"/>
                  <a:pt x="5004" y="6334"/>
                </a:cubicBezTo>
                <a:cubicBezTo>
                  <a:pt x="4925" y="6382"/>
                  <a:pt x="4861" y="6429"/>
                  <a:pt x="4798" y="6492"/>
                </a:cubicBezTo>
                <a:cubicBezTo>
                  <a:pt x="4719" y="6556"/>
                  <a:pt x="4624" y="6524"/>
                  <a:pt x="4576" y="6619"/>
                </a:cubicBezTo>
                <a:cubicBezTo>
                  <a:pt x="4567" y="6618"/>
                  <a:pt x="4558" y="6617"/>
                  <a:pt x="4549" y="6617"/>
                </a:cubicBezTo>
                <a:cubicBezTo>
                  <a:pt x="4457" y="6617"/>
                  <a:pt x="4413" y="6689"/>
                  <a:pt x="4355" y="6762"/>
                </a:cubicBezTo>
                <a:cubicBezTo>
                  <a:pt x="4291" y="6825"/>
                  <a:pt x="4196" y="6793"/>
                  <a:pt x="4133" y="6888"/>
                </a:cubicBezTo>
                <a:cubicBezTo>
                  <a:pt x="4070" y="6952"/>
                  <a:pt x="4006" y="7015"/>
                  <a:pt x="3943" y="7078"/>
                </a:cubicBezTo>
                <a:cubicBezTo>
                  <a:pt x="3936" y="7078"/>
                  <a:pt x="3930" y="7077"/>
                  <a:pt x="3923" y="7077"/>
                </a:cubicBezTo>
                <a:cubicBezTo>
                  <a:pt x="3769" y="7077"/>
                  <a:pt x="3763" y="7254"/>
                  <a:pt x="3611" y="7284"/>
                </a:cubicBezTo>
                <a:cubicBezTo>
                  <a:pt x="3452" y="7300"/>
                  <a:pt x="3405" y="7506"/>
                  <a:pt x="3262" y="7553"/>
                </a:cubicBezTo>
                <a:cubicBezTo>
                  <a:pt x="3120" y="7601"/>
                  <a:pt x="3072" y="7727"/>
                  <a:pt x="2961" y="7791"/>
                </a:cubicBezTo>
                <a:cubicBezTo>
                  <a:pt x="2930" y="7822"/>
                  <a:pt x="2866" y="7807"/>
                  <a:pt x="2835" y="7838"/>
                </a:cubicBezTo>
                <a:cubicBezTo>
                  <a:pt x="2756" y="7917"/>
                  <a:pt x="2692" y="8028"/>
                  <a:pt x="2550" y="8028"/>
                </a:cubicBezTo>
                <a:cubicBezTo>
                  <a:pt x="2471" y="8123"/>
                  <a:pt x="2360" y="8202"/>
                  <a:pt x="2249" y="8266"/>
                </a:cubicBezTo>
                <a:cubicBezTo>
                  <a:pt x="2201" y="8282"/>
                  <a:pt x="2186" y="8329"/>
                  <a:pt x="2170" y="8345"/>
                </a:cubicBezTo>
                <a:cubicBezTo>
                  <a:pt x="2154" y="8440"/>
                  <a:pt x="2201" y="8519"/>
                  <a:pt x="2091" y="8582"/>
                </a:cubicBezTo>
                <a:lnTo>
                  <a:pt x="1869" y="8472"/>
                </a:lnTo>
                <a:cubicBezTo>
                  <a:pt x="1790" y="8535"/>
                  <a:pt x="1695" y="8614"/>
                  <a:pt x="1631" y="8709"/>
                </a:cubicBezTo>
                <a:lnTo>
                  <a:pt x="1584" y="8852"/>
                </a:lnTo>
                <a:lnTo>
                  <a:pt x="1378" y="8852"/>
                </a:lnTo>
                <a:cubicBezTo>
                  <a:pt x="1315" y="8899"/>
                  <a:pt x="1267" y="8978"/>
                  <a:pt x="1204" y="9042"/>
                </a:cubicBezTo>
                <a:cubicBezTo>
                  <a:pt x="1156" y="9121"/>
                  <a:pt x="1046" y="9121"/>
                  <a:pt x="982" y="9168"/>
                </a:cubicBezTo>
                <a:cubicBezTo>
                  <a:pt x="935" y="9216"/>
                  <a:pt x="871" y="9311"/>
                  <a:pt x="824" y="9311"/>
                </a:cubicBezTo>
                <a:cubicBezTo>
                  <a:pt x="681" y="9311"/>
                  <a:pt x="729" y="9469"/>
                  <a:pt x="681" y="9501"/>
                </a:cubicBezTo>
                <a:cubicBezTo>
                  <a:pt x="634" y="9532"/>
                  <a:pt x="602" y="9580"/>
                  <a:pt x="539" y="9612"/>
                </a:cubicBezTo>
                <a:cubicBezTo>
                  <a:pt x="428" y="9643"/>
                  <a:pt x="317" y="9707"/>
                  <a:pt x="206" y="9770"/>
                </a:cubicBezTo>
                <a:lnTo>
                  <a:pt x="111" y="9691"/>
                </a:lnTo>
                <a:lnTo>
                  <a:pt x="1" y="9833"/>
                </a:lnTo>
                <a:lnTo>
                  <a:pt x="127" y="9960"/>
                </a:lnTo>
                <a:lnTo>
                  <a:pt x="254" y="9960"/>
                </a:lnTo>
                <a:cubicBezTo>
                  <a:pt x="270" y="9928"/>
                  <a:pt x="286" y="9897"/>
                  <a:pt x="317" y="9881"/>
                </a:cubicBezTo>
                <a:lnTo>
                  <a:pt x="317" y="9881"/>
                </a:lnTo>
                <a:cubicBezTo>
                  <a:pt x="381" y="9960"/>
                  <a:pt x="301" y="9944"/>
                  <a:pt x="254" y="9960"/>
                </a:cubicBezTo>
                <a:cubicBezTo>
                  <a:pt x="270" y="10039"/>
                  <a:pt x="191" y="10055"/>
                  <a:pt x="175" y="10102"/>
                </a:cubicBezTo>
                <a:cubicBezTo>
                  <a:pt x="222" y="10142"/>
                  <a:pt x="274" y="10150"/>
                  <a:pt x="325" y="10150"/>
                </a:cubicBezTo>
                <a:cubicBezTo>
                  <a:pt x="359" y="10150"/>
                  <a:pt x="394" y="10146"/>
                  <a:pt x="427" y="10146"/>
                </a:cubicBezTo>
                <a:cubicBezTo>
                  <a:pt x="443" y="10146"/>
                  <a:pt x="460" y="10147"/>
                  <a:pt x="476" y="10150"/>
                </a:cubicBezTo>
                <a:lnTo>
                  <a:pt x="586" y="10055"/>
                </a:lnTo>
                <a:lnTo>
                  <a:pt x="761" y="10055"/>
                </a:lnTo>
                <a:lnTo>
                  <a:pt x="856" y="9960"/>
                </a:lnTo>
                <a:lnTo>
                  <a:pt x="1014" y="9960"/>
                </a:lnTo>
                <a:cubicBezTo>
                  <a:pt x="1125" y="9897"/>
                  <a:pt x="1220" y="9786"/>
                  <a:pt x="1331" y="9786"/>
                </a:cubicBezTo>
                <a:cubicBezTo>
                  <a:pt x="1473" y="9770"/>
                  <a:pt x="1489" y="9596"/>
                  <a:pt x="1616" y="9596"/>
                </a:cubicBezTo>
                <a:cubicBezTo>
                  <a:pt x="1726" y="9580"/>
                  <a:pt x="1758" y="9406"/>
                  <a:pt x="1853" y="9406"/>
                </a:cubicBezTo>
                <a:cubicBezTo>
                  <a:pt x="1996" y="9406"/>
                  <a:pt x="2043" y="9279"/>
                  <a:pt x="2122" y="9200"/>
                </a:cubicBezTo>
                <a:cubicBezTo>
                  <a:pt x="2217" y="9121"/>
                  <a:pt x="2312" y="9042"/>
                  <a:pt x="2391" y="8947"/>
                </a:cubicBezTo>
                <a:lnTo>
                  <a:pt x="2407" y="8947"/>
                </a:lnTo>
                <a:cubicBezTo>
                  <a:pt x="2581" y="8899"/>
                  <a:pt x="2597" y="8757"/>
                  <a:pt x="2724" y="8741"/>
                </a:cubicBezTo>
                <a:cubicBezTo>
                  <a:pt x="2851" y="8725"/>
                  <a:pt x="2898" y="8551"/>
                  <a:pt x="3041" y="8551"/>
                </a:cubicBezTo>
                <a:cubicBezTo>
                  <a:pt x="3056" y="8551"/>
                  <a:pt x="3088" y="8503"/>
                  <a:pt x="3104" y="8487"/>
                </a:cubicBezTo>
                <a:cubicBezTo>
                  <a:pt x="3183" y="8361"/>
                  <a:pt x="3341" y="8377"/>
                  <a:pt x="3436" y="8266"/>
                </a:cubicBezTo>
                <a:cubicBezTo>
                  <a:pt x="3531" y="8171"/>
                  <a:pt x="3658" y="8107"/>
                  <a:pt x="3785" y="8060"/>
                </a:cubicBezTo>
                <a:lnTo>
                  <a:pt x="3785" y="7965"/>
                </a:lnTo>
                <a:lnTo>
                  <a:pt x="4133" y="7807"/>
                </a:lnTo>
                <a:cubicBezTo>
                  <a:pt x="4149" y="7759"/>
                  <a:pt x="4165" y="7712"/>
                  <a:pt x="4181" y="7648"/>
                </a:cubicBezTo>
                <a:lnTo>
                  <a:pt x="4386" y="7648"/>
                </a:lnTo>
                <a:lnTo>
                  <a:pt x="4830" y="7189"/>
                </a:lnTo>
                <a:lnTo>
                  <a:pt x="5115" y="7189"/>
                </a:lnTo>
                <a:cubicBezTo>
                  <a:pt x="5178" y="7062"/>
                  <a:pt x="5352" y="7047"/>
                  <a:pt x="5447" y="6936"/>
                </a:cubicBezTo>
                <a:cubicBezTo>
                  <a:pt x="5542" y="6825"/>
                  <a:pt x="5701" y="6793"/>
                  <a:pt x="5812" y="6682"/>
                </a:cubicBezTo>
                <a:cubicBezTo>
                  <a:pt x="5907" y="6587"/>
                  <a:pt x="6033" y="6524"/>
                  <a:pt x="6176" y="6492"/>
                </a:cubicBezTo>
                <a:cubicBezTo>
                  <a:pt x="6287" y="6437"/>
                  <a:pt x="6386" y="6344"/>
                  <a:pt x="6516" y="6344"/>
                </a:cubicBezTo>
                <a:cubicBezTo>
                  <a:pt x="6534" y="6344"/>
                  <a:pt x="6552" y="6346"/>
                  <a:pt x="6572" y="6350"/>
                </a:cubicBezTo>
                <a:lnTo>
                  <a:pt x="6825" y="6081"/>
                </a:lnTo>
                <a:cubicBezTo>
                  <a:pt x="6842" y="6089"/>
                  <a:pt x="6857" y="6093"/>
                  <a:pt x="6872" y="6093"/>
                </a:cubicBezTo>
                <a:cubicBezTo>
                  <a:pt x="6951" y="6093"/>
                  <a:pt x="6990" y="5979"/>
                  <a:pt x="7073" y="5979"/>
                </a:cubicBezTo>
                <a:cubicBezTo>
                  <a:pt x="7084" y="5979"/>
                  <a:pt x="7097" y="5981"/>
                  <a:pt x="7110" y="5986"/>
                </a:cubicBezTo>
                <a:cubicBezTo>
                  <a:pt x="7189" y="5859"/>
                  <a:pt x="7347" y="5827"/>
                  <a:pt x="7458" y="5732"/>
                </a:cubicBezTo>
                <a:cubicBezTo>
                  <a:pt x="7553" y="5622"/>
                  <a:pt x="7680" y="5558"/>
                  <a:pt x="7822" y="5527"/>
                </a:cubicBezTo>
                <a:cubicBezTo>
                  <a:pt x="7933" y="5416"/>
                  <a:pt x="8060" y="5321"/>
                  <a:pt x="8218" y="5257"/>
                </a:cubicBezTo>
                <a:cubicBezTo>
                  <a:pt x="8361" y="5194"/>
                  <a:pt x="8487" y="5131"/>
                  <a:pt x="8630" y="5067"/>
                </a:cubicBezTo>
                <a:cubicBezTo>
                  <a:pt x="8725" y="5036"/>
                  <a:pt x="8788" y="5004"/>
                  <a:pt x="8852" y="4957"/>
                </a:cubicBezTo>
                <a:cubicBezTo>
                  <a:pt x="8978" y="4830"/>
                  <a:pt x="9137" y="4735"/>
                  <a:pt x="9295" y="4687"/>
                </a:cubicBezTo>
                <a:cubicBezTo>
                  <a:pt x="9331" y="4615"/>
                  <a:pt x="9388" y="4610"/>
                  <a:pt x="9448" y="4610"/>
                </a:cubicBezTo>
                <a:cubicBezTo>
                  <a:pt x="9458" y="4610"/>
                  <a:pt x="9468" y="4610"/>
                  <a:pt x="9478" y="4610"/>
                </a:cubicBezTo>
                <a:cubicBezTo>
                  <a:pt x="9513" y="4610"/>
                  <a:pt x="9548" y="4608"/>
                  <a:pt x="9580" y="4592"/>
                </a:cubicBezTo>
                <a:lnTo>
                  <a:pt x="9722" y="4450"/>
                </a:lnTo>
                <a:cubicBezTo>
                  <a:pt x="9770" y="4434"/>
                  <a:pt x="9817" y="4418"/>
                  <a:pt x="9849" y="4402"/>
                </a:cubicBezTo>
                <a:cubicBezTo>
                  <a:pt x="9881" y="4387"/>
                  <a:pt x="9897" y="4339"/>
                  <a:pt x="9928" y="4339"/>
                </a:cubicBezTo>
                <a:cubicBezTo>
                  <a:pt x="9960" y="4323"/>
                  <a:pt x="9992" y="4323"/>
                  <a:pt x="10039" y="4323"/>
                </a:cubicBezTo>
                <a:cubicBezTo>
                  <a:pt x="10055" y="4260"/>
                  <a:pt x="10055" y="4212"/>
                  <a:pt x="10071" y="4165"/>
                </a:cubicBezTo>
                <a:lnTo>
                  <a:pt x="10340" y="4149"/>
                </a:lnTo>
                <a:cubicBezTo>
                  <a:pt x="10435" y="4117"/>
                  <a:pt x="10514" y="4070"/>
                  <a:pt x="10593" y="4007"/>
                </a:cubicBezTo>
                <a:cubicBezTo>
                  <a:pt x="10704" y="3912"/>
                  <a:pt x="10831" y="3832"/>
                  <a:pt x="10957" y="3785"/>
                </a:cubicBezTo>
                <a:cubicBezTo>
                  <a:pt x="11179" y="3706"/>
                  <a:pt x="11385" y="3579"/>
                  <a:pt x="11543" y="3421"/>
                </a:cubicBezTo>
                <a:cubicBezTo>
                  <a:pt x="11622" y="3421"/>
                  <a:pt x="11686" y="3421"/>
                  <a:pt x="11749" y="3389"/>
                </a:cubicBezTo>
                <a:cubicBezTo>
                  <a:pt x="11860" y="3310"/>
                  <a:pt x="12018" y="3278"/>
                  <a:pt x="12082" y="3136"/>
                </a:cubicBezTo>
                <a:lnTo>
                  <a:pt x="12335" y="3136"/>
                </a:lnTo>
                <a:lnTo>
                  <a:pt x="12446" y="2946"/>
                </a:lnTo>
                <a:cubicBezTo>
                  <a:pt x="12460" y="2948"/>
                  <a:pt x="12475" y="2950"/>
                  <a:pt x="12489" y="2950"/>
                </a:cubicBezTo>
                <a:cubicBezTo>
                  <a:pt x="12619" y="2950"/>
                  <a:pt x="12716" y="2842"/>
                  <a:pt x="12833" y="2842"/>
                </a:cubicBezTo>
                <a:cubicBezTo>
                  <a:pt x="12851" y="2842"/>
                  <a:pt x="12870" y="2845"/>
                  <a:pt x="12889" y="2851"/>
                </a:cubicBezTo>
                <a:cubicBezTo>
                  <a:pt x="13032" y="2740"/>
                  <a:pt x="13222" y="2692"/>
                  <a:pt x="13364" y="2582"/>
                </a:cubicBezTo>
                <a:lnTo>
                  <a:pt x="13633" y="2582"/>
                </a:lnTo>
                <a:cubicBezTo>
                  <a:pt x="13681" y="2502"/>
                  <a:pt x="13760" y="2502"/>
                  <a:pt x="13823" y="2471"/>
                </a:cubicBezTo>
                <a:cubicBezTo>
                  <a:pt x="13887" y="2423"/>
                  <a:pt x="13950" y="2360"/>
                  <a:pt x="13998" y="2297"/>
                </a:cubicBezTo>
                <a:cubicBezTo>
                  <a:pt x="14025" y="2297"/>
                  <a:pt x="14052" y="2297"/>
                  <a:pt x="14077" y="2297"/>
                </a:cubicBezTo>
                <a:cubicBezTo>
                  <a:pt x="14153" y="2297"/>
                  <a:pt x="14215" y="2289"/>
                  <a:pt x="14251" y="2217"/>
                </a:cubicBezTo>
                <a:lnTo>
                  <a:pt x="14457" y="2217"/>
                </a:lnTo>
                <a:lnTo>
                  <a:pt x="14536" y="2122"/>
                </a:lnTo>
                <a:lnTo>
                  <a:pt x="14726" y="2122"/>
                </a:lnTo>
                <a:cubicBezTo>
                  <a:pt x="14837" y="1996"/>
                  <a:pt x="15043" y="1996"/>
                  <a:pt x="15153" y="1869"/>
                </a:cubicBezTo>
                <a:cubicBezTo>
                  <a:pt x="15264" y="1853"/>
                  <a:pt x="15375" y="1821"/>
                  <a:pt x="15470" y="1758"/>
                </a:cubicBezTo>
                <a:cubicBezTo>
                  <a:pt x="15491" y="1753"/>
                  <a:pt x="15516" y="1751"/>
                  <a:pt x="15542" y="1751"/>
                </a:cubicBezTo>
                <a:cubicBezTo>
                  <a:pt x="15595" y="1751"/>
                  <a:pt x="15655" y="1758"/>
                  <a:pt x="15708" y="1758"/>
                </a:cubicBezTo>
                <a:lnTo>
                  <a:pt x="15803" y="1679"/>
                </a:lnTo>
                <a:lnTo>
                  <a:pt x="15977" y="1679"/>
                </a:lnTo>
                <a:lnTo>
                  <a:pt x="16072" y="1584"/>
                </a:lnTo>
                <a:lnTo>
                  <a:pt x="16262" y="1584"/>
                </a:lnTo>
                <a:lnTo>
                  <a:pt x="16357" y="1489"/>
                </a:lnTo>
                <a:lnTo>
                  <a:pt x="16610" y="1489"/>
                </a:lnTo>
                <a:cubicBezTo>
                  <a:pt x="16642" y="1441"/>
                  <a:pt x="16673" y="1426"/>
                  <a:pt x="16721" y="1394"/>
                </a:cubicBezTo>
                <a:lnTo>
                  <a:pt x="16974" y="1394"/>
                </a:lnTo>
                <a:lnTo>
                  <a:pt x="17085" y="1299"/>
                </a:lnTo>
                <a:lnTo>
                  <a:pt x="17418" y="1299"/>
                </a:lnTo>
                <a:lnTo>
                  <a:pt x="17544" y="1204"/>
                </a:lnTo>
                <a:lnTo>
                  <a:pt x="17798" y="1204"/>
                </a:lnTo>
                <a:lnTo>
                  <a:pt x="17893" y="1109"/>
                </a:lnTo>
                <a:lnTo>
                  <a:pt x="18447" y="1109"/>
                </a:lnTo>
                <a:lnTo>
                  <a:pt x="18510" y="1030"/>
                </a:lnTo>
                <a:lnTo>
                  <a:pt x="19143" y="1030"/>
                </a:lnTo>
                <a:cubicBezTo>
                  <a:pt x="19175" y="1061"/>
                  <a:pt x="19223" y="1093"/>
                  <a:pt x="19254" y="1125"/>
                </a:cubicBezTo>
                <a:lnTo>
                  <a:pt x="19476" y="1125"/>
                </a:lnTo>
                <a:lnTo>
                  <a:pt x="19745" y="1251"/>
                </a:lnTo>
                <a:cubicBezTo>
                  <a:pt x="19571" y="1362"/>
                  <a:pt x="19539" y="1584"/>
                  <a:pt x="19397" y="1711"/>
                </a:cubicBezTo>
                <a:cubicBezTo>
                  <a:pt x="19349" y="1726"/>
                  <a:pt x="19365" y="1806"/>
                  <a:pt x="19349" y="1853"/>
                </a:cubicBezTo>
                <a:lnTo>
                  <a:pt x="19238" y="1853"/>
                </a:lnTo>
                <a:lnTo>
                  <a:pt x="18843" y="2249"/>
                </a:lnTo>
                <a:cubicBezTo>
                  <a:pt x="18732" y="2376"/>
                  <a:pt x="18621" y="2502"/>
                  <a:pt x="18494" y="2597"/>
                </a:cubicBezTo>
                <a:cubicBezTo>
                  <a:pt x="18383" y="2740"/>
                  <a:pt x="18241" y="2867"/>
                  <a:pt x="18098" y="2962"/>
                </a:cubicBezTo>
                <a:cubicBezTo>
                  <a:pt x="17956" y="3072"/>
                  <a:pt x="17813" y="3183"/>
                  <a:pt x="17703" y="3326"/>
                </a:cubicBezTo>
                <a:cubicBezTo>
                  <a:pt x="17513" y="3326"/>
                  <a:pt x="17465" y="3563"/>
                  <a:pt x="17307" y="3595"/>
                </a:cubicBezTo>
                <a:cubicBezTo>
                  <a:pt x="17117" y="3627"/>
                  <a:pt x="17085" y="3880"/>
                  <a:pt x="16863" y="3880"/>
                </a:cubicBezTo>
                <a:lnTo>
                  <a:pt x="16436" y="4339"/>
                </a:lnTo>
                <a:cubicBezTo>
                  <a:pt x="16246" y="4339"/>
                  <a:pt x="16198" y="4561"/>
                  <a:pt x="16040" y="4608"/>
                </a:cubicBezTo>
                <a:cubicBezTo>
                  <a:pt x="15866" y="4672"/>
                  <a:pt x="15787" y="4846"/>
                  <a:pt x="15644" y="4957"/>
                </a:cubicBezTo>
                <a:cubicBezTo>
                  <a:pt x="15581" y="5020"/>
                  <a:pt x="15518" y="5067"/>
                  <a:pt x="15438" y="5099"/>
                </a:cubicBezTo>
                <a:cubicBezTo>
                  <a:pt x="15343" y="5131"/>
                  <a:pt x="15280" y="5273"/>
                  <a:pt x="15153" y="5273"/>
                </a:cubicBezTo>
                <a:cubicBezTo>
                  <a:pt x="15138" y="5289"/>
                  <a:pt x="15122" y="5305"/>
                  <a:pt x="15122" y="5305"/>
                </a:cubicBezTo>
                <a:cubicBezTo>
                  <a:pt x="14995" y="5416"/>
                  <a:pt x="14916" y="5558"/>
                  <a:pt x="14758" y="5637"/>
                </a:cubicBezTo>
                <a:cubicBezTo>
                  <a:pt x="14583" y="5701"/>
                  <a:pt x="14504" y="5875"/>
                  <a:pt x="14362" y="6002"/>
                </a:cubicBezTo>
                <a:lnTo>
                  <a:pt x="14283" y="6002"/>
                </a:lnTo>
                <a:lnTo>
                  <a:pt x="13934" y="6350"/>
                </a:lnTo>
                <a:cubicBezTo>
                  <a:pt x="13744" y="6397"/>
                  <a:pt x="13586" y="6492"/>
                  <a:pt x="13443" y="6635"/>
                </a:cubicBezTo>
                <a:lnTo>
                  <a:pt x="13348" y="6635"/>
                </a:lnTo>
                <a:cubicBezTo>
                  <a:pt x="13174" y="6825"/>
                  <a:pt x="13000" y="6999"/>
                  <a:pt x="12810" y="7189"/>
                </a:cubicBezTo>
                <a:cubicBezTo>
                  <a:pt x="12636" y="7189"/>
                  <a:pt x="12604" y="7427"/>
                  <a:pt x="12430" y="7474"/>
                </a:cubicBezTo>
                <a:cubicBezTo>
                  <a:pt x="12256" y="7522"/>
                  <a:pt x="12192" y="7680"/>
                  <a:pt x="12066" y="7791"/>
                </a:cubicBezTo>
                <a:cubicBezTo>
                  <a:pt x="12018" y="7822"/>
                  <a:pt x="11987" y="7902"/>
                  <a:pt x="11939" y="7902"/>
                </a:cubicBezTo>
                <a:cubicBezTo>
                  <a:pt x="11797" y="7933"/>
                  <a:pt x="11733" y="8028"/>
                  <a:pt x="11654" y="8107"/>
                </a:cubicBezTo>
                <a:cubicBezTo>
                  <a:pt x="11565" y="8182"/>
                  <a:pt x="11517" y="8299"/>
                  <a:pt x="11393" y="8299"/>
                </a:cubicBezTo>
                <a:cubicBezTo>
                  <a:pt x="11385" y="8299"/>
                  <a:pt x="11377" y="8298"/>
                  <a:pt x="11369" y="8297"/>
                </a:cubicBezTo>
                <a:lnTo>
                  <a:pt x="11116" y="8567"/>
                </a:lnTo>
                <a:lnTo>
                  <a:pt x="10910" y="8757"/>
                </a:lnTo>
                <a:lnTo>
                  <a:pt x="10878" y="8757"/>
                </a:lnTo>
                <a:cubicBezTo>
                  <a:pt x="10704" y="8788"/>
                  <a:pt x="10672" y="9026"/>
                  <a:pt x="10482" y="9042"/>
                </a:cubicBezTo>
                <a:lnTo>
                  <a:pt x="10087" y="9406"/>
                </a:lnTo>
                <a:lnTo>
                  <a:pt x="9992" y="9406"/>
                </a:lnTo>
                <a:cubicBezTo>
                  <a:pt x="9976" y="9453"/>
                  <a:pt x="9960" y="9517"/>
                  <a:pt x="9944" y="9564"/>
                </a:cubicBezTo>
                <a:cubicBezTo>
                  <a:pt x="9928" y="9580"/>
                  <a:pt x="9912" y="9580"/>
                  <a:pt x="9912" y="9580"/>
                </a:cubicBezTo>
                <a:lnTo>
                  <a:pt x="9738" y="9580"/>
                </a:lnTo>
                <a:cubicBezTo>
                  <a:pt x="9722" y="9612"/>
                  <a:pt x="9691" y="9612"/>
                  <a:pt x="9691" y="9627"/>
                </a:cubicBezTo>
                <a:cubicBezTo>
                  <a:pt x="9691" y="9659"/>
                  <a:pt x="9691" y="9691"/>
                  <a:pt x="9691" y="9722"/>
                </a:cubicBezTo>
                <a:cubicBezTo>
                  <a:pt x="9406" y="9992"/>
                  <a:pt x="9374" y="10055"/>
                  <a:pt x="8994" y="10704"/>
                </a:cubicBezTo>
                <a:cubicBezTo>
                  <a:pt x="8962" y="10752"/>
                  <a:pt x="8962" y="10831"/>
                  <a:pt x="9010" y="10862"/>
                </a:cubicBezTo>
                <a:lnTo>
                  <a:pt x="9200" y="10862"/>
                </a:lnTo>
                <a:lnTo>
                  <a:pt x="9295" y="10957"/>
                </a:lnTo>
                <a:lnTo>
                  <a:pt x="9928" y="10957"/>
                </a:lnTo>
                <a:lnTo>
                  <a:pt x="10023" y="10862"/>
                </a:lnTo>
                <a:lnTo>
                  <a:pt x="10308" y="10862"/>
                </a:lnTo>
                <a:cubicBezTo>
                  <a:pt x="10583" y="10786"/>
                  <a:pt x="10740" y="10592"/>
                  <a:pt x="10977" y="10592"/>
                </a:cubicBezTo>
                <a:cubicBezTo>
                  <a:pt x="10986" y="10592"/>
                  <a:pt x="10996" y="10593"/>
                  <a:pt x="11005" y="10593"/>
                </a:cubicBezTo>
                <a:cubicBezTo>
                  <a:pt x="11052" y="10498"/>
                  <a:pt x="11195" y="10530"/>
                  <a:pt x="11258" y="10435"/>
                </a:cubicBezTo>
                <a:cubicBezTo>
                  <a:pt x="11306" y="10340"/>
                  <a:pt x="11432" y="10340"/>
                  <a:pt x="11496" y="10277"/>
                </a:cubicBezTo>
                <a:cubicBezTo>
                  <a:pt x="11575" y="10213"/>
                  <a:pt x="11670" y="10261"/>
                  <a:pt x="11717" y="10150"/>
                </a:cubicBezTo>
                <a:cubicBezTo>
                  <a:pt x="11781" y="10039"/>
                  <a:pt x="11907" y="10071"/>
                  <a:pt x="11971" y="9992"/>
                </a:cubicBezTo>
                <a:cubicBezTo>
                  <a:pt x="11999" y="9950"/>
                  <a:pt x="12036" y="9942"/>
                  <a:pt x="12075" y="9942"/>
                </a:cubicBezTo>
                <a:cubicBezTo>
                  <a:pt x="12100" y="9942"/>
                  <a:pt x="12126" y="9945"/>
                  <a:pt x="12151" y="9945"/>
                </a:cubicBezTo>
                <a:cubicBezTo>
                  <a:pt x="12177" y="9945"/>
                  <a:pt x="12202" y="9942"/>
                  <a:pt x="12224" y="9928"/>
                </a:cubicBezTo>
                <a:cubicBezTo>
                  <a:pt x="12462" y="9770"/>
                  <a:pt x="12715" y="9659"/>
                  <a:pt x="12968" y="9532"/>
                </a:cubicBezTo>
                <a:cubicBezTo>
                  <a:pt x="13016" y="9501"/>
                  <a:pt x="13063" y="9485"/>
                  <a:pt x="13111" y="9453"/>
                </a:cubicBezTo>
                <a:cubicBezTo>
                  <a:pt x="13174" y="9406"/>
                  <a:pt x="13222" y="9358"/>
                  <a:pt x="13269" y="9295"/>
                </a:cubicBezTo>
                <a:lnTo>
                  <a:pt x="13554" y="9295"/>
                </a:lnTo>
                <a:lnTo>
                  <a:pt x="13713" y="9137"/>
                </a:lnTo>
                <a:lnTo>
                  <a:pt x="13792" y="9121"/>
                </a:lnTo>
                <a:cubicBezTo>
                  <a:pt x="13839" y="9105"/>
                  <a:pt x="13871" y="9073"/>
                  <a:pt x="13871" y="9026"/>
                </a:cubicBezTo>
                <a:cubicBezTo>
                  <a:pt x="13776" y="8962"/>
                  <a:pt x="13776" y="8962"/>
                  <a:pt x="13808" y="8852"/>
                </a:cubicBezTo>
                <a:lnTo>
                  <a:pt x="13808" y="8852"/>
                </a:lnTo>
                <a:cubicBezTo>
                  <a:pt x="13903" y="8883"/>
                  <a:pt x="13839" y="8962"/>
                  <a:pt x="13871" y="9026"/>
                </a:cubicBezTo>
                <a:cubicBezTo>
                  <a:pt x="13934" y="9026"/>
                  <a:pt x="13950" y="8962"/>
                  <a:pt x="13998" y="8931"/>
                </a:cubicBezTo>
                <a:cubicBezTo>
                  <a:pt x="14045" y="8899"/>
                  <a:pt x="14061" y="8836"/>
                  <a:pt x="14140" y="8836"/>
                </a:cubicBezTo>
                <a:lnTo>
                  <a:pt x="14140" y="8662"/>
                </a:lnTo>
                <a:cubicBezTo>
                  <a:pt x="14108" y="8646"/>
                  <a:pt x="14077" y="8630"/>
                  <a:pt x="14045" y="8598"/>
                </a:cubicBezTo>
                <a:cubicBezTo>
                  <a:pt x="14070" y="8581"/>
                  <a:pt x="14088" y="8575"/>
                  <a:pt x="14100" y="8575"/>
                </a:cubicBezTo>
                <a:cubicBezTo>
                  <a:pt x="14134" y="8575"/>
                  <a:pt x="14128" y="8627"/>
                  <a:pt x="14140" y="8662"/>
                </a:cubicBezTo>
                <a:cubicBezTo>
                  <a:pt x="14156" y="8677"/>
                  <a:pt x="14203" y="8693"/>
                  <a:pt x="14219" y="8709"/>
                </a:cubicBezTo>
                <a:cubicBezTo>
                  <a:pt x="14219" y="8757"/>
                  <a:pt x="14219" y="8804"/>
                  <a:pt x="14219" y="8836"/>
                </a:cubicBezTo>
                <a:cubicBezTo>
                  <a:pt x="14224" y="8834"/>
                  <a:pt x="14228" y="8834"/>
                  <a:pt x="14233" y="8834"/>
                </a:cubicBezTo>
                <a:cubicBezTo>
                  <a:pt x="14259" y="8834"/>
                  <a:pt x="14288" y="8852"/>
                  <a:pt x="14316" y="8852"/>
                </a:cubicBezTo>
                <a:cubicBezTo>
                  <a:pt x="14338" y="8852"/>
                  <a:pt x="14359" y="8841"/>
                  <a:pt x="14378" y="8804"/>
                </a:cubicBezTo>
                <a:cubicBezTo>
                  <a:pt x="14441" y="8725"/>
                  <a:pt x="14568" y="8741"/>
                  <a:pt x="14631" y="8646"/>
                </a:cubicBezTo>
                <a:cubicBezTo>
                  <a:pt x="14710" y="8582"/>
                  <a:pt x="14789" y="8519"/>
                  <a:pt x="14884" y="8487"/>
                </a:cubicBezTo>
                <a:cubicBezTo>
                  <a:pt x="14963" y="8456"/>
                  <a:pt x="15043" y="8424"/>
                  <a:pt x="15106" y="8361"/>
                </a:cubicBezTo>
                <a:cubicBezTo>
                  <a:pt x="15185" y="8297"/>
                  <a:pt x="15264" y="8250"/>
                  <a:pt x="15343" y="8202"/>
                </a:cubicBezTo>
                <a:cubicBezTo>
                  <a:pt x="15359" y="8187"/>
                  <a:pt x="15375" y="8155"/>
                  <a:pt x="15375" y="8139"/>
                </a:cubicBezTo>
                <a:lnTo>
                  <a:pt x="15217" y="8076"/>
                </a:lnTo>
                <a:cubicBezTo>
                  <a:pt x="15280" y="7917"/>
                  <a:pt x="15438" y="7917"/>
                  <a:pt x="15549" y="7838"/>
                </a:cubicBezTo>
                <a:cubicBezTo>
                  <a:pt x="15565" y="7886"/>
                  <a:pt x="15581" y="7949"/>
                  <a:pt x="15613" y="7997"/>
                </a:cubicBezTo>
                <a:lnTo>
                  <a:pt x="15692" y="8012"/>
                </a:lnTo>
                <a:lnTo>
                  <a:pt x="15739" y="8012"/>
                </a:lnTo>
                <a:lnTo>
                  <a:pt x="16214" y="7775"/>
                </a:lnTo>
                <a:lnTo>
                  <a:pt x="16373" y="7601"/>
                </a:lnTo>
                <a:cubicBezTo>
                  <a:pt x="16547" y="7537"/>
                  <a:pt x="16705" y="7458"/>
                  <a:pt x="16863" y="7363"/>
                </a:cubicBezTo>
                <a:cubicBezTo>
                  <a:pt x="16990" y="7268"/>
                  <a:pt x="17117" y="7173"/>
                  <a:pt x="17243" y="7094"/>
                </a:cubicBezTo>
                <a:cubicBezTo>
                  <a:pt x="17259" y="7078"/>
                  <a:pt x="17275" y="7047"/>
                  <a:pt x="17291" y="7031"/>
                </a:cubicBezTo>
                <a:cubicBezTo>
                  <a:pt x="17259" y="6999"/>
                  <a:pt x="17228" y="6991"/>
                  <a:pt x="17198" y="6991"/>
                </a:cubicBezTo>
                <a:cubicBezTo>
                  <a:pt x="17168" y="6991"/>
                  <a:pt x="17140" y="6999"/>
                  <a:pt x="17117" y="6999"/>
                </a:cubicBezTo>
                <a:lnTo>
                  <a:pt x="17069" y="7015"/>
                </a:lnTo>
                <a:cubicBezTo>
                  <a:pt x="17053" y="7031"/>
                  <a:pt x="17038" y="7078"/>
                  <a:pt x="17038" y="7078"/>
                </a:cubicBezTo>
                <a:cubicBezTo>
                  <a:pt x="16895" y="7078"/>
                  <a:pt x="16848" y="7205"/>
                  <a:pt x="16737" y="7284"/>
                </a:cubicBezTo>
                <a:lnTo>
                  <a:pt x="16610" y="7284"/>
                </a:lnTo>
                <a:lnTo>
                  <a:pt x="16753" y="6999"/>
                </a:lnTo>
                <a:lnTo>
                  <a:pt x="16753" y="6999"/>
                </a:lnTo>
                <a:cubicBezTo>
                  <a:pt x="16724" y="7006"/>
                  <a:pt x="16699" y="7009"/>
                  <a:pt x="16675" y="7009"/>
                </a:cubicBezTo>
                <a:cubicBezTo>
                  <a:pt x="16529" y="7009"/>
                  <a:pt x="16470" y="6893"/>
                  <a:pt x="16388" y="6825"/>
                </a:cubicBezTo>
                <a:lnTo>
                  <a:pt x="16293" y="6920"/>
                </a:lnTo>
                <a:lnTo>
                  <a:pt x="16119" y="6920"/>
                </a:lnTo>
                <a:cubicBezTo>
                  <a:pt x="16040" y="6983"/>
                  <a:pt x="15977" y="7094"/>
                  <a:pt x="15834" y="7110"/>
                </a:cubicBezTo>
                <a:cubicBezTo>
                  <a:pt x="15755" y="7126"/>
                  <a:pt x="15708" y="7205"/>
                  <a:pt x="15708" y="7284"/>
                </a:cubicBezTo>
                <a:cubicBezTo>
                  <a:pt x="15866" y="7316"/>
                  <a:pt x="16024" y="7395"/>
                  <a:pt x="16151" y="7506"/>
                </a:cubicBezTo>
                <a:cubicBezTo>
                  <a:pt x="16040" y="7664"/>
                  <a:pt x="15866" y="7775"/>
                  <a:pt x="15676" y="7822"/>
                </a:cubicBezTo>
                <a:lnTo>
                  <a:pt x="15454" y="7632"/>
                </a:lnTo>
                <a:lnTo>
                  <a:pt x="15248" y="7743"/>
                </a:lnTo>
                <a:cubicBezTo>
                  <a:pt x="15264" y="7838"/>
                  <a:pt x="15169" y="7854"/>
                  <a:pt x="15122" y="7917"/>
                </a:cubicBezTo>
                <a:lnTo>
                  <a:pt x="14963" y="7917"/>
                </a:lnTo>
                <a:cubicBezTo>
                  <a:pt x="14894" y="7970"/>
                  <a:pt x="14848" y="7993"/>
                  <a:pt x="14810" y="7993"/>
                </a:cubicBezTo>
                <a:cubicBezTo>
                  <a:pt x="14780" y="7993"/>
                  <a:pt x="14754" y="7978"/>
                  <a:pt x="14726" y="7949"/>
                </a:cubicBezTo>
                <a:cubicBezTo>
                  <a:pt x="14773" y="7886"/>
                  <a:pt x="14853" y="7854"/>
                  <a:pt x="14884" y="7759"/>
                </a:cubicBezTo>
                <a:cubicBezTo>
                  <a:pt x="14853" y="7743"/>
                  <a:pt x="14821" y="7727"/>
                  <a:pt x="14789" y="7727"/>
                </a:cubicBezTo>
                <a:cubicBezTo>
                  <a:pt x="14647" y="7807"/>
                  <a:pt x="14504" y="7886"/>
                  <a:pt x="14346" y="7965"/>
                </a:cubicBezTo>
                <a:lnTo>
                  <a:pt x="14346" y="8012"/>
                </a:lnTo>
                <a:cubicBezTo>
                  <a:pt x="14385" y="8012"/>
                  <a:pt x="14429" y="8005"/>
                  <a:pt x="14476" y="8005"/>
                </a:cubicBezTo>
                <a:cubicBezTo>
                  <a:pt x="14524" y="8005"/>
                  <a:pt x="14575" y="8012"/>
                  <a:pt x="14631" y="8044"/>
                </a:cubicBezTo>
                <a:cubicBezTo>
                  <a:pt x="14615" y="8092"/>
                  <a:pt x="14599" y="8139"/>
                  <a:pt x="14599" y="8187"/>
                </a:cubicBezTo>
                <a:lnTo>
                  <a:pt x="14393" y="8187"/>
                </a:lnTo>
                <a:lnTo>
                  <a:pt x="14314" y="8266"/>
                </a:lnTo>
                <a:cubicBezTo>
                  <a:pt x="14279" y="8284"/>
                  <a:pt x="14245" y="8286"/>
                  <a:pt x="14214" y="8286"/>
                </a:cubicBezTo>
                <a:cubicBezTo>
                  <a:pt x="14204" y="8286"/>
                  <a:pt x="14193" y="8286"/>
                  <a:pt x="14184" y="8286"/>
                </a:cubicBezTo>
                <a:cubicBezTo>
                  <a:pt x="14144" y="8286"/>
                  <a:pt x="14108" y="8290"/>
                  <a:pt x="14077" y="8329"/>
                </a:cubicBezTo>
                <a:lnTo>
                  <a:pt x="14188" y="8440"/>
                </a:lnTo>
                <a:cubicBezTo>
                  <a:pt x="14045" y="8472"/>
                  <a:pt x="13918" y="8472"/>
                  <a:pt x="13792" y="8472"/>
                </a:cubicBezTo>
                <a:lnTo>
                  <a:pt x="13586" y="8345"/>
                </a:lnTo>
                <a:cubicBezTo>
                  <a:pt x="13522" y="8440"/>
                  <a:pt x="13475" y="8503"/>
                  <a:pt x="13427" y="8567"/>
                </a:cubicBezTo>
                <a:lnTo>
                  <a:pt x="13237" y="8567"/>
                </a:lnTo>
                <a:lnTo>
                  <a:pt x="13127" y="8662"/>
                </a:lnTo>
                <a:lnTo>
                  <a:pt x="12968" y="8662"/>
                </a:lnTo>
                <a:cubicBezTo>
                  <a:pt x="12652" y="8962"/>
                  <a:pt x="12208" y="9057"/>
                  <a:pt x="11860" y="9295"/>
                </a:cubicBezTo>
                <a:lnTo>
                  <a:pt x="11638" y="9295"/>
                </a:lnTo>
                <a:cubicBezTo>
                  <a:pt x="11638" y="9327"/>
                  <a:pt x="11622" y="9374"/>
                  <a:pt x="11607" y="9374"/>
                </a:cubicBezTo>
                <a:cubicBezTo>
                  <a:pt x="11527" y="9390"/>
                  <a:pt x="11448" y="9390"/>
                  <a:pt x="11369" y="9406"/>
                </a:cubicBezTo>
                <a:lnTo>
                  <a:pt x="11242" y="9580"/>
                </a:lnTo>
                <a:lnTo>
                  <a:pt x="11021" y="9580"/>
                </a:lnTo>
                <a:cubicBezTo>
                  <a:pt x="11052" y="9485"/>
                  <a:pt x="11100" y="9406"/>
                  <a:pt x="11132" y="9327"/>
                </a:cubicBezTo>
                <a:lnTo>
                  <a:pt x="11448" y="9168"/>
                </a:lnTo>
                <a:lnTo>
                  <a:pt x="11860" y="8757"/>
                </a:lnTo>
                <a:cubicBezTo>
                  <a:pt x="12097" y="8709"/>
                  <a:pt x="12177" y="8487"/>
                  <a:pt x="12335" y="8361"/>
                </a:cubicBezTo>
                <a:cubicBezTo>
                  <a:pt x="12367" y="8345"/>
                  <a:pt x="12382" y="8297"/>
                  <a:pt x="12398" y="8297"/>
                </a:cubicBezTo>
                <a:cubicBezTo>
                  <a:pt x="12572" y="8282"/>
                  <a:pt x="12620" y="8107"/>
                  <a:pt x="12747" y="8044"/>
                </a:cubicBezTo>
                <a:cubicBezTo>
                  <a:pt x="12873" y="7981"/>
                  <a:pt x="13000" y="7886"/>
                  <a:pt x="13095" y="7775"/>
                </a:cubicBezTo>
                <a:lnTo>
                  <a:pt x="13095" y="7680"/>
                </a:lnTo>
                <a:cubicBezTo>
                  <a:pt x="13174" y="7617"/>
                  <a:pt x="13285" y="7617"/>
                  <a:pt x="13348" y="7522"/>
                </a:cubicBezTo>
                <a:cubicBezTo>
                  <a:pt x="13396" y="7427"/>
                  <a:pt x="13491" y="7490"/>
                  <a:pt x="13538" y="7427"/>
                </a:cubicBezTo>
                <a:cubicBezTo>
                  <a:pt x="13586" y="7363"/>
                  <a:pt x="13633" y="7268"/>
                  <a:pt x="13744" y="7268"/>
                </a:cubicBezTo>
                <a:cubicBezTo>
                  <a:pt x="13887" y="7126"/>
                  <a:pt x="14093" y="7078"/>
                  <a:pt x="14219" y="6904"/>
                </a:cubicBezTo>
                <a:cubicBezTo>
                  <a:pt x="14230" y="6904"/>
                  <a:pt x="14261" y="6911"/>
                  <a:pt x="14286" y="6911"/>
                </a:cubicBezTo>
                <a:cubicBezTo>
                  <a:pt x="14298" y="6911"/>
                  <a:pt x="14309" y="6909"/>
                  <a:pt x="14314" y="6904"/>
                </a:cubicBezTo>
                <a:cubicBezTo>
                  <a:pt x="14378" y="6857"/>
                  <a:pt x="14425" y="6809"/>
                  <a:pt x="14473" y="6746"/>
                </a:cubicBezTo>
                <a:cubicBezTo>
                  <a:pt x="14520" y="6651"/>
                  <a:pt x="14647" y="6667"/>
                  <a:pt x="14726" y="6587"/>
                </a:cubicBezTo>
                <a:lnTo>
                  <a:pt x="14726" y="6477"/>
                </a:lnTo>
                <a:cubicBezTo>
                  <a:pt x="14773" y="6477"/>
                  <a:pt x="14821" y="6445"/>
                  <a:pt x="14868" y="6429"/>
                </a:cubicBezTo>
                <a:cubicBezTo>
                  <a:pt x="14909" y="6388"/>
                  <a:pt x="14951" y="6347"/>
                  <a:pt x="15002" y="6347"/>
                </a:cubicBezTo>
                <a:cubicBezTo>
                  <a:pt x="15010" y="6347"/>
                  <a:pt x="15018" y="6348"/>
                  <a:pt x="15027" y="6350"/>
                </a:cubicBezTo>
                <a:cubicBezTo>
                  <a:pt x="15169" y="6271"/>
                  <a:pt x="15233" y="6081"/>
                  <a:pt x="15423" y="6065"/>
                </a:cubicBezTo>
                <a:lnTo>
                  <a:pt x="15739" y="5732"/>
                </a:lnTo>
                <a:cubicBezTo>
                  <a:pt x="15818" y="5701"/>
                  <a:pt x="15866" y="5701"/>
                  <a:pt x="15898" y="5669"/>
                </a:cubicBezTo>
                <a:cubicBezTo>
                  <a:pt x="16008" y="5574"/>
                  <a:pt x="16119" y="5463"/>
                  <a:pt x="16214" y="5352"/>
                </a:cubicBezTo>
                <a:cubicBezTo>
                  <a:pt x="16293" y="5242"/>
                  <a:pt x="16452" y="5273"/>
                  <a:pt x="16531" y="5131"/>
                </a:cubicBezTo>
                <a:cubicBezTo>
                  <a:pt x="16594" y="4972"/>
                  <a:pt x="16800" y="5004"/>
                  <a:pt x="16879" y="4862"/>
                </a:cubicBezTo>
                <a:cubicBezTo>
                  <a:pt x="16927" y="4767"/>
                  <a:pt x="17038" y="4814"/>
                  <a:pt x="17101" y="4735"/>
                </a:cubicBezTo>
                <a:cubicBezTo>
                  <a:pt x="17148" y="4672"/>
                  <a:pt x="17228" y="4592"/>
                  <a:pt x="17291" y="4545"/>
                </a:cubicBezTo>
                <a:cubicBezTo>
                  <a:pt x="17370" y="4466"/>
                  <a:pt x="17433" y="4371"/>
                  <a:pt x="17528" y="4339"/>
                </a:cubicBezTo>
                <a:cubicBezTo>
                  <a:pt x="17608" y="4307"/>
                  <a:pt x="17671" y="4244"/>
                  <a:pt x="17718" y="4181"/>
                </a:cubicBezTo>
                <a:cubicBezTo>
                  <a:pt x="17798" y="4086"/>
                  <a:pt x="17908" y="4086"/>
                  <a:pt x="17972" y="4022"/>
                </a:cubicBezTo>
                <a:cubicBezTo>
                  <a:pt x="18098" y="3912"/>
                  <a:pt x="18225" y="3785"/>
                  <a:pt x="18320" y="3658"/>
                </a:cubicBezTo>
                <a:cubicBezTo>
                  <a:pt x="18447" y="3516"/>
                  <a:pt x="18605" y="3500"/>
                  <a:pt x="18716" y="3373"/>
                </a:cubicBezTo>
                <a:cubicBezTo>
                  <a:pt x="18922" y="3152"/>
                  <a:pt x="19143" y="2930"/>
                  <a:pt x="19365" y="2724"/>
                </a:cubicBezTo>
                <a:lnTo>
                  <a:pt x="19365" y="2597"/>
                </a:lnTo>
                <a:cubicBezTo>
                  <a:pt x="19373" y="2598"/>
                  <a:pt x="19381" y="2599"/>
                  <a:pt x="19389" y="2599"/>
                </a:cubicBezTo>
                <a:cubicBezTo>
                  <a:pt x="19529" y="2599"/>
                  <a:pt x="19576" y="2467"/>
                  <a:pt x="19666" y="2392"/>
                </a:cubicBezTo>
                <a:lnTo>
                  <a:pt x="19777" y="2392"/>
                </a:lnTo>
                <a:cubicBezTo>
                  <a:pt x="19793" y="2344"/>
                  <a:pt x="19808" y="2281"/>
                  <a:pt x="19824" y="2233"/>
                </a:cubicBezTo>
                <a:cubicBezTo>
                  <a:pt x="19872" y="2186"/>
                  <a:pt x="19903" y="2138"/>
                  <a:pt x="19951" y="2106"/>
                </a:cubicBezTo>
                <a:cubicBezTo>
                  <a:pt x="20030" y="2043"/>
                  <a:pt x="20093" y="1980"/>
                  <a:pt x="20157" y="1901"/>
                </a:cubicBezTo>
                <a:cubicBezTo>
                  <a:pt x="20204" y="1837"/>
                  <a:pt x="20236" y="1726"/>
                  <a:pt x="20268" y="1631"/>
                </a:cubicBezTo>
                <a:cubicBezTo>
                  <a:pt x="20347" y="1473"/>
                  <a:pt x="20442" y="1315"/>
                  <a:pt x="20537" y="1125"/>
                </a:cubicBezTo>
                <a:lnTo>
                  <a:pt x="20537" y="507"/>
                </a:lnTo>
                <a:lnTo>
                  <a:pt x="20220" y="175"/>
                </a:lnTo>
                <a:lnTo>
                  <a:pt x="20046" y="175"/>
                </a:lnTo>
                <a:lnTo>
                  <a:pt x="19951" y="80"/>
                </a:lnTo>
                <a:lnTo>
                  <a:pt x="19682" y="80"/>
                </a:lnTo>
                <a:lnTo>
                  <a:pt x="19587" y="1"/>
                </a:lnTo>
                <a:lnTo>
                  <a:pt x="19492" y="80"/>
                </a:lnTo>
                <a:lnTo>
                  <a:pt x="194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8"/>
          <p:cNvSpPr/>
          <p:nvPr/>
        </p:nvSpPr>
        <p:spPr>
          <a:xfrm rot="7348392" flipH="1">
            <a:off x="10005248" y="193382"/>
            <a:ext cx="2005637" cy="315879"/>
          </a:xfrm>
          <a:custGeom>
            <a:avLst/>
            <a:gdLst/>
            <a:ahLst/>
            <a:cxnLst/>
            <a:rect l="l" t="t" r="r" b="b"/>
            <a:pathLst>
              <a:path w="27440" h="4322" extrusionOk="0">
                <a:moveTo>
                  <a:pt x="887" y="2405"/>
                </a:moveTo>
                <a:lnTo>
                  <a:pt x="887" y="2405"/>
                </a:lnTo>
                <a:cubicBezTo>
                  <a:pt x="941" y="2486"/>
                  <a:pt x="903" y="2487"/>
                  <a:pt x="842" y="2495"/>
                </a:cubicBezTo>
                <a:lnTo>
                  <a:pt x="842" y="2495"/>
                </a:lnTo>
                <a:cubicBezTo>
                  <a:pt x="857" y="2465"/>
                  <a:pt x="872" y="2435"/>
                  <a:pt x="887" y="2405"/>
                </a:cubicBezTo>
                <a:close/>
                <a:moveTo>
                  <a:pt x="809" y="2502"/>
                </a:moveTo>
                <a:cubicBezTo>
                  <a:pt x="839" y="2564"/>
                  <a:pt x="807" y="2595"/>
                  <a:pt x="744" y="2595"/>
                </a:cubicBezTo>
                <a:lnTo>
                  <a:pt x="744" y="2817"/>
                </a:lnTo>
                <a:lnTo>
                  <a:pt x="602" y="2959"/>
                </a:lnTo>
                <a:cubicBezTo>
                  <a:pt x="586" y="2928"/>
                  <a:pt x="570" y="2880"/>
                  <a:pt x="570" y="2849"/>
                </a:cubicBezTo>
                <a:cubicBezTo>
                  <a:pt x="618" y="2754"/>
                  <a:pt x="681" y="2674"/>
                  <a:pt x="744" y="2595"/>
                </a:cubicBezTo>
                <a:cubicBezTo>
                  <a:pt x="744" y="2530"/>
                  <a:pt x="766" y="2508"/>
                  <a:pt x="809" y="2502"/>
                </a:cubicBezTo>
                <a:close/>
                <a:moveTo>
                  <a:pt x="408" y="3032"/>
                </a:moveTo>
                <a:cubicBezTo>
                  <a:pt x="436" y="3032"/>
                  <a:pt x="461" y="3043"/>
                  <a:pt x="475" y="3086"/>
                </a:cubicBezTo>
                <a:cubicBezTo>
                  <a:pt x="423" y="3106"/>
                  <a:pt x="392" y="3117"/>
                  <a:pt x="371" y="3117"/>
                </a:cubicBezTo>
                <a:cubicBezTo>
                  <a:pt x="340" y="3117"/>
                  <a:pt x="329" y="3094"/>
                  <a:pt x="301" y="3039"/>
                </a:cubicBezTo>
                <a:lnTo>
                  <a:pt x="301" y="3039"/>
                </a:lnTo>
                <a:cubicBezTo>
                  <a:pt x="309" y="3041"/>
                  <a:pt x="317" y="3041"/>
                  <a:pt x="325" y="3041"/>
                </a:cubicBezTo>
                <a:cubicBezTo>
                  <a:pt x="353" y="3041"/>
                  <a:pt x="382" y="3032"/>
                  <a:pt x="408" y="3032"/>
                </a:cubicBezTo>
                <a:close/>
                <a:moveTo>
                  <a:pt x="27350" y="0"/>
                </a:moveTo>
                <a:cubicBezTo>
                  <a:pt x="27326" y="0"/>
                  <a:pt x="27304" y="16"/>
                  <a:pt x="27282" y="46"/>
                </a:cubicBezTo>
                <a:cubicBezTo>
                  <a:pt x="27266" y="109"/>
                  <a:pt x="27250" y="141"/>
                  <a:pt x="27250" y="189"/>
                </a:cubicBezTo>
                <a:cubicBezTo>
                  <a:pt x="27226" y="185"/>
                  <a:pt x="27203" y="183"/>
                  <a:pt x="27182" y="183"/>
                </a:cubicBezTo>
                <a:cubicBezTo>
                  <a:pt x="27116" y="183"/>
                  <a:pt x="27060" y="200"/>
                  <a:pt x="27012" y="236"/>
                </a:cubicBezTo>
                <a:lnTo>
                  <a:pt x="27171" y="299"/>
                </a:lnTo>
                <a:cubicBezTo>
                  <a:pt x="27139" y="379"/>
                  <a:pt x="27092" y="458"/>
                  <a:pt x="27060" y="537"/>
                </a:cubicBezTo>
                <a:cubicBezTo>
                  <a:pt x="27046" y="535"/>
                  <a:pt x="27033" y="534"/>
                  <a:pt x="27019" y="534"/>
                </a:cubicBezTo>
                <a:cubicBezTo>
                  <a:pt x="26972" y="534"/>
                  <a:pt x="26926" y="543"/>
                  <a:pt x="26879" y="543"/>
                </a:cubicBezTo>
                <a:cubicBezTo>
                  <a:pt x="26828" y="543"/>
                  <a:pt x="26778" y="533"/>
                  <a:pt x="26727" y="489"/>
                </a:cubicBezTo>
                <a:lnTo>
                  <a:pt x="26917" y="410"/>
                </a:lnTo>
                <a:lnTo>
                  <a:pt x="26822" y="299"/>
                </a:lnTo>
                <a:cubicBezTo>
                  <a:pt x="26807" y="236"/>
                  <a:pt x="26854" y="157"/>
                  <a:pt x="26791" y="94"/>
                </a:cubicBezTo>
                <a:cubicBezTo>
                  <a:pt x="26769" y="86"/>
                  <a:pt x="26745" y="79"/>
                  <a:pt x="26722" y="79"/>
                </a:cubicBezTo>
                <a:cubicBezTo>
                  <a:pt x="26693" y="79"/>
                  <a:pt x="26666" y="90"/>
                  <a:pt x="26648" y="125"/>
                </a:cubicBezTo>
                <a:lnTo>
                  <a:pt x="26743" y="236"/>
                </a:lnTo>
                <a:cubicBezTo>
                  <a:pt x="26696" y="347"/>
                  <a:pt x="26648" y="442"/>
                  <a:pt x="26601" y="521"/>
                </a:cubicBezTo>
                <a:lnTo>
                  <a:pt x="26379" y="315"/>
                </a:lnTo>
                <a:lnTo>
                  <a:pt x="26458" y="220"/>
                </a:lnTo>
                <a:cubicBezTo>
                  <a:pt x="26427" y="181"/>
                  <a:pt x="26391" y="173"/>
                  <a:pt x="26353" y="173"/>
                </a:cubicBezTo>
                <a:cubicBezTo>
                  <a:pt x="26328" y="173"/>
                  <a:pt x="26302" y="176"/>
                  <a:pt x="26276" y="176"/>
                </a:cubicBezTo>
                <a:cubicBezTo>
                  <a:pt x="26263" y="176"/>
                  <a:pt x="26250" y="175"/>
                  <a:pt x="26237" y="173"/>
                </a:cubicBezTo>
                <a:lnTo>
                  <a:pt x="26142" y="268"/>
                </a:lnTo>
                <a:lnTo>
                  <a:pt x="25429" y="268"/>
                </a:lnTo>
                <a:lnTo>
                  <a:pt x="25334" y="347"/>
                </a:lnTo>
                <a:lnTo>
                  <a:pt x="25160" y="347"/>
                </a:lnTo>
                <a:lnTo>
                  <a:pt x="25017" y="252"/>
                </a:lnTo>
                <a:lnTo>
                  <a:pt x="24827" y="379"/>
                </a:lnTo>
                <a:lnTo>
                  <a:pt x="24701" y="284"/>
                </a:lnTo>
                <a:lnTo>
                  <a:pt x="24241" y="284"/>
                </a:lnTo>
                <a:lnTo>
                  <a:pt x="24162" y="363"/>
                </a:lnTo>
                <a:lnTo>
                  <a:pt x="23165" y="363"/>
                </a:lnTo>
                <a:cubicBezTo>
                  <a:pt x="23149" y="363"/>
                  <a:pt x="23149" y="379"/>
                  <a:pt x="23133" y="379"/>
                </a:cubicBezTo>
                <a:lnTo>
                  <a:pt x="23070" y="442"/>
                </a:lnTo>
                <a:lnTo>
                  <a:pt x="22436" y="442"/>
                </a:lnTo>
                <a:lnTo>
                  <a:pt x="22341" y="537"/>
                </a:lnTo>
                <a:lnTo>
                  <a:pt x="22072" y="537"/>
                </a:lnTo>
                <a:lnTo>
                  <a:pt x="21961" y="632"/>
                </a:lnTo>
                <a:lnTo>
                  <a:pt x="21344" y="632"/>
                </a:lnTo>
                <a:cubicBezTo>
                  <a:pt x="21312" y="664"/>
                  <a:pt x="21296" y="679"/>
                  <a:pt x="21265" y="727"/>
                </a:cubicBezTo>
                <a:lnTo>
                  <a:pt x="20806" y="727"/>
                </a:lnTo>
                <a:lnTo>
                  <a:pt x="20711" y="822"/>
                </a:lnTo>
                <a:lnTo>
                  <a:pt x="20346" y="822"/>
                </a:lnTo>
                <a:lnTo>
                  <a:pt x="20251" y="917"/>
                </a:lnTo>
                <a:lnTo>
                  <a:pt x="19887" y="917"/>
                </a:lnTo>
                <a:lnTo>
                  <a:pt x="19808" y="996"/>
                </a:lnTo>
                <a:lnTo>
                  <a:pt x="19618" y="996"/>
                </a:lnTo>
                <a:lnTo>
                  <a:pt x="19523" y="1091"/>
                </a:lnTo>
                <a:lnTo>
                  <a:pt x="19254" y="1091"/>
                </a:lnTo>
                <a:cubicBezTo>
                  <a:pt x="19206" y="1186"/>
                  <a:pt x="19096" y="1186"/>
                  <a:pt x="19016" y="1186"/>
                </a:cubicBezTo>
                <a:cubicBezTo>
                  <a:pt x="18943" y="1201"/>
                  <a:pt x="18897" y="1283"/>
                  <a:pt x="18803" y="1283"/>
                </a:cubicBezTo>
                <a:cubicBezTo>
                  <a:pt x="18795" y="1283"/>
                  <a:pt x="18787" y="1282"/>
                  <a:pt x="18779" y="1281"/>
                </a:cubicBezTo>
                <a:cubicBezTo>
                  <a:pt x="18765" y="1278"/>
                  <a:pt x="18750" y="1277"/>
                  <a:pt x="18736" y="1277"/>
                </a:cubicBezTo>
                <a:cubicBezTo>
                  <a:pt x="18667" y="1277"/>
                  <a:pt x="18593" y="1305"/>
                  <a:pt x="18541" y="1344"/>
                </a:cubicBezTo>
                <a:cubicBezTo>
                  <a:pt x="18503" y="1373"/>
                  <a:pt x="18448" y="1379"/>
                  <a:pt x="18390" y="1379"/>
                </a:cubicBezTo>
                <a:cubicBezTo>
                  <a:pt x="18351" y="1379"/>
                  <a:pt x="18310" y="1376"/>
                  <a:pt x="18272" y="1376"/>
                </a:cubicBezTo>
                <a:lnTo>
                  <a:pt x="18177" y="1455"/>
                </a:lnTo>
                <a:lnTo>
                  <a:pt x="17971" y="1471"/>
                </a:lnTo>
                <a:lnTo>
                  <a:pt x="17892" y="1550"/>
                </a:lnTo>
                <a:lnTo>
                  <a:pt x="17623" y="1550"/>
                </a:lnTo>
                <a:lnTo>
                  <a:pt x="17528" y="1645"/>
                </a:lnTo>
                <a:lnTo>
                  <a:pt x="17354" y="1645"/>
                </a:lnTo>
                <a:lnTo>
                  <a:pt x="17243" y="1740"/>
                </a:lnTo>
                <a:lnTo>
                  <a:pt x="16990" y="1740"/>
                </a:lnTo>
                <a:lnTo>
                  <a:pt x="16863" y="1867"/>
                </a:lnTo>
                <a:cubicBezTo>
                  <a:pt x="16847" y="1914"/>
                  <a:pt x="16847" y="1962"/>
                  <a:pt x="16831" y="2025"/>
                </a:cubicBezTo>
                <a:lnTo>
                  <a:pt x="16720" y="1930"/>
                </a:lnTo>
                <a:cubicBezTo>
                  <a:pt x="16681" y="1924"/>
                  <a:pt x="16639" y="1920"/>
                  <a:pt x="16597" y="1920"/>
                </a:cubicBezTo>
                <a:cubicBezTo>
                  <a:pt x="16536" y="1920"/>
                  <a:pt x="16475" y="1928"/>
                  <a:pt x="16420" y="1946"/>
                </a:cubicBezTo>
                <a:cubicBezTo>
                  <a:pt x="16404" y="1978"/>
                  <a:pt x="16372" y="1994"/>
                  <a:pt x="16356" y="2009"/>
                </a:cubicBezTo>
                <a:lnTo>
                  <a:pt x="16103" y="2009"/>
                </a:lnTo>
                <a:lnTo>
                  <a:pt x="16008" y="2104"/>
                </a:lnTo>
                <a:lnTo>
                  <a:pt x="15834" y="2104"/>
                </a:lnTo>
                <a:lnTo>
                  <a:pt x="15723" y="2199"/>
                </a:lnTo>
                <a:cubicBezTo>
                  <a:pt x="15707" y="2197"/>
                  <a:pt x="15691" y="2195"/>
                  <a:pt x="15674" y="2195"/>
                </a:cubicBezTo>
                <a:cubicBezTo>
                  <a:pt x="15592" y="2195"/>
                  <a:pt x="15504" y="2228"/>
                  <a:pt x="15438" y="2294"/>
                </a:cubicBezTo>
                <a:cubicBezTo>
                  <a:pt x="15426" y="2296"/>
                  <a:pt x="15414" y="2297"/>
                  <a:pt x="15402" y="2297"/>
                </a:cubicBezTo>
                <a:cubicBezTo>
                  <a:pt x="15361" y="2297"/>
                  <a:pt x="15318" y="2288"/>
                  <a:pt x="15276" y="2288"/>
                </a:cubicBezTo>
                <a:cubicBezTo>
                  <a:pt x="15232" y="2288"/>
                  <a:pt x="15189" y="2299"/>
                  <a:pt x="15153" y="2342"/>
                </a:cubicBezTo>
                <a:cubicBezTo>
                  <a:pt x="15121" y="2374"/>
                  <a:pt x="15084" y="2382"/>
                  <a:pt x="15047" y="2382"/>
                </a:cubicBezTo>
                <a:cubicBezTo>
                  <a:pt x="15000" y="2382"/>
                  <a:pt x="14952" y="2369"/>
                  <a:pt x="14912" y="2369"/>
                </a:cubicBezTo>
                <a:cubicBezTo>
                  <a:pt x="14889" y="2369"/>
                  <a:pt x="14868" y="2374"/>
                  <a:pt x="14852" y="2389"/>
                </a:cubicBezTo>
                <a:cubicBezTo>
                  <a:pt x="14757" y="2484"/>
                  <a:pt x="14630" y="2405"/>
                  <a:pt x="14535" y="2500"/>
                </a:cubicBezTo>
                <a:cubicBezTo>
                  <a:pt x="14456" y="2611"/>
                  <a:pt x="14345" y="2532"/>
                  <a:pt x="14250" y="2595"/>
                </a:cubicBezTo>
                <a:cubicBezTo>
                  <a:pt x="14171" y="2659"/>
                  <a:pt x="14076" y="2706"/>
                  <a:pt x="13981" y="2754"/>
                </a:cubicBezTo>
                <a:lnTo>
                  <a:pt x="13728" y="2754"/>
                </a:lnTo>
                <a:cubicBezTo>
                  <a:pt x="13475" y="2880"/>
                  <a:pt x="13205" y="2975"/>
                  <a:pt x="12920" y="3023"/>
                </a:cubicBezTo>
                <a:lnTo>
                  <a:pt x="12825" y="3118"/>
                </a:lnTo>
                <a:lnTo>
                  <a:pt x="12651" y="3118"/>
                </a:lnTo>
                <a:lnTo>
                  <a:pt x="12556" y="3213"/>
                </a:lnTo>
                <a:lnTo>
                  <a:pt x="12382" y="3213"/>
                </a:lnTo>
                <a:lnTo>
                  <a:pt x="12271" y="3308"/>
                </a:lnTo>
                <a:lnTo>
                  <a:pt x="11923" y="3308"/>
                </a:lnTo>
                <a:cubicBezTo>
                  <a:pt x="11875" y="3339"/>
                  <a:pt x="11844" y="3371"/>
                  <a:pt x="11828" y="3403"/>
                </a:cubicBezTo>
                <a:cubicBezTo>
                  <a:pt x="11717" y="3403"/>
                  <a:pt x="11685" y="3355"/>
                  <a:pt x="11685" y="3292"/>
                </a:cubicBezTo>
                <a:cubicBezTo>
                  <a:pt x="11796" y="3134"/>
                  <a:pt x="11891" y="2991"/>
                  <a:pt x="11986" y="2880"/>
                </a:cubicBezTo>
                <a:cubicBezTo>
                  <a:pt x="12081" y="2754"/>
                  <a:pt x="12192" y="2659"/>
                  <a:pt x="12303" y="2548"/>
                </a:cubicBezTo>
                <a:cubicBezTo>
                  <a:pt x="12414" y="2437"/>
                  <a:pt x="12525" y="2326"/>
                  <a:pt x="12620" y="2215"/>
                </a:cubicBezTo>
                <a:cubicBezTo>
                  <a:pt x="12715" y="2120"/>
                  <a:pt x="12746" y="1946"/>
                  <a:pt x="12873" y="1883"/>
                </a:cubicBezTo>
                <a:lnTo>
                  <a:pt x="12873" y="1234"/>
                </a:lnTo>
                <a:cubicBezTo>
                  <a:pt x="12746" y="1154"/>
                  <a:pt x="12794" y="1044"/>
                  <a:pt x="12762" y="949"/>
                </a:cubicBezTo>
                <a:cubicBezTo>
                  <a:pt x="12715" y="790"/>
                  <a:pt x="12525" y="838"/>
                  <a:pt x="12445" y="727"/>
                </a:cubicBezTo>
                <a:lnTo>
                  <a:pt x="12192" y="727"/>
                </a:lnTo>
                <a:lnTo>
                  <a:pt x="12113" y="632"/>
                </a:lnTo>
                <a:lnTo>
                  <a:pt x="11480" y="632"/>
                </a:lnTo>
                <a:lnTo>
                  <a:pt x="11385" y="553"/>
                </a:lnTo>
                <a:lnTo>
                  <a:pt x="11290" y="632"/>
                </a:lnTo>
                <a:cubicBezTo>
                  <a:pt x="11235" y="605"/>
                  <a:pt x="11204" y="531"/>
                  <a:pt x="11146" y="531"/>
                </a:cubicBezTo>
                <a:cubicBezTo>
                  <a:pt x="11137" y="531"/>
                  <a:pt x="11126" y="532"/>
                  <a:pt x="11115" y="537"/>
                </a:cubicBezTo>
                <a:lnTo>
                  <a:pt x="11020" y="632"/>
                </a:lnTo>
                <a:lnTo>
                  <a:pt x="10165" y="632"/>
                </a:lnTo>
                <a:cubicBezTo>
                  <a:pt x="10134" y="632"/>
                  <a:pt x="10102" y="648"/>
                  <a:pt x="10086" y="664"/>
                </a:cubicBezTo>
                <a:cubicBezTo>
                  <a:pt x="10070" y="711"/>
                  <a:pt x="10070" y="743"/>
                  <a:pt x="10055" y="790"/>
                </a:cubicBezTo>
                <a:cubicBezTo>
                  <a:pt x="10027" y="811"/>
                  <a:pt x="9997" y="816"/>
                  <a:pt x="9967" y="816"/>
                </a:cubicBezTo>
                <a:cubicBezTo>
                  <a:pt x="9926" y="816"/>
                  <a:pt x="9885" y="806"/>
                  <a:pt x="9849" y="806"/>
                </a:cubicBezTo>
                <a:lnTo>
                  <a:pt x="9770" y="743"/>
                </a:lnTo>
                <a:lnTo>
                  <a:pt x="9453" y="901"/>
                </a:lnTo>
                <a:lnTo>
                  <a:pt x="9231" y="901"/>
                </a:lnTo>
                <a:cubicBezTo>
                  <a:pt x="9213" y="898"/>
                  <a:pt x="9194" y="897"/>
                  <a:pt x="9176" y="897"/>
                </a:cubicBezTo>
                <a:cubicBezTo>
                  <a:pt x="9084" y="897"/>
                  <a:pt x="8994" y="930"/>
                  <a:pt x="8915" y="996"/>
                </a:cubicBezTo>
                <a:lnTo>
                  <a:pt x="8534" y="1186"/>
                </a:lnTo>
                <a:lnTo>
                  <a:pt x="8123" y="1186"/>
                </a:lnTo>
                <a:lnTo>
                  <a:pt x="8044" y="1265"/>
                </a:lnTo>
                <a:lnTo>
                  <a:pt x="7759" y="1281"/>
                </a:lnTo>
                <a:lnTo>
                  <a:pt x="7648" y="1376"/>
                </a:lnTo>
                <a:lnTo>
                  <a:pt x="7204" y="1376"/>
                </a:lnTo>
                <a:lnTo>
                  <a:pt x="6951" y="1645"/>
                </a:lnTo>
                <a:lnTo>
                  <a:pt x="6508" y="1645"/>
                </a:lnTo>
                <a:lnTo>
                  <a:pt x="6397" y="1740"/>
                </a:lnTo>
                <a:lnTo>
                  <a:pt x="6096" y="1740"/>
                </a:lnTo>
                <a:cubicBezTo>
                  <a:pt x="5969" y="1788"/>
                  <a:pt x="5938" y="1883"/>
                  <a:pt x="5843" y="1899"/>
                </a:cubicBezTo>
                <a:lnTo>
                  <a:pt x="5779" y="1835"/>
                </a:lnTo>
                <a:lnTo>
                  <a:pt x="5684" y="1914"/>
                </a:lnTo>
                <a:cubicBezTo>
                  <a:pt x="5656" y="1918"/>
                  <a:pt x="5626" y="1919"/>
                  <a:pt x="5596" y="1919"/>
                </a:cubicBezTo>
                <a:cubicBezTo>
                  <a:pt x="5543" y="1919"/>
                  <a:pt x="5488" y="1915"/>
                  <a:pt x="5434" y="1915"/>
                </a:cubicBezTo>
                <a:cubicBezTo>
                  <a:pt x="5384" y="1915"/>
                  <a:pt x="5335" y="1919"/>
                  <a:pt x="5289" y="1930"/>
                </a:cubicBezTo>
                <a:cubicBezTo>
                  <a:pt x="5257" y="1962"/>
                  <a:pt x="5257" y="1978"/>
                  <a:pt x="5257" y="1978"/>
                </a:cubicBezTo>
                <a:cubicBezTo>
                  <a:pt x="5206" y="2000"/>
                  <a:pt x="5161" y="2005"/>
                  <a:pt x="5121" y="2005"/>
                </a:cubicBezTo>
                <a:cubicBezTo>
                  <a:pt x="5094" y="2005"/>
                  <a:pt x="5068" y="2003"/>
                  <a:pt x="5044" y="2003"/>
                </a:cubicBezTo>
                <a:cubicBezTo>
                  <a:pt x="5002" y="2003"/>
                  <a:pt x="4963" y="2009"/>
                  <a:pt x="4924" y="2041"/>
                </a:cubicBezTo>
                <a:cubicBezTo>
                  <a:pt x="4909" y="2089"/>
                  <a:pt x="4893" y="2136"/>
                  <a:pt x="4893" y="2184"/>
                </a:cubicBezTo>
                <a:lnTo>
                  <a:pt x="4560" y="2184"/>
                </a:lnTo>
                <a:lnTo>
                  <a:pt x="4038" y="2453"/>
                </a:lnTo>
                <a:lnTo>
                  <a:pt x="3959" y="2389"/>
                </a:lnTo>
                <a:lnTo>
                  <a:pt x="3864" y="2469"/>
                </a:lnTo>
                <a:lnTo>
                  <a:pt x="3594" y="2469"/>
                </a:lnTo>
                <a:lnTo>
                  <a:pt x="3515" y="2548"/>
                </a:lnTo>
                <a:lnTo>
                  <a:pt x="3357" y="2453"/>
                </a:lnTo>
                <a:cubicBezTo>
                  <a:pt x="3230" y="2595"/>
                  <a:pt x="3072" y="2706"/>
                  <a:pt x="2882" y="2754"/>
                </a:cubicBezTo>
                <a:lnTo>
                  <a:pt x="2787" y="2659"/>
                </a:lnTo>
                <a:lnTo>
                  <a:pt x="2676" y="2754"/>
                </a:lnTo>
                <a:lnTo>
                  <a:pt x="2439" y="2754"/>
                </a:lnTo>
                <a:lnTo>
                  <a:pt x="2106" y="2944"/>
                </a:lnTo>
                <a:lnTo>
                  <a:pt x="1789" y="2944"/>
                </a:lnTo>
                <a:lnTo>
                  <a:pt x="1694" y="3039"/>
                </a:lnTo>
                <a:lnTo>
                  <a:pt x="1330" y="3039"/>
                </a:lnTo>
                <a:lnTo>
                  <a:pt x="1251" y="3118"/>
                </a:lnTo>
                <a:lnTo>
                  <a:pt x="1077" y="3118"/>
                </a:lnTo>
                <a:lnTo>
                  <a:pt x="824" y="2991"/>
                </a:lnTo>
                <a:cubicBezTo>
                  <a:pt x="919" y="2817"/>
                  <a:pt x="982" y="2674"/>
                  <a:pt x="1077" y="2484"/>
                </a:cubicBezTo>
                <a:lnTo>
                  <a:pt x="1504" y="2041"/>
                </a:lnTo>
                <a:cubicBezTo>
                  <a:pt x="1599" y="1946"/>
                  <a:pt x="1694" y="1851"/>
                  <a:pt x="1789" y="1740"/>
                </a:cubicBezTo>
                <a:cubicBezTo>
                  <a:pt x="1807" y="1745"/>
                  <a:pt x="1822" y="1747"/>
                  <a:pt x="1836" y="1747"/>
                </a:cubicBezTo>
                <a:cubicBezTo>
                  <a:pt x="1911" y="1747"/>
                  <a:pt x="1944" y="1680"/>
                  <a:pt x="2011" y="1614"/>
                </a:cubicBezTo>
                <a:cubicBezTo>
                  <a:pt x="2090" y="1534"/>
                  <a:pt x="2185" y="1487"/>
                  <a:pt x="2217" y="1376"/>
                </a:cubicBezTo>
                <a:lnTo>
                  <a:pt x="2027" y="1376"/>
                </a:lnTo>
                <a:cubicBezTo>
                  <a:pt x="2012" y="1492"/>
                  <a:pt x="1905" y="1568"/>
                  <a:pt x="1790" y="1568"/>
                </a:cubicBezTo>
                <a:cubicBezTo>
                  <a:pt x="1779" y="1568"/>
                  <a:pt x="1768" y="1567"/>
                  <a:pt x="1758" y="1566"/>
                </a:cubicBezTo>
                <a:lnTo>
                  <a:pt x="1758" y="1598"/>
                </a:lnTo>
                <a:cubicBezTo>
                  <a:pt x="1536" y="1835"/>
                  <a:pt x="1314" y="2057"/>
                  <a:pt x="1093" y="2279"/>
                </a:cubicBezTo>
                <a:cubicBezTo>
                  <a:pt x="1093" y="2284"/>
                  <a:pt x="1089" y="2286"/>
                  <a:pt x="1084" y="2286"/>
                </a:cubicBezTo>
                <a:cubicBezTo>
                  <a:pt x="1075" y="2286"/>
                  <a:pt x="1061" y="2279"/>
                  <a:pt x="1061" y="2279"/>
                </a:cubicBezTo>
                <a:cubicBezTo>
                  <a:pt x="1045" y="2231"/>
                  <a:pt x="1029" y="2184"/>
                  <a:pt x="998" y="2120"/>
                </a:cubicBezTo>
                <a:cubicBezTo>
                  <a:pt x="975" y="2128"/>
                  <a:pt x="954" y="2131"/>
                  <a:pt x="934" y="2131"/>
                </a:cubicBezTo>
                <a:cubicBezTo>
                  <a:pt x="825" y="2131"/>
                  <a:pt x="745" y="2039"/>
                  <a:pt x="665" y="2025"/>
                </a:cubicBezTo>
                <a:lnTo>
                  <a:pt x="459" y="2168"/>
                </a:lnTo>
                <a:lnTo>
                  <a:pt x="523" y="2294"/>
                </a:lnTo>
                <a:lnTo>
                  <a:pt x="649" y="2326"/>
                </a:lnTo>
                <a:cubicBezTo>
                  <a:pt x="665" y="2358"/>
                  <a:pt x="665" y="2374"/>
                  <a:pt x="665" y="2374"/>
                </a:cubicBezTo>
                <a:cubicBezTo>
                  <a:pt x="618" y="2484"/>
                  <a:pt x="570" y="2579"/>
                  <a:pt x="538" y="2659"/>
                </a:cubicBezTo>
                <a:lnTo>
                  <a:pt x="396" y="2706"/>
                </a:lnTo>
                <a:lnTo>
                  <a:pt x="396" y="2880"/>
                </a:lnTo>
                <a:lnTo>
                  <a:pt x="301" y="3039"/>
                </a:lnTo>
                <a:cubicBezTo>
                  <a:pt x="294" y="3040"/>
                  <a:pt x="287" y="3041"/>
                  <a:pt x="281" y="3041"/>
                </a:cubicBezTo>
                <a:cubicBezTo>
                  <a:pt x="221" y="3041"/>
                  <a:pt x="216" y="2974"/>
                  <a:pt x="158" y="2959"/>
                </a:cubicBezTo>
                <a:lnTo>
                  <a:pt x="158" y="2959"/>
                </a:lnTo>
                <a:cubicBezTo>
                  <a:pt x="0" y="3086"/>
                  <a:pt x="285" y="3149"/>
                  <a:pt x="222" y="3260"/>
                </a:cubicBezTo>
                <a:lnTo>
                  <a:pt x="618" y="3688"/>
                </a:lnTo>
                <a:lnTo>
                  <a:pt x="792" y="3688"/>
                </a:lnTo>
                <a:lnTo>
                  <a:pt x="887" y="3767"/>
                </a:lnTo>
                <a:lnTo>
                  <a:pt x="1172" y="3767"/>
                </a:lnTo>
                <a:lnTo>
                  <a:pt x="1251" y="3688"/>
                </a:lnTo>
                <a:lnTo>
                  <a:pt x="1615" y="3688"/>
                </a:lnTo>
                <a:lnTo>
                  <a:pt x="1710" y="3593"/>
                </a:lnTo>
                <a:lnTo>
                  <a:pt x="2074" y="3593"/>
                </a:lnTo>
                <a:lnTo>
                  <a:pt x="2169" y="3498"/>
                </a:lnTo>
                <a:lnTo>
                  <a:pt x="2454" y="3498"/>
                </a:lnTo>
                <a:lnTo>
                  <a:pt x="2534" y="3403"/>
                </a:lnTo>
                <a:lnTo>
                  <a:pt x="2708" y="3403"/>
                </a:lnTo>
                <a:lnTo>
                  <a:pt x="2803" y="3308"/>
                </a:lnTo>
                <a:lnTo>
                  <a:pt x="2977" y="3308"/>
                </a:lnTo>
                <a:lnTo>
                  <a:pt x="3072" y="3229"/>
                </a:lnTo>
                <a:cubicBezTo>
                  <a:pt x="3088" y="3227"/>
                  <a:pt x="3104" y="3226"/>
                  <a:pt x="3120" y="3226"/>
                </a:cubicBezTo>
                <a:cubicBezTo>
                  <a:pt x="3162" y="3226"/>
                  <a:pt x="3204" y="3231"/>
                  <a:pt x="3244" y="3231"/>
                </a:cubicBezTo>
                <a:cubicBezTo>
                  <a:pt x="3308" y="3231"/>
                  <a:pt x="3369" y="3218"/>
                  <a:pt x="3420" y="3149"/>
                </a:cubicBezTo>
                <a:cubicBezTo>
                  <a:pt x="3428" y="3150"/>
                  <a:pt x="3435" y="3150"/>
                  <a:pt x="3443" y="3150"/>
                </a:cubicBezTo>
                <a:cubicBezTo>
                  <a:pt x="3595" y="3150"/>
                  <a:pt x="3718" y="3026"/>
                  <a:pt x="3873" y="3026"/>
                </a:cubicBezTo>
                <a:cubicBezTo>
                  <a:pt x="3901" y="3026"/>
                  <a:pt x="3929" y="3029"/>
                  <a:pt x="3959" y="3039"/>
                </a:cubicBezTo>
                <a:cubicBezTo>
                  <a:pt x="3990" y="3007"/>
                  <a:pt x="4022" y="2991"/>
                  <a:pt x="4069" y="2944"/>
                </a:cubicBezTo>
                <a:lnTo>
                  <a:pt x="4244" y="2944"/>
                </a:lnTo>
                <a:lnTo>
                  <a:pt x="4339" y="2849"/>
                </a:lnTo>
                <a:lnTo>
                  <a:pt x="4513" y="2849"/>
                </a:lnTo>
                <a:lnTo>
                  <a:pt x="4624" y="2754"/>
                </a:lnTo>
                <a:lnTo>
                  <a:pt x="4877" y="2754"/>
                </a:lnTo>
                <a:lnTo>
                  <a:pt x="4988" y="2674"/>
                </a:lnTo>
                <a:lnTo>
                  <a:pt x="5241" y="2674"/>
                </a:lnTo>
                <a:lnTo>
                  <a:pt x="5352" y="2579"/>
                </a:lnTo>
                <a:cubicBezTo>
                  <a:pt x="5405" y="2579"/>
                  <a:pt x="5465" y="2593"/>
                  <a:pt x="5513" y="2593"/>
                </a:cubicBezTo>
                <a:cubicBezTo>
                  <a:pt x="5537" y="2593"/>
                  <a:pt x="5558" y="2590"/>
                  <a:pt x="5574" y="2579"/>
                </a:cubicBezTo>
                <a:cubicBezTo>
                  <a:pt x="5669" y="2500"/>
                  <a:pt x="5795" y="2516"/>
                  <a:pt x="5890" y="2469"/>
                </a:cubicBezTo>
                <a:cubicBezTo>
                  <a:pt x="5985" y="2421"/>
                  <a:pt x="6080" y="2374"/>
                  <a:pt x="6175" y="2310"/>
                </a:cubicBezTo>
                <a:lnTo>
                  <a:pt x="6508" y="2310"/>
                </a:lnTo>
                <a:lnTo>
                  <a:pt x="6603" y="2215"/>
                </a:lnTo>
                <a:lnTo>
                  <a:pt x="6777" y="2215"/>
                </a:lnTo>
                <a:cubicBezTo>
                  <a:pt x="6809" y="2184"/>
                  <a:pt x="6856" y="2152"/>
                  <a:pt x="6888" y="2120"/>
                </a:cubicBezTo>
                <a:lnTo>
                  <a:pt x="7173" y="2120"/>
                </a:lnTo>
                <a:cubicBezTo>
                  <a:pt x="7187" y="2037"/>
                  <a:pt x="7237" y="2027"/>
                  <a:pt x="7294" y="2027"/>
                </a:cubicBezTo>
                <a:cubicBezTo>
                  <a:pt x="7313" y="2027"/>
                  <a:pt x="7334" y="2028"/>
                  <a:pt x="7353" y="2028"/>
                </a:cubicBezTo>
                <a:cubicBezTo>
                  <a:pt x="7409" y="2028"/>
                  <a:pt x="7463" y="2018"/>
                  <a:pt x="7489" y="1946"/>
                </a:cubicBezTo>
                <a:cubicBezTo>
                  <a:pt x="7517" y="1940"/>
                  <a:pt x="7545" y="1938"/>
                  <a:pt x="7573" y="1938"/>
                </a:cubicBezTo>
                <a:cubicBezTo>
                  <a:pt x="7624" y="1938"/>
                  <a:pt x="7674" y="1944"/>
                  <a:pt x="7720" y="1944"/>
                </a:cubicBezTo>
                <a:cubicBezTo>
                  <a:pt x="7781" y="1944"/>
                  <a:pt x="7833" y="1933"/>
                  <a:pt x="7869" y="1883"/>
                </a:cubicBezTo>
                <a:cubicBezTo>
                  <a:pt x="7925" y="1851"/>
                  <a:pt x="7976" y="1851"/>
                  <a:pt x="8024" y="1851"/>
                </a:cubicBezTo>
                <a:cubicBezTo>
                  <a:pt x="8071" y="1851"/>
                  <a:pt x="8115" y="1851"/>
                  <a:pt x="8154" y="1819"/>
                </a:cubicBezTo>
                <a:lnTo>
                  <a:pt x="8234" y="1756"/>
                </a:lnTo>
                <a:cubicBezTo>
                  <a:pt x="8249" y="1754"/>
                  <a:pt x="8265" y="1753"/>
                  <a:pt x="8280" y="1753"/>
                </a:cubicBezTo>
                <a:cubicBezTo>
                  <a:pt x="8321" y="1753"/>
                  <a:pt x="8362" y="1758"/>
                  <a:pt x="8402" y="1758"/>
                </a:cubicBezTo>
                <a:cubicBezTo>
                  <a:pt x="8444" y="1758"/>
                  <a:pt x="8484" y="1752"/>
                  <a:pt x="8519" y="1724"/>
                </a:cubicBezTo>
                <a:lnTo>
                  <a:pt x="8598" y="1661"/>
                </a:lnTo>
                <a:lnTo>
                  <a:pt x="8772" y="1661"/>
                </a:lnTo>
                <a:lnTo>
                  <a:pt x="8867" y="1566"/>
                </a:lnTo>
                <a:lnTo>
                  <a:pt x="9136" y="1566"/>
                </a:lnTo>
                <a:lnTo>
                  <a:pt x="9231" y="1471"/>
                </a:lnTo>
                <a:cubicBezTo>
                  <a:pt x="9284" y="1471"/>
                  <a:pt x="9337" y="1478"/>
                  <a:pt x="9390" y="1478"/>
                </a:cubicBezTo>
                <a:cubicBezTo>
                  <a:pt x="9416" y="1478"/>
                  <a:pt x="9442" y="1476"/>
                  <a:pt x="9469" y="1471"/>
                </a:cubicBezTo>
                <a:cubicBezTo>
                  <a:pt x="9538" y="1471"/>
                  <a:pt x="9571" y="1386"/>
                  <a:pt x="9631" y="1386"/>
                </a:cubicBezTo>
                <a:cubicBezTo>
                  <a:pt x="9640" y="1386"/>
                  <a:pt x="9649" y="1388"/>
                  <a:pt x="9659" y="1392"/>
                </a:cubicBezTo>
                <a:lnTo>
                  <a:pt x="9865" y="1392"/>
                </a:lnTo>
                <a:lnTo>
                  <a:pt x="9960" y="1281"/>
                </a:lnTo>
                <a:lnTo>
                  <a:pt x="10324" y="1281"/>
                </a:lnTo>
                <a:lnTo>
                  <a:pt x="10403" y="1202"/>
                </a:lnTo>
                <a:lnTo>
                  <a:pt x="11210" y="1202"/>
                </a:lnTo>
                <a:lnTo>
                  <a:pt x="11353" y="1091"/>
                </a:lnTo>
                <a:lnTo>
                  <a:pt x="11495" y="1202"/>
                </a:lnTo>
                <a:lnTo>
                  <a:pt x="11860" y="1297"/>
                </a:lnTo>
                <a:cubicBezTo>
                  <a:pt x="11970" y="1376"/>
                  <a:pt x="11970" y="1534"/>
                  <a:pt x="12065" y="1629"/>
                </a:cubicBezTo>
                <a:cubicBezTo>
                  <a:pt x="11939" y="1693"/>
                  <a:pt x="12002" y="1804"/>
                  <a:pt x="11955" y="1930"/>
                </a:cubicBezTo>
                <a:cubicBezTo>
                  <a:pt x="11812" y="1946"/>
                  <a:pt x="11828" y="2120"/>
                  <a:pt x="11749" y="2231"/>
                </a:cubicBezTo>
                <a:cubicBezTo>
                  <a:pt x="11654" y="2326"/>
                  <a:pt x="11559" y="2421"/>
                  <a:pt x="11464" y="2516"/>
                </a:cubicBezTo>
                <a:cubicBezTo>
                  <a:pt x="11448" y="2532"/>
                  <a:pt x="11448" y="2548"/>
                  <a:pt x="11432" y="2564"/>
                </a:cubicBezTo>
                <a:cubicBezTo>
                  <a:pt x="11448" y="2722"/>
                  <a:pt x="11226" y="2738"/>
                  <a:pt x="11258" y="2896"/>
                </a:cubicBezTo>
                <a:lnTo>
                  <a:pt x="11005" y="3181"/>
                </a:lnTo>
                <a:lnTo>
                  <a:pt x="10957" y="3308"/>
                </a:lnTo>
                <a:lnTo>
                  <a:pt x="10846" y="3339"/>
                </a:lnTo>
                <a:cubicBezTo>
                  <a:pt x="10799" y="3434"/>
                  <a:pt x="10751" y="3498"/>
                  <a:pt x="10704" y="3609"/>
                </a:cubicBezTo>
                <a:lnTo>
                  <a:pt x="10704" y="3909"/>
                </a:lnTo>
                <a:lnTo>
                  <a:pt x="10625" y="3989"/>
                </a:lnTo>
                <a:cubicBezTo>
                  <a:pt x="10657" y="4029"/>
                  <a:pt x="10685" y="4044"/>
                  <a:pt x="10711" y="4044"/>
                </a:cubicBezTo>
                <a:cubicBezTo>
                  <a:pt x="10777" y="4044"/>
                  <a:pt x="10829" y="3951"/>
                  <a:pt x="10895" y="3951"/>
                </a:cubicBezTo>
                <a:cubicBezTo>
                  <a:pt x="10905" y="3951"/>
                  <a:pt x="10915" y="3952"/>
                  <a:pt x="10925" y="3957"/>
                </a:cubicBezTo>
                <a:lnTo>
                  <a:pt x="10989" y="4004"/>
                </a:lnTo>
                <a:lnTo>
                  <a:pt x="10910" y="4084"/>
                </a:lnTo>
                <a:lnTo>
                  <a:pt x="11036" y="4321"/>
                </a:lnTo>
                <a:lnTo>
                  <a:pt x="11670" y="4321"/>
                </a:lnTo>
                <a:lnTo>
                  <a:pt x="11765" y="4226"/>
                </a:lnTo>
                <a:lnTo>
                  <a:pt x="12113" y="4226"/>
                </a:lnTo>
                <a:lnTo>
                  <a:pt x="12208" y="4147"/>
                </a:lnTo>
                <a:cubicBezTo>
                  <a:pt x="12226" y="4144"/>
                  <a:pt x="12243" y="4143"/>
                  <a:pt x="12259" y="4143"/>
                </a:cubicBezTo>
                <a:cubicBezTo>
                  <a:pt x="12300" y="4143"/>
                  <a:pt x="12337" y="4149"/>
                  <a:pt x="12372" y="4149"/>
                </a:cubicBezTo>
                <a:cubicBezTo>
                  <a:pt x="12408" y="4149"/>
                  <a:pt x="12443" y="4143"/>
                  <a:pt x="12477" y="4115"/>
                </a:cubicBezTo>
                <a:cubicBezTo>
                  <a:pt x="12556" y="4052"/>
                  <a:pt x="12635" y="4084"/>
                  <a:pt x="12730" y="4036"/>
                </a:cubicBezTo>
                <a:cubicBezTo>
                  <a:pt x="12810" y="4004"/>
                  <a:pt x="12889" y="3941"/>
                  <a:pt x="13000" y="3941"/>
                </a:cubicBezTo>
                <a:cubicBezTo>
                  <a:pt x="13003" y="3943"/>
                  <a:pt x="13007" y="3944"/>
                  <a:pt x="13010" y="3944"/>
                </a:cubicBezTo>
                <a:cubicBezTo>
                  <a:pt x="13041" y="3944"/>
                  <a:pt x="13082" y="3890"/>
                  <a:pt x="13110" y="3862"/>
                </a:cubicBezTo>
                <a:lnTo>
                  <a:pt x="13380" y="3862"/>
                </a:lnTo>
                <a:lnTo>
                  <a:pt x="13475" y="3767"/>
                </a:lnTo>
                <a:lnTo>
                  <a:pt x="13649" y="3767"/>
                </a:lnTo>
                <a:lnTo>
                  <a:pt x="13760" y="3672"/>
                </a:lnTo>
                <a:lnTo>
                  <a:pt x="13934" y="3672"/>
                </a:lnTo>
                <a:cubicBezTo>
                  <a:pt x="13981" y="3577"/>
                  <a:pt x="14108" y="3593"/>
                  <a:pt x="14171" y="3577"/>
                </a:cubicBezTo>
                <a:cubicBezTo>
                  <a:pt x="14235" y="3577"/>
                  <a:pt x="14298" y="3498"/>
                  <a:pt x="14361" y="3498"/>
                </a:cubicBezTo>
                <a:cubicBezTo>
                  <a:pt x="14369" y="3499"/>
                  <a:pt x="14376" y="3500"/>
                  <a:pt x="14382" y="3500"/>
                </a:cubicBezTo>
                <a:cubicBezTo>
                  <a:pt x="14464" y="3500"/>
                  <a:pt x="14510" y="3417"/>
                  <a:pt x="14583" y="3403"/>
                </a:cubicBezTo>
                <a:lnTo>
                  <a:pt x="14836" y="3403"/>
                </a:lnTo>
                <a:lnTo>
                  <a:pt x="14915" y="3324"/>
                </a:lnTo>
                <a:lnTo>
                  <a:pt x="15200" y="3308"/>
                </a:lnTo>
                <a:lnTo>
                  <a:pt x="15280" y="3229"/>
                </a:lnTo>
                <a:lnTo>
                  <a:pt x="15470" y="3229"/>
                </a:lnTo>
                <a:lnTo>
                  <a:pt x="15565" y="3134"/>
                </a:lnTo>
                <a:lnTo>
                  <a:pt x="15818" y="3134"/>
                </a:lnTo>
                <a:lnTo>
                  <a:pt x="15929" y="3039"/>
                </a:lnTo>
                <a:lnTo>
                  <a:pt x="16166" y="3039"/>
                </a:lnTo>
                <a:lnTo>
                  <a:pt x="16499" y="2833"/>
                </a:lnTo>
                <a:lnTo>
                  <a:pt x="16831" y="2833"/>
                </a:lnTo>
                <a:cubicBezTo>
                  <a:pt x="16872" y="2762"/>
                  <a:pt x="16925" y="2749"/>
                  <a:pt x="16983" y="2749"/>
                </a:cubicBezTo>
                <a:cubicBezTo>
                  <a:pt x="17016" y="2749"/>
                  <a:pt x="17050" y="2754"/>
                  <a:pt x="17085" y="2754"/>
                </a:cubicBezTo>
                <a:lnTo>
                  <a:pt x="17180" y="2659"/>
                </a:lnTo>
                <a:lnTo>
                  <a:pt x="17354" y="2659"/>
                </a:lnTo>
                <a:lnTo>
                  <a:pt x="17465" y="2564"/>
                </a:lnTo>
                <a:lnTo>
                  <a:pt x="17797" y="2564"/>
                </a:lnTo>
                <a:cubicBezTo>
                  <a:pt x="17876" y="2500"/>
                  <a:pt x="17971" y="2453"/>
                  <a:pt x="18066" y="2405"/>
                </a:cubicBezTo>
                <a:cubicBezTo>
                  <a:pt x="18177" y="2389"/>
                  <a:pt x="18288" y="2342"/>
                  <a:pt x="18399" y="2294"/>
                </a:cubicBezTo>
                <a:cubicBezTo>
                  <a:pt x="18415" y="2284"/>
                  <a:pt x="18438" y="2280"/>
                  <a:pt x="18464" y="2280"/>
                </a:cubicBezTo>
                <a:cubicBezTo>
                  <a:pt x="18517" y="2280"/>
                  <a:pt x="18584" y="2294"/>
                  <a:pt x="18636" y="2294"/>
                </a:cubicBezTo>
                <a:lnTo>
                  <a:pt x="18731" y="2199"/>
                </a:lnTo>
                <a:lnTo>
                  <a:pt x="19080" y="2199"/>
                </a:lnTo>
                <a:lnTo>
                  <a:pt x="19159" y="2120"/>
                </a:lnTo>
                <a:cubicBezTo>
                  <a:pt x="19183" y="2116"/>
                  <a:pt x="19207" y="2115"/>
                  <a:pt x="19233" y="2115"/>
                </a:cubicBezTo>
                <a:cubicBezTo>
                  <a:pt x="19258" y="2115"/>
                  <a:pt x="19285" y="2116"/>
                  <a:pt x="19311" y="2116"/>
                </a:cubicBezTo>
                <a:cubicBezTo>
                  <a:pt x="19365" y="2116"/>
                  <a:pt x="19420" y="2112"/>
                  <a:pt x="19476" y="2089"/>
                </a:cubicBezTo>
                <a:lnTo>
                  <a:pt x="19523" y="2025"/>
                </a:lnTo>
                <a:lnTo>
                  <a:pt x="19713" y="2025"/>
                </a:lnTo>
                <a:lnTo>
                  <a:pt x="19824" y="1930"/>
                </a:lnTo>
                <a:lnTo>
                  <a:pt x="20077" y="1930"/>
                </a:lnTo>
                <a:lnTo>
                  <a:pt x="20156" y="1835"/>
                </a:lnTo>
                <a:lnTo>
                  <a:pt x="20616" y="1835"/>
                </a:lnTo>
                <a:lnTo>
                  <a:pt x="20711" y="1740"/>
                </a:lnTo>
                <a:lnTo>
                  <a:pt x="21154" y="1740"/>
                </a:lnTo>
                <a:lnTo>
                  <a:pt x="21249" y="1645"/>
                </a:lnTo>
                <a:lnTo>
                  <a:pt x="21708" y="1645"/>
                </a:lnTo>
                <a:lnTo>
                  <a:pt x="21803" y="1550"/>
                </a:lnTo>
                <a:lnTo>
                  <a:pt x="22262" y="1550"/>
                </a:lnTo>
                <a:lnTo>
                  <a:pt x="22341" y="1471"/>
                </a:lnTo>
                <a:lnTo>
                  <a:pt x="23418" y="1471"/>
                </a:lnTo>
                <a:lnTo>
                  <a:pt x="23513" y="1376"/>
                </a:lnTo>
                <a:lnTo>
                  <a:pt x="24051" y="1376"/>
                </a:lnTo>
                <a:lnTo>
                  <a:pt x="24162" y="1281"/>
                </a:lnTo>
                <a:lnTo>
                  <a:pt x="24511" y="1281"/>
                </a:lnTo>
                <a:cubicBezTo>
                  <a:pt x="24542" y="1249"/>
                  <a:pt x="24558" y="1234"/>
                  <a:pt x="24590" y="1186"/>
                </a:cubicBezTo>
                <a:lnTo>
                  <a:pt x="24875" y="1186"/>
                </a:lnTo>
                <a:lnTo>
                  <a:pt x="24954" y="1107"/>
                </a:lnTo>
                <a:cubicBezTo>
                  <a:pt x="25009" y="1115"/>
                  <a:pt x="25069" y="1119"/>
                  <a:pt x="25128" y="1119"/>
                </a:cubicBezTo>
                <a:cubicBezTo>
                  <a:pt x="25188" y="1119"/>
                  <a:pt x="25247" y="1115"/>
                  <a:pt x="25302" y="1107"/>
                </a:cubicBezTo>
                <a:cubicBezTo>
                  <a:pt x="25387" y="1064"/>
                  <a:pt x="25459" y="1009"/>
                  <a:pt x="25553" y="1009"/>
                </a:cubicBezTo>
                <a:cubicBezTo>
                  <a:pt x="25564" y="1009"/>
                  <a:pt x="25576" y="1010"/>
                  <a:pt x="25587" y="1012"/>
                </a:cubicBezTo>
                <a:cubicBezTo>
                  <a:pt x="25651" y="917"/>
                  <a:pt x="25809" y="933"/>
                  <a:pt x="25872" y="838"/>
                </a:cubicBezTo>
                <a:lnTo>
                  <a:pt x="26142" y="838"/>
                </a:lnTo>
                <a:lnTo>
                  <a:pt x="26237" y="743"/>
                </a:lnTo>
                <a:lnTo>
                  <a:pt x="26949" y="743"/>
                </a:lnTo>
                <a:lnTo>
                  <a:pt x="27060" y="648"/>
                </a:lnTo>
                <a:lnTo>
                  <a:pt x="27329" y="648"/>
                </a:lnTo>
                <a:cubicBezTo>
                  <a:pt x="27342" y="609"/>
                  <a:pt x="27344" y="591"/>
                  <a:pt x="27354" y="568"/>
                </a:cubicBezTo>
                <a:lnTo>
                  <a:pt x="27354" y="568"/>
                </a:lnTo>
                <a:cubicBezTo>
                  <a:pt x="27356" y="569"/>
                  <a:pt x="27358" y="569"/>
                  <a:pt x="27361" y="569"/>
                </a:cubicBezTo>
                <a:lnTo>
                  <a:pt x="27361" y="553"/>
                </a:lnTo>
                <a:cubicBezTo>
                  <a:pt x="27358" y="558"/>
                  <a:pt x="27356" y="564"/>
                  <a:pt x="27354" y="568"/>
                </a:cubicBezTo>
                <a:lnTo>
                  <a:pt x="27354" y="568"/>
                </a:lnTo>
                <a:cubicBezTo>
                  <a:pt x="27266" y="565"/>
                  <a:pt x="27266" y="504"/>
                  <a:pt x="27266" y="442"/>
                </a:cubicBezTo>
                <a:lnTo>
                  <a:pt x="27345" y="315"/>
                </a:lnTo>
                <a:cubicBezTo>
                  <a:pt x="27361" y="236"/>
                  <a:pt x="27361" y="173"/>
                  <a:pt x="27361" y="141"/>
                </a:cubicBezTo>
                <a:lnTo>
                  <a:pt x="27440" y="62"/>
                </a:lnTo>
                <a:cubicBezTo>
                  <a:pt x="27406" y="20"/>
                  <a:pt x="27377" y="0"/>
                  <a:pt x="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8"/>
          <p:cNvSpPr/>
          <p:nvPr/>
        </p:nvSpPr>
        <p:spPr>
          <a:xfrm rot="7348392" flipH="1">
            <a:off x="10803848" y="993396"/>
            <a:ext cx="97285" cy="129728"/>
          </a:xfrm>
          <a:custGeom>
            <a:avLst/>
            <a:gdLst/>
            <a:ahLst/>
            <a:cxnLst/>
            <a:rect l="l" t="t" r="r" b="b"/>
            <a:pathLst>
              <a:path w="1331" h="1775" extrusionOk="0">
                <a:moveTo>
                  <a:pt x="412" y="1299"/>
                </a:moveTo>
                <a:cubicBezTo>
                  <a:pt x="428" y="1315"/>
                  <a:pt x="444" y="1331"/>
                  <a:pt x="444" y="1331"/>
                </a:cubicBezTo>
                <a:cubicBezTo>
                  <a:pt x="428" y="1363"/>
                  <a:pt x="428" y="1378"/>
                  <a:pt x="412" y="1394"/>
                </a:cubicBezTo>
                <a:lnTo>
                  <a:pt x="381" y="1363"/>
                </a:lnTo>
                <a:cubicBezTo>
                  <a:pt x="397" y="1347"/>
                  <a:pt x="397" y="1331"/>
                  <a:pt x="412" y="1299"/>
                </a:cubicBezTo>
                <a:close/>
                <a:moveTo>
                  <a:pt x="1077" y="1"/>
                </a:moveTo>
                <a:lnTo>
                  <a:pt x="1093" y="17"/>
                </a:lnTo>
                <a:cubicBezTo>
                  <a:pt x="1077" y="96"/>
                  <a:pt x="1109" y="191"/>
                  <a:pt x="1062" y="270"/>
                </a:cubicBezTo>
                <a:lnTo>
                  <a:pt x="935" y="207"/>
                </a:lnTo>
                <a:cubicBezTo>
                  <a:pt x="919" y="270"/>
                  <a:pt x="903" y="318"/>
                  <a:pt x="887" y="381"/>
                </a:cubicBezTo>
                <a:lnTo>
                  <a:pt x="397" y="381"/>
                </a:lnTo>
                <a:lnTo>
                  <a:pt x="365" y="286"/>
                </a:lnTo>
                <a:lnTo>
                  <a:pt x="238" y="286"/>
                </a:lnTo>
                <a:lnTo>
                  <a:pt x="127" y="191"/>
                </a:lnTo>
                <a:lnTo>
                  <a:pt x="1" y="223"/>
                </a:lnTo>
                <a:lnTo>
                  <a:pt x="1" y="365"/>
                </a:lnTo>
                <a:lnTo>
                  <a:pt x="302" y="413"/>
                </a:lnTo>
                <a:cubicBezTo>
                  <a:pt x="175" y="444"/>
                  <a:pt x="64" y="523"/>
                  <a:pt x="1" y="618"/>
                </a:cubicBezTo>
                <a:cubicBezTo>
                  <a:pt x="62" y="649"/>
                  <a:pt x="137" y="667"/>
                  <a:pt x="212" y="667"/>
                </a:cubicBezTo>
                <a:cubicBezTo>
                  <a:pt x="253" y="667"/>
                  <a:pt x="294" y="661"/>
                  <a:pt x="333" y="650"/>
                </a:cubicBezTo>
                <a:lnTo>
                  <a:pt x="397" y="571"/>
                </a:lnTo>
                <a:lnTo>
                  <a:pt x="666" y="571"/>
                </a:lnTo>
                <a:cubicBezTo>
                  <a:pt x="711" y="537"/>
                  <a:pt x="748" y="463"/>
                  <a:pt x="805" y="463"/>
                </a:cubicBezTo>
                <a:cubicBezTo>
                  <a:pt x="829" y="463"/>
                  <a:pt x="855" y="475"/>
                  <a:pt x="887" y="508"/>
                </a:cubicBezTo>
                <a:lnTo>
                  <a:pt x="887" y="571"/>
                </a:lnTo>
                <a:lnTo>
                  <a:pt x="48" y="1426"/>
                </a:lnTo>
                <a:lnTo>
                  <a:pt x="254" y="1537"/>
                </a:lnTo>
                <a:lnTo>
                  <a:pt x="159" y="1648"/>
                </a:lnTo>
                <a:lnTo>
                  <a:pt x="191" y="1758"/>
                </a:lnTo>
                <a:lnTo>
                  <a:pt x="302" y="1758"/>
                </a:lnTo>
                <a:lnTo>
                  <a:pt x="381" y="1663"/>
                </a:lnTo>
                <a:lnTo>
                  <a:pt x="523" y="1774"/>
                </a:lnTo>
                <a:cubicBezTo>
                  <a:pt x="650" y="1711"/>
                  <a:pt x="713" y="1600"/>
                  <a:pt x="792" y="1521"/>
                </a:cubicBezTo>
                <a:lnTo>
                  <a:pt x="792" y="1347"/>
                </a:lnTo>
                <a:lnTo>
                  <a:pt x="713" y="1252"/>
                </a:lnTo>
                <a:lnTo>
                  <a:pt x="792" y="1157"/>
                </a:lnTo>
                <a:lnTo>
                  <a:pt x="729" y="1093"/>
                </a:lnTo>
                <a:cubicBezTo>
                  <a:pt x="777" y="903"/>
                  <a:pt x="887" y="761"/>
                  <a:pt x="1046" y="650"/>
                </a:cubicBezTo>
                <a:cubicBezTo>
                  <a:pt x="1057" y="648"/>
                  <a:pt x="1069" y="647"/>
                  <a:pt x="1081" y="647"/>
                </a:cubicBezTo>
                <a:cubicBezTo>
                  <a:pt x="1127" y="647"/>
                  <a:pt x="1176" y="659"/>
                  <a:pt x="1222" y="659"/>
                </a:cubicBezTo>
                <a:cubicBezTo>
                  <a:pt x="1261" y="659"/>
                  <a:pt x="1299" y="650"/>
                  <a:pt x="1331" y="618"/>
                </a:cubicBezTo>
                <a:lnTo>
                  <a:pt x="1172" y="318"/>
                </a:lnTo>
                <a:lnTo>
                  <a:pt x="1252" y="223"/>
                </a:lnTo>
                <a:cubicBezTo>
                  <a:pt x="1236" y="143"/>
                  <a:pt x="1283" y="64"/>
                  <a:pt x="1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8"/>
          <p:cNvSpPr/>
          <p:nvPr/>
        </p:nvSpPr>
        <p:spPr>
          <a:xfrm rot="7348392" flipH="1">
            <a:off x="10392576" y="1407604"/>
            <a:ext cx="59059" cy="41587"/>
          </a:xfrm>
          <a:custGeom>
            <a:avLst/>
            <a:gdLst/>
            <a:ahLst/>
            <a:cxnLst/>
            <a:rect l="l" t="t" r="r" b="b"/>
            <a:pathLst>
              <a:path w="808" h="569" extrusionOk="0">
                <a:moveTo>
                  <a:pt x="404" y="1"/>
                </a:moveTo>
                <a:cubicBezTo>
                  <a:pt x="369" y="1"/>
                  <a:pt x="338" y="9"/>
                  <a:pt x="317" y="31"/>
                </a:cubicBezTo>
                <a:cubicBezTo>
                  <a:pt x="222" y="126"/>
                  <a:pt x="32" y="94"/>
                  <a:pt x="0" y="300"/>
                </a:cubicBezTo>
                <a:lnTo>
                  <a:pt x="143" y="569"/>
                </a:lnTo>
                <a:lnTo>
                  <a:pt x="317" y="569"/>
                </a:lnTo>
                <a:lnTo>
                  <a:pt x="412" y="474"/>
                </a:lnTo>
                <a:lnTo>
                  <a:pt x="538" y="474"/>
                </a:lnTo>
                <a:cubicBezTo>
                  <a:pt x="586" y="316"/>
                  <a:pt x="792" y="379"/>
                  <a:pt x="808" y="205"/>
                </a:cubicBezTo>
                <a:cubicBezTo>
                  <a:pt x="736" y="197"/>
                  <a:pt x="665" y="197"/>
                  <a:pt x="592" y="197"/>
                </a:cubicBezTo>
                <a:cubicBezTo>
                  <a:pt x="519" y="197"/>
                  <a:pt x="443" y="197"/>
                  <a:pt x="364" y="189"/>
                </a:cubicBezTo>
                <a:cubicBezTo>
                  <a:pt x="396" y="141"/>
                  <a:pt x="380" y="126"/>
                  <a:pt x="412" y="110"/>
                </a:cubicBezTo>
                <a:cubicBezTo>
                  <a:pt x="459" y="78"/>
                  <a:pt x="538" y="126"/>
                  <a:pt x="538" y="31"/>
                </a:cubicBezTo>
                <a:cubicBezTo>
                  <a:pt x="495" y="13"/>
                  <a:pt x="447" y="1"/>
                  <a:pt x="4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8"/>
          <p:cNvSpPr/>
          <p:nvPr/>
        </p:nvSpPr>
        <p:spPr>
          <a:xfrm rot="7348392" flipH="1">
            <a:off x="10218179" y="1519978"/>
            <a:ext cx="53284" cy="34351"/>
          </a:xfrm>
          <a:custGeom>
            <a:avLst/>
            <a:gdLst/>
            <a:ahLst/>
            <a:cxnLst/>
            <a:rect l="l" t="t" r="r" b="b"/>
            <a:pathLst>
              <a:path w="729" h="470" extrusionOk="0">
                <a:moveTo>
                  <a:pt x="571" y="0"/>
                </a:moveTo>
                <a:lnTo>
                  <a:pt x="412" y="190"/>
                </a:lnTo>
                <a:lnTo>
                  <a:pt x="206" y="190"/>
                </a:lnTo>
                <a:cubicBezTo>
                  <a:pt x="159" y="254"/>
                  <a:pt x="80" y="333"/>
                  <a:pt x="16" y="412"/>
                </a:cubicBezTo>
                <a:cubicBezTo>
                  <a:pt x="1" y="412"/>
                  <a:pt x="16" y="428"/>
                  <a:pt x="16" y="444"/>
                </a:cubicBezTo>
                <a:cubicBezTo>
                  <a:pt x="50" y="464"/>
                  <a:pt x="84" y="470"/>
                  <a:pt x="119" y="470"/>
                </a:cubicBezTo>
                <a:cubicBezTo>
                  <a:pt x="166" y="470"/>
                  <a:pt x="215" y="459"/>
                  <a:pt x="270" y="459"/>
                </a:cubicBezTo>
                <a:lnTo>
                  <a:pt x="254" y="333"/>
                </a:lnTo>
                <a:cubicBezTo>
                  <a:pt x="298" y="289"/>
                  <a:pt x="342" y="277"/>
                  <a:pt x="384" y="277"/>
                </a:cubicBezTo>
                <a:cubicBezTo>
                  <a:pt x="433" y="277"/>
                  <a:pt x="480" y="292"/>
                  <a:pt x="525" y="292"/>
                </a:cubicBezTo>
                <a:cubicBezTo>
                  <a:pt x="540" y="292"/>
                  <a:pt x="556" y="290"/>
                  <a:pt x="571" y="285"/>
                </a:cubicBezTo>
                <a:lnTo>
                  <a:pt x="681" y="380"/>
                </a:lnTo>
                <a:cubicBezTo>
                  <a:pt x="713" y="254"/>
                  <a:pt x="729" y="127"/>
                  <a:pt x="7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8"/>
          <p:cNvSpPr/>
          <p:nvPr/>
        </p:nvSpPr>
        <p:spPr>
          <a:xfrm rot="7348392" flipH="1">
            <a:off x="10569835" y="1316858"/>
            <a:ext cx="40565" cy="33620"/>
          </a:xfrm>
          <a:custGeom>
            <a:avLst/>
            <a:gdLst/>
            <a:ahLst/>
            <a:cxnLst/>
            <a:rect l="l" t="t" r="r" b="b"/>
            <a:pathLst>
              <a:path w="555" h="460" extrusionOk="0">
                <a:moveTo>
                  <a:pt x="254" y="0"/>
                </a:moveTo>
                <a:lnTo>
                  <a:pt x="0" y="143"/>
                </a:lnTo>
                <a:cubicBezTo>
                  <a:pt x="0" y="175"/>
                  <a:pt x="16" y="222"/>
                  <a:pt x="16" y="270"/>
                </a:cubicBezTo>
                <a:lnTo>
                  <a:pt x="254" y="285"/>
                </a:lnTo>
                <a:lnTo>
                  <a:pt x="269" y="285"/>
                </a:lnTo>
                <a:cubicBezTo>
                  <a:pt x="285" y="365"/>
                  <a:pt x="301" y="412"/>
                  <a:pt x="301" y="460"/>
                </a:cubicBezTo>
                <a:lnTo>
                  <a:pt x="554" y="317"/>
                </a:lnTo>
                <a:cubicBezTo>
                  <a:pt x="539" y="285"/>
                  <a:pt x="539" y="254"/>
                  <a:pt x="539" y="222"/>
                </a:cubicBezTo>
                <a:lnTo>
                  <a:pt x="380" y="159"/>
                </a:lnTo>
                <a:lnTo>
                  <a:pt x="444" y="16"/>
                </a:lnTo>
                <a:cubicBezTo>
                  <a:pt x="380" y="0"/>
                  <a:pt x="317" y="0"/>
                  <a:pt x="2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8"/>
          <p:cNvSpPr/>
          <p:nvPr/>
        </p:nvSpPr>
        <p:spPr>
          <a:xfrm rot="7348392" flipH="1">
            <a:off x="10653324" y="1225171"/>
            <a:ext cx="66001" cy="26676"/>
          </a:xfrm>
          <a:custGeom>
            <a:avLst/>
            <a:gdLst/>
            <a:ahLst/>
            <a:cxnLst/>
            <a:rect l="l" t="t" r="r" b="b"/>
            <a:pathLst>
              <a:path w="903" h="365" extrusionOk="0">
                <a:moveTo>
                  <a:pt x="681" y="0"/>
                </a:moveTo>
                <a:lnTo>
                  <a:pt x="586" y="95"/>
                </a:lnTo>
                <a:lnTo>
                  <a:pt x="364" y="95"/>
                </a:lnTo>
                <a:cubicBezTo>
                  <a:pt x="349" y="111"/>
                  <a:pt x="349" y="159"/>
                  <a:pt x="333" y="159"/>
                </a:cubicBezTo>
                <a:cubicBezTo>
                  <a:pt x="222" y="206"/>
                  <a:pt x="127" y="238"/>
                  <a:pt x="32" y="285"/>
                </a:cubicBezTo>
                <a:cubicBezTo>
                  <a:pt x="16" y="301"/>
                  <a:pt x="0" y="333"/>
                  <a:pt x="0" y="364"/>
                </a:cubicBezTo>
                <a:lnTo>
                  <a:pt x="333" y="364"/>
                </a:lnTo>
                <a:lnTo>
                  <a:pt x="507" y="159"/>
                </a:lnTo>
                <a:cubicBezTo>
                  <a:pt x="543" y="184"/>
                  <a:pt x="574" y="193"/>
                  <a:pt x="602" y="193"/>
                </a:cubicBezTo>
                <a:cubicBezTo>
                  <a:pt x="698" y="193"/>
                  <a:pt x="761" y="79"/>
                  <a:pt x="871" y="79"/>
                </a:cubicBezTo>
                <a:cubicBezTo>
                  <a:pt x="871" y="79"/>
                  <a:pt x="903" y="32"/>
                  <a:pt x="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8"/>
          <p:cNvSpPr/>
          <p:nvPr/>
        </p:nvSpPr>
        <p:spPr>
          <a:xfrm rot="7348392" flipH="1">
            <a:off x="10679145" y="1245262"/>
            <a:ext cx="34792" cy="25580"/>
          </a:xfrm>
          <a:custGeom>
            <a:avLst/>
            <a:gdLst/>
            <a:ahLst/>
            <a:cxnLst/>
            <a:rect l="l" t="t" r="r" b="b"/>
            <a:pathLst>
              <a:path w="476" h="350" extrusionOk="0">
                <a:moveTo>
                  <a:pt x="270" y="1"/>
                </a:moveTo>
                <a:lnTo>
                  <a:pt x="0" y="207"/>
                </a:lnTo>
                <a:lnTo>
                  <a:pt x="64" y="349"/>
                </a:lnTo>
                <a:lnTo>
                  <a:pt x="301" y="349"/>
                </a:lnTo>
                <a:lnTo>
                  <a:pt x="301" y="333"/>
                </a:lnTo>
                <a:cubicBezTo>
                  <a:pt x="270" y="191"/>
                  <a:pt x="444" y="286"/>
                  <a:pt x="476" y="191"/>
                </a:cubicBezTo>
                <a:lnTo>
                  <a:pt x="301" y="112"/>
                </a:lnTo>
                <a:cubicBezTo>
                  <a:pt x="286" y="64"/>
                  <a:pt x="270" y="17"/>
                  <a:pt x="2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7348392" flipH="1">
            <a:off x="10665667" y="1054690"/>
            <a:ext cx="33623" cy="28065"/>
          </a:xfrm>
          <a:custGeom>
            <a:avLst/>
            <a:gdLst/>
            <a:ahLst/>
            <a:cxnLst/>
            <a:rect l="l" t="t" r="r" b="b"/>
            <a:pathLst>
              <a:path w="460" h="384" extrusionOk="0">
                <a:moveTo>
                  <a:pt x="286" y="1"/>
                </a:moveTo>
                <a:cubicBezTo>
                  <a:pt x="254" y="159"/>
                  <a:pt x="96" y="175"/>
                  <a:pt x="1" y="254"/>
                </a:cubicBezTo>
                <a:cubicBezTo>
                  <a:pt x="1" y="337"/>
                  <a:pt x="37" y="384"/>
                  <a:pt x="109" y="384"/>
                </a:cubicBezTo>
                <a:cubicBezTo>
                  <a:pt x="120" y="384"/>
                  <a:pt x="131" y="383"/>
                  <a:pt x="143" y="381"/>
                </a:cubicBezTo>
                <a:cubicBezTo>
                  <a:pt x="238" y="254"/>
                  <a:pt x="396" y="175"/>
                  <a:pt x="4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7348392" flipH="1">
            <a:off x="10535146" y="1306806"/>
            <a:ext cx="39396" cy="26676"/>
          </a:xfrm>
          <a:custGeom>
            <a:avLst/>
            <a:gdLst/>
            <a:ahLst/>
            <a:cxnLst/>
            <a:rect l="l" t="t" r="r" b="b"/>
            <a:pathLst>
              <a:path w="539" h="365" extrusionOk="0">
                <a:moveTo>
                  <a:pt x="491" y="1"/>
                </a:moveTo>
                <a:cubicBezTo>
                  <a:pt x="317" y="64"/>
                  <a:pt x="159" y="143"/>
                  <a:pt x="0" y="238"/>
                </a:cubicBezTo>
                <a:cubicBezTo>
                  <a:pt x="16" y="286"/>
                  <a:pt x="32" y="317"/>
                  <a:pt x="32" y="365"/>
                </a:cubicBezTo>
                <a:cubicBezTo>
                  <a:pt x="127" y="317"/>
                  <a:pt x="206" y="286"/>
                  <a:pt x="285" y="222"/>
                </a:cubicBezTo>
                <a:cubicBezTo>
                  <a:pt x="380" y="159"/>
                  <a:pt x="507" y="175"/>
                  <a:pt x="539" y="32"/>
                </a:cubicBezTo>
                <a:cubicBezTo>
                  <a:pt x="523" y="16"/>
                  <a:pt x="491" y="1"/>
                  <a:pt x="4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/>
          <p:nvPr/>
        </p:nvSpPr>
        <p:spPr>
          <a:xfrm rot="7348392" flipH="1">
            <a:off x="10662650" y="1095172"/>
            <a:ext cx="33623" cy="20025"/>
          </a:xfrm>
          <a:custGeom>
            <a:avLst/>
            <a:gdLst/>
            <a:ahLst/>
            <a:cxnLst/>
            <a:rect l="l" t="t" r="r" b="b"/>
            <a:pathLst>
              <a:path w="460" h="274" extrusionOk="0">
                <a:moveTo>
                  <a:pt x="159" y="1"/>
                </a:moveTo>
                <a:cubicBezTo>
                  <a:pt x="149" y="1"/>
                  <a:pt x="138" y="2"/>
                  <a:pt x="127" y="5"/>
                </a:cubicBezTo>
                <a:cubicBezTo>
                  <a:pt x="127" y="68"/>
                  <a:pt x="0" y="84"/>
                  <a:pt x="0" y="179"/>
                </a:cubicBezTo>
                <a:lnTo>
                  <a:pt x="222" y="179"/>
                </a:lnTo>
                <a:lnTo>
                  <a:pt x="317" y="274"/>
                </a:lnTo>
                <a:lnTo>
                  <a:pt x="459" y="179"/>
                </a:lnTo>
                <a:lnTo>
                  <a:pt x="459" y="100"/>
                </a:lnTo>
                <a:cubicBezTo>
                  <a:pt x="441" y="109"/>
                  <a:pt x="424" y="113"/>
                  <a:pt x="408" y="113"/>
                </a:cubicBezTo>
                <a:cubicBezTo>
                  <a:pt x="321" y="113"/>
                  <a:pt x="261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8"/>
          <p:cNvSpPr/>
          <p:nvPr/>
        </p:nvSpPr>
        <p:spPr>
          <a:xfrm rot="7348392" flipH="1">
            <a:off x="10803258" y="1119307"/>
            <a:ext cx="38300" cy="21999"/>
          </a:xfrm>
          <a:custGeom>
            <a:avLst/>
            <a:gdLst/>
            <a:ahLst/>
            <a:cxnLst/>
            <a:rect l="l" t="t" r="r" b="b"/>
            <a:pathLst>
              <a:path w="524" h="301" extrusionOk="0">
                <a:moveTo>
                  <a:pt x="452" y="1"/>
                </a:moveTo>
                <a:cubicBezTo>
                  <a:pt x="402" y="1"/>
                  <a:pt x="371" y="52"/>
                  <a:pt x="349" y="63"/>
                </a:cubicBezTo>
                <a:cubicBezTo>
                  <a:pt x="206" y="127"/>
                  <a:pt x="111" y="63"/>
                  <a:pt x="1" y="143"/>
                </a:cubicBezTo>
                <a:lnTo>
                  <a:pt x="32" y="301"/>
                </a:lnTo>
                <a:lnTo>
                  <a:pt x="143" y="190"/>
                </a:lnTo>
                <a:lnTo>
                  <a:pt x="412" y="190"/>
                </a:lnTo>
                <a:cubicBezTo>
                  <a:pt x="444" y="143"/>
                  <a:pt x="523" y="111"/>
                  <a:pt x="523" y="32"/>
                </a:cubicBezTo>
                <a:cubicBezTo>
                  <a:pt x="496" y="9"/>
                  <a:pt x="472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8"/>
          <p:cNvSpPr/>
          <p:nvPr/>
        </p:nvSpPr>
        <p:spPr>
          <a:xfrm rot="7348392" flipH="1">
            <a:off x="10870496" y="1110005"/>
            <a:ext cx="41736" cy="14617"/>
          </a:xfrm>
          <a:custGeom>
            <a:avLst/>
            <a:gdLst/>
            <a:ahLst/>
            <a:cxnLst/>
            <a:rect l="l" t="t" r="r" b="b"/>
            <a:pathLst>
              <a:path w="571" h="200" extrusionOk="0">
                <a:moveTo>
                  <a:pt x="96" y="1"/>
                </a:moveTo>
                <a:cubicBezTo>
                  <a:pt x="96" y="96"/>
                  <a:pt x="1" y="96"/>
                  <a:pt x="17" y="159"/>
                </a:cubicBezTo>
                <a:cubicBezTo>
                  <a:pt x="33" y="175"/>
                  <a:pt x="48" y="191"/>
                  <a:pt x="48" y="191"/>
                </a:cubicBezTo>
                <a:cubicBezTo>
                  <a:pt x="62" y="197"/>
                  <a:pt x="74" y="199"/>
                  <a:pt x="85" y="199"/>
                </a:cubicBezTo>
                <a:cubicBezTo>
                  <a:pt x="160" y="199"/>
                  <a:pt x="195" y="92"/>
                  <a:pt x="263" y="92"/>
                </a:cubicBezTo>
                <a:cubicBezTo>
                  <a:pt x="270" y="92"/>
                  <a:pt x="278" y="93"/>
                  <a:pt x="286" y="96"/>
                </a:cubicBezTo>
                <a:lnTo>
                  <a:pt x="428" y="175"/>
                </a:lnTo>
                <a:lnTo>
                  <a:pt x="571" y="17"/>
                </a:lnTo>
                <a:cubicBezTo>
                  <a:pt x="413" y="1"/>
                  <a:pt x="270" y="1"/>
                  <a:pt x="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/>
          <p:nvPr/>
        </p:nvSpPr>
        <p:spPr>
          <a:xfrm rot="7348392" flipH="1">
            <a:off x="10778862" y="1181349"/>
            <a:ext cx="18639" cy="31353"/>
          </a:xfrm>
          <a:custGeom>
            <a:avLst/>
            <a:gdLst/>
            <a:ahLst/>
            <a:cxnLst/>
            <a:rect l="l" t="t" r="r" b="b"/>
            <a:pathLst>
              <a:path w="255" h="429" extrusionOk="0">
                <a:moveTo>
                  <a:pt x="96" y="1"/>
                </a:moveTo>
                <a:lnTo>
                  <a:pt x="1" y="112"/>
                </a:lnTo>
                <a:cubicBezTo>
                  <a:pt x="33" y="159"/>
                  <a:pt x="48" y="222"/>
                  <a:pt x="64" y="270"/>
                </a:cubicBezTo>
                <a:cubicBezTo>
                  <a:pt x="80" y="333"/>
                  <a:pt x="48" y="397"/>
                  <a:pt x="96" y="428"/>
                </a:cubicBezTo>
                <a:cubicBezTo>
                  <a:pt x="217" y="428"/>
                  <a:pt x="106" y="253"/>
                  <a:pt x="237" y="253"/>
                </a:cubicBezTo>
                <a:cubicBezTo>
                  <a:pt x="242" y="253"/>
                  <a:pt x="248" y="253"/>
                  <a:pt x="254" y="254"/>
                </a:cubicBezTo>
                <a:lnTo>
                  <a:pt x="254" y="112"/>
                </a:lnTo>
                <a:cubicBezTo>
                  <a:pt x="191" y="96"/>
                  <a:pt x="191" y="1"/>
                  <a:pt x="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 rot="7348392" flipH="1">
            <a:off x="10584541" y="1100085"/>
            <a:ext cx="26752" cy="24411"/>
          </a:xfrm>
          <a:custGeom>
            <a:avLst/>
            <a:gdLst/>
            <a:ahLst/>
            <a:cxnLst/>
            <a:rect l="l" t="t" r="r" b="b"/>
            <a:pathLst>
              <a:path w="366" h="334" extrusionOk="0">
                <a:moveTo>
                  <a:pt x="254" y="1"/>
                </a:moveTo>
                <a:lnTo>
                  <a:pt x="1" y="238"/>
                </a:lnTo>
                <a:lnTo>
                  <a:pt x="1" y="333"/>
                </a:lnTo>
                <a:lnTo>
                  <a:pt x="17" y="333"/>
                </a:lnTo>
                <a:lnTo>
                  <a:pt x="175" y="238"/>
                </a:lnTo>
                <a:lnTo>
                  <a:pt x="270" y="238"/>
                </a:lnTo>
                <a:cubicBezTo>
                  <a:pt x="302" y="191"/>
                  <a:pt x="333" y="143"/>
                  <a:pt x="365" y="96"/>
                </a:cubicBezTo>
                <a:lnTo>
                  <a:pt x="25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7348392" flipH="1">
            <a:off x="10467578" y="1354162"/>
            <a:ext cx="31356" cy="20537"/>
          </a:xfrm>
          <a:custGeom>
            <a:avLst/>
            <a:gdLst/>
            <a:ahLst/>
            <a:cxnLst/>
            <a:rect l="l" t="t" r="r" b="b"/>
            <a:pathLst>
              <a:path w="429" h="281" extrusionOk="0">
                <a:moveTo>
                  <a:pt x="352" y="0"/>
                </a:moveTo>
                <a:cubicBezTo>
                  <a:pt x="274" y="0"/>
                  <a:pt x="236" y="118"/>
                  <a:pt x="166" y="118"/>
                </a:cubicBezTo>
                <a:cubicBezTo>
                  <a:pt x="154" y="118"/>
                  <a:pt x="141" y="115"/>
                  <a:pt x="127" y="107"/>
                </a:cubicBezTo>
                <a:cubicBezTo>
                  <a:pt x="96" y="154"/>
                  <a:pt x="1" y="186"/>
                  <a:pt x="1" y="265"/>
                </a:cubicBezTo>
                <a:cubicBezTo>
                  <a:pt x="32" y="281"/>
                  <a:pt x="80" y="281"/>
                  <a:pt x="96" y="281"/>
                </a:cubicBezTo>
                <a:cubicBezTo>
                  <a:pt x="206" y="202"/>
                  <a:pt x="365" y="202"/>
                  <a:pt x="428" y="43"/>
                </a:cubicBezTo>
                <a:cubicBezTo>
                  <a:pt x="428" y="43"/>
                  <a:pt x="412" y="28"/>
                  <a:pt x="396" y="12"/>
                </a:cubicBezTo>
                <a:cubicBezTo>
                  <a:pt x="380" y="4"/>
                  <a:pt x="366" y="0"/>
                  <a:pt x="3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/>
          <p:nvPr/>
        </p:nvSpPr>
        <p:spPr>
          <a:xfrm rot="7348392" flipH="1">
            <a:off x="10713548" y="1200897"/>
            <a:ext cx="32525" cy="13960"/>
          </a:xfrm>
          <a:custGeom>
            <a:avLst/>
            <a:gdLst/>
            <a:ahLst/>
            <a:cxnLst/>
            <a:rect l="l" t="t" r="r" b="b"/>
            <a:pathLst>
              <a:path w="445" h="191" extrusionOk="0">
                <a:moveTo>
                  <a:pt x="444" y="0"/>
                </a:moveTo>
                <a:cubicBezTo>
                  <a:pt x="286" y="0"/>
                  <a:pt x="127" y="48"/>
                  <a:pt x="1" y="143"/>
                </a:cubicBezTo>
                <a:lnTo>
                  <a:pt x="1" y="190"/>
                </a:lnTo>
                <a:lnTo>
                  <a:pt x="317" y="190"/>
                </a:lnTo>
                <a:cubicBezTo>
                  <a:pt x="365" y="111"/>
                  <a:pt x="444" y="95"/>
                  <a:pt x="4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8"/>
          <p:cNvSpPr/>
          <p:nvPr/>
        </p:nvSpPr>
        <p:spPr>
          <a:xfrm rot="7348392" flipH="1">
            <a:off x="10367510" y="1408794"/>
            <a:ext cx="33623" cy="21268"/>
          </a:xfrm>
          <a:custGeom>
            <a:avLst/>
            <a:gdLst/>
            <a:ahLst/>
            <a:cxnLst/>
            <a:rect l="l" t="t" r="r" b="b"/>
            <a:pathLst>
              <a:path w="460" h="291" extrusionOk="0">
                <a:moveTo>
                  <a:pt x="362" y="0"/>
                </a:moveTo>
                <a:cubicBezTo>
                  <a:pt x="348" y="0"/>
                  <a:pt x="338" y="2"/>
                  <a:pt x="333" y="7"/>
                </a:cubicBezTo>
                <a:cubicBezTo>
                  <a:pt x="269" y="118"/>
                  <a:pt x="143" y="86"/>
                  <a:pt x="79" y="165"/>
                </a:cubicBezTo>
                <a:cubicBezTo>
                  <a:pt x="63" y="197"/>
                  <a:pt x="32" y="229"/>
                  <a:pt x="0" y="276"/>
                </a:cubicBezTo>
                <a:cubicBezTo>
                  <a:pt x="42" y="276"/>
                  <a:pt x="85" y="290"/>
                  <a:pt x="113" y="290"/>
                </a:cubicBezTo>
                <a:cubicBezTo>
                  <a:pt x="127" y="290"/>
                  <a:pt x="137" y="287"/>
                  <a:pt x="143" y="276"/>
                </a:cubicBezTo>
                <a:cubicBezTo>
                  <a:pt x="238" y="181"/>
                  <a:pt x="443" y="197"/>
                  <a:pt x="459" y="23"/>
                </a:cubicBezTo>
                <a:lnTo>
                  <a:pt x="459" y="7"/>
                </a:lnTo>
                <a:cubicBezTo>
                  <a:pt x="428" y="7"/>
                  <a:pt x="389" y="0"/>
                  <a:pt x="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8"/>
          <p:cNvSpPr/>
          <p:nvPr/>
        </p:nvSpPr>
        <p:spPr>
          <a:xfrm rot="7348392" flipH="1">
            <a:off x="10400573" y="1395625"/>
            <a:ext cx="26679" cy="13960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95" y="1"/>
                </a:moveTo>
                <a:lnTo>
                  <a:pt x="32" y="112"/>
                </a:lnTo>
                <a:cubicBezTo>
                  <a:pt x="16" y="128"/>
                  <a:pt x="0" y="159"/>
                  <a:pt x="0" y="191"/>
                </a:cubicBezTo>
                <a:lnTo>
                  <a:pt x="222" y="191"/>
                </a:lnTo>
                <a:cubicBezTo>
                  <a:pt x="254" y="159"/>
                  <a:pt x="269" y="128"/>
                  <a:pt x="301" y="96"/>
                </a:cubicBezTo>
                <a:cubicBezTo>
                  <a:pt x="333" y="64"/>
                  <a:pt x="349" y="33"/>
                  <a:pt x="3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8"/>
          <p:cNvSpPr/>
          <p:nvPr/>
        </p:nvSpPr>
        <p:spPr>
          <a:xfrm rot="7348392" flipH="1">
            <a:off x="10844846" y="1021415"/>
            <a:ext cx="18639" cy="20903"/>
          </a:xfrm>
          <a:custGeom>
            <a:avLst/>
            <a:gdLst/>
            <a:ahLst/>
            <a:cxnLst/>
            <a:rect l="l" t="t" r="r" b="b"/>
            <a:pathLst>
              <a:path w="255" h="286" extrusionOk="0">
                <a:moveTo>
                  <a:pt x="80" y="0"/>
                </a:moveTo>
                <a:cubicBezTo>
                  <a:pt x="1" y="79"/>
                  <a:pt x="1" y="206"/>
                  <a:pt x="80" y="285"/>
                </a:cubicBezTo>
                <a:lnTo>
                  <a:pt x="191" y="254"/>
                </a:lnTo>
                <a:cubicBezTo>
                  <a:pt x="207" y="159"/>
                  <a:pt x="254" y="79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8"/>
          <p:cNvSpPr/>
          <p:nvPr/>
        </p:nvSpPr>
        <p:spPr>
          <a:xfrm rot="7348392" flipH="1">
            <a:off x="10714440" y="1058435"/>
            <a:ext cx="23243" cy="19733"/>
          </a:xfrm>
          <a:custGeom>
            <a:avLst/>
            <a:gdLst/>
            <a:ahLst/>
            <a:cxnLst/>
            <a:rect l="l" t="t" r="r" b="b"/>
            <a:pathLst>
              <a:path w="318" h="270" extrusionOk="0">
                <a:moveTo>
                  <a:pt x="95" y="0"/>
                </a:moveTo>
                <a:cubicBezTo>
                  <a:pt x="95" y="95"/>
                  <a:pt x="0" y="159"/>
                  <a:pt x="16" y="270"/>
                </a:cubicBezTo>
                <a:lnTo>
                  <a:pt x="159" y="270"/>
                </a:lnTo>
                <a:cubicBezTo>
                  <a:pt x="143" y="175"/>
                  <a:pt x="317" y="159"/>
                  <a:pt x="254" y="48"/>
                </a:cubicBezTo>
                <a:cubicBezTo>
                  <a:pt x="238" y="32"/>
                  <a:pt x="222" y="16"/>
                  <a:pt x="2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8"/>
          <p:cNvSpPr/>
          <p:nvPr/>
        </p:nvSpPr>
        <p:spPr>
          <a:xfrm rot="7348392" flipH="1">
            <a:off x="10581400" y="1290770"/>
            <a:ext cx="25509" cy="12791"/>
          </a:xfrm>
          <a:custGeom>
            <a:avLst/>
            <a:gdLst/>
            <a:ahLst/>
            <a:cxnLst/>
            <a:rect l="l" t="t" r="r" b="b"/>
            <a:pathLst>
              <a:path w="349" h="175" extrusionOk="0">
                <a:moveTo>
                  <a:pt x="111" y="1"/>
                </a:moveTo>
                <a:cubicBezTo>
                  <a:pt x="80" y="64"/>
                  <a:pt x="0" y="80"/>
                  <a:pt x="0" y="175"/>
                </a:cubicBezTo>
                <a:cubicBezTo>
                  <a:pt x="127" y="159"/>
                  <a:pt x="254" y="111"/>
                  <a:pt x="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8"/>
          <p:cNvSpPr/>
          <p:nvPr/>
        </p:nvSpPr>
        <p:spPr>
          <a:xfrm rot="7348392" flipH="1">
            <a:off x="10703579" y="1049923"/>
            <a:ext cx="20904" cy="13301"/>
          </a:xfrm>
          <a:custGeom>
            <a:avLst/>
            <a:gdLst/>
            <a:ahLst/>
            <a:cxnLst/>
            <a:rect l="l" t="t" r="r" b="b"/>
            <a:pathLst>
              <a:path w="286" h="182" extrusionOk="0">
                <a:moveTo>
                  <a:pt x="96" y="1"/>
                </a:moveTo>
                <a:cubicBezTo>
                  <a:pt x="80" y="32"/>
                  <a:pt x="48" y="80"/>
                  <a:pt x="32" y="111"/>
                </a:cubicBezTo>
                <a:cubicBezTo>
                  <a:pt x="32" y="127"/>
                  <a:pt x="1" y="159"/>
                  <a:pt x="1" y="175"/>
                </a:cubicBezTo>
                <a:cubicBezTo>
                  <a:pt x="20" y="179"/>
                  <a:pt x="39" y="182"/>
                  <a:pt x="57" y="182"/>
                </a:cubicBezTo>
                <a:cubicBezTo>
                  <a:pt x="163" y="182"/>
                  <a:pt x="259" y="108"/>
                  <a:pt x="2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8"/>
          <p:cNvSpPr/>
          <p:nvPr/>
        </p:nvSpPr>
        <p:spPr>
          <a:xfrm rot="7348392" flipH="1">
            <a:off x="10692450" y="1086432"/>
            <a:ext cx="15129" cy="19733"/>
          </a:xfrm>
          <a:custGeom>
            <a:avLst/>
            <a:gdLst/>
            <a:ahLst/>
            <a:cxnLst/>
            <a:rect l="l" t="t" r="r" b="b"/>
            <a:pathLst>
              <a:path w="207" h="270" extrusionOk="0">
                <a:moveTo>
                  <a:pt x="111" y="0"/>
                </a:moveTo>
                <a:lnTo>
                  <a:pt x="0" y="127"/>
                </a:lnTo>
                <a:lnTo>
                  <a:pt x="79" y="270"/>
                </a:lnTo>
                <a:lnTo>
                  <a:pt x="159" y="270"/>
                </a:lnTo>
                <a:cubicBezTo>
                  <a:pt x="159" y="175"/>
                  <a:pt x="206" y="80"/>
                  <a:pt x="1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 rot="7348392" flipH="1">
            <a:off x="10428451" y="1384057"/>
            <a:ext cx="18565" cy="13960"/>
          </a:xfrm>
          <a:custGeom>
            <a:avLst/>
            <a:gdLst/>
            <a:ahLst/>
            <a:cxnLst/>
            <a:rect l="l" t="t" r="r" b="b"/>
            <a:pathLst>
              <a:path w="254" h="191" extrusionOk="0">
                <a:moveTo>
                  <a:pt x="127" y="1"/>
                </a:moveTo>
                <a:cubicBezTo>
                  <a:pt x="95" y="80"/>
                  <a:pt x="0" y="96"/>
                  <a:pt x="0" y="191"/>
                </a:cubicBezTo>
                <a:lnTo>
                  <a:pt x="127" y="191"/>
                </a:lnTo>
                <a:cubicBezTo>
                  <a:pt x="175" y="128"/>
                  <a:pt x="254" y="112"/>
                  <a:pt x="254" y="17"/>
                </a:cubicBezTo>
                <a:lnTo>
                  <a:pt x="12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/>
          <p:nvPr/>
        </p:nvSpPr>
        <p:spPr>
          <a:xfrm rot="7348392" flipH="1">
            <a:off x="10736737" y="1080351"/>
            <a:ext cx="12791" cy="12791"/>
          </a:xfrm>
          <a:custGeom>
            <a:avLst/>
            <a:gdLst/>
            <a:ahLst/>
            <a:cxnLst/>
            <a:rect l="l" t="t" r="r" b="b"/>
            <a:pathLst>
              <a:path w="175" h="175" extrusionOk="0">
                <a:moveTo>
                  <a:pt x="1" y="0"/>
                </a:moveTo>
                <a:lnTo>
                  <a:pt x="1" y="175"/>
                </a:lnTo>
                <a:lnTo>
                  <a:pt x="175" y="175"/>
                </a:lnTo>
                <a:lnTo>
                  <a:pt x="1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8"/>
          <p:cNvSpPr/>
          <p:nvPr/>
        </p:nvSpPr>
        <p:spPr>
          <a:xfrm rot="7348392" flipH="1">
            <a:off x="10607378" y="1279037"/>
            <a:ext cx="18639" cy="12791"/>
          </a:xfrm>
          <a:custGeom>
            <a:avLst/>
            <a:gdLst/>
            <a:ahLst/>
            <a:cxnLst/>
            <a:rect l="l" t="t" r="r" b="b"/>
            <a:pathLst>
              <a:path w="255" h="175" extrusionOk="0">
                <a:moveTo>
                  <a:pt x="127" y="0"/>
                </a:moveTo>
                <a:cubicBezTo>
                  <a:pt x="80" y="64"/>
                  <a:pt x="1" y="95"/>
                  <a:pt x="1" y="175"/>
                </a:cubicBezTo>
                <a:lnTo>
                  <a:pt x="127" y="175"/>
                </a:lnTo>
                <a:cubicBezTo>
                  <a:pt x="159" y="127"/>
                  <a:pt x="254" y="95"/>
                  <a:pt x="254" y="16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8"/>
          <p:cNvSpPr/>
          <p:nvPr/>
        </p:nvSpPr>
        <p:spPr>
          <a:xfrm rot="7348392" flipH="1">
            <a:off x="10636753" y="1280649"/>
            <a:ext cx="20904" cy="12791"/>
          </a:xfrm>
          <a:custGeom>
            <a:avLst/>
            <a:gdLst/>
            <a:ahLst/>
            <a:cxnLst/>
            <a:rect l="l" t="t" r="r" b="b"/>
            <a:pathLst>
              <a:path w="286" h="175" extrusionOk="0">
                <a:moveTo>
                  <a:pt x="127" y="0"/>
                </a:moveTo>
                <a:cubicBezTo>
                  <a:pt x="96" y="64"/>
                  <a:pt x="1" y="79"/>
                  <a:pt x="1" y="174"/>
                </a:cubicBezTo>
                <a:lnTo>
                  <a:pt x="1" y="174"/>
                </a:lnTo>
                <a:cubicBezTo>
                  <a:pt x="17" y="172"/>
                  <a:pt x="32" y="171"/>
                  <a:pt x="47" y="171"/>
                </a:cubicBezTo>
                <a:cubicBezTo>
                  <a:pt x="78" y="171"/>
                  <a:pt x="107" y="174"/>
                  <a:pt x="137" y="174"/>
                </a:cubicBezTo>
                <a:cubicBezTo>
                  <a:pt x="183" y="174"/>
                  <a:pt x="230" y="166"/>
                  <a:pt x="286" y="127"/>
                </a:cubicBezTo>
                <a:lnTo>
                  <a:pt x="1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 rot="7348392" flipH="1">
            <a:off x="10543247" y="1144001"/>
            <a:ext cx="12791" cy="15056"/>
          </a:xfrm>
          <a:custGeom>
            <a:avLst/>
            <a:gdLst/>
            <a:ahLst/>
            <a:cxnLst/>
            <a:rect l="l" t="t" r="r" b="b"/>
            <a:pathLst>
              <a:path w="175" h="206" extrusionOk="0">
                <a:moveTo>
                  <a:pt x="175" y="0"/>
                </a:moveTo>
                <a:cubicBezTo>
                  <a:pt x="174" y="6"/>
                  <a:pt x="173" y="11"/>
                  <a:pt x="171" y="16"/>
                </a:cubicBezTo>
                <a:lnTo>
                  <a:pt x="171" y="16"/>
                </a:lnTo>
                <a:lnTo>
                  <a:pt x="175" y="16"/>
                </a:lnTo>
                <a:lnTo>
                  <a:pt x="175" y="0"/>
                </a:lnTo>
                <a:close/>
                <a:moveTo>
                  <a:pt x="171" y="16"/>
                </a:moveTo>
                <a:lnTo>
                  <a:pt x="0" y="32"/>
                </a:lnTo>
                <a:cubicBezTo>
                  <a:pt x="0" y="95"/>
                  <a:pt x="0" y="143"/>
                  <a:pt x="0" y="206"/>
                </a:cubicBezTo>
                <a:cubicBezTo>
                  <a:pt x="90" y="146"/>
                  <a:pt x="151" y="101"/>
                  <a:pt x="171" y="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 rot="7348392" flipH="1">
            <a:off x="10741766" y="1188138"/>
            <a:ext cx="19735" cy="5481"/>
          </a:xfrm>
          <a:custGeom>
            <a:avLst/>
            <a:gdLst/>
            <a:ahLst/>
            <a:cxnLst/>
            <a:rect l="l" t="t" r="r" b="b"/>
            <a:pathLst>
              <a:path w="270" h="75" extrusionOk="0">
                <a:moveTo>
                  <a:pt x="146" y="1"/>
                </a:moveTo>
                <a:cubicBezTo>
                  <a:pt x="105" y="1"/>
                  <a:pt x="74" y="16"/>
                  <a:pt x="0" y="53"/>
                </a:cubicBezTo>
                <a:cubicBezTo>
                  <a:pt x="54" y="53"/>
                  <a:pt x="109" y="74"/>
                  <a:pt x="160" y="74"/>
                </a:cubicBezTo>
                <a:cubicBezTo>
                  <a:pt x="198" y="74"/>
                  <a:pt x="235" y="62"/>
                  <a:pt x="269" y="22"/>
                </a:cubicBezTo>
                <a:cubicBezTo>
                  <a:pt x="210" y="9"/>
                  <a:pt x="176" y="1"/>
                  <a:pt x="1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 rot="7348392" flipH="1">
            <a:off x="10910120" y="1073057"/>
            <a:ext cx="20904" cy="7601"/>
          </a:xfrm>
          <a:custGeom>
            <a:avLst/>
            <a:gdLst/>
            <a:ahLst/>
            <a:cxnLst/>
            <a:rect l="l" t="t" r="r" b="b"/>
            <a:pathLst>
              <a:path w="286" h="104" extrusionOk="0">
                <a:moveTo>
                  <a:pt x="89" y="1"/>
                </a:moveTo>
                <a:cubicBezTo>
                  <a:pt x="56" y="1"/>
                  <a:pt x="24" y="9"/>
                  <a:pt x="0" y="40"/>
                </a:cubicBezTo>
                <a:cubicBezTo>
                  <a:pt x="32" y="88"/>
                  <a:pt x="75" y="96"/>
                  <a:pt x="125" y="96"/>
                </a:cubicBezTo>
                <a:cubicBezTo>
                  <a:pt x="150" y="96"/>
                  <a:pt x="176" y="94"/>
                  <a:pt x="203" y="94"/>
                </a:cubicBezTo>
                <a:cubicBezTo>
                  <a:pt x="230" y="94"/>
                  <a:pt x="258" y="96"/>
                  <a:pt x="285" y="104"/>
                </a:cubicBezTo>
                <a:cubicBezTo>
                  <a:pt x="238" y="56"/>
                  <a:pt x="222" y="9"/>
                  <a:pt x="190" y="9"/>
                </a:cubicBezTo>
                <a:cubicBezTo>
                  <a:pt x="159" y="9"/>
                  <a:pt x="123" y="1"/>
                  <a:pt x="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/>
          <p:nvPr/>
        </p:nvSpPr>
        <p:spPr>
          <a:xfrm rot="7348392" flipH="1">
            <a:off x="10785311" y="1177550"/>
            <a:ext cx="12791" cy="6359"/>
          </a:xfrm>
          <a:custGeom>
            <a:avLst/>
            <a:gdLst/>
            <a:ahLst/>
            <a:cxnLst/>
            <a:rect l="l" t="t" r="r" b="b"/>
            <a:pathLst>
              <a:path w="175" h="87" extrusionOk="0">
                <a:moveTo>
                  <a:pt x="99" y="0"/>
                </a:moveTo>
                <a:cubicBezTo>
                  <a:pt x="75" y="0"/>
                  <a:pt x="49" y="7"/>
                  <a:pt x="25" y="7"/>
                </a:cubicBezTo>
                <a:cubicBezTo>
                  <a:pt x="16" y="7"/>
                  <a:pt x="8" y="6"/>
                  <a:pt x="0" y="4"/>
                </a:cubicBezTo>
                <a:lnTo>
                  <a:pt x="0" y="4"/>
                </a:lnTo>
                <a:cubicBezTo>
                  <a:pt x="30" y="64"/>
                  <a:pt x="41" y="86"/>
                  <a:pt x="78" y="86"/>
                </a:cubicBezTo>
                <a:cubicBezTo>
                  <a:pt x="99" y="86"/>
                  <a:pt x="128" y="79"/>
                  <a:pt x="174" y="67"/>
                </a:cubicBezTo>
                <a:cubicBezTo>
                  <a:pt x="159" y="12"/>
                  <a:pt x="131" y="0"/>
                  <a:pt x="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8"/>
          <p:cNvSpPr/>
          <p:nvPr/>
        </p:nvSpPr>
        <p:spPr>
          <a:xfrm rot="7348392" flipH="1">
            <a:off x="10781288" y="1159107"/>
            <a:ext cx="11621" cy="5847"/>
          </a:xfrm>
          <a:custGeom>
            <a:avLst/>
            <a:gdLst/>
            <a:ahLst/>
            <a:cxnLst/>
            <a:rect l="l" t="t" r="r" b="b"/>
            <a:pathLst>
              <a:path w="159" h="80" extrusionOk="0">
                <a:moveTo>
                  <a:pt x="127" y="0"/>
                </a:moveTo>
                <a:cubicBezTo>
                  <a:pt x="79" y="0"/>
                  <a:pt x="48" y="0"/>
                  <a:pt x="0" y="16"/>
                </a:cubicBezTo>
                <a:lnTo>
                  <a:pt x="0" y="63"/>
                </a:lnTo>
                <a:cubicBezTo>
                  <a:pt x="48" y="79"/>
                  <a:pt x="79" y="79"/>
                  <a:pt x="127" y="79"/>
                </a:cubicBezTo>
                <a:cubicBezTo>
                  <a:pt x="143" y="79"/>
                  <a:pt x="159" y="79"/>
                  <a:pt x="159" y="48"/>
                </a:cubicBezTo>
                <a:cubicBezTo>
                  <a:pt x="143" y="32"/>
                  <a:pt x="127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8"/>
          <p:cNvSpPr/>
          <p:nvPr/>
        </p:nvSpPr>
        <p:spPr>
          <a:xfrm rot="7348392" flipH="1">
            <a:off x="10736369" y="1216077"/>
            <a:ext cx="12791" cy="7016"/>
          </a:xfrm>
          <a:custGeom>
            <a:avLst/>
            <a:gdLst/>
            <a:ahLst/>
            <a:cxnLst/>
            <a:rect l="l" t="t" r="r" b="b"/>
            <a:pathLst>
              <a:path w="175" h="96" extrusionOk="0">
                <a:moveTo>
                  <a:pt x="71" y="0"/>
                </a:moveTo>
                <a:cubicBezTo>
                  <a:pt x="46" y="0"/>
                  <a:pt x="23" y="17"/>
                  <a:pt x="1" y="62"/>
                </a:cubicBezTo>
                <a:cubicBezTo>
                  <a:pt x="30" y="84"/>
                  <a:pt x="56" y="95"/>
                  <a:pt x="82" y="95"/>
                </a:cubicBezTo>
                <a:cubicBezTo>
                  <a:pt x="112" y="95"/>
                  <a:pt x="141" y="80"/>
                  <a:pt x="175" y="46"/>
                </a:cubicBezTo>
                <a:cubicBezTo>
                  <a:pt x="133" y="21"/>
                  <a:pt x="100" y="0"/>
                  <a:pt x="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/>
          <p:nvPr/>
        </p:nvSpPr>
        <p:spPr>
          <a:xfrm rot="7348392" flipH="1">
            <a:off x="10686426" y="1279341"/>
            <a:ext cx="12791" cy="6139"/>
          </a:xfrm>
          <a:custGeom>
            <a:avLst/>
            <a:gdLst/>
            <a:ahLst/>
            <a:cxnLst/>
            <a:rect l="l" t="t" r="r" b="b"/>
            <a:pathLst>
              <a:path w="175" h="84" extrusionOk="0">
                <a:moveTo>
                  <a:pt x="78" y="1"/>
                </a:moveTo>
                <a:cubicBezTo>
                  <a:pt x="41" y="1"/>
                  <a:pt x="30" y="23"/>
                  <a:pt x="0" y="83"/>
                </a:cubicBezTo>
                <a:cubicBezTo>
                  <a:pt x="11" y="80"/>
                  <a:pt x="23" y="79"/>
                  <a:pt x="34" y="79"/>
                </a:cubicBezTo>
                <a:cubicBezTo>
                  <a:pt x="52" y="79"/>
                  <a:pt x="70" y="81"/>
                  <a:pt x="88" y="81"/>
                </a:cubicBezTo>
                <a:cubicBezTo>
                  <a:pt x="124" y="81"/>
                  <a:pt x="157" y="73"/>
                  <a:pt x="174" y="20"/>
                </a:cubicBezTo>
                <a:cubicBezTo>
                  <a:pt x="128" y="8"/>
                  <a:pt x="99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 rot="7348392" flipH="1">
            <a:off x="10674792" y="1287008"/>
            <a:ext cx="12864" cy="6285"/>
          </a:xfrm>
          <a:custGeom>
            <a:avLst/>
            <a:gdLst/>
            <a:ahLst/>
            <a:cxnLst/>
            <a:rect l="l" t="t" r="r" b="b"/>
            <a:pathLst>
              <a:path w="176" h="86" extrusionOk="0">
                <a:moveTo>
                  <a:pt x="68" y="1"/>
                </a:moveTo>
                <a:cubicBezTo>
                  <a:pt x="40" y="1"/>
                  <a:pt x="15" y="11"/>
                  <a:pt x="1" y="55"/>
                </a:cubicBezTo>
                <a:cubicBezTo>
                  <a:pt x="53" y="74"/>
                  <a:pt x="84" y="86"/>
                  <a:pt x="106" y="86"/>
                </a:cubicBezTo>
                <a:cubicBezTo>
                  <a:pt x="136" y="86"/>
                  <a:pt x="147" y="63"/>
                  <a:pt x="175" y="7"/>
                </a:cubicBezTo>
                <a:lnTo>
                  <a:pt x="175" y="7"/>
                </a:lnTo>
                <a:cubicBezTo>
                  <a:pt x="167" y="9"/>
                  <a:pt x="159" y="10"/>
                  <a:pt x="151" y="10"/>
                </a:cubicBezTo>
                <a:cubicBezTo>
                  <a:pt x="123" y="10"/>
                  <a:pt x="94" y="1"/>
                  <a:pt x="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 rot="7348392" flipH="1">
            <a:off x="10648565" y="1301799"/>
            <a:ext cx="12791" cy="6432"/>
          </a:xfrm>
          <a:custGeom>
            <a:avLst/>
            <a:gdLst/>
            <a:ahLst/>
            <a:cxnLst/>
            <a:rect l="l" t="t" r="r" b="b"/>
            <a:pathLst>
              <a:path w="175" h="88" extrusionOk="0">
                <a:moveTo>
                  <a:pt x="78" y="1"/>
                </a:moveTo>
                <a:cubicBezTo>
                  <a:pt x="42" y="1"/>
                  <a:pt x="31" y="23"/>
                  <a:pt x="1" y="83"/>
                </a:cubicBezTo>
                <a:cubicBezTo>
                  <a:pt x="7" y="81"/>
                  <a:pt x="13" y="80"/>
                  <a:pt x="21" y="80"/>
                </a:cubicBezTo>
                <a:cubicBezTo>
                  <a:pt x="42" y="80"/>
                  <a:pt x="69" y="87"/>
                  <a:pt x="94" y="87"/>
                </a:cubicBezTo>
                <a:cubicBezTo>
                  <a:pt x="127" y="87"/>
                  <a:pt x="159" y="75"/>
                  <a:pt x="175" y="20"/>
                </a:cubicBezTo>
                <a:cubicBezTo>
                  <a:pt x="129" y="8"/>
                  <a:pt x="99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 rot="7348392" flipH="1">
            <a:off x="10722015" y="1089417"/>
            <a:ext cx="12791" cy="6067"/>
          </a:xfrm>
          <a:custGeom>
            <a:avLst/>
            <a:gdLst/>
            <a:ahLst/>
            <a:cxnLst/>
            <a:rect l="l" t="t" r="r" b="b"/>
            <a:pathLst>
              <a:path w="175" h="83" extrusionOk="0">
                <a:moveTo>
                  <a:pt x="175" y="1"/>
                </a:moveTo>
                <a:lnTo>
                  <a:pt x="175" y="1"/>
                </a:lnTo>
                <a:cubicBezTo>
                  <a:pt x="164" y="3"/>
                  <a:pt x="152" y="4"/>
                  <a:pt x="140" y="4"/>
                </a:cubicBezTo>
                <a:cubicBezTo>
                  <a:pt x="122" y="4"/>
                  <a:pt x="104" y="2"/>
                  <a:pt x="87" y="2"/>
                </a:cubicBezTo>
                <a:cubicBezTo>
                  <a:pt x="51" y="2"/>
                  <a:pt x="18" y="11"/>
                  <a:pt x="0" y="64"/>
                </a:cubicBezTo>
                <a:cubicBezTo>
                  <a:pt x="41" y="75"/>
                  <a:pt x="67" y="83"/>
                  <a:pt x="86" y="83"/>
                </a:cubicBezTo>
                <a:cubicBezTo>
                  <a:pt x="120" y="83"/>
                  <a:pt x="134" y="6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 rot="7348392" flipH="1">
            <a:off x="10749272" y="1037879"/>
            <a:ext cx="11621" cy="12791"/>
          </a:xfrm>
          <a:custGeom>
            <a:avLst/>
            <a:gdLst/>
            <a:ahLst/>
            <a:cxnLst/>
            <a:rect l="l" t="t" r="r" b="b"/>
            <a:pathLst>
              <a:path w="159" h="175" extrusionOk="0">
                <a:moveTo>
                  <a:pt x="95" y="1"/>
                </a:moveTo>
                <a:cubicBezTo>
                  <a:pt x="32" y="80"/>
                  <a:pt x="0" y="143"/>
                  <a:pt x="95" y="175"/>
                </a:cubicBezTo>
                <a:cubicBezTo>
                  <a:pt x="159" y="127"/>
                  <a:pt x="143" y="80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 rot="7348392" flipH="1">
            <a:off x="10688065" y="1076196"/>
            <a:ext cx="13960" cy="7893"/>
          </a:xfrm>
          <a:custGeom>
            <a:avLst/>
            <a:gdLst/>
            <a:ahLst/>
            <a:cxnLst/>
            <a:rect l="l" t="t" r="r" b="b"/>
            <a:pathLst>
              <a:path w="191" h="108" extrusionOk="0">
                <a:moveTo>
                  <a:pt x="64" y="1"/>
                </a:moveTo>
                <a:cubicBezTo>
                  <a:pt x="44" y="1"/>
                  <a:pt x="24" y="5"/>
                  <a:pt x="1" y="13"/>
                </a:cubicBezTo>
                <a:lnTo>
                  <a:pt x="1" y="92"/>
                </a:lnTo>
                <a:lnTo>
                  <a:pt x="167" y="92"/>
                </a:lnTo>
                <a:cubicBezTo>
                  <a:pt x="154" y="62"/>
                  <a:pt x="141" y="26"/>
                  <a:pt x="127" y="13"/>
                </a:cubicBezTo>
                <a:cubicBezTo>
                  <a:pt x="103" y="5"/>
                  <a:pt x="84" y="1"/>
                  <a:pt x="64" y="1"/>
                </a:cubicBezTo>
                <a:close/>
                <a:moveTo>
                  <a:pt x="167" y="92"/>
                </a:moveTo>
                <a:cubicBezTo>
                  <a:pt x="170" y="97"/>
                  <a:pt x="172" y="103"/>
                  <a:pt x="175" y="108"/>
                </a:cubicBezTo>
                <a:lnTo>
                  <a:pt x="191" y="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 rot="7348392" flipH="1">
            <a:off x="10582759" y="1136578"/>
            <a:ext cx="10452" cy="12863"/>
          </a:xfrm>
          <a:custGeom>
            <a:avLst/>
            <a:gdLst/>
            <a:ahLst/>
            <a:cxnLst/>
            <a:rect l="l" t="t" r="r" b="b"/>
            <a:pathLst>
              <a:path w="143" h="176" extrusionOk="0">
                <a:moveTo>
                  <a:pt x="95" y="1"/>
                </a:moveTo>
                <a:cubicBezTo>
                  <a:pt x="32" y="80"/>
                  <a:pt x="0" y="143"/>
                  <a:pt x="95" y="175"/>
                </a:cubicBezTo>
                <a:cubicBezTo>
                  <a:pt x="143" y="128"/>
                  <a:pt x="143" y="64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rot="7348392" flipH="1">
            <a:off x="10876630" y="1094358"/>
            <a:ext cx="12791" cy="6359"/>
          </a:xfrm>
          <a:custGeom>
            <a:avLst/>
            <a:gdLst/>
            <a:ahLst/>
            <a:cxnLst/>
            <a:rect l="l" t="t" r="r" b="b"/>
            <a:pathLst>
              <a:path w="175" h="87" extrusionOk="0">
                <a:moveTo>
                  <a:pt x="78" y="1"/>
                </a:moveTo>
                <a:cubicBezTo>
                  <a:pt x="41" y="1"/>
                  <a:pt x="30" y="23"/>
                  <a:pt x="0" y="83"/>
                </a:cubicBezTo>
                <a:cubicBezTo>
                  <a:pt x="6" y="81"/>
                  <a:pt x="13" y="80"/>
                  <a:pt x="20" y="80"/>
                </a:cubicBezTo>
                <a:cubicBezTo>
                  <a:pt x="42" y="80"/>
                  <a:pt x="68" y="87"/>
                  <a:pt x="93" y="87"/>
                </a:cubicBezTo>
                <a:cubicBezTo>
                  <a:pt x="127" y="87"/>
                  <a:pt x="158" y="75"/>
                  <a:pt x="174" y="20"/>
                </a:cubicBezTo>
                <a:cubicBezTo>
                  <a:pt x="128" y="8"/>
                  <a:pt x="98" y="1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 rot="7348392" flipH="1">
            <a:off x="10846611" y="1124376"/>
            <a:ext cx="4751" cy="5920"/>
          </a:xfrm>
          <a:custGeom>
            <a:avLst/>
            <a:gdLst/>
            <a:ahLst/>
            <a:cxnLst/>
            <a:rect l="l" t="t" r="r" b="b"/>
            <a:pathLst>
              <a:path w="65" h="81" extrusionOk="0">
                <a:moveTo>
                  <a:pt x="32" y="1"/>
                </a:moveTo>
                <a:lnTo>
                  <a:pt x="1" y="48"/>
                </a:lnTo>
                <a:lnTo>
                  <a:pt x="32" y="80"/>
                </a:lnTo>
                <a:cubicBezTo>
                  <a:pt x="48" y="64"/>
                  <a:pt x="64" y="48"/>
                  <a:pt x="64" y="33"/>
                </a:cubicBezTo>
                <a:cubicBezTo>
                  <a:pt x="64" y="17"/>
                  <a:pt x="32" y="1"/>
                  <a:pt x="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 rot="7348392" flipH="1">
            <a:off x="10825452" y="1142411"/>
            <a:ext cx="7017" cy="4751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64" y="1"/>
                </a:moveTo>
                <a:cubicBezTo>
                  <a:pt x="48" y="17"/>
                  <a:pt x="16" y="17"/>
                  <a:pt x="1" y="32"/>
                </a:cubicBezTo>
                <a:cubicBezTo>
                  <a:pt x="16" y="48"/>
                  <a:pt x="32" y="64"/>
                  <a:pt x="32" y="64"/>
                </a:cubicBezTo>
                <a:cubicBezTo>
                  <a:pt x="48" y="48"/>
                  <a:pt x="80" y="48"/>
                  <a:pt x="96" y="32"/>
                </a:cubicBezTo>
                <a:cubicBezTo>
                  <a:pt x="80" y="17"/>
                  <a:pt x="64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 rot="7348392" flipH="1">
            <a:off x="10753820" y="1231289"/>
            <a:ext cx="7017" cy="4751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64" y="1"/>
                </a:moveTo>
                <a:lnTo>
                  <a:pt x="1" y="33"/>
                </a:lnTo>
                <a:cubicBezTo>
                  <a:pt x="17" y="48"/>
                  <a:pt x="33" y="64"/>
                  <a:pt x="33" y="64"/>
                </a:cubicBezTo>
                <a:cubicBezTo>
                  <a:pt x="48" y="48"/>
                  <a:pt x="80" y="48"/>
                  <a:pt x="96" y="33"/>
                </a:cubicBezTo>
                <a:lnTo>
                  <a:pt x="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 rot="7348392" flipH="1">
            <a:off x="10732207" y="1248359"/>
            <a:ext cx="10525" cy="7016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80" y="0"/>
                </a:moveTo>
                <a:lnTo>
                  <a:pt x="1" y="95"/>
                </a:lnTo>
                <a:cubicBezTo>
                  <a:pt x="80" y="79"/>
                  <a:pt x="143" y="95"/>
                  <a:pt x="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8"/>
          <p:cNvSpPr/>
          <p:nvPr/>
        </p:nvSpPr>
        <p:spPr>
          <a:xfrm rot="7348392" flipH="1">
            <a:off x="10723607" y="1251117"/>
            <a:ext cx="10525" cy="7016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0"/>
                </a:moveTo>
                <a:lnTo>
                  <a:pt x="143" y="0"/>
                </a:lnTo>
                <a:cubicBezTo>
                  <a:pt x="80" y="16"/>
                  <a:pt x="1" y="16"/>
                  <a:pt x="64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8"/>
          <p:cNvSpPr/>
          <p:nvPr/>
        </p:nvSpPr>
        <p:spPr>
          <a:xfrm rot="7348392" flipH="1">
            <a:off x="10870108" y="1022679"/>
            <a:ext cx="7017" cy="4751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32" y="1"/>
                </a:moveTo>
                <a:cubicBezTo>
                  <a:pt x="32" y="1"/>
                  <a:pt x="1" y="33"/>
                  <a:pt x="1" y="33"/>
                </a:cubicBezTo>
                <a:lnTo>
                  <a:pt x="64" y="64"/>
                </a:lnTo>
                <a:lnTo>
                  <a:pt x="96" y="33"/>
                </a:lnTo>
                <a:cubicBezTo>
                  <a:pt x="80" y="17"/>
                  <a:pt x="48" y="17"/>
                  <a:pt x="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8"/>
          <p:cNvSpPr/>
          <p:nvPr/>
        </p:nvSpPr>
        <p:spPr>
          <a:xfrm rot="7348392" flipH="1">
            <a:off x="10713270" y="1234075"/>
            <a:ext cx="3508" cy="7016"/>
          </a:xfrm>
          <a:custGeom>
            <a:avLst/>
            <a:gdLst/>
            <a:ahLst/>
            <a:cxnLst/>
            <a:rect l="l" t="t" r="r" b="b"/>
            <a:pathLst>
              <a:path w="48" h="96" extrusionOk="0">
                <a:moveTo>
                  <a:pt x="16" y="0"/>
                </a:moveTo>
                <a:cubicBezTo>
                  <a:pt x="16" y="16"/>
                  <a:pt x="0" y="32"/>
                  <a:pt x="0" y="32"/>
                </a:cubicBezTo>
                <a:cubicBezTo>
                  <a:pt x="0" y="64"/>
                  <a:pt x="16" y="79"/>
                  <a:pt x="16" y="95"/>
                </a:cubicBezTo>
                <a:cubicBezTo>
                  <a:pt x="32" y="95"/>
                  <a:pt x="48" y="64"/>
                  <a:pt x="48" y="64"/>
                </a:cubicBezTo>
                <a:cubicBezTo>
                  <a:pt x="48" y="48"/>
                  <a:pt x="32" y="32"/>
                  <a:pt x="16" y="16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 rot="7348392" flipH="1">
            <a:off x="10639783" y="1307476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0"/>
                </a:moveTo>
                <a:cubicBezTo>
                  <a:pt x="63" y="16"/>
                  <a:pt x="0" y="16"/>
                  <a:pt x="63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 rot="7348392" flipH="1">
            <a:off x="10667294" y="1268222"/>
            <a:ext cx="4751" cy="5847"/>
          </a:xfrm>
          <a:custGeom>
            <a:avLst/>
            <a:gdLst/>
            <a:ahLst/>
            <a:cxnLst/>
            <a:rect l="l" t="t" r="r" b="b"/>
            <a:pathLst>
              <a:path w="65" h="80" extrusionOk="0">
                <a:moveTo>
                  <a:pt x="33" y="0"/>
                </a:moveTo>
                <a:cubicBezTo>
                  <a:pt x="17" y="16"/>
                  <a:pt x="1" y="32"/>
                  <a:pt x="1" y="64"/>
                </a:cubicBezTo>
                <a:cubicBezTo>
                  <a:pt x="1" y="64"/>
                  <a:pt x="33" y="79"/>
                  <a:pt x="33" y="79"/>
                </a:cubicBezTo>
                <a:cubicBezTo>
                  <a:pt x="48" y="64"/>
                  <a:pt x="48" y="48"/>
                  <a:pt x="64" y="32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7348392" flipH="1">
            <a:off x="10616964" y="1322004"/>
            <a:ext cx="4677" cy="7016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32" y="0"/>
                </a:moveTo>
                <a:cubicBezTo>
                  <a:pt x="16" y="16"/>
                  <a:pt x="16" y="48"/>
                  <a:pt x="0" y="64"/>
                </a:cubicBezTo>
                <a:cubicBezTo>
                  <a:pt x="0" y="80"/>
                  <a:pt x="32" y="80"/>
                  <a:pt x="32" y="95"/>
                </a:cubicBezTo>
                <a:cubicBezTo>
                  <a:pt x="48" y="80"/>
                  <a:pt x="48" y="64"/>
                  <a:pt x="64" y="32"/>
                </a:cubicBez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 rot="7348392" flipH="1">
            <a:off x="10626923" y="1291063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3" y="32"/>
                  <a:pt x="0" y="16"/>
                  <a:pt x="63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 rot="7348392" flipH="1">
            <a:off x="10648035" y="1257887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4" y="32"/>
                  <a:pt x="0" y="16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 rot="7348392" flipH="1">
            <a:off x="10636627" y="1265431"/>
            <a:ext cx="5920" cy="4677"/>
          </a:xfrm>
          <a:custGeom>
            <a:avLst/>
            <a:gdLst/>
            <a:ahLst/>
            <a:cxnLst/>
            <a:rect l="l" t="t" r="r" b="b"/>
            <a:pathLst>
              <a:path w="81" h="64" extrusionOk="0">
                <a:moveTo>
                  <a:pt x="17" y="0"/>
                </a:moveTo>
                <a:cubicBezTo>
                  <a:pt x="17" y="0"/>
                  <a:pt x="1" y="16"/>
                  <a:pt x="1" y="32"/>
                </a:cubicBezTo>
                <a:lnTo>
                  <a:pt x="48" y="64"/>
                </a:lnTo>
                <a:cubicBezTo>
                  <a:pt x="64" y="48"/>
                  <a:pt x="80" y="48"/>
                  <a:pt x="80" y="32"/>
                </a:cubicBezTo>
                <a:cubicBezTo>
                  <a:pt x="64" y="16"/>
                  <a:pt x="48" y="0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 rot="7348392" flipH="1">
            <a:off x="10752026" y="1080220"/>
            <a:ext cx="9356" cy="7016"/>
          </a:xfrm>
          <a:custGeom>
            <a:avLst/>
            <a:gdLst/>
            <a:ahLst/>
            <a:cxnLst/>
            <a:rect l="l" t="t" r="r" b="b"/>
            <a:pathLst>
              <a:path w="128" h="96" extrusionOk="0">
                <a:moveTo>
                  <a:pt x="80" y="0"/>
                </a:moveTo>
                <a:lnTo>
                  <a:pt x="1" y="95"/>
                </a:lnTo>
                <a:cubicBezTo>
                  <a:pt x="80" y="80"/>
                  <a:pt x="128" y="95"/>
                  <a:pt x="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rot="7348392" flipH="1">
            <a:off x="10762773" y="1054015"/>
            <a:ext cx="4751" cy="7016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2" y="0"/>
                </a:moveTo>
                <a:lnTo>
                  <a:pt x="1" y="32"/>
                </a:lnTo>
                <a:cubicBezTo>
                  <a:pt x="1" y="48"/>
                  <a:pt x="17" y="64"/>
                  <a:pt x="32" y="95"/>
                </a:cubicBezTo>
                <a:lnTo>
                  <a:pt x="64" y="64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7348392" flipH="1">
            <a:off x="10773329" y="1037427"/>
            <a:ext cx="4751" cy="7016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3" y="0"/>
                </a:moveTo>
                <a:cubicBezTo>
                  <a:pt x="17" y="16"/>
                  <a:pt x="17" y="32"/>
                  <a:pt x="1" y="64"/>
                </a:cubicBezTo>
                <a:cubicBezTo>
                  <a:pt x="1" y="64"/>
                  <a:pt x="33" y="95"/>
                  <a:pt x="33" y="95"/>
                </a:cubicBezTo>
                <a:lnTo>
                  <a:pt x="64" y="32"/>
                </a:lnTo>
                <a:lnTo>
                  <a:pt x="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7348392" flipH="1">
            <a:off x="10564519" y="1329247"/>
            <a:ext cx="5848" cy="4677"/>
          </a:xfrm>
          <a:custGeom>
            <a:avLst/>
            <a:gdLst/>
            <a:ahLst/>
            <a:cxnLst/>
            <a:rect l="l" t="t" r="r" b="b"/>
            <a:pathLst>
              <a:path w="80" h="64" extrusionOk="0">
                <a:moveTo>
                  <a:pt x="48" y="0"/>
                </a:moveTo>
                <a:lnTo>
                  <a:pt x="0" y="32"/>
                </a:lnTo>
                <a:cubicBezTo>
                  <a:pt x="0" y="48"/>
                  <a:pt x="16" y="64"/>
                  <a:pt x="16" y="64"/>
                </a:cubicBezTo>
                <a:cubicBezTo>
                  <a:pt x="48" y="48"/>
                  <a:pt x="64" y="48"/>
                  <a:pt x="79" y="32"/>
                </a:cubicBezTo>
                <a:lnTo>
                  <a:pt x="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 rot="7348392" flipH="1">
            <a:off x="10520396" y="1385396"/>
            <a:ext cx="4677" cy="7016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16" y="1"/>
                </a:moveTo>
                <a:cubicBezTo>
                  <a:pt x="16" y="16"/>
                  <a:pt x="1" y="32"/>
                  <a:pt x="1" y="32"/>
                </a:cubicBezTo>
                <a:cubicBezTo>
                  <a:pt x="1" y="48"/>
                  <a:pt x="16" y="80"/>
                  <a:pt x="16" y="96"/>
                </a:cubicBezTo>
                <a:lnTo>
                  <a:pt x="64" y="64"/>
                </a:lnTo>
                <a:lnTo>
                  <a:pt x="1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8"/>
          <p:cNvSpPr/>
          <p:nvPr/>
        </p:nvSpPr>
        <p:spPr>
          <a:xfrm rot="7348392" flipH="1">
            <a:off x="10733075" y="1044468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79" y="0"/>
                </a:moveTo>
                <a:lnTo>
                  <a:pt x="79" y="0"/>
                </a:lnTo>
                <a:cubicBezTo>
                  <a:pt x="48" y="16"/>
                  <a:pt x="32" y="48"/>
                  <a:pt x="0" y="95"/>
                </a:cubicBezTo>
                <a:cubicBezTo>
                  <a:pt x="79" y="64"/>
                  <a:pt x="143" y="80"/>
                  <a:pt x="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 rot="7348392" flipH="1">
            <a:off x="10506992" y="1393218"/>
            <a:ext cx="4677" cy="7236"/>
          </a:xfrm>
          <a:custGeom>
            <a:avLst/>
            <a:gdLst/>
            <a:ahLst/>
            <a:cxnLst/>
            <a:rect l="l" t="t" r="r" b="b"/>
            <a:pathLst>
              <a:path w="64" h="99" extrusionOk="0">
                <a:moveTo>
                  <a:pt x="32" y="1"/>
                </a:moveTo>
                <a:cubicBezTo>
                  <a:pt x="16" y="16"/>
                  <a:pt x="16" y="32"/>
                  <a:pt x="1" y="64"/>
                </a:cubicBezTo>
                <a:cubicBezTo>
                  <a:pt x="1" y="64"/>
                  <a:pt x="12" y="99"/>
                  <a:pt x="26" y="99"/>
                </a:cubicBezTo>
                <a:cubicBezTo>
                  <a:pt x="28" y="99"/>
                  <a:pt x="30" y="98"/>
                  <a:pt x="32" y="96"/>
                </a:cubicBezTo>
                <a:cubicBezTo>
                  <a:pt x="48" y="64"/>
                  <a:pt x="64" y="48"/>
                  <a:pt x="64" y="32"/>
                </a:cubicBezTo>
                <a:lnTo>
                  <a:pt x="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 rot="7348392" flipH="1">
            <a:off x="10727375" y="1048089"/>
            <a:ext cx="5848" cy="6139"/>
          </a:xfrm>
          <a:custGeom>
            <a:avLst/>
            <a:gdLst/>
            <a:ahLst/>
            <a:cxnLst/>
            <a:rect l="l" t="t" r="r" b="b"/>
            <a:pathLst>
              <a:path w="80" h="84" extrusionOk="0">
                <a:moveTo>
                  <a:pt x="51" y="1"/>
                </a:moveTo>
                <a:cubicBezTo>
                  <a:pt x="12" y="1"/>
                  <a:pt x="1" y="31"/>
                  <a:pt x="1" y="84"/>
                </a:cubicBezTo>
                <a:cubicBezTo>
                  <a:pt x="48" y="84"/>
                  <a:pt x="80" y="68"/>
                  <a:pt x="80" y="5"/>
                </a:cubicBezTo>
                <a:cubicBezTo>
                  <a:pt x="69" y="2"/>
                  <a:pt x="60" y="1"/>
                  <a:pt x="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8"/>
          <p:cNvSpPr/>
          <p:nvPr/>
        </p:nvSpPr>
        <p:spPr>
          <a:xfrm rot="7348392" flipH="1">
            <a:off x="10497052" y="1372776"/>
            <a:ext cx="5848" cy="4677"/>
          </a:xfrm>
          <a:custGeom>
            <a:avLst/>
            <a:gdLst/>
            <a:ahLst/>
            <a:cxnLst/>
            <a:rect l="l" t="t" r="r" b="b"/>
            <a:pathLst>
              <a:path w="80" h="64" extrusionOk="0">
                <a:moveTo>
                  <a:pt x="48" y="1"/>
                </a:moveTo>
                <a:lnTo>
                  <a:pt x="1" y="32"/>
                </a:lnTo>
                <a:cubicBezTo>
                  <a:pt x="1" y="48"/>
                  <a:pt x="32" y="64"/>
                  <a:pt x="32" y="64"/>
                </a:cubicBezTo>
                <a:cubicBezTo>
                  <a:pt x="48" y="64"/>
                  <a:pt x="64" y="48"/>
                  <a:pt x="80" y="32"/>
                </a:cubicBezTo>
                <a:lnTo>
                  <a:pt x="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8"/>
          <p:cNvSpPr/>
          <p:nvPr/>
        </p:nvSpPr>
        <p:spPr>
          <a:xfrm rot="7348392" flipH="1">
            <a:off x="10658171" y="1114800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1"/>
                </a:moveTo>
                <a:lnTo>
                  <a:pt x="143" y="1"/>
                </a:lnTo>
                <a:cubicBezTo>
                  <a:pt x="64" y="17"/>
                  <a:pt x="0" y="17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8"/>
          <p:cNvSpPr/>
          <p:nvPr/>
        </p:nvSpPr>
        <p:spPr>
          <a:xfrm rot="7348392" flipH="1">
            <a:off x="10682003" y="1082324"/>
            <a:ext cx="5848" cy="6067"/>
          </a:xfrm>
          <a:custGeom>
            <a:avLst/>
            <a:gdLst/>
            <a:ahLst/>
            <a:cxnLst/>
            <a:rect l="l" t="t" r="r" b="b"/>
            <a:pathLst>
              <a:path w="80" h="83" extrusionOk="0">
                <a:moveTo>
                  <a:pt x="0" y="1"/>
                </a:moveTo>
                <a:cubicBezTo>
                  <a:pt x="16" y="32"/>
                  <a:pt x="16" y="80"/>
                  <a:pt x="32" y="80"/>
                </a:cubicBezTo>
                <a:cubicBezTo>
                  <a:pt x="38" y="82"/>
                  <a:pt x="44" y="83"/>
                  <a:pt x="49" y="83"/>
                </a:cubicBezTo>
                <a:cubicBezTo>
                  <a:pt x="80" y="83"/>
                  <a:pt x="80" y="42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8"/>
          <p:cNvSpPr/>
          <p:nvPr/>
        </p:nvSpPr>
        <p:spPr>
          <a:xfrm rot="7348392" flipH="1">
            <a:off x="10475654" y="1390372"/>
            <a:ext cx="7017" cy="4677"/>
          </a:xfrm>
          <a:custGeom>
            <a:avLst/>
            <a:gdLst/>
            <a:ahLst/>
            <a:cxnLst/>
            <a:rect l="l" t="t" r="r" b="b"/>
            <a:pathLst>
              <a:path w="96" h="64" extrusionOk="0">
                <a:moveTo>
                  <a:pt x="48" y="0"/>
                </a:moveTo>
                <a:lnTo>
                  <a:pt x="1" y="32"/>
                </a:lnTo>
                <a:lnTo>
                  <a:pt x="32" y="64"/>
                </a:lnTo>
                <a:cubicBezTo>
                  <a:pt x="48" y="48"/>
                  <a:pt x="64" y="32"/>
                  <a:pt x="96" y="32"/>
                </a:cubicBezTo>
                <a:lnTo>
                  <a:pt x="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8"/>
          <p:cNvSpPr/>
          <p:nvPr/>
        </p:nvSpPr>
        <p:spPr>
          <a:xfrm rot="7348392" flipH="1">
            <a:off x="10379206" y="1462644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79" y="1"/>
                </a:moveTo>
                <a:lnTo>
                  <a:pt x="0" y="96"/>
                </a:lnTo>
                <a:cubicBezTo>
                  <a:pt x="79" y="64"/>
                  <a:pt x="143" y="80"/>
                  <a:pt x="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8"/>
          <p:cNvSpPr/>
          <p:nvPr/>
        </p:nvSpPr>
        <p:spPr>
          <a:xfrm rot="7348392" flipH="1">
            <a:off x="10371531" y="1465991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143" y="0"/>
                </a:moveTo>
                <a:lnTo>
                  <a:pt x="143" y="0"/>
                </a:lnTo>
                <a:cubicBezTo>
                  <a:pt x="63" y="32"/>
                  <a:pt x="0" y="16"/>
                  <a:pt x="63" y="95"/>
                </a:cubicBezTo>
                <a:cubicBezTo>
                  <a:pt x="95" y="79"/>
                  <a:pt x="111" y="48"/>
                  <a:pt x="1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8"/>
          <p:cNvSpPr/>
          <p:nvPr/>
        </p:nvSpPr>
        <p:spPr>
          <a:xfrm rot="7348392" flipH="1">
            <a:off x="10612291" y="1085604"/>
            <a:ext cx="10452" cy="7016"/>
          </a:xfrm>
          <a:custGeom>
            <a:avLst/>
            <a:gdLst/>
            <a:ahLst/>
            <a:cxnLst/>
            <a:rect l="l" t="t" r="r" b="b"/>
            <a:pathLst>
              <a:path w="143" h="96" extrusionOk="0">
                <a:moveTo>
                  <a:pt x="80" y="1"/>
                </a:moveTo>
                <a:lnTo>
                  <a:pt x="0" y="96"/>
                </a:lnTo>
                <a:cubicBezTo>
                  <a:pt x="80" y="80"/>
                  <a:pt x="143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8"/>
          <p:cNvSpPr/>
          <p:nvPr/>
        </p:nvSpPr>
        <p:spPr>
          <a:xfrm rot="7348392" flipH="1">
            <a:off x="10359768" y="1474940"/>
            <a:ext cx="7017" cy="3581"/>
          </a:xfrm>
          <a:custGeom>
            <a:avLst/>
            <a:gdLst/>
            <a:ahLst/>
            <a:cxnLst/>
            <a:rect l="l" t="t" r="r" b="b"/>
            <a:pathLst>
              <a:path w="96" h="49" extrusionOk="0">
                <a:moveTo>
                  <a:pt x="64" y="1"/>
                </a:moveTo>
                <a:lnTo>
                  <a:pt x="1" y="32"/>
                </a:lnTo>
                <a:cubicBezTo>
                  <a:pt x="17" y="32"/>
                  <a:pt x="32" y="48"/>
                  <a:pt x="32" y="48"/>
                </a:cubicBezTo>
                <a:cubicBezTo>
                  <a:pt x="64" y="48"/>
                  <a:pt x="80" y="32"/>
                  <a:pt x="96" y="32"/>
                </a:cubicBezTo>
                <a:lnTo>
                  <a:pt x="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8"/>
          <p:cNvSpPr/>
          <p:nvPr/>
        </p:nvSpPr>
        <p:spPr>
          <a:xfrm rot="7348392" flipH="1">
            <a:off x="10567255" y="1143387"/>
            <a:ext cx="10525" cy="7016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80" y="1"/>
                </a:moveTo>
                <a:lnTo>
                  <a:pt x="1" y="96"/>
                </a:lnTo>
                <a:cubicBezTo>
                  <a:pt x="80" y="80"/>
                  <a:pt x="143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8"/>
          <p:cNvSpPr/>
          <p:nvPr/>
        </p:nvSpPr>
        <p:spPr>
          <a:xfrm rot="7348392" flipH="1">
            <a:off x="10604061" y="1087591"/>
            <a:ext cx="8040" cy="7236"/>
          </a:xfrm>
          <a:custGeom>
            <a:avLst/>
            <a:gdLst/>
            <a:ahLst/>
            <a:cxnLst/>
            <a:rect l="l" t="t" r="r" b="b"/>
            <a:pathLst>
              <a:path w="110" h="99" extrusionOk="0">
                <a:moveTo>
                  <a:pt x="85" y="1"/>
                </a:moveTo>
                <a:cubicBezTo>
                  <a:pt x="34" y="1"/>
                  <a:pt x="0" y="44"/>
                  <a:pt x="14" y="99"/>
                </a:cubicBezTo>
                <a:cubicBezTo>
                  <a:pt x="77" y="99"/>
                  <a:pt x="109" y="67"/>
                  <a:pt x="109" y="4"/>
                </a:cubicBezTo>
                <a:cubicBezTo>
                  <a:pt x="101" y="2"/>
                  <a:pt x="93" y="1"/>
                  <a:pt x="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8"/>
          <p:cNvSpPr/>
          <p:nvPr/>
        </p:nvSpPr>
        <p:spPr>
          <a:xfrm rot="7348392" flipH="1">
            <a:off x="10372414" y="1442638"/>
            <a:ext cx="7017" cy="4751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33" y="1"/>
                </a:moveTo>
                <a:lnTo>
                  <a:pt x="1" y="33"/>
                </a:lnTo>
                <a:cubicBezTo>
                  <a:pt x="17" y="48"/>
                  <a:pt x="48" y="64"/>
                  <a:pt x="64" y="64"/>
                </a:cubicBezTo>
                <a:cubicBezTo>
                  <a:pt x="64" y="64"/>
                  <a:pt x="80" y="48"/>
                  <a:pt x="96" y="33"/>
                </a:cubicBezTo>
                <a:lnTo>
                  <a:pt x="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8"/>
          <p:cNvSpPr/>
          <p:nvPr/>
        </p:nvSpPr>
        <p:spPr>
          <a:xfrm rot="7348392" flipH="1">
            <a:off x="10560200" y="1145575"/>
            <a:ext cx="7017" cy="6504"/>
          </a:xfrm>
          <a:custGeom>
            <a:avLst/>
            <a:gdLst/>
            <a:ahLst/>
            <a:cxnLst/>
            <a:rect l="l" t="t" r="r" b="b"/>
            <a:pathLst>
              <a:path w="96" h="89" extrusionOk="0">
                <a:moveTo>
                  <a:pt x="66" y="1"/>
                </a:moveTo>
                <a:cubicBezTo>
                  <a:pt x="22" y="1"/>
                  <a:pt x="1" y="32"/>
                  <a:pt x="1" y="84"/>
                </a:cubicBezTo>
                <a:cubicBezTo>
                  <a:pt x="11" y="87"/>
                  <a:pt x="21" y="88"/>
                  <a:pt x="30" y="88"/>
                </a:cubicBezTo>
                <a:cubicBezTo>
                  <a:pt x="74" y="88"/>
                  <a:pt x="96" y="57"/>
                  <a:pt x="96" y="5"/>
                </a:cubicBezTo>
                <a:cubicBezTo>
                  <a:pt x="85" y="2"/>
                  <a:pt x="75" y="1"/>
                  <a:pt x="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8"/>
          <p:cNvSpPr/>
          <p:nvPr/>
        </p:nvSpPr>
        <p:spPr>
          <a:xfrm rot="7348392" flipH="1">
            <a:off x="10573084" y="1114073"/>
            <a:ext cx="5848" cy="7016"/>
          </a:xfrm>
          <a:custGeom>
            <a:avLst/>
            <a:gdLst/>
            <a:ahLst/>
            <a:cxnLst/>
            <a:rect l="l" t="t" r="r" b="b"/>
            <a:pathLst>
              <a:path w="80" h="96" extrusionOk="0">
                <a:moveTo>
                  <a:pt x="80" y="0"/>
                </a:moveTo>
                <a:cubicBezTo>
                  <a:pt x="64" y="16"/>
                  <a:pt x="17" y="16"/>
                  <a:pt x="17" y="32"/>
                </a:cubicBezTo>
                <a:cubicBezTo>
                  <a:pt x="1" y="95"/>
                  <a:pt x="48" y="95"/>
                  <a:pt x="80" y="95"/>
                </a:cubicBezTo>
                <a:lnTo>
                  <a:pt x="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8"/>
          <p:cNvSpPr/>
          <p:nvPr/>
        </p:nvSpPr>
        <p:spPr>
          <a:xfrm rot="7348392" flipH="1">
            <a:off x="10341681" y="1459961"/>
            <a:ext cx="7017" cy="7747"/>
          </a:xfrm>
          <a:custGeom>
            <a:avLst/>
            <a:gdLst/>
            <a:ahLst/>
            <a:cxnLst/>
            <a:rect l="l" t="t" r="r" b="b"/>
            <a:pathLst>
              <a:path w="96" h="106" extrusionOk="0">
                <a:moveTo>
                  <a:pt x="51" y="1"/>
                </a:moveTo>
                <a:cubicBezTo>
                  <a:pt x="39" y="1"/>
                  <a:pt x="23" y="8"/>
                  <a:pt x="1" y="27"/>
                </a:cubicBezTo>
                <a:lnTo>
                  <a:pt x="96" y="106"/>
                </a:lnTo>
                <a:cubicBezTo>
                  <a:pt x="84" y="49"/>
                  <a:pt x="81" y="1"/>
                  <a:pt x="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 rot="7348392" flipH="1">
            <a:off x="10557406" y="1120980"/>
            <a:ext cx="9356" cy="7016"/>
          </a:xfrm>
          <a:custGeom>
            <a:avLst/>
            <a:gdLst/>
            <a:ahLst/>
            <a:cxnLst/>
            <a:rect l="l" t="t" r="r" b="b"/>
            <a:pathLst>
              <a:path w="128" h="96" extrusionOk="0">
                <a:moveTo>
                  <a:pt x="80" y="1"/>
                </a:moveTo>
                <a:lnTo>
                  <a:pt x="1" y="96"/>
                </a:lnTo>
                <a:cubicBezTo>
                  <a:pt x="80" y="64"/>
                  <a:pt x="128" y="80"/>
                  <a:pt x="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rot="7348392" flipH="1">
            <a:off x="10340526" y="1452745"/>
            <a:ext cx="7017" cy="7016"/>
          </a:xfrm>
          <a:custGeom>
            <a:avLst/>
            <a:gdLst/>
            <a:ahLst/>
            <a:cxnLst/>
            <a:rect l="l" t="t" r="r" b="b"/>
            <a:pathLst>
              <a:path w="96" h="96" extrusionOk="0">
                <a:moveTo>
                  <a:pt x="1" y="0"/>
                </a:moveTo>
                <a:cubicBezTo>
                  <a:pt x="1" y="63"/>
                  <a:pt x="32" y="95"/>
                  <a:pt x="96" y="95"/>
                </a:cubicBezTo>
                <a:cubicBezTo>
                  <a:pt x="96" y="32"/>
                  <a:pt x="64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 rot="7348392" flipH="1">
            <a:off x="10355962" y="1430269"/>
            <a:ext cx="4751" cy="7016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32" y="0"/>
                </a:moveTo>
                <a:lnTo>
                  <a:pt x="1" y="32"/>
                </a:lnTo>
                <a:cubicBezTo>
                  <a:pt x="1" y="48"/>
                  <a:pt x="17" y="79"/>
                  <a:pt x="32" y="95"/>
                </a:cubicBezTo>
                <a:cubicBezTo>
                  <a:pt x="48" y="79"/>
                  <a:pt x="64" y="63"/>
                  <a:pt x="64" y="63"/>
                </a:cubicBezTo>
                <a:cubicBezTo>
                  <a:pt x="48" y="48"/>
                  <a:pt x="48" y="16"/>
                  <a:pt x="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8"/>
          <p:cNvSpPr/>
          <p:nvPr/>
        </p:nvSpPr>
        <p:spPr>
          <a:xfrm rot="7348392" flipH="1">
            <a:off x="10549460" y="1123833"/>
            <a:ext cx="10525" cy="7016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0"/>
                </a:moveTo>
                <a:lnTo>
                  <a:pt x="143" y="0"/>
                </a:lnTo>
                <a:cubicBezTo>
                  <a:pt x="64" y="32"/>
                  <a:pt x="1" y="16"/>
                  <a:pt x="64" y="95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8"/>
          <p:cNvSpPr/>
          <p:nvPr/>
        </p:nvSpPr>
        <p:spPr>
          <a:xfrm rot="7348392" flipH="1">
            <a:off x="10524115" y="1153147"/>
            <a:ext cx="4677" cy="7016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32" y="0"/>
                </a:moveTo>
                <a:cubicBezTo>
                  <a:pt x="16" y="0"/>
                  <a:pt x="0" y="32"/>
                  <a:pt x="0" y="32"/>
                </a:cubicBezTo>
                <a:cubicBezTo>
                  <a:pt x="16" y="48"/>
                  <a:pt x="16" y="63"/>
                  <a:pt x="32" y="95"/>
                </a:cubicBezTo>
                <a:cubicBezTo>
                  <a:pt x="48" y="79"/>
                  <a:pt x="48" y="63"/>
                  <a:pt x="64" y="63"/>
                </a:cubicBez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8"/>
          <p:cNvSpPr/>
          <p:nvPr/>
        </p:nvSpPr>
        <p:spPr>
          <a:xfrm rot="7348392" flipH="1">
            <a:off x="10533032" y="1127874"/>
            <a:ext cx="4677" cy="5847"/>
          </a:xfrm>
          <a:custGeom>
            <a:avLst/>
            <a:gdLst/>
            <a:ahLst/>
            <a:cxnLst/>
            <a:rect l="l" t="t" r="r" b="b"/>
            <a:pathLst>
              <a:path w="64" h="80" extrusionOk="0">
                <a:moveTo>
                  <a:pt x="32" y="0"/>
                </a:moveTo>
                <a:cubicBezTo>
                  <a:pt x="16" y="16"/>
                  <a:pt x="0" y="32"/>
                  <a:pt x="0" y="63"/>
                </a:cubicBezTo>
                <a:cubicBezTo>
                  <a:pt x="0" y="63"/>
                  <a:pt x="16" y="79"/>
                  <a:pt x="32" y="79"/>
                </a:cubicBezTo>
                <a:lnTo>
                  <a:pt x="64" y="32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8"/>
          <p:cNvSpPr/>
          <p:nvPr/>
        </p:nvSpPr>
        <p:spPr>
          <a:xfrm rot="7348392" flipH="1">
            <a:off x="10166245" y="1576688"/>
            <a:ext cx="5848" cy="7016"/>
          </a:xfrm>
          <a:custGeom>
            <a:avLst/>
            <a:gdLst/>
            <a:ahLst/>
            <a:cxnLst/>
            <a:rect l="l" t="t" r="r" b="b"/>
            <a:pathLst>
              <a:path w="80" h="96" extrusionOk="0">
                <a:moveTo>
                  <a:pt x="79" y="0"/>
                </a:moveTo>
                <a:cubicBezTo>
                  <a:pt x="16" y="0"/>
                  <a:pt x="0" y="32"/>
                  <a:pt x="0" y="95"/>
                </a:cubicBezTo>
                <a:cubicBezTo>
                  <a:pt x="64" y="95"/>
                  <a:pt x="79" y="64"/>
                  <a:pt x="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8"/>
          <p:cNvSpPr/>
          <p:nvPr/>
        </p:nvSpPr>
        <p:spPr>
          <a:xfrm rot="7348392" flipH="1">
            <a:off x="10155308" y="1579447"/>
            <a:ext cx="10525" cy="7016"/>
          </a:xfrm>
          <a:custGeom>
            <a:avLst/>
            <a:gdLst/>
            <a:ahLst/>
            <a:cxnLst/>
            <a:rect l="l" t="t" r="r" b="b"/>
            <a:pathLst>
              <a:path w="144" h="96" extrusionOk="0">
                <a:moveTo>
                  <a:pt x="143" y="1"/>
                </a:moveTo>
                <a:cubicBezTo>
                  <a:pt x="64" y="16"/>
                  <a:pt x="1" y="16"/>
                  <a:pt x="64" y="96"/>
                </a:cubicBezTo>
                <a:lnTo>
                  <a:pt x="1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8"/>
          <p:cNvSpPr/>
          <p:nvPr/>
        </p:nvSpPr>
        <p:spPr>
          <a:xfrm rot="7348392" flipH="1">
            <a:off x="10141583" y="1592117"/>
            <a:ext cx="4751" cy="5847"/>
          </a:xfrm>
          <a:custGeom>
            <a:avLst/>
            <a:gdLst/>
            <a:ahLst/>
            <a:cxnLst/>
            <a:rect l="l" t="t" r="r" b="b"/>
            <a:pathLst>
              <a:path w="65" h="80" extrusionOk="0">
                <a:moveTo>
                  <a:pt x="33" y="0"/>
                </a:moveTo>
                <a:lnTo>
                  <a:pt x="1" y="32"/>
                </a:lnTo>
                <a:lnTo>
                  <a:pt x="33" y="80"/>
                </a:lnTo>
                <a:lnTo>
                  <a:pt x="64" y="48"/>
                </a:lnTo>
                <a:cubicBezTo>
                  <a:pt x="48" y="32"/>
                  <a:pt x="33" y="16"/>
                  <a:pt x="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8"/>
          <p:cNvSpPr/>
          <p:nvPr/>
        </p:nvSpPr>
        <p:spPr>
          <a:xfrm rot="7348392" flipH="1">
            <a:off x="10108141" y="1556289"/>
            <a:ext cx="7017" cy="6139"/>
          </a:xfrm>
          <a:custGeom>
            <a:avLst/>
            <a:gdLst/>
            <a:ahLst/>
            <a:cxnLst/>
            <a:rect l="l" t="t" r="r" b="b"/>
            <a:pathLst>
              <a:path w="96" h="84" extrusionOk="0">
                <a:moveTo>
                  <a:pt x="0" y="1"/>
                </a:moveTo>
                <a:cubicBezTo>
                  <a:pt x="16" y="32"/>
                  <a:pt x="16" y="80"/>
                  <a:pt x="32" y="80"/>
                </a:cubicBezTo>
                <a:cubicBezTo>
                  <a:pt x="40" y="82"/>
                  <a:pt x="48" y="83"/>
                  <a:pt x="54" y="83"/>
                </a:cubicBezTo>
                <a:cubicBezTo>
                  <a:pt x="95" y="83"/>
                  <a:pt x="95" y="42"/>
                  <a:pt x="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8"/>
          <p:cNvSpPr/>
          <p:nvPr/>
        </p:nvSpPr>
        <p:spPr>
          <a:xfrm>
            <a:off x="11092402" y="1230124"/>
            <a:ext cx="1521588" cy="1223192"/>
          </a:xfrm>
          <a:custGeom>
            <a:avLst/>
            <a:gdLst/>
            <a:ahLst/>
            <a:cxnLst/>
            <a:rect l="l" t="t" r="r" b="b"/>
            <a:pathLst>
              <a:path w="18653" h="14995" extrusionOk="0">
                <a:moveTo>
                  <a:pt x="5859" y="348"/>
                </a:moveTo>
                <a:lnTo>
                  <a:pt x="5875" y="380"/>
                </a:lnTo>
                <a:lnTo>
                  <a:pt x="5859" y="412"/>
                </a:lnTo>
                <a:cubicBezTo>
                  <a:pt x="5843" y="412"/>
                  <a:pt x="5828" y="396"/>
                  <a:pt x="5828" y="396"/>
                </a:cubicBezTo>
                <a:cubicBezTo>
                  <a:pt x="5843" y="380"/>
                  <a:pt x="5843" y="364"/>
                  <a:pt x="5859" y="348"/>
                </a:cubicBezTo>
                <a:close/>
                <a:moveTo>
                  <a:pt x="8266" y="871"/>
                </a:moveTo>
                <a:lnTo>
                  <a:pt x="8298" y="903"/>
                </a:lnTo>
                <a:lnTo>
                  <a:pt x="8266" y="918"/>
                </a:lnTo>
                <a:cubicBezTo>
                  <a:pt x="8266" y="918"/>
                  <a:pt x="8250" y="903"/>
                  <a:pt x="8250" y="887"/>
                </a:cubicBezTo>
                <a:cubicBezTo>
                  <a:pt x="8250" y="887"/>
                  <a:pt x="8266" y="871"/>
                  <a:pt x="8266" y="871"/>
                </a:cubicBezTo>
                <a:close/>
                <a:moveTo>
                  <a:pt x="5527" y="855"/>
                </a:moveTo>
                <a:cubicBezTo>
                  <a:pt x="5543" y="871"/>
                  <a:pt x="5558" y="903"/>
                  <a:pt x="5558" y="934"/>
                </a:cubicBezTo>
                <a:lnTo>
                  <a:pt x="5432" y="966"/>
                </a:lnTo>
                <a:cubicBezTo>
                  <a:pt x="5416" y="918"/>
                  <a:pt x="5416" y="903"/>
                  <a:pt x="5400" y="855"/>
                </a:cubicBezTo>
                <a:close/>
                <a:moveTo>
                  <a:pt x="12668" y="966"/>
                </a:moveTo>
                <a:cubicBezTo>
                  <a:pt x="12699" y="1045"/>
                  <a:pt x="12699" y="1045"/>
                  <a:pt x="12636" y="1077"/>
                </a:cubicBezTo>
                <a:cubicBezTo>
                  <a:pt x="12636" y="1045"/>
                  <a:pt x="12604" y="998"/>
                  <a:pt x="12668" y="966"/>
                </a:cubicBezTo>
                <a:close/>
                <a:moveTo>
                  <a:pt x="9580" y="1045"/>
                </a:moveTo>
                <a:lnTo>
                  <a:pt x="9628" y="1077"/>
                </a:lnTo>
                <a:lnTo>
                  <a:pt x="9596" y="1093"/>
                </a:lnTo>
                <a:cubicBezTo>
                  <a:pt x="9580" y="1077"/>
                  <a:pt x="9564" y="1077"/>
                  <a:pt x="9549" y="1077"/>
                </a:cubicBezTo>
                <a:lnTo>
                  <a:pt x="9580" y="1045"/>
                </a:lnTo>
                <a:close/>
                <a:moveTo>
                  <a:pt x="12636" y="1077"/>
                </a:moveTo>
                <a:lnTo>
                  <a:pt x="12636" y="1077"/>
                </a:lnTo>
                <a:cubicBezTo>
                  <a:pt x="12608" y="1114"/>
                  <a:pt x="12597" y="1129"/>
                  <a:pt x="12573" y="1129"/>
                </a:cubicBezTo>
                <a:cubicBezTo>
                  <a:pt x="12556" y="1129"/>
                  <a:pt x="12533" y="1122"/>
                  <a:pt x="12494" y="1108"/>
                </a:cubicBezTo>
                <a:cubicBezTo>
                  <a:pt x="12509" y="1085"/>
                  <a:pt x="12533" y="1081"/>
                  <a:pt x="12559" y="1081"/>
                </a:cubicBezTo>
                <a:cubicBezTo>
                  <a:pt x="12572" y="1081"/>
                  <a:pt x="12585" y="1082"/>
                  <a:pt x="12598" y="1082"/>
                </a:cubicBezTo>
                <a:cubicBezTo>
                  <a:pt x="12611" y="1082"/>
                  <a:pt x="12624" y="1081"/>
                  <a:pt x="12636" y="1077"/>
                </a:cubicBezTo>
                <a:close/>
                <a:moveTo>
                  <a:pt x="4608" y="1108"/>
                </a:moveTo>
                <a:cubicBezTo>
                  <a:pt x="4624" y="1108"/>
                  <a:pt x="4640" y="1124"/>
                  <a:pt x="4656" y="1124"/>
                </a:cubicBezTo>
                <a:lnTo>
                  <a:pt x="4624" y="1140"/>
                </a:lnTo>
                <a:lnTo>
                  <a:pt x="4577" y="1124"/>
                </a:lnTo>
                <a:cubicBezTo>
                  <a:pt x="4593" y="1108"/>
                  <a:pt x="4608" y="1108"/>
                  <a:pt x="4608" y="1108"/>
                </a:cubicBezTo>
                <a:close/>
                <a:moveTo>
                  <a:pt x="12478" y="1283"/>
                </a:moveTo>
                <a:cubicBezTo>
                  <a:pt x="12494" y="1283"/>
                  <a:pt x="12509" y="1283"/>
                  <a:pt x="12525" y="1298"/>
                </a:cubicBezTo>
                <a:lnTo>
                  <a:pt x="12494" y="1314"/>
                </a:lnTo>
                <a:lnTo>
                  <a:pt x="12446" y="1298"/>
                </a:lnTo>
                <a:lnTo>
                  <a:pt x="12478" y="1283"/>
                </a:lnTo>
                <a:close/>
                <a:moveTo>
                  <a:pt x="5796" y="1267"/>
                </a:moveTo>
                <a:cubicBezTo>
                  <a:pt x="5796" y="1283"/>
                  <a:pt x="5812" y="1283"/>
                  <a:pt x="5812" y="1283"/>
                </a:cubicBezTo>
                <a:cubicBezTo>
                  <a:pt x="5812" y="1298"/>
                  <a:pt x="5796" y="1314"/>
                  <a:pt x="5796" y="1330"/>
                </a:cubicBezTo>
                <a:cubicBezTo>
                  <a:pt x="5780" y="1314"/>
                  <a:pt x="5780" y="1314"/>
                  <a:pt x="5764" y="1314"/>
                </a:cubicBezTo>
                <a:lnTo>
                  <a:pt x="5796" y="1267"/>
                </a:lnTo>
                <a:close/>
                <a:moveTo>
                  <a:pt x="4276" y="1251"/>
                </a:moveTo>
                <a:cubicBezTo>
                  <a:pt x="4292" y="1298"/>
                  <a:pt x="4308" y="1330"/>
                  <a:pt x="4308" y="1346"/>
                </a:cubicBezTo>
                <a:cubicBezTo>
                  <a:pt x="4284" y="1362"/>
                  <a:pt x="4260" y="1370"/>
                  <a:pt x="4238" y="1370"/>
                </a:cubicBezTo>
                <a:cubicBezTo>
                  <a:pt x="4217" y="1370"/>
                  <a:pt x="4197" y="1362"/>
                  <a:pt x="4181" y="1346"/>
                </a:cubicBezTo>
                <a:cubicBezTo>
                  <a:pt x="4181" y="1298"/>
                  <a:pt x="4244" y="1283"/>
                  <a:pt x="4276" y="1251"/>
                </a:cubicBezTo>
                <a:close/>
                <a:moveTo>
                  <a:pt x="3405" y="1314"/>
                </a:moveTo>
                <a:cubicBezTo>
                  <a:pt x="3437" y="1330"/>
                  <a:pt x="3453" y="1346"/>
                  <a:pt x="3484" y="1362"/>
                </a:cubicBezTo>
                <a:cubicBezTo>
                  <a:pt x="3462" y="1371"/>
                  <a:pt x="3447" y="1375"/>
                  <a:pt x="3437" y="1375"/>
                </a:cubicBezTo>
                <a:cubicBezTo>
                  <a:pt x="3411" y="1375"/>
                  <a:pt x="3416" y="1349"/>
                  <a:pt x="3405" y="1314"/>
                </a:cubicBezTo>
                <a:close/>
                <a:moveTo>
                  <a:pt x="5495" y="1330"/>
                </a:moveTo>
                <a:lnTo>
                  <a:pt x="5543" y="1362"/>
                </a:lnTo>
                <a:cubicBezTo>
                  <a:pt x="5543" y="1378"/>
                  <a:pt x="5527" y="1378"/>
                  <a:pt x="5527" y="1378"/>
                </a:cubicBezTo>
                <a:cubicBezTo>
                  <a:pt x="5511" y="1362"/>
                  <a:pt x="5495" y="1362"/>
                  <a:pt x="5479" y="1362"/>
                </a:cubicBezTo>
                <a:lnTo>
                  <a:pt x="5495" y="1330"/>
                </a:lnTo>
                <a:close/>
                <a:moveTo>
                  <a:pt x="4973" y="982"/>
                </a:moveTo>
                <a:lnTo>
                  <a:pt x="5131" y="1045"/>
                </a:lnTo>
                <a:lnTo>
                  <a:pt x="5131" y="1124"/>
                </a:lnTo>
                <a:lnTo>
                  <a:pt x="4814" y="1314"/>
                </a:lnTo>
                <a:lnTo>
                  <a:pt x="4719" y="1251"/>
                </a:lnTo>
                <a:lnTo>
                  <a:pt x="4719" y="1330"/>
                </a:lnTo>
                <a:cubicBezTo>
                  <a:pt x="4632" y="1330"/>
                  <a:pt x="4571" y="1411"/>
                  <a:pt x="4462" y="1411"/>
                </a:cubicBezTo>
                <a:cubicBezTo>
                  <a:pt x="4453" y="1411"/>
                  <a:pt x="4444" y="1411"/>
                  <a:pt x="4434" y="1409"/>
                </a:cubicBezTo>
                <a:lnTo>
                  <a:pt x="4545" y="1235"/>
                </a:lnTo>
                <a:lnTo>
                  <a:pt x="4719" y="1235"/>
                </a:lnTo>
                <a:lnTo>
                  <a:pt x="4719" y="1045"/>
                </a:lnTo>
                <a:lnTo>
                  <a:pt x="4973" y="982"/>
                </a:lnTo>
                <a:close/>
                <a:moveTo>
                  <a:pt x="5036" y="1393"/>
                </a:moveTo>
                <a:cubicBezTo>
                  <a:pt x="5052" y="1393"/>
                  <a:pt x="5068" y="1409"/>
                  <a:pt x="5068" y="1409"/>
                </a:cubicBezTo>
                <a:lnTo>
                  <a:pt x="5020" y="1441"/>
                </a:lnTo>
                <a:lnTo>
                  <a:pt x="4988" y="1409"/>
                </a:lnTo>
                <a:cubicBezTo>
                  <a:pt x="5004" y="1409"/>
                  <a:pt x="5020" y="1393"/>
                  <a:pt x="5036" y="1393"/>
                </a:cubicBezTo>
                <a:close/>
                <a:moveTo>
                  <a:pt x="5337" y="1374"/>
                </a:moveTo>
                <a:cubicBezTo>
                  <a:pt x="5364" y="1374"/>
                  <a:pt x="5392" y="1386"/>
                  <a:pt x="5416" y="1409"/>
                </a:cubicBezTo>
                <a:lnTo>
                  <a:pt x="5273" y="1488"/>
                </a:lnTo>
                <a:cubicBezTo>
                  <a:pt x="5273" y="1457"/>
                  <a:pt x="5258" y="1425"/>
                  <a:pt x="5258" y="1409"/>
                </a:cubicBezTo>
                <a:cubicBezTo>
                  <a:pt x="5281" y="1386"/>
                  <a:pt x="5309" y="1374"/>
                  <a:pt x="5337" y="1374"/>
                </a:cubicBezTo>
                <a:close/>
                <a:moveTo>
                  <a:pt x="4839" y="1365"/>
                </a:moveTo>
                <a:cubicBezTo>
                  <a:pt x="4854" y="1365"/>
                  <a:pt x="4872" y="1368"/>
                  <a:pt x="4893" y="1378"/>
                </a:cubicBezTo>
                <a:cubicBezTo>
                  <a:pt x="4941" y="1425"/>
                  <a:pt x="4909" y="1473"/>
                  <a:pt x="4909" y="1504"/>
                </a:cubicBezTo>
                <a:cubicBezTo>
                  <a:pt x="4878" y="1528"/>
                  <a:pt x="4846" y="1540"/>
                  <a:pt x="4814" y="1540"/>
                </a:cubicBezTo>
                <a:cubicBezTo>
                  <a:pt x="4783" y="1540"/>
                  <a:pt x="4751" y="1528"/>
                  <a:pt x="4719" y="1504"/>
                </a:cubicBezTo>
                <a:lnTo>
                  <a:pt x="4703" y="1457"/>
                </a:lnTo>
                <a:cubicBezTo>
                  <a:pt x="4754" y="1431"/>
                  <a:pt x="4775" y="1365"/>
                  <a:pt x="4839" y="1365"/>
                </a:cubicBezTo>
                <a:close/>
                <a:moveTo>
                  <a:pt x="5099" y="1504"/>
                </a:moveTo>
                <a:lnTo>
                  <a:pt x="5115" y="1536"/>
                </a:lnTo>
                <a:lnTo>
                  <a:pt x="5099" y="1552"/>
                </a:lnTo>
                <a:cubicBezTo>
                  <a:pt x="5083" y="1536"/>
                  <a:pt x="5083" y="1536"/>
                  <a:pt x="5068" y="1520"/>
                </a:cubicBezTo>
                <a:cubicBezTo>
                  <a:pt x="5068" y="1520"/>
                  <a:pt x="5099" y="1504"/>
                  <a:pt x="5099" y="1504"/>
                </a:cubicBezTo>
                <a:close/>
                <a:moveTo>
                  <a:pt x="4038" y="1599"/>
                </a:moveTo>
                <a:lnTo>
                  <a:pt x="4038" y="1710"/>
                </a:lnTo>
                <a:lnTo>
                  <a:pt x="3928" y="1710"/>
                </a:lnTo>
                <a:cubicBezTo>
                  <a:pt x="3912" y="1663"/>
                  <a:pt x="3959" y="1631"/>
                  <a:pt x="4038" y="1599"/>
                </a:cubicBezTo>
                <a:close/>
                <a:moveTo>
                  <a:pt x="13380" y="1663"/>
                </a:moveTo>
                <a:cubicBezTo>
                  <a:pt x="13380" y="1663"/>
                  <a:pt x="13396" y="1678"/>
                  <a:pt x="13396" y="1694"/>
                </a:cubicBezTo>
                <a:cubicBezTo>
                  <a:pt x="13396" y="1710"/>
                  <a:pt x="13380" y="1710"/>
                  <a:pt x="13380" y="1710"/>
                </a:cubicBezTo>
                <a:lnTo>
                  <a:pt x="13285" y="1710"/>
                </a:lnTo>
                <a:lnTo>
                  <a:pt x="13285" y="1663"/>
                </a:lnTo>
                <a:close/>
                <a:moveTo>
                  <a:pt x="3912" y="1710"/>
                </a:moveTo>
                <a:lnTo>
                  <a:pt x="3912" y="1710"/>
                </a:lnTo>
                <a:cubicBezTo>
                  <a:pt x="3896" y="1726"/>
                  <a:pt x="3880" y="1742"/>
                  <a:pt x="3864" y="1758"/>
                </a:cubicBezTo>
                <a:cubicBezTo>
                  <a:pt x="3821" y="1714"/>
                  <a:pt x="3857" y="1710"/>
                  <a:pt x="3912" y="1710"/>
                </a:cubicBezTo>
                <a:close/>
                <a:moveTo>
                  <a:pt x="6128" y="1789"/>
                </a:moveTo>
                <a:lnTo>
                  <a:pt x="6160" y="1821"/>
                </a:lnTo>
                <a:lnTo>
                  <a:pt x="6128" y="1837"/>
                </a:lnTo>
                <a:cubicBezTo>
                  <a:pt x="6128" y="1837"/>
                  <a:pt x="6113" y="1821"/>
                  <a:pt x="6113" y="1805"/>
                </a:cubicBezTo>
                <a:cubicBezTo>
                  <a:pt x="6113" y="1805"/>
                  <a:pt x="6128" y="1789"/>
                  <a:pt x="6128" y="1789"/>
                </a:cubicBezTo>
                <a:close/>
                <a:moveTo>
                  <a:pt x="4220" y="1705"/>
                </a:moveTo>
                <a:cubicBezTo>
                  <a:pt x="4232" y="1705"/>
                  <a:pt x="4246" y="1707"/>
                  <a:pt x="4260" y="1710"/>
                </a:cubicBezTo>
                <a:lnTo>
                  <a:pt x="4371" y="1805"/>
                </a:lnTo>
                <a:lnTo>
                  <a:pt x="4260" y="1853"/>
                </a:lnTo>
                <a:lnTo>
                  <a:pt x="4149" y="1789"/>
                </a:lnTo>
                <a:cubicBezTo>
                  <a:pt x="4149" y="1728"/>
                  <a:pt x="4178" y="1705"/>
                  <a:pt x="4220" y="1705"/>
                </a:cubicBezTo>
                <a:close/>
                <a:moveTo>
                  <a:pt x="6128" y="1916"/>
                </a:moveTo>
                <a:cubicBezTo>
                  <a:pt x="6128" y="1916"/>
                  <a:pt x="6144" y="1916"/>
                  <a:pt x="6160" y="1932"/>
                </a:cubicBezTo>
                <a:lnTo>
                  <a:pt x="6144" y="1948"/>
                </a:lnTo>
                <a:lnTo>
                  <a:pt x="6097" y="1932"/>
                </a:lnTo>
                <a:lnTo>
                  <a:pt x="6128" y="1916"/>
                </a:lnTo>
                <a:close/>
                <a:moveTo>
                  <a:pt x="3437" y="2011"/>
                </a:moveTo>
                <a:cubicBezTo>
                  <a:pt x="3453" y="2027"/>
                  <a:pt x="3468" y="2027"/>
                  <a:pt x="3468" y="2027"/>
                </a:cubicBezTo>
                <a:cubicBezTo>
                  <a:pt x="3453" y="2043"/>
                  <a:pt x="3453" y="2058"/>
                  <a:pt x="3437" y="2074"/>
                </a:cubicBezTo>
                <a:lnTo>
                  <a:pt x="3421" y="2058"/>
                </a:lnTo>
                <a:lnTo>
                  <a:pt x="3437" y="2011"/>
                </a:lnTo>
                <a:close/>
                <a:moveTo>
                  <a:pt x="5448" y="1932"/>
                </a:moveTo>
                <a:cubicBezTo>
                  <a:pt x="5463" y="1963"/>
                  <a:pt x="5463" y="1995"/>
                  <a:pt x="5463" y="2011"/>
                </a:cubicBezTo>
                <a:cubicBezTo>
                  <a:pt x="5448" y="2058"/>
                  <a:pt x="5400" y="2122"/>
                  <a:pt x="5368" y="2169"/>
                </a:cubicBezTo>
                <a:lnTo>
                  <a:pt x="5273" y="2153"/>
                </a:lnTo>
                <a:cubicBezTo>
                  <a:pt x="5321" y="2074"/>
                  <a:pt x="5337" y="1979"/>
                  <a:pt x="5448" y="1932"/>
                </a:cubicBezTo>
                <a:close/>
                <a:moveTo>
                  <a:pt x="4276" y="2122"/>
                </a:moveTo>
                <a:cubicBezTo>
                  <a:pt x="4276" y="2138"/>
                  <a:pt x="4292" y="2153"/>
                  <a:pt x="4292" y="2169"/>
                </a:cubicBezTo>
                <a:cubicBezTo>
                  <a:pt x="4292" y="2169"/>
                  <a:pt x="4276" y="2185"/>
                  <a:pt x="4276" y="2185"/>
                </a:cubicBezTo>
                <a:cubicBezTo>
                  <a:pt x="4260" y="2169"/>
                  <a:pt x="4244" y="2153"/>
                  <a:pt x="4244" y="2153"/>
                </a:cubicBezTo>
                <a:cubicBezTo>
                  <a:pt x="4244" y="2138"/>
                  <a:pt x="4276" y="2122"/>
                  <a:pt x="4276" y="2122"/>
                </a:cubicBezTo>
                <a:close/>
                <a:moveTo>
                  <a:pt x="3658" y="2122"/>
                </a:moveTo>
                <a:lnTo>
                  <a:pt x="3753" y="2201"/>
                </a:lnTo>
                <a:cubicBezTo>
                  <a:pt x="3690" y="2248"/>
                  <a:pt x="3579" y="2185"/>
                  <a:pt x="3595" y="2343"/>
                </a:cubicBezTo>
                <a:lnTo>
                  <a:pt x="3532" y="2201"/>
                </a:lnTo>
                <a:lnTo>
                  <a:pt x="3658" y="2122"/>
                </a:lnTo>
                <a:close/>
                <a:moveTo>
                  <a:pt x="16389" y="3955"/>
                </a:moveTo>
                <a:cubicBezTo>
                  <a:pt x="16412" y="3955"/>
                  <a:pt x="16436" y="3966"/>
                  <a:pt x="16452" y="3990"/>
                </a:cubicBezTo>
                <a:cubicBezTo>
                  <a:pt x="16436" y="4006"/>
                  <a:pt x="16412" y="4014"/>
                  <a:pt x="16389" y="4014"/>
                </a:cubicBezTo>
                <a:cubicBezTo>
                  <a:pt x="16365" y="4014"/>
                  <a:pt x="16341" y="4006"/>
                  <a:pt x="16325" y="3990"/>
                </a:cubicBezTo>
                <a:cubicBezTo>
                  <a:pt x="16341" y="3966"/>
                  <a:pt x="16365" y="3955"/>
                  <a:pt x="16389" y="3955"/>
                </a:cubicBezTo>
                <a:close/>
                <a:moveTo>
                  <a:pt x="1363" y="5969"/>
                </a:moveTo>
                <a:lnTo>
                  <a:pt x="1363" y="5969"/>
                </a:lnTo>
                <a:cubicBezTo>
                  <a:pt x="1426" y="6080"/>
                  <a:pt x="1378" y="6144"/>
                  <a:pt x="1410" y="6239"/>
                </a:cubicBezTo>
                <a:cubicBezTo>
                  <a:pt x="1331" y="6175"/>
                  <a:pt x="1331" y="6175"/>
                  <a:pt x="1363" y="5969"/>
                </a:cubicBezTo>
                <a:close/>
                <a:moveTo>
                  <a:pt x="17307" y="6064"/>
                </a:moveTo>
                <a:lnTo>
                  <a:pt x="17307" y="6064"/>
                </a:lnTo>
                <a:cubicBezTo>
                  <a:pt x="17355" y="6112"/>
                  <a:pt x="17355" y="6112"/>
                  <a:pt x="17323" y="6254"/>
                </a:cubicBezTo>
                <a:cubicBezTo>
                  <a:pt x="17275" y="6175"/>
                  <a:pt x="17275" y="6112"/>
                  <a:pt x="17307" y="6064"/>
                </a:cubicBezTo>
                <a:close/>
                <a:moveTo>
                  <a:pt x="1188" y="6698"/>
                </a:moveTo>
                <a:lnTo>
                  <a:pt x="1188" y="6729"/>
                </a:lnTo>
                <a:lnTo>
                  <a:pt x="1188" y="6745"/>
                </a:lnTo>
                <a:lnTo>
                  <a:pt x="1093" y="6745"/>
                </a:lnTo>
                <a:cubicBezTo>
                  <a:pt x="1093" y="6745"/>
                  <a:pt x="1078" y="6729"/>
                  <a:pt x="1078" y="6714"/>
                </a:cubicBezTo>
                <a:cubicBezTo>
                  <a:pt x="1078" y="6698"/>
                  <a:pt x="1093" y="6698"/>
                  <a:pt x="1093" y="6698"/>
                </a:cubicBezTo>
                <a:close/>
                <a:moveTo>
                  <a:pt x="4197" y="6714"/>
                </a:moveTo>
                <a:cubicBezTo>
                  <a:pt x="4213" y="6714"/>
                  <a:pt x="4228" y="6729"/>
                  <a:pt x="4228" y="6729"/>
                </a:cubicBezTo>
                <a:cubicBezTo>
                  <a:pt x="4213" y="6745"/>
                  <a:pt x="4213" y="6761"/>
                  <a:pt x="4197" y="6761"/>
                </a:cubicBezTo>
                <a:lnTo>
                  <a:pt x="4181" y="6745"/>
                </a:lnTo>
                <a:lnTo>
                  <a:pt x="4197" y="6714"/>
                </a:lnTo>
                <a:close/>
                <a:moveTo>
                  <a:pt x="17877" y="6698"/>
                </a:moveTo>
                <a:cubicBezTo>
                  <a:pt x="17925" y="6745"/>
                  <a:pt x="17925" y="6777"/>
                  <a:pt x="17877" y="6809"/>
                </a:cubicBezTo>
                <a:cubicBezTo>
                  <a:pt x="17830" y="6777"/>
                  <a:pt x="17830" y="6745"/>
                  <a:pt x="17877" y="6698"/>
                </a:cubicBezTo>
                <a:close/>
                <a:moveTo>
                  <a:pt x="17735" y="6888"/>
                </a:moveTo>
                <a:cubicBezTo>
                  <a:pt x="17735" y="6888"/>
                  <a:pt x="17750" y="6904"/>
                  <a:pt x="17750" y="6904"/>
                </a:cubicBezTo>
                <a:cubicBezTo>
                  <a:pt x="17750" y="6919"/>
                  <a:pt x="17750" y="6919"/>
                  <a:pt x="17735" y="6935"/>
                </a:cubicBezTo>
                <a:lnTo>
                  <a:pt x="17703" y="6919"/>
                </a:lnTo>
                <a:lnTo>
                  <a:pt x="17735" y="6888"/>
                </a:lnTo>
                <a:close/>
                <a:moveTo>
                  <a:pt x="1030" y="6872"/>
                </a:moveTo>
                <a:cubicBezTo>
                  <a:pt x="1078" y="6904"/>
                  <a:pt x="1078" y="6951"/>
                  <a:pt x="1030" y="6983"/>
                </a:cubicBezTo>
                <a:cubicBezTo>
                  <a:pt x="967" y="6951"/>
                  <a:pt x="967" y="6904"/>
                  <a:pt x="1030" y="6872"/>
                </a:cubicBezTo>
                <a:close/>
                <a:moveTo>
                  <a:pt x="672" y="6931"/>
                </a:moveTo>
                <a:cubicBezTo>
                  <a:pt x="675" y="6931"/>
                  <a:pt x="679" y="6932"/>
                  <a:pt x="682" y="6935"/>
                </a:cubicBezTo>
                <a:cubicBezTo>
                  <a:pt x="682" y="6951"/>
                  <a:pt x="698" y="6967"/>
                  <a:pt x="698" y="6983"/>
                </a:cubicBezTo>
                <a:lnTo>
                  <a:pt x="682" y="6999"/>
                </a:lnTo>
                <a:cubicBezTo>
                  <a:pt x="666" y="6983"/>
                  <a:pt x="666" y="6967"/>
                  <a:pt x="650" y="6951"/>
                </a:cubicBezTo>
                <a:cubicBezTo>
                  <a:pt x="650" y="6951"/>
                  <a:pt x="660" y="6931"/>
                  <a:pt x="672" y="6931"/>
                </a:cubicBezTo>
                <a:close/>
                <a:moveTo>
                  <a:pt x="1046" y="7078"/>
                </a:moveTo>
                <a:cubicBezTo>
                  <a:pt x="1046" y="7125"/>
                  <a:pt x="1062" y="7141"/>
                  <a:pt x="1062" y="7189"/>
                </a:cubicBezTo>
                <a:lnTo>
                  <a:pt x="935" y="7189"/>
                </a:lnTo>
                <a:cubicBezTo>
                  <a:pt x="919" y="7173"/>
                  <a:pt x="903" y="7141"/>
                  <a:pt x="903" y="7094"/>
                </a:cubicBezTo>
                <a:lnTo>
                  <a:pt x="1046" y="7078"/>
                </a:lnTo>
                <a:close/>
                <a:moveTo>
                  <a:pt x="397" y="7173"/>
                </a:moveTo>
                <a:lnTo>
                  <a:pt x="428" y="7204"/>
                </a:lnTo>
                <a:lnTo>
                  <a:pt x="397" y="7220"/>
                </a:lnTo>
                <a:cubicBezTo>
                  <a:pt x="397" y="7220"/>
                  <a:pt x="381" y="7204"/>
                  <a:pt x="381" y="7189"/>
                </a:cubicBezTo>
                <a:cubicBezTo>
                  <a:pt x="381" y="7189"/>
                  <a:pt x="397" y="7173"/>
                  <a:pt x="397" y="7173"/>
                </a:cubicBezTo>
                <a:close/>
                <a:moveTo>
                  <a:pt x="10388" y="7157"/>
                </a:moveTo>
                <a:lnTo>
                  <a:pt x="10388" y="7157"/>
                </a:lnTo>
                <a:cubicBezTo>
                  <a:pt x="10435" y="7220"/>
                  <a:pt x="10388" y="7204"/>
                  <a:pt x="10340" y="7220"/>
                </a:cubicBezTo>
                <a:cubicBezTo>
                  <a:pt x="10340" y="7236"/>
                  <a:pt x="10324" y="7252"/>
                  <a:pt x="10309" y="7268"/>
                </a:cubicBezTo>
                <a:cubicBezTo>
                  <a:pt x="10261" y="7204"/>
                  <a:pt x="10324" y="7220"/>
                  <a:pt x="10372" y="7204"/>
                </a:cubicBezTo>
                <a:cubicBezTo>
                  <a:pt x="10356" y="7189"/>
                  <a:pt x="10372" y="7173"/>
                  <a:pt x="10388" y="7157"/>
                </a:cubicBezTo>
                <a:close/>
                <a:moveTo>
                  <a:pt x="17529" y="7394"/>
                </a:moveTo>
                <a:lnTo>
                  <a:pt x="17545" y="7410"/>
                </a:lnTo>
                <a:lnTo>
                  <a:pt x="17529" y="7458"/>
                </a:lnTo>
                <a:cubicBezTo>
                  <a:pt x="17513" y="7442"/>
                  <a:pt x="17513" y="7442"/>
                  <a:pt x="17513" y="7442"/>
                </a:cubicBezTo>
                <a:cubicBezTo>
                  <a:pt x="17513" y="7426"/>
                  <a:pt x="17513" y="7410"/>
                  <a:pt x="17529" y="7394"/>
                </a:cubicBezTo>
                <a:close/>
                <a:moveTo>
                  <a:pt x="7158" y="7379"/>
                </a:moveTo>
                <a:cubicBezTo>
                  <a:pt x="7268" y="7426"/>
                  <a:pt x="7158" y="7474"/>
                  <a:pt x="7158" y="7553"/>
                </a:cubicBezTo>
                <a:lnTo>
                  <a:pt x="7094" y="7426"/>
                </a:lnTo>
                <a:lnTo>
                  <a:pt x="7158" y="7379"/>
                </a:lnTo>
                <a:close/>
                <a:moveTo>
                  <a:pt x="18036" y="7549"/>
                </a:moveTo>
                <a:cubicBezTo>
                  <a:pt x="18060" y="7549"/>
                  <a:pt x="18056" y="7582"/>
                  <a:pt x="18067" y="7616"/>
                </a:cubicBezTo>
                <a:cubicBezTo>
                  <a:pt x="18086" y="7616"/>
                  <a:pt x="18116" y="7599"/>
                  <a:pt x="18145" y="7599"/>
                </a:cubicBezTo>
                <a:cubicBezTo>
                  <a:pt x="18163" y="7599"/>
                  <a:pt x="18181" y="7607"/>
                  <a:pt x="18194" y="7632"/>
                </a:cubicBezTo>
                <a:cubicBezTo>
                  <a:pt x="18154" y="7645"/>
                  <a:pt x="18131" y="7653"/>
                  <a:pt x="18114" y="7653"/>
                </a:cubicBezTo>
                <a:cubicBezTo>
                  <a:pt x="18091" y="7653"/>
                  <a:pt x="18079" y="7637"/>
                  <a:pt x="18051" y="7600"/>
                </a:cubicBezTo>
                <a:cubicBezTo>
                  <a:pt x="18035" y="7600"/>
                  <a:pt x="18004" y="7584"/>
                  <a:pt x="17988" y="7569"/>
                </a:cubicBezTo>
                <a:cubicBezTo>
                  <a:pt x="18011" y="7555"/>
                  <a:pt x="18026" y="7549"/>
                  <a:pt x="18036" y="7549"/>
                </a:cubicBezTo>
                <a:close/>
                <a:moveTo>
                  <a:pt x="17275" y="7727"/>
                </a:moveTo>
                <a:cubicBezTo>
                  <a:pt x="17275" y="7759"/>
                  <a:pt x="17275" y="7790"/>
                  <a:pt x="17291" y="7806"/>
                </a:cubicBezTo>
                <a:cubicBezTo>
                  <a:pt x="17291" y="7822"/>
                  <a:pt x="17244" y="7822"/>
                  <a:pt x="17244" y="7838"/>
                </a:cubicBezTo>
                <a:cubicBezTo>
                  <a:pt x="17244" y="7838"/>
                  <a:pt x="17228" y="7806"/>
                  <a:pt x="17228" y="7806"/>
                </a:cubicBezTo>
                <a:cubicBezTo>
                  <a:pt x="17212" y="7790"/>
                  <a:pt x="17212" y="7759"/>
                  <a:pt x="17228" y="7743"/>
                </a:cubicBezTo>
                <a:lnTo>
                  <a:pt x="17275" y="7743"/>
                </a:lnTo>
                <a:lnTo>
                  <a:pt x="17275" y="7727"/>
                </a:lnTo>
                <a:close/>
                <a:moveTo>
                  <a:pt x="4574" y="7842"/>
                </a:moveTo>
                <a:cubicBezTo>
                  <a:pt x="4561" y="7871"/>
                  <a:pt x="4559" y="7886"/>
                  <a:pt x="4529" y="7901"/>
                </a:cubicBezTo>
                <a:cubicBezTo>
                  <a:pt x="4488" y="7846"/>
                  <a:pt x="4531" y="7851"/>
                  <a:pt x="4574" y="7842"/>
                </a:cubicBezTo>
                <a:close/>
                <a:moveTo>
                  <a:pt x="17070" y="7648"/>
                </a:moveTo>
                <a:lnTo>
                  <a:pt x="17165" y="7727"/>
                </a:lnTo>
                <a:lnTo>
                  <a:pt x="17165" y="7901"/>
                </a:lnTo>
                <a:lnTo>
                  <a:pt x="17228" y="7949"/>
                </a:lnTo>
                <a:lnTo>
                  <a:pt x="17228" y="8154"/>
                </a:lnTo>
                <a:cubicBezTo>
                  <a:pt x="17217" y="8160"/>
                  <a:pt x="17208" y="8162"/>
                  <a:pt x="17201" y="8162"/>
                </a:cubicBezTo>
                <a:cubicBezTo>
                  <a:pt x="17163" y="8162"/>
                  <a:pt x="17157" y="8107"/>
                  <a:pt x="17117" y="8107"/>
                </a:cubicBezTo>
                <a:lnTo>
                  <a:pt x="17022" y="8107"/>
                </a:lnTo>
                <a:cubicBezTo>
                  <a:pt x="17022" y="8123"/>
                  <a:pt x="17006" y="8139"/>
                  <a:pt x="16990" y="8154"/>
                </a:cubicBezTo>
                <a:cubicBezTo>
                  <a:pt x="16943" y="8091"/>
                  <a:pt x="16990" y="8107"/>
                  <a:pt x="17054" y="8091"/>
                </a:cubicBezTo>
                <a:cubicBezTo>
                  <a:pt x="17038" y="7949"/>
                  <a:pt x="17022" y="7822"/>
                  <a:pt x="17038" y="7679"/>
                </a:cubicBezTo>
                <a:cubicBezTo>
                  <a:pt x="17038" y="7664"/>
                  <a:pt x="17038" y="7664"/>
                  <a:pt x="17070" y="7648"/>
                </a:cubicBezTo>
                <a:close/>
                <a:moveTo>
                  <a:pt x="17344" y="8235"/>
                </a:moveTo>
                <a:cubicBezTo>
                  <a:pt x="17369" y="8235"/>
                  <a:pt x="17399" y="8248"/>
                  <a:pt x="17434" y="8265"/>
                </a:cubicBezTo>
                <a:cubicBezTo>
                  <a:pt x="17402" y="8281"/>
                  <a:pt x="17378" y="8289"/>
                  <a:pt x="17356" y="8289"/>
                </a:cubicBezTo>
                <a:cubicBezTo>
                  <a:pt x="17335" y="8289"/>
                  <a:pt x="17315" y="8281"/>
                  <a:pt x="17291" y="8265"/>
                </a:cubicBezTo>
                <a:cubicBezTo>
                  <a:pt x="17305" y="8244"/>
                  <a:pt x="17323" y="8235"/>
                  <a:pt x="17344" y="8235"/>
                </a:cubicBezTo>
                <a:close/>
                <a:moveTo>
                  <a:pt x="17375" y="8582"/>
                </a:moveTo>
                <a:cubicBezTo>
                  <a:pt x="17403" y="8583"/>
                  <a:pt x="17419" y="8598"/>
                  <a:pt x="17434" y="8614"/>
                </a:cubicBezTo>
                <a:cubicBezTo>
                  <a:pt x="17415" y="8627"/>
                  <a:pt x="17403" y="8633"/>
                  <a:pt x="17396" y="8633"/>
                </a:cubicBezTo>
                <a:cubicBezTo>
                  <a:pt x="17380" y="8633"/>
                  <a:pt x="17381" y="8610"/>
                  <a:pt x="17375" y="8582"/>
                </a:cubicBezTo>
                <a:close/>
                <a:moveTo>
                  <a:pt x="17275" y="8455"/>
                </a:moveTo>
                <a:lnTo>
                  <a:pt x="17370" y="8471"/>
                </a:lnTo>
                <a:lnTo>
                  <a:pt x="17370" y="8566"/>
                </a:lnTo>
                <a:cubicBezTo>
                  <a:pt x="17323" y="8598"/>
                  <a:pt x="17260" y="8629"/>
                  <a:pt x="17212" y="8645"/>
                </a:cubicBezTo>
                <a:cubicBezTo>
                  <a:pt x="17196" y="8614"/>
                  <a:pt x="17180" y="8582"/>
                  <a:pt x="17165" y="8566"/>
                </a:cubicBezTo>
                <a:lnTo>
                  <a:pt x="17275" y="8455"/>
                </a:lnTo>
                <a:close/>
                <a:moveTo>
                  <a:pt x="18463" y="8598"/>
                </a:moveTo>
                <a:cubicBezTo>
                  <a:pt x="18479" y="8614"/>
                  <a:pt x="18510" y="8614"/>
                  <a:pt x="18526" y="8645"/>
                </a:cubicBezTo>
                <a:cubicBezTo>
                  <a:pt x="18511" y="8653"/>
                  <a:pt x="18500" y="8656"/>
                  <a:pt x="18492" y="8656"/>
                </a:cubicBezTo>
                <a:cubicBezTo>
                  <a:pt x="18463" y="8656"/>
                  <a:pt x="18463" y="8622"/>
                  <a:pt x="18463" y="8598"/>
                </a:cubicBezTo>
                <a:close/>
                <a:moveTo>
                  <a:pt x="9580" y="8598"/>
                </a:moveTo>
                <a:lnTo>
                  <a:pt x="9612" y="8614"/>
                </a:lnTo>
                <a:lnTo>
                  <a:pt x="9580" y="8661"/>
                </a:lnTo>
                <a:cubicBezTo>
                  <a:pt x="9580" y="8645"/>
                  <a:pt x="9564" y="8645"/>
                  <a:pt x="9564" y="8645"/>
                </a:cubicBezTo>
                <a:cubicBezTo>
                  <a:pt x="9564" y="8629"/>
                  <a:pt x="9580" y="8614"/>
                  <a:pt x="9580" y="8598"/>
                </a:cubicBezTo>
                <a:close/>
                <a:moveTo>
                  <a:pt x="11322" y="7711"/>
                </a:moveTo>
                <a:lnTo>
                  <a:pt x="11496" y="7854"/>
                </a:lnTo>
                <a:cubicBezTo>
                  <a:pt x="11528" y="7822"/>
                  <a:pt x="11575" y="7790"/>
                  <a:pt x="11607" y="7774"/>
                </a:cubicBezTo>
                <a:cubicBezTo>
                  <a:pt x="11654" y="7806"/>
                  <a:pt x="11623" y="7869"/>
                  <a:pt x="11639" y="7901"/>
                </a:cubicBezTo>
                <a:lnTo>
                  <a:pt x="11559" y="7980"/>
                </a:lnTo>
                <a:lnTo>
                  <a:pt x="11559" y="8091"/>
                </a:lnTo>
                <a:cubicBezTo>
                  <a:pt x="11512" y="8154"/>
                  <a:pt x="11417" y="8186"/>
                  <a:pt x="11417" y="8281"/>
                </a:cubicBezTo>
                <a:cubicBezTo>
                  <a:pt x="11369" y="8313"/>
                  <a:pt x="11354" y="8360"/>
                  <a:pt x="11290" y="8360"/>
                </a:cubicBezTo>
                <a:cubicBezTo>
                  <a:pt x="11233" y="8360"/>
                  <a:pt x="11201" y="8426"/>
                  <a:pt x="11137" y="8426"/>
                </a:cubicBezTo>
                <a:cubicBezTo>
                  <a:pt x="11130" y="8426"/>
                  <a:pt x="11123" y="8425"/>
                  <a:pt x="11116" y="8424"/>
                </a:cubicBezTo>
                <a:lnTo>
                  <a:pt x="10910" y="8582"/>
                </a:lnTo>
                <a:cubicBezTo>
                  <a:pt x="10894" y="8590"/>
                  <a:pt x="10877" y="8592"/>
                  <a:pt x="10858" y="8592"/>
                </a:cubicBezTo>
                <a:cubicBezTo>
                  <a:pt x="10840" y="8592"/>
                  <a:pt x="10821" y="8590"/>
                  <a:pt x="10803" y="8590"/>
                </a:cubicBezTo>
                <a:cubicBezTo>
                  <a:pt x="10768" y="8590"/>
                  <a:pt x="10736" y="8598"/>
                  <a:pt x="10720" y="8645"/>
                </a:cubicBezTo>
                <a:lnTo>
                  <a:pt x="10578" y="8645"/>
                </a:lnTo>
                <a:lnTo>
                  <a:pt x="10499" y="8709"/>
                </a:lnTo>
                <a:lnTo>
                  <a:pt x="10134" y="8709"/>
                </a:lnTo>
                <a:cubicBezTo>
                  <a:pt x="10103" y="8724"/>
                  <a:pt x="10087" y="8740"/>
                  <a:pt x="10055" y="8756"/>
                </a:cubicBezTo>
                <a:cubicBezTo>
                  <a:pt x="10042" y="8760"/>
                  <a:pt x="10031" y="8762"/>
                  <a:pt x="10020" y="8762"/>
                </a:cubicBezTo>
                <a:cubicBezTo>
                  <a:pt x="9991" y="8762"/>
                  <a:pt x="9968" y="8748"/>
                  <a:pt x="9944" y="8724"/>
                </a:cubicBezTo>
                <a:cubicBezTo>
                  <a:pt x="9897" y="8709"/>
                  <a:pt x="9865" y="8693"/>
                  <a:pt x="9818" y="8693"/>
                </a:cubicBezTo>
                <a:cubicBezTo>
                  <a:pt x="9852" y="8658"/>
                  <a:pt x="9890" y="8651"/>
                  <a:pt x="9928" y="8651"/>
                </a:cubicBezTo>
                <a:cubicBezTo>
                  <a:pt x="9956" y="8651"/>
                  <a:pt x="9985" y="8655"/>
                  <a:pt x="10013" y="8655"/>
                </a:cubicBezTo>
                <a:cubicBezTo>
                  <a:pt x="10033" y="8655"/>
                  <a:pt x="10052" y="8653"/>
                  <a:pt x="10071" y="8645"/>
                </a:cubicBezTo>
                <a:cubicBezTo>
                  <a:pt x="10119" y="8614"/>
                  <a:pt x="10103" y="8566"/>
                  <a:pt x="10103" y="8534"/>
                </a:cubicBezTo>
                <a:cubicBezTo>
                  <a:pt x="10024" y="8503"/>
                  <a:pt x="10024" y="8503"/>
                  <a:pt x="10055" y="8424"/>
                </a:cubicBezTo>
                <a:lnTo>
                  <a:pt x="10055" y="8424"/>
                </a:lnTo>
                <a:cubicBezTo>
                  <a:pt x="10134" y="8439"/>
                  <a:pt x="10087" y="8503"/>
                  <a:pt x="10103" y="8534"/>
                </a:cubicBezTo>
                <a:lnTo>
                  <a:pt x="10182" y="8534"/>
                </a:lnTo>
                <a:cubicBezTo>
                  <a:pt x="10245" y="8487"/>
                  <a:pt x="10182" y="8487"/>
                  <a:pt x="10166" y="8455"/>
                </a:cubicBezTo>
                <a:lnTo>
                  <a:pt x="10166" y="8329"/>
                </a:lnTo>
                <a:lnTo>
                  <a:pt x="10198" y="8313"/>
                </a:lnTo>
                <a:cubicBezTo>
                  <a:pt x="10214" y="8344"/>
                  <a:pt x="10229" y="8376"/>
                  <a:pt x="10261" y="8424"/>
                </a:cubicBezTo>
                <a:cubicBezTo>
                  <a:pt x="10340" y="8344"/>
                  <a:pt x="10261" y="8265"/>
                  <a:pt x="10340" y="8186"/>
                </a:cubicBezTo>
                <a:lnTo>
                  <a:pt x="10435" y="8297"/>
                </a:lnTo>
                <a:lnTo>
                  <a:pt x="10435" y="8392"/>
                </a:lnTo>
                <a:cubicBezTo>
                  <a:pt x="10449" y="8405"/>
                  <a:pt x="10465" y="8410"/>
                  <a:pt x="10484" y="8410"/>
                </a:cubicBezTo>
                <a:cubicBezTo>
                  <a:pt x="10510" y="8410"/>
                  <a:pt x="10541" y="8401"/>
                  <a:pt x="10578" y="8392"/>
                </a:cubicBezTo>
                <a:lnTo>
                  <a:pt x="10514" y="8329"/>
                </a:lnTo>
                <a:lnTo>
                  <a:pt x="10514" y="8075"/>
                </a:lnTo>
                <a:cubicBezTo>
                  <a:pt x="10594" y="8075"/>
                  <a:pt x="10562" y="8123"/>
                  <a:pt x="10594" y="8154"/>
                </a:cubicBezTo>
                <a:lnTo>
                  <a:pt x="10784" y="8249"/>
                </a:lnTo>
                <a:cubicBezTo>
                  <a:pt x="10799" y="8218"/>
                  <a:pt x="10815" y="8202"/>
                  <a:pt x="10831" y="8186"/>
                </a:cubicBezTo>
                <a:cubicBezTo>
                  <a:pt x="10784" y="8186"/>
                  <a:pt x="10768" y="8170"/>
                  <a:pt x="10768" y="8123"/>
                </a:cubicBezTo>
                <a:lnTo>
                  <a:pt x="10879" y="8123"/>
                </a:lnTo>
                <a:cubicBezTo>
                  <a:pt x="10799" y="8123"/>
                  <a:pt x="10799" y="8075"/>
                  <a:pt x="10799" y="8044"/>
                </a:cubicBezTo>
                <a:cubicBezTo>
                  <a:pt x="10815" y="8012"/>
                  <a:pt x="10847" y="7996"/>
                  <a:pt x="10879" y="7996"/>
                </a:cubicBezTo>
                <a:lnTo>
                  <a:pt x="10894" y="7949"/>
                </a:lnTo>
                <a:lnTo>
                  <a:pt x="11053" y="7949"/>
                </a:lnTo>
                <a:lnTo>
                  <a:pt x="11164" y="8091"/>
                </a:lnTo>
                <a:lnTo>
                  <a:pt x="11274" y="7964"/>
                </a:lnTo>
                <a:lnTo>
                  <a:pt x="11227" y="7917"/>
                </a:lnTo>
                <a:lnTo>
                  <a:pt x="11290" y="7854"/>
                </a:lnTo>
                <a:cubicBezTo>
                  <a:pt x="11306" y="7806"/>
                  <a:pt x="11259" y="7759"/>
                  <a:pt x="11322" y="7711"/>
                </a:cubicBezTo>
                <a:close/>
                <a:moveTo>
                  <a:pt x="17054" y="8693"/>
                </a:moveTo>
                <a:cubicBezTo>
                  <a:pt x="17085" y="8740"/>
                  <a:pt x="17101" y="8772"/>
                  <a:pt x="17054" y="8804"/>
                </a:cubicBezTo>
                <a:cubicBezTo>
                  <a:pt x="16975" y="8788"/>
                  <a:pt x="17006" y="8740"/>
                  <a:pt x="17054" y="8693"/>
                </a:cubicBezTo>
                <a:close/>
                <a:moveTo>
                  <a:pt x="17244" y="8693"/>
                </a:moveTo>
                <a:lnTo>
                  <a:pt x="17244" y="8693"/>
                </a:lnTo>
                <a:cubicBezTo>
                  <a:pt x="17291" y="8740"/>
                  <a:pt x="17291" y="8819"/>
                  <a:pt x="17260" y="8867"/>
                </a:cubicBezTo>
                <a:cubicBezTo>
                  <a:pt x="17212" y="8835"/>
                  <a:pt x="17212" y="8835"/>
                  <a:pt x="17244" y="8693"/>
                </a:cubicBezTo>
                <a:close/>
                <a:moveTo>
                  <a:pt x="2677" y="8804"/>
                </a:moveTo>
                <a:cubicBezTo>
                  <a:pt x="2724" y="8883"/>
                  <a:pt x="2724" y="8930"/>
                  <a:pt x="2693" y="8994"/>
                </a:cubicBezTo>
                <a:cubicBezTo>
                  <a:pt x="2645" y="8946"/>
                  <a:pt x="2645" y="8946"/>
                  <a:pt x="2677" y="8804"/>
                </a:cubicBezTo>
                <a:close/>
                <a:moveTo>
                  <a:pt x="17218" y="8923"/>
                </a:moveTo>
                <a:cubicBezTo>
                  <a:pt x="17230" y="8923"/>
                  <a:pt x="17244" y="8925"/>
                  <a:pt x="17260" y="8930"/>
                </a:cubicBezTo>
                <a:cubicBezTo>
                  <a:pt x="17307" y="8978"/>
                  <a:pt x="17275" y="9025"/>
                  <a:pt x="17291" y="9073"/>
                </a:cubicBezTo>
                <a:lnTo>
                  <a:pt x="17275" y="9073"/>
                </a:lnTo>
                <a:cubicBezTo>
                  <a:pt x="17251" y="9083"/>
                  <a:pt x="17230" y="9088"/>
                  <a:pt x="17212" y="9088"/>
                </a:cubicBezTo>
                <a:cubicBezTo>
                  <a:pt x="17150" y="9088"/>
                  <a:pt x="17122" y="9034"/>
                  <a:pt x="17085" y="9009"/>
                </a:cubicBezTo>
                <a:cubicBezTo>
                  <a:pt x="17125" y="8983"/>
                  <a:pt x="17154" y="8923"/>
                  <a:pt x="17218" y="8923"/>
                </a:cubicBezTo>
                <a:close/>
                <a:moveTo>
                  <a:pt x="4814" y="5779"/>
                </a:moveTo>
                <a:cubicBezTo>
                  <a:pt x="4830" y="5779"/>
                  <a:pt x="4846" y="5795"/>
                  <a:pt x="4846" y="5795"/>
                </a:cubicBezTo>
                <a:cubicBezTo>
                  <a:pt x="4862" y="5969"/>
                  <a:pt x="4878" y="6128"/>
                  <a:pt x="4878" y="6334"/>
                </a:cubicBezTo>
                <a:lnTo>
                  <a:pt x="5020" y="6397"/>
                </a:lnTo>
                <a:cubicBezTo>
                  <a:pt x="4957" y="6524"/>
                  <a:pt x="5083" y="6571"/>
                  <a:pt x="5083" y="6666"/>
                </a:cubicBezTo>
                <a:lnTo>
                  <a:pt x="5226" y="6729"/>
                </a:lnTo>
                <a:cubicBezTo>
                  <a:pt x="5194" y="6777"/>
                  <a:pt x="5163" y="6824"/>
                  <a:pt x="5131" y="6872"/>
                </a:cubicBezTo>
                <a:lnTo>
                  <a:pt x="5210" y="6951"/>
                </a:lnTo>
                <a:lnTo>
                  <a:pt x="5210" y="7078"/>
                </a:lnTo>
                <a:cubicBezTo>
                  <a:pt x="5210" y="7094"/>
                  <a:pt x="5194" y="7125"/>
                  <a:pt x="5210" y="7125"/>
                </a:cubicBezTo>
                <a:cubicBezTo>
                  <a:pt x="5305" y="7173"/>
                  <a:pt x="5258" y="7284"/>
                  <a:pt x="5305" y="7315"/>
                </a:cubicBezTo>
                <a:cubicBezTo>
                  <a:pt x="5353" y="7363"/>
                  <a:pt x="5337" y="7442"/>
                  <a:pt x="5400" y="7458"/>
                </a:cubicBezTo>
                <a:cubicBezTo>
                  <a:pt x="5400" y="7521"/>
                  <a:pt x="5432" y="7553"/>
                  <a:pt x="5479" y="7584"/>
                </a:cubicBezTo>
                <a:cubicBezTo>
                  <a:pt x="5448" y="7648"/>
                  <a:pt x="5558" y="7664"/>
                  <a:pt x="5543" y="7727"/>
                </a:cubicBezTo>
                <a:cubicBezTo>
                  <a:pt x="5527" y="7790"/>
                  <a:pt x="5606" y="7822"/>
                  <a:pt x="5606" y="7869"/>
                </a:cubicBezTo>
                <a:cubicBezTo>
                  <a:pt x="5622" y="7933"/>
                  <a:pt x="5638" y="7996"/>
                  <a:pt x="5669" y="8059"/>
                </a:cubicBezTo>
                <a:cubicBezTo>
                  <a:pt x="5701" y="8107"/>
                  <a:pt x="5701" y="8170"/>
                  <a:pt x="5733" y="8202"/>
                </a:cubicBezTo>
                <a:cubicBezTo>
                  <a:pt x="5764" y="8249"/>
                  <a:pt x="5748" y="8313"/>
                  <a:pt x="5748" y="8376"/>
                </a:cubicBezTo>
                <a:cubicBezTo>
                  <a:pt x="5780" y="8408"/>
                  <a:pt x="5780" y="8424"/>
                  <a:pt x="5812" y="8455"/>
                </a:cubicBezTo>
                <a:cubicBezTo>
                  <a:pt x="5843" y="8503"/>
                  <a:pt x="5875" y="8550"/>
                  <a:pt x="5907" y="8614"/>
                </a:cubicBezTo>
                <a:lnTo>
                  <a:pt x="5796" y="8645"/>
                </a:lnTo>
                <a:lnTo>
                  <a:pt x="5622" y="8471"/>
                </a:lnTo>
                <a:lnTo>
                  <a:pt x="5479" y="8471"/>
                </a:lnTo>
                <a:cubicBezTo>
                  <a:pt x="5479" y="8503"/>
                  <a:pt x="5448" y="8519"/>
                  <a:pt x="5400" y="8519"/>
                </a:cubicBezTo>
                <a:cubicBezTo>
                  <a:pt x="5400" y="8566"/>
                  <a:pt x="5432" y="8566"/>
                  <a:pt x="5463" y="8582"/>
                </a:cubicBezTo>
                <a:cubicBezTo>
                  <a:pt x="5574" y="8614"/>
                  <a:pt x="5669" y="8661"/>
                  <a:pt x="5764" y="8724"/>
                </a:cubicBezTo>
                <a:cubicBezTo>
                  <a:pt x="5859" y="8819"/>
                  <a:pt x="6033" y="8835"/>
                  <a:pt x="6081" y="8962"/>
                </a:cubicBezTo>
                <a:lnTo>
                  <a:pt x="6160" y="9073"/>
                </a:lnTo>
                <a:cubicBezTo>
                  <a:pt x="6140" y="9093"/>
                  <a:pt x="6116" y="9099"/>
                  <a:pt x="6093" y="9099"/>
                </a:cubicBezTo>
                <a:cubicBezTo>
                  <a:pt x="6061" y="9099"/>
                  <a:pt x="6029" y="9089"/>
                  <a:pt x="6002" y="9089"/>
                </a:cubicBezTo>
                <a:lnTo>
                  <a:pt x="5923" y="9041"/>
                </a:lnTo>
                <a:lnTo>
                  <a:pt x="5780" y="9041"/>
                </a:lnTo>
                <a:lnTo>
                  <a:pt x="5511" y="8819"/>
                </a:lnTo>
                <a:lnTo>
                  <a:pt x="5384" y="8819"/>
                </a:lnTo>
                <a:lnTo>
                  <a:pt x="4988" y="8487"/>
                </a:lnTo>
                <a:cubicBezTo>
                  <a:pt x="5020" y="8439"/>
                  <a:pt x="4941" y="8424"/>
                  <a:pt x="4925" y="8376"/>
                </a:cubicBezTo>
                <a:lnTo>
                  <a:pt x="4988" y="8313"/>
                </a:lnTo>
                <a:lnTo>
                  <a:pt x="4878" y="8281"/>
                </a:lnTo>
                <a:cubicBezTo>
                  <a:pt x="4814" y="8234"/>
                  <a:pt x="4862" y="8186"/>
                  <a:pt x="4925" y="8154"/>
                </a:cubicBezTo>
                <a:cubicBezTo>
                  <a:pt x="4941" y="8091"/>
                  <a:pt x="4925" y="8028"/>
                  <a:pt x="4909" y="7964"/>
                </a:cubicBezTo>
                <a:lnTo>
                  <a:pt x="4814" y="7964"/>
                </a:lnTo>
                <a:cubicBezTo>
                  <a:pt x="4751" y="8044"/>
                  <a:pt x="4830" y="8154"/>
                  <a:pt x="4767" y="8234"/>
                </a:cubicBezTo>
                <a:cubicBezTo>
                  <a:pt x="4688" y="8234"/>
                  <a:pt x="4735" y="8186"/>
                  <a:pt x="4719" y="8154"/>
                </a:cubicBezTo>
                <a:cubicBezTo>
                  <a:pt x="4688" y="8139"/>
                  <a:pt x="4672" y="8123"/>
                  <a:pt x="4656" y="8107"/>
                </a:cubicBezTo>
                <a:lnTo>
                  <a:pt x="4703" y="8044"/>
                </a:lnTo>
                <a:lnTo>
                  <a:pt x="4703" y="7869"/>
                </a:lnTo>
                <a:cubicBezTo>
                  <a:pt x="4684" y="7841"/>
                  <a:pt x="4660" y="7835"/>
                  <a:pt x="4633" y="7835"/>
                </a:cubicBezTo>
                <a:cubicBezTo>
                  <a:pt x="4620" y="7835"/>
                  <a:pt x="4606" y="7836"/>
                  <a:pt x="4593" y="7837"/>
                </a:cubicBezTo>
                <a:lnTo>
                  <a:pt x="4593" y="7837"/>
                </a:lnTo>
                <a:cubicBezTo>
                  <a:pt x="4609" y="7806"/>
                  <a:pt x="4624" y="7774"/>
                  <a:pt x="4640" y="7743"/>
                </a:cubicBezTo>
                <a:lnTo>
                  <a:pt x="4529" y="7727"/>
                </a:lnTo>
                <a:cubicBezTo>
                  <a:pt x="4482" y="7679"/>
                  <a:pt x="4513" y="7648"/>
                  <a:pt x="4561" y="7600"/>
                </a:cubicBezTo>
                <a:cubicBezTo>
                  <a:pt x="4577" y="7600"/>
                  <a:pt x="4577" y="7569"/>
                  <a:pt x="4577" y="7553"/>
                </a:cubicBezTo>
                <a:cubicBezTo>
                  <a:pt x="4513" y="7553"/>
                  <a:pt x="4450" y="7505"/>
                  <a:pt x="4434" y="7442"/>
                </a:cubicBezTo>
                <a:cubicBezTo>
                  <a:pt x="4418" y="7363"/>
                  <a:pt x="4355" y="7331"/>
                  <a:pt x="4244" y="7315"/>
                </a:cubicBezTo>
                <a:cubicBezTo>
                  <a:pt x="4228" y="7236"/>
                  <a:pt x="4244" y="7157"/>
                  <a:pt x="4244" y="7094"/>
                </a:cubicBezTo>
                <a:lnTo>
                  <a:pt x="4339" y="6935"/>
                </a:lnTo>
                <a:lnTo>
                  <a:pt x="4434" y="6919"/>
                </a:lnTo>
                <a:cubicBezTo>
                  <a:pt x="4482" y="6840"/>
                  <a:pt x="4450" y="6745"/>
                  <a:pt x="4371" y="6714"/>
                </a:cubicBezTo>
                <a:lnTo>
                  <a:pt x="4545" y="6634"/>
                </a:lnTo>
                <a:cubicBezTo>
                  <a:pt x="4498" y="6587"/>
                  <a:pt x="4466" y="6571"/>
                  <a:pt x="4434" y="6539"/>
                </a:cubicBezTo>
                <a:lnTo>
                  <a:pt x="4577" y="6318"/>
                </a:lnTo>
                <a:cubicBezTo>
                  <a:pt x="4498" y="6286"/>
                  <a:pt x="4513" y="6223"/>
                  <a:pt x="4513" y="6159"/>
                </a:cubicBezTo>
                <a:cubicBezTo>
                  <a:pt x="4561" y="6112"/>
                  <a:pt x="4624" y="6080"/>
                  <a:pt x="4656" y="6001"/>
                </a:cubicBezTo>
                <a:cubicBezTo>
                  <a:pt x="4672" y="5938"/>
                  <a:pt x="4751" y="5922"/>
                  <a:pt x="4783" y="5859"/>
                </a:cubicBezTo>
                <a:lnTo>
                  <a:pt x="4719" y="5795"/>
                </a:lnTo>
                <a:lnTo>
                  <a:pt x="4814" y="5779"/>
                </a:lnTo>
                <a:close/>
                <a:moveTo>
                  <a:pt x="6192" y="9168"/>
                </a:moveTo>
                <a:cubicBezTo>
                  <a:pt x="6208" y="9184"/>
                  <a:pt x="6223" y="9184"/>
                  <a:pt x="6239" y="9199"/>
                </a:cubicBezTo>
                <a:lnTo>
                  <a:pt x="6208" y="9215"/>
                </a:lnTo>
                <a:lnTo>
                  <a:pt x="6160" y="9199"/>
                </a:lnTo>
                <a:lnTo>
                  <a:pt x="6192" y="9168"/>
                </a:lnTo>
                <a:close/>
                <a:moveTo>
                  <a:pt x="10689" y="9279"/>
                </a:moveTo>
                <a:lnTo>
                  <a:pt x="10720" y="9310"/>
                </a:lnTo>
                <a:cubicBezTo>
                  <a:pt x="10704" y="9326"/>
                  <a:pt x="10704" y="9326"/>
                  <a:pt x="10689" y="9342"/>
                </a:cubicBezTo>
                <a:cubicBezTo>
                  <a:pt x="10689" y="9326"/>
                  <a:pt x="10673" y="9310"/>
                  <a:pt x="10673" y="9294"/>
                </a:cubicBezTo>
                <a:cubicBezTo>
                  <a:pt x="10673" y="9294"/>
                  <a:pt x="10689" y="9279"/>
                  <a:pt x="10689" y="9279"/>
                </a:cubicBezTo>
                <a:close/>
                <a:moveTo>
                  <a:pt x="2788" y="9453"/>
                </a:moveTo>
                <a:cubicBezTo>
                  <a:pt x="2819" y="9453"/>
                  <a:pt x="2819" y="9453"/>
                  <a:pt x="2914" y="9516"/>
                </a:cubicBezTo>
                <a:lnTo>
                  <a:pt x="2803" y="9674"/>
                </a:lnTo>
                <a:cubicBezTo>
                  <a:pt x="2772" y="9611"/>
                  <a:pt x="2772" y="9532"/>
                  <a:pt x="2788" y="9453"/>
                </a:cubicBezTo>
                <a:close/>
                <a:moveTo>
                  <a:pt x="17054" y="10086"/>
                </a:moveTo>
                <a:cubicBezTo>
                  <a:pt x="17054" y="10086"/>
                  <a:pt x="17070" y="10102"/>
                  <a:pt x="17070" y="10118"/>
                </a:cubicBezTo>
                <a:cubicBezTo>
                  <a:pt x="17070" y="10118"/>
                  <a:pt x="17054" y="10134"/>
                  <a:pt x="17054" y="10134"/>
                </a:cubicBezTo>
                <a:cubicBezTo>
                  <a:pt x="17038" y="10118"/>
                  <a:pt x="17038" y="10118"/>
                  <a:pt x="17022" y="10102"/>
                </a:cubicBezTo>
                <a:cubicBezTo>
                  <a:pt x="17022" y="10102"/>
                  <a:pt x="17054" y="10086"/>
                  <a:pt x="17054" y="10086"/>
                </a:cubicBezTo>
                <a:close/>
                <a:moveTo>
                  <a:pt x="16832" y="9659"/>
                </a:moveTo>
                <a:lnTo>
                  <a:pt x="16911" y="9769"/>
                </a:lnTo>
                <a:lnTo>
                  <a:pt x="16911" y="9864"/>
                </a:lnTo>
                <a:cubicBezTo>
                  <a:pt x="16864" y="9912"/>
                  <a:pt x="16800" y="9959"/>
                  <a:pt x="16721" y="9959"/>
                </a:cubicBezTo>
                <a:lnTo>
                  <a:pt x="16721" y="10118"/>
                </a:lnTo>
                <a:cubicBezTo>
                  <a:pt x="16674" y="10181"/>
                  <a:pt x="16642" y="10229"/>
                  <a:pt x="16610" y="10292"/>
                </a:cubicBezTo>
                <a:cubicBezTo>
                  <a:pt x="16547" y="10244"/>
                  <a:pt x="16579" y="10197"/>
                  <a:pt x="16579" y="10165"/>
                </a:cubicBezTo>
                <a:lnTo>
                  <a:pt x="16642" y="10070"/>
                </a:lnTo>
                <a:lnTo>
                  <a:pt x="16579" y="9944"/>
                </a:lnTo>
                <a:cubicBezTo>
                  <a:pt x="16626" y="9833"/>
                  <a:pt x="16705" y="9722"/>
                  <a:pt x="16832" y="9659"/>
                </a:cubicBezTo>
                <a:close/>
                <a:moveTo>
                  <a:pt x="16975" y="10197"/>
                </a:moveTo>
                <a:cubicBezTo>
                  <a:pt x="16990" y="10197"/>
                  <a:pt x="17006" y="10197"/>
                  <a:pt x="17006" y="10213"/>
                </a:cubicBezTo>
                <a:cubicBezTo>
                  <a:pt x="17006" y="10244"/>
                  <a:pt x="16990" y="10276"/>
                  <a:pt x="16990" y="10292"/>
                </a:cubicBezTo>
                <a:lnTo>
                  <a:pt x="16943" y="10292"/>
                </a:lnTo>
                <a:cubicBezTo>
                  <a:pt x="16943" y="10276"/>
                  <a:pt x="16943" y="10244"/>
                  <a:pt x="16927" y="10213"/>
                </a:cubicBezTo>
                <a:cubicBezTo>
                  <a:pt x="16943" y="10213"/>
                  <a:pt x="16975" y="10197"/>
                  <a:pt x="16975" y="10197"/>
                </a:cubicBezTo>
                <a:close/>
                <a:moveTo>
                  <a:pt x="1701" y="10193"/>
                </a:moveTo>
                <a:cubicBezTo>
                  <a:pt x="1720" y="10193"/>
                  <a:pt x="1715" y="10227"/>
                  <a:pt x="1727" y="10260"/>
                </a:cubicBezTo>
                <a:cubicBezTo>
                  <a:pt x="1743" y="10260"/>
                  <a:pt x="1758" y="10260"/>
                  <a:pt x="1790" y="10276"/>
                </a:cubicBezTo>
                <a:cubicBezTo>
                  <a:pt x="1767" y="10290"/>
                  <a:pt x="1752" y="10296"/>
                  <a:pt x="1742" y="10296"/>
                </a:cubicBezTo>
                <a:cubicBezTo>
                  <a:pt x="1717" y="10296"/>
                  <a:pt x="1722" y="10262"/>
                  <a:pt x="1711" y="10229"/>
                </a:cubicBezTo>
                <a:cubicBezTo>
                  <a:pt x="1706" y="10233"/>
                  <a:pt x="1702" y="10235"/>
                  <a:pt x="1697" y="10235"/>
                </a:cubicBezTo>
                <a:cubicBezTo>
                  <a:pt x="1686" y="10235"/>
                  <a:pt x="1675" y="10224"/>
                  <a:pt x="1663" y="10213"/>
                </a:cubicBezTo>
                <a:cubicBezTo>
                  <a:pt x="1682" y="10199"/>
                  <a:pt x="1694" y="10193"/>
                  <a:pt x="1701" y="10193"/>
                </a:cubicBezTo>
                <a:close/>
                <a:moveTo>
                  <a:pt x="1299" y="10260"/>
                </a:moveTo>
                <a:cubicBezTo>
                  <a:pt x="1315" y="10276"/>
                  <a:pt x="1315" y="10276"/>
                  <a:pt x="1331" y="10292"/>
                </a:cubicBezTo>
                <a:cubicBezTo>
                  <a:pt x="1331" y="10308"/>
                  <a:pt x="1299" y="10324"/>
                  <a:pt x="1299" y="10324"/>
                </a:cubicBezTo>
                <a:lnTo>
                  <a:pt x="1283" y="10276"/>
                </a:lnTo>
                <a:lnTo>
                  <a:pt x="1299" y="10260"/>
                </a:lnTo>
                <a:close/>
                <a:moveTo>
                  <a:pt x="1598" y="10427"/>
                </a:moveTo>
                <a:cubicBezTo>
                  <a:pt x="1620" y="10427"/>
                  <a:pt x="1640" y="10434"/>
                  <a:pt x="1663" y="10450"/>
                </a:cubicBezTo>
                <a:cubicBezTo>
                  <a:pt x="1649" y="10472"/>
                  <a:pt x="1632" y="10480"/>
                  <a:pt x="1611" y="10480"/>
                </a:cubicBezTo>
                <a:cubicBezTo>
                  <a:pt x="1586" y="10480"/>
                  <a:pt x="1556" y="10468"/>
                  <a:pt x="1521" y="10450"/>
                </a:cubicBezTo>
                <a:cubicBezTo>
                  <a:pt x="1553" y="10434"/>
                  <a:pt x="1576" y="10427"/>
                  <a:pt x="1598" y="10427"/>
                </a:cubicBezTo>
                <a:close/>
                <a:moveTo>
                  <a:pt x="2043" y="10656"/>
                </a:moveTo>
                <a:cubicBezTo>
                  <a:pt x="2123" y="10672"/>
                  <a:pt x="2091" y="10719"/>
                  <a:pt x="2043" y="10767"/>
                </a:cubicBezTo>
                <a:cubicBezTo>
                  <a:pt x="2012" y="10719"/>
                  <a:pt x="1996" y="10688"/>
                  <a:pt x="2043" y="10656"/>
                </a:cubicBezTo>
                <a:close/>
                <a:moveTo>
                  <a:pt x="13871" y="10719"/>
                </a:moveTo>
                <a:lnTo>
                  <a:pt x="13903" y="10735"/>
                </a:lnTo>
                <a:lnTo>
                  <a:pt x="13871" y="10767"/>
                </a:lnTo>
                <a:cubicBezTo>
                  <a:pt x="13871" y="10767"/>
                  <a:pt x="13855" y="10751"/>
                  <a:pt x="13855" y="10751"/>
                </a:cubicBezTo>
                <a:cubicBezTo>
                  <a:pt x="13855" y="10735"/>
                  <a:pt x="13855" y="10719"/>
                  <a:pt x="13871" y="10719"/>
                </a:cubicBezTo>
                <a:close/>
                <a:moveTo>
                  <a:pt x="1426" y="10783"/>
                </a:moveTo>
                <a:lnTo>
                  <a:pt x="1473" y="10799"/>
                </a:lnTo>
                <a:lnTo>
                  <a:pt x="1458" y="10830"/>
                </a:lnTo>
                <a:lnTo>
                  <a:pt x="1410" y="10799"/>
                </a:lnTo>
                <a:cubicBezTo>
                  <a:pt x="1410" y="10799"/>
                  <a:pt x="1426" y="10783"/>
                  <a:pt x="1426" y="10783"/>
                </a:cubicBezTo>
                <a:close/>
                <a:moveTo>
                  <a:pt x="13760" y="10767"/>
                </a:moveTo>
                <a:cubicBezTo>
                  <a:pt x="13760" y="10783"/>
                  <a:pt x="13760" y="10814"/>
                  <a:pt x="13760" y="10846"/>
                </a:cubicBezTo>
                <a:cubicBezTo>
                  <a:pt x="13760" y="10846"/>
                  <a:pt x="13729" y="10862"/>
                  <a:pt x="13713" y="10862"/>
                </a:cubicBezTo>
                <a:cubicBezTo>
                  <a:pt x="13713" y="10862"/>
                  <a:pt x="13697" y="10862"/>
                  <a:pt x="13697" y="10846"/>
                </a:cubicBezTo>
                <a:lnTo>
                  <a:pt x="13697" y="10767"/>
                </a:lnTo>
                <a:close/>
                <a:moveTo>
                  <a:pt x="1173" y="10862"/>
                </a:moveTo>
                <a:lnTo>
                  <a:pt x="1173" y="10862"/>
                </a:lnTo>
                <a:cubicBezTo>
                  <a:pt x="1220" y="10909"/>
                  <a:pt x="1220" y="10941"/>
                  <a:pt x="1188" y="10973"/>
                </a:cubicBezTo>
                <a:cubicBezTo>
                  <a:pt x="1109" y="10957"/>
                  <a:pt x="1125" y="10925"/>
                  <a:pt x="1173" y="10862"/>
                </a:cubicBezTo>
                <a:close/>
                <a:moveTo>
                  <a:pt x="7965" y="11107"/>
                </a:moveTo>
                <a:cubicBezTo>
                  <a:pt x="7993" y="11107"/>
                  <a:pt x="8036" y="11115"/>
                  <a:pt x="8123" y="11131"/>
                </a:cubicBezTo>
                <a:cubicBezTo>
                  <a:pt x="8084" y="11147"/>
                  <a:pt x="8044" y="11155"/>
                  <a:pt x="8007" y="11155"/>
                </a:cubicBezTo>
                <a:cubicBezTo>
                  <a:pt x="7969" y="11155"/>
                  <a:pt x="7933" y="11147"/>
                  <a:pt x="7902" y="11131"/>
                </a:cubicBezTo>
                <a:cubicBezTo>
                  <a:pt x="7926" y="11115"/>
                  <a:pt x="7937" y="11107"/>
                  <a:pt x="7965" y="11107"/>
                </a:cubicBezTo>
                <a:close/>
                <a:moveTo>
                  <a:pt x="7541" y="10983"/>
                </a:moveTo>
                <a:cubicBezTo>
                  <a:pt x="7610" y="10983"/>
                  <a:pt x="7648" y="11047"/>
                  <a:pt x="7721" y="11047"/>
                </a:cubicBezTo>
                <a:cubicBezTo>
                  <a:pt x="7737" y="11047"/>
                  <a:pt x="7755" y="11044"/>
                  <a:pt x="7775" y="11036"/>
                </a:cubicBezTo>
                <a:lnTo>
                  <a:pt x="7775" y="11036"/>
                </a:lnTo>
                <a:lnTo>
                  <a:pt x="7648" y="11163"/>
                </a:lnTo>
                <a:lnTo>
                  <a:pt x="7474" y="11020"/>
                </a:lnTo>
                <a:cubicBezTo>
                  <a:pt x="7490" y="11004"/>
                  <a:pt x="7490" y="11004"/>
                  <a:pt x="7506" y="10989"/>
                </a:cubicBezTo>
                <a:cubicBezTo>
                  <a:pt x="7519" y="10985"/>
                  <a:pt x="7530" y="10983"/>
                  <a:pt x="7541" y="10983"/>
                </a:cubicBezTo>
                <a:close/>
                <a:moveTo>
                  <a:pt x="9921" y="11160"/>
                </a:moveTo>
                <a:cubicBezTo>
                  <a:pt x="9939" y="11160"/>
                  <a:pt x="9956" y="11165"/>
                  <a:pt x="9976" y="11179"/>
                </a:cubicBezTo>
                <a:cubicBezTo>
                  <a:pt x="9961" y="11208"/>
                  <a:pt x="9943" y="11220"/>
                  <a:pt x="9922" y="11220"/>
                </a:cubicBezTo>
                <a:cubicBezTo>
                  <a:pt x="9897" y="11220"/>
                  <a:pt x="9867" y="11204"/>
                  <a:pt x="9834" y="11179"/>
                </a:cubicBezTo>
                <a:cubicBezTo>
                  <a:pt x="9870" y="11169"/>
                  <a:pt x="9896" y="11160"/>
                  <a:pt x="9921" y="11160"/>
                </a:cubicBezTo>
                <a:close/>
                <a:moveTo>
                  <a:pt x="8945" y="11270"/>
                </a:moveTo>
                <a:cubicBezTo>
                  <a:pt x="8971" y="11270"/>
                  <a:pt x="8994" y="11282"/>
                  <a:pt x="9010" y="11305"/>
                </a:cubicBezTo>
                <a:cubicBezTo>
                  <a:pt x="8994" y="11321"/>
                  <a:pt x="8971" y="11329"/>
                  <a:pt x="8945" y="11329"/>
                </a:cubicBezTo>
                <a:cubicBezTo>
                  <a:pt x="8919" y="11329"/>
                  <a:pt x="8891" y="11321"/>
                  <a:pt x="8868" y="11305"/>
                </a:cubicBezTo>
                <a:cubicBezTo>
                  <a:pt x="8891" y="11282"/>
                  <a:pt x="8919" y="11270"/>
                  <a:pt x="8945" y="11270"/>
                </a:cubicBezTo>
                <a:close/>
                <a:moveTo>
                  <a:pt x="9311" y="11210"/>
                </a:moveTo>
                <a:cubicBezTo>
                  <a:pt x="9327" y="11258"/>
                  <a:pt x="9343" y="11274"/>
                  <a:pt x="9343" y="11305"/>
                </a:cubicBezTo>
                <a:cubicBezTo>
                  <a:pt x="9311" y="11321"/>
                  <a:pt x="9275" y="11329"/>
                  <a:pt x="9240" y="11329"/>
                </a:cubicBezTo>
                <a:cubicBezTo>
                  <a:pt x="9205" y="11329"/>
                  <a:pt x="9169" y="11321"/>
                  <a:pt x="9138" y="11306"/>
                </a:cubicBezTo>
                <a:lnTo>
                  <a:pt x="9138" y="11306"/>
                </a:lnTo>
                <a:cubicBezTo>
                  <a:pt x="9146" y="11248"/>
                  <a:pt x="9206" y="11286"/>
                  <a:pt x="9279" y="11242"/>
                </a:cubicBezTo>
                <a:lnTo>
                  <a:pt x="9311" y="11210"/>
                </a:lnTo>
                <a:close/>
                <a:moveTo>
                  <a:pt x="8614" y="11163"/>
                </a:moveTo>
                <a:lnTo>
                  <a:pt x="8709" y="11321"/>
                </a:lnTo>
                <a:cubicBezTo>
                  <a:pt x="8694" y="11321"/>
                  <a:pt x="8678" y="11337"/>
                  <a:pt x="8678" y="11337"/>
                </a:cubicBezTo>
                <a:lnTo>
                  <a:pt x="8345" y="11337"/>
                </a:lnTo>
                <a:cubicBezTo>
                  <a:pt x="8313" y="11321"/>
                  <a:pt x="8329" y="11289"/>
                  <a:pt x="8266" y="11274"/>
                </a:cubicBezTo>
                <a:cubicBezTo>
                  <a:pt x="8260" y="11272"/>
                  <a:pt x="8254" y="11271"/>
                  <a:pt x="8248" y="11271"/>
                </a:cubicBezTo>
                <a:cubicBezTo>
                  <a:pt x="8222" y="11271"/>
                  <a:pt x="8192" y="11283"/>
                  <a:pt x="8164" y="11283"/>
                </a:cubicBezTo>
                <a:cubicBezTo>
                  <a:pt x="8141" y="11283"/>
                  <a:pt x="8121" y="11274"/>
                  <a:pt x="8108" y="11242"/>
                </a:cubicBezTo>
                <a:cubicBezTo>
                  <a:pt x="8123" y="11226"/>
                  <a:pt x="8139" y="11226"/>
                  <a:pt x="8139" y="11226"/>
                </a:cubicBezTo>
                <a:lnTo>
                  <a:pt x="8551" y="11226"/>
                </a:lnTo>
                <a:lnTo>
                  <a:pt x="8614" y="11163"/>
                </a:lnTo>
                <a:close/>
                <a:moveTo>
                  <a:pt x="5970" y="11226"/>
                </a:moveTo>
                <a:cubicBezTo>
                  <a:pt x="6018" y="11258"/>
                  <a:pt x="5970" y="11305"/>
                  <a:pt x="5986" y="11353"/>
                </a:cubicBezTo>
                <a:cubicBezTo>
                  <a:pt x="5970" y="11400"/>
                  <a:pt x="5843" y="11353"/>
                  <a:pt x="5843" y="11448"/>
                </a:cubicBezTo>
                <a:cubicBezTo>
                  <a:pt x="5883" y="11448"/>
                  <a:pt x="5923" y="11440"/>
                  <a:pt x="5958" y="11440"/>
                </a:cubicBezTo>
                <a:cubicBezTo>
                  <a:pt x="5994" y="11440"/>
                  <a:pt x="6026" y="11448"/>
                  <a:pt x="6049" y="11479"/>
                </a:cubicBezTo>
                <a:cubicBezTo>
                  <a:pt x="6026" y="11495"/>
                  <a:pt x="5994" y="11499"/>
                  <a:pt x="5966" y="11499"/>
                </a:cubicBezTo>
                <a:cubicBezTo>
                  <a:pt x="5938" y="11499"/>
                  <a:pt x="5915" y="11495"/>
                  <a:pt x="5907" y="11495"/>
                </a:cubicBezTo>
                <a:cubicBezTo>
                  <a:pt x="5875" y="11495"/>
                  <a:pt x="5859" y="11464"/>
                  <a:pt x="5828" y="11432"/>
                </a:cubicBezTo>
                <a:lnTo>
                  <a:pt x="5733" y="11432"/>
                </a:lnTo>
                <a:lnTo>
                  <a:pt x="5970" y="11226"/>
                </a:lnTo>
                <a:close/>
                <a:moveTo>
                  <a:pt x="4545" y="11464"/>
                </a:moveTo>
                <a:cubicBezTo>
                  <a:pt x="4561" y="11464"/>
                  <a:pt x="4577" y="11479"/>
                  <a:pt x="4577" y="11479"/>
                </a:cubicBezTo>
                <a:cubicBezTo>
                  <a:pt x="4561" y="11495"/>
                  <a:pt x="4561" y="11511"/>
                  <a:pt x="4545" y="11511"/>
                </a:cubicBezTo>
                <a:lnTo>
                  <a:pt x="4529" y="11495"/>
                </a:lnTo>
                <a:lnTo>
                  <a:pt x="4545" y="11464"/>
                </a:lnTo>
                <a:close/>
                <a:moveTo>
                  <a:pt x="3770" y="11460"/>
                </a:moveTo>
                <a:cubicBezTo>
                  <a:pt x="3794" y="11460"/>
                  <a:pt x="3790" y="11493"/>
                  <a:pt x="3801" y="11527"/>
                </a:cubicBezTo>
                <a:cubicBezTo>
                  <a:pt x="3806" y="11522"/>
                  <a:pt x="3810" y="11520"/>
                  <a:pt x="3815" y="11520"/>
                </a:cubicBezTo>
                <a:cubicBezTo>
                  <a:pt x="3826" y="11520"/>
                  <a:pt x="3837" y="11532"/>
                  <a:pt x="3848" y="11543"/>
                </a:cubicBezTo>
                <a:cubicBezTo>
                  <a:pt x="3837" y="11550"/>
                  <a:pt x="3829" y="11553"/>
                  <a:pt x="3822" y="11553"/>
                </a:cubicBezTo>
                <a:cubicBezTo>
                  <a:pt x="3800" y="11553"/>
                  <a:pt x="3797" y="11520"/>
                  <a:pt x="3785" y="11495"/>
                </a:cubicBezTo>
                <a:cubicBezTo>
                  <a:pt x="3769" y="11495"/>
                  <a:pt x="3753" y="11479"/>
                  <a:pt x="3722" y="11479"/>
                </a:cubicBezTo>
                <a:cubicBezTo>
                  <a:pt x="3745" y="11466"/>
                  <a:pt x="3760" y="11460"/>
                  <a:pt x="3770" y="11460"/>
                </a:cubicBezTo>
                <a:close/>
                <a:moveTo>
                  <a:pt x="1568" y="11638"/>
                </a:moveTo>
                <a:lnTo>
                  <a:pt x="1616" y="11654"/>
                </a:lnTo>
                <a:cubicBezTo>
                  <a:pt x="1600" y="11685"/>
                  <a:pt x="1584" y="11685"/>
                  <a:pt x="1584" y="11685"/>
                </a:cubicBezTo>
                <a:cubicBezTo>
                  <a:pt x="1568" y="11669"/>
                  <a:pt x="1553" y="11669"/>
                  <a:pt x="1537" y="11654"/>
                </a:cubicBezTo>
                <a:lnTo>
                  <a:pt x="1568" y="11638"/>
                </a:lnTo>
                <a:close/>
                <a:moveTo>
                  <a:pt x="13713" y="10925"/>
                </a:moveTo>
                <a:lnTo>
                  <a:pt x="13808" y="10989"/>
                </a:lnTo>
                <a:lnTo>
                  <a:pt x="13744" y="11052"/>
                </a:lnTo>
                <a:lnTo>
                  <a:pt x="13808" y="11115"/>
                </a:lnTo>
                <a:lnTo>
                  <a:pt x="13713" y="11194"/>
                </a:lnTo>
                <a:cubicBezTo>
                  <a:pt x="13679" y="11194"/>
                  <a:pt x="13654" y="11147"/>
                  <a:pt x="13608" y="11147"/>
                </a:cubicBezTo>
                <a:cubicBezTo>
                  <a:pt x="13589" y="11147"/>
                  <a:pt x="13567" y="11155"/>
                  <a:pt x="13539" y="11179"/>
                </a:cubicBezTo>
                <a:cubicBezTo>
                  <a:pt x="13523" y="11226"/>
                  <a:pt x="13523" y="11289"/>
                  <a:pt x="13523" y="11353"/>
                </a:cubicBezTo>
                <a:lnTo>
                  <a:pt x="13396" y="11464"/>
                </a:lnTo>
                <a:lnTo>
                  <a:pt x="13396" y="11654"/>
                </a:lnTo>
                <a:lnTo>
                  <a:pt x="13222" y="11654"/>
                </a:lnTo>
                <a:cubicBezTo>
                  <a:pt x="13159" y="11701"/>
                  <a:pt x="13111" y="11749"/>
                  <a:pt x="13095" y="11828"/>
                </a:cubicBezTo>
                <a:lnTo>
                  <a:pt x="12874" y="11828"/>
                </a:lnTo>
                <a:cubicBezTo>
                  <a:pt x="12842" y="11812"/>
                  <a:pt x="12842" y="11796"/>
                  <a:pt x="12874" y="11780"/>
                </a:cubicBezTo>
                <a:cubicBezTo>
                  <a:pt x="12937" y="11749"/>
                  <a:pt x="12921" y="11669"/>
                  <a:pt x="12969" y="11638"/>
                </a:cubicBezTo>
                <a:cubicBezTo>
                  <a:pt x="13016" y="11606"/>
                  <a:pt x="13000" y="11543"/>
                  <a:pt x="13016" y="11479"/>
                </a:cubicBezTo>
                <a:lnTo>
                  <a:pt x="13095" y="11543"/>
                </a:lnTo>
                <a:lnTo>
                  <a:pt x="13190" y="11464"/>
                </a:lnTo>
                <a:lnTo>
                  <a:pt x="13127" y="11400"/>
                </a:lnTo>
                <a:cubicBezTo>
                  <a:pt x="13190" y="11321"/>
                  <a:pt x="13317" y="11274"/>
                  <a:pt x="13349" y="11163"/>
                </a:cubicBezTo>
                <a:cubicBezTo>
                  <a:pt x="13349" y="11131"/>
                  <a:pt x="13380" y="11115"/>
                  <a:pt x="13412" y="11099"/>
                </a:cubicBezTo>
                <a:cubicBezTo>
                  <a:pt x="13539" y="11084"/>
                  <a:pt x="13602" y="10989"/>
                  <a:pt x="13713" y="10925"/>
                </a:cubicBezTo>
                <a:close/>
                <a:moveTo>
                  <a:pt x="6588" y="11559"/>
                </a:moveTo>
                <a:cubicBezTo>
                  <a:pt x="6603" y="11638"/>
                  <a:pt x="6603" y="11638"/>
                  <a:pt x="6540" y="11669"/>
                </a:cubicBezTo>
                <a:cubicBezTo>
                  <a:pt x="6524" y="11717"/>
                  <a:pt x="6698" y="11749"/>
                  <a:pt x="6572" y="11844"/>
                </a:cubicBezTo>
                <a:cubicBezTo>
                  <a:pt x="6524" y="11796"/>
                  <a:pt x="6493" y="11749"/>
                  <a:pt x="6461" y="11717"/>
                </a:cubicBezTo>
                <a:lnTo>
                  <a:pt x="6287" y="11717"/>
                </a:lnTo>
                <a:cubicBezTo>
                  <a:pt x="6271" y="11701"/>
                  <a:pt x="6255" y="11669"/>
                  <a:pt x="6255" y="11622"/>
                </a:cubicBezTo>
                <a:lnTo>
                  <a:pt x="6366" y="11606"/>
                </a:lnTo>
                <a:lnTo>
                  <a:pt x="6445" y="11669"/>
                </a:lnTo>
                <a:lnTo>
                  <a:pt x="6540" y="11669"/>
                </a:lnTo>
                <a:cubicBezTo>
                  <a:pt x="6556" y="11622"/>
                  <a:pt x="6508" y="11574"/>
                  <a:pt x="6588" y="11559"/>
                </a:cubicBezTo>
                <a:close/>
                <a:moveTo>
                  <a:pt x="7902" y="11796"/>
                </a:moveTo>
                <a:cubicBezTo>
                  <a:pt x="7902" y="11812"/>
                  <a:pt x="7902" y="11828"/>
                  <a:pt x="7902" y="11828"/>
                </a:cubicBezTo>
                <a:lnTo>
                  <a:pt x="7902" y="11844"/>
                </a:lnTo>
                <a:lnTo>
                  <a:pt x="7807" y="11844"/>
                </a:lnTo>
                <a:cubicBezTo>
                  <a:pt x="7791" y="11844"/>
                  <a:pt x="7791" y="11812"/>
                  <a:pt x="7775" y="11812"/>
                </a:cubicBezTo>
                <a:cubicBezTo>
                  <a:pt x="7775" y="11796"/>
                  <a:pt x="7807" y="11796"/>
                  <a:pt x="7807" y="11796"/>
                </a:cubicBezTo>
                <a:close/>
                <a:moveTo>
                  <a:pt x="2740" y="11812"/>
                </a:moveTo>
                <a:cubicBezTo>
                  <a:pt x="2756" y="11812"/>
                  <a:pt x="2772" y="11828"/>
                  <a:pt x="2788" y="11828"/>
                </a:cubicBezTo>
                <a:cubicBezTo>
                  <a:pt x="2772" y="11844"/>
                  <a:pt x="2772" y="11844"/>
                  <a:pt x="2756" y="11859"/>
                </a:cubicBezTo>
                <a:lnTo>
                  <a:pt x="2708" y="11828"/>
                </a:lnTo>
                <a:cubicBezTo>
                  <a:pt x="2724" y="11828"/>
                  <a:pt x="2740" y="11812"/>
                  <a:pt x="2740" y="11812"/>
                </a:cubicBezTo>
                <a:close/>
                <a:moveTo>
                  <a:pt x="3722" y="11875"/>
                </a:moveTo>
                <a:cubicBezTo>
                  <a:pt x="3722" y="11875"/>
                  <a:pt x="3753" y="11891"/>
                  <a:pt x="3753" y="11891"/>
                </a:cubicBezTo>
                <a:cubicBezTo>
                  <a:pt x="3738" y="11891"/>
                  <a:pt x="3722" y="11907"/>
                  <a:pt x="3706" y="11907"/>
                </a:cubicBezTo>
                <a:cubicBezTo>
                  <a:pt x="3690" y="11907"/>
                  <a:pt x="3674" y="11891"/>
                  <a:pt x="3674" y="11891"/>
                </a:cubicBezTo>
                <a:cubicBezTo>
                  <a:pt x="3690" y="11875"/>
                  <a:pt x="3706" y="11875"/>
                  <a:pt x="3722" y="11875"/>
                </a:cubicBezTo>
                <a:close/>
                <a:moveTo>
                  <a:pt x="13016" y="11923"/>
                </a:moveTo>
                <a:cubicBezTo>
                  <a:pt x="13016" y="11939"/>
                  <a:pt x="13016" y="11954"/>
                  <a:pt x="13016" y="11954"/>
                </a:cubicBezTo>
                <a:lnTo>
                  <a:pt x="13016" y="11986"/>
                </a:lnTo>
                <a:lnTo>
                  <a:pt x="12921" y="11986"/>
                </a:lnTo>
                <a:cubicBezTo>
                  <a:pt x="12905" y="11970"/>
                  <a:pt x="12889" y="11939"/>
                  <a:pt x="12889" y="11939"/>
                </a:cubicBezTo>
                <a:cubicBezTo>
                  <a:pt x="12889" y="11939"/>
                  <a:pt x="12921" y="11923"/>
                  <a:pt x="12921" y="11923"/>
                </a:cubicBezTo>
                <a:close/>
                <a:moveTo>
                  <a:pt x="1853" y="11986"/>
                </a:moveTo>
                <a:cubicBezTo>
                  <a:pt x="1869" y="11986"/>
                  <a:pt x="1885" y="12002"/>
                  <a:pt x="1885" y="12002"/>
                </a:cubicBezTo>
                <a:lnTo>
                  <a:pt x="1838" y="12018"/>
                </a:lnTo>
                <a:lnTo>
                  <a:pt x="1806" y="12002"/>
                </a:lnTo>
                <a:cubicBezTo>
                  <a:pt x="1822" y="12002"/>
                  <a:pt x="1838" y="11986"/>
                  <a:pt x="1853" y="11986"/>
                </a:cubicBezTo>
                <a:close/>
                <a:moveTo>
                  <a:pt x="3643" y="11970"/>
                </a:moveTo>
                <a:cubicBezTo>
                  <a:pt x="3658" y="11986"/>
                  <a:pt x="3658" y="12002"/>
                  <a:pt x="3658" y="12018"/>
                </a:cubicBezTo>
                <a:cubicBezTo>
                  <a:pt x="3658" y="12018"/>
                  <a:pt x="3643" y="12034"/>
                  <a:pt x="3643" y="12034"/>
                </a:cubicBezTo>
                <a:cubicBezTo>
                  <a:pt x="3627" y="12018"/>
                  <a:pt x="3627" y="12002"/>
                  <a:pt x="3627" y="12002"/>
                </a:cubicBezTo>
                <a:cubicBezTo>
                  <a:pt x="3627" y="11986"/>
                  <a:pt x="3643" y="11970"/>
                  <a:pt x="3643" y="11970"/>
                </a:cubicBezTo>
                <a:close/>
                <a:moveTo>
                  <a:pt x="8551" y="11970"/>
                </a:moveTo>
                <a:lnTo>
                  <a:pt x="8567" y="12018"/>
                </a:lnTo>
                <a:lnTo>
                  <a:pt x="8551" y="12034"/>
                </a:lnTo>
                <a:cubicBezTo>
                  <a:pt x="8535" y="12018"/>
                  <a:pt x="8535" y="12002"/>
                  <a:pt x="8519" y="12002"/>
                </a:cubicBezTo>
                <a:cubicBezTo>
                  <a:pt x="8519" y="11986"/>
                  <a:pt x="8551" y="11970"/>
                  <a:pt x="8551" y="11970"/>
                </a:cubicBezTo>
                <a:close/>
                <a:moveTo>
                  <a:pt x="12684" y="12049"/>
                </a:moveTo>
                <a:cubicBezTo>
                  <a:pt x="12699" y="12049"/>
                  <a:pt x="12715" y="12049"/>
                  <a:pt x="12731" y="12065"/>
                </a:cubicBezTo>
                <a:lnTo>
                  <a:pt x="12699" y="12081"/>
                </a:lnTo>
                <a:lnTo>
                  <a:pt x="12652" y="12065"/>
                </a:lnTo>
                <a:lnTo>
                  <a:pt x="12684" y="12049"/>
                </a:lnTo>
                <a:close/>
                <a:moveTo>
                  <a:pt x="2788" y="11907"/>
                </a:moveTo>
                <a:cubicBezTo>
                  <a:pt x="2867" y="11923"/>
                  <a:pt x="2883" y="11970"/>
                  <a:pt x="2914" y="11986"/>
                </a:cubicBezTo>
                <a:cubicBezTo>
                  <a:pt x="2962" y="12018"/>
                  <a:pt x="3009" y="12018"/>
                  <a:pt x="3057" y="12049"/>
                </a:cubicBezTo>
                <a:lnTo>
                  <a:pt x="3057" y="12129"/>
                </a:lnTo>
                <a:lnTo>
                  <a:pt x="2883" y="12129"/>
                </a:lnTo>
                <a:cubicBezTo>
                  <a:pt x="2883" y="12097"/>
                  <a:pt x="2867" y="12081"/>
                  <a:pt x="2851" y="12049"/>
                </a:cubicBezTo>
                <a:cubicBezTo>
                  <a:pt x="2851" y="12034"/>
                  <a:pt x="2819" y="12018"/>
                  <a:pt x="2788" y="11986"/>
                </a:cubicBezTo>
                <a:cubicBezTo>
                  <a:pt x="2772" y="11970"/>
                  <a:pt x="2788" y="11939"/>
                  <a:pt x="2788" y="11907"/>
                </a:cubicBezTo>
                <a:close/>
                <a:moveTo>
                  <a:pt x="3152" y="12097"/>
                </a:moveTo>
                <a:lnTo>
                  <a:pt x="3183" y="12113"/>
                </a:lnTo>
                <a:lnTo>
                  <a:pt x="3152" y="12144"/>
                </a:lnTo>
                <a:cubicBezTo>
                  <a:pt x="3152" y="12144"/>
                  <a:pt x="3136" y="12129"/>
                  <a:pt x="3136" y="12129"/>
                </a:cubicBezTo>
                <a:cubicBezTo>
                  <a:pt x="3136" y="12113"/>
                  <a:pt x="3152" y="12097"/>
                  <a:pt x="3152" y="12097"/>
                </a:cubicBezTo>
                <a:close/>
                <a:moveTo>
                  <a:pt x="11749" y="12287"/>
                </a:moveTo>
                <a:cubicBezTo>
                  <a:pt x="11734" y="12303"/>
                  <a:pt x="11718" y="12319"/>
                  <a:pt x="11702" y="12334"/>
                </a:cubicBezTo>
                <a:cubicBezTo>
                  <a:pt x="11660" y="12292"/>
                  <a:pt x="11705" y="12288"/>
                  <a:pt x="11749" y="12287"/>
                </a:cubicBezTo>
                <a:close/>
                <a:moveTo>
                  <a:pt x="3991" y="12129"/>
                </a:moveTo>
                <a:cubicBezTo>
                  <a:pt x="4007" y="12144"/>
                  <a:pt x="4038" y="12144"/>
                  <a:pt x="4038" y="12144"/>
                </a:cubicBezTo>
                <a:cubicBezTo>
                  <a:pt x="4086" y="12192"/>
                  <a:pt x="4165" y="12176"/>
                  <a:pt x="4213" y="12224"/>
                </a:cubicBezTo>
                <a:cubicBezTo>
                  <a:pt x="4244" y="12271"/>
                  <a:pt x="4292" y="12303"/>
                  <a:pt x="4339" y="12334"/>
                </a:cubicBezTo>
                <a:cubicBezTo>
                  <a:pt x="4387" y="12350"/>
                  <a:pt x="4403" y="12414"/>
                  <a:pt x="4466" y="12429"/>
                </a:cubicBezTo>
                <a:lnTo>
                  <a:pt x="4466" y="12509"/>
                </a:lnTo>
                <a:cubicBezTo>
                  <a:pt x="4387" y="12509"/>
                  <a:pt x="4371" y="12461"/>
                  <a:pt x="4323" y="12429"/>
                </a:cubicBezTo>
                <a:lnTo>
                  <a:pt x="4323" y="12350"/>
                </a:lnTo>
                <a:cubicBezTo>
                  <a:pt x="4276" y="12366"/>
                  <a:pt x="4228" y="12382"/>
                  <a:pt x="4181" y="12414"/>
                </a:cubicBezTo>
                <a:lnTo>
                  <a:pt x="4086" y="12350"/>
                </a:lnTo>
                <a:lnTo>
                  <a:pt x="4007" y="12398"/>
                </a:lnTo>
                <a:lnTo>
                  <a:pt x="3943" y="12398"/>
                </a:lnTo>
                <a:cubicBezTo>
                  <a:pt x="3896" y="12366"/>
                  <a:pt x="3896" y="12350"/>
                  <a:pt x="3975" y="12271"/>
                </a:cubicBezTo>
                <a:cubicBezTo>
                  <a:pt x="3991" y="12224"/>
                  <a:pt x="3991" y="12176"/>
                  <a:pt x="3991" y="12129"/>
                </a:cubicBezTo>
                <a:close/>
                <a:moveTo>
                  <a:pt x="3500" y="12366"/>
                </a:moveTo>
                <a:lnTo>
                  <a:pt x="3500" y="12366"/>
                </a:lnTo>
                <a:cubicBezTo>
                  <a:pt x="3548" y="12414"/>
                  <a:pt x="3548" y="12414"/>
                  <a:pt x="3516" y="12556"/>
                </a:cubicBezTo>
                <a:cubicBezTo>
                  <a:pt x="3453" y="12477"/>
                  <a:pt x="3453" y="12414"/>
                  <a:pt x="3500" y="12366"/>
                </a:cubicBezTo>
                <a:close/>
                <a:moveTo>
                  <a:pt x="3326" y="12478"/>
                </a:moveTo>
                <a:cubicBezTo>
                  <a:pt x="3344" y="12478"/>
                  <a:pt x="3365" y="12482"/>
                  <a:pt x="3389" y="12493"/>
                </a:cubicBezTo>
                <a:lnTo>
                  <a:pt x="3405" y="12556"/>
                </a:lnTo>
                <a:lnTo>
                  <a:pt x="3215" y="12635"/>
                </a:lnTo>
                <a:cubicBezTo>
                  <a:pt x="3199" y="12604"/>
                  <a:pt x="3199" y="12588"/>
                  <a:pt x="3199" y="12556"/>
                </a:cubicBezTo>
                <a:cubicBezTo>
                  <a:pt x="3236" y="12531"/>
                  <a:pt x="3264" y="12478"/>
                  <a:pt x="3326" y="12478"/>
                </a:cubicBezTo>
                <a:close/>
                <a:moveTo>
                  <a:pt x="12810" y="11115"/>
                </a:moveTo>
                <a:lnTo>
                  <a:pt x="13000" y="11194"/>
                </a:lnTo>
                <a:cubicBezTo>
                  <a:pt x="12953" y="11258"/>
                  <a:pt x="12889" y="11289"/>
                  <a:pt x="12810" y="11289"/>
                </a:cubicBezTo>
                <a:cubicBezTo>
                  <a:pt x="12810" y="11353"/>
                  <a:pt x="12889" y="11369"/>
                  <a:pt x="12905" y="11416"/>
                </a:cubicBezTo>
                <a:cubicBezTo>
                  <a:pt x="12763" y="11495"/>
                  <a:pt x="12763" y="11495"/>
                  <a:pt x="12699" y="11622"/>
                </a:cubicBezTo>
                <a:lnTo>
                  <a:pt x="12557" y="11622"/>
                </a:lnTo>
                <a:lnTo>
                  <a:pt x="12462" y="11685"/>
                </a:lnTo>
                <a:cubicBezTo>
                  <a:pt x="12446" y="11812"/>
                  <a:pt x="12446" y="11812"/>
                  <a:pt x="12509" y="11891"/>
                </a:cubicBezTo>
                <a:cubicBezTo>
                  <a:pt x="12486" y="11907"/>
                  <a:pt x="12458" y="11907"/>
                  <a:pt x="12426" y="11907"/>
                </a:cubicBezTo>
                <a:cubicBezTo>
                  <a:pt x="12395" y="11907"/>
                  <a:pt x="12359" y="11907"/>
                  <a:pt x="12319" y="11923"/>
                </a:cubicBezTo>
                <a:lnTo>
                  <a:pt x="12272" y="11970"/>
                </a:lnTo>
                <a:cubicBezTo>
                  <a:pt x="12256" y="11954"/>
                  <a:pt x="12240" y="11939"/>
                  <a:pt x="12224" y="11923"/>
                </a:cubicBezTo>
                <a:cubicBezTo>
                  <a:pt x="12209" y="11923"/>
                  <a:pt x="12177" y="11939"/>
                  <a:pt x="12177" y="11939"/>
                </a:cubicBezTo>
                <a:cubicBezTo>
                  <a:pt x="12177" y="11986"/>
                  <a:pt x="12161" y="12018"/>
                  <a:pt x="12129" y="12034"/>
                </a:cubicBezTo>
                <a:cubicBezTo>
                  <a:pt x="12050" y="12065"/>
                  <a:pt x="12050" y="12144"/>
                  <a:pt x="12003" y="12192"/>
                </a:cubicBezTo>
                <a:lnTo>
                  <a:pt x="11924" y="12192"/>
                </a:lnTo>
                <a:lnTo>
                  <a:pt x="11860" y="12303"/>
                </a:lnTo>
                <a:lnTo>
                  <a:pt x="11749" y="12303"/>
                </a:lnTo>
                <a:lnTo>
                  <a:pt x="11749" y="12287"/>
                </a:lnTo>
                <a:lnTo>
                  <a:pt x="11749" y="12287"/>
                </a:lnTo>
                <a:cubicBezTo>
                  <a:pt x="11755" y="12287"/>
                  <a:pt x="11760" y="12287"/>
                  <a:pt x="11765" y="12287"/>
                </a:cubicBezTo>
                <a:cubicBezTo>
                  <a:pt x="11749" y="12271"/>
                  <a:pt x="11718" y="12255"/>
                  <a:pt x="11718" y="12239"/>
                </a:cubicBezTo>
                <a:lnTo>
                  <a:pt x="11480" y="12239"/>
                </a:lnTo>
                <a:lnTo>
                  <a:pt x="11464" y="12319"/>
                </a:lnTo>
                <a:cubicBezTo>
                  <a:pt x="11441" y="12342"/>
                  <a:pt x="11413" y="12346"/>
                  <a:pt x="11379" y="12346"/>
                </a:cubicBezTo>
                <a:cubicBezTo>
                  <a:pt x="11362" y="12346"/>
                  <a:pt x="11344" y="12345"/>
                  <a:pt x="11324" y="12345"/>
                </a:cubicBezTo>
                <a:cubicBezTo>
                  <a:pt x="11304" y="12345"/>
                  <a:pt x="11282" y="12346"/>
                  <a:pt x="11259" y="12350"/>
                </a:cubicBezTo>
                <a:lnTo>
                  <a:pt x="11084" y="12540"/>
                </a:lnTo>
                <a:cubicBezTo>
                  <a:pt x="11069" y="12477"/>
                  <a:pt x="11053" y="12445"/>
                  <a:pt x="11037" y="12414"/>
                </a:cubicBezTo>
                <a:lnTo>
                  <a:pt x="10879" y="12414"/>
                </a:lnTo>
                <a:lnTo>
                  <a:pt x="10815" y="12509"/>
                </a:lnTo>
                <a:lnTo>
                  <a:pt x="10752" y="12461"/>
                </a:lnTo>
                <a:lnTo>
                  <a:pt x="10609" y="12572"/>
                </a:lnTo>
                <a:lnTo>
                  <a:pt x="10404" y="12572"/>
                </a:lnTo>
                <a:cubicBezTo>
                  <a:pt x="10388" y="12588"/>
                  <a:pt x="10372" y="12604"/>
                  <a:pt x="10356" y="12619"/>
                </a:cubicBezTo>
                <a:cubicBezTo>
                  <a:pt x="10340" y="12619"/>
                  <a:pt x="10309" y="12635"/>
                  <a:pt x="10293" y="12635"/>
                </a:cubicBezTo>
                <a:lnTo>
                  <a:pt x="9169" y="12635"/>
                </a:lnTo>
                <a:lnTo>
                  <a:pt x="9105" y="12572"/>
                </a:lnTo>
                <a:lnTo>
                  <a:pt x="8678" y="12572"/>
                </a:lnTo>
                <a:lnTo>
                  <a:pt x="8614" y="12635"/>
                </a:lnTo>
                <a:lnTo>
                  <a:pt x="8551" y="12509"/>
                </a:lnTo>
                <a:lnTo>
                  <a:pt x="8345" y="12509"/>
                </a:lnTo>
                <a:lnTo>
                  <a:pt x="8266" y="12461"/>
                </a:lnTo>
                <a:lnTo>
                  <a:pt x="8203" y="12509"/>
                </a:lnTo>
                <a:cubicBezTo>
                  <a:pt x="8191" y="12513"/>
                  <a:pt x="8180" y="12514"/>
                  <a:pt x="8169" y="12514"/>
                </a:cubicBezTo>
                <a:cubicBezTo>
                  <a:pt x="8104" y="12514"/>
                  <a:pt x="8070" y="12444"/>
                  <a:pt x="7999" y="12444"/>
                </a:cubicBezTo>
                <a:cubicBezTo>
                  <a:pt x="7993" y="12444"/>
                  <a:pt x="7987" y="12444"/>
                  <a:pt x="7981" y="12445"/>
                </a:cubicBezTo>
                <a:cubicBezTo>
                  <a:pt x="7974" y="12448"/>
                  <a:pt x="7967" y="12448"/>
                  <a:pt x="7960" y="12448"/>
                </a:cubicBezTo>
                <a:cubicBezTo>
                  <a:pt x="7916" y="12448"/>
                  <a:pt x="7861" y="12411"/>
                  <a:pt x="7807" y="12398"/>
                </a:cubicBezTo>
                <a:lnTo>
                  <a:pt x="7728" y="12445"/>
                </a:lnTo>
                <a:cubicBezTo>
                  <a:pt x="7648" y="12398"/>
                  <a:pt x="7522" y="12382"/>
                  <a:pt x="7458" y="12303"/>
                </a:cubicBezTo>
                <a:cubicBezTo>
                  <a:pt x="7379" y="12271"/>
                  <a:pt x="7284" y="12239"/>
                  <a:pt x="7205" y="12192"/>
                </a:cubicBezTo>
                <a:lnTo>
                  <a:pt x="7205" y="12176"/>
                </a:lnTo>
                <a:lnTo>
                  <a:pt x="7015" y="12176"/>
                </a:lnTo>
                <a:lnTo>
                  <a:pt x="6983" y="12065"/>
                </a:lnTo>
                <a:cubicBezTo>
                  <a:pt x="6952" y="12065"/>
                  <a:pt x="6920" y="12065"/>
                  <a:pt x="6888" y="12049"/>
                </a:cubicBezTo>
                <a:cubicBezTo>
                  <a:pt x="6873" y="12034"/>
                  <a:pt x="6841" y="12018"/>
                  <a:pt x="6825" y="12002"/>
                </a:cubicBezTo>
                <a:lnTo>
                  <a:pt x="6683" y="12113"/>
                </a:lnTo>
                <a:lnTo>
                  <a:pt x="6572" y="12018"/>
                </a:lnTo>
                <a:lnTo>
                  <a:pt x="6714" y="11986"/>
                </a:lnTo>
                <a:cubicBezTo>
                  <a:pt x="6683" y="11923"/>
                  <a:pt x="6619" y="11859"/>
                  <a:pt x="6667" y="11780"/>
                </a:cubicBezTo>
                <a:lnTo>
                  <a:pt x="6762" y="11764"/>
                </a:lnTo>
                <a:cubicBezTo>
                  <a:pt x="6778" y="11733"/>
                  <a:pt x="6809" y="11701"/>
                  <a:pt x="6841" y="11638"/>
                </a:cubicBezTo>
                <a:cubicBezTo>
                  <a:pt x="6857" y="11717"/>
                  <a:pt x="6873" y="11764"/>
                  <a:pt x="6873" y="11828"/>
                </a:cubicBezTo>
                <a:cubicBezTo>
                  <a:pt x="6952" y="11812"/>
                  <a:pt x="6968" y="11749"/>
                  <a:pt x="7031" y="11717"/>
                </a:cubicBezTo>
                <a:lnTo>
                  <a:pt x="7126" y="11717"/>
                </a:lnTo>
                <a:cubicBezTo>
                  <a:pt x="7205" y="11749"/>
                  <a:pt x="7300" y="11780"/>
                  <a:pt x="7411" y="11828"/>
                </a:cubicBezTo>
                <a:lnTo>
                  <a:pt x="7506" y="11828"/>
                </a:lnTo>
                <a:lnTo>
                  <a:pt x="7585" y="11891"/>
                </a:lnTo>
                <a:lnTo>
                  <a:pt x="7728" y="11891"/>
                </a:lnTo>
                <a:lnTo>
                  <a:pt x="7791" y="11939"/>
                </a:lnTo>
                <a:lnTo>
                  <a:pt x="7854" y="11891"/>
                </a:lnTo>
                <a:lnTo>
                  <a:pt x="8076" y="11986"/>
                </a:lnTo>
                <a:cubicBezTo>
                  <a:pt x="8108" y="11986"/>
                  <a:pt x="8139" y="11951"/>
                  <a:pt x="8180" y="11951"/>
                </a:cubicBezTo>
                <a:cubicBezTo>
                  <a:pt x="8201" y="11951"/>
                  <a:pt x="8224" y="11960"/>
                  <a:pt x="8250" y="11986"/>
                </a:cubicBezTo>
                <a:cubicBezTo>
                  <a:pt x="8298" y="12018"/>
                  <a:pt x="8377" y="12002"/>
                  <a:pt x="8408" y="12065"/>
                </a:cubicBezTo>
                <a:lnTo>
                  <a:pt x="8789" y="12065"/>
                </a:lnTo>
                <a:cubicBezTo>
                  <a:pt x="8804" y="12002"/>
                  <a:pt x="8868" y="11970"/>
                  <a:pt x="8931" y="11939"/>
                </a:cubicBezTo>
                <a:lnTo>
                  <a:pt x="9042" y="12002"/>
                </a:lnTo>
                <a:lnTo>
                  <a:pt x="9105" y="11954"/>
                </a:lnTo>
                <a:lnTo>
                  <a:pt x="9232" y="11954"/>
                </a:lnTo>
                <a:lnTo>
                  <a:pt x="9343" y="12034"/>
                </a:lnTo>
                <a:lnTo>
                  <a:pt x="9264" y="12097"/>
                </a:lnTo>
                <a:lnTo>
                  <a:pt x="9469" y="12176"/>
                </a:lnTo>
                <a:cubicBezTo>
                  <a:pt x="9485" y="12113"/>
                  <a:pt x="9485" y="12065"/>
                  <a:pt x="9485" y="12034"/>
                </a:cubicBezTo>
                <a:lnTo>
                  <a:pt x="9596" y="11939"/>
                </a:lnTo>
                <a:lnTo>
                  <a:pt x="9723" y="12113"/>
                </a:lnTo>
                <a:cubicBezTo>
                  <a:pt x="9786" y="12065"/>
                  <a:pt x="9739" y="12018"/>
                  <a:pt x="9754" y="11970"/>
                </a:cubicBezTo>
                <a:cubicBezTo>
                  <a:pt x="9770" y="11970"/>
                  <a:pt x="9786" y="11954"/>
                  <a:pt x="9802" y="11954"/>
                </a:cubicBezTo>
                <a:lnTo>
                  <a:pt x="10071" y="11954"/>
                </a:lnTo>
                <a:lnTo>
                  <a:pt x="10182" y="11844"/>
                </a:lnTo>
                <a:cubicBezTo>
                  <a:pt x="10166" y="11812"/>
                  <a:pt x="10134" y="11780"/>
                  <a:pt x="10119" y="11749"/>
                </a:cubicBezTo>
                <a:lnTo>
                  <a:pt x="10198" y="11654"/>
                </a:lnTo>
                <a:lnTo>
                  <a:pt x="10277" y="11654"/>
                </a:lnTo>
                <a:cubicBezTo>
                  <a:pt x="10340" y="11701"/>
                  <a:pt x="10293" y="11749"/>
                  <a:pt x="10324" y="11812"/>
                </a:cubicBezTo>
                <a:lnTo>
                  <a:pt x="10435" y="11907"/>
                </a:lnTo>
                <a:lnTo>
                  <a:pt x="10546" y="11844"/>
                </a:lnTo>
                <a:cubicBezTo>
                  <a:pt x="10572" y="11828"/>
                  <a:pt x="10602" y="11824"/>
                  <a:pt x="10633" y="11824"/>
                </a:cubicBezTo>
                <a:cubicBezTo>
                  <a:pt x="10657" y="11824"/>
                  <a:pt x="10682" y="11827"/>
                  <a:pt x="10706" y="11827"/>
                </a:cubicBezTo>
                <a:cubicBezTo>
                  <a:pt x="10741" y="11827"/>
                  <a:pt x="10774" y="11821"/>
                  <a:pt x="10799" y="11796"/>
                </a:cubicBezTo>
                <a:cubicBezTo>
                  <a:pt x="10863" y="11749"/>
                  <a:pt x="10989" y="11812"/>
                  <a:pt x="11037" y="11717"/>
                </a:cubicBezTo>
                <a:cubicBezTo>
                  <a:pt x="11060" y="11717"/>
                  <a:pt x="11082" y="11718"/>
                  <a:pt x="11104" y="11718"/>
                </a:cubicBezTo>
                <a:cubicBezTo>
                  <a:pt x="11159" y="11718"/>
                  <a:pt x="11209" y="11710"/>
                  <a:pt x="11243" y="11654"/>
                </a:cubicBezTo>
                <a:cubicBezTo>
                  <a:pt x="11251" y="11655"/>
                  <a:pt x="11259" y="11655"/>
                  <a:pt x="11267" y="11655"/>
                </a:cubicBezTo>
                <a:cubicBezTo>
                  <a:pt x="11356" y="11655"/>
                  <a:pt x="11377" y="11573"/>
                  <a:pt x="11464" y="11559"/>
                </a:cubicBezTo>
                <a:lnTo>
                  <a:pt x="11512" y="11606"/>
                </a:lnTo>
                <a:cubicBezTo>
                  <a:pt x="11528" y="11574"/>
                  <a:pt x="11559" y="11559"/>
                  <a:pt x="11575" y="11559"/>
                </a:cubicBezTo>
                <a:lnTo>
                  <a:pt x="11718" y="11559"/>
                </a:lnTo>
                <a:cubicBezTo>
                  <a:pt x="11749" y="11543"/>
                  <a:pt x="11765" y="11527"/>
                  <a:pt x="11797" y="11495"/>
                </a:cubicBezTo>
                <a:lnTo>
                  <a:pt x="11955" y="11495"/>
                </a:lnTo>
                <a:lnTo>
                  <a:pt x="12114" y="11337"/>
                </a:lnTo>
                <a:cubicBezTo>
                  <a:pt x="12132" y="11332"/>
                  <a:pt x="12148" y="11329"/>
                  <a:pt x="12162" y="11329"/>
                </a:cubicBezTo>
                <a:cubicBezTo>
                  <a:pt x="12231" y="11329"/>
                  <a:pt x="12248" y="11384"/>
                  <a:pt x="12288" y="11384"/>
                </a:cubicBezTo>
                <a:lnTo>
                  <a:pt x="12351" y="11384"/>
                </a:lnTo>
                <a:cubicBezTo>
                  <a:pt x="12430" y="11337"/>
                  <a:pt x="12494" y="11274"/>
                  <a:pt x="12557" y="11226"/>
                </a:cubicBezTo>
                <a:lnTo>
                  <a:pt x="12699" y="11226"/>
                </a:lnTo>
                <a:lnTo>
                  <a:pt x="12810" y="11115"/>
                </a:lnTo>
                <a:close/>
                <a:moveTo>
                  <a:pt x="2505" y="12584"/>
                </a:moveTo>
                <a:cubicBezTo>
                  <a:pt x="2530" y="12584"/>
                  <a:pt x="2558" y="12596"/>
                  <a:pt x="2582" y="12619"/>
                </a:cubicBezTo>
                <a:cubicBezTo>
                  <a:pt x="2558" y="12635"/>
                  <a:pt x="2530" y="12643"/>
                  <a:pt x="2505" y="12643"/>
                </a:cubicBezTo>
                <a:cubicBezTo>
                  <a:pt x="2479" y="12643"/>
                  <a:pt x="2455" y="12635"/>
                  <a:pt x="2439" y="12619"/>
                </a:cubicBezTo>
                <a:cubicBezTo>
                  <a:pt x="2455" y="12596"/>
                  <a:pt x="2479" y="12584"/>
                  <a:pt x="2505" y="12584"/>
                </a:cubicBezTo>
                <a:close/>
                <a:moveTo>
                  <a:pt x="3603" y="12643"/>
                </a:moveTo>
                <a:cubicBezTo>
                  <a:pt x="3623" y="12643"/>
                  <a:pt x="3643" y="12651"/>
                  <a:pt x="3658" y="12667"/>
                </a:cubicBezTo>
                <a:lnTo>
                  <a:pt x="3563" y="12825"/>
                </a:lnTo>
                <a:cubicBezTo>
                  <a:pt x="3516" y="12778"/>
                  <a:pt x="3532" y="12714"/>
                  <a:pt x="3548" y="12667"/>
                </a:cubicBezTo>
                <a:cubicBezTo>
                  <a:pt x="3563" y="12651"/>
                  <a:pt x="3583" y="12643"/>
                  <a:pt x="3603" y="12643"/>
                </a:cubicBezTo>
                <a:close/>
                <a:moveTo>
                  <a:pt x="6065" y="14266"/>
                </a:moveTo>
                <a:cubicBezTo>
                  <a:pt x="6081" y="14266"/>
                  <a:pt x="6097" y="14282"/>
                  <a:pt x="6097" y="14282"/>
                </a:cubicBezTo>
                <a:cubicBezTo>
                  <a:pt x="6081" y="14298"/>
                  <a:pt x="6065" y="14298"/>
                  <a:pt x="6049" y="14314"/>
                </a:cubicBezTo>
                <a:cubicBezTo>
                  <a:pt x="6049" y="14314"/>
                  <a:pt x="6018" y="14282"/>
                  <a:pt x="6018" y="14282"/>
                </a:cubicBezTo>
                <a:cubicBezTo>
                  <a:pt x="6033" y="14282"/>
                  <a:pt x="6049" y="14282"/>
                  <a:pt x="6065" y="14266"/>
                </a:cubicBezTo>
                <a:close/>
                <a:moveTo>
                  <a:pt x="6287" y="14266"/>
                </a:moveTo>
                <a:lnTo>
                  <a:pt x="6287" y="14298"/>
                </a:lnTo>
                <a:lnTo>
                  <a:pt x="6303" y="14314"/>
                </a:lnTo>
                <a:lnTo>
                  <a:pt x="6208" y="14314"/>
                </a:lnTo>
                <a:cubicBezTo>
                  <a:pt x="6192" y="14314"/>
                  <a:pt x="6176" y="14282"/>
                  <a:pt x="6176" y="14282"/>
                </a:cubicBezTo>
                <a:cubicBezTo>
                  <a:pt x="6176" y="14266"/>
                  <a:pt x="6208" y="14266"/>
                  <a:pt x="6208" y="14266"/>
                </a:cubicBezTo>
                <a:close/>
                <a:moveTo>
                  <a:pt x="11385" y="14551"/>
                </a:moveTo>
                <a:lnTo>
                  <a:pt x="11385" y="14646"/>
                </a:lnTo>
                <a:cubicBezTo>
                  <a:pt x="11359" y="14653"/>
                  <a:pt x="11330" y="14657"/>
                  <a:pt x="11301" y="14657"/>
                </a:cubicBezTo>
                <a:cubicBezTo>
                  <a:pt x="11259" y="14657"/>
                  <a:pt x="11216" y="14649"/>
                  <a:pt x="11179" y="14630"/>
                </a:cubicBezTo>
                <a:lnTo>
                  <a:pt x="11338" y="14551"/>
                </a:lnTo>
                <a:close/>
                <a:moveTo>
                  <a:pt x="6698" y="0"/>
                </a:moveTo>
                <a:lnTo>
                  <a:pt x="6619" y="63"/>
                </a:lnTo>
                <a:lnTo>
                  <a:pt x="6413" y="63"/>
                </a:lnTo>
                <a:cubicBezTo>
                  <a:pt x="6366" y="127"/>
                  <a:pt x="6366" y="206"/>
                  <a:pt x="6255" y="238"/>
                </a:cubicBezTo>
                <a:lnTo>
                  <a:pt x="6144" y="238"/>
                </a:lnTo>
                <a:cubicBezTo>
                  <a:pt x="6113" y="190"/>
                  <a:pt x="6097" y="158"/>
                  <a:pt x="6081" y="111"/>
                </a:cubicBezTo>
                <a:lnTo>
                  <a:pt x="5970" y="238"/>
                </a:lnTo>
                <a:lnTo>
                  <a:pt x="5669" y="238"/>
                </a:lnTo>
                <a:lnTo>
                  <a:pt x="5590" y="174"/>
                </a:lnTo>
                <a:cubicBezTo>
                  <a:pt x="5574" y="222"/>
                  <a:pt x="5558" y="253"/>
                  <a:pt x="5543" y="301"/>
                </a:cubicBezTo>
                <a:lnTo>
                  <a:pt x="5258" y="301"/>
                </a:lnTo>
                <a:cubicBezTo>
                  <a:pt x="5210" y="333"/>
                  <a:pt x="5178" y="364"/>
                  <a:pt x="5147" y="380"/>
                </a:cubicBezTo>
                <a:lnTo>
                  <a:pt x="5147" y="491"/>
                </a:lnTo>
                <a:lnTo>
                  <a:pt x="4941" y="586"/>
                </a:lnTo>
                <a:lnTo>
                  <a:pt x="4624" y="586"/>
                </a:lnTo>
                <a:cubicBezTo>
                  <a:pt x="4561" y="649"/>
                  <a:pt x="4434" y="633"/>
                  <a:pt x="4387" y="728"/>
                </a:cubicBezTo>
                <a:cubicBezTo>
                  <a:pt x="4450" y="792"/>
                  <a:pt x="4450" y="792"/>
                  <a:pt x="4434" y="855"/>
                </a:cubicBezTo>
                <a:cubicBezTo>
                  <a:pt x="4399" y="862"/>
                  <a:pt x="4363" y="869"/>
                  <a:pt x="4329" y="869"/>
                </a:cubicBezTo>
                <a:cubicBezTo>
                  <a:pt x="4287" y="869"/>
                  <a:pt x="4248" y="858"/>
                  <a:pt x="4213" y="823"/>
                </a:cubicBezTo>
                <a:cubicBezTo>
                  <a:pt x="4172" y="837"/>
                  <a:pt x="4154" y="874"/>
                  <a:pt x="4100" y="874"/>
                </a:cubicBezTo>
                <a:cubicBezTo>
                  <a:pt x="4091" y="874"/>
                  <a:pt x="4081" y="873"/>
                  <a:pt x="4070" y="871"/>
                </a:cubicBezTo>
                <a:lnTo>
                  <a:pt x="3912" y="1013"/>
                </a:lnTo>
                <a:cubicBezTo>
                  <a:pt x="3912" y="1045"/>
                  <a:pt x="3975" y="1045"/>
                  <a:pt x="3975" y="1093"/>
                </a:cubicBezTo>
                <a:lnTo>
                  <a:pt x="4070" y="1093"/>
                </a:lnTo>
                <a:cubicBezTo>
                  <a:pt x="4118" y="1124"/>
                  <a:pt x="4118" y="1172"/>
                  <a:pt x="4086" y="1203"/>
                </a:cubicBezTo>
                <a:cubicBezTo>
                  <a:pt x="4023" y="1188"/>
                  <a:pt x="3975" y="1156"/>
                  <a:pt x="3959" y="1093"/>
                </a:cubicBezTo>
                <a:lnTo>
                  <a:pt x="3801" y="1093"/>
                </a:lnTo>
                <a:lnTo>
                  <a:pt x="3722" y="1156"/>
                </a:lnTo>
                <a:lnTo>
                  <a:pt x="3579" y="1156"/>
                </a:lnTo>
                <a:cubicBezTo>
                  <a:pt x="3532" y="1219"/>
                  <a:pt x="3437" y="1251"/>
                  <a:pt x="3405" y="1314"/>
                </a:cubicBezTo>
                <a:cubicBezTo>
                  <a:pt x="3389" y="1322"/>
                  <a:pt x="3369" y="1326"/>
                  <a:pt x="3348" y="1326"/>
                </a:cubicBezTo>
                <a:cubicBezTo>
                  <a:pt x="3326" y="1326"/>
                  <a:pt x="3302" y="1322"/>
                  <a:pt x="3278" y="1314"/>
                </a:cubicBezTo>
                <a:lnTo>
                  <a:pt x="3278" y="1441"/>
                </a:lnTo>
                <a:lnTo>
                  <a:pt x="3468" y="1441"/>
                </a:lnTo>
                <a:cubicBezTo>
                  <a:pt x="3484" y="1473"/>
                  <a:pt x="3484" y="1488"/>
                  <a:pt x="3484" y="1520"/>
                </a:cubicBezTo>
                <a:lnTo>
                  <a:pt x="3437" y="1536"/>
                </a:lnTo>
                <a:cubicBezTo>
                  <a:pt x="3421" y="1457"/>
                  <a:pt x="3278" y="1536"/>
                  <a:pt x="3278" y="1441"/>
                </a:cubicBezTo>
                <a:cubicBezTo>
                  <a:pt x="3183" y="1457"/>
                  <a:pt x="3088" y="1504"/>
                  <a:pt x="3009" y="1583"/>
                </a:cubicBezTo>
                <a:cubicBezTo>
                  <a:pt x="3009" y="1615"/>
                  <a:pt x="3009" y="1647"/>
                  <a:pt x="3009" y="1678"/>
                </a:cubicBezTo>
                <a:cubicBezTo>
                  <a:pt x="2993" y="1726"/>
                  <a:pt x="3025" y="1773"/>
                  <a:pt x="2978" y="1821"/>
                </a:cubicBezTo>
                <a:lnTo>
                  <a:pt x="2883" y="1853"/>
                </a:lnTo>
                <a:cubicBezTo>
                  <a:pt x="2835" y="1900"/>
                  <a:pt x="2898" y="1948"/>
                  <a:pt x="2835" y="1995"/>
                </a:cubicBezTo>
                <a:lnTo>
                  <a:pt x="2677" y="2011"/>
                </a:lnTo>
                <a:cubicBezTo>
                  <a:pt x="2613" y="2138"/>
                  <a:pt x="2629" y="2138"/>
                  <a:pt x="2518" y="2169"/>
                </a:cubicBezTo>
                <a:cubicBezTo>
                  <a:pt x="2471" y="2185"/>
                  <a:pt x="2408" y="2233"/>
                  <a:pt x="2376" y="2280"/>
                </a:cubicBezTo>
                <a:lnTo>
                  <a:pt x="2376" y="2438"/>
                </a:lnTo>
                <a:lnTo>
                  <a:pt x="2249" y="2549"/>
                </a:lnTo>
                <a:cubicBezTo>
                  <a:pt x="2233" y="2581"/>
                  <a:pt x="2233" y="2628"/>
                  <a:pt x="2233" y="2676"/>
                </a:cubicBezTo>
                <a:lnTo>
                  <a:pt x="2170" y="2723"/>
                </a:lnTo>
                <a:lnTo>
                  <a:pt x="2170" y="2834"/>
                </a:lnTo>
                <a:cubicBezTo>
                  <a:pt x="2091" y="2882"/>
                  <a:pt x="2059" y="2977"/>
                  <a:pt x="1948" y="2977"/>
                </a:cubicBezTo>
                <a:cubicBezTo>
                  <a:pt x="1917" y="2977"/>
                  <a:pt x="1869" y="3103"/>
                  <a:pt x="1869" y="3151"/>
                </a:cubicBezTo>
                <a:lnTo>
                  <a:pt x="1964" y="3151"/>
                </a:lnTo>
                <a:cubicBezTo>
                  <a:pt x="1980" y="3135"/>
                  <a:pt x="1996" y="3119"/>
                  <a:pt x="2012" y="3103"/>
                </a:cubicBezTo>
                <a:lnTo>
                  <a:pt x="2012" y="3103"/>
                </a:lnTo>
                <a:cubicBezTo>
                  <a:pt x="2059" y="3151"/>
                  <a:pt x="1996" y="3151"/>
                  <a:pt x="1964" y="3151"/>
                </a:cubicBezTo>
                <a:cubicBezTo>
                  <a:pt x="1964" y="3198"/>
                  <a:pt x="1980" y="3262"/>
                  <a:pt x="1948" y="3309"/>
                </a:cubicBezTo>
                <a:lnTo>
                  <a:pt x="1885" y="3309"/>
                </a:lnTo>
                <a:lnTo>
                  <a:pt x="1743" y="3183"/>
                </a:lnTo>
                <a:lnTo>
                  <a:pt x="1632" y="3278"/>
                </a:lnTo>
                <a:cubicBezTo>
                  <a:pt x="1616" y="3325"/>
                  <a:pt x="1616" y="3373"/>
                  <a:pt x="1616" y="3404"/>
                </a:cubicBezTo>
                <a:lnTo>
                  <a:pt x="1489" y="3452"/>
                </a:lnTo>
                <a:lnTo>
                  <a:pt x="1489" y="3578"/>
                </a:lnTo>
                <a:cubicBezTo>
                  <a:pt x="1347" y="3626"/>
                  <a:pt x="1347" y="3626"/>
                  <a:pt x="1283" y="3721"/>
                </a:cubicBezTo>
                <a:lnTo>
                  <a:pt x="1109" y="4006"/>
                </a:lnTo>
                <a:cubicBezTo>
                  <a:pt x="1109" y="4038"/>
                  <a:pt x="1078" y="4069"/>
                  <a:pt x="1062" y="4101"/>
                </a:cubicBezTo>
                <a:cubicBezTo>
                  <a:pt x="1030" y="4133"/>
                  <a:pt x="983" y="4164"/>
                  <a:pt x="951" y="4196"/>
                </a:cubicBezTo>
                <a:lnTo>
                  <a:pt x="951" y="4291"/>
                </a:lnTo>
                <a:cubicBezTo>
                  <a:pt x="903" y="4370"/>
                  <a:pt x="856" y="4449"/>
                  <a:pt x="808" y="4529"/>
                </a:cubicBezTo>
                <a:cubicBezTo>
                  <a:pt x="761" y="4576"/>
                  <a:pt x="729" y="4655"/>
                  <a:pt x="729" y="4719"/>
                </a:cubicBezTo>
                <a:cubicBezTo>
                  <a:pt x="618" y="4766"/>
                  <a:pt x="713" y="4893"/>
                  <a:pt x="603" y="4940"/>
                </a:cubicBezTo>
                <a:lnTo>
                  <a:pt x="603" y="5051"/>
                </a:lnTo>
                <a:lnTo>
                  <a:pt x="539" y="5114"/>
                </a:lnTo>
                <a:lnTo>
                  <a:pt x="539" y="5304"/>
                </a:lnTo>
                <a:cubicBezTo>
                  <a:pt x="603" y="5304"/>
                  <a:pt x="618" y="5257"/>
                  <a:pt x="666" y="5225"/>
                </a:cubicBezTo>
                <a:lnTo>
                  <a:pt x="666" y="4972"/>
                </a:lnTo>
                <a:lnTo>
                  <a:pt x="888" y="4845"/>
                </a:lnTo>
                <a:cubicBezTo>
                  <a:pt x="888" y="4798"/>
                  <a:pt x="888" y="4766"/>
                  <a:pt x="888" y="4734"/>
                </a:cubicBezTo>
                <a:cubicBezTo>
                  <a:pt x="888" y="4671"/>
                  <a:pt x="951" y="4639"/>
                  <a:pt x="967" y="4592"/>
                </a:cubicBezTo>
                <a:cubicBezTo>
                  <a:pt x="983" y="4529"/>
                  <a:pt x="1046" y="4481"/>
                  <a:pt x="1078" y="4434"/>
                </a:cubicBezTo>
                <a:cubicBezTo>
                  <a:pt x="1109" y="4370"/>
                  <a:pt x="1078" y="4323"/>
                  <a:pt x="1125" y="4275"/>
                </a:cubicBezTo>
                <a:cubicBezTo>
                  <a:pt x="1173" y="4212"/>
                  <a:pt x="1220" y="4133"/>
                  <a:pt x="1252" y="4054"/>
                </a:cubicBezTo>
                <a:cubicBezTo>
                  <a:pt x="1299" y="3974"/>
                  <a:pt x="1347" y="3911"/>
                  <a:pt x="1426" y="3863"/>
                </a:cubicBezTo>
                <a:cubicBezTo>
                  <a:pt x="1410" y="3800"/>
                  <a:pt x="1489" y="3768"/>
                  <a:pt x="1505" y="3705"/>
                </a:cubicBezTo>
                <a:cubicBezTo>
                  <a:pt x="1537" y="3658"/>
                  <a:pt x="1568" y="3594"/>
                  <a:pt x="1600" y="3547"/>
                </a:cubicBezTo>
                <a:cubicBezTo>
                  <a:pt x="1632" y="3499"/>
                  <a:pt x="1711" y="3468"/>
                  <a:pt x="1711" y="3404"/>
                </a:cubicBezTo>
                <a:cubicBezTo>
                  <a:pt x="1711" y="3357"/>
                  <a:pt x="1758" y="3357"/>
                  <a:pt x="1822" y="3357"/>
                </a:cubicBezTo>
                <a:lnTo>
                  <a:pt x="1980" y="3499"/>
                </a:lnTo>
                <a:cubicBezTo>
                  <a:pt x="1901" y="3531"/>
                  <a:pt x="1838" y="3563"/>
                  <a:pt x="1774" y="3626"/>
                </a:cubicBezTo>
                <a:cubicBezTo>
                  <a:pt x="1758" y="3689"/>
                  <a:pt x="1806" y="3768"/>
                  <a:pt x="1758" y="3816"/>
                </a:cubicBezTo>
                <a:lnTo>
                  <a:pt x="1584" y="3832"/>
                </a:lnTo>
                <a:cubicBezTo>
                  <a:pt x="1584" y="3990"/>
                  <a:pt x="1458" y="4101"/>
                  <a:pt x="1378" y="4228"/>
                </a:cubicBezTo>
                <a:cubicBezTo>
                  <a:pt x="1371" y="4226"/>
                  <a:pt x="1364" y="4226"/>
                  <a:pt x="1358" y="4226"/>
                </a:cubicBezTo>
                <a:cubicBezTo>
                  <a:pt x="1293" y="4226"/>
                  <a:pt x="1265" y="4292"/>
                  <a:pt x="1236" y="4307"/>
                </a:cubicBezTo>
                <a:cubicBezTo>
                  <a:pt x="1204" y="4386"/>
                  <a:pt x="1252" y="4449"/>
                  <a:pt x="1204" y="4513"/>
                </a:cubicBezTo>
                <a:lnTo>
                  <a:pt x="1109" y="4529"/>
                </a:lnTo>
                <a:cubicBezTo>
                  <a:pt x="1093" y="4576"/>
                  <a:pt x="1062" y="4639"/>
                  <a:pt x="1014" y="4671"/>
                </a:cubicBezTo>
                <a:lnTo>
                  <a:pt x="1014" y="4829"/>
                </a:lnTo>
                <a:cubicBezTo>
                  <a:pt x="967" y="4877"/>
                  <a:pt x="903" y="4877"/>
                  <a:pt x="888" y="4940"/>
                </a:cubicBezTo>
                <a:cubicBezTo>
                  <a:pt x="872" y="5004"/>
                  <a:pt x="824" y="5035"/>
                  <a:pt x="808" y="5083"/>
                </a:cubicBezTo>
                <a:cubicBezTo>
                  <a:pt x="808" y="5114"/>
                  <a:pt x="808" y="5146"/>
                  <a:pt x="808" y="5178"/>
                </a:cubicBezTo>
                <a:lnTo>
                  <a:pt x="745" y="5241"/>
                </a:lnTo>
                <a:cubicBezTo>
                  <a:pt x="745" y="5320"/>
                  <a:pt x="745" y="5399"/>
                  <a:pt x="745" y="5463"/>
                </a:cubicBezTo>
                <a:lnTo>
                  <a:pt x="666" y="5526"/>
                </a:lnTo>
                <a:lnTo>
                  <a:pt x="666" y="5653"/>
                </a:lnTo>
                <a:lnTo>
                  <a:pt x="523" y="5748"/>
                </a:lnTo>
                <a:lnTo>
                  <a:pt x="523" y="5985"/>
                </a:lnTo>
                <a:lnTo>
                  <a:pt x="476" y="6033"/>
                </a:lnTo>
                <a:lnTo>
                  <a:pt x="523" y="6096"/>
                </a:lnTo>
                <a:lnTo>
                  <a:pt x="476" y="6144"/>
                </a:lnTo>
                <a:cubicBezTo>
                  <a:pt x="444" y="6191"/>
                  <a:pt x="508" y="6239"/>
                  <a:pt x="444" y="6286"/>
                </a:cubicBezTo>
                <a:cubicBezTo>
                  <a:pt x="381" y="6318"/>
                  <a:pt x="397" y="6397"/>
                  <a:pt x="349" y="6429"/>
                </a:cubicBezTo>
                <a:cubicBezTo>
                  <a:pt x="302" y="6460"/>
                  <a:pt x="317" y="6524"/>
                  <a:pt x="302" y="6587"/>
                </a:cubicBezTo>
                <a:lnTo>
                  <a:pt x="222" y="6524"/>
                </a:lnTo>
                <a:cubicBezTo>
                  <a:pt x="212" y="6527"/>
                  <a:pt x="200" y="6528"/>
                  <a:pt x="188" y="6528"/>
                </a:cubicBezTo>
                <a:cubicBezTo>
                  <a:pt x="167" y="6528"/>
                  <a:pt x="144" y="6525"/>
                  <a:pt x="122" y="6525"/>
                </a:cubicBezTo>
                <a:cubicBezTo>
                  <a:pt x="101" y="6525"/>
                  <a:pt x="82" y="6528"/>
                  <a:pt x="64" y="6539"/>
                </a:cubicBezTo>
                <a:cubicBezTo>
                  <a:pt x="64" y="6555"/>
                  <a:pt x="64" y="6571"/>
                  <a:pt x="64" y="6587"/>
                </a:cubicBezTo>
                <a:cubicBezTo>
                  <a:pt x="96" y="6666"/>
                  <a:pt x="191" y="6682"/>
                  <a:pt x="254" y="6714"/>
                </a:cubicBezTo>
                <a:lnTo>
                  <a:pt x="191" y="6777"/>
                </a:lnTo>
                <a:lnTo>
                  <a:pt x="270" y="6840"/>
                </a:lnTo>
                <a:cubicBezTo>
                  <a:pt x="254" y="6872"/>
                  <a:pt x="238" y="6888"/>
                  <a:pt x="238" y="6919"/>
                </a:cubicBezTo>
                <a:cubicBezTo>
                  <a:pt x="191" y="6904"/>
                  <a:pt x="191" y="6856"/>
                  <a:pt x="127" y="6856"/>
                </a:cubicBezTo>
                <a:lnTo>
                  <a:pt x="127" y="6999"/>
                </a:lnTo>
                <a:lnTo>
                  <a:pt x="48" y="7078"/>
                </a:lnTo>
                <a:cubicBezTo>
                  <a:pt x="64" y="7094"/>
                  <a:pt x="64" y="7125"/>
                  <a:pt x="64" y="7141"/>
                </a:cubicBezTo>
                <a:cubicBezTo>
                  <a:pt x="91" y="7152"/>
                  <a:pt x="117" y="7153"/>
                  <a:pt x="142" y="7153"/>
                </a:cubicBezTo>
                <a:cubicBezTo>
                  <a:pt x="155" y="7153"/>
                  <a:pt x="167" y="7153"/>
                  <a:pt x="179" y="7153"/>
                </a:cubicBezTo>
                <a:cubicBezTo>
                  <a:pt x="215" y="7153"/>
                  <a:pt x="246" y="7157"/>
                  <a:pt x="270" y="7189"/>
                </a:cubicBezTo>
                <a:cubicBezTo>
                  <a:pt x="207" y="7220"/>
                  <a:pt x="175" y="7315"/>
                  <a:pt x="64" y="7331"/>
                </a:cubicBezTo>
                <a:lnTo>
                  <a:pt x="64" y="7410"/>
                </a:lnTo>
                <a:lnTo>
                  <a:pt x="1" y="7474"/>
                </a:lnTo>
                <a:lnTo>
                  <a:pt x="64" y="7521"/>
                </a:lnTo>
                <a:lnTo>
                  <a:pt x="1" y="7600"/>
                </a:lnTo>
                <a:cubicBezTo>
                  <a:pt x="32" y="7664"/>
                  <a:pt x="80" y="7743"/>
                  <a:pt x="143" y="7822"/>
                </a:cubicBezTo>
                <a:lnTo>
                  <a:pt x="143" y="8091"/>
                </a:lnTo>
                <a:lnTo>
                  <a:pt x="64" y="8154"/>
                </a:lnTo>
                <a:lnTo>
                  <a:pt x="64" y="8265"/>
                </a:lnTo>
                <a:lnTo>
                  <a:pt x="143" y="8329"/>
                </a:lnTo>
                <a:lnTo>
                  <a:pt x="143" y="8439"/>
                </a:lnTo>
                <a:lnTo>
                  <a:pt x="80" y="8487"/>
                </a:lnTo>
                <a:lnTo>
                  <a:pt x="80" y="8851"/>
                </a:lnTo>
                <a:cubicBezTo>
                  <a:pt x="80" y="8851"/>
                  <a:pt x="96" y="8867"/>
                  <a:pt x="96" y="8867"/>
                </a:cubicBezTo>
                <a:lnTo>
                  <a:pt x="207" y="8883"/>
                </a:lnTo>
                <a:lnTo>
                  <a:pt x="207" y="9057"/>
                </a:lnTo>
                <a:lnTo>
                  <a:pt x="254" y="9120"/>
                </a:lnTo>
                <a:lnTo>
                  <a:pt x="207" y="9215"/>
                </a:lnTo>
                <a:cubicBezTo>
                  <a:pt x="238" y="9294"/>
                  <a:pt x="333" y="9310"/>
                  <a:pt x="349" y="9405"/>
                </a:cubicBezTo>
                <a:lnTo>
                  <a:pt x="207" y="9548"/>
                </a:lnTo>
                <a:lnTo>
                  <a:pt x="238" y="9611"/>
                </a:lnTo>
                <a:lnTo>
                  <a:pt x="333" y="9627"/>
                </a:lnTo>
                <a:cubicBezTo>
                  <a:pt x="349" y="9690"/>
                  <a:pt x="317" y="9769"/>
                  <a:pt x="412" y="9817"/>
                </a:cubicBezTo>
                <a:lnTo>
                  <a:pt x="412" y="9975"/>
                </a:lnTo>
                <a:lnTo>
                  <a:pt x="476" y="10039"/>
                </a:lnTo>
                <a:lnTo>
                  <a:pt x="412" y="10102"/>
                </a:lnTo>
                <a:lnTo>
                  <a:pt x="412" y="10165"/>
                </a:lnTo>
                <a:lnTo>
                  <a:pt x="571" y="10229"/>
                </a:lnTo>
                <a:lnTo>
                  <a:pt x="460" y="10387"/>
                </a:lnTo>
                <a:cubicBezTo>
                  <a:pt x="523" y="10419"/>
                  <a:pt x="571" y="10450"/>
                  <a:pt x="634" y="10482"/>
                </a:cubicBezTo>
                <a:lnTo>
                  <a:pt x="634" y="10735"/>
                </a:lnTo>
                <a:cubicBezTo>
                  <a:pt x="682" y="10799"/>
                  <a:pt x="761" y="10846"/>
                  <a:pt x="761" y="10909"/>
                </a:cubicBezTo>
                <a:cubicBezTo>
                  <a:pt x="777" y="10957"/>
                  <a:pt x="903" y="10973"/>
                  <a:pt x="903" y="11068"/>
                </a:cubicBezTo>
                <a:cubicBezTo>
                  <a:pt x="888" y="11099"/>
                  <a:pt x="808" y="11115"/>
                  <a:pt x="840" y="11210"/>
                </a:cubicBezTo>
                <a:lnTo>
                  <a:pt x="1030" y="11337"/>
                </a:lnTo>
                <a:lnTo>
                  <a:pt x="1030" y="11448"/>
                </a:lnTo>
                <a:cubicBezTo>
                  <a:pt x="1141" y="11606"/>
                  <a:pt x="1283" y="11749"/>
                  <a:pt x="1458" y="11875"/>
                </a:cubicBezTo>
                <a:lnTo>
                  <a:pt x="1458" y="11923"/>
                </a:lnTo>
                <a:lnTo>
                  <a:pt x="1584" y="11986"/>
                </a:lnTo>
                <a:lnTo>
                  <a:pt x="1616" y="12065"/>
                </a:lnTo>
                <a:lnTo>
                  <a:pt x="1663" y="12065"/>
                </a:lnTo>
                <a:lnTo>
                  <a:pt x="1790" y="12144"/>
                </a:lnTo>
                <a:lnTo>
                  <a:pt x="1790" y="12271"/>
                </a:lnTo>
                <a:cubicBezTo>
                  <a:pt x="1869" y="12334"/>
                  <a:pt x="1933" y="12382"/>
                  <a:pt x="1933" y="12461"/>
                </a:cubicBezTo>
                <a:lnTo>
                  <a:pt x="2043" y="12477"/>
                </a:lnTo>
                <a:cubicBezTo>
                  <a:pt x="2075" y="12509"/>
                  <a:pt x="2075" y="12572"/>
                  <a:pt x="2107" y="12604"/>
                </a:cubicBezTo>
                <a:cubicBezTo>
                  <a:pt x="2138" y="12619"/>
                  <a:pt x="2138" y="12683"/>
                  <a:pt x="2138" y="12730"/>
                </a:cubicBezTo>
                <a:cubicBezTo>
                  <a:pt x="2233" y="12825"/>
                  <a:pt x="2344" y="12889"/>
                  <a:pt x="2471" y="12952"/>
                </a:cubicBezTo>
                <a:cubicBezTo>
                  <a:pt x="2518" y="12976"/>
                  <a:pt x="2562" y="12976"/>
                  <a:pt x="2605" y="12976"/>
                </a:cubicBezTo>
                <a:cubicBezTo>
                  <a:pt x="2649" y="12976"/>
                  <a:pt x="2693" y="12976"/>
                  <a:pt x="2740" y="12999"/>
                </a:cubicBezTo>
                <a:cubicBezTo>
                  <a:pt x="2756" y="13094"/>
                  <a:pt x="2835" y="13158"/>
                  <a:pt x="2930" y="13158"/>
                </a:cubicBezTo>
                <a:cubicBezTo>
                  <a:pt x="2946" y="13205"/>
                  <a:pt x="2962" y="13237"/>
                  <a:pt x="2978" y="13269"/>
                </a:cubicBezTo>
                <a:lnTo>
                  <a:pt x="3088" y="13205"/>
                </a:lnTo>
                <a:cubicBezTo>
                  <a:pt x="3152" y="13237"/>
                  <a:pt x="3231" y="13300"/>
                  <a:pt x="3278" y="13348"/>
                </a:cubicBezTo>
                <a:lnTo>
                  <a:pt x="3215" y="13411"/>
                </a:lnTo>
                <a:lnTo>
                  <a:pt x="3342" y="13459"/>
                </a:lnTo>
                <a:cubicBezTo>
                  <a:pt x="3358" y="13538"/>
                  <a:pt x="3421" y="13601"/>
                  <a:pt x="3500" y="13617"/>
                </a:cubicBezTo>
                <a:cubicBezTo>
                  <a:pt x="3579" y="13633"/>
                  <a:pt x="3658" y="13664"/>
                  <a:pt x="3738" y="13712"/>
                </a:cubicBezTo>
                <a:lnTo>
                  <a:pt x="3864" y="13649"/>
                </a:lnTo>
                <a:lnTo>
                  <a:pt x="4023" y="13807"/>
                </a:lnTo>
                <a:cubicBezTo>
                  <a:pt x="4149" y="13854"/>
                  <a:pt x="4197" y="13870"/>
                  <a:pt x="4260" y="13902"/>
                </a:cubicBezTo>
                <a:cubicBezTo>
                  <a:pt x="4339" y="13934"/>
                  <a:pt x="4387" y="13981"/>
                  <a:pt x="4466" y="14013"/>
                </a:cubicBezTo>
                <a:lnTo>
                  <a:pt x="4656" y="14013"/>
                </a:lnTo>
                <a:lnTo>
                  <a:pt x="4798" y="14139"/>
                </a:lnTo>
                <a:lnTo>
                  <a:pt x="4925" y="14076"/>
                </a:lnTo>
                <a:lnTo>
                  <a:pt x="5099" y="14155"/>
                </a:lnTo>
                <a:lnTo>
                  <a:pt x="5099" y="14219"/>
                </a:lnTo>
                <a:lnTo>
                  <a:pt x="5289" y="14282"/>
                </a:lnTo>
                <a:lnTo>
                  <a:pt x="5353" y="14234"/>
                </a:lnTo>
                <a:lnTo>
                  <a:pt x="5511" y="14393"/>
                </a:lnTo>
                <a:lnTo>
                  <a:pt x="5653" y="14440"/>
                </a:lnTo>
                <a:lnTo>
                  <a:pt x="5653" y="14504"/>
                </a:lnTo>
                <a:lnTo>
                  <a:pt x="5733" y="14535"/>
                </a:lnTo>
                <a:lnTo>
                  <a:pt x="5923" y="14393"/>
                </a:lnTo>
                <a:lnTo>
                  <a:pt x="6033" y="14472"/>
                </a:lnTo>
                <a:lnTo>
                  <a:pt x="6128" y="14472"/>
                </a:lnTo>
                <a:cubicBezTo>
                  <a:pt x="6144" y="14409"/>
                  <a:pt x="6208" y="14377"/>
                  <a:pt x="6255" y="14345"/>
                </a:cubicBezTo>
                <a:lnTo>
                  <a:pt x="6334" y="14377"/>
                </a:lnTo>
                <a:lnTo>
                  <a:pt x="6271" y="14472"/>
                </a:lnTo>
                <a:cubicBezTo>
                  <a:pt x="6398" y="14488"/>
                  <a:pt x="6398" y="14583"/>
                  <a:pt x="6461" y="14646"/>
                </a:cubicBezTo>
                <a:cubicBezTo>
                  <a:pt x="6572" y="14614"/>
                  <a:pt x="6627" y="14599"/>
                  <a:pt x="6667" y="14599"/>
                </a:cubicBezTo>
                <a:cubicBezTo>
                  <a:pt x="6706" y="14599"/>
                  <a:pt x="6730" y="14614"/>
                  <a:pt x="6778" y="14646"/>
                </a:cubicBezTo>
                <a:lnTo>
                  <a:pt x="6888" y="14583"/>
                </a:lnTo>
                <a:cubicBezTo>
                  <a:pt x="7158" y="14694"/>
                  <a:pt x="7158" y="14694"/>
                  <a:pt x="7284" y="14694"/>
                </a:cubicBezTo>
                <a:cubicBezTo>
                  <a:pt x="7310" y="14694"/>
                  <a:pt x="7325" y="14653"/>
                  <a:pt x="7354" y="14653"/>
                </a:cubicBezTo>
                <a:cubicBezTo>
                  <a:pt x="7362" y="14653"/>
                  <a:pt x="7370" y="14656"/>
                  <a:pt x="7379" y="14662"/>
                </a:cubicBezTo>
                <a:lnTo>
                  <a:pt x="7395" y="14757"/>
                </a:lnTo>
                <a:lnTo>
                  <a:pt x="7743" y="14757"/>
                </a:lnTo>
                <a:lnTo>
                  <a:pt x="7997" y="14884"/>
                </a:lnTo>
                <a:lnTo>
                  <a:pt x="8171" y="14884"/>
                </a:lnTo>
                <a:lnTo>
                  <a:pt x="8250" y="14820"/>
                </a:lnTo>
                <a:lnTo>
                  <a:pt x="8377" y="14820"/>
                </a:lnTo>
                <a:cubicBezTo>
                  <a:pt x="8408" y="14836"/>
                  <a:pt x="8440" y="14852"/>
                  <a:pt x="8456" y="14884"/>
                </a:cubicBezTo>
                <a:lnTo>
                  <a:pt x="8804" y="14884"/>
                </a:lnTo>
                <a:lnTo>
                  <a:pt x="8852" y="14931"/>
                </a:lnTo>
                <a:lnTo>
                  <a:pt x="9121" y="14805"/>
                </a:lnTo>
                <a:cubicBezTo>
                  <a:pt x="9184" y="14884"/>
                  <a:pt x="9200" y="14947"/>
                  <a:pt x="9279" y="14995"/>
                </a:cubicBezTo>
                <a:lnTo>
                  <a:pt x="9359" y="14931"/>
                </a:lnTo>
                <a:lnTo>
                  <a:pt x="9818" y="14931"/>
                </a:lnTo>
                <a:lnTo>
                  <a:pt x="10055" y="14820"/>
                </a:lnTo>
                <a:cubicBezTo>
                  <a:pt x="10071" y="14868"/>
                  <a:pt x="10087" y="14900"/>
                  <a:pt x="10103" y="14931"/>
                </a:cubicBezTo>
                <a:cubicBezTo>
                  <a:pt x="10150" y="14836"/>
                  <a:pt x="10229" y="14757"/>
                  <a:pt x="10340" y="14709"/>
                </a:cubicBezTo>
                <a:cubicBezTo>
                  <a:pt x="10340" y="14741"/>
                  <a:pt x="10356" y="14757"/>
                  <a:pt x="10356" y="14789"/>
                </a:cubicBezTo>
                <a:cubicBezTo>
                  <a:pt x="10445" y="14814"/>
                  <a:pt x="10514" y="14881"/>
                  <a:pt x="10604" y="14881"/>
                </a:cubicBezTo>
                <a:cubicBezTo>
                  <a:pt x="10625" y="14881"/>
                  <a:pt x="10648" y="14877"/>
                  <a:pt x="10673" y="14868"/>
                </a:cubicBezTo>
                <a:lnTo>
                  <a:pt x="10720" y="14820"/>
                </a:lnTo>
                <a:cubicBezTo>
                  <a:pt x="10826" y="14820"/>
                  <a:pt x="10924" y="14827"/>
                  <a:pt x="11020" y="14827"/>
                </a:cubicBezTo>
                <a:cubicBezTo>
                  <a:pt x="11069" y="14827"/>
                  <a:pt x="11116" y="14826"/>
                  <a:pt x="11164" y="14820"/>
                </a:cubicBezTo>
                <a:lnTo>
                  <a:pt x="11274" y="14709"/>
                </a:lnTo>
                <a:lnTo>
                  <a:pt x="11417" y="14709"/>
                </a:lnTo>
                <a:lnTo>
                  <a:pt x="11496" y="14662"/>
                </a:lnTo>
                <a:cubicBezTo>
                  <a:pt x="11514" y="14655"/>
                  <a:pt x="11533" y="14653"/>
                  <a:pt x="11552" y="14653"/>
                </a:cubicBezTo>
                <a:cubicBezTo>
                  <a:pt x="11586" y="14653"/>
                  <a:pt x="11620" y="14660"/>
                  <a:pt x="11653" y="14660"/>
                </a:cubicBezTo>
                <a:cubicBezTo>
                  <a:pt x="11682" y="14660"/>
                  <a:pt x="11710" y="14654"/>
                  <a:pt x="11734" y="14630"/>
                </a:cubicBezTo>
                <a:lnTo>
                  <a:pt x="11559" y="14551"/>
                </a:lnTo>
                <a:lnTo>
                  <a:pt x="11496" y="14599"/>
                </a:lnTo>
                <a:cubicBezTo>
                  <a:pt x="11464" y="14583"/>
                  <a:pt x="11449" y="14551"/>
                  <a:pt x="11385" y="14551"/>
                </a:cubicBezTo>
                <a:lnTo>
                  <a:pt x="11401" y="14551"/>
                </a:lnTo>
                <a:cubicBezTo>
                  <a:pt x="11385" y="14504"/>
                  <a:pt x="11417" y="14488"/>
                  <a:pt x="11449" y="14488"/>
                </a:cubicBezTo>
                <a:lnTo>
                  <a:pt x="11813" y="14488"/>
                </a:lnTo>
                <a:cubicBezTo>
                  <a:pt x="11813" y="14456"/>
                  <a:pt x="11813" y="14440"/>
                  <a:pt x="11860" y="14440"/>
                </a:cubicBezTo>
                <a:cubicBezTo>
                  <a:pt x="11860" y="14440"/>
                  <a:pt x="11876" y="14472"/>
                  <a:pt x="11876" y="14488"/>
                </a:cubicBezTo>
                <a:lnTo>
                  <a:pt x="12019" y="14488"/>
                </a:lnTo>
                <a:cubicBezTo>
                  <a:pt x="12034" y="14488"/>
                  <a:pt x="12066" y="14472"/>
                  <a:pt x="12082" y="14472"/>
                </a:cubicBezTo>
                <a:cubicBezTo>
                  <a:pt x="12082" y="14440"/>
                  <a:pt x="12098" y="14409"/>
                  <a:pt x="12114" y="14377"/>
                </a:cubicBezTo>
                <a:lnTo>
                  <a:pt x="12319" y="14377"/>
                </a:lnTo>
                <a:lnTo>
                  <a:pt x="12557" y="14266"/>
                </a:lnTo>
                <a:cubicBezTo>
                  <a:pt x="12573" y="14282"/>
                  <a:pt x="12589" y="14298"/>
                  <a:pt x="12604" y="14314"/>
                </a:cubicBezTo>
                <a:cubicBezTo>
                  <a:pt x="12699" y="14250"/>
                  <a:pt x="12826" y="14234"/>
                  <a:pt x="12889" y="14139"/>
                </a:cubicBezTo>
                <a:lnTo>
                  <a:pt x="13000" y="14219"/>
                </a:lnTo>
                <a:lnTo>
                  <a:pt x="13159" y="14092"/>
                </a:lnTo>
                <a:lnTo>
                  <a:pt x="13444" y="14092"/>
                </a:lnTo>
                <a:lnTo>
                  <a:pt x="13586" y="13965"/>
                </a:lnTo>
                <a:cubicBezTo>
                  <a:pt x="13607" y="13965"/>
                  <a:pt x="13649" y="13979"/>
                  <a:pt x="13680" y="13979"/>
                </a:cubicBezTo>
                <a:cubicBezTo>
                  <a:pt x="13695" y="13979"/>
                  <a:pt x="13707" y="13976"/>
                  <a:pt x="13713" y="13965"/>
                </a:cubicBezTo>
                <a:cubicBezTo>
                  <a:pt x="13760" y="13918"/>
                  <a:pt x="13855" y="13934"/>
                  <a:pt x="13903" y="13870"/>
                </a:cubicBezTo>
                <a:cubicBezTo>
                  <a:pt x="13982" y="13791"/>
                  <a:pt x="14061" y="13744"/>
                  <a:pt x="14172" y="13712"/>
                </a:cubicBezTo>
                <a:cubicBezTo>
                  <a:pt x="14251" y="13680"/>
                  <a:pt x="14314" y="13649"/>
                  <a:pt x="14394" y="13601"/>
                </a:cubicBezTo>
                <a:cubicBezTo>
                  <a:pt x="14472" y="13549"/>
                  <a:pt x="14562" y="13518"/>
                  <a:pt x="14653" y="13518"/>
                </a:cubicBezTo>
                <a:cubicBezTo>
                  <a:pt x="14672" y="13518"/>
                  <a:pt x="14691" y="13519"/>
                  <a:pt x="14710" y="13522"/>
                </a:cubicBezTo>
                <a:lnTo>
                  <a:pt x="14805" y="13411"/>
                </a:lnTo>
                <a:lnTo>
                  <a:pt x="14964" y="13411"/>
                </a:lnTo>
                <a:cubicBezTo>
                  <a:pt x="15043" y="13348"/>
                  <a:pt x="15122" y="13284"/>
                  <a:pt x="15217" y="13253"/>
                </a:cubicBezTo>
                <a:cubicBezTo>
                  <a:pt x="15280" y="13205"/>
                  <a:pt x="15344" y="13158"/>
                  <a:pt x="15407" y="13094"/>
                </a:cubicBezTo>
                <a:cubicBezTo>
                  <a:pt x="15470" y="13015"/>
                  <a:pt x="15597" y="13031"/>
                  <a:pt x="15644" y="12952"/>
                </a:cubicBezTo>
                <a:cubicBezTo>
                  <a:pt x="15708" y="12873"/>
                  <a:pt x="15850" y="12873"/>
                  <a:pt x="15898" y="12809"/>
                </a:cubicBezTo>
                <a:cubicBezTo>
                  <a:pt x="15929" y="12746"/>
                  <a:pt x="16024" y="12730"/>
                  <a:pt x="16104" y="12683"/>
                </a:cubicBezTo>
                <a:cubicBezTo>
                  <a:pt x="16183" y="12651"/>
                  <a:pt x="16214" y="12540"/>
                  <a:pt x="16357" y="12540"/>
                </a:cubicBezTo>
                <a:lnTo>
                  <a:pt x="16515" y="12414"/>
                </a:lnTo>
                <a:cubicBezTo>
                  <a:pt x="16563" y="12366"/>
                  <a:pt x="16642" y="12334"/>
                  <a:pt x="16642" y="12287"/>
                </a:cubicBezTo>
                <a:cubicBezTo>
                  <a:pt x="16658" y="12208"/>
                  <a:pt x="16737" y="12176"/>
                  <a:pt x="16785" y="12129"/>
                </a:cubicBezTo>
                <a:cubicBezTo>
                  <a:pt x="16832" y="12081"/>
                  <a:pt x="16911" y="12049"/>
                  <a:pt x="16927" y="12002"/>
                </a:cubicBezTo>
                <a:cubicBezTo>
                  <a:pt x="16943" y="11939"/>
                  <a:pt x="16943" y="11907"/>
                  <a:pt x="16943" y="11875"/>
                </a:cubicBezTo>
                <a:lnTo>
                  <a:pt x="17133" y="11844"/>
                </a:lnTo>
                <a:lnTo>
                  <a:pt x="17133" y="11780"/>
                </a:lnTo>
                <a:lnTo>
                  <a:pt x="17386" y="11574"/>
                </a:lnTo>
                <a:lnTo>
                  <a:pt x="17465" y="11574"/>
                </a:lnTo>
                <a:cubicBezTo>
                  <a:pt x="17465" y="11543"/>
                  <a:pt x="17481" y="11511"/>
                  <a:pt x="17497" y="11479"/>
                </a:cubicBezTo>
                <a:cubicBezTo>
                  <a:pt x="17545" y="11448"/>
                  <a:pt x="17576" y="11416"/>
                  <a:pt x="17624" y="11384"/>
                </a:cubicBezTo>
                <a:cubicBezTo>
                  <a:pt x="17599" y="11360"/>
                  <a:pt x="17575" y="11350"/>
                  <a:pt x="17552" y="11350"/>
                </a:cubicBezTo>
                <a:cubicBezTo>
                  <a:pt x="17514" y="11350"/>
                  <a:pt x="17479" y="11377"/>
                  <a:pt x="17450" y="11416"/>
                </a:cubicBezTo>
                <a:cubicBezTo>
                  <a:pt x="17402" y="11384"/>
                  <a:pt x="17370" y="11353"/>
                  <a:pt x="17339" y="11321"/>
                </a:cubicBezTo>
                <a:lnTo>
                  <a:pt x="17370" y="11242"/>
                </a:lnTo>
                <a:cubicBezTo>
                  <a:pt x="17386" y="11238"/>
                  <a:pt x="17402" y="11237"/>
                  <a:pt x="17418" y="11237"/>
                </a:cubicBezTo>
                <a:cubicBezTo>
                  <a:pt x="17434" y="11237"/>
                  <a:pt x="17450" y="11238"/>
                  <a:pt x="17465" y="11238"/>
                </a:cubicBezTo>
                <a:cubicBezTo>
                  <a:pt x="17497" y="11238"/>
                  <a:pt x="17529" y="11234"/>
                  <a:pt x="17560" y="11210"/>
                </a:cubicBezTo>
                <a:lnTo>
                  <a:pt x="17560" y="10973"/>
                </a:lnTo>
                <a:lnTo>
                  <a:pt x="17608" y="10925"/>
                </a:lnTo>
                <a:cubicBezTo>
                  <a:pt x="17560" y="10862"/>
                  <a:pt x="17560" y="10862"/>
                  <a:pt x="17576" y="10783"/>
                </a:cubicBezTo>
                <a:lnTo>
                  <a:pt x="17798" y="10783"/>
                </a:lnTo>
                <a:cubicBezTo>
                  <a:pt x="17830" y="10719"/>
                  <a:pt x="17877" y="10656"/>
                  <a:pt x="17925" y="10609"/>
                </a:cubicBezTo>
                <a:cubicBezTo>
                  <a:pt x="17972" y="10561"/>
                  <a:pt x="18004" y="10498"/>
                  <a:pt x="18035" y="10434"/>
                </a:cubicBezTo>
                <a:lnTo>
                  <a:pt x="18004" y="10387"/>
                </a:lnTo>
                <a:lnTo>
                  <a:pt x="17925" y="10434"/>
                </a:lnTo>
                <a:lnTo>
                  <a:pt x="17830" y="10355"/>
                </a:lnTo>
                <a:lnTo>
                  <a:pt x="17830" y="10292"/>
                </a:lnTo>
                <a:lnTo>
                  <a:pt x="18099" y="10181"/>
                </a:lnTo>
                <a:lnTo>
                  <a:pt x="17972" y="10070"/>
                </a:lnTo>
                <a:lnTo>
                  <a:pt x="18035" y="10007"/>
                </a:lnTo>
                <a:lnTo>
                  <a:pt x="18035" y="9849"/>
                </a:lnTo>
                <a:cubicBezTo>
                  <a:pt x="18067" y="9817"/>
                  <a:pt x="18099" y="9754"/>
                  <a:pt x="18146" y="9754"/>
                </a:cubicBezTo>
                <a:cubicBezTo>
                  <a:pt x="18194" y="9785"/>
                  <a:pt x="18162" y="9833"/>
                  <a:pt x="18178" y="9864"/>
                </a:cubicBezTo>
                <a:cubicBezTo>
                  <a:pt x="18178" y="9887"/>
                  <a:pt x="18178" y="9909"/>
                  <a:pt x="18200" y="9909"/>
                </a:cubicBezTo>
                <a:cubicBezTo>
                  <a:pt x="18210" y="9909"/>
                  <a:pt x="18223" y="9905"/>
                  <a:pt x="18241" y="9896"/>
                </a:cubicBezTo>
                <a:lnTo>
                  <a:pt x="18241" y="9279"/>
                </a:lnTo>
                <a:cubicBezTo>
                  <a:pt x="18241" y="9263"/>
                  <a:pt x="18273" y="9247"/>
                  <a:pt x="18273" y="9247"/>
                </a:cubicBezTo>
                <a:lnTo>
                  <a:pt x="18384" y="9215"/>
                </a:lnTo>
                <a:cubicBezTo>
                  <a:pt x="18384" y="9168"/>
                  <a:pt x="18368" y="9120"/>
                  <a:pt x="18368" y="9089"/>
                </a:cubicBezTo>
                <a:cubicBezTo>
                  <a:pt x="18368" y="9073"/>
                  <a:pt x="18336" y="9057"/>
                  <a:pt x="18320" y="9057"/>
                </a:cubicBezTo>
                <a:cubicBezTo>
                  <a:pt x="18305" y="9073"/>
                  <a:pt x="18289" y="9089"/>
                  <a:pt x="18273" y="9120"/>
                </a:cubicBezTo>
                <a:cubicBezTo>
                  <a:pt x="18225" y="9057"/>
                  <a:pt x="18273" y="9057"/>
                  <a:pt x="18320" y="9057"/>
                </a:cubicBezTo>
                <a:cubicBezTo>
                  <a:pt x="18305" y="9009"/>
                  <a:pt x="18384" y="8994"/>
                  <a:pt x="18400" y="8946"/>
                </a:cubicBezTo>
                <a:lnTo>
                  <a:pt x="18574" y="8930"/>
                </a:lnTo>
                <a:cubicBezTo>
                  <a:pt x="18590" y="8914"/>
                  <a:pt x="18590" y="8883"/>
                  <a:pt x="18590" y="8851"/>
                </a:cubicBezTo>
                <a:lnTo>
                  <a:pt x="18447" y="8804"/>
                </a:lnTo>
                <a:cubicBezTo>
                  <a:pt x="18479" y="8772"/>
                  <a:pt x="18510" y="8740"/>
                  <a:pt x="18558" y="8709"/>
                </a:cubicBezTo>
                <a:cubicBezTo>
                  <a:pt x="18590" y="8677"/>
                  <a:pt x="18653" y="8645"/>
                  <a:pt x="18653" y="8614"/>
                </a:cubicBezTo>
                <a:lnTo>
                  <a:pt x="18653" y="8487"/>
                </a:lnTo>
                <a:lnTo>
                  <a:pt x="18463" y="8582"/>
                </a:lnTo>
                <a:lnTo>
                  <a:pt x="18463" y="8598"/>
                </a:lnTo>
                <a:cubicBezTo>
                  <a:pt x="18444" y="8602"/>
                  <a:pt x="18424" y="8604"/>
                  <a:pt x="18404" y="8604"/>
                </a:cubicBezTo>
                <a:cubicBezTo>
                  <a:pt x="18355" y="8604"/>
                  <a:pt x="18302" y="8593"/>
                  <a:pt x="18257" y="8582"/>
                </a:cubicBezTo>
                <a:lnTo>
                  <a:pt x="18542" y="8471"/>
                </a:lnTo>
                <a:lnTo>
                  <a:pt x="18542" y="8408"/>
                </a:lnTo>
                <a:lnTo>
                  <a:pt x="18336" y="8329"/>
                </a:lnTo>
                <a:cubicBezTo>
                  <a:pt x="18320" y="8376"/>
                  <a:pt x="18305" y="8439"/>
                  <a:pt x="18305" y="8487"/>
                </a:cubicBezTo>
                <a:lnTo>
                  <a:pt x="18130" y="8503"/>
                </a:lnTo>
                <a:cubicBezTo>
                  <a:pt x="18083" y="8566"/>
                  <a:pt x="18162" y="8661"/>
                  <a:pt x="18083" y="8724"/>
                </a:cubicBezTo>
                <a:cubicBezTo>
                  <a:pt x="18051" y="8661"/>
                  <a:pt x="18020" y="8614"/>
                  <a:pt x="17988" y="8566"/>
                </a:cubicBezTo>
                <a:lnTo>
                  <a:pt x="18035" y="8519"/>
                </a:lnTo>
                <a:lnTo>
                  <a:pt x="18035" y="8408"/>
                </a:lnTo>
                <a:lnTo>
                  <a:pt x="17972" y="8344"/>
                </a:lnTo>
                <a:lnTo>
                  <a:pt x="17972" y="8234"/>
                </a:lnTo>
                <a:lnTo>
                  <a:pt x="18035" y="8170"/>
                </a:lnTo>
                <a:cubicBezTo>
                  <a:pt x="18051" y="8123"/>
                  <a:pt x="18020" y="8075"/>
                  <a:pt x="18067" y="8044"/>
                </a:cubicBezTo>
                <a:lnTo>
                  <a:pt x="18099" y="8044"/>
                </a:lnTo>
                <a:cubicBezTo>
                  <a:pt x="18115" y="8091"/>
                  <a:pt x="18130" y="8139"/>
                  <a:pt x="18130" y="8202"/>
                </a:cubicBezTo>
                <a:lnTo>
                  <a:pt x="18273" y="8202"/>
                </a:lnTo>
                <a:lnTo>
                  <a:pt x="18352" y="8249"/>
                </a:lnTo>
                <a:lnTo>
                  <a:pt x="18447" y="8170"/>
                </a:lnTo>
                <a:lnTo>
                  <a:pt x="18320" y="7980"/>
                </a:lnTo>
                <a:lnTo>
                  <a:pt x="18320" y="7521"/>
                </a:lnTo>
                <a:lnTo>
                  <a:pt x="18400" y="7442"/>
                </a:lnTo>
                <a:cubicBezTo>
                  <a:pt x="18384" y="7363"/>
                  <a:pt x="18320" y="7347"/>
                  <a:pt x="18289" y="7315"/>
                </a:cubicBezTo>
                <a:lnTo>
                  <a:pt x="18115" y="7299"/>
                </a:lnTo>
                <a:lnTo>
                  <a:pt x="18115" y="7062"/>
                </a:lnTo>
                <a:lnTo>
                  <a:pt x="18051" y="6983"/>
                </a:lnTo>
                <a:cubicBezTo>
                  <a:pt x="18067" y="6967"/>
                  <a:pt x="18099" y="6951"/>
                  <a:pt x="18115" y="6935"/>
                </a:cubicBezTo>
                <a:lnTo>
                  <a:pt x="18051" y="6872"/>
                </a:lnTo>
                <a:lnTo>
                  <a:pt x="18130" y="6809"/>
                </a:lnTo>
                <a:lnTo>
                  <a:pt x="17988" y="6714"/>
                </a:lnTo>
                <a:lnTo>
                  <a:pt x="17988" y="6587"/>
                </a:lnTo>
                <a:lnTo>
                  <a:pt x="18035" y="6539"/>
                </a:lnTo>
                <a:lnTo>
                  <a:pt x="17972" y="6460"/>
                </a:lnTo>
                <a:lnTo>
                  <a:pt x="18178" y="6429"/>
                </a:lnTo>
                <a:lnTo>
                  <a:pt x="18051" y="6239"/>
                </a:lnTo>
                <a:lnTo>
                  <a:pt x="18051" y="6033"/>
                </a:lnTo>
                <a:lnTo>
                  <a:pt x="17909" y="5985"/>
                </a:lnTo>
                <a:cubicBezTo>
                  <a:pt x="17924" y="5964"/>
                  <a:pt x="17940" y="5952"/>
                  <a:pt x="17956" y="5945"/>
                </a:cubicBezTo>
                <a:lnTo>
                  <a:pt x="17956" y="5945"/>
                </a:lnTo>
                <a:cubicBezTo>
                  <a:pt x="17956" y="5948"/>
                  <a:pt x="17956" y="5951"/>
                  <a:pt x="17956" y="5954"/>
                </a:cubicBezTo>
                <a:lnTo>
                  <a:pt x="18051" y="5938"/>
                </a:lnTo>
                <a:cubicBezTo>
                  <a:pt x="18035" y="5938"/>
                  <a:pt x="18020" y="5936"/>
                  <a:pt x="18004" y="5936"/>
                </a:cubicBezTo>
                <a:cubicBezTo>
                  <a:pt x="17988" y="5936"/>
                  <a:pt x="17972" y="5938"/>
                  <a:pt x="17956" y="5945"/>
                </a:cubicBezTo>
                <a:lnTo>
                  <a:pt x="17956" y="5945"/>
                </a:lnTo>
                <a:cubicBezTo>
                  <a:pt x="17949" y="5877"/>
                  <a:pt x="17860" y="5905"/>
                  <a:pt x="17830" y="5874"/>
                </a:cubicBezTo>
                <a:lnTo>
                  <a:pt x="17735" y="5700"/>
                </a:lnTo>
                <a:cubicBezTo>
                  <a:pt x="17814" y="5653"/>
                  <a:pt x="17861" y="5574"/>
                  <a:pt x="17782" y="5494"/>
                </a:cubicBezTo>
                <a:lnTo>
                  <a:pt x="17671" y="5479"/>
                </a:lnTo>
                <a:lnTo>
                  <a:pt x="17671" y="5289"/>
                </a:lnTo>
                <a:cubicBezTo>
                  <a:pt x="17624" y="5241"/>
                  <a:pt x="17576" y="5209"/>
                  <a:pt x="17545" y="5178"/>
                </a:cubicBezTo>
                <a:lnTo>
                  <a:pt x="17545" y="5035"/>
                </a:lnTo>
                <a:lnTo>
                  <a:pt x="17402" y="5004"/>
                </a:lnTo>
                <a:lnTo>
                  <a:pt x="17402" y="4877"/>
                </a:lnTo>
                <a:cubicBezTo>
                  <a:pt x="17196" y="4734"/>
                  <a:pt x="17165" y="4497"/>
                  <a:pt x="17022" y="4339"/>
                </a:cubicBezTo>
                <a:lnTo>
                  <a:pt x="16927" y="4323"/>
                </a:lnTo>
                <a:lnTo>
                  <a:pt x="16927" y="4196"/>
                </a:lnTo>
                <a:cubicBezTo>
                  <a:pt x="16785" y="4117"/>
                  <a:pt x="16769" y="3974"/>
                  <a:pt x="16642" y="3895"/>
                </a:cubicBezTo>
                <a:cubicBezTo>
                  <a:pt x="16642" y="3784"/>
                  <a:pt x="16531" y="3784"/>
                  <a:pt x="16452" y="3737"/>
                </a:cubicBezTo>
                <a:lnTo>
                  <a:pt x="16452" y="3658"/>
                </a:lnTo>
                <a:lnTo>
                  <a:pt x="16246" y="3515"/>
                </a:lnTo>
                <a:lnTo>
                  <a:pt x="16246" y="3388"/>
                </a:lnTo>
                <a:cubicBezTo>
                  <a:pt x="16135" y="3262"/>
                  <a:pt x="15961" y="3198"/>
                  <a:pt x="15882" y="3024"/>
                </a:cubicBezTo>
                <a:cubicBezTo>
                  <a:pt x="15803" y="2977"/>
                  <a:pt x="15755" y="2882"/>
                  <a:pt x="15629" y="2850"/>
                </a:cubicBezTo>
                <a:cubicBezTo>
                  <a:pt x="15609" y="2880"/>
                  <a:pt x="15601" y="2891"/>
                  <a:pt x="15574" y="2891"/>
                </a:cubicBezTo>
                <a:cubicBezTo>
                  <a:pt x="15559" y="2891"/>
                  <a:pt x="15537" y="2888"/>
                  <a:pt x="15502" y="2882"/>
                </a:cubicBezTo>
                <a:cubicBezTo>
                  <a:pt x="15510" y="2850"/>
                  <a:pt x="15530" y="2842"/>
                  <a:pt x="15553" y="2842"/>
                </a:cubicBezTo>
                <a:cubicBezTo>
                  <a:pt x="15577" y="2842"/>
                  <a:pt x="15605" y="2850"/>
                  <a:pt x="15629" y="2850"/>
                </a:cubicBezTo>
                <a:cubicBezTo>
                  <a:pt x="15549" y="2739"/>
                  <a:pt x="15439" y="2644"/>
                  <a:pt x="15312" y="2565"/>
                </a:cubicBezTo>
                <a:cubicBezTo>
                  <a:pt x="15264" y="2518"/>
                  <a:pt x="15217" y="2454"/>
                  <a:pt x="15185" y="2391"/>
                </a:cubicBezTo>
                <a:lnTo>
                  <a:pt x="15090" y="2391"/>
                </a:lnTo>
                <a:cubicBezTo>
                  <a:pt x="15074" y="2407"/>
                  <a:pt x="15059" y="2423"/>
                  <a:pt x="15043" y="2438"/>
                </a:cubicBezTo>
                <a:cubicBezTo>
                  <a:pt x="14995" y="2391"/>
                  <a:pt x="15043" y="2391"/>
                  <a:pt x="15090" y="2391"/>
                </a:cubicBezTo>
                <a:cubicBezTo>
                  <a:pt x="15074" y="2328"/>
                  <a:pt x="15011" y="2328"/>
                  <a:pt x="14979" y="2280"/>
                </a:cubicBezTo>
                <a:lnTo>
                  <a:pt x="14837" y="2280"/>
                </a:lnTo>
                <a:cubicBezTo>
                  <a:pt x="14789" y="2233"/>
                  <a:pt x="14742" y="2201"/>
                  <a:pt x="14694" y="2169"/>
                </a:cubicBezTo>
                <a:cubicBezTo>
                  <a:pt x="14683" y="2165"/>
                  <a:pt x="14670" y="2164"/>
                  <a:pt x="14656" y="2164"/>
                </a:cubicBezTo>
                <a:cubicBezTo>
                  <a:pt x="14643" y="2164"/>
                  <a:pt x="14629" y="2165"/>
                  <a:pt x="14615" y="2165"/>
                </a:cubicBezTo>
                <a:cubicBezTo>
                  <a:pt x="14588" y="2165"/>
                  <a:pt x="14560" y="2161"/>
                  <a:pt x="14536" y="2138"/>
                </a:cubicBezTo>
                <a:cubicBezTo>
                  <a:pt x="14520" y="2090"/>
                  <a:pt x="14520" y="2043"/>
                  <a:pt x="14520" y="1995"/>
                </a:cubicBezTo>
                <a:lnTo>
                  <a:pt x="14330" y="1979"/>
                </a:lnTo>
                <a:lnTo>
                  <a:pt x="14299" y="1884"/>
                </a:lnTo>
                <a:lnTo>
                  <a:pt x="14172" y="1853"/>
                </a:lnTo>
                <a:lnTo>
                  <a:pt x="14172" y="1789"/>
                </a:lnTo>
                <a:cubicBezTo>
                  <a:pt x="14140" y="1773"/>
                  <a:pt x="14109" y="1758"/>
                  <a:pt x="14061" y="1742"/>
                </a:cubicBezTo>
                <a:cubicBezTo>
                  <a:pt x="14014" y="1726"/>
                  <a:pt x="13982" y="1678"/>
                  <a:pt x="13934" y="1647"/>
                </a:cubicBezTo>
                <a:lnTo>
                  <a:pt x="13871" y="1694"/>
                </a:lnTo>
                <a:cubicBezTo>
                  <a:pt x="13839" y="1678"/>
                  <a:pt x="13824" y="1663"/>
                  <a:pt x="13792" y="1647"/>
                </a:cubicBezTo>
                <a:cubicBezTo>
                  <a:pt x="13760" y="1599"/>
                  <a:pt x="13760" y="1520"/>
                  <a:pt x="13649" y="1520"/>
                </a:cubicBezTo>
                <a:cubicBezTo>
                  <a:pt x="13618" y="1488"/>
                  <a:pt x="13570" y="1457"/>
                  <a:pt x="13554" y="1409"/>
                </a:cubicBezTo>
                <a:cubicBezTo>
                  <a:pt x="13539" y="1378"/>
                  <a:pt x="13491" y="1346"/>
                  <a:pt x="13459" y="1298"/>
                </a:cubicBezTo>
                <a:lnTo>
                  <a:pt x="13380" y="1362"/>
                </a:lnTo>
                <a:lnTo>
                  <a:pt x="13254" y="1362"/>
                </a:lnTo>
                <a:lnTo>
                  <a:pt x="13174" y="1314"/>
                </a:lnTo>
                <a:lnTo>
                  <a:pt x="13079" y="1393"/>
                </a:lnTo>
                <a:lnTo>
                  <a:pt x="13079" y="1504"/>
                </a:lnTo>
                <a:lnTo>
                  <a:pt x="13143" y="1568"/>
                </a:lnTo>
                <a:cubicBezTo>
                  <a:pt x="13143" y="1599"/>
                  <a:pt x="13127" y="1615"/>
                  <a:pt x="13127" y="1647"/>
                </a:cubicBezTo>
                <a:lnTo>
                  <a:pt x="13032" y="1583"/>
                </a:lnTo>
                <a:lnTo>
                  <a:pt x="12842" y="1583"/>
                </a:lnTo>
                <a:lnTo>
                  <a:pt x="12731" y="1504"/>
                </a:lnTo>
                <a:lnTo>
                  <a:pt x="12826" y="1425"/>
                </a:lnTo>
                <a:lnTo>
                  <a:pt x="13016" y="1425"/>
                </a:lnTo>
                <a:cubicBezTo>
                  <a:pt x="12953" y="1346"/>
                  <a:pt x="13048" y="1330"/>
                  <a:pt x="13079" y="1283"/>
                </a:cubicBezTo>
                <a:cubicBezTo>
                  <a:pt x="13064" y="1235"/>
                  <a:pt x="13111" y="1188"/>
                  <a:pt x="13048" y="1140"/>
                </a:cubicBezTo>
                <a:lnTo>
                  <a:pt x="12984" y="1251"/>
                </a:lnTo>
                <a:lnTo>
                  <a:pt x="12810" y="1108"/>
                </a:lnTo>
                <a:cubicBezTo>
                  <a:pt x="12826" y="1077"/>
                  <a:pt x="12889" y="1077"/>
                  <a:pt x="12874" y="1013"/>
                </a:cubicBezTo>
                <a:cubicBezTo>
                  <a:pt x="12858" y="966"/>
                  <a:pt x="12810" y="950"/>
                  <a:pt x="12779" y="918"/>
                </a:cubicBezTo>
                <a:lnTo>
                  <a:pt x="12620" y="918"/>
                </a:lnTo>
                <a:lnTo>
                  <a:pt x="12573" y="808"/>
                </a:lnTo>
                <a:lnTo>
                  <a:pt x="12462" y="808"/>
                </a:lnTo>
                <a:cubicBezTo>
                  <a:pt x="12446" y="823"/>
                  <a:pt x="12446" y="855"/>
                  <a:pt x="12430" y="855"/>
                </a:cubicBezTo>
                <a:cubicBezTo>
                  <a:pt x="12383" y="871"/>
                  <a:pt x="12319" y="887"/>
                  <a:pt x="12272" y="903"/>
                </a:cubicBezTo>
                <a:cubicBezTo>
                  <a:pt x="12240" y="808"/>
                  <a:pt x="12145" y="713"/>
                  <a:pt x="12050" y="697"/>
                </a:cubicBezTo>
                <a:cubicBezTo>
                  <a:pt x="12050" y="728"/>
                  <a:pt x="12019" y="744"/>
                  <a:pt x="11987" y="744"/>
                </a:cubicBezTo>
                <a:lnTo>
                  <a:pt x="11908" y="776"/>
                </a:lnTo>
                <a:lnTo>
                  <a:pt x="11908" y="887"/>
                </a:lnTo>
                <a:lnTo>
                  <a:pt x="12050" y="950"/>
                </a:lnTo>
                <a:cubicBezTo>
                  <a:pt x="12012" y="979"/>
                  <a:pt x="11980" y="984"/>
                  <a:pt x="11946" y="984"/>
                </a:cubicBezTo>
                <a:cubicBezTo>
                  <a:pt x="11924" y="984"/>
                  <a:pt x="11901" y="982"/>
                  <a:pt x="11876" y="982"/>
                </a:cubicBezTo>
                <a:lnTo>
                  <a:pt x="11718" y="982"/>
                </a:lnTo>
                <a:cubicBezTo>
                  <a:pt x="11654" y="871"/>
                  <a:pt x="11528" y="871"/>
                  <a:pt x="11449" y="808"/>
                </a:cubicBezTo>
                <a:lnTo>
                  <a:pt x="11148" y="808"/>
                </a:lnTo>
                <a:cubicBezTo>
                  <a:pt x="11148" y="823"/>
                  <a:pt x="11132" y="839"/>
                  <a:pt x="11100" y="855"/>
                </a:cubicBezTo>
                <a:cubicBezTo>
                  <a:pt x="11053" y="808"/>
                  <a:pt x="11116" y="808"/>
                  <a:pt x="11148" y="808"/>
                </a:cubicBezTo>
                <a:cubicBezTo>
                  <a:pt x="11148" y="776"/>
                  <a:pt x="11132" y="744"/>
                  <a:pt x="11084" y="744"/>
                </a:cubicBezTo>
                <a:cubicBezTo>
                  <a:pt x="11063" y="744"/>
                  <a:pt x="11042" y="746"/>
                  <a:pt x="11022" y="746"/>
                </a:cubicBezTo>
                <a:cubicBezTo>
                  <a:pt x="10981" y="746"/>
                  <a:pt x="10942" y="739"/>
                  <a:pt x="10910" y="697"/>
                </a:cubicBezTo>
                <a:cubicBezTo>
                  <a:pt x="10872" y="710"/>
                  <a:pt x="10844" y="753"/>
                  <a:pt x="10802" y="753"/>
                </a:cubicBezTo>
                <a:cubicBezTo>
                  <a:pt x="10791" y="753"/>
                  <a:pt x="10780" y="750"/>
                  <a:pt x="10768" y="744"/>
                </a:cubicBezTo>
                <a:lnTo>
                  <a:pt x="10689" y="697"/>
                </a:lnTo>
                <a:lnTo>
                  <a:pt x="10562" y="697"/>
                </a:lnTo>
                <a:lnTo>
                  <a:pt x="10483" y="633"/>
                </a:lnTo>
                <a:lnTo>
                  <a:pt x="10356" y="633"/>
                </a:lnTo>
                <a:lnTo>
                  <a:pt x="10261" y="570"/>
                </a:lnTo>
                <a:lnTo>
                  <a:pt x="10071" y="570"/>
                </a:lnTo>
                <a:lnTo>
                  <a:pt x="9944" y="475"/>
                </a:lnTo>
                <a:lnTo>
                  <a:pt x="9770" y="475"/>
                </a:lnTo>
                <a:cubicBezTo>
                  <a:pt x="9786" y="459"/>
                  <a:pt x="9818" y="317"/>
                  <a:pt x="9818" y="317"/>
                </a:cubicBezTo>
                <a:lnTo>
                  <a:pt x="9644" y="285"/>
                </a:lnTo>
                <a:cubicBezTo>
                  <a:pt x="9628" y="253"/>
                  <a:pt x="9612" y="222"/>
                  <a:pt x="9612" y="190"/>
                </a:cubicBezTo>
                <a:cubicBezTo>
                  <a:pt x="9583" y="187"/>
                  <a:pt x="9554" y="185"/>
                  <a:pt x="9526" y="185"/>
                </a:cubicBezTo>
                <a:cubicBezTo>
                  <a:pt x="9475" y="185"/>
                  <a:pt x="9423" y="189"/>
                  <a:pt x="9372" y="189"/>
                </a:cubicBezTo>
                <a:cubicBezTo>
                  <a:pt x="9325" y="189"/>
                  <a:pt x="9279" y="186"/>
                  <a:pt x="9232" y="174"/>
                </a:cubicBezTo>
                <a:cubicBezTo>
                  <a:pt x="9205" y="139"/>
                  <a:pt x="9164" y="118"/>
                  <a:pt x="9118" y="118"/>
                </a:cubicBezTo>
                <a:cubicBezTo>
                  <a:pt x="9083" y="118"/>
                  <a:pt x="9045" y="131"/>
                  <a:pt x="9010" y="158"/>
                </a:cubicBezTo>
                <a:lnTo>
                  <a:pt x="9153" y="380"/>
                </a:lnTo>
                <a:lnTo>
                  <a:pt x="9026" y="459"/>
                </a:lnTo>
                <a:cubicBezTo>
                  <a:pt x="9010" y="428"/>
                  <a:pt x="8994" y="364"/>
                  <a:pt x="8994" y="317"/>
                </a:cubicBezTo>
                <a:lnTo>
                  <a:pt x="8804" y="285"/>
                </a:lnTo>
                <a:cubicBezTo>
                  <a:pt x="8789" y="238"/>
                  <a:pt x="8820" y="174"/>
                  <a:pt x="8773" y="143"/>
                </a:cubicBezTo>
                <a:lnTo>
                  <a:pt x="8662" y="190"/>
                </a:lnTo>
                <a:lnTo>
                  <a:pt x="8408" y="79"/>
                </a:lnTo>
                <a:cubicBezTo>
                  <a:pt x="8401" y="82"/>
                  <a:pt x="8393" y="83"/>
                  <a:pt x="8385" y="83"/>
                </a:cubicBezTo>
                <a:cubicBezTo>
                  <a:pt x="8360" y="83"/>
                  <a:pt x="8332" y="73"/>
                  <a:pt x="8305" y="73"/>
                </a:cubicBezTo>
                <a:cubicBezTo>
                  <a:pt x="8286" y="73"/>
                  <a:pt x="8267" y="78"/>
                  <a:pt x="8250" y="95"/>
                </a:cubicBezTo>
                <a:lnTo>
                  <a:pt x="8203" y="222"/>
                </a:lnTo>
                <a:cubicBezTo>
                  <a:pt x="8155" y="158"/>
                  <a:pt x="8108" y="111"/>
                  <a:pt x="8076" y="63"/>
                </a:cubicBezTo>
                <a:lnTo>
                  <a:pt x="7918" y="63"/>
                </a:lnTo>
                <a:cubicBezTo>
                  <a:pt x="7902" y="111"/>
                  <a:pt x="7902" y="174"/>
                  <a:pt x="7870" y="174"/>
                </a:cubicBezTo>
                <a:lnTo>
                  <a:pt x="7807" y="174"/>
                </a:lnTo>
                <a:cubicBezTo>
                  <a:pt x="7759" y="127"/>
                  <a:pt x="7696" y="127"/>
                  <a:pt x="7617" y="79"/>
                </a:cubicBezTo>
                <a:cubicBezTo>
                  <a:pt x="7543" y="55"/>
                  <a:pt x="7469" y="1"/>
                  <a:pt x="7387" y="1"/>
                </a:cubicBezTo>
                <a:cubicBezTo>
                  <a:pt x="7364" y="1"/>
                  <a:pt x="7340" y="5"/>
                  <a:pt x="7316" y="16"/>
                </a:cubicBezTo>
                <a:cubicBezTo>
                  <a:pt x="7253" y="32"/>
                  <a:pt x="7237" y="95"/>
                  <a:pt x="7158" y="111"/>
                </a:cubicBezTo>
                <a:lnTo>
                  <a:pt x="7126" y="16"/>
                </a:lnTo>
                <a:cubicBezTo>
                  <a:pt x="7108" y="9"/>
                  <a:pt x="7092" y="5"/>
                  <a:pt x="7078" y="5"/>
                </a:cubicBezTo>
                <a:cubicBezTo>
                  <a:pt x="7031" y="5"/>
                  <a:pt x="7004" y="39"/>
                  <a:pt x="6968" y="63"/>
                </a:cubicBezTo>
                <a:cubicBezTo>
                  <a:pt x="6888" y="63"/>
                  <a:pt x="6825" y="63"/>
                  <a:pt x="6746" y="48"/>
                </a:cubicBezTo>
                <a:lnTo>
                  <a:pt x="669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8"/>
          <p:cNvSpPr/>
          <p:nvPr/>
        </p:nvSpPr>
        <p:spPr>
          <a:xfrm>
            <a:off x="11596108" y="1201656"/>
            <a:ext cx="106045" cy="27245"/>
          </a:xfrm>
          <a:custGeom>
            <a:avLst/>
            <a:gdLst/>
            <a:ahLst/>
            <a:cxnLst/>
            <a:rect l="l" t="t" r="r" b="b"/>
            <a:pathLst>
              <a:path w="1300" h="334" extrusionOk="0">
                <a:moveTo>
                  <a:pt x="983" y="1"/>
                </a:moveTo>
                <a:lnTo>
                  <a:pt x="903" y="64"/>
                </a:lnTo>
                <a:lnTo>
                  <a:pt x="650" y="64"/>
                </a:lnTo>
                <a:lnTo>
                  <a:pt x="571" y="112"/>
                </a:lnTo>
                <a:cubicBezTo>
                  <a:pt x="539" y="104"/>
                  <a:pt x="508" y="100"/>
                  <a:pt x="478" y="100"/>
                </a:cubicBezTo>
                <a:cubicBezTo>
                  <a:pt x="448" y="100"/>
                  <a:pt x="421" y="104"/>
                  <a:pt x="397" y="112"/>
                </a:cubicBezTo>
                <a:cubicBezTo>
                  <a:pt x="254" y="143"/>
                  <a:pt x="128" y="191"/>
                  <a:pt x="1" y="254"/>
                </a:cubicBezTo>
                <a:cubicBezTo>
                  <a:pt x="33" y="286"/>
                  <a:pt x="64" y="317"/>
                  <a:pt x="96" y="333"/>
                </a:cubicBezTo>
                <a:lnTo>
                  <a:pt x="238" y="222"/>
                </a:lnTo>
                <a:lnTo>
                  <a:pt x="365" y="222"/>
                </a:lnTo>
                <a:lnTo>
                  <a:pt x="476" y="159"/>
                </a:lnTo>
                <a:lnTo>
                  <a:pt x="587" y="222"/>
                </a:lnTo>
                <a:cubicBezTo>
                  <a:pt x="611" y="233"/>
                  <a:pt x="632" y="237"/>
                  <a:pt x="650" y="237"/>
                </a:cubicBezTo>
                <a:cubicBezTo>
                  <a:pt x="715" y="237"/>
                  <a:pt x="750" y="184"/>
                  <a:pt x="824" y="159"/>
                </a:cubicBezTo>
                <a:lnTo>
                  <a:pt x="1283" y="159"/>
                </a:lnTo>
                <a:cubicBezTo>
                  <a:pt x="1283" y="159"/>
                  <a:pt x="1299" y="143"/>
                  <a:pt x="1299" y="143"/>
                </a:cubicBezTo>
                <a:lnTo>
                  <a:pt x="1299" y="64"/>
                </a:lnTo>
                <a:lnTo>
                  <a:pt x="118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8"/>
          <p:cNvSpPr/>
          <p:nvPr/>
        </p:nvSpPr>
        <p:spPr>
          <a:xfrm>
            <a:off x="11740817" y="1194641"/>
            <a:ext cx="69827" cy="21291"/>
          </a:xfrm>
          <a:custGeom>
            <a:avLst/>
            <a:gdLst/>
            <a:ahLst/>
            <a:cxnLst/>
            <a:rect l="l" t="t" r="r" b="b"/>
            <a:pathLst>
              <a:path w="856" h="261" extrusionOk="0">
                <a:moveTo>
                  <a:pt x="695" y="0"/>
                </a:moveTo>
                <a:cubicBezTo>
                  <a:pt x="617" y="0"/>
                  <a:pt x="573" y="60"/>
                  <a:pt x="507" y="87"/>
                </a:cubicBezTo>
                <a:lnTo>
                  <a:pt x="254" y="87"/>
                </a:lnTo>
                <a:lnTo>
                  <a:pt x="190" y="134"/>
                </a:lnTo>
                <a:lnTo>
                  <a:pt x="111" y="87"/>
                </a:lnTo>
                <a:lnTo>
                  <a:pt x="0" y="166"/>
                </a:lnTo>
                <a:lnTo>
                  <a:pt x="16" y="166"/>
                </a:lnTo>
                <a:cubicBezTo>
                  <a:pt x="48" y="182"/>
                  <a:pt x="48" y="198"/>
                  <a:pt x="48" y="198"/>
                </a:cubicBezTo>
                <a:lnTo>
                  <a:pt x="459" y="198"/>
                </a:lnTo>
                <a:lnTo>
                  <a:pt x="539" y="261"/>
                </a:lnTo>
                <a:lnTo>
                  <a:pt x="745" y="261"/>
                </a:lnTo>
                <a:cubicBezTo>
                  <a:pt x="776" y="213"/>
                  <a:pt x="855" y="182"/>
                  <a:pt x="840" y="103"/>
                </a:cubicBezTo>
                <a:lnTo>
                  <a:pt x="745" y="8"/>
                </a:lnTo>
                <a:cubicBezTo>
                  <a:pt x="727" y="2"/>
                  <a:pt x="710" y="0"/>
                  <a:pt x="6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8"/>
          <p:cNvSpPr/>
          <p:nvPr/>
        </p:nvSpPr>
        <p:spPr>
          <a:xfrm>
            <a:off x="11113121" y="1664092"/>
            <a:ext cx="25859" cy="55633"/>
          </a:xfrm>
          <a:custGeom>
            <a:avLst/>
            <a:gdLst/>
            <a:ahLst/>
            <a:cxnLst/>
            <a:rect l="l" t="t" r="r" b="b"/>
            <a:pathLst>
              <a:path w="317" h="682" extrusionOk="0">
                <a:moveTo>
                  <a:pt x="285" y="0"/>
                </a:moveTo>
                <a:cubicBezTo>
                  <a:pt x="254" y="111"/>
                  <a:pt x="190" y="222"/>
                  <a:pt x="111" y="317"/>
                </a:cubicBezTo>
                <a:lnTo>
                  <a:pt x="111" y="475"/>
                </a:lnTo>
                <a:lnTo>
                  <a:pt x="48" y="539"/>
                </a:lnTo>
                <a:cubicBezTo>
                  <a:pt x="63" y="586"/>
                  <a:pt x="0" y="649"/>
                  <a:pt x="79" y="681"/>
                </a:cubicBezTo>
                <a:cubicBezTo>
                  <a:pt x="111" y="634"/>
                  <a:pt x="143" y="586"/>
                  <a:pt x="174" y="523"/>
                </a:cubicBezTo>
                <a:lnTo>
                  <a:pt x="174" y="412"/>
                </a:lnTo>
                <a:lnTo>
                  <a:pt x="317" y="317"/>
                </a:lnTo>
                <a:lnTo>
                  <a:pt x="3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11700765" y="1196519"/>
            <a:ext cx="36219" cy="19415"/>
          </a:xfrm>
          <a:custGeom>
            <a:avLst/>
            <a:gdLst/>
            <a:ahLst/>
            <a:cxnLst/>
            <a:rect l="l" t="t" r="r" b="b"/>
            <a:pathLst>
              <a:path w="444" h="238" extrusionOk="0">
                <a:moveTo>
                  <a:pt x="222" y="0"/>
                </a:moveTo>
                <a:lnTo>
                  <a:pt x="16" y="80"/>
                </a:lnTo>
                <a:cubicBezTo>
                  <a:pt x="0" y="143"/>
                  <a:pt x="80" y="111"/>
                  <a:pt x="80" y="143"/>
                </a:cubicBezTo>
                <a:cubicBezTo>
                  <a:pt x="80" y="175"/>
                  <a:pt x="95" y="206"/>
                  <a:pt x="111" y="238"/>
                </a:cubicBezTo>
                <a:lnTo>
                  <a:pt x="333" y="238"/>
                </a:lnTo>
                <a:cubicBezTo>
                  <a:pt x="365" y="190"/>
                  <a:pt x="444" y="159"/>
                  <a:pt x="428" y="95"/>
                </a:cubicBezTo>
                <a:lnTo>
                  <a:pt x="2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8"/>
          <p:cNvSpPr/>
          <p:nvPr/>
        </p:nvSpPr>
        <p:spPr>
          <a:xfrm>
            <a:off x="11877698" y="1210384"/>
            <a:ext cx="22025" cy="23656"/>
          </a:xfrm>
          <a:custGeom>
            <a:avLst/>
            <a:gdLst/>
            <a:ahLst/>
            <a:cxnLst/>
            <a:rect l="l" t="t" r="r" b="b"/>
            <a:pathLst>
              <a:path w="270" h="290" extrusionOk="0">
                <a:moveTo>
                  <a:pt x="82" y="1"/>
                </a:moveTo>
                <a:cubicBezTo>
                  <a:pt x="52" y="1"/>
                  <a:pt x="24" y="5"/>
                  <a:pt x="1" y="20"/>
                </a:cubicBezTo>
                <a:lnTo>
                  <a:pt x="64" y="84"/>
                </a:lnTo>
                <a:cubicBezTo>
                  <a:pt x="80" y="147"/>
                  <a:pt x="32" y="226"/>
                  <a:pt x="96" y="290"/>
                </a:cubicBezTo>
                <a:lnTo>
                  <a:pt x="159" y="242"/>
                </a:lnTo>
                <a:lnTo>
                  <a:pt x="270" y="84"/>
                </a:lnTo>
                <a:lnTo>
                  <a:pt x="175" y="5"/>
                </a:lnTo>
                <a:cubicBezTo>
                  <a:pt x="143" y="5"/>
                  <a:pt x="112" y="1"/>
                  <a:pt x="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8"/>
          <p:cNvSpPr/>
          <p:nvPr/>
        </p:nvSpPr>
        <p:spPr>
          <a:xfrm>
            <a:off x="12581666" y="1780331"/>
            <a:ext cx="16804" cy="23983"/>
          </a:xfrm>
          <a:custGeom>
            <a:avLst/>
            <a:gdLst/>
            <a:ahLst/>
            <a:cxnLst/>
            <a:rect l="l" t="t" r="r" b="b"/>
            <a:pathLst>
              <a:path w="206" h="294" extrusionOk="0">
                <a:moveTo>
                  <a:pt x="0" y="0"/>
                </a:moveTo>
                <a:lnTo>
                  <a:pt x="0" y="143"/>
                </a:lnTo>
                <a:cubicBezTo>
                  <a:pt x="16" y="159"/>
                  <a:pt x="32" y="174"/>
                  <a:pt x="48" y="190"/>
                </a:cubicBezTo>
                <a:cubicBezTo>
                  <a:pt x="63" y="222"/>
                  <a:pt x="79" y="254"/>
                  <a:pt x="79" y="285"/>
                </a:cubicBezTo>
                <a:cubicBezTo>
                  <a:pt x="100" y="290"/>
                  <a:pt x="118" y="294"/>
                  <a:pt x="133" y="294"/>
                </a:cubicBezTo>
                <a:cubicBezTo>
                  <a:pt x="164" y="294"/>
                  <a:pt x="185" y="280"/>
                  <a:pt x="206" y="238"/>
                </a:cubicBezTo>
                <a:cubicBezTo>
                  <a:pt x="190" y="222"/>
                  <a:pt x="190" y="190"/>
                  <a:pt x="174" y="174"/>
                </a:cubicBezTo>
                <a:cubicBezTo>
                  <a:pt x="127" y="143"/>
                  <a:pt x="127" y="111"/>
                  <a:pt x="127" y="79"/>
                </a:cubicBezTo>
                <a:cubicBezTo>
                  <a:pt x="127" y="48"/>
                  <a:pt x="111" y="32"/>
                  <a:pt x="1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8"/>
          <p:cNvSpPr/>
          <p:nvPr/>
        </p:nvSpPr>
        <p:spPr>
          <a:xfrm>
            <a:off x="11968162" y="1258512"/>
            <a:ext cx="27164" cy="16885"/>
          </a:xfrm>
          <a:custGeom>
            <a:avLst/>
            <a:gdLst/>
            <a:ahLst/>
            <a:cxnLst/>
            <a:rect l="l" t="t" r="r" b="b"/>
            <a:pathLst>
              <a:path w="333" h="207" extrusionOk="0">
                <a:moveTo>
                  <a:pt x="79" y="0"/>
                </a:moveTo>
                <a:lnTo>
                  <a:pt x="0" y="143"/>
                </a:lnTo>
                <a:cubicBezTo>
                  <a:pt x="24" y="159"/>
                  <a:pt x="52" y="163"/>
                  <a:pt x="79" y="163"/>
                </a:cubicBezTo>
                <a:cubicBezTo>
                  <a:pt x="107" y="163"/>
                  <a:pt x="135" y="159"/>
                  <a:pt x="158" y="159"/>
                </a:cubicBezTo>
                <a:lnTo>
                  <a:pt x="238" y="206"/>
                </a:lnTo>
                <a:lnTo>
                  <a:pt x="333" y="127"/>
                </a:lnTo>
                <a:cubicBezTo>
                  <a:pt x="269" y="64"/>
                  <a:pt x="174" y="16"/>
                  <a:pt x="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8"/>
          <p:cNvSpPr/>
          <p:nvPr/>
        </p:nvSpPr>
        <p:spPr>
          <a:xfrm>
            <a:off x="11844172" y="1205571"/>
            <a:ext cx="24553" cy="14928"/>
          </a:xfrm>
          <a:custGeom>
            <a:avLst/>
            <a:gdLst/>
            <a:ahLst/>
            <a:cxnLst/>
            <a:rect l="l" t="t" r="r" b="b"/>
            <a:pathLst>
              <a:path w="301" h="183" extrusionOk="0">
                <a:moveTo>
                  <a:pt x="95" y="0"/>
                </a:moveTo>
                <a:lnTo>
                  <a:pt x="0" y="159"/>
                </a:lnTo>
                <a:cubicBezTo>
                  <a:pt x="48" y="174"/>
                  <a:pt x="95" y="182"/>
                  <a:pt x="143" y="182"/>
                </a:cubicBezTo>
                <a:cubicBezTo>
                  <a:pt x="190" y="182"/>
                  <a:pt x="238" y="174"/>
                  <a:pt x="285" y="159"/>
                </a:cubicBezTo>
                <a:lnTo>
                  <a:pt x="301" y="159"/>
                </a:lnTo>
                <a:cubicBezTo>
                  <a:pt x="222" y="95"/>
                  <a:pt x="158" y="48"/>
                  <a:pt x="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8"/>
          <p:cNvSpPr/>
          <p:nvPr/>
        </p:nvSpPr>
        <p:spPr>
          <a:xfrm>
            <a:off x="11938387" y="1224906"/>
            <a:ext cx="18191" cy="14276"/>
          </a:xfrm>
          <a:custGeom>
            <a:avLst/>
            <a:gdLst/>
            <a:ahLst/>
            <a:cxnLst/>
            <a:rect l="l" t="t" r="r" b="b"/>
            <a:pathLst>
              <a:path w="223" h="175" extrusionOk="0">
                <a:moveTo>
                  <a:pt x="143" y="1"/>
                </a:moveTo>
                <a:lnTo>
                  <a:pt x="1" y="80"/>
                </a:lnTo>
                <a:lnTo>
                  <a:pt x="33" y="175"/>
                </a:lnTo>
                <a:lnTo>
                  <a:pt x="80" y="175"/>
                </a:lnTo>
                <a:lnTo>
                  <a:pt x="223" y="80"/>
                </a:lnTo>
                <a:cubicBezTo>
                  <a:pt x="207" y="48"/>
                  <a:pt x="207" y="17"/>
                  <a:pt x="19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8"/>
          <p:cNvSpPr/>
          <p:nvPr/>
        </p:nvSpPr>
        <p:spPr>
          <a:xfrm>
            <a:off x="11938387" y="1259817"/>
            <a:ext cx="13052" cy="9136"/>
          </a:xfrm>
          <a:custGeom>
            <a:avLst/>
            <a:gdLst/>
            <a:ahLst/>
            <a:cxnLst/>
            <a:rect l="l" t="t" r="r" b="b"/>
            <a:pathLst>
              <a:path w="160" h="112" extrusionOk="0">
                <a:moveTo>
                  <a:pt x="128" y="0"/>
                </a:moveTo>
                <a:lnTo>
                  <a:pt x="1" y="48"/>
                </a:lnTo>
                <a:lnTo>
                  <a:pt x="17" y="111"/>
                </a:lnTo>
                <a:lnTo>
                  <a:pt x="159" y="64"/>
                </a:lnTo>
                <a:lnTo>
                  <a:pt x="12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8"/>
          <p:cNvSpPr/>
          <p:nvPr/>
        </p:nvSpPr>
        <p:spPr>
          <a:xfrm>
            <a:off x="12586805" y="1808064"/>
            <a:ext cx="11665" cy="9789"/>
          </a:xfrm>
          <a:custGeom>
            <a:avLst/>
            <a:gdLst/>
            <a:ahLst/>
            <a:cxnLst/>
            <a:rect l="l" t="t" r="r" b="b"/>
            <a:pathLst>
              <a:path w="143" h="120" extrusionOk="0">
                <a:moveTo>
                  <a:pt x="66" y="1"/>
                </a:moveTo>
                <a:cubicBezTo>
                  <a:pt x="40" y="1"/>
                  <a:pt x="16" y="9"/>
                  <a:pt x="0" y="24"/>
                </a:cubicBezTo>
                <a:cubicBezTo>
                  <a:pt x="0" y="56"/>
                  <a:pt x="16" y="88"/>
                  <a:pt x="16" y="119"/>
                </a:cubicBezTo>
                <a:lnTo>
                  <a:pt x="143" y="104"/>
                </a:lnTo>
                <a:lnTo>
                  <a:pt x="143" y="40"/>
                </a:lnTo>
                <a:lnTo>
                  <a:pt x="143" y="24"/>
                </a:lnTo>
                <a:cubicBezTo>
                  <a:pt x="119" y="9"/>
                  <a:pt x="91" y="1"/>
                  <a:pt x="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11904862" y="1248154"/>
            <a:ext cx="14276" cy="13052"/>
          </a:xfrm>
          <a:custGeom>
            <a:avLst/>
            <a:gdLst/>
            <a:ahLst/>
            <a:cxnLst/>
            <a:rect l="l" t="t" r="r" b="b"/>
            <a:pathLst>
              <a:path w="175" h="160" extrusionOk="0">
                <a:moveTo>
                  <a:pt x="111" y="1"/>
                </a:moveTo>
                <a:cubicBezTo>
                  <a:pt x="64" y="17"/>
                  <a:pt x="79" y="48"/>
                  <a:pt x="79" y="80"/>
                </a:cubicBezTo>
                <a:cubicBezTo>
                  <a:pt x="0" y="143"/>
                  <a:pt x="0" y="143"/>
                  <a:pt x="32" y="159"/>
                </a:cubicBezTo>
                <a:lnTo>
                  <a:pt x="174" y="159"/>
                </a:lnTo>
                <a:cubicBezTo>
                  <a:pt x="111" y="96"/>
                  <a:pt x="174" y="48"/>
                  <a:pt x="1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12068904" y="1276623"/>
            <a:ext cx="11665" cy="9055"/>
          </a:xfrm>
          <a:custGeom>
            <a:avLst/>
            <a:gdLst/>
            <a:ahLst/>
            <a:cxnLst/>
            <a:rect l="l" t="t" r="r" b="b"/>
            <a:pathLst>
              <a:path w="143" h="111" extrusionOk="0">
                <a:moveTo>
                  <a:pt x="0" y="0"/>
                </a:moveTo>
                <a:cubicBezTo>
                  <a:pt x="16" y="63"/>
                  <a:pt x="79" y="95"/>
                  <a:pt x="143" y="111"/>
                </a:cubicBezTo>
                <a:cubicBezTo>
                  <a:pt x="127" y="79"/>
                  <a:pt x="127" y="48"/>
                  <a:pt x="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12563556" y="1696394"/>
            <a:ext cx="7831" cy="9055"/>
          </a:xfrm>
          <a:custGeom>
            <a:avLst/>
            <a:gdLst/>
            <a:ahLst/>
            <a:cxnLst/>
            <a:rect l="l" t="t" r="r" b="b"/>
            <a:pathLst>
              <a:path w="96" h="111" extrusionOk="0">
                <a:moveTo>
                  <a:pt x="16" y="0"/>
                </a:moveTo>
                <a:cubicBezTo>
                  <a:pt x="16" y="32"/>
                  <a:pt x="0" y="63"/>
                  <a:pt x="16" y="79"/>
                </a:cubicBezTo>
                <a:cubicBezTo>
                  <a:pt x="16" y="95"/>
                  <a:pt x="64" y="95"/>
                  <a:pt x="80" y="111"/>
                </a:cubicBezTo>
                <a:cubicBezTo>
                  <a:pt x="80" y="95"/>
                  <a:pt x="95" y="63"/>
                  <a:pt x="80" y="32"/>
                </a:cubicBezTo>
                <a:cubicBezTo>
                  <a:pt x="64" y="16"/>
                  <a:pt x="32" y="16"/>
                  <a:pt x="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/>
          <p:nvPr/>
        </p:nvSpPr>
        <p:spPr>
          <a:xfrm>
            <a:off x="12564860" y="1714421"/>
            <a:ext cx="10360" cy="4649"/>
          </a:xfrm>
          <a:custGeom>
            <a:avLst/>
            <a:gdLst/>
            <a:ahLst/>
            <a:cxnLst/>
            <a:rect l="l" t="t" r="r" b="b"/>
            <a:pathLst>
              <a:path w="127" h="57" extrusionOk="0">
                <a:moveTo>
                  <a:pt x="0" y="1"/>
                </a:moveTo>
                <a:lnTo>
                  <a:pt x="0" y="1"/>
                </a:lnTo>
                <a:cubicBezTo>
                  <a:pt x="21" y="43"/>
                  <a:pt x="28" y="57"/>
                  <a:pt x="59" y="57"/>
                </a:cubicBezTo>
                <a:cubicBezTo>
                  <a:pt x="74" y="57"/>
                  <a:pt x="95" y="53"/>
                  <a:pt x="127" y="48"/>
                </a:cubicBezTo>
                <a:cubicBezTo>
                  <a:pt x="106" y="6"/>
                  <a:pt x="71" y="6"/>
                  <a:pt x="40" y="6"/>
                </a:cubicBezTo>
                <a:lnTo>
                  <a:pt x="40" y="6"/>
                </a:lnTo>
                <a:cubicBezTo>
                  <a:pt x="25" y="6"/>
                  <a:pt x="11" y="6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8"/>
          <p:cNvSpPr/>
          <p:nvPr/>
        </p:nvSpPr>
        <p:spPr>
          <a:xfrm>
            <a:off x="11110511" y="1735140"/>
            <a:ext cx="5221" cy="7831"/>
          </a:xfrm>
          <a:custGeom>
            <a:avLst/>
            <a:gdLst/>
            <a:ahLst/>
            <a:cxnLst/>
            <a:rect l="l" t="t" r="r" b="b"/>
            <a:pathLst>
              <a:path w="64" h="96" extrusionOk="0">
                <a:moveTo>
                  <a:pt x="16" y="0"/>
                </a:moveTo>
                <a:cubicBezTo>
                  <a:pt x="0" y="32"/>
                  <a:pt x="0" y="79"/>
                  <a:pt x="0" y="79"/>
                </a:cubicBezTo>
                <a:cubicBezTo>
                  <a:pt x="0" y="79"/>
                  <a:pt x="0" y="95"/>
                  <a:pt x="16" y="95"/>
                </a:cubicBezTo>
                <a:cubicBezTo>
                  <a:pt x="32" y="95"/>
                  <a:pt x="64" y="79"/>
                  <a:pt x="64" y="79"/>
                </a:cubicBezTo>
                <a:cubicBezTo>
                  <a:pt x="64" y="48"/>
                  <a:pt x="64" y="32"/>
                  <a:pt x="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1100151" y="1780329"/>
            <a:ext cx="7831" cy="9136"/>
          </a:xfrm>
          <a:custGeom>
            <a:avLst/>
            <a:gdLst/>
            <a:ahLst/>
            <a:cxnLst/>
            <a:rect l="l" t="t" r="r" b="b"/>
            <a:pathLst>
              <a:path w="96" h="112" extrusionOk="0">
                <a:moveTo>
                  <a:pt x="17" y="0"/>
                </a:moveTo>
                <a:lnTo>
                  <a:pt x="17" y="0"/>
                </a:lnTo>
                <a:cubicBezTo>
                  <a:pt x="1" y="79"/>
                  <a:pt x="1" y="79"/>
                  <a:pt x="64" y="111"/>
                </a:cubicBezTo>
                <a:cubicBezTo>
                  <a:pt x="48" y="79"/>
                  <a:pt x="96" y="32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12598389" y="1828131"/>
            <a:ext cx="10441" cy="3916"/>
          </a:xfrm>
          <a:custGeom>
            <a:avLst/>
            <a:gdLst/>
            <a:ahLst/>
            <a:cxnLst/>
            <a:rect l="l" t="t" r="r" b="b"/>
            <a:pathLst>
              <a:path w="128" h="48" extrusionOk="0">
                <a:moveTo>
                  <a:pt x="1" y="0"/>
                </a:moveTo>
                <a:lnTo>
                  <a:pt x="17" y="16"/>
                </a:lnTo>
                <a:lnTo>
                  <a:pt x="17" y="48"/>
                </a:lnTo>
                <a:lnTo>
                  <a:pt x="96" y="48"/>
                </a:lnTo>
                <a:cubicBezTo>
                  <a:pt x="112" y="48"/>
                  <a:pt x="128" y="48"/>
                  <a:pt x="128" y="32"/>
                </a:cubicBezTo>
                <a:cubicBezTo>
                  <a:pt x="112" y="16"/>
                  <a:pt x="96" y="0"/>
                  <a:pt x="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11578084" y="1224577"/>
            <a:ext cx="11665" cy="4976"/>
          </a:xfrm>
          <a:custGeom>
            <a:avLst/>
            <a:gdLst/>
            <a:ahLst/>
            <a:cxnLst/>
            <a:rect l="l" t="t" r="r" b="b"/>
            <a:pathLst>
              <a:path w="143" h="61" extrusionOk="0">
                <a:moveTo>
                  <a:pt x="77" y="1"/>
                </a:moveTo>
                <a:cubicBezTo>
                  <a:pt x="52" y="1"/>
                  <a:pt x="24" y="13"/>
                  <a:pt x="0" y="36"/>
                </a:cubicBezTo>
                <a:cubicBezTo>
                  <a:pt x="24" y="52"/>
                  <a:pt x="52" y="60"/>
                  <a:pt x="77" y="60"/>
                </a:cubicBezTo>
                <a:cubicBezTo>
                  <a:pt x="103" y="60"/>
                  <a:pt x="127" y="52"/>
                  <a:pt x="143" y="36"/>
                </a:cubicBezTo>
                <a:cubicBezTo>
                  <a:pt x="127" y="13"/>
                  <a:pt x="103" y="1"/>
                  <a:pt x="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11961633" y="1248152"/>
            <a:ext cx="6608" cy="9136"/>
          </a:xfrm>
          <a:custGeom>
            <a:avLst/>
            <a:gdLst/>
            <a:ahLst/>
            <a:cxnLst/>
            <a:rect l="l" t="t" r="r" b="b"/>
            <a:pathLst>
              <a:path w="81" h="112" extrusionOk="0">
                <a:moveTo>
                  <a:pt x="64" y="1"/>
                </a:moveTo>
                <a:cubicBezTo>
                  <a:pt x="48" y="17"/>
                  <a:pt x="1" y="17"/>
                  <a:pt x="1" y="32"/>
                </a:cubicBezTo>
                <a:cubicBezTo>
                  <a:pt x="1" y="64"/>
                  <a:pt x="1" y="80"/>
                  <a:pt x="1" y="112"/>
                </a:cubicBezTo>
                <a:cubicBezTo>
                  <a:pt x="33" y="96"/>
                  <a:pt x="64" y="96"/>
                  <a:pt x="64" y="80"/>
                </a:cubicBezTo>
                <a:cubicBezTo>
                  <a:pt x="80" y="48"/>
                  <a:pt x="80" y="17"/>
                  <a:pt x="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11955189" y="1257207"/>
            <a:ext cx="9136" cy="9136"/>
          </a:xfrm>
          <a:custGeom>
            <a:avLst/>
            <a:gdLst/>
            <a:ahLst/>
            <a:cxnLst/>
            <a:rect l="l" t="t" r="r" b="b"/>
            <a:pathLst>
              <a:path w="112" h="112" extrusionOk="0">
                <a:moveTo>
                  <a:pt x="80" y="1"/>
                </a:moveTo>
                <a:lnTo>
                  <a:pt x="80" y="1"/>
                </a:lnTo>
                <a:cubicBezTo>
                  <a:pt x="1" y="32"/>
                  <a:pt x="1" y="32"/>
                  <a:pt x="32" y="111"/>
                </a:cubicBezTo>
                <a:cubicBezTo>
                  <a:pt x="112" y="96"/>
                  <a:pt x="64" y="32"/>
                  <a:pt x="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2024935" y="1276623"/>
            <a:ext cx="5303" cy="7831"/>
          </a:xfrm>
          <a:custGeom>
            <a:avLst/>
            <a:gdLst/>
            <a:ahLst/>
            <a:cxnLst/>
            <a:rect l="l" t="t" r="r" b="b"/>
            <a:pathLst>
              <a:path w="65" h="96" extrusionOk="0">
                <a:moveTo>
                  <a:pt x="1" y="0"/>
                </a:moveTo>
                <a:cubicBezTo>
                  <a:pt x="1" y="32"/>
                  <a:pt x="1" y="48"/>
                  <a:pt x="1" y="79"/>
                </a:cubicBezTo>
                <a:cubicBezTo>
                  <a:pt x="1" y="79"/>
                  <a:pt x="1" y="95"/>
                  <a:pt x="17" y="95"/>
                </a:cubicBezTo>
                <a:cubicBezTo>
                  <a:pt x="32" y="95"/>
                  <a:pt x="64" y="79"/>
                  <a:pt x="64" y="79"/>
                </a:cubicBezTo>
                <a:cubicBezTo>
                  <a:pt x="64" y="48"/>
                  <a:pt x="48" y="32"/>
                  <a:pt x="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12031380" y="1275316"/>
            <a:ext cx="10441" cy="9136"/>
          </a:xfrm>
          <a:custGeom>
            <a:avLst/>
            <a:gdLst/>
            <a:ahLst/>
            <a:cxnLst/>
            <a:rect l="l" t="t" r="r" b="b"/>
            <a:pathLst>
              <a:path w="128" h="112" extrusionOk="0">
                <a:moveTo>
                  <a:pt x="80" y="0"/>
                </a:moveTo>
                <a:cubicBezTo>
                  <a:pt x="17" y="64"/>
                  <a:pt x="1" y="95"/>
                  <a:pt x="80" y="111"/>
                </a:cubicBezTo>
                <a:cubicBezTo>
                  <a:pt x="128" y="79"/>
                  <a:pt x="128" y="48"/>
                  <a:pt x="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12057236" y="1291548"/>
            <a:ext cx="5221" cy="8403"/>
          </a:xfrm>
          <a:custGeom>
            <a:avLst/>
            <a:gdLst/>
            <a:ahLst/>
            <a:cxnLst/>
            <a:rect l="l" t="t" r="r" b="b"/>
            <a:pathLst>
              <a:path w="64" h="103" extrusionOk="0">
                <a:moveTo>
                  <a:pt x="58" y="1"/>
                </a:moveTo>
                <a:cubicBezTo>
                  <a:pt x="56" y="1"/>
                  <a:pt x="53" y="2"/>
                  <a:pt x="48" y="7"/>
                </a:cubicBezTo>
                <a:cubicBezTo>
                  <a:pt x="32" y="7"/>
                  <a:pt x="1" y="23"/>
                  <a:pt x="1" y="23"/>
                </a:cubicBezTo>
                <a:cubicBezTo>
                  <a:pt x="1" y="39"/>
                  <a:pt x="1" y="70"/>
                  <a:pt x="16" y="102"/>
                </a:cubicBezTo>
                <a:lnTo>
                  <a:pt x="16" y="86"/>
                </a:lnTo>
                <a:lnTo>
                  <a:pt x="64" y="86"/>
                </a:lnTo>
                <a:cubicBezTo>
                  <a:pt x="64" y="70"/>
                  <a:pt x="64" y="23"/>
                  <a:pt x="64" y="23"/>
                </a:cubicBezTo>
                <a:cubicBezTo>
                  <a:pt x="64" y="12"/>
                  <a:pt x="64" y="1"/>
                  <a:pt x="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8"/>
          <p:cNvSpPr/>
          <p:nvPr/>
        </p:nvSpPr>
        <p:spPr>
          <a:xfrm>
            <a:off x="12540309" y="2117385"/>
            <a:ext cx="7831" cy="9136"/>
          </a:xfrm>
          <a:custGeom>
            <a:avLst/>
            <a:gdLst/>
            <a:ahLst/>
            <a:cxnLst/>
            <a:rect l="l" t="t" r="r" b="b"/>
            <a:pathLst>
              <a:path w="96" h="112" extrusionOk="0">
                <a:moveTo>
                  <a:pt x="48" y="1"/>
                </a:moveTo>
                <a:cubicBezTo>
                  <a:pt x="0" y="32"/>
                  <a:pt x="0" y="64"/>
                  <a:pt x="48" y="112"/>
                </a:cubicBezTo>
                <a:cubicBezTo>
                  <a:pt x="95" y="64"/>
                  <a:pt x="95" y="32"/>
                  <a:pt x="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8"/>
          <p:cNvSpPr/>
          <p:nvPr/>
        </p:nvSpPr>
        <p:spPr>
          <a:xfrm>
            <a:off x="11594888" y="2410558"/>
            <a:ext cx="11665" cy="5303"/>
          </a:xfrm>
          <a:custGeom>
            <a:avLst/>
            <a:gdLst/>
            <a:ahLst/>
            <a:cxnLst/>
            <a:rect l="l" t="t" r="r" b="b"/>
            <a:pathLst>
              <a:path w="143" h="65" extrusionOk="0">
                <a:moveTo>
                  <a:pt x="0" y="1"/>
                </a:moveTo>
                <a:cubicBezTo>
                  <a:pt x="0" y="48"/>
                  <a:pt x="16" y="64"/>
                  <a:pt x="63" y="64"/>
                </a:cubicBezTo>
                <a:cubicBezTo>
                  <a:pt x="111" y="64"/>
                  <a:pt x="143" y="64"/>
                  <a:pt x="1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8"/>
          <p:cNvSpPr/>
          <p:nvPr/>
        </p:nvSpPr>
        <p:spPr>
          <a:xfrm>
            <a:off x="11826060" y="1206877"/>
            <a:ext cx="6525" cy="2611"/>
          </a:xfrm>
          <a:custGeom>
            <a:avLst/>
            <a:gdLst/>
            <a:ahLst/>
            <a:cxnLst/>
            <a:rect l="l" t="t" r="r" b="b"/>
            <a:pathLst>
              <a:path w="80" h="32" extrusionOk="0">
                <a:moveTo>
                  <a:pt x="32" y="0"/>
                </a:moveTo>
                <a:cubicBezTo>
                  <a:pt x="16" y="0"/>
                  <a:pt x="0" y="16"/>
                  <a:pt x="0" y="16"/>
                </a:cubicBezTo>
                <a:lnTo>
                  <a:pt x="48" y="32"/>
                </a:lnTo>
                <a:lnTo>
                  <a:pt x="80" y="16"/>
                </a:lnTo>
                <a:cubicBezTo>
                  <a:pt x="64" y="16"/>
                  <a:pt x="48" y="0"/>
                  <a:pt x="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8"/>
          <p:cNvSpPr/>
          <p:nvPr/>
        </p:nvSpPr>
        <p:spPr>
          <a:xfrm>
            <a:off x="11970688" y="1239099"/>
            <a:ext cx="9136" cy="5303"/>
          </a:xfrm>
          <a:custGeom>
            <a:avLst/>
            <a:gdLst/>
            <a:ahLst/>
            <a:cxnLst/>
            <a:rect l="l" t="t" r="r" b="b"/>
            <a:pathLst>
              <a:path w="112" h="65" extrusionOk="0">
                <a:moveTo>
                  <a:pt x="64" y="1"/>
                </a:moveTo>
                <a:lnTo>
                  <a:pt x="1" y="64"/>
                </a:lnTo>
                <a:cubicBezTo>
                  <a:pt x="64" y="48"/>
                  <a:pt x="112" y="48"/>
                  <a:pt x="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8"/>
          <p:cNvSpPr/>
          <p:nvPr/>
        </p:nvSpPr>
        <p:spPr>
          <a:xfrm>
            <a:off x="11966856" y="1243015"/>
            <a:ext cx="6525" cy="5221"/>
          </a:xfrm>
          <a:custGeom>
            <a:avLst/>
            <a:gdLst/>
            <a:ahLst/>
            <a:cxnLst/>
            <a:rect l="l" t="t" r="r" b="b"/>
            <a:pathLst>
              <a:path w="80" h="64" extrusionOk="0">
                <a:moveTo>
                  <a:pt x="79" y="0"/>
                </a:moveTo>
                <a:cubicBezTo>
                  <a:pt x="32" y="0"/>
                  <a:pt x="0" y="16"/>
                  <a:pt x="0" y="64"/>
                </a:cubicBezTo>
                <a:cubicBezTo>
                  <a:pt x="48" y="64"/>
                  <a:pt x="79" y="48"/>
                  <a:pt x="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8"/>
          <p:cNvSpPr/>
          <p:nvPr/>
        </p:nvSpPr>
        <p:spPr>
          <a:xfrm>
            <a:off x="12000380" y="1267568"/>
            <a:ext cx="6608" cy="2611"/>
          </a:xfrm>
          <a:custGeom>
            <a:avLst/>
            <a:gdLst/>
            <a:ahLst/>
            <a:cxnLst/>
            <a:rect l="l" t="t" r="r" b="b"/>
            <a:pathLst>
              <a:path w="81" h="32" extrusionOk="0">
                <a:moveTo>
                  <a:pt x="48" y="0"/>
                </a:moveTo>
                <a:cubicBezTo>
                  <a:pt x="33" y="0"/>
                  <a:pt x="17" y="16"/>
                  <a:pt x="1" y="16"/>
                </a:cubicBezTo>
                <a:lnTo>
                  <a:pt x="33" y="32"/>
                </a:lnTo>
                <a:lnTo>
                  <a:pt x="80" y="16"/>
                </a:lnTo>
                <a:cubicBezTo>
                  <a:pt x="64" y="16"/>
                  <a:pt x="48" y="0"/>
                  <a:pt x="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8"/>
          <p:cNvSpPr/>
          <p:nvPr/>
        </p:nvSpPr>
        <p:spPr>
          <a:xfrm>
            <a:off x="12052099" y="1271402"/>
            <a:ext cx="3916" cy="5303"/>
          </a:xfrm>
          <a:custGeom>
            <a:avLst/>
            <a:gdLst/>
            <a:ahLst/>
            <a:cxnLst/>
            <a:rect l="l" t="t" r="r" b="b"/>
            <a:pathLst>
              <a:path w="48" h="65" extrusionOk="0">
                <a:moveTo>
                  <a:pt x="32" y="1"/>
                </a:moveTo>
                <a:lnTo>
                  <a:pt x="0" y="32"/>
                </a:lnTo>
                <a:lnTo>
                  <a:pt x="32" y="64"/>
                </a:lnTo>
                <a:cubicBezTo>
                  <a:pt x="32" y="48"/>
                  <a:pt x="48" y="32"/>
                  <a:pt x="48" y="17"/>
                </a:cubicBezTo>
                <a:cubicBezTo>
                  <a:pt x="48" y="17"/>
                  <a:pt x="32" y="1"/>
                  <a:pt x="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8"/>
          <p:cNvSpPr/>
          <p:nvPr/>
        </p:nvSpPr>
        <p:spPr>
          <a:xfrm>
            <a:off x="12108874" y="1290489"/>
            <a:ext cx="5303" cy="5547"/>
          </a:xfrm>
          <a:custGeom>
            <a:avLst/>
            <a:gdLst/>
            <a:ahLst/>
            <a:cxnLst/>
            <a:rect l="l" t="t" r="r" b="b"/>
            <a:pathLst>
              <a:path w="65" h="68" extrusionOk="0">
                <a:moveTo>
                  <a:pt x="39" y="0"/>
                </a:moveTo>
                <a:cubicBezTo>
                  <a:pt x="31" y="0"/>
                  <a:pt x="19" y="6"/>
                  <a:pt x="1" y="20"/>
                </a:cubicBezTo>
                <a:lnTo>
                  <a:pt x="64" y="68"/>
                </a:lnTo>
                <a:cubicBezTo>
                  <a:pt x="53" y="34"/>
                  <a:pt x="58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8"/>
          <p:cNvSpPr/>
          <p:nvPr/>
        </p:nvSpPr>
        <p:spPr>
          <a:xfrm>
            <a:off x="11229360" y="1524601"/>
            <a:ext cx="5221" cy="2611"/>
          </a:xfrm>
          <a:custGeom>
            <a:avLst/>
            <a:gdLst/>
            <a:ahLst/>
            <a:cxnLst/>
            <a:rect l="l" t="t" r="r" b="b"/>
            <a:pathLst>
              <a:path w="64" h="32" extrusionOk="0">
                <a:moveTo>
                  <a:pt x="48" y="0"/>
                </a:moveTo>
                <a:lnTo>
                  <a:pt x="0" y="16"/>
                </a:lnTo>
                <a:lnTo>
                  <a:pt x="16" y="32"/>
                </a:lnTo>
                <a:cubicBezTo>
                  <a:pt x="32" y="32"/>
                  <a:pt x="48" y="16"/>
                  <a:pt x="64" y="16"/>
                </a:cubicBezTo>
                <a:lnTo>
                  <a:pt x="4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8"/>
          <p:cNvSpPr/>
          <p:nvPr/>
        </p:nvSpPr>
        <p:spPr>
          <a:xfrm>
            <a:off x="12559642" y="1692149"/>
            <a:ext cx="5303" cy="5547"/>
          </a:xfrm>
          <a:custGeom>
            <a:avLst/>
            <a:gdLst/>
            <a:ahLst/>
            <a:cxnLst/>
            <a:rect l="l" t="t" r="r" b="b"/>
            <a:pathLst>
              <a:path w="65" h="68" extrusionOk="0">
                <a:moveTo>
                  <a:pt x="32" y="1"/>
                </a:moveTo>
                <a:cubicBezTo>
                  <a:pt x="25" y="1"/>
                  <a:pt x="15" y="6"/>
                  <a:pt x="1" y="20"/>
                </a:cubicBezTo>
                <a:lnTo>
                  <a:pt x="64" y="68"/>
                </a:lnTo>
                <a:cubicBezTo>
                  <a:pt x="53" y="34"/>
                  <a:pt x="50" y="1"/>
                  <a:pt x="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8"/>
          <p:cNvSpPr/>
          <p:nvPr/>
        </p:nvSpPr>
        <p:spPr>
          <a:xfrm>
            <a:off x="12568696" y="1704141"/>
            <a:ext cx="6525" cy="5547"/>
          </a:xfrm>
          <a:custGeom>
            <a:avLst/>
            <a:gdLst/>
            <a:ahLst/>
            <a:cxnLst/>
            <a:rect l="l" t="t" r="r" b="b"/>
            <a:pathLst>
              <a:path w="80" h="68" extrusionOk="0">
                <a:moveTo>
                  <a:pt x="1" y="0"/>
                </a:moveTo>
                <a:lnTo>
                  <a:pt x="1" y="0"/>
                </a:lnTo>
                <a:cubicBezTo>
                  <a:pt x="12" y="34"/>
                  <a:pt x="15" y="67"/>
                  <a:pt x="39" y="67"/>
                </a:cubicBezTo>
                <a:cubicBezTo>
                  <a:pt x="48" y="67"/>
                  <a:pt x="61" y="61"/>
                  <a:pt x="80" y="48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8"/>
          <p:cNvSpPr/>
          <p:nvPr/>
        </p:nvSpPr>
        <p:spPr>
          <a:xfrm>
            <a:off x="12575140" y="1724779"/>
            <a:ext cx="6525" cy="3916"/>
          </a:xfrm>
          <a:custGeom>
            <a:avLst/>
            <a:gdLst/>
            <a:ahLst/>
            <a:cxnLst/>
            <a:rect l="l" t="t" r="r" b="b"/>
            <a:pathLst>
              <a:path w="80" h="48" extrusionOk="0">
                <a:moveTo>
                  <a:pt x="48" y="0"/>
                </a:moveTo>
                <a:cubicBezTo>
                  <a:pt x="33" y="16"/>
                  <a:pt x="17" y="16"/>
                  <a:pt x="1" y="32"/>
                </a:cubicBezTo>
                <a:lnTo>
                  <a:pt x="33" y="48"/>
                </a:lnTo>
                <a:cubicBezTo>
                  <a:pt x="48" y="32"/>
                  <a:pt x="64" y="32"/>
                  <a:pt x="80" y="32"/>
                </a:cubicBezTo>
                <a:cubicBezTo>
                  <a:pt x="64" y="16"/>
                  <a:pt x="48" y="0"/>
                  <a:pt x="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8"/>
          <p:cNvSpPr/>
          <p:nvPr/>
        </p:nvSpPr>
        <p:spPr>
          <a:xfrm>
            <a:off x="12570000" y="1767359"/>
            <a:ext cx="5221" cy="2692"/>
          </a:xfrm>
          <a:custGeom>
            <a:avLst/>
            <a:gdLst/>
            <a:ahLst/>
            <a:cxnLst/>
            <a:rect l="l" t="t" r="r" b="b"/>
            <a:pathLst>
              <a:path w="64" h="33" extrusionOk="0">
                <a:moveTo>
                  <a:pt x="16" y="1"/>
                </a:moveTo>
                <a:cubicBezTo>
                  <a:pt x="16" y="1"/>
                  <a:pt x="1" y="17"/>
                  <a:pt x="1" y="17"/>
                </a:cubicBezTo>
                <a:lnTo>
                  <a:pt x="48" y="33"/>
                </a:lnTo>
                <a:lnTo>
                  <a:pt x="64" y="17"/>
                </a:lnTo>
                <a:cubicBezTo>
                  <a:pt x="48" y="17"/>
                  <a:pt x="32" y="1"/>
                  <a:pt x="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8"/>
          <p:cNvSpPr/>
          <p:nvPr/>
        </p:nvSpPr>
        <p:spPr>
          <a:xfrm>
            <a:off x="12576444" y="1776661"/>
            <a:ext cx="5221" cy="5057"/>
          </a:xfrm>
          <a:custGeom>
            <a:avLst/>
            <a:gdLst/>
            <a:ahLst/>
            <a:cxnLst/>
            <a:rect l="l" t="t" r="r" b="b"/>
            <a:pathLst>
              <a:path w="64" h="62" extrusionOk="0">
                <a:moveTo>
                  <a:pt x="38" y="1"/>
                </a:moveTo>
                <a:cubicBezTo>
                  <a:pt x="30" y="1"/>
                  <a:pt x="18" y="5"/>
                  <a:pt x="1" y="14"/>
                </a:cubicBezTo>
                <a:lnTo>
                  <a:pt x="64" y="61"/>
                </a:lnTo>
                <a:cubicBezTo>
                  <a:pt x="53" y="27"/>
                  <a:pt x="58" y="1"/>
                  <a:pt x="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8"/>
          <p:cNvSpPr/>
          <p:nvPr/>
        </p:nvSpPr>
        <p:spPr>
          <a:xfrm>
            <a:off x="11095012" y="1823157"/>
            <a:ext cx="5221" cy="5057"/>
          </a:xfrm>
          <a:custGeom>
            <a:avLst/>
            <a:gdLst/>
            <a:ahLst/>
            <a:cxnLst/>
            <a:rect l="l" t="t" r="r" b="b"/>
            <a:pathLst>
              <a:path w="64" h="62" extrusionOk="0">
                <a:moveTo>
                  <a:pt x="31" y="1"/>
                </a:moveTo>
                <a:cubicBezTo>
                  <a:pt x="23" y="1"/>
                  <a:pt x="14" y="5"/>
                  <a:pt x="0" y="14"/>
                </a:cubicBezTo>
                <a:lnTo>
                  <a:pt x="64" y="61"/>
                </a:lnTo>
                <a:cubicBezTo>
                  <a:pt x="52" y="27"/>
                  <a:pt x="49" y="1"/>
                  <a:pt x="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8"/>
          <p:cNvSpPr/>
          <p:nvPr/>
        </p:nvSpPr>
        <p:spPr>
          <a:xfrm>
            <a:off x="12598389" y="1883600"/>
            <a:ext cx="5303" cy="3997"/>
          </a:xfrm>
          <a:custGeom>
            <a:avLst/>
            <a:gdLst/>
            <a:ahLst/>
            <a:cxnLst/>
            <a:rect l="l" t="t" r="r" b="b"/>
            <a:pathLst>
              <a:path w="65" h="49" extrusionOk="0">
                <a:moveTo>
                  <a:pt x="17" y="1"/>
                </a:moveTo>
                <a:cubicBezTo>
                  <a:pt x="17" y="1"/>
                  <a:pt x="1" y="33"/>
                  <a:pt x="1" y="33"/>
                </a:cubicBezTo>
                <a:lnTo>
                  <a:pt x="39" y="45"/>
                </a:lnTo>
                <a:lnTo>
                  <a:pt x="39" y="45"/>
                </a:lnTo>
                <a:lnTo>
                  <a:pt x="64" y="33"/>
                </a:lnTo>
                <a:cubicBezTo>
                  <a:pt x="48" y="17"/>
                  <a:pt x="33" y="17"/>
                  <a:pt x="17" y="1"/>
                </a:cubicBezTo>
                <a:close/>
                <a:moveTo>
                  <a:pt x="39" y="45"/>
                </a:moveTo>
                <a:lnTo>
                  <a:pt x="33" y="48"/>
                </a:lnTo>
                <a:lnTo>
                  <a:pt x="48" y="48"/>
                </a:lnTo>
                <a:lnTo>
                  <a:pt x="39" y="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>
            <a:off x="12602301" y="1967620"/>
            <a:ext cx="9136" cy="5221"/>
          </a:xfrm>
          <a:custGeom>
            <a:avLst/>
            <a:gdLst/>
            <a:ahLst/>
            <a:cxnLst/>
            <a:rect l="l" t="t" r="r" b="b"/>
            <a:pathLst>
              <a:path w="112" h="64" extrusionOk="0">
                <a:moveTo>
                  <a:pt x="64" y="0"/>
                </a:moveTo>
                <a:lnTo>
                  <a:pt x="64" y="0"/>
                </a:lnTo>
                <a:cubicBezTo>
                  <a:pt x="32" y="16"/>
                  <a:pt x="16" y="32"/>
                  <a:pt x="0" y="63"/>
                </a:cubicBezTo>
                <a:cubicBezTo>
                  <a:pt x="64" y="48"/>
                  <a:pt x="111" y="48"/>
                  <a:pt x="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>
            <a:off x="12597165" y="1971455"/>
            <a:ext cx="7831" cy="5221"/>
          </a:xfrm>
          <a:custGeom>
            <a:avLst/>
            <a:gdLst/>
            <a:ahLst/>
            <a:cxnLst/>
            <a:rect l="l" t="t" r="r" b="b"/>
            <a:pathLst>
              <a:path w="96" h="64" extrusionOk="0">
                <a:moveTo>
                  <a:pt x="95" y="1"/>
                </a:moveTo>
                <a:cubicBezTo>
                  <a:pt x="48" y="16"/>
                  <a:pt x="0" y="16"/>
                  <a:pt x="48" y="64"/>
                </a:cubicBezTo>
                <a:cubicBezTo>
                  <a:pt x="63" y="48"/>
                  <a:pt x="79" y="32"/>
                  <a:pt x="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>
            <a:off x="12055932" y="2410558"/>
            <a:ext cx="6525" cy="4324"/>
          </a:xfrm>
          <a:custGeom>
            <a:avLst/>
            <a:gdLst/>
            <a:ahLst/>
            <a:cxnLst/>
            <a:rect l="l" t="t" r="r" b="b"/>
            <a:pathLst>
              <a:path w="80" h="53" extrusionOk="0">
                <a:moveTo>
                  <a:pt x="17" y="1"/>
                </a:moveTo>
                <a:cubicBezTo>
                  <a:pt x="32" y="17"/>
                  <a:pt x="1" y="48"/>
                  <a:pt x="48" y="48"/>
                </a:cubicBezTo>
                <a:cubicBezTo>
                  <a:pt x="54" y="51"/>
                  <a:pt x="59" y="53"/>
                  <a:pt x="63" y="53"/>
                </a:cubicBezTo>
                <a:cubicBezTo>
                  <a:pt x="80" y="53"/>
                  <a:pt x="80" y="27"/>
                  <a:pt x="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8"/>
          <p:cNvSpPr/>
          <p:nvPr/>
        </p:nvSpPr>
        <p:spPr>
          <a:xfrm>
            <a:off x="12085624" y="2161355"/>
            <a:ext cx="16885" cy="12317"/>
          </a:xfrm>
          <a:custGeom>
            <a:avLst/>
            <a:gdLst/>
            <a:ahLst/>
            <a:cxnLst/>
            <a:rect l="l" t="t" r="r" b="b"/>
            <a:pathLst>
              <a:path w="207" h="151" extrusionOk="0">
                <a:moveTo>
                  <a:pt x="191" y="0"/>
                </a:moveTo>
                <a:cubicBezTo>
                  <a:pt x="159" y="32"/>
                  <a:pt x="128" y="63"/>
                  <a:pt x="96" y="79"/>
                </a:cubicBezTo>
                <a:cubicBezTo>
                  <a:pt x="85" y="85"/>
                  <a:pt x="71" y="85"/>
                  <a:pt x="57" y="85"/>
                </a:cubicBezTo>
                <a:lnTo>
                  <a:pt x="57" y="85"/>
                </a:lnTo>
                <a:cubicBezTo>
                  <a:pt x="29" y="85"/>
                  <a:pt x="1" y="85"/>
                  <a:pt x="1" y="127"/>
                </a:cubicBezTo>
                <a:cubicBezTo>
                  <a:pt x="33" y="143"/>
                  <a:pt x="68" y="151"/>
                  <a:pt x="104" y="151"/>
                </a:cubicBezTo>
                <a:cubicBezTo>
                  <a:pt x="139" y="151"/>
                  <a:pt x="175" y="143"/>
                  <a:pt x="207" y="127"/>
                </a:cubicBezTo>
                <a:lnTo>
                  <a:pt x="20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8"/>
          <p:cNvSpPr/>
          <p:nvPr/>
        </p:nvSpPr>
        <p:spPr>
          <a:xfrm>
            <a:off x="11970690" y="2197492"/>
            <a:ext cx="15580" cy="11665"/>
          </a:xfrm>
          <a:custGeom>
            <a:avLst/>
            <a:gdLst/>
            <a:ahLst/>
            <a:cxnLst/>
            <a:rect l="l" t="t" r="r" b="b"/>
            <a:pathLst>
              <a:path w="191" h="143" extrusionOk="0">
                <a:moveTo>
                  <a:pt x="127" y="0"/>
                </a:moveTo>
                <a:lnTo>
                  <a:pt x="32" y="80"/>
                </a:lnTo>
                <a:cubicBezTo>
                  <a:pt x="32" y="95"/>
                  <a:pt x="1" y="143"/>
                  <a:pt x="64" y="143"/>
                </a:cubicBezTo>
                <a:lnTo>
                  <a:pt x="159" y="80"/>
                </a:lnTo>
                <a:cubicBezTo>
                  <a:pt x="159" y="48"/>
                  <a:pt x="191" y="0"/>
                  <a:pt x="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8"/>
          <p:cNvSpPr/>
          <p:nvPr/>
        </p:nvSpPr>
        <p:spPr>
          <a:xfrm>
            <a:off x="12012048" y="2191699"/>
            <a:ext cx="11665" cy="4895"/>
          </a:xfrm>
          <a:custGeom>
            <a:avLst/>
            <a:gdLst/>
            <a:ahLst/>
            <a:cxnLst/>
            <a:rect l="l" t="t" r="r" b="b"/>
            <a:pathLst>
              <a:path w="143" h="60" extrusionOk="0">
                <a:moveTo>
                  <a:pt x="72" y="0"/>
                </a:moveTo>
                <a:cubicBezTo>
                  <a:pt x="44" y="0"/>
                  <a:pt x="16" y="8"/>
                  <a:pt x="0" y="24"/>
                </a:cubicBezTo>
                <a:cubicBezTo>
                  <a:pt x="16" y="48"/>
                  <a:pt x="44" y="60"/>
                  <a:pt x="72" y="60"/>
                </a:cubicBezTo>
                <a:cubicBezTo>
                  <a:pt x="99" y="60"/>
                  <a:pt x="127" y="48"/>
                  <a:pt x="143" y="24"/>
                </a:cubicBezTo>
                <a:cubicBezTo>
                  <a:pt x="127" y="8"/>
                  <a:pt x="99" y="0"/>
                  <a:pt x="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8"/>
          <p:cNvSpPr/>
          <p:nvPr/>
        </p:nvSpPr>
        <p:spPr>
          <a:xfrm>
            <a:off x="11957802" y="2200102"/>
            <a:ext cx="10441" cy="9055"/>
          </a:xfrm>
          <a:custGeom>
            <a:avLst/>
            <a:gdLst/>
            <a:ahLst/>
            <a:cxnLst/>
            <a:rect l="l" t="t" r="r" b="b"/>
            <a:pathLst>
              <a:path w="128" h="111" extrusionOk="0">
                <a:moveTo>
                  <a:pt x="80" y="0"/>
                </a:moveTo>
                <a:cubicBezTo>
                  <a:pt x="32" y="63"/>
                  <a:pt x="0" y="95"/>
                  <a:pt x="80" y="111"/>
                </a:cubicBezTo>
                <a:cubicBezTo>
                  <a:pt x="127" y="79"/>
                  <a:pt x="127" y="48"/>
                  <a:pt x="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8"/>
          <p:cNvSpPr/>
          <p:nvPr/>
        </p:nvSpPr>
        <p:spPr>
          <a:xfrm>
            <a:off x="11898416" y="2210377"/>
            <a:ext cx="7749" cy="9136"/>
          </a:xfrm>
          <a:custGeom>
            <a:avLst/>
            <a:gdLst/>
            <a:ahLst/>
            <a:cxnLst/>
            <a:rect l="l" t="t" r="r" b="b"/>
            <a:pathLst>
              <a:path w="95" h="112" extrusionOk="0">
                <a:moveTo>
                  <a:pt x="48" y="1"/>
                </a:moveTo>
                <a:cubicBezTo>
                  <a:pt x="0" y="32"/>
                  <a:pt x="0" y="80"/>
                  <a:pt x="48" y="112"/>
                </a:cubicBezTo>
                <a:cubicBezTo>
                  <a:pt x="95" y="80"/>
                  <a:pt x="95" y="32"/>
                  <a:pt x="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/>
          <p:nvPr/>
        </p:nvSpPr>
        <p:spPr>
          <a:xfrm>
            <a:off x="11698155" y="2205240"/>
            <a:ext cx="2692" cy="5221"/>
          </a:xfrm>
          <a:custGeom>
            <a:avLst/>
            <a:gdLst/>
            <a:ahLst/>
            <a:cxnLst/>
            <a:rect l="l" t="t" r="r" b="b"/>
            <a:pathLst>
              <a:path w="33" h="64" extrusionOk="0">
                <a:moveTo>
                  <a:pt x="17" y="0"/>
                </a:moveTo>
                <a:cubicBezTo>
                  <a:pt x="17" y="16"/>
                  <a:pt x="1" y="16"/>
                  <a:pt x="1" y="16"/>
                </a:cubicBezTo>
                <a:cubicBezTo>
                  <a:pt x="1" y="32"/>
                  <a:pt x="17" y="48"/>
                  <a:pt x="17" y="64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32"/>
                  <a:pt x="32" y="16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8"/>
          <p:cNvSpPr/>
          <p:nvPr/>
        </p:nvSpPr>
        <p:spPr>
          <a:xfrm>
            <a:off x="11944912" y="2206545"/>
            <a:ext cx="5221" cy="2611"/>
          </a:xfrm>
          <a:custGeom>
            <a:avLst/>
            <a:gdLst/>
            <a:ahLst/>
            <a:cxnLst/>
            <a:rect l="l" t="t" r="r" b="b"/>
            <a:pathLst>
              <a:path w="64" h="32" extrusionOk="0">
                <a:moveTo>
                  <a:pt x="48" y="0"/>
                </a:moveTo>
                <a:cubicBezTo>
                  <a:pt x="32" y="0"/>
                  <a:pt x="16" y="16"/>
                  <a:pt x="0" y="16"/>
                </a:cubicBezTo>
                <a:lnTo>
                  <a:pt x="16" y="32"/>
                </a:lnTo>
                <a:lnTo>
                  <a:pt x="63" y="16"/>
                </a:lnTo>
                <a:cubicBezTo>
                  <a:pt x="63" y="16"/>
                  <a:pt x="48" y="0"/>
                  <a:pt x="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>
            <a:off x="11809259" y="2212990"/>
            <a:ext cx="5221" cy="6281"/>
          </a:xfrm>
          <a:custGeom>
            <a:avLst/>
            <a:gdLst/>
            <a:ahLst/>
            <a:cxnLst/>
            <a:rect l="l" t="t" r="r" b="b"/>
            <a:pathLst>
              <a:path w="64" h="77" extrusionOk="0">
                <a:moveTo>
                  <a:pt x="1" y="0"/>
                </a:moveTo>
                <a:lnTo>
                  <a:pt x="1" y="0"/>
                </a:lnTo>
                <a:cubicBezTo>
                  <a:pt x="12" y="47"/>
                  <a:pt x="7" y="76"/>
                  <a:pt x="28" y="76"/>
                </a:cubicBezTo>
                <a:cubicBezTo>
                  <a:pt x="36" y="76"/>
                  <a:pt x="47" y="72"/>
                  <a:pt x="64" y="6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8"/>
          <p:cNvSpPr/>
          <p:nvPr/>
        </p:nvSpPr>
        <p:spPr>
          <a:xfrm>
            <a:off x="11678825" y="2219432"/>
            <a:ext cx="7831" cy="5221"/>
          </a:xfrm>
          <a:custGeom>
            <a:avLst/>
            <a:gdLst/>
            <a:ahLst/>
            <a:cxnLst/>
            <a:rect l="l" t="t" r="r" b="b"/>
            <a:pathLst>
              <a:path w="96" h="64" extrusionOk="0">
                <a:moveTo>
                  <a:pt x="48" y="1"/>
                </a:moveTo>
                <a:lnTo>
                  <a:pt x="0" y="64"/>
                </a:lnTo>
                <a:cubicBezTo>
                  <a:pt x="48" y="48"/>
                  <a:pt x="95" y="64"/>
                  <a:pt x="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8"/>
          <p:cNvSpPr/>
          <p:nvPr/>
        </p:nvSpPr>
        <p:spPr>
          <a:xfrm>
            <a:off x="11725320" y="2229793"/>
            <a:ext cx="5221" cy="2611"/>
          </a:xfrm>
          <a:custGeom>
            <a:avLst/>
            <a:gdLst/>
            <a:ahLst/>
            <a:cxnLst/>
            <a:rect l="l" t="t" r="r" b="b"/>
            <a:pathLst>
              <a:path w="64" h="32" extrusionOk="0">
                <a:moveTo>
                  <a:pt x="48" y="0"/>
                </a:moveTo>
                <a:cubicBezTo>
                  <a:pt x="32" y="0"/>
                  <a:pt x="16" y="16"/>
                  <a:pt x="0" y="16"/>
                </a:cubicBezTo>
                <a:cubicBezTo>
                  <a:pt x="0" y="32"/>
                  <a:pt x="16" y="32"/>
                  <a:pt x="16" y="32"/>
                </a:cubicBezTo>
                <a:lnTo>
                  <a:pt x="64" y="16"/>
                </a:lnTo>
                <a:cubicBezTo>
                  <a:pt x="64" y="16"/>
                  <a:pt x="48" y="0"/>
                  <a:pt x="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8"/>
          <p:cNvSpPr/>
          <p:nvPr/>
        </p:nvSpPr>
        <p:spPr>
          <a:xfrm>
            <a:off x="11499285" y="1891349"/>
            <a:ext cx="23329" cy="24635"/>
          </a:xfrm>
          <a:custGeom>
            <a:avLst/>
            <a:gdLst/>
            <a:ahLst/>
            <a:cxnLst/>
            <a:rect l="l" t="t" r="r" b="b"/>
            <a:pathLst>
              <a:path w="286" h="302" extrusionOk="0">
                <a:moveTo>
                  <a:pt x="111" y="1"/>
                </a:moveTo>
                <a:lnTo>
                  <a:pt x="0" y="96"/>
                </a:lnTo>
                <a:cubicBezTo>
                  <a:pt x="80" y="159"/>
                  <a:pt x="159" y="223"/>
                  <a:pt x="175" y="302"/>
                </a:cubicBezTo>
                <a:lnTo>
                  <a:pt x="285" y="302"/>
                </a:lnTo>
                <a:lnTo>
                  <a:pt x="285" y="207"/>
                </a:lnTo>
                <a:lnTo>
                  <a:pt x="159" y="112"/>
                </a:lnTo>
                <a:cubicBezTo>
                  <a:pt x="143" y="64"/>
                  <a:pt x="127" y="48"/>
                  <a:pt x="1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8"/>
          <p:cNvSpPr/>
          <p:nvPr/>
        </p:nvSpPr>
        <p:spPr>
          <a:xfrm>
            <a:off x="11522532" y="1915903"/>
            <a:ext cx="16885" cy="9136"/>
          </a:xfrm>
          <a:custGeom>
            <a:avLst/>
            <a:gdLst/>
            <a:ahLst/>
            <a:cxnLst/>
            <a:rect l="l" t="t" r="r" b="b"/>
            <a:pathLst>
              <a:path w="207" h="112" extrusionOk="0">
                <a:moveTo>
                  <a:pt x="0" y="1"/>
                </a:moveTo>
                <a:lnTo>
                  <a:pt x="0" y="112"/>
                </a:lnTo>
                <a:lnTo>
                  <a:pt x="127" y="112"/>
                </a:lnTo>
                <a:cubicBezTo>
                  <a:pt x="127" y="80"/>
                  <a:pt x="159" y="64"/>
                  <a:pt x="206" y="64"/>
                </a:cubicBezTo>
                <a:cubicBezTo>
                  <a:pt x="206" y="32"/>
                  <a:pt x="206" y="1"/>
                  <a:pt x="1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8"/>
          <p:cNvSpPr/>
          <p:nvPr/>
        </p:nvSpPr>
        <p:spPr>
          <a:xfrm>
            <a:off x="11463147" y="1837104"/>
            <a:ext cx="9055" cy="9136"/>
          </a:xfrm>
          <a:custGeom>
            <a:avLst/>
            <a:gdLst/>
            <a:ahLst/>
            <a:cxnLst/>
            <a:rect l="l" t="t" r="r" b="b"/>
            <a:pathLst>
              <a:path w="111" h="112" extrusionOk="0">
                <a:moveTo>
                  <a:pt x="79" y="1"/>
                </a:moveTo>
                <a:lnTo>
                  <a:pt x="79" y="1"/>
                </a:lnTo>
                <a:cubicBezTo>
                  <a:pt x="0" y="17"/>
                  <a:pt x="48" y="64"/>
                  <a:pt x="32" y="112"/>
                </a:cubicBezTo>
                <a:cubicBezTo>
                  <a:pt x="111" y="80"/>
                  <a:pt x="111" y="80"/>
                  <a:pt x="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8"/>
          <p:cNvSpPr/>
          <p:nvPr/>
        </p:nvSpPr>
        <p:spPr>
          <a:xfrm>
            <a:off x="11472120" y="1794524"/>
            <a:ext cx="3997" cy="5221"/>
          </a:xfrm>
          <a:custGeom>
            <a:avLst/>
            <a:gdLst/>
            <a:ahLst/>
            <a:cxnLst/>
            <a:rect l="l" t="t" r="r" b="b"/>
            <a:pathLst>
              <a:path w="49" h="64" extrusionOk="0">
                <a:moveTo>
                  <a:pt x="33" y="0"/>
                </a:moveTo>
                <a:cubicBezTo>
                  <a:pt x="17" y="0"/>
                  <a:pt x="1" y="16"/>
                  <a:pt x="1" y="16"/>
                </a:cubicBezTo>
                <a:cubicBezTo>
                  <a:pt x="17" y="32"/>
                  <a:pt x="17" y="48"/>
                  <a:pt x="33" y="64"/>
                </a:cubicBezTo>
                <a:lnTo>
                  <a:pt x="48" y="32"/>
                </a:lnTo>
                <a:lnTo>
                  <a:pt x="3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8"/>
          <p:cNvSpPr/>
          <p:nvPr/>
        </p:nvSpPr>
        <p:spPr>
          <a:xfrm>
            <a:off x="11978439" y="1882378"/>
            <a:ext cx="16885" cy="14601"/>
          </a:xfrm>
          <a:custGeom>
            <a:avLst/>
            <a:gdLst/>
            <a:ahLst/>
            <a:cxnLst/>
            <a:rect l="l" t="t" r="r" b="b"/>
            <a:pathLst>
              <a:path w="207" h="179" extrusionOk="0">
                <a:moveTo>
                  <a:pt x="1" y="0"/>
                </a:moveTo>
                <a:lnTo>
                  <a:pt x="1" y="111"/>
                </a:lnTo>
                <a:cubicBezTo>
                  <a:pt x="48" y="111"/>
                  <a:pt x="64" y="143"/>
                  <a:pt x="64" y="174"/>
                </a:cubicBezTo>
                <a:cubicBezTo>
                  <a:pt x="88" y="174"/>
                  <a:pt x="112" y="178"/>
                  <a:pt x="133" y="178"/>
                </a:cubicBezTo>
                <a:cubicBezTo>
                  <a:pt x="155" y="178"/>
                  <a:pt x="175" y="174"/>
                  <a:pt x="191" y="158"/>
                </a:cubicBezTo>
                <a:cubicBezTo>
                  <a:pt x="207" y="143"/>
                  <a:pt x="207" y="127"/>
                  <a:pt x="207" y="95"/>
                </a:cubicBezTo>
                <a:lnTo>
                  <a:pt x="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66841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>
            <a:spLocks noGrp="1"/>
          </p:cNvSpPr>
          <p:nvPr>
            <p:ph type="title"/>
          </p:nvPr>
        </p:nvSpPr>
        <p:spPr>
          <a:xfrm>
            <a:off x="2610600" y="2406351"/>
            <a:ext cx="69708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subTitle" idx="1"/>
          </p:nvPr>
        </p:nvSpPr>
        <p:spPr>
          <a:xfrm>
            <a:off x="2610733" y="3259133"/>
            <a:ext cx="6970800" cy="13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9"/>
          <p:cNvSpPr/>
          <p:nvPr/>
        </p:nvSpPr>
        <p:spPr>
          <a:xfrm rot="-2363009">
            <a:off x="9726583" y="2215892"/>
            <a:ext cx="4581556" cy="2541353"/>
          </a:xfrm>
          <a:custGeom>
            <a:avLst/>
            <a:gdLst/>
            <a:ahLst/>
            <a:cxnLst/>
            <a:rect l="l" t="t" r="r" b="b"/>
            <a:pathLst>
              <a:path w="44857" h="16880" extrusionOk="0">
                <a:moveTo>
                  <a:pt x="20331" y="112"/>
                </a:moveTo>
                <a:cubicBezTo>
                  <a:pt x="20301" y="190"/>
                  <a:pt x="20290" y="220"/>
                  <a:pt x="20252" y="220"/>
                </a:cubicBezTo>
                <a:cubicBezTo>
                  <a:pt x="20228" y="220"/>
                  <a:pt x="20195" y="209"/>
                  <a:pt x="20141" y="191"/>
                </a:cubicBezTo>
                <a:cubicBezTo>
                  <a:pt x="20156" y="127"/>
                  <a:pt x="20188" y="115"/>
                  <a:pt x="20224" y="115"/>
                </a:cubicBezTo>
                <a:cubicBezTo>
                  <a:pt x="20245" y="115"/>
                  <a:pt x="20268" y="120"/>
                  <a:pt x="20290" y="120"/>
                </a:cubicBezTo>
                <a:cubicBezTo>
                  <a:pt x="20304" y="120"/>
                  <a:pt x="20318" y="118"/>
                  <a:pt x="20331" y="112"/>
                </a:cubicBezTo>
                <a:close/>
                <a:moveTo>
                  <a:pt x="21075" y="222"/>
                </a:moveTo>
                <a:lnTo>
                  <a:pt x="21075" y="222"/>
                </a:lnTo>
                <a:cubicBezTo>
                  <a:pt x="21122" y="238"/>
                  <a:pt x="21154" y="270"/>
                  <a:pt x="21186" y="302"/>
                </a:cubicBezTo>
                <a:cubicBezTo>
                  <a:pt x="21156" y="323"/>
                  <a:pt x="21135" y="332"/>
                  <a:pt x="21120" y="332"/>
                </a:cubicBezTo>
                <a:cubicBezTo>
                  <a:pt x="21081" y="332"/>
                  <a:pt x="21086" y="269"/>
                  <a:pt x="21075" y="222"/>
                </a:cubicBezTo>
                <a:close/>
                <a:moveTo>
                  <a:pt x="22120" y="587"/>
                </a:moveTo>
                <a:cubicBezTo>
                  <a:pt x="22120" y="618"/>
                  <a:pt x="22136" y="634"/>
                  <a:pt x="22151" y="666"/>
                </a:cubicBezTo>
                <a:cubicBezTo>
                  <a:pt x="22151" y="682"/>
                  <a:pt x="22120" y="697"/>
                  <a:pt x="22120" y="697"/>
                </a:cubicBezTo>
                <a:lnTo>
                  <a:pt x="22072" y="634"/>
                </a:lnTo>
                <a:lnTo>
                  <a:pt x="22120" y="587"/>
                </a:lnTo>
                <a:close/>
                <a:moveTo>
                  <a:pt x="29878" y="856"/>
                </a:moveTo>
                <a:cubicBezTo>
                  <a:pt x="29878" y="856"/>
                  <a:pt x="29894" y="872"/>
                  <a:pt x="29910" y="887"/>
                </a:cubicBezTo>
                <a:cubicBezTo>
                  <a:pt x="29894" y="903"/>
                  <a:pt x="29862" y="919"/>
                  <a:pt x="29847" y="919"/>
                </a:cubicBezTo>
                <a:cubicBezTo>
                  <a:pt x="29831" y="919"/>
                  <a:pt x="29815" y="903"/>
                  <a:pt x="29799" y="887"/>
                </a:cubicBezTo>
                <a:cubicBezTo>
                  <a:pt x="29831" y="872"/>
                  <a:pt x="29847" y="856"/>
                  <a:pt x="29878" y="856"/>
                </a:cubicBezTo>
                <a:close/>
                <a:moveTo>
                  <a:pt x="27153" y="984"/>
                </a:moveTo>
                <a:cubicBezTo>
                  <a:pt x="27184" y="984"/>
                  <a:pt x="27195" y="999"/>
                  <a:pt x="27202" y="1014"/>
                </a:cubicBezTo>
                <a:cubicBezTo>
                  <a:pt x="27182" y="1035"/>
                  <a:pt x="27166" y="1044"/>
                  <a:pt x="27155" y="1044"/>
                </a:cubicBezTo>
                <a:cubicBezTo>
                  <a:pt x="27136" y="1044"/>
                  <a:pt x="27127" y="1021"/>
                  <a:pt x="27121" y="988"/>
                </a:cubicBezTo>
                <a:lnTo>
                  <a:pt x="27121" y="988"/>
                </a:lnTo>
                <a:cubicBezTo>
                  <a:pt x="27133" y="985"/>
                  <a:pt x="27144" y="984"/>
                  <a:pt x="27153" y="984"/>
                </a:cubicBezTo>
                <a:close/>
                <a:moveTo>
                  <a:pt x="25587" y="808"/>
                </a:moveTo>
                <a:cubicBezTo>
                  <a:pt x="25603" y="887"/>
                  <a:pt x="25619" y="935"/>
                  <a:pt x="25619" y="982"/>
                </a:cubicBezTo>
                <a:cubicBezTo>
                  <a:pt x="25578" y="1032"/>
                  <a:pt x="25536" y="1056"/>
                  <a:pt x="25497" y="1056"/>
                </a:cubicBezTo>
                <a:cubicBezTo>
                  <a:pt x="25461" y="1056"/>
                  <a:pt x="25428" y="1036"/>
                  <a:pt x="25397" y="998"/>
                </a:cubicBezTo>
                <a:lnTo>
                  <a:pt x="25397" y="856"/>
                </a:lnTo>
                <a:lnTo>
                  <a:pt x="25587" y="808"/>
                </a:lnTo>
                <a:close/>
                <a:moveTo>
                  <a:pt x="27092" y="840"/>
                </a:moveTo>
                <a:cubicBezTo>
                  <a:pt x="27100" y="866"/>
                  <a:pt x="27101" y="886"/>
                  <a:pt x="27098" y="903"/>
                </a:cubicBezTo>
                <a:lnTo>
                  <a:pt x="27092" y="903"/>
                </a:lnTo>
                <a:cubicBezTo>
                  <a:pt x="26836" y="1003"/>
                  <a:pt x="26567" y="1064"/>
                  <a:pt x="26297" y="1064"/>
                </a:cubicBezTo>
                <a:cubicBezTo>
                  <a:pt x="26266" y="1064"/>
                  <a:pt x="26236" y="1063"/>
                  <a:pt x="26205" y="1062"/>
                </a:cubicBezTo>
                <a:cubicBezTo>
                  <a:pt x="26189" y="1062"/>
                  <a:pt x="26142" y="1062"/>
                  <a:pt x="26142" y="1014"/>
                </a:cubicBezTo>
                <a:cubicBezTo>
                  <a:pt x="26142" y="982"/>
                  <a:pt x="26126" y="903"/>
                  <a:pt x="26142" y="872"/>
                </a:cubicBezTo>
                <a:cubicBezTo>
                  <a:pt x="26173" y="856"/>
                  <a:pt x="26173" y="840"/>
                  <a:pt x="26189" y="840"/>
                </a:cubicBezTo>
                <a:close/>
                <a:moveTo>
                  <a:pt x="26031" y="840"/>
                </a:moveTo>
                <a:cubicBezTo>
                  <a:pt x="26031" y="903"/>
                  <a:pt x="26062" y="951"/>
                  <a:pt x="26062" y="998"/>
                </a:cubicBezTo>
                <a:cubicBezTo>
                  <a:pt x="26020" y="1054"/>
                  <a:pt x="25975" y="1064"/>
                  <a:pt x="25929" y="1064"/>
                </a:cubicBezTo>
                <a:cubicBezTo>
                  <a:pt x="25906" y="1064"/>
                  <a:pt x="25883" y="1062"/>
                  <a:pt x="25861" y="1062"/>
                </a:cubicBezTo>
                <a:cubicBezTo>
                  <a:pt x="25827" y="1062"/>
                  <a:pt x="25793" y="1067"/>
                  <a:pt x="25762" y="1093"/>
                </a:cubicBezTo>
                <a:cubicBezTo>
                  <a:pt x="25746" y="998"/>
                  <a:pt x="25730" y="935"/>
                  <a:pt x="25714" y="840"/>
                </a:cubicBezTo>
                <a:close/>
                <a:moveTo>
                  <a:pt x="24732" y="944"/>
                </a:moveTo>
                <a:cubicBezTo>
                  <a:pt x="24772" y="944"/>
                  <a:pt x="24816" y="955"/>
                  <a:pt x="24859" y="998"/>
                </a:cubicBezTo>
                <a:lnTo>
                  <a:pt x="24574" y="1172"/>
                </a:lnTo>
                <a:cubicBezTo>
                  <a:pt x="24566" y="1170"/>
                  <a:pt x="24558" y="1170"/>
                  <a:pt x="24549" y="1170"/>
                </a:cubicBezTo>
                <a:cubicBezTo>
                  <a:pt x="24520" y="1170"/>
                  <a:pt x="24485" y="1179"/>
                  <a:pt x="24448" y="1179"/>
                </a:cubicBezTo>
                <a:cubicBezTo>
                  <a:pt x="24407" y="1179"/>
                  <a:pt x="24364" y="1168"/>
                  <a:pt x="24321" y="1125"/>
                </a:cubicBezTo>
                <a:lnTo>
                  <a:pt x="24606" y="951"/>
                </a:lnTo>
                <a:cubicBezTo>
                  <a:pt x="24613" y="953"/>
                  <a:pt x="24622" y="953"/>
                  <a:pt x="24630" y="953"/>
                </a:cubicBezTo>
                <a:cubicBezTo>
                  <a:pt x="24660" y="953"/>
                  <a:pt x="24695" y="944"/>
                  <a:pt x="24732" y="944"/>
                </a:cubicBezTo>
                <a:close/>
                <a:moveTo>
                  <a:pt x="23861" y="951"/>
                </a:moveTo>
                <a:lnTo>
                  <a:pt x="23450" y="1299"/>
                </a:lnTo>
                <a:lnTo>
                  <a:pt x="23291" y="1299"/>
                </a:lnTo>
                <a:lnTo>
                  <a:pt x="23149" y="1125"/>
                </a:lnTo>
                <a:cubicBezTo>
                  <a:pt x="23260" y="1062"/>
                  <a:pt x="23339" y="1014"/>
                  <a:pt x="23450" y="951"/>
                </a:cubicBezTo>
                <a:close/>
                <a:moveTo>
                  <a:pt x="29878" y="1552"/>
                </a:moveTo>
                <a:lnTo>
                  <a:pt x="29910" y="1600"/>
                </a:lnTo>
                <a:cubicBezTo>
                  <a:pt x="29894" y="1600"/>
                  <a:pt x="29862" y="1616"/>
                  <a:pt x="29847" y="1632"/>
                </a:cubicBezTo>
                <a:cubicBezTo>
                  <a:pt x="29831" y="1632"/>
                  <a:pt x="29815" y="1600"/>
                  <a:pt x="29799" y="1600"/>
                </a:cubicBezTo>
                <a:lnTo>
                  <a:pt x="29878" y="1552"/>
                </a:lnTo>
                <a:close/>
                <a:moveTo>
                  <a:pt x="30527" y="1552"/>
                </a:moveTo>
                <a:cubicBezTo>
                  <a:pt x="30527" y="1552"/>
                  <a:pt x="30543" y="1584"/>
                  <a:pt x="30559" y="1584"/>
                </a:cubicBezTo>
                <a:lnTo>
                  <a:pt x="30480" y="1632"/>
                </a:lnTo>
                <a:lnTo>
                  <a:pt x="30448" y="1584"/>
                </a:lnTo>
                <a:cubicBezTo>
                  <a:pt x="30464" y="1584"/>
                  <a:pt x="30496" y="1568"/>
                  <a:pt x="30527" y="1552"/>
                </a:cubicBezTo>
                <a:close/>
                <a:moveTo>
                  <a:pt x="30828" y="1537"/>
                </a:moveTo>
                <a:lnTo>
                  <a:pt x="30907" y="1616"/>
                </a:lnTo>
                <a:cubicBezTo>
                  <a:pt x="30923" y="1632"/>
                  <a:pt x="30955" y="1647"/>
                  <a:pt x="30987" y="1647"/>
                </a:cubicBezTo>
                <a:lnTo>
                  <a:pt x="31367" y="1647"/>
                </a:lnTo>
                <a:lnTo>
                  <a:pt x="31446" y="1742"/>
                </a:lnTo>
                <a:lnTo>
                  <a:pt x="31731" y="1790"/>
                </a:lnTo>
                <a:cubicBezTo>
                  <a:pt x="31715" y="1885"/>
                  <a:pt x="31715" y="1885"/>
                  <a:pt x="31256" y="1885"/>
                </a:cubicBezTo>
                <a:lnTo>
                  <a:pt x="31145" y="1774"/>
                </a:lnTo>
                <a:cubicBezTo>
                  <a:pt x="31113" y="1806"/>
                  <a:pt x="31082" y="1837"/>
                  <a:pt x="31066" y="1869"/>
                </a:cubicBezTo>
                <a:cubicBezTo>
                  <a:pt x="30987" y="1837"/>
                  <a:pt x="30923" y="1806"/>
                  <a:pt x="30844" y="1774"/>
                </a:cubicBezTo>
                <a:cubicBezTo>
                  <a:pt x="30781" y="1758"/>
                  <a:pt x="30717" y="1790"/>
                  <a:pt x="30670" y="1695"/>
                </a:cubicBezTo>
                <a:lnTo>
                  <a:pt x="30828" y="1537"/>
                </a:lnTo>
                <a:close/>
                <a:moveTo>
                  <a:pt x="16198" y="1885"/>
                </a:moveTo>
                <a:cubicBezTo>
                  <a:pt x="16214" y="1917"/>
                  <a:pt x="16230" y="1932"/>
                  <a:pt x="16230" y="1964"/>
                </a:cubicBezTo>
                <a:cubicBezTo>
                  <a:pt x="16230" y="1980"/>
                  <a:pt x="16214" y="1996"/>
                  <a:pt x="16198" y="1996"/>
                </a:cubicBezTo>
                <a:cubicBezTo>
                  <a:pt x="16182" y="1980"/>
                  <a:pt x="16166" y="1948"/>
                  <a:pt x="16166" y="1932"/>
                </a:cubicBezTo>
                <a:lnTo>
                  <a:pt x="16198" y="1885"/>
                </a:lnTo>
                <a:close/>
                <a:moveTo>
                  <a:pt x="11812" y="2027"/>
                </a:moveTo>
                <a:cubicBezTo>
                  <a:pt x="11812" y="2027"/>
                  <a:pt x="11828" y="2043"/>
                  <a:pt x="11844" y="2059"/>
                </a:cubicBezTo>
                <a:cubicBezTo>
                  <a:pt x="11828" y="2075"/>
                  <a:pt x="11796" y="2091"/>
                  <a:pt x="11780" y="2107"/>
                </a:cubicBezTo>
                <a:cubicBezTo>
                  <a:pt x="11765" y="2107"/>
                  <a:pt x="11749" y="2075"/>
                  <a:pt x="11733" y="2059"/>
                </a:cubicBezTo>
                <a:cubicBezTo>
                  <a:pt x="11765" y="2043"/>
                  <a:pt x="11780" y="2027"/>
                  <a:pt x="11812" y="2027"/>
                </a:cubicBezTo>
                <a:close/>
                <a:moveTo>
                  <a:pt x="13950" y="1996"/>
                </a:moveTo>
                <a:cubicBezTo>
                  <a:pt x="13950" y="2027"/>
                  <a:pt x="13965" y="2059"/>
                  <a:pt x="13981" y="2075"/>
                </a:cubicBezTo>
                <a:cubicBezTo>
                  <a:pt x="13981" y="2091"/>
                  <a:pt x="13950" y="2107"/>
                  <a:pt x="13950" y="2122"/>
                </a:cubicBezTo>
                <a:cubicBezTo>
                  <a:pt x="13934" y="2091"/>
                  <a:pt x="13918" y="2075"/>
                  <a:pt x="13902" y="2043"/>
                </a:cubicBezTo>
                <a:lnTo>
                  <a:pt x="13950" y="1996"/>
                </a:lnTo>
                <a:close/>
                <a:moveTo>
                  <a:pt x="9390" y="1885"/>
                </a:moveTo>
                <a:lnTo>
                  <a:pt x="9690" y="2043"/>
                </a:lnTo>
                <a:lnTo>
                  <a:pt x="9690" y="2154"/>
                </a:lnTo>
                <a:cubicBezTo>
                  <a:pt x="9659" y="2186"/>
                  <a:pt x="9627" y="2217"/>
                  <a:pt x="9611" y="2217"/>
                </a:cubicBezTo>
                <a:cubicBezTo>
                  <a:pt x="9577" y="2209"/>
                  <a:pt x="9545" y="2205"/>
                  <a:pt x="9514" y="2205"/>
                </a:cubicBezTo>
                <a:cubicBezTo>
                  <a:pt x="9311" y="2205"/>
                  <a:pt x="9154" y="2360"/>
                  <a:pt x="8962" y="2360"/>
                </a:cubicBezTo>
                <a:cubicBezTo>
                  <a:pt x="8902" y="2435"/>
                  <a:pt x="8842" y="2471"/>
                  <a:pt x="8780" y="2471"/>
                </a:cubicBezTo>
                <a:cubicBezTo>
                  <a:pt x="8711" y="2471"/>
                  <a:pt x="8641" y="2427"/>
                  <a:pt x="8566" y="2344"/>
                </a:cubicBezTo>
                <a:cubicBezTo>
                  <a:pt x="8558" y="2336"/>
                  <a:pt x="8546" y="2334"/>
                  <a:pt x="8533" y="2334"/>
                </a:cubicBezTo>
                <a:cubicBezTo>
                  <a:pt x="8519" y="2334"/>
                  <a:pt x="8503" y="2336"/>
                  <a:pt x="8487" y="2336"/>
                </a:cubicBezTo>
                <a:cubicBezTo>
                  <a:pt x="8455" y="2336"/>
                  <a:pt x="8424" y="2328"/>
                  <a:pt x="8408" y="2281"/>
                </a:cubicBezTo>
                <a:cubicBezTo>
                  <a:pt x="8455" y="2217"/>
                  <a:pt x="8503" y="2170"/>
                  <a:pt x="8550" y="2107"/>
                </a:cubicBezTo>
                <a:lnTo>
                  <a:pt x="8756" y="2107"/>
                </a:lnTo>
                <a:lnTo>
                  <a:pt x="9136" y="1885"/>
                </a:lnTo>
                <a:close/>
                <a:moveTo>
                  <a:pt x="32507" y="2582"/>
                </a:moveTo>
                <a:cubicBezTo>
                  <a:pt x="32491" y="2613"/>
                  <a:pt x="32459" y="2645"/>
                  <a:pt x="32443" y="2692"/>
                </a:cubicBezTo>
                <a:cubicBezTo>
                  <a:pt x="32364" y="2582"/>
                  <a:pt x="32443" y="2597"/>
                  <a:pt x="32507" y="2582"/>
                </a:cubicBezTo>
                <a:close/>
                <a:moveTo>
                  <a:pt x="32769" y="2483"/>
                </a:moveTo>
                <a:cubicBezTo>
                  <a:pt x="32776" y="2483"/>
                  <a:pt x="32783" y="2484"/>
                  <a:pt x="32792" y="2487"/>
                </a:cubicBezTo>
                <a:cubicBezTo>
                  <a:pt x="32808" y="2487"/>
                  <a:pt x="32808" y="2550"/>
                  <a:pt x="32823" y="2582"/>
                </a:cubicBezTo>
                <a:lnTo>
                  <a:pt x="32713" y="2582"/>
                </a:lnTo>
                <a:cubicBezTo>
                  <a:pt x="32713" y="2629"/>
                  <a:pt x="32713" y="2692"/>
                  <a:pt x="32713" y="2740"/>
                </a:cubicBezTo>
                <a:cubicBezTo>
                  <a:pt x="32713" y="2772"/>
                  <a:pt x="32649" y="2787"/>
                  <a:pt x="32633" y="2787"/>
                </a:cubicBezTo>
                <a:cubicBezTo>
                  <a:pt x="32633" y="2787"/>
                  <a:pt x="32602" y="2756"/>
                  <a:pt x="32602" y="2740"/>
                </a:cubicBezTo>
                <a:lnTo>
                  <a:pt x="32602" y="2582"/>
                </a:lnTo>
                <a:lnTo>
                  <a:pt x="32507" y="2582"/>
                </a:lnTo>
                <a:cubicBezTo>
                  <a:pt x="32493" y="2527"/>
                  <a:pt x="32503" y="2483"/>
                  <a:pt x="32547" y="2483"/>
                </a:cubicBezTo>
                <a:cubicBezTo>
                  <a:pt x="32554" y="2483"/>
                  <a:pt x="32562" y="2484"/>
                  <a:pt x="32570" y="2487"/>
                </a:cubicBezTo>
                <a:cubicBezTo>
                  <a:pt x="32586" y="2487"/>
                  <a:pt x="32602" y="2550"/>
                  <a:pt x="32602" y="2582"/>
                </a:cubicBezTo>
                <a:lnTo>
                  <a:pt x="32713" y="2582"/>
                </a:lnTo>
                <a:cubicBezTo>
                  <a:pt x="32713" y="2527"/>
                  <a:pt x="32724" y="2483"/>
                  <a:pt x="32769" y="2483"/>
                </a:cubicBezTo>
                <a:close/>
                <a:moveTo>
                  <a:pt x="33012" y="3518"/>
                </a:moveTo>
                <a:cubicBezTo>
                  <a:pt x="33086" y="3518"/>
                  <a:pt x="33160" y="3533"/>
                  <a:pt x="33235" y="3563"/>
                </a:cubicBezTo>
                <a:cubicBezTo>
                  <a:pt x="33188" y="3642"/>
                  <a:pt x="33140" y="3722"/>
                  <a:pt x="33108" y="3753"/>
                </a:cubicBezTo>
                <a:cubicBezTo>
                  <a:pt x="33091" y="3756"/>
                  <a:pt x="33075" y="3758"/>
                  <a:pt x="33061" y="3758"/>
                </a:cubicBezTo>
                <a:cubicBezTo>
                  <a:pt x="32927" y="3758"/>
                  <a:pt x="32890" y="3638"/>
                  <a:pt x="32776" y="3595"/>
                </a:cubicBezTo>
                <a:lnTo>
                  <a:pt x="32776" y="3579"/>
                </a:lnTo>
                <a:cubicBezTo>
                  <a:pt x="32851" y="3537"/>
                  <a:pt x="32931" y="3518"/>
                  <a:pt x="33012" y="3518"/>
                </a:cubicBezTo>
                <a:close/>
                <a:moveTo>
                  <a:pt x="11353" y="5764"/>
                </a:moveTo>
                <a:cubicBezTo>
                  <a:pt x="11369" y="5764"/>
                  <a:pt x="11385" y="5827"/>
                  <a:pt x="11400" y="5827"/>
                </a:cubicBezTo>
                <a:cubicBezTo>
                  <a:pt x="11400" y="5843"/>
                  <a:pt x="11369" y="5875"/>
                  <a:pt x="11353" y="5875"/>
                </a:cubicBezTo>
                <a:cubicBezTo>
                  <a:pt x="11305" y="5859"/>
                  <a:pt x="11258" y="5843"/>
                  <a:pt x="11210" y="5843"/>
                </a:cubicBezTo>
                <a:lnTo>
                  <a:pt x="11210" y="5780"/>
                </a:lnTo>
                <a:cubicBezTo>
                  <a:pt x="11258" y="5764"/>
                  <a:pt x="11305" y="5764"/>
                  <a:pt x="11353" y="5764"/>
                </a:cubicBezTo>
                <a:close/>
                <a:moveTo>
                  <a:pt x="3784" y="8266"/>
                </a:moveTo>
                <a:cubicBezTo>
                  <a:pt x="3791" y="8284"/>
                  <a:pt x="3797" y="8300"/>
                  <a:pt x="3802" y="8316"/>
                </a:cubicBezTo>
                <a:lnTo>
                  <a:pt x="3802" y="8316"/>
                </a:lnTo>
                <a:cubicBezTo>
                  <a:pt x="3789" y="8302"/>
                  <a:pt x="3777" y="8286"/>
                  <a:pt x="3769" y="8266"/>
                </a:cubicBezTo>
                <a:close/>
                <a:moveTo>
                  <a:pt x="3839" y="8454"/>
                </a:moveTo>
                <a:cubicBezTo>
                  <a:pt x="3848" y="8513"/>
                  <a:pt x="3835" y="8532"/>
                  <a:pt x="3816" y="8551"/>
                </a:cubicBezTo>
                <a:cubicBezTo>
                  <a:pt x="3773" y="8487"/>
                  <a:pt x="3796" y="8466"/>
                  <a:pt x="3839" y="8454"/>
                </a:cubicBezTo>
                <a:close/>
                <a:moveTo>
                  <a:pt x="10862" y="7854"/>
                </a:moveTo>
                <a:lnTo>
                  <a:pt x="11052" y="7981"/>
                </a:lnTo>
                <a:lnTo>
                  <a:pt x="11765" y="7981"/>
                </a:lnTo>
                <a:cubicBezTo>
                  <a:pt x="11844" y="8092"/>
                  <a:pt x="11955" y="8092"/>
                  <a:pt x="12050" y="8171"/>
                </a:cubicBezTo>
                <a:cubicBezTo>
                  <a:pt x="12002" y="8218"/>
                  <a:pt x="11955" y="8230"/>
                  <a:pt x="11909" y="8230"/>
                </a:cubicBezTo>
                <a:cubicBezTo>
                  <a:pt x="11864" y="8230"/>
                  <a:pt x="11820" y="8218"/>
                  <a:pt x="11780" y="8218"/>
                </a:cubicBezTo>
                <a:lnTo>
                  <a:pt x="11575" y="8218"/>
                </a:lnTo>
                <a:lnTo>
                  <a:pt x="11495" y="8313"/>
                </a:lnTo>
                <a:cubicBezTo>
                  <a:pt x="11421" y="8332"/>
                  <a:pt x="11347" y="8340"/>
                  <a:pt x="11276" y="8340"/>
                </a:cubicBezTo>
                <a:cubicBezTo>
                  <a:pt x="11226" y="8340"/>
                  <a:pt x="11177" y="8336"/>
                  <a:pt x="11131" y="8329"/>
                </a:cubicBezTo>
                <a:lnTo>
                  <a:pt x="11036" y="8234"/>
                </a:lnTo>
                <a:lnTo>
                  <a:pt x="10482" y="8234"/>
                </a:lnTo>
                <a:lnTo>
                  <a:pt x="10355" y="8361"/>
                </a:lnTo>
                <a:lnTo>
                  <a:pt x="10165" y="8234"/>
                </a:lnTo>
                <a:lnTo>
                  <a:pt x="10055" y="8329"/>
                </a:lnTo>
                <a:lnTo>
                  <a:pt x="8994" y="8329"/>
                </a:lnTo>
                <a:cubicBezTo>
                  <a:pt x="8962" y="8297"/>
                  <a:pt x="8915" y="8266"/>
                  <a:pt x="8883" y="8218"/>
                </a:cubicBezTo>
                <a:lnTo>
                  <a:pt x="8772" y="8345"/>
                </a:lnTo>
                <a:lnTo>
                  <a:pt x="6302" y="8345"/>
                </a:lnTo>
                <a:lnTo>
                  <a:pt x="6191" y="8456"/>
                </a:lnTo>
                <a:lnTo>
                  <a:pt x="6112" y="8361"/>
                </a:lnTo>
                <a:cubicBezTo>
                  <a:pt x="6080" y="8361"/>
                  <a:pt x="6049" y="8345"/>
                  <a:pt x="6017" y="8345"/>
                </a:cubicBezTo>
                <a:lnTo>
                  <a:pt x="5431" y="8345"/>
                </a:lnTo>
                <a:lnTo>
                  <a:pt x="5336" y="8440"/>
                </a:lnTo>
                <a:lnTo>
                  <a:pt x="5225" y="8345"/>
                </a:lnTo>
                <a:lnTo>
                  <a:pt x="4782" y="8345"/>
                </a:lnTo>
                <a:lnTo>
                  <a:pt x="4687" y="8456"/>
                </a:lnTo>
                <a:lnTo>
                  <a:pt x="4164" y="8456"/>
                </a:lnTo>
                <a:lnTo>
                  <a:pt x="4038" y="8567"/>
                </a:lnTo>
                <a:cubicBezTo>
                  <a:pt x="3979" y="8552"/>
                  <a:pt x="3961" y="8454"/>
                  <a:pt x="3894" y="8454"/>
                </a:cubicBezTo>
                <a:cubicBezTo>
                  <a:pt x="3890" y="8454"/>
                  <a:pt x="3885" y="8455"/>
                  <a:pt x="3879" y="8456"/>
                </a:cubicBezTo>
                <a:cubicBezTo>
                  <a:pt x="3880" y="8452"/>
                  <a:pt x="3880" y="8449"/>
                  <a:pt x="3881" y="8446"/>
                </a:cubicBezTo>
                <a:lnTo>
                  <a:pt x="3881" y="8446"/>
                </a:lnTo>
                <a:cubicBezTo>
                  <a:pt x="3891" y="8444"/>
                  <a:pt x="3901" y="8442"/>
                  <a:pt x="3911" y="8440"/>
                </a:cubicBezTo>
                <a:cubicBezTo>
                  <a:pt x="3848" y="8171"/>
                  <a:pt x="3943" y="8234"/>
                  <a:pt x="4038" y="8218"/>
                </a:cubicBezTo>
                <a:lnTo>
                  <a:pt x="4164" y="8107"/>
                </a:lnTo>
                <a:lnTo>
                  <a:pt x="4909" y="8107"/>
                </a:lnTo>
                <a:lnTo>
                  <a:pt x="5035" y="7981"/>
                </a:lnTo>
                <a:lnTo>
                  <a:pt x="5320" y="7981"/>
                </a:lnTo>
                <a:lnTo>
                  <a:pt x="5463" y="8123"/>
                </a:lnTo>
                <a:lnTo>
                  <a:pt x="5684" y="7997"/>
                </a:lnTo>
                <a:lnTo>
                  <a:pt x="5985" y="7997"/>
                </a:lnTo>
                <a:lnTo>
                  <a:pt x="6080" y="8092"/>
                </a:lnTo>
                <a:lnTo>
                  <a:pt x="6175" y="7997"/>
                </a:lnTo>
                <a:lnTo>
                  <a:pt x="6302" y="8092"/>
                </a:lnTo>
                <a:lnTo>
                  <a:pt x="6508" y="8092"/>
                </a:lnTo>
                <a:cubicBezTo>
                  <a:pt x="6539" y="8060"/>
                  <a:pt x="6571" y="8028"/>
                  <a:pt x="6619" y="7981"/>
                </a:cubicBezTo>
                <a:cubicBezTo>
                  <a:pt x="6638" y="7973"/>
                  <a:pt x="6654" y="7969"/>
                  <a:pt x="6669" y="7969"/>
                </a:cubicBezTo>
                <a:cubicBezTo>
                  <a:pt x="6741" y="7969"/>
                  <a:pt x="6772" y="8052"/>
                  <a:pt x="6824" y="8092"/>
                </a:cubicBezTo>
                <a:lnTo>
                  <a:pt x="6967" y="7965"/>
                </a:lnTo>
                <a:lnTo>
                  <a:pt x="7094" y="8044"/>
                </a:lnTo>
                <a:cubicBezTo>
                  <a:pt x="7125" y="8060"/>
                  <a:pt x="7141" y="8076"/>
                  <a:pt x="7173" y="8092"/>
                </a:cubicBezTo>
                <a:lnTo>
                  <a:pt x="7252" y="7997"/>
                </a:lnTo>
                <a:lnTo>
                  <a:pt x="8107" y="7997"/>
                </a:lnTo>
                <a:cubicBezTo>
                  <a:pt x="8123" y="7997"/>
                  <a:pt x="8139" y="7997"/>
                  <a:pt x="8139" y="8012"/>
                </a:cubicBezTo>
                <a:cubicBezTo>
                  <a:pt x="8190" y="8051"/>
                  <a:pt x="8231" y="8100"/>
                  <a:pt x="8296" y="8100"/>
                </a:cubicBezTo>
                <a:cubicBezTo>
                  <a:pt x="8311" y="8100"/>
                  <a:pt x="8327" y="8098"/>
                  <a:pt x="8345" y="8092"/>
                </a:cubicBezTo>
                <a:lnTo>
                  <a:pt x="8455" y="7997"/>
                </a:lnTo>
                <a:lnTo>
                  <a:pt x="8614" y="8123"/>
                </a:lnTo>
                <a:lnTo>
                  <a:pt x="8788" y="7981"/>
                </a:lnTo>
                <a:lnTo>
                  <a:pt x="10276" y="7981"/>
                </a:lnTo>
                <a:cubicBezTo>
                  <a:pt x="10308" y="7949"/>
                  <a:pt x="10340" y="7917"/>
                  <a:pt x="10371" y="7886"/>
                </a:cubicBezTo>
                <a:lnTo>
                  <a:pt x="10609" y="7886"/>
                </a:lnTo>
                <a:lnTo>
                  <a:pt x="10688" y="7965"/>
                </a:lnTo>
                <a:lnTo>
                  <a:pt x="10862" y="7854"/>
                </a:lnTo>
                <a:close/>
                <a:moveTo>
                  <a:pt x="32982" y="8804"/>
                </a:moveTo>
                <a:cubicBezTo>
                  <a:pt x="33052" y="8832"/>
                  <a:pt x="33047" y="8936"/>
                  <a:pt x="33135" y="8936"/>
                </a:cubicBezTo>
                <a:cubicBezTo>
                  <a:pt x="33146" y="8936"/>
                  <a:pt x="33158" y="8934"/>
                  <a:pt x="33172" y="8931"/>
                </a:cubicBezTo>
                <a:lnTo>
                  <a:pt x="33172" y="8931"/>
                </a:lnTo>
                <a:cubicBezTo>
                  <a:pt x="32977" y="9002"/>
                  <a:pt x="32773" y="9033"/>
                  <a:pt x="32569" y="9033"/>
                </a:cubicBezTo>
                <a:cubicBezTo>
                  <a:pt x="32409" y="9033"/>
                  <a:pt x="32249" y="9013"/>
                  <a:pt x="32095" y="8978"/>
                </a:cubicBezTo>
                <a:cubicBezTo>
                  <a:pt x="32095" y="8962"/>
                  <a:pt x="32111" y="8931"/>
                  <a:pt x="32127" y="8931"/>
                </a:cubicBezTo>
                <a:lnTo>
                  <a:pt x="32649" y="8931"/>
                </a:lnTo>
                <a:lnTo>
                  <a:pt x="32792" y="8804"/>
                </a:lnTo>
                <a:close/>
                <a:moveTo>
                  <a:pt x="33298" y="9627"/>
                </a:moveTo>
                <a:lnTo>
                  <a:pt x="33330" y="9675"/>
                </a:lnTo>
                <a:cubicBezTo>
                  <a:pt x="33314" y="9691"/>
                  <a:pt x="33298" y="9722"/>
                  <a:pt x="33298" y="9738"/>
                </a:cubicBezTo>
                <a:cubicBezTo>
                  <a:pt x="33283" y="9738"/>
                  <a:pt x="33251" y="9707"/>
                  <a:pt x="33251" y="9707"/>
                </a:cubicBezTo>
                <a:cubicBezTo>
                  <a:pt x="33267" y="9675"/>
                  <a:pt x="33283" y="9643"/>
                  <a:pt x="33298" y="9627"/>
                </a:cubicBezTo>
                <a:close/>
                <a:moveTo>
                  <a:pt x="33488" y="9770"/>
                </a:moveTo>
                <a:cubicBezTo>
                  <a:pt x="33520" y="9770"/>
                  <a:pt x="33536" y="9786"/>
                  <a:pt x="33568" y="9802"/>
                </a:cubicBezTo>
                <a:lnTo>
                  <a:pt x="33536" y="9849"/>
                </a:lnTo>
                <a:lnTo>
                  <a:pt x="33457" y="9802"/>
                </a:lnTo>
                <a:lnTo>
                  <a:pt x="33488" y="9770"/>
                </a:lnTo>
                <a:close/>
                <a:moveTo>
                  <a:pt x="34074" y="9627"/>
                </a:moveTo>
                <a:cubicBezTo>
                  <a:pt x="34090" y="9691"/>
                  <a:pt x="34106" y="9754"/>
                  <a:pt x="34122" y="9849"/>
                </a:cubicBezTo>
                <a:lnTo>
                  <a:pt x="33916" y="9865"/>
                </a:lnTo>
                <a:cubicBezTo>
                  <a:pt x="33900" y="9786"/>
                  <a:pt x="33900" y="9738"/>
                  <a:pt x="33884" y="9659"/>
                </a:cubicBezTo>
                <a:lnTo>
                  <a:pt x="34074" y="9627"/>
                </a:lnTo>
                <a:close/>
                <a:moveTo>
                  <a:pt x="35563" y="10103"/>
                </a:moveTo>
                <a:lnTo>
                  <a:pt x="35594" y="10166"/>
                </a:lnTo>
                <a:lnTo>
                  <a:pt x="35563" y="10213"/>
                </a:lnTo>
                <a:cubicBezTo>
                  <a:pt x="35547" y="10182"/>
                  <a:pt x="35531" y="10166"/>
                  <a:pt x="35515" y="10134"/>
                </a:cubicBezTo>
                <a:cubicBezTo>
                  <a:pt x="35515" y="10118"/>
                  <a:pt x="35547" y="10103"/>
                  <a:pt x="35563" y="10103"/>
                </a:cubicBezTo>
                <a:close/>
                <a:moveTo>
                  <a:pt x="35879" y="10103"/>
                </a:moveTo>
                <a:cubicBezTo>
                  <a:pt x="35895" y="10103"/>
                  <a:pt x="35911" y="10134"/>
                  <a:pt x="35911" y="10134"/>
                </a:cubicBezTo>
                <a:cubicBezTo>
                  <a:pt x="35911" y="10166"/>
                  <a:pt x="35895" y="10182"/>
                  <a:pt x="35879" y="10213"/>
                </a:cubicBezTo>
                <a:lnTo>
                  <a:pt x="35848" y="10166"/>
                </a:lnTo>
                <a:cubicBezTo>
                  <a:pt x="35848" y="10150"/>
                  <a:pt x="35863" y="10118"/>
                  <a:pt x="35879" y="10103"/>
                </a:cubicBezTo>
                <a:close/>
                <a:moveTo>
                  <a:pt x="21581" y="12208"/>
                </a:moveTo>
                <a:lnTo>
                  <a:pt x="21613" y="12288"/>
                </a:lnTo>
                <a:lnTo>
                  <a:pt x="21581" y="12335"/>
                </a:lnTo>
                <a:cubicBezTo>
                  <a:pt x="21566" y="12303"/>
                  <a:pt x="21550" y="12272"/>
                  <a:pt x="21550" y="12256"/>
                </a:cubicBezTo>
                <a:cubicBezTo>
                  <a:pt x="21534" y="12240"/>
                  <a:pt x="21566" y="12224"/>
                  <a:pt x="21581" y="12208"/>
                </a:cubicBezTo>
                <a:close/>
                <a:moveTo>
                  <a:pt x="23307" y="12098"/>
                </a:moveTo>
                <a:cubicBezTo>
                  <a:pt x="23371" y="12193"/>
                  <a:pt x="23371" y="12335"/>
                  <a:pt x="23466" y="12383"/>
                </a:cubicBezTo>
                <a:cubicBezTo>
                  <a:pt x="23450" y="12398"/>
                  <a:pt x="23434" y="12430"/>
                  <a:pt x="23434" y="12430"/>
                </a:cubicBezTo>
                <a:lnTo>
                  <a:pt x="22753" y="12430"/>
                </a:lnTo>
                <a:lnTo>
                  <a:pt x="22658" y="12335"/>
                </a:lnTo>
                <a:cubicBezTo>
                  <a:pt x="22389" y="12335"/>
                  <a:pt x="22120" y="12319"/>
                  <a:pt x="21851" y="12288"/>
                </a:cubicBezTo>
                <a:cubicBezTo>
                  <a:pt x="21968" y="12229"/>
                  <a:pt x="22094" y="12196"/>
                  <a:pt x="22223" y="12196"/>
                </a:cubicBezTo>
                <a:cubicBezTo>
                  <a:pt x="22267" y="12196"/>
                  <a:pt x="22312" y="12200"/>
                  <a:pt x="22357" y="12208"/>
                </a:cubicBezTo>
                <a:lnTo>
                  <a:pt x="22880" y="12208"/>
                </a:lnTo>
                <a:lnTo>
                  <a:pt x="22975" y="12098"/>
                </a:lnTo>
                <a:close/>
                <a:moveTo>
                  <a:pt x="31376" y="13050"/>
                </a:moveTo>
                <a:cubicBezTo>
                  <a:pt x="31411" y="13050"/>
                  <a:pt x="31417" y="13105"/>
                  <a:pt x="31426" y="13167"/>
                </a:cubicBezTo>
                <a:lnTo>
                  <a:pt x="31426" y="13167"/>
                </a:lnTo>
                <a:cubicBezTo>
                  <a:pt x="31423" y="13159"/>
                  <a:pt x="31418" y="13151"/>
                  <a:pt x="31414" y="13143"/>
                </a:cubicBezTo>
                <a:cubicBezTo>
                  <a:pt x="31382" y="13127"/>
                  <a:pt x="31351" y="13111"/>
                  <a:pt x="31319" y="13079"/>
                </a:cubicBezTo>
                <a:cubicBezTo>
                  <a:pt x="31344" y="13059"/>
                  <a:pt x="31362" y="13050"/>
                  <a:pt x="31376" y="13050"/>
                </a:cubicBezTo>
                <a:close/>
                <a:moveTo>
                  <a:pt x="31549" y="13150"/>
                </a:moveTo>
                <a:cubicBezTo>
                  <a:pt x="31579" y="13150"/>
                  <a:pt x="31606" y="13165"/>
                  <a:pt x="31620" y="13222"/>
                </a:cubicBezTo>
                <a:cubicBezTo>
                  <a:pt x="31566" y="13240"/>
                  <a:pt x="31532" y="13251"/>
                  <a:pt x="31508" y="13251"/>
                </a:cubicBezTo>
                <a:cubicBezTo>
                  <a:pt x="31474" y="13251"/>
                  <a:pt x="31458" y="13229"/>
                  <a:pt x="31430" y="13174"/>
                </a:cubicBezTo>
                <a:lnTo>
                  <a:pt x="31430" y="13174"/>
                </a:lnTo>
                <a:cubicBezTo>
                  <a:pt x="31465" y="13174"/>
                  <a:pt x="31510" y="13150"/>
                  <a:pt x="31549" y="13150"/>
                </a:cubicBezTo>
                <a:close/>
                <a:moveTo>
                  <a:pt x="32982" y="13269"/>
                </a:moveTo>
                <a:lnTo>
                  <a:pt x="33013" y="13348"/>
                </a:lnTo>
                <a:lnTo>
                  <a:pt x="32982" y="13380"/>
                </a:lnTo>
                <a:cubicBezTo>
                  <a:pt x="32966" y="13364"/>
                  <a:pt x="32950" y="13333"/>
                  <a:pt x="32934" y="13301"/>
                </a:cubicBezTo>
                <a:cubicBezTo>
                  <a:pt x="32934" y="13301"/>
                  <a:pt x="32966" y="13285"/>
                  <a:pt x="32982" y="13269"/>
                </a:cubicBezTo>
                <a:close/>
                <a:moveTo>
                  <a:pt x="25983" y="13380"/>
                </a:moveTo>
                <a:cubicBezTo>
                  <a:pt x="25999" y="13412"/>
                  <a:pt x="26015" y="13443"/>
                  <a:pt x="26015" y="13459"/>
                </a:cubicBezTo>
                <a:cubicBezTo>
                  <a:pt x="26015" y="13475"/>
                  <a:pt x="25983" y="13491"/>
                  <a:pt x="25983" y="13507"/>
                </a:cubicBezTo>
                <a:cubicBezTo>
                  <a:pt x="25967" y="13475"/>
                  <a:pt x="25952" y="13443"/>
                  <a:pt x="25952" y="13428"/>
                </a:cubicBezTo>
                <a:cubicBezTo>
                  <a:pt x="25952" y="13412"/>
                  <a:pt x="25967" y="13396"/>
                  <a:pt x="25983" y="13380"/>
                </a:cubicBezTo>
                <a:close/>
                <a:moveTo>
                  <a:pt x="28992" y="13380"/>
                </a:moveTo>
                <a:cubicBezTo>
                  <a:pt x="29007" y="13412"/>
                  <a:pt x="29023" y="13443"/>
                  <a:pt x="29023" y="13459"/>
                </a:cubicBezTo>
                <a:cubicBezTo>
                  <a:pt x="29023" y="13475"/>
                  <a:pt x="29007" y="13491"/>
                  <a:pt x="28992" y="13507"/>
                </a:cubicBezTo>
                <a:lnTo>
                  <a:pt x="28960" y="13428"/>
                </a:lnTo>
                <a:lnTo>
                  <a:pt x="28992" y="13380"/>
                </a:lnTo>
                <a:close/>
                <a:moveTo>
                  <a:pt x="36513" y="13380"/>
                </a:moveTo>
                <a:cubicBezTo>
                  <a:pt x="36528" y="13396"/>
                  <a:pt x="36544" y="13428"/>
                  <a:pt x="36544" y="13428"/>
                </a:cubicBezTo>
                <a:cubicBezTo>
                  <a:pt x="36544" y="13443"/>
                  <a:pt x="36528" y="13475"/>
                  <a:pt x="36513" y="13507"/>
                </a:cubicBezTo>
                <a:lnTo>
                  <a:pt x="36481" y="13459"/>
                </a:lnTo>
                <a:lnTo>
                  <a:pt x="36513" y="13380"/>
                </a:lnTo>
                <a:close/>
                <a:moveTo>
                  <a:pt x="27709" y="13396"/>
                </a:moveTo>
                <a:cubicBezTo>
                  <a:pt x="27725" y="13396"/>
                  <a:pt x="27757" y="13412"/>
                  <a:pt x="27757" y="13428"/>
                </a:cubicBezTo>
                <a:lnTo>
                  <a:pt x="27757" y="13475"/>
                </a:lnTo>
                <a:cubicBezTo>
                  <a:pt x="27709" y="13507"/>
                  <a:pt x="27464" y="13523"/>
                  <a:pt x="27151" y="13523"/>
                </a:cubicBezTo>
                <a:cubicBezTo>
                  <a:pt x="26838" y="13523"/>
                  <a:pt x="26458" y="13507"/>
                  <a:pt x="26142" y="13475"/>
                </a:cubicBezTo>
                <a:cubicBezTo>
                  <a:pt x="26189" y="13428"/>
                  <a:pt x="26189" y="13396"/>
                  <a:pt x="26205" y="13396"/>
                </a:cubicBezTo>
                <a:close/>
                <a:moveTo>
                  <a:pt x="25340" y="13499"/>
                </a:moveTo>
                <a:cubicBezTo>
                  <a:pt x="25389" y="13499"/>
                  <a:pt x="25437" y="13512"/>
                  <a:pt x="25477" y="13538"/>
                </a:cubicBezTo>
                <a:cubicBezTo>
                  <a:pt x="25441" y="13583"/>
                  <a:pt x="25425" y="13602"/>
                  <a:pt x="25370" y="13602"/>
                </a:cubicBezTo>
                <a:cubicBezTo>
                  <a:pt x="25328" y="13602"/>
                  <a:pt x="25262" y="13591"/>
                  <a:pt x="25144" y="13570"/>
                </a:cubicBezTo>
                <a:cubicBezTo>
                  <a:pt x="25199" y="13524"/>
                  <a:pt x="25271" y="13499"/>
                  <a:pt x="25340" y="13499"/>
                </a:cubicBezTo>
                <a:close/>
                <a:moveTo>
                  <a:pt x="31572" y="13376"/>
                </a:moveTo>
                <a:cubicBezTo>
                  <a:pt x="31905" y="13376"/>
                  <a:pt x="32237" y="13388"/>
                  <a:pt x="32570" y="13412"/>
                </a:cubicBezTo>
                <a:cubicBezTo>
                  <a:pt x="32475" y="13491"/>
                  <a:pt x="32475" y="13491"/>
                  <a:pt x="32269" y="13491"/>
                </a:cubicBezTo>
                <a:lnTo>
                  <a:pt x="31462" y="13491"/>
                </a:lnTo>
                <a:lnTo>
                  <a:pt x="31398" y="13570"/>
                </a:lnTo>
                <a:cubicBezTo>
                  <a:pt x="31097" y="13602"/>
                  <a:pt x="30801" y="13618"/>
                  <a:pt x="30504" y="13618"/>
                </a:cubicBezTo>
                <a:cubicBezTo>
                  <a:pt x="30207" y="13618"/>
                  <a:pt x="29910" y="13602"/>
                  <a:pt x="29609" y="13570"/>
                </a:cubicBezTo>
                <a:lnTo>
                  <a:pt x="29609" y="13538"/>
                </a:lnTo>
                <a:cubicBezTo>
                  <a:pt x="29726" y="13499"/>
                  <a:pt x="29846" y="13490"/>
                  <a:pt x="29968" y="13490"/>
                </a:cubicBezTo>
                <a:cubicBezTo>
                  <a:pt x="30088" y="13490"/>
                  <a:pt x="30210" y="13499"/>
                  <a:pt x="30334" y="13499"/>
                </a:cubicBezTo>
                <a:cubicBezTo>
                  <a:pt x="30393" y="13499"/>
                  <a:pt x="30452" y="13497"/>
                  <a:pt x="30512" y="13491"/>
                </a:cubicBezTo>
                <a:lnTo>
                  <a:pt x="30575" y="13412"/>
                </a:lnTo>
                <a:cubicBezTo>
                  <a:pt x="30907" y="13388"/>
                  <a:pt x="31240" y="13376"/>
                  <a:pt x="31572" y="13376"/>
                </a:cubicBezTo>
                <a:close/>
                <a:moveTo>
                  <a:pt x="24796" y="13507"/>
                </a:moveTo>
                <a:lnTo>
                  <a:pt x="24827" y="13570"/>
                </a:lnTo>
                <a:lnTo>
                  <a:pt x="24796" y="13618"/>
                </a:lnTo>
                <a:cubicBezTo>
                  <a:pt x="24780" y="13586"/>
                  <a:pt x="24764" y="13570"/>
                  <a:pt x="24764" y="13538"/>
                </a:cubicBezTo>
                <a:cubicBezTo>
                  <a:pt x="24764" y="13538"/>
                  <a:pt x="24780" y="13523"/>
                  <a:pt x="24796" y="13507"/>
                </a:cubicBezTo>
                <a:close/>
                <a:moveTo>
                  <a:pt x="38539" y="13633"/>
                </a:moveTo>
                <a:lnTo>
                  <a:pt x="38618" y="13681"/>
                </a:lnTo>
                <a:cubicBezTo>
                  <a:pt x="38603" y="13697"/>
                  <a:pt x="38571" y="13713"/>
                  <a:pt x="38571" y="13713"/>
                </a:cubicBezTo>
                <a:cubicBezTo>
                  <a:pt x="38555" y="13713"/>
                  <a:pt x="38523" y="13697"/>
                  <a:pt x="38508" y="13681"/>
                </a:cubicBezTo>
                <a:lnTo>
                  <a:pt x="38539" y="13633"/>
                </a:lnTo>
                <a:close/>
                <a:moveTo>
                  <a:pt x="37827" y="13602"/>
                </a:moveTo>
                <a:lnTo>
                  <a:pt x="37953" y="13808"/>
                </a:lnTo>
                <a:lnTo>
                  <a:pt x="37827" y="13855"/>
                </a:lnTo>
                <a:lnTo>
                  <a:pt x="37700" y="13728"/>
                </a:lnTo>
                <a:lnTo>
                  <a:pt x="37494" y="13728"/>
                </a:lnTo>
                <a:lnTo>
                  <a:pt x="37368" y="13839"/>
                </a:lnTo>
                <a:lnTo>
                  <a:pt x="37288" y="13760"/>
                </a:lnTo>
                <a:cubicBezTo>
                  <a:pt x="37207" y="13737"/>
                  <a:pt x="37118" y="13722"/>
                  <a:pt x="37032" y="13722"/>
                </a:cubicBezTo>
                <a:cubicBezTo>
                  <a:pt x="37001" y="13722"/>
                  <a:pt x="36970" y="13724"/>
                  <a:pt x="36940" y="13728"/>
                </a:cubicBezTo>
                <a:lnTo>
                  <a:pt x="35753" y="13728"/>
                </a:lnTo>
                <a:cubicBezTo>
                  <a:pt x="35658" y="13728"/>
                  <a:pt x="35548" y="13735"/>
                  <a:pt x="35453" y="13735"/>
                </a:cubicBezTo>
                <a:cubicBezTo>
                  <a:pt x="35406" y="13735"/>
                  <a:pt x="35362" y="13734"/>
                  <a:pt x="35325" y="13728"/>
                </a:cubicBezTo>
                <a:cubicBezTo>
                  <a:pt x="35257" y="13728"/>
                  <a:pt x="35190" y="13746"/>
                  <a:pt x="35125" y="13746"/>
                </a:cubicBezTo>
                <a:cubicBezTo>
                  <a:pt x="35068" y="13746"/>
                  <a:pt x="35013" y="13733"/>
                  <a:pt x="34961" y="13681"/>
                </a:cubicBezTo>
                <a:cubicBezTo>
                  <a:pt x="34977" y="13665"/>
                  <a:pt x="34993" y="13649"/>
                  <a:pt x="34993" y="13649"/>
                </a:cubicBezTo>
                <a:lnTo>
                  <a:pt x="37827" y="13602"/>
                </a:lnTo>
                <a:close/>
                <a:moveTo>
                  <a:pt x="38200" y="13730"/>
                </a:moveTo>
                <a:cubicBezTo>
                  <a:pt x="38230" y="13730"/>
                  <a:pt x="38256" y="13746"/>
                  <a:pt x="38286" y="13776"/>
                </a:cubicBezTo>
                <a:cubicBezTo>
                  <a:pt x="38263" y="13837"/>
                  <a:pt x="38237" y="13861"/>
                  <a:pt x="38205" y="13861"/>
                </a:cubicBezTo>
                <a:cubicBezTo>
                  <a:pt x="38170" y="13861"/>
                  <a:pt x="38129" y="13833"/>
                  <a:pt x="38080" y="13792"/>
                </a:cubicBezTo>
                <a:cubicBezTo>
                  <a:pt x="38130" y="13750"/>
                  <a:pt x="38167" y="13730"/>
                  <a:pt x="38200" y="13730"/>
                </a:cubicBezTo>
                <a:close/>
                <a:moveTo>
                  <a:pt x="16942" y="1"/>
                </a:moveTo>
                <a:lnTo>
                  <a:pt x="16831" y="112"/>
                </a:lnTo>
                <a:lnTo>
                  <a:pt x="15755" y="112"/>
                </a:lnTo>
                <a:lnTo>
                  <a:pt x="15660" y="17"/>
                </a:lnTo>
                <a:lnTo>
                  <a:pt x="15485" y="127"/>
                </a:lnTo>
                <a:lnTo>
                  <a:pt x="15311" y="17"/>
                </a:lnTo>
                <a:lnTo>
                  <a:pt x="15216" y="127"/>
                </a:lnTo>
                <a:lnTo>
                  <a:pt x="12097" y="127"/>
                </a:lnTo>
                <a:lnTo>
                  <a:pt x="12002" y="238"/>
                </a:lnTo>
                <a:lnTo>
                  <a:pt x="9215" y="238"/>
                </a:lnTo>
                <a:lnTo>
                  <a:pt x="9089" y="349"/>
                </a:lnTo>
                <a:lnTo>
                  <a:pt x="8899" y="349"/>
                </a:lnTo>
                <a:lnTo>
                  <a:pt x="8772" y="476"/>
                </a:lnTo>
                <a:lnTo>
                  <a:pt x="8297" y="476"/>
                </a:lnTo>
                <a:cubicBezTo>
                  <a:pt x="8297" y="555"/>
                  <a:pt x="8265" y="587"/>
                  <a:pt x="8186" y="587"/>
                </a:cubicBezTo>
                <a:cubicBezTo>
                  <a:pt x="8202" y="650"/>
                  <a:pt x="8155" y="697"/>
                  <a:pt x="8107" y="697"/>
                </a:cubicBezTo>
                <a:cubicBezTo>
                  <a:pt x="8075" y="705"/>
                  <a:pt x="8044" y="709"/>
                  <a:pt x="8012" y="709"/>
                </a:cubicBezTo>
                <a:cubicBezTo>
                  <a:pt x="7980" y="709"/>
                  <a:pt x="7949" y="705"/>
                  <a:pt x="7917" y="697"/>
                </a:cubicBezTo>
                <a:lnTo>
                  <a:pt x="7822" y="808"/>
                </a:lnTo>
                <a:lnTo>
                  <a:pt x="6508" y="808"/>
                </a:lnTo>
                <a:lnTo>
                  <a:pt x="6413" y="713"/>
                </a:lnTo>
                <a:cubicBezTo>
                  <a:pt x="6365" y="745"/>
                  <a:pt x="6302" y="808"/>
                  <a:pt x="6254" y="808"/>
                </a:cubicBezTo>
                <a:cubicBezTo>
                  <a:pt x="6191" y="808"/>
                  <a:pt x="6144" y="745"/>
                  <a:pt x="6080" y="713"/>
                </a:cubicBezTo>
                <a:lnTo>
                  <a:pt x="5969" y="824"/>
                </a:lnTo>
                <a:lnTo>
                  <a:pt x="5447" y="824"/>
                </a:lnTo>
                <a:lnTo>
                  <a:pt x="5336" y="713"/>
                </a:lnTo>
                <a:lnTo>
                  <a:pt x="5004" y="713"/>
                </a:lnTo>
                <a:lnTo>
                  <a:pt x="4924" y="808"/>
                </a:lnTo>
                <a:cubicBezTo>
                  <a:pt x="4846" y="759"/>
                  <a:pt x="4773" y="710"/>
                  <a:pt x="4707" y="710"/>
                </a:cubicBezTo>
                <a:cubicBezTo>
                  <a:pt x="4666" y="710"/>
                  <a:pt x="4628" y="728"/>
                  <a:pt x="4592" y="777"/>
                </a:cubicBezTo>
                <a:lnTo>
                  <a:pt x="4434" y="856"/>
                </a:lnTo>
                <a:lnTo>
                  <a:pt x="4655" y="1157"/>
                </a:lnTo>
                <a:lnTo>
                  <a:pt x="4845" y="1220"/>
                </a:lnTo>
                <a:cubicBezTo>
                  <a:pt x="4861" y="1331"/>
                  <a:pt x="4782" y="1442"/>
                  <a:pt x="4877" y="1505"/>
                </a:cubicBezTo>
                <a:cubicBezTo>
                  <a:pt x="4912" y="1534"/>
                  <a:pt x="4950" y="1540"/>
                  <a:pt x="4988" y="1540"/>
                </a:cubicBezTo>
                <a:cubicBezTo>
                  <a:pt x="5010" y="1540"/>
                  <a:pt x="5032" y="1538"/>
                  <a:pt x="5054" y="1538"/>
                </a:cubicBezTo>
                <a:cubicBezTo>
                  <a:pt x="5096" y="1538"/>
                  <a:pt x="5138" y="1545"/>
                  <a:pt x="5178" y="1584"/>
                </a:cubicBezTo>
                <a:cubicBezTo>
                  <a:pt x="5273" y="1663"/>
                  <a:pt x="5384" y="1727"/>
                  <a:pt x="5494" y="1774"/>
                </a:cubicBezTo>
                <a:lnTo>
                  <a:pt x="7695" y="1774"/>
                </a:lnTo>
                <a:cubicBezTo>
                  <a:pt x="7670" y="1787"/>
                  <a:pt x="7655" y="1871"/>
                  <a:pt x="7691" y="1871"/>
                </a:cubicBezTo>
                <a:cubicBezTo>
                  <a:pt x="7699" y="1871"/>
                  <a:pt x="7711" y="1866"/>
                  <a:pt x="7727" y="1853"/>
                </a:cubicBezTo>
                <a:lnTo>
                  <a:pt x="7806" y="1774"/>
                </a:lnTo>
                <a:lnTo>
                  <a:pt x="8234" y="1774"/>
                </a:lnTo>
                <a:cubicBezTo>
                  <a:pt x="8250" y="1774"/>
                  <a:pt x="8265" y="1790"/>
                  <a:pt x="8265" y="1806"/>
                </a:cubicBezTo>
                <a:lnTo>
                  <a:pt x="8281" y="1917"/>
                </a:lnTo>
                <a:cubicBezTo>
                  <a:pt x="8202" y="2012"/>
                  <a:pt x="8139" y="2107"/>
                  <a:pt x="8091" y="2233"/>
                </a:cubicBezTo>
                <a:cubicBezTo>
                  <a:pt x="8059" y="2392"/>
                  <a:pt x="7869" y="2439"/>
                  <a:pt x="7869" y="2597"/>
                </a:cubicBezTo>
                <a:cubicBezTo>
                  <a:pt x="7854" y="2740"/>
                  <a:pt x="7695" y="2772"/>
                  <a:pt x="7648" y="2930"/>
                </a:cubicBezTo>
                <a:lnTo>
                  <a:pt x="7695" y="3057"/>
                </a:lnTo>
                <a:lnTo>
                  <a:pt x="7980" y="3057"/>
                </a:lnTo>
                <a:cubicBezTo>
                  <a:pt x="7996" y="2977"/>
                  <a:pt x="7917" y="2882"/>
                  <a:pt x="8044" y="2835"/>
                </a:cubicBezTo>
                <a:lnTo>
                  <a:pt x="8044" y="2835"/>
                </a:lnTo>
                <a:cubicBezTo>
                  <a:pt x="8091" y="2993"/>
                  <a:pt x="8091" y="2993"/>
                  <a:pt x="7980" y="3057"/>
                </a:cubicBezTo>
                <a:cubicBezTo>
                  <a:pt x="7996" y="3152"/>
                  <a:pt x="7901" y="3183"/>
                  <a:pt x="7854" y="3247"/>
                </a:cubicBezTo>
                <a:cubicBezTo>
                  <a:pt x="7790" y="3310"/>
                  <a:pt x="7727" y="3373"/>
                  <a:pt x="7679" y="3452"/>
                </a:cubicBezTo>
                <a:cubicBezTo>
                  <a:pt x="7632" y="3532"/>
                  <a:pt x="7648" y="3627"/>
                  <a:pt x="7553" y="3690"/>
                </a:cubicBezTo>
                <a:cubicBezTo>
                  <a:pt x="7553" y="3864"/>
                  <a:pt x="7426" y="3943"/>
                  <a:pt x="7331" y="4054"/>
                </a:cubicBezTo>
                <a:lnTo>
                  <a:pt x="7331" y="4387"/>
                </a:lnTo>
                <a:cubicBezTo>
                  <a:pt x="7410" y="4466"/>
                  <a:pt x="7442" y="4561"/>
                  <a:pt x="7569" y="4592"/>
                </a:cubicBezTo>
                <a:cubicBezTo>
                  <a:pt x="7664" y="4608"/>
                  <a:pt x="7743" y="4703"/>
                  <a:pt x="7838" y="4735"/>
                </a:cubicBezTo>
                <a:cubicBezTo>
                  <a:pt x="7846" y="4814"/>
                  <a:pt x="7901" y="4814"/>
                  <a:pt x="7955" y="4814"/>
                </a:cubicBezTo>
                <a:cubicBezTo>
                  <a:pt x="8008" y="4814"/>
                  <a:pt x="8059" y="4814"/>
                  <a:pt x="8059" y="4893"/>
                </a:cubicBezTo>
                <a:lnTo>
                  <a:pt x="7869" y="5099"/>
                </a:lnTo>
                <a:cubicBezTo>
                  <a:pt x="7901" y="5162"/>
                  <a:pt x="7964" y="5210"/>
                  <a:pt x="7964" y="5273"/>
                </a:cubicBezTo>
                <a:cubicBezTo>
                  <a:pt x="7964" y="5400"/>
                  <a:pt x="8075" y="5432"/>
                  <a:pt x="8123" y="5527"/>
                </a:cubicBezTo>
                <a:lnTo>
                  <a:pt x="9405" y="5527"/>
                </a:lnTo>
                <a:cubicBezTo>
                  <a:pt x="9469" y="5574"/>
                  <a:pt x="9500" y="5606"/>
                  <a:pt x="9532" y="5622"/>
                </a:cubicBezTo>
                <a:cubicBezTo>
                  <a:pt x="9580" y="5574"/>
                  <a:pt x="9611" y="5558"/>
                  <a:pt x="9627" y="5527"/>
                </a:cubicBezTo>
                <a:lnTo>
                  <a:pt x="9975" y="5748"/>
                </a:lnTo>
                <a:lnTo>
                  <a:pt x="10498" y="5748"/>
                </a:lnTo>
                <a:lnTo>
                  <a:pt x="10609" y="5637"/>
                </a:lnTo>
                <a:lnTo>
                  <a:pt x="10830" y="5637"/>
                </a:lnTo>
                <a:cubicBezTo>
                  <a:pt x="10878" y="5732"/>
                  <a:pt x="10989" y="5748"/>
                  <a:pt x="10989" y="5875"/>
                </a:cubicBezTo>
                <a:cubicBezTo>
                  <a:pt x="11115" y="5875"/>
                  <a:pt x="11100" y="5970"/>
                  <a:pt x="11052" y="6112"/>
                </a:cubicBezTo>
                <a:cubicBezTo>
                  <a:pt x="11025" y="6097"/>
                  <a:pt x="11001" y="6091"/>
                  <a:pt x="10979" y="6091"/>
                </a:cubicBezTo>
                <a:cubicBezTo>
                  <a:pt x="10885" y="6091"/>
                  <a:pt x="10831" y="6210"/>
                  <a:pt x="10767" y="6287"/>
                </a:cubicBezTo>
                <a:cubicBezTo>
                  <a:pt x="10672" y="6382"/>
                  <a:pt x="10561" y="6461"/>
                  <a:pt x="10450" y="6524"/>
                </a:cubicBezTo>
                <a:lnTo>
                  <a:pt x="10450" y="6746"/>
                </a:lnTo>
                <a:cubicBezTo>
                  <a:pt x="10561" y="6872"/>
                  <a:pt x="10656" y="6983"/>
                  <a:pt x="10751" y="7094"/>
                </a:cubicBezTo>
                <a:lnTo>
                  <a:pt x="10751" y="7142"/>
                </a:lnTo>
                <a:cubicBezTo>
                  <a:pt x="10704" y="7252"/>
                  <a:pt x="10656" y="7379"/>
                  <a:pt x="10609" y="7490"/>
                </a:cubicBezTo>
                <a:lnTo>
                  <a:pt x="10371" y="7522"/>
                </a:lnTo>
                <a:lnTo>
                  <a:pt x="10260" y="7632"/>
                </a:lnTo>
                <a:cubicBezTo>
                  <a:pt x="10241" y="7630"/>
                  <a:pt x="10220" y="7629"/>
                  <a:pt x="10199" y="7629"/>
                </a:cubicBezTo>
                <a:cubicBezTo>
                  <a:pt x="10133" y="7629"/>
                  <a:pt x="10061" y="7638"/>
                  <a:pt x="9989" y="7638"/>
                </a:cubicBezTo>
                <a:cubicBezTo>
                  <a:pt x="9936" y="7638"/>
                  <a:pt x="9883" y="7633"/>
                  <a:pt x="9833" y="7617"/>
                </a:cubicBezTo>
                <a:lnTo>
                  <a:pt x="9738" y="7522"/>
                </a:lnTo>
                <a:cubicBezTo>
                  <a:pt x="9690" y="7553"/>
                  <a:pt x="9627" y="7617"/>
                  <a:pt x="9564" y="7617"/>
                </a:cubicBezTo>
                <a:cubicBezTo>
                  <a:pt x="9516" y="7617"/>
                  <a:pt x="9453" y="7553"/>
                  <a:pt x="9405" y="7522"/>
                </a:cubicBezTo>
                <a:lnTo>
                  <a:pt x="9295" y="7617"/>
                </a:lnTo>
                <a:lnTo>
                  <a:pt x="8582" y="7617"/>
                </a:lnTo>
                <a:lnTo>
                  <a:pt x="8376" y="7490"/>
                </a:lnTo>
                <a:lnTo>
                  <a:pt x="8234" y="7617"/>
                </a:lnTo>
                <a:cubicBezTo>
                  <a:pt x="8180" y="7590"/>
                  <a:pt x="8138" y="7495"/>
                  <a:pt x="8069" y="7495"/>
                </a:cubicBezTo>
                <a:cubicBezTo>
                  <a:pt x="8056" y="7495"/>
                  <a:pt x="8043" y="7498"/>
                  <a:pt x="8028" y="7506"/>
                </a:cubicBezTo>
                <a:lnTo>
                  <a:pt x="7901" y="7632"/>
                </a:lnTo>
                <a:lnTo>
                  <a:pt x="5431" y="7632"/>
                </a:lnTo>
                <a:lnTo>
                  <a:pt x="5320" y="7743"/>
                </a:lnTo>
                <a:lnTo>
                  <a:pt x="5225" y="7632"/>
                </a:lnTo>
                <a:lnTo>
                  <a:pt x="5099" y="7727"/>
                </a:lnTo>
                <a:lnTo>
                  <a:pt x="5004" y="7617"/>
                </a:lnTo>
                <a:cubicBezTo>
                  <a:pt x="4974" y="7629"/>
                  <a:pt x="4943" y="7633"/>
                  <a:pt x="4911" y="7633"/>
                </a:cubicBezTo>
                <a:cubicBezTo>
                  <a:pt x="4870" y="7633"/>
                  <a:pt x="4828" y="7627"/>
                  <a:pt x="4787" y="7627"/>
                </a:cubicBezTo>
                <a:cubicBezTo>
                  <a:pt x="4742" y="7627"/>
                  <a:pt x="4697" y="7634"/>
                  <a:pt x="4655" y="7664"/>
                </a:cubicBezTo>
                <a:lnTo>
                  <a:pt x="4576" y="7743"/>
                </a:lnTo>
                <a:lnTo>
                  <a:pt x="4149" y="7743"/>
                </a:lnTo>
                <a:lnTo>
                  <a:pt x="4054" y="7648"/>
                </a:lnTo>
                <a:lnTo>
                  <a:pt x="3753" y="7807"/>
                </a:lnTo>
                <a:lnTo>
                  <a:pt x="3278" y="8329"/>
                </a:lnTo>
                <a:lnTo>
                  <a:pt x="2850" y="8329"/>
                </a:lnTo>
                <a:lnTo>
                  <a:pt x="2961" y="8567"/>
                </a:lnTo>
                <a:lnTo>
                  <a:pt x="3199" y="8567"/>
                </a:lnTo>
                <a:lnTo>
                  <a:pt x="3373" y="8772"/>
                </a:lnTo>
                <a:cubicBezTo>
                  <a:pt x="3360" y="8771"/>
                  <a:pt x="3347" y="8770"/>
                  <a:pt x="3335" y="8770"/>
                </a:cubicBezTo>
                <a:cubicBezTo>
                  <a:pt x="3227" y="8770"/>
                  <a:pt x="3143" y="8830"/>
                  <a:pt x="3072" y="8915"/>
                </a:cubicBezTo>
                <a:cubicBezTo>
                  <a:pt x="3052" y="8903"/>
                  <a:pt x="3035" y="8898"/>
                  <a:pt x="3020" y="8898"/>
                </a:cubicBezTo>
                <a:cubicBezTo>
                  <a:pt x="2940" y="8898"/>
                  <a:pt x="2899" y="9029"/>
                  <a:pt x="2798" y="9029"/>
                </a:cubicBezTo>
                <a:cubicBezTo>
                  <a:pt x="2790" y="9029"/>
                  <a:pt x="2781" y="9028"/>
                  <a:pt x="2771" y="9026"/>
                </a:cubicBezTo>
                <a:lnTo>
                  <a:pt x="2644" y="8915"/>
                </a:lnTo>
                <a:lnTo>
                  <a:pt x="2217" y="8915"/>
                </a:lnTo>
                <a:cubicBezTo>
                  <a:pt x="2138" y="9073"/>
                  <a:pt x="2074" y="9216"/>
                  <a:pt x="2011" y="9374"/>
                </a:cubicBezTo>
                <a:lnTo>
                  <a:pt x="1726" y="9406"/>
                </a:lnTo>
                <a:cubicBezTo>
                  <a:pt x="1742" y="9532"/>
                  <a:pt x="1710" y="9675"/>
                  <a:pt x="1742" y="9802"/>
                </a:cubicBezTo>
                <a:cubicBezTo>
                  <a:pt x="1837" y="9912"/>
                  <a:pt x="1948" y="10023"/>
                  <a:pt x="2043" y="10134"/>
                </a:cubicBezTo>
                <a:cubicBezTo>
                  <a:pt x="2059" y="10150"/>
                  <a:pt x="2059" y="10166"/>
                  <a:pt x="2059" y="10229"/>
                </a:cubicBezTo>
                <a:lnTo>
                  <a:pt x="1948" y="10388"/>
                </a:lnTo>
                <a:lnTo>
                  <a:pt x="2059" y="10514"/>
                </a:lnTo>
                <a:lnTo>
                  <a:pt x="1916" y="10562"/>
                </a:lnTo>
                <a:lnTo>
                  <a:pt x="1774" y="10435"/>
                </a:lnTo>
                <a:lnTo>
                  <a:pt x="1584" y="10435"/>
                </a:lnTo>
                <a:cubicBezTo>
                  <a:pt x="1536" y="10403"/>
                  <a:pt x="1504" y="10356"/>
                  <a:pt x="1473" y="10324"/>
                </a:cubicBezTo>
                <a:lnTo>
                  <a:pt x="602" y="10324"/>
                </a:lnTo>
                <a:lnTo>
                  <a:pt x="491" y="10435"/>
                </a:lnTo>
                <a:cubicBezTo>
                  <a:pt x="444" y="10431"/>
                  <a:pt x="399" y="10429"/>
                  <a:pt x="354" y="10429"/>
                </a:cubicBezTo>
                <a:cubicBezTo>
                  <a:pt x="232" y="10429"/>
                  <a:pt x="116" y="10443"/>
                  <a:pt x="0" y="10467"/>
                </a:cubicBezTo>
                <a:cubicBezTo>
                  <a:pt x="16" y="10546"/>
                  <a:pt x="16" y="10593"/>
                  <a:pt x="16" y="10641"/>
                </a:cubicBezTo>
                <a:lnTo>
                  <a:pt x="222" y="10720"/>
                </a:lnTo>
                <a:lnTo>
                  <a:pt x="222" y="10847"/>
                </a:lnTo>
                <a:lnTo>
                  <a:pt x="744" y="11132"/>
                </a:lnTo>
                <a:lnTo>
                  <a:pt x="1884" y="11132"/>
                </a:lnTo>
                <a:cubicBezTo>
                  <a:pt x="1964" y="11005"/>
                  <a:pt x="2122" y="11037"/>
                  <a:pt x="2233" y="10910"/>
                </a:cubicBezTo>
                <a:cubicBezTo>
                  <a:pt x="2243" y="10899"/>
                  <a:pt x="2263" y="10896"/>
                  <a:pt x="2285" y="10896"/>
                </a:cubicBezTo>
                <a:cubicBezTo>
                  <a:pt x="2331" y="10896"/>
                  <a:pt x="2391" y="10910"/>
                  <a:pt x="2423" y="10910"/>
                </a:cubicBezTo>
                <a:lnTo>
                  <a:pt x="2565" y="11037"/>
                </a:lnTo>
                <a:lnTo>
                  <a:pt x="2834" y="11037"/>
                </a:lnTo>
                <a:lnTo>
                  <a:pt x="3246" y="11274"/>
                </a:lnTo>
                <a:lnTo>
                  <a:pt x="3515" y="11274"/>
                </a:lnTo>
                <a:lnTo>
                  <a:pt x="3721" y="11496"/>
                </a:lnTo>
                <a:lnTo>
                  <a:pt x="3927" y="11496"/>
                </a:lnTo>
                <a:lnTo>
                  <a:pt x="4038" y="11607"/>
                </a:lnTo>
                <a:lnTo>
                  <a:pt x="4259" y="11607"/>
                </a:lnTo>
                <a:lnTo>
                  <a:pt x="4370" y="11512"/>
                </a:lnTo>
                <a:lnTo>
                  <a:pt x="5130" y="11512"/>
                </a:lnTo>
                <a:lnTo>
                  <a:pt x="5225" y="11623"/>
                </a:lnTo>
                <a:lnTo>
                  <a:pt x="5669" y="11623"/>
                </a:lnTo>
                <a:lnTo>
                  <a:pt x="5764" y="11718"/>
                </a:lnTo>
                <a:lnTo>
                  <a:pt x="10609" y="11718"/>
                </a:lnTo>
                <a:cubicBezTo>
                  <a:pt x="10609" y="11718"/>
                  <a:pt x="10625" y="11749"/>
                  <a:pt x="10640" y="11749"/>
                </a:cubicBezTo>
                <a:lnTo>
                  <a:pt x="10720" y="11844"/>
                </a:lnTo>
                <a:lnTo>
                  <a:pt x="11575" y="11844"/>
                </a:lnTo>
                <a:lnTo>
                  <a:pt x="11701" y="11955"/>
                </a:lnTo>
                <a:lnTo>
                  <a:pt x="12018" y="11955"/>
                </a:lnTo>
                <a:lnTo>
                  <a:pt x="12145" y="12082"/>
                </a:lnTo>
                <a:lnTo>
                  <a:pt x="21059" y="12082"/>
                </a:lnTo>
                <a:cubicBezTo>
                  <a:pt x="21075" y="12082"/>
                  <a:pt x="21075" y="12113"/>
                  <a:pt x="21091" y="12129"/>
                </a:cubicBezTo>
                <a:cubicBezTo>
                  <a:pt x="21073" y="12182"/>
                  <a:pt x="21040" y="12191"/>
                  <a:pt x="21004" y="12191"/>
                </a:cubicBezTo>
                <a:cubicBezTo>
                  <a:pt x="20987" y="12191"/>
                  <a:pt x="20969" y="12189"/>
                  <a:pt x="20951" y="12189"/>
                </a:cubicBezTo>
                <a:cubicBezTo>
                  <a:pt x="20939" y="12189"/>
                  <a:pt x="20927" y="12190"/>
                  <a:pt x="20916" y="12193"/>
                </a:cubicBezTo>
                <a:cubicBezTo>
                  <a:pt x="20853" y="12224"/>
                  <a:pt x="20774" y="12256"/>
                  <a:pt x="20711" y="12288"/>
                </a:cubicBezTo>
                <a:lnTo>
                  <a:pt x="20616" y="12208"/>
                </a:lnTo>
                <a:lnTo>
                  <a:pt x="20505" y="12303"/>
                </a:lnTo>
                <a:lnTo>
                  <a:pt x="16911" y="12303"/>
                </a:lnTo>
                <a:cubicBezTo>
                  <a:pt x="16879" y="12303"/>
                  <a:pt x="16847" y="12288"/>
                  <a:pt x="16816" y="12272"/>
                </a:cubicBezTo>
                <a:lnTo>
                  <a:pt x="16752" y="12193"/>
                </a:lnTo>
                <a:lnTo>
                  <a:pt x="16641" y="12303"/>
                </a:lnTo>
                <a:lnTo>
                  <a:pt x="16531" y="12208"/>
                </a:lnTo>
                <a:lnTo>
                  <a:pt x="16420" y="12303"/>
                </a:lnTo>
                <a:cubicBezTo>
                  <a:pt x="16372" y="12256"/>
                  <a:pt x="16356" y="12224"/>
                  <a:pt x="16325" y="12193"/>
                </a:cubicBezTo>
                <a:lnTo>
                  <a:pt x="16214" y="12303"/>
                </a:lnTo>
                <a:lnTo>
                  <a:pt x="16103" y="12193"/>
                </a:lnTo>
                <a:lnTo>
                  <a:pt x="12445" y="12193"/>
                </a:lnTo>
                <a:lnTo>
                  <a:pt x="12335" y="12303"/>
                </a:lnTo>
                <a:lnTo>
                  <a:pt x="12240" y="12208"/>
                </a:lnTo>
                <a:lnTo>
                  <a:pt x="10830" y="12208"/>
                </a:lnTo>
                <a:lnTo>
                  <a:pt x="10720" y="12303"/>
                </a:lnTo>
                <a:lnTo>
                  <a:pt x="10625" y="12193"/>
                </a:lnTo>
                <a:lnTo>
                  <a:pt x="8107" y="12193"/>
                </a:lnTo>
                <a:cubicBezTo>
                  <a:pt x="8075" y="12193"/>
                  <a:pt x="8044" y="12208"/>
                  <a:pt x="8012" y="12224"/>
                </a:cubicBezTo>
                <a:lnTo>
                  <a:pt x="7933" y="12303"/>
                </a:lnTo>
                <a:lnTo>
                  <a:pt x="7822" y="12193"/>
                </a:lnTo>
                <a:lnTo>
                  <a:pt x="7616" y="12193"/>
                </a:lnTo>
                <a:lnTo>
                  <a:pt x="7489" y="12303"/>
                </a:lnTo>
                <a:lnTo>
                  <a:pt x="7410" y="12208"/>
                </a:lnTo>
                <a:lnTo>
                  <a:pt x="6080" y="12208"/>
                </a:lnTo>
                <a:lnTo>
                  <a:pt x="5985" y="12303"/>
                </a:lnTo>
                <a:lnTo>
                  <a:pt x="5669" y="12303"/>
                </a:lnTo>
                <a:lnTo>
                  <a:pt x="5463" y="12525"/>
                </a:lnTo>
                <a:lnTo>
                  <a:pt x="5700" y="12683"/>
                </a:lnTo>
                <a:cubicBezTo>
                  <a:pt x="5716" y="12826"/>
                  <a:pt x="5716" y="12905"/>
                  <a:pt x="5716" y="12953"/>
                </a:cubicBezTo>
                <a:cubicBezTo>
                  <a:pt x="5859" y="13158"/>
                  <a:pt x="6080" y="13158"/>
                  <a:pt x="6175" y="13348"/>
                </a:cubicBezTo>
                <a:cubicBezTo>
                  <a:pt x="6191" y="13364"/>
                  <a:pt x="6223" y="13364"/>
                  <a:pt x="6239" y="13364"/>
                </a:cubicBezTo>
                <a:lnTo>
                  <a:pt x="12746" y="13364"/>
                </a:lnTo>
                <a:cubicBezTo>
                  <a:pt x="12762" y="13380"/>
                  <a:pt x="12778" y="13380"/>
                  <a:pt x="12778" y="13396"/>
                </a:cubicBezTo>
                <a:cubicBezTo>
                  <a:pt x="12794" y="13412"/>
                  <a:pt x="12794" y="13428"/>
                  <a:pt x="12794" y="13428"/>
                </a:cubicBezTo>
                <a:lnTo>
                  <a:pt x="12430" y="13633"/>
                </a:lnTo>
                <a:cubicBezTo>
                  <a:pt x="12461" y="13713"/>
                  <a:pt x="12509" y="13792"/>
                  <a:pt x="12525" y="13823"/>
                </a:cubicBezTo>
                <a:cubicBezTo>
                  <a:pt x="12651" y="13871"/>
                  <a:pt x="12746" y="13808"/>
                  <a:pt x="12810" y="13903"/>
                </a:cubicBezTo>
                <a:lnTo>
                  <a:pt x="12715" y="14029"/>
                </a:lnTo>
                <a:cubicBezTo>
                  <a:pt x="12841" y="14219"/>
                  <a:pt x="13095" y="14219"/>
                  <a:pt x="13190" y="14441"/>
                </a:cubicBezTo>
                <a:lnTo>
                  <a:pt x="15137" y="14441"/>
                </a:lnTo>
                <a:cubicBezTo>
                  <a:pt x="15153" y="14441"/>
                  <a:pt x="15185" y="14473"/>
                  <a:pt x="15169" y="14488"/>
                </a:cubicBezTo>
                <a:cubicBezTo>
                  <a:pt x="15169" y="14504"/>
                  <a:pt x="15153" y="14520"/>
                  <a:pt x="15137" y="14520"/>
                </a:cubicBezTo>
                <a:cubicBezTo>
                  <a:pt x="14947" y="14536"/>
                  <a:pt x="14757" y="14568"/>
                  <a:pt x="14583" y="14568"/>
                </a:cubicBezTo>
                <a:lnTo>
                  <a:pt x="14456" y="14663"/>
                </a:lnTo>
                <a:lnTo>
                  <a:pt x="13316" y="14663"/>
                </a:lnTo>
                <a:cubicBezTo>
                  <a:pt x="13300" y="14663"/>
                  <a:pt x="13269" y="14710"/>
                  <a:pt x="13253" y="14726"/>
                </a:cubicBezTo>
                <a:cubicBezTo>
                  <a:pt x="13316" y="14789"/>
                  <a:pt x="13348" y="14900"/>
                  <a:pt x="13490" y="14900"/>
                </a:cubicBezTo>
                <a:lnTo>
                  <a:pt x="13633" y="14773"/>
                </a:lnTo>
                <a:lnTo>
                  <a:pt x="14805" y="14773"/>
                </a:lnTo>
                <a:lnTo>
                  <a:pt x="14931" y="14663"/>
                </a:lnTo>
                <a:lnTo>
                  <a:pt x="15675" y="14663"/>
                </a:lnTo>
                <a:lnTo>
                  <a:pt x="15770" y="14552"/>
                </a:lnTo>
                <a:lnTo>
                  <a:pt x="16958" y="14552"/>
                </a:lnTo>
                <a:lnTo>
                  <a:pt x="17053" y="14441"/>
                </a:lnTo>
                <a:lnTo>
                  <a:pt x="17164" y="14536"/>
                </a:lnTo>
                <a:cubicBezTo>
                  <a:pt x="17417" y="14552"/>
                  <a:pt x="17417" y="14552"/>
                  <a:pt x="17528" y="14615"/>
                </a:cubicBezTo>
                <a:cubicBezTo>
                  <a:pt x="17528" y="14631"/>
                  <a:pt x="17512" y="14663"/>
                  <a:pt x="17496" y="14663"/>
                </a:cubicBezTo>
                <a:lnTo>
                  <a:pt x="16436" y="14663"/>
                </a:lnTo>
                <a:lnTo>
                  <a:pt x="16309" y="14789"/>
                </a:lnTo>
                <a:lnTo>
                  <a:pt x="15755" y="14789"/>
                </a:lnTo>
                <a:lnTo>
                  <a:pt x="15644" y="14884"/>
                </a:lnTo>
                <a:lnTo>
                  <a:pt x="15533" y="14789"/>
                </a:lnTo>
                <a:lnTo>
                  <a:pt x="15422" y="14900"/>
                </a:lnTo>
                <a:lnTo>
                  <a:pt x="14947" y="14900"/>
                </a:lnTo>
                <a:cubicBezTo>
                  <a:pt x="14820" y="14979"/>
                  <a:pt x="14757" y="15011"/>
                  <a:pt x="14710" y="15043"/>
                </a:cubicBezTo>
                <a:lnTo>
                  <a:pt x="14567" y="14900"/>
                </a:lnTo>
                <a:lnTo>
                  <a:pt x="14456" y="15027"/>
                </a:lnTo>
                <a:lnTo>
                  <a:pt x="13601" y="15027"/>
                </a:lnTo>
                <a:lnTo>
                  <a:pt x="13475" y="15138"/>
                </a:lnTo>
                <a:lnTo>
                  <a:pt x="12635" y="15138"/>
                </a:lnTo>
                <a:cubicBezTo>
                  <a:pt x="12525" y="15296"/>
                  <a:pt x="12287" y="15248"/>
                  <a:pt x="12255" y="15502"/>
                </a:cubicBezTo>
                <a:cubicBezTo>
                  <a:pt x="12271" y="15518"/>
                  <a:pt x="12255" y="15549"/>
                  <a:pt x="12271" y="15549"/>
                </a:cubicBezTo>
                <a:lnTo>
                  <a:pt x="12572" y="15898"/>
                </a:lnTo>
                <a:lnTo>
                  <a:pt x="12382" y="16135"/>
                </a:lnTo>
                <a:lnTo>
                  <a:pt x="12651" y="16293"/>
                </a:lnTo>
                <a:lnTo>
                  <a:pt x="12762" y="16183"/>
                </a:lnTo>
                <a:cubicBezTo>
                  <a:pt x="12778" y="16246"/>
                  <a:pt x="12810" y="16309"/>
                  <a:pt x="12825" y="16388"/>
                </a:cubicBezTo>
                <a:cubicBezTo>
                  <a:pt x="12873" y="16436"/>
                  <a:pt x="12920" y="16499"/>
                  <a:pt x="12984" y="16547"/>
                </a:cubicBezTo>
                <a:lnTo>
                  <a:pt x="13205" y="16547"/>
                </a:lnTo>
                <a:cubicBezTo>
                  <a:pt x="13221" y="16594"/>
                  <a:pt x="13237" y="16658"/>
                  <a:pt x="13253" y="16721"/>
                </a:cubicBezTo>
                <a:lnTo>
                  <a:pt x="13395" y="16879"/>
                </a:lnTo>
                <a:lnTo>
                  <a:pt x="15565" y="16879"/>
                </a:lnTo>
                <a:lnTo>
                  <a:pt x="15660" y="16768"/>
                </a:lnTo>
                <a:lnTo>
                  <a:pt x="16198" y="16768"/>
                </a:lnTo>
                <a:lnTo>
                  <a:pt x="16309" y="16879"/>
                </a:lnTo>
                <a:cubicBezTo>
                  <a:pt x="16356" y="16848"/>
                  <a:pt x="16388" y="16800"/>
                  <a:pt x="16436" y="16768"/>
                </a:cubicBezTo>
                <a:lnTo>
                  <a:pt x="19317" y="16768"/>
                </a:lnTo>
                <a:lnTo>
                  <a:pt x="19428" y="16658"/>
                </a:lnTo>
                <a:lnTo>
                  <a:pt x="21249" y="16658"/>
                </a:lnTo>
                <a:cubicBezTo>
                  <a:pt x="21296" y="16610"/>
                  <a:pt x="21328" y="16578"/>
                  <a:pt x="21360" y="16531"/>
                </a:cubicBezTo>
                <a:lnTo>
                  <a:pt x="23086" y="16531"/>
                </a:lnTo>
                <a:lnTo>
                  <a:pt x="23196" y="16404"/>
                </a:lnTo>
                <a:lnTo>
                  <a:pt x="24812" y="16404"/>
                </a:lnTo>
                <a:lnTo>
                  <a:pt x="24907" y="16309"/>
                </a:lnTo>
                <a:lnTo>
                  <a:pt x="25017" y="16420"/>
                </a:lnTo>
                <a:lnTo>
                  <a:pt x="25144" y="16293"/>
                </a:lnTo>
                <a:lnTo>
                  <a:pt x="26854" y="16293"/>
                </a:lnTo>
                <a:lnTo>
                  <a:pt x="26965" y="16198"/>
                </a:lnTo>
                <a:lnTo>
                  <a:pt x="27076" y="16293"/>
                </a:lnTo>
                <a:lnTo>
                  <a:pt x="27187" y="16167"/>
                </a:lnTo>
                <a:lnTo>
                  <a:pt x="28691" y="16167"/>
                </a:lnTo>
                <a:lnTo>
                  <a:pt x="28786" y="16072"/>
                </a:lnTo>
                <a:cubicBezTo>
                  <a:pt x="28838" y="16111"/>
                  <a:pt x="28880" y="16194"/>
                  <a:pt x="28947" y="16194"/>
                </a:cubicBezTo>
                <a:cubicBezTo>
                  <a:pt x="28961" y="16194"/>
                  <a:pt x="28975" y="16191"/>
                  <a:pt x="28992" y="16183"/>
                </a:cubicBezTo>
                <a:lnTo>
                  <a:pt x="29118" y="16056"/>
                </a:lnTo>
                <a:lnTo>
                  <a:pt x="32222" y="16056"/>
                </a:lnTo>
                <a:lnTo>
                  <a:pt x="32332" y="15961"/>
                </a:lnTo>
                <a:lnTo>
                  <a:pt x="32507" y="16088"/>
                </a:lnTo>
                <a:lnTo>
                  <a:pt x="32649" y="15961"/>
                </a:lnTo>
                <a:lnTo>
                  <a:pt x="35325" y="15961"/>
                </a:lnTo>
                <a:cubicBezTo>
                  <a:pt x="35341" y="15961"/>
                  <a:pt x="35357" y="15929"/>
                  <a:pt x="35373" y="15929"/>
                </a:cubicBezTo>
                <a:lnTo>
                  <a:pt x="35452" y="15850"/>
                </a:lnTo>
                <a:lnTo>
                  <a:pt x="35563" y="15961"/>
                </a:lnTo>
                <a:lnTo>
                  <a:pt x="35879" y="15961"/>
                </a:lnTo>
                <a:cubicBezTo>
                  <a:pt x="35927" y="15913"/>
                  <a:pt x="35958" y="15882"/>
                  <a:pt x="36006" y="15834"/>
                </a:cubicBezTo>
                <a:lnTo>
                  <a:pt x="38903" y="15834"/>
                </a:lnTo>
                <a:lnTo>
                  <a:pt x="38998" y="15723"/>
                </a:lnTo>
                <a:lnTo>
                  <a:pt x="41469" y="15723"/>
                </a:lnTo>
                <a:lnTo>
                  <a:pt x="41564" y="15628"/>
                </a:lnTo>
                <a:cubicBezTo>
                  <a:pt x="41584" y="15612"/>
                  <a:pt x="41610" y="15607"/>
                  <a:pt x="41637" y="15607"/>
                </a:cubicBezTo>
                <a:cubicBezTo>
                  <a:pt x="41670" y="15607"/>
                  <a:pt x="41705" y="15614"/>
                  <a:pt x="41738" y="15614"/>
                </a:cubicBezTo>
                <a:cubicBezTo>
                  <a:pt x="41782" y="15614"/>
                  <a:pt x="41822" y="15602"/>
                  <a:pt x="41849" y="15549"/>
                </a:cubicBezTo>
                <a:cubicBezTo>
                  <a:pt x="41896" y="15407"/>
                  <a:pt x="41769" y="15375"/>
                  <a:pt x="41738" y="15296"/>
                </a:cubicBezTo>
                <a:cubicBezTo>
                  <a:pt x="41754" y="15201"/>
                  <a:pt x="41706" y="15106"/>
                  <a:pt x="41785" y="15027"/>
                </a:cubicBezTo>
                <a:cubicBezTo>
                  <a:pt x="41798" y="15024"/>
                  <a:pt x="41812" y="15023"/>
                  <a:pt x="41826" y="15023"/>
                </a:cubicBezTo>
                <a:cubicBezTo>
                  <a:pt x="41835" y="15023"/>
                  <a:pt x="41845" y="15023"/>
                  <a:pt x="41854" y="15023"/>
                </a:cubicBezTo>
                <a:cubicBezTo>
                  <a:pt x="41901" y="15023"/>
                  <a:pt x="41944" y="15016"/>
                  <a:pt x="41944" y="14932"/>
                </a:cubicBezTo>
                <a:cubicBezTo>
                  <a:pt x="41909" y="14904"/>
                  <a:pt x="41872" y="14898"/>
                  <a:pt x="41834" y="14898"/>
                </a:cubicBezTo>
                <a:cubicBezTo>
                  <a:pt x="41799" y="14898"/>
                  <a:pt x="41763" y="14904"/>
                  <a:pt x="41729" y="14904"/>
                </a:cubicBezTo>
                <a:cubicBezTo>
                  <a:pt x="41716" y="14904"/>
                  <a:pt x="41703" y="14903"/>
                  <a:pt x="41690" y="14900"/>
                </a:cubicBezTo>
                <a:cubicBezTo>
                  <a:pt x="41659" y="14868"/>
                  <a:pt x="41643" y="14837"/>
                  <a:pt x="41611" y="14821"/>
                </a:cubicBezTo>
                <a:cubicBezTo>
                  <a:pt x="41548" y="14789"/>
                  <a:pt x="41484" y="14758"/>
                  <a:pt x="41405" y="14742"/>
                </a:cubicBezTo>
                <a:lnTo>
                  <a:pt x="41627" y="14473"/>
                </a:lnTo>
                <a:lnTo>
                  <a:pt x="41326" y="14393"/>
                </a:lnTo>
                <a:cubicBezTo>
                  <a:pt x="41318" y="14314"/>
                  <a:pt x="41263" y="14314"/>
                  <a:pt x="41209" y="14314"/>
                </a:cubicBezTo>
                <a:cubicBezTo>
                  <a:pt x="41156" y="14314"/>
                  <a:pt x="41104" y="14314"/>
                  <a:pt x="41104" y="14235"/>
                </a:cubicBezTo>
                <a:cubicBezTo>
                  <a:pt x="41199" y="14188"/>
                  <a:pt x="41294" y="14140"/>
                  <a:pt x="41389" y="14093"/>
                </a:cubicBezTo>
                <a:lnTo>
                  <a:pt x="40930" y="14093"/>
                </a:lnTo>
                <a:lnTo>
                  <a:pt x="40819" y="13966"/>
                </a:lnTo>
                <a:lnTo>
                  <a:pt x="40059" y="13966"/>
                </a:lnTo>
                <a:cubicBezTo>
                  <a:pt x="40028" y="13918"/>
                  <a:pt x="40028" y="13887"/>
                  <a:pt x="40012" y="13839"/>
                </a:cubicBezTo>
                <a:lnTo>
                  <a:pt x="39220" y="13839"/>
                </a:lnTo>
                <a:lnTo>
                  <a:pt x="39141" y="13760"/>
                </a:lnTo>
                <a:cubicBezTo>
                  <a:pt x="39100" y="13730"/>
                  <a:pt x="39056" y="13722"/>
                  <a:pt x="39012" y="13722"/>
                </a:cubicBezTo>
                <a:cubicBezTo>
                  <a:pt x="38967" y="13722"/>
                  <a:pt x="38921" y="13730"/>
                  <a:pt x="38878" y="13730"/>
                </a:cubicBezTo>
                <a:cubicBezTo>
                  <a:pt x="38830" y="13730"/>
                  <a:pt x="38785" y="13720"/>
                  <a:pt x="38745" y="13681"/>
                </a:cubicBezTo>
                <a:cubicBezTo>
                  <a:pt x="38745" y="13665"/>
                  <a:pt x="38777" y="13618"/>
                  <a:pt x="38793" y="13618"/>
                </a:cubicBezTo>
                <a:lnTo>
                  <a:pt x="39473" y="13618"/>
                </a:lnTo>
                <a:cubicBezTo>
                  <a:pt x="39489" y="13538"/>
                  <a:pt x="39442" y="13459"/>
                  <a:pt x="39521" y="13396"/>
                </a:cubicBezTo>
                <a:lnTo>
                  <a:pt x="40075" y="13396"/>
                </a:lnTo>
                <a:lnTo>
                  <a:pt x="40170" y="13491"/>
                </a:lnTo>
                <a:lnTo>
                  <a:pt x="41769" y="13491"/>
                </a:lnTo>
                <a:cubicBezTo>
                  <a:pt x="41785" y="13491"/>
                  <a:pt x="41801" y="13507"/>
                  <a:pt x="41817" y="13507"/>
                </a:cubicBezTo>
                <a:lnTo>
                  <a:pt x="41896" y="13602"/>
                </a:lnTo>
                <a:lnTo>
                  <a:pt x="42862" y="13602"/>
                </a:lnTo>
                <a:cubicBezTo>
                  <a:pt x="42862" y="13602"/>
                  <a:pt x="42878" y="13618"/>
                  <a:pt x="42909" y="13649"/>
                </a:cubicBezTo>
                <a:lnTo>
                  <a:pt x="42973" y="13713"/>
                </a:lnTo>
                <a:lnTo>
                  <a:pt x="44477" y="13713"/>
                </a:lnTo>
                <a:cubicBezTo>
                  <a:pt x="44493" y="13713"/>
                  <a:pt x="44509" y="13697"/>
                  <a:pt x="44509" y="13681"/>
                </a:cubicBezTo>
                <a:cubicBezTo>
                  <a:pt x="44493" y="13633"/>
                  <a:pt x="44461" y="13570"/>
                  <a:pt x="44429" y="13507"/>
                </a:cubicBezTo>
                <a:cubicBezTo>
                  <a:pt x="44467" y="13490"/>
                  <a:pt x="44506" y="13485"/>
                  <a:pt x="44545" y="13485"/>
                </a:cubicBezTo>
                <a:cubicBezTo>
                  <a:pt x="44592" y="13485"/>
                  <a:pt x="44639" y="13492"/>
                  <a:pt x="44685" y="13492"/>
                </a:cubicBezTo>
                <a:cubicBezTo>
                  <a:pt x="44745" y="13492"/>
                  <a:pt x="44804" y="13481"/>
                  <a:pt x="44857" y="13428"/>
                </a:cubicBezTo>
                <a:lnTo>
                  <a:pt x="44651" y="13222"/>
                </a:lnTo>
                <a:cubicBezTo>
                  <a:pt x="44649" y="13221"/>
                  <a:pt x="44647" y="13220"/>
                  <a:pt x="44644" y="13220"/>
                </a:cubicBezTo>
                <a:cubicBezTo>
                  <a:pt x="44620" y="13220"/>
                  <a:pt x="44568" y="13259"/>
                  <a:pt x="44517" y="13259"/>
                </a:cubicBezTo>
                <a:cubicBezTo>
                  <a:pt x="44485" y="13259"/>
                  <a:pt x="44453" y="13243"/>
                  <a:pt x="44429" y="13190"/>
                </a:cubicBezTo>
                <a:lnTo>
                  <a:pt x="44524" y="13063"/>
                </a:lnTo>
                <a:cubicBezTo>
                  <a:pt x="44398" y="12968"/>
                  <a:pt x="44319" y="12778"/>
                  <a:pt x="44144" y="12763"/>
                </a:cubicBezTo>
                <a:cubicBezTo>
                  <a:pt x="44081" y="12763"/>
                  <a:pt x="44081" y="12715"/>
                  <a:pt x="44144" y="12668"/>
                </a:cubicBezTo>
                <a:lnTo>
                  <a:pt x="44477" y="12668"/>
                </a:lnTo>
                <a:cubicBezTo>
                  <a:pt x="44556" y="12738"/>
                  <a:pt x="44592" y="12770"/>
                  <a:pt x="44626" y="12770"/>
                </a:cubicBezTo>
                <a:cubicBezTo>
                  <a:pt x="44654" y="12770"/>
                  <a:pt x="44681" y="12750"/>
                  <a:pt x="44730" y="12715"/>
                </a:cubicBezTo>
                <a:lnTo>
                  <a:pt x="44730" y="12604"/>
                </a:lnTo>
                <a:lnTo>
                  <a:pt x="44445" y="12430"/>
                </a:lnTo>
                <a:lnTo>
                  <a:pt x="44255" y="12430"/>
                </a:lnTo>
                <a:lnTo>
                  <a:pt x="44144" y="12303"/>
                </a:lnTo>
                <a:lnTo>
                  <a:pt x="43939" y="12303"/>
                </a:lnTo>
                <a:cubicBezTo>
                  <a:pt x="43859" y="12224"/>
                  <a:pt x="43891" y="12066"/>
                  <a:pt x="43780" y="12018"/>
                </a:cubicBezTo>
                <a:lnTo>
                  <a:pt x="43828" y="11971"/>
                </a:lnTo>
                <a:lnTo>
                  <a:pt x="44049" y="11971"/>
                </a:lnTo>
                <a:cubicBezTo>
                  <a:pt x="44117" y="12039"/>
                  <a:pt x="44149" y="12070"/>
                  <a:pt x="44183" y="12070"/>
                </a:cubicBezTo>
                <a:cubicBezTo>
                  <a:pt x="44212" y="12070"/>
                  <a:pt x="44244" y="12047"/>
                  <a:pt x="44303" y="12003"/>
                </a:cubicBezTo>
                <a:lnTo>
                  <a:pt x="44303" y="11876"/>
                </a:lnTo>
                <a:cubicBezTo>
                  <a:pt x="44079" y="11831"/>
                  <a:pt x="43898" y="11604"/>
                  <a:pt x="43653" y="11604"/>
                </a:cubicBezTo>
                <a:cubicBezTo>
                  <a:pt x="43637" y="11604"/>
                  <a:pt x="43622" y="11605"/>
                  <a:pt x="43606" y="11607"/>
                </a:cubicBezTo>
                <a:lnTo>
                  <a:pt x="43495" y="11480"/>
                </a:lnTo>
                <a:lnTo>
                  <a:pt x="43194" y="11480"/>
                </a:lnTo>
                <a:lnTo>
                  <a:pt x="43020" y="11306"/>
                </a:lnTo>
                <a:cubicBezTo>
                  <a:pt x="43072" y="11260"/>
                  <a:pt x="43130" y="11248"/>
                  <a:pt x="43190" y="11248"/>
                </a:cubicBezTo>
                <a:cubicBezTo>
                  <a:pt x="43247" y="11248"/>
                  <a:pt x="43306" y="11258"/>
                  <a:pt x="43363" y="11258"/>
                </a:cubicBezTo>
                <a:cubicBezTo>
                  <a:pt x="43433" y="11258"/>
                  <a:pt x="43500" y="11244"/>
                  <a:pt x="43559" y="11179"/>
                </a:cubicBezTo>
                <a:lnTo>
                  <a:pt x="43289" y="11037"/>
                </a:lnTo>
                <a:lnTo>
                  <a:pt x="43194" y="11116"/>
                </a:lnTo>
                <a:lnTo>
                  <a:pt x="42814" y="10894"/>
                </a:lnTo>
                <a:lnTo>
                  <a:pt x="42419" y="10894"/>
                </a:lnTo>
                <a:lnTo>
                  <a:pt x="42324" y="10783"/>
                </a:lnTo>
                <a:lnTo>
                  <a:pt x="41564" y="10783"/>
                </a:lnTo>
                <a:lnTo>
                  <a:pt x="41469" y="10673"/>
                </a:lnTo>
                <a:lnTo>
                  <a:pt x="40503" y="10673"/>
                </a:lnTo>
                <a:lnTo>
                  <a:pt x="40392" y="10546"/>
                </a:lnTo>
                <a:lnTo>
                  <a:pt x="39964" y="10546"/>
                </a:lnTo>
                <a:lnTo>
                  <a:pt x="39853" y="10657"/>
                </a:lnTo>
                <a:lnTo>
                  <a:pt x="39727" y="10546"/>
                </a:lnTo>
                <a:lnTo>
                  <a:pt x="38555" y="10546"/>
                </a:lnTo>
                <a:lnTo>
                  <a:pt x="38460" y="10435"/>
                </a:lnTo>
                <a:lnTo>
                  <a:pt x="36734" y="10435"/>
                </a:lnTo>
                <a:cubicBezTo>
                  <a:pt x="36655" y="10293"/>
                  <a:pt x="36528" y="10340"/>
                  <a:pt x="36433" y="10308"/>
                </a:cubicBezTo>
                <a:cubicBezTo>
                  <a:pt x="36338" y="10261"/>
                  <a:pt x="36243" y="10198"/>
                  <a:pt x="36148" y="10134"/>
                </a:cubicBezTo>
                <a:cubicBezTo>
                  <a:pt x="36164" y="10118"/>
                  <a:pt x="36180" y="10087"/>
                  <a:pt x="36196" y="10087"/>
                </a:cubicBezTo>
                <a:lnTo>
                  <a:pt x="37383" y="10087"/>
                </a:lnTo>
                <a:lnTo>
                  <a:pt x="37494" y="10198"/>
                </a:lnTo>
                <a:lnTo>
                  <a:pt x="37716" y="10198"/>
                </a:lnTo>
                <a:lnTo>
                  <a:pt x="37843" y="10087"/>
                </a:lnTo>
                <a:lnTo>
                  <a:pt x="37938" y="10198"/>
                </a:lnTo>
                <a:lnTo>
                  <a:pt x="39758" y="10198"/>
                </a:lnTo>
                <a:lnTo>
                  <a:pt x="39869" y="10308"/>
                </a:lnTo>
                <a:lnTo>
                  <a:pt x="41057" y="10308"/>
                </a:lnTo>
                <a:lnTo>
                  <a:pt x="41184" y="10435"/>
                </a:lnTo>
                <a:lnTo>
                  <a:pt x="41817" y="10435"/>
                </a:lnTo>
                <a:lnTo>
                  <a:pt x="41928" y="10546"/>
                </a:lnTo>
                <a:lnTo>
                  <a:pt x="42767" y="10546"/>
                </a:lnTo>
                <a:cubicBezTo>
                  <a:pt x="42783" y="10546"/>
                  <a:pt x="42799" y="10530"/>
                  <a:pt x="42830" y="10498"/>
                </a:cubicBezTo>
                <a:cubicBezTo>
                  <a:pt x="42830" y="10451"/>
                  <a:pt x="42814" y="10388"/>
                  <a:pt x="42814" y="10308"/>
                </a:cubicBezTo>
                <a:cubicBezTo>
                  <a:pt x="42751" y="10372"/>
                  <a:pt x="42704" y="10403"/>
                  <a:pt x="42656" y="10467"/>
                </a:cubicBezTo>
                <a:lnTo>
                  <a:pt x="42181" y="10198"/>
                </a:lnTo>
                <a:lnTo>
                  <a:pt x="41627" y="10198"/>
                </a:lnTo>
                <a:lnTo>
                  <a:pt x="41421" y="10071"/>
                </a:lnTo>
                <a:lnTo>
                  <a:pt x="41294" y="10198"/>
                </a:lnTo>
                <a:lnTo>
                  <a:pt x="41168" y="10087"/>
                </a:lnTo>
                <a:lnTo>
                  <a:pt x="40328" y="10087"/>
                </a:lnTo>
                <a:cubicBezTo>
                  <a:pt x="40313" y="10087"/>
                  <a:pt x="40313" y="10087"/>
                  <a:pt x="40281" y="10055"/>
                </a:cubicBezTo>
                <a:cubicBezTo>
                  <a:pt x="40265" y="10023"/>
                  <a:pt x="40233" y="10008"/>
                  <a:pt x="40218" y="9992"/>
                </a:cubicBezTo>
                <a:lnTo>
                  <a:pt x="40043" y="10118"/>
                </a:lnTo>
                <a:lnTo>
                  <a:pt x="39853" y="9960"/>
                </a:lnTo>
                <a:lnTo>
                  <a:pt x="38365" y="9960"/>
                </a:lnTo>
                <a:lnTo>
                  <a:pt x="38286" y="9881"/>
                </a:lnTo>
                <a:cubicBezTo>
                  <a:pt x="38208" y="9925"/>
                  <a:pt x="38131" y="9977"/>
                  <a:pt x="38042" y="9977"/>
                </a:cubicBezTo>
                <a:cubicBezTo>
                  <a:pt x="38004" y="9977"/>
                  <a:pt x="37964" y="9968"/>
                  <a:pt x="37922" y="9944"/>
                </a:cubicBezTo>
                <a:lnTo>
                  <a:pt x="37843" y="9865"/>
                </a:lnTo>
                <a:lnTo>
                  <a:pt x="37637" y="9865"/>
                </a:lnTo>
                <a:lnTo>
                  <a:pt x="37526" y="9976"/>
                </a:lnTo>
                <a:lnTo>
                  <a:pt x="37399" y="9849"/>
                </a:lnTo>
                <a:lnTo>
                  <a:pt x="35800" y="9849"/>
                </a:lnTo>
                <a:lnTo>
                  <a:pt x="35594" y="9627"/>
                </a:lnTo>
                <a:lnTo>
                  <a:pt x="35183" y="9627"/>
                </a:lnTo>
                <a:lnTo>
                  <a:pt x="34977" y="9754"/>
                </a:lnTo>
                <a:lnTo>
                  <a:pt x="34834" y="9627"/>
                </a:lnTo>
                <a:cubicBezTo>
                  <a:pt x="34763" y="9620"/>
                  <a:pt x="34688" y="9616"/>
                  <a:pt x="34613" y="9616"/>
                </a:cubicBezTo>
                <a:cubicBezTo>
                  <a:pt x="34537" y="9616"/>
                  <a:pt x="34462" y="9620"/>
                  <a:pt x="34391" y="9627"/>
                </a:cubicBezTo>
                <a:lnTo>
                  <a:pt x="34296" y="9738"/>
                </a:lnTo>
                <a:cubicBezTo>
                  <a:pt x="34201" y="9643"/>
                  <a:pt x="34233" y="9453"/>
                  <a:pt x="34090" y="9406"/>
                </a:cubicBezTo>
                <a:lnTo>
                  <a:pt x="33900" y="9532"/>
                </a:lnTo>
                <a:lnTo>
                  <a:pt x="33742" y="9374"/>
                </a:lnTo>
                <a:lnTo>
                  <a:pt x="33172" y="9374"/>
                </a:lnTo>
                <a:cubicBezTo>
                  <a:pt x="33172" y="9295"/>
                  <a:pt x="33188" y="9216"/>
                  <a:pt x="33188" y="9137"/>
                </a:cubicBezTo>
                <a:lnTo>
                  <a:pt x="33599" y="9137"/>
                </a:lnTo>
                <a:cubicBezTo>
                  <a:pt x="33583" y="9042"/>
                  <a:pt x="33568" y="8978"/>
                  <a:pt x="33568" y="8915"/>
                </a:cubicBezTo>
                <a:cubicBezTo>
                  <a:pt x="33441" y="8915"/>
                  <a:pt x="33298" y="8915"/>
                  <a:pt x="33172" y="8931"/>
                </a:cubicBezTo>
                <a:cubicBezTo>
                  <a:pt x="33172" y="8852"/>
                  <a:pt x="33124" y="8757"/>
                  <a:pt x="33203" y="8693"/>
                </a:cubicBezTo>
                <a:lnTo>
                  <a:pt x="33314" y="8788"/>
                </a:lnTo>
                <a:lnTo>
                  <a:pt x="33425" y="8693"/>
                </a:lnTo>
                <a:cubicBezTo>
                  <a:pt x="33457" y="8725"/>
                  <a:pt x="33488" y="8757"/>
                  <a:pt x="33536" y="8804"/>
                </a:cubicBezTo>
                <a:lnTo>
                  <a:pt x="33710" y="8804"/>
                </a:lnTo>
                <a:lnTo>
                  <a:pt x="34011" y="8630"/>
                </a:lnTo>
                <a:lnTo>
                  <a:pt x="33979" y="8598"/>
                </a:lnTo>
                <a:lnTo>
                  <a:pt x="33821" y="8551"/>
                </a:lnTo>
                <a:cubicBezTo>
                  <a:pt x="33773" y="8487"/>
                  <a:pt x="33789" y="8345"/>
                  <a:pt x="33726" y="8297"/>
                </a:cubicBezTo>
                <a:cubicBezTo>
                  <a:pt x="33647" y="8266"/>
                  <a:pt x="33710" y="8107"/>
                  <a:pt x="33615" y="8060"/>
                </a:cubicBezTo>
                <a:cubicBezTo>
                  <a:pt x="33599" y="8060"/>
                  <a:pt x="33631" y="8012"/>
                  <a:pt x="33631" y="7981"/>
                </a:cubicBezTo>
                <a:lnTo>
                  <a:pt x="33853" y="7981"/>
                </a:lnTo>
                <a:lnTo>
                  <a:pt x="33963" y="8107"/>
                </a:lnTo>
                <a:cubicBezTo>
                  <a:pt x="33981" y="8097"/>
                  <a:pt x="34000" y="8093"/>
                  <a:pt x="34019" y="8093"/>
                </a:cubicBezTo>
                <a:cubicBezTo>
                  <a:pt x="34053" y="8093"/>
                  <a:pt x="34089" y="8104"/>
                  <a:pt x="34124" y="8104"/>
                </a:cubicBezTo>
                <a:cubicBezTo>
                  <a:pt x="34156" y="8104"/>
                  <a:pt x="34187" y="8095"/>
                  <a:pt x="34217" y="8060"/>
                </a:cubicBezTo>
                <a:cubicBezTo>
                  <a:pt x="34233" y="8012"/>
                  <a:pt x="34233" y="7981"/>
                  <a:pt x="34233" y="7949"/>
                </a:cubicBezTo>
                <a:cubicBezTo>
                  <a:pt x="34153" y="7743"/>
                  <a:pt x="33948" y="7743"/>
                  <a:pt x="33821" y="7617"/>
                </a:cubicBezTo>
                <a:lnTo>
                  <a:pt x="33520" y="7617"/>
                </a:lnTo>
                <a:lnTo>
                  <a:pt x="33314" y="7395"/>
                </a:lnTo>
                <a:lnTo>
                  <a:pt x="33093" y="7379"/>
                </a:lnTo>
                <a:lnTo>
                  <a:pt x="32998" y="7268"/>
                </a:lnTo>
                <a:lnTo>
                  <a:pt x="32665" y="7268"/>
                </a:lnTo>
                <a:cubicBezTo>
                  <a:pt x="32633" y="7237"/>
                  <a:pt x="32586" y="7189"/>
                  <a:pt x="32554" y="7157"/>
                </a:cubicBezTo>
                <a:cubicBezTo>
                  <a:pt x="32507" y="7142"/>
                  <a:pt x="32427" y="7189"/>
                  <a:pt x="32427" y="7047"/>
                </a:cubicBezTo>
                <a:lnTo>
                  <a:pt x="32982" y="7047"/>
                </a:lnTo>
                <a:lnTo>
                  <a:pt x="33093" y="6920"/>
                </a:lnTo>
                <a:lnTo>
                  <a:pt x="33488" y="6920"/>
                </a:lnTo>
                <a:cubicBezTo>
                  <a:pt x="33583" y="6841"/>
                  <a:pt x="33631" y="6793"/>
                  <a:pt x="33694" y="6746"/>
                </a:cubicBezTo>
                <a:cubicBezTo>
                  <a:pt x="33678" y="6682"/>
                  <a:pt x="33663" y="6635"/>
                  <a:pt x="33647" y="6572"/>
                </a:cubicBezTo>
                <a:lnTo>
                  <a:pt x="33108" y="6572"/>
                </a:lnTo>
                <a:lnTo>
                  <a:pt x="32982" y="6461"/>
                </a:lnTo>
                <a:lnTo>
                  <a:pt x="32776" y="6461"/>
                </a:lnTo>
                <a:lnTo>
                  <a:pt x="32633" y="6587"/>
                </a:lnTo>
                <a:lnTo>
                  <a:pt x="31984" y="6223"/>
                </a:lnTo>
                <a:cubicBezTo>
                  <a:pt x="31950" y="6216"/>
                  <a:pt x="31916" y="6214"/>
                  <a:pt x="31881" y="6214"/>
                </a:cubicBezTo>
                <a:cubicBezTo>
                  <a:pt x="31832" y="6214"/>
                  <a:pt x="31782" y="6218"/>
                  <a:pt x="31731" y="6218"/>
                </a:cubicBezTo>
                <a:cubicBezTo>
                  <a:pt x="31663" y="6218"/>
                  <a:pt x="31594" y="6210"/>
                  <a:pt x="31525" y="6176"/>
                </a:cubicBezTo>
                <a:cubicBezTo>
                  <a:pt x="31557" y="6144"/>
                  <a:pt x="31572" y="6112"/>
                  <a:pt x="31572" y="6112"/>
                </a:cubicBezTo>
                <a:lnTo>
                  <a:pt x="32317" y="6112"/>
                </a:lnTo>
                <a:lnTo>
                  <a:pt x="32443" y="5986"/>
                </a:lnTo>
                <a:cubicBezTo>
                  <a:pt x="32808" y="5986"/>
                  <a:pt x="32808" y="5986"/>
                  <a:pt x="32823" y="5891"/>
                </a:cubicBezTo>
                <a:lnTo>
                  <a:pt x="32665" y="5859"/>
                </a:lnTo>
                <a:lnTo>
                  <a:pt x="32507" y="5527"/>
                </a:lnTo>
                <a:lnTo>
                  <a:pt x="33298" y="5527"/>
                </a:lnTo>
                <a:lnTo>
                  <a:pt x="33409" y="5400"/>
                </a:lnTo>
                <a:lnTo>
                  <a:pt x="34058" y="5400"/>
                </a:lnTo>
                <a:lnTo>
                  <a:pt x="34153" y="5305"/>
                </a:lnTo>
                <a:lnTo>
                  <a:pt x="34359" y="5416"/>
                </a:lnTo>
                <a:lnTo>
                  <a:pt x="34486" y="5289"/>
                </a:lnTo>
                <a:lnTo>
                  <a:pt x="34597" y="5400"/>
                </a:lnTo>
                <a:cubicBezTo>
                  <a:pt x="34676" y="5337"/>
                  <a:pt x="34660" y="5289"/>
                  <a:pt x="34644" y="5178"/>
                </a:cubicBezTo>
                <a:cubicBezTo>
                  <a:pt x="34644" y="5083"/>
                  <a:pt x="34708" y="5052"/>
                  <a:pt x="34755" y="4988"/>
                </a:cubicBezTo>
                <a:cubicBezTo>
                  <a:pt x="34755" y="4988"/>
                  <a:pt x="34723" y="4957"/>
                  <a:pt x="34723" y="4941"/>
                </a:cubicBezTo>
                <a:lnTo>
                  <a:pt x="34438" y="4893"/>
                </a:lnTo>
                <a:cubicBezTo>
                  <a:pt x="34438" y="4782"/>
                  <a:pt x="34391" y="4703"/>
                  <a:pt x="34328" y="4624"/>
                </a:cubicBezTo>
                <a:cubicBezTo>
                  <a:pt x="34343" y="4608"/>
                  <a:pt x="34359" y="4592"/>
                  <a:pt x="34391" y="4577"/>
                </a:cubicBezTo>
                <a:cubicBezTo>
                  <a:pt x="34420" y="4577"/>
                  <a:pt x="34454" y="4580"/>
                  <a:pt x="34488" y="4580"/>
                </a:cubicBezTo>
                <a:cubicBezTo>
                  <a:pt x="34566" y="4580"/>
                  <a:pt x="34648" y="4564"/>
                  <a:pt x="34692" y="4466"/>
                </a:cubicBezTo>
                <a:lnTo>
                  <a:pt x="34977" y="4450"/>
                </a:lnTo>
                <a:lnTo>
                  <a:pt x="34945" y="4212"/>
                </a:lnTo>
                <a:lnTo>
                  <a:pt x="34708" y="4212"/>
                </a:lnTo>
                <a:cubicBezTo>
                  <a:pt x="34660" y="4181"/>
                  <a:pt x="34628" y="4133"/>
                  <a:pt x="34581" y="4102"/>
                </a:cubicBezTo>
                <a:lnTo>
                  <a:pt x="34185" y="4102"/>
                </a:lnTo>
                <a:lnTo>
                  <a:pt x="34074" y="3848"/>
                </a:lnTo>
                <a:lnTo>
                  <a:pt x="33773" y="3848"/>
                </a:lnTo>
                <a:lnTo>
                  <a:pt x="33457" y="3674"/>
                </a:lnTo>
                <a:cubicBezTo>
                  <a:pt x="33473" y="3627"/>
                  <a:pt x="33488" y="3563"/>
                  <a:pt x="33504" y="3516"/>
                </a:cubicBezTo>
                <a:lnTo>
                  <a:pt x="33742" y="3500"/>
                </a:lnTo>
                <a:lnTo>
                  <a:pt x="33837" y="3405"/>
                </a:lnTo>
                <a:lnTo>
                  <a:pt x="34058" y="3405"/>
                </a:lnTo>
                <a:lnTo>
                  <a:pt x="34328" y="3104"/>
                </a:lnTo>
                <a:lnTo>
                  <a:pt x="34058" y="2962"/>
                </a:lnTo>
                <a:lnTo>
                  <a:pt x="33868" y="3057"/>
                </a:lnTo>
                <a:cubicBezTo>
                  <a:pt x="33805" y="3009"/>
                  <a:pt x="33773" y="2962"/>
                  <a:pt x="33742" y="2930"/>
                </a:cubicBezTo>
                <a:cubicBezTo>
                  <a:pt x="33710" y="2927"/>
                  <a:pt x="33678" y="2927"/>
                  <a:pt x="33647" y="2927"/>
                </a:cubicBezTo>
                <a:cubicBezTo>
                  <a:pt x="33548" y="2927"/>
                  <a:pt x="33453" y="2936"/>
                  <a:pt x="33359" y="2936"/>
                </a:cubicBezTo>
                <a:cubicBezTo>
                  <a:pt x="33291" y="2936"/>
                  <a:pt x="33223" y="2931"/>
                  <a:pt x="33156" y="2914"/>
                </a:cubicBezTo>
                <a:lnTo>
                  <a:pt x="33093" y="2692"/>
                </a:lnTo>
                <a:lnTo>
                  <a:pt x="32966" y="2819"/>
                </a:lnTo>
                <a:cubicBezTo>
                  <a:pt x="32934" y="2708"/>
                  <a:pt x="32808" y="2692"/>
                  <a:pt x="32823" y="2582"/>
                </a:cubicBezTo>
                <a:lnTo>
                  <a:pt x="32823" y="2582"/>
                </a:lnTo>
                <a:cubicBezTo>
                  <a:pt x="32830" y="2583"/>
                  <a:pt x="32836" y="2583"/>
                  <a:pt x="32841" y="2583"/>
                </a:cubicBezTo>
                <a:cubicBezTo>
                  <a:pt x="32921" y="2583"/>
                  <a:pt x="32937" y="2485"/>
                  <a:pt x="32982" y="2471"/>
                </a:cubicBezTo>
                <a:lnTo>
                  <a:pt x="33298" y="2471"/>
                </a:lnTo>
                <a:lnTo>
                  <a:pt x="33409" y="2566"/>
                </a:lnTo>
                <a:lnTo>
                  <a:pt x="33536" y="2471"/>
                </a:lnTo>
                <a:lnTo>
                  <a:pt x="33615" y="2550"/>
                </a:lnTo>
                <a:cubicBezTo>
                  <a:pt x="33694" y="2455"/>
                  <a:pt x="33710" y="2423"/>
                  <a:pt x="33631" y="2344"/>
                </a:cubicBezTo>
                <a:lnTo>
                  <a:pt x="33314" y="2344"/>
                </a:lnTo>
                <a:cubicBezTo>
                  <a:pt x="33235" y="2202"/>
                  <a:pt x="33061" y="2217"/>
                  <a:pt x="32966" y="2107"/>
                </a:cubicBezTo>
                <a:cubicBezTo>
                  <a:pt x="32955" y="2096"/>
                  <a:pt x="32938" y="2092"/>
                  <a:pt x="32917" y="2092"/>
                </a:cubicBezTo>
                <a:cubicBezTo>
                  <a:pt x="32874" y="2092"/>
                  <a:pt x="32818" y="2107"/>
                  <a:pt x="32776" y="2107"/>
                </a:cubicBezTo>
                <a:lnTo>
                  <a:pt x="32633" y="1980"/>
                </a:lnTo>
                <a:lnTo>
                  <a:pt x="32000" y="1980"/>
                </a:lnTo>
                <a:cubicBezTo>
                  <a:pt x="31984" y="1964"/>
                  <a:pt x="31968" y="1948"/>
                  <a:pt x="31968" y="1932"/>
                </a:cubicBezTo>
                <a:lnTo>
                  <a:pt x="32158" y="1695"/>
                </a:lnTo>
                <a:lnTo>
                  <a:pt x="32063" y="1584"/>
                </a:lnTo>
                <a:lnTo>
                  <a:pt x="31762" y="1394"/>
                </a:lnTo>
                <a:lnTo>
                  <a:pt x="31367" y="1394"/>
                </a:lnTo>
                <a:lnTo>
                  <a:pt x="31240" y="1267"/>
                </a:lnTo>
                <a:lnTo>
                  <a:pt x="30860" y="1267"/>
                </a:lnTo>
                <a:lnTo>
                  <a:pt x="30496" y="1077"/>
                </a:lnTo>
                <a:lnTo>
                  <a:pt x="30781" y="872"/>
                </a:lnTo>
                <a:cubicBezTo>
                  <a:pt x="30749" y="761"/>
                  <a:pt x="30812" y="650"/>
                  <a:pt x="30717" y="571"/>
                </a:cubicBezTo>
                <a:lnTo>
                  <a:pt x="30496" y="571"/>
                </a:lnTo>
                <a:lnTo>
                  <a:pt x="30369" y="713"/>
                </a:lnTo>
                <a:lnTo>
                  <a:pt x="30179" y="444"/>
                </a:lnTo>
                <a:lnTo>
                  <a:pt x="29419" y="444"/>
                </a:lnTo>
                <a:lnTo>
                  <a:pt x="29340" y="365"/>
                </a:lnTo>
                <a:lnTo>
                  <a:pt x="29134" y="476"/>
                </a:lnTo>
                <a:lnTo>
                  <a:pt x="28992" y="349"/>
                </a:lnTo>
                <a:lnTo>
                  <a:pt x="28675" y="349"/>
                </a:lnTo>
                <a:cubicBezTo>
                  <a:pt x="28637" y="286"/>
                  <a:pt x="28590" y="224"/>
                  <a:pt x="28517" y="224"/>
                </a:cubicBezTo>
                <a:cubicBezTo>
                  <a:pt x="28498" y="224"/>
                  <a:pt x="28476" y="228"/>
                  <a:pt x="28453" y="238"/>
                </a:cubicBezTo>
                <a:cubicBezTo>
                  <a:pt x="28409" y="283"/>
                  <a:pt x="28372" y="335"/>
                  <a:pt x="28294" y="335"/>
                </a:cubicBezTo>
                <a:cubicBezTo>
                  <a:pt x="28261" y="335"/>
                  <a:pt x="28220" y="325"/>
                  <a:pt x="28168" y="302"/>
                </a:cubicBezTo>
                <a:lnTo>
                  <a:pt x="28057" y="127"/>
                </a:lnTo>
                <a:cubicBezTo>
                  <a:pt x="28019" y="113"/>
                  <a:pt x="27985" y="108"/>
                  <a:pt x="27953" y="108"/>
                </a:cubicBezTo>
                <a:cubicBezTo>
                  <a:pt x="27841" y="108"/>
                  <a:pt x="27764" y="178"/>
                  <a:pt x="27677" y="191"/>
                </a:cubicBezTo>
                <a:lnTo>
                  <a:pt x="27598" y="96"/>
                </a:lnTo>
                <a:cubicBezTo>
                  <a:pt x="27509" y="99"/>
                  <a:pt x="27419" y="100"/>
                  <a:pt x="27329" y="100"/>
                </a:cubicBezTo>
                <a:cubicBezTo>
                  <a:pt x="27169" y="100"/>
                  <a:pt x="27009" y="97"/>
                  <a:pt x="26849" y="97"/>
                </a:cubicBezTo>
                <a:cubicBezTo>
                  <a:pt x="26703" y="97"/>
                  <a:pt x="26557" y="100"/>
                  <a:pt x="26411" y="112"/>
                </a:cubicBezTo>
                <a:cubicBezTo>
                  <a:pt x="26363" y="175"/>
                  <a:pt x="26332" y="191"/>
                  <a:pt x="26316" y="222"/>
                </a:cubicBezTo>
                <a:lnTo>
                  <a:pt x="26205" y="112"/>
                </a:lnTo>
                <a:lnTo>
                  <a:pt x="25983" y="112"/>
                </a:lnTo>
                <a:lnTo>
                  <a:pt x="25872" y="222"/>
                </a:lnTo>
                <a:lnTo>
                  <a:pt x="25445" y="222"/>
                </a:lnTo>
                <a:lnTo>
                  <a:pt x="25318" y="112"/>
                </a:lnTo>
                <a:lnTo>
                  <a:pt x="25223" y="238"/>
                </a:lnTo>
                <a:lnTo>
                  <a:pt x="23988" y="238"/>
                </a:lnTo>
                <a:lnTo>
                  <a:pt x="23561" y="460"/>
                </a:lnTo>
                <a:lnTo>
                  <a:pt x="23513" y="460"/>
                </a:lnTo>
                <a:cubicBezTo>
                  <a:pt x="23455" y="414"/>
                  <a:pt x="23414" y="351"/>
                  <a:pt x="23329" y="351"/>
                </a:cubicBezTo>
                <a:cubicBezTo>
                  <a:pt x="23297" y="351"/>
                  <a:pt x="23259" y="359"/>
                  <a:pt x="23212" y="381"/>
                </a:cubicBezTo>
                <a:cubicBezTo>
                  <a:pt x="23196" y="412"/>
                  <a:pt x="23149" y="507"/>
                  <a:pt x="23101" y="571"/>
                </a:cubicBezTo>
                <a:lnTo>
                  <a:pt x="22674" y="333"/>
                </a:lnTo>
                <a:lnTo>
                  <a:pt x="22531" y="460"/>
                </a:lnTo>
                <a:lnTo>
                  <a:pt x="21787" y="460"/>
                </a:lnTo>
                <a:lnTo>
                  <a:pt x="21676" y="349"/>
                </a:lnTo>
                <a:lnTo>
                  <a:pt x="21423" y="349"/>
                </a:lnTo>
                <a:lnTo>
                  <a:pt x="21265" y="112"/>
                </a:lnTo>
                <a:cubicBezTo>
                  <a:pt x="21154" y="112"/>
                  <a:pt x="21075" y="112"/>
                  <a:pt x="21075" y="222"/>
                </a:cubicBezTo>
                <a:cubicBezTo>
                  <a:pt x="21027" y="238"/>
                  <a:pt x="20980" y="238"/>
                  <a:pt x="20932" y="238"/>
                </a:cubicBezTo>
                <a:lnTo>
                  <a:pt x="20806" y="112"/>
                </a:lnTo>
                <a:lnTo>
                  <a:pt x="20331" y="112"/>
                </a:lnTo>
                <a:cubicBezTo>
                  <a:pt x="20315" y="80"/>
                  <a:pt x="20299" y="48"/>
                  <a:pt x="20299" y="1"/>
                </a:cubicBezTo>
                <a:lnTo>
                  <a:pt x="19206" y="1"/>
                </a:lnTo>
                <a:lnTo>
                  <a:pt x="19080" y="112"/>
                </a:lnTo>
                <a:lnTo>
                  <a:pt x="18985" y="1"/>
                </a:lnTo>
                <a:lnTo>
                  <a:pt x="17591" y="1"/>
                </a:lnTo>
                <a:cubicBezTo>
                  <a:pt x="17538" y="54"/>
                  <a:pt x="17496" y="119"/>
                  <a:pt x="17417" y="119"/>
                </a:cubicBezTo>
                <a:cubicBezTo>
                  <a:pt x="17403" y="119"/>
                  <a:pt x="17387" y="116"/>
                  <a:pt x="17370" y="112"/>
                </a:cubicBezTo>
                <a:lnTo>
                  <a:pt x="1725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 rot="-2363009">
            <a:off x="-1986282" y="2215892"/>
            <a:ext cx="4581556" cy="2541353"/>
          </a:xfrm>
          <a:custGeom>
            <a:avLst/>
            <a:gdLst/>
            <a:ahLst/>
            <a:cxnLst/>
            <a:rect l="l" t="t" r="r" b="b"/>
            <a:pathLst>
              <a:path w="44857" h="16880" extrusionOk="0">
                <a:moveTo>
                  <a:pt x="20331" y="112"/>
                </a:moveTo>
                <a:cubicBezTo>
                  <a:pt x="20301" y="190"/>
                  <a:pt x="20290" y="220"/>
                  <a:pt x="20252" y="220"/>
                </a:cubicBezTo>
                <a:cubicBezTo>
                  <a:pt x="20228" y="220"/>
                  <a:pt x="20195" y="209"/>
                  <a:pt x="20141" y="191"/>
                </a:cubicBezTo>
                <a:cubicBezTo>
                  <a:pt x="20156" y="127"/>
                  <a:pt x="20188" y="115"/>
                  <a:pt x="20224" y="115"/>
                </a:cubicBezTo>
                <a:cubicBezTo>
                  <a:pt x="20245" y="115"/>
                  <a:pt x="20268" y="120"/>
                  <a:pt x="20290" y="120"/>
                </a:cubicBezTo>
                <a:cubicBezTo>
                  <a:pt x="20304" y="120"/>
                  <a:pt x="20318" y="118"/>
                  <a:pt x="20331" y="112"/>
                </a:cubicBezTo>
                <a:close/>
                <a:moveTo>
                  <a:pt x="21075" y="222"/>
                </a:moveTo>
                <a:lnTo>
                  <a:pt x="21075" y="222"/>
                </a:lnTo>
                <a:cubicBezTo>
                  <a:pt x="21122" y="238"/>
                  <a:pt x="21154" y="270"/>
                  <a:pt x="21186" y="302"/>
                </a:cubicBezTo>
                <a:cubicBezTo>
                  <a:pt x="21156" y="323"/>
                  <a:pt x="21135" y="332"/>
                  <a:pt x="21120" y="332"/>
                </a:cubicBezTo>
                <a:cubicBezTo>
                  <a:pt x="21081" y="332"/>
                  <a:pt x="21086" y="269"/>
                  <a:pt x="21075" y="222"/>
                </a:cubicBezTo>
                <a:close/>
                <a:moveTo>
                  <a:pt x="22120" y="587"/>
                </a:moveTo>
                <a:cubicBezTo>
                  <a:pt x="22120" y="618"/>
                  <a:pt x="22136" y="634"/>
                  <a:pt x="22151" y="666"/>
                </a:cubicBezTo>
                <a:cubicBezTo>
                  <a:pt x="22151" y="682"/>
                  <a:pt x="22120" y="697"/>
                  <a:pt x="22120" y="697"/>
                </a:cubicBezTo>
                <a:lnTo>
                  <a:pt x="22072" y="634"/>
                </a:lnTo>
                <a:lnTo>
                  <a:pt x="22120" y="587"/>
                </a:lnTo>
                <a:close/>
                <a:moveTo>
                  <a:pt x="29878" y="856"/>
                </a:moveTo>
                <a:cubicBezTo>
                  <a:pt x="29878" y="856"/>
                  <a:pt x="29894" y="872"/>
                  <a:pt x="29910" y="887"/>
                </a:cubicBezTo>
                <a:cubicBezTo>
                  <a:pt x="29894" y="903"/>
                  <a:pt x="29862" y="919"/>
                  <a:pt x="29847" y="919"/>
                </a:cubicBezTo>
                <a:cubicBezTo>
                  <a:pt x="29831" y="919"/>
                  <a:pt x="29815" y="903"/>
                  <a:pt x="29799" y="887"/>
                </a:cubicBezTo>
                <a:cubicBezTo>
                  <a:pt x="29831" y="872"/>
                  <a:pt x="29847" y="856"/>
                  <a:pt x="29878" y="856"/>
                </a:cubicBezTo>
                <a:close/>
                <a:moveTo>
                  <a:pt x="27153" y="984"/>
                </a:moveTo>
                <a:cubicBezTo>
                  <a:pt x="27184" y="984"/>
                  <a:pt x="27195" y="999"/>
                  <a:pt x="27202" y="1014"/>
                </a:cubicBezTo>
                <a:cubicBezTo>
                  <a:pt x="27182" y="1035"/>
                  <a:pt x="27166" y="1044"/>
                  <a:pt x="27155" y="1044"/>
                </a:cubicBezTo>
                <a:cubicBezTo>
                  <a:pt x="27136" y="1044"/>
                  <a:pt x="27127" y="1021"/>
                  <a:pt x="27121" y="988"/>
                </a:cubicBezTo>
                <a:lnTo>
                  <a:pt x="27121" y="988"/>
                </a:lnTo>
                <a:cubicBezTo>
                  <a:pt x="27133" y="985"/>
                  <a:pt x="27144" y="984"/>
                  <a:pt x="27153" y="984"/>
                </a:cubicBezTo>
                <a:close/>
                <a:moveTo>
                  <a:pt x="25587" y="808"/>
                </a:moveTo>
                <a:cubicBezTo>
                  <a:pt x="25603" y="887"/>
                  <a:pt x="25619" y="935"/>
                  <a:pt x="25619" y="982"/>
                </a:cubicBezTo>
                <a:cubicBezTo>
                  <a:pt x="25578" y="1032"/>
                  <a:pt x="25536" y="1056"/>
                  <a:pt x="25497" y="1056"/>
                </a:cubicBezTo>
                <a:cubicBezTo>
                  <a:pt x="25461" y="1056"/>
                  <a:pt x="25428" y="1036"/>
                  <a:pt x="25397" y="998"/>
                </a:cubicBezTo>
                <a:lnTo>
                  <a:pt x="25397" y="856"/>
                </a:lnTo>
                <a:lnTo>
                  <a:pt x="25587" y="808"/>
                </a:lnTo>
                <a:close/>
                <a:moveTo>
                  <a:pt x="27092" y="840"/>
                </a:moveTo>
                <a:cubicBezTo>
                  <a:pt x="27100" y="866"/>
                  <a:pt x="27101" y="886"/>
                  <a:pt x="27098" y="903"/>
                </a:cubicBezTo>
                <a:lnTo>
                  <a:pt x="27092" y="903"/>
                </a:lnTo>
                <a:cubicBezTo>
                  <a:pt x="26836" y="1003"/>
                  <a:pt x="26567" y="1064"/>
                  <a:pt x="26297" y="1064"/>
                </a:cubicBezTo>
                <a:cubicBezTo>
                  <a:pt x="26266" y="1064"/>
                  <a:pt x="26236" y="1063"/>
                  <a:pt x="26205" y="1062"/>
                </a:cubicBezTo>
                <a:cubicBezTo>
                  <a:pt x="26189" y="1062"/>
                  <a:pt x="26142" y="1062"/>
                  <a:pt x="26142" y="1014"/>
                </a:cubicBezTo>
                <a:cubicBezTo>
                  <a:pt x="26142" y="982"/>
                  <a:pt x="26126" y="903"/>
                  <a:pt x="26142" y="872"/>
                </a:cubicBezTo>
                <a:cubicBezTo>
                  <a:pt x="26173" y="856"/>
                  <a:pt x="26173" y="840"/>
                  <a:pt x="26189" y="840"/>
                </a:cubicBezTo>
                <a:close/>
                <a:moveTo>
                  <a:pt x="26031" y="840"/>
                </a:moveTo>
                <a:cubicBezTo>
                  <a:pt x="26031" y="903"/>
                  <a:pt x="26062" y="951"/>
                  <a:pt x="26062" y="998"/>
                </a:cubicBezTo>
                <a:cubicBezTo>
                  <a:pt x="26020" y="1054"/>
                  <a:pt x="25975" y="1064"/>
                  <a:pt x="25929" y="1064"/>
                </a:cubicBezTo>
                <a:cubicBezTo>
                  <a:pt x="25906" y="1064"/>
                  <a:pt x="25883" y="1062"/>
                  <a:pt x="25861" y="1062"/>
                </a:cubicBezTo>
                <a:cubicBezTo>
                  <a:pt x="25827" y="1062"/>
                  <a:pt x="25793" y="1067"/>
                  <a:pt x="25762" y="1093"/>
                </a:cubicBezTo>
                <a:cubicBezTo>
                  <a:pt x="25746" y="998"/>
                  <a:pt x="25730" y="935"/>
                  <a:pt x="25714" y="840"/>
                </a:cubicBezTo>
                <a:close/>
                <a:moveTo>
                  <a:pt x="24732" y="944"/>
                </a:moveTo>
                <a:cubicBezTo>
                  <a:pt x="24772" y="944"/>
                  <a:pt x="24816" y="955"/>
                  <a:pt x="24859" y="998"/>
                </a:cubicBezTo>
                <a:lnTo>
                  <a:pt x="24574" y="1172"/>
                </a:lnTo>
                <a:cubicBezTo>
                  <a:pt x="24566" y="1170"/>
                  <a:pt x="24558" y="1170"/>
                  <a:pt x="24549" y="1170"/>
                </a:cubicBezTo>
                <a:cubicBezTo>
                  <a:pt x="24520" y="1170"/>
                  <a:pt x="24485" y="1179"/>
                  <a:pt x="24448" y="1179"/>
                </a:cubicBezTo>
                <a:cubicBezTo>
                  <a:pt x="24407" y="1179"/>
                  <a:pt x="24364" y="1168"/>
                  <a:pt x="24321" y="1125"/>
                </a:cubicBezTo>
                <a:lnTo>
                  <a:pt x="24606" y="951"/>
                </a:lnTo>
                <a:cubicBezTo>
                  <a:pt x="24613" y="953"/>
                  <a:pt x="24622" y="953"/>
                  <a:pt x="24630" y="953"/>
                </a:cubicBezTo>
                <a:cubicBezTo>
                  <a:pt x="24660" y="953"/>
                  <a:pt x="24695" y="944"/>
                  <a:pt x="24732" y="944"/>
                </a:cubicBezTo>
                <a:close/>
                <a:moveTo>
                  <a:pt x="23861" y="951"/>
                </a:moveTo>
                <a:lnTo>
                  <a:pt x="23450" y="1299"/>
                </a:lnTo>
                <a:lnTo>
                  <a:pt x="23291" y="1299"/>
                </a:lnTo>
                <a:lnTo>
                  <a:pt x="23149" y="1125"/>
                </a:lnTo>
                <a:cubicBezTo>
                  <a:pt x="23260" y="1062"/>
                  <a:pt x="23339" y="1014"/>
                  <a:pt x="23450" y="951"/>
                </a:cubicBezTo>
                <a:close/>
                <a:moveTo>
                  <a:pt x="29878" y="1552"/>
                </a:moveTo>
                <a:lnTo>
                  <a:pt x="29910" y="1600"/>
                </a:lnTo>
                <a:cubicBezTo>
                  <a:pt x="29894" y="1600"/>
                  <a:pt x="29862" y="1616"/>
                  <a:pt x="29847" y="1632"/>
                </a:cubicBezTo>
                <a:cubicBezTo>
                  <a:pt x="29831" y="1632"/>
                  <a:pt x="29815" y="1600"/>
                  <a:pt x="29799" y="1600"/>
                </a:cubicBezTo>
                <a:lnTo>
                  <a:pt x="29878" y="1552"/>
                </a:lnTo>
                <a:close/>
                <a:moveTo>
                  <a:pt x="30527" y="1552"/>
                </a:moveTo>
                <a:cubicBezTo>
                  <a:pt x="30527" y="1552"/>
                  <a:pt x="30543" y="1584"/>
                  <a:pt x="30559" y="1584"/>
                </a:cubicBezTo>
                <a:lnTo>
                  <a:pt x="30480" y="1632"/>
                </a:lnTo>
                <a:lnTo>
                  <a:pt x="30448" y="1584"/>
                </a:lnTo>
                <a:cubicBezTo>
                  <a:pt x="30464" y="1584"/>
                  <a:pt x="30496" y="1568"/>
                  <a:pt x="30527" y="1552"/>
                </a:cubicBezTo>
                <a:close/>
                <a:moveTo>
                  <a:pt x="30828" y="1537"/>
                </a:moveTo>
                <a:lnTo>
                  <a:pt x="30907" y="1616"/>
                </a:lnTo>
                <a:cubicBezTo>
                  <a:pt x="30923" y="1632"/>
                  <a:pt x="30955" y="1647"/>
                  <a:pt x="30987" y="1647"/>
                </a:cubicBezTo>
                <a:lnTo>
                  <a:pt x="31367" y="1647"/>
                </a:lnTo>
                <a:lnTo>
                  <a:pt x="31446" y="1742"/>
                </a:lnTo>
                <a:lnTo>
                  <a:pt x="31731" y="1790"/>
                </a:lnTo>
                <a:cubicBezTo>
                  <a:pt x="31715" y="1885"/>
                  <a:pt x="31715" y="1885"/>
                  <a:pt x="31256" y="1885"/>
                </a:cubicBezTo>
                <a:lnTo>
                  <a:pt x="31145" y="1774"/>
                </a:lnTo>
                <a:cubicBezTo>
                  <a:pt x="31113" y="1806"/>
                  <a:pt x="31082" y="1837"/>
                  <a:pt x="31066" y="1869"/>
                </a:cubicBezTo>
                <a:cubicBezTo>
                  <a:pt x="30987" y="1837"/>
                  <a:pt x="30923" y="1806"/>
                  <a:pt x="30844" y="1774"/>
                </a:cubicBezTo>
                <a:cubicBezTo>
                  <a:pt x="30781" y="1758"/>
                  <a:pt x="30717" y="1790"/>
                  <a:pt x="30670" y="1695"/>
                </a:cubicBezTo>
                <a:lnTo>
                  <a:pt x="30828" y="1537"/>
                </a:lnTo>
                <a:close/>
                <a:moveTo>
                  <a:pt x="16198" y="1885"/>
                </a:moveTo>
                <a:cubicBezTo>
                  <a:pt x="16214" y="1917"/>
                  <a:pt x="16230" y="1932"/>
                  <a:pt x="16230" y="1964"/>
                </a:cubicBezTo>
                <a:cubicBezTo>
                  <a:pt x="16230" y="1980"/>
                  <a:pt x="16214" y="1996"/>
                  <a:pt x="16198" y="1996"/>
                </a:cubicBezTo>
                <a:cubicBezTo>
                  <a:pt x="16182" y="1980"/>
                  <a:pt x="16166" y="1948"/>
                  <a:pt x="16166" y="1932"/>
                </a:cubicBezTo>
                <a:lnTo>
                  <a:pt x="16198" y="1885"/>
                </a:lnTo>
                <a:close/>
                <a:moveTo>
                  <a:pt x="11812" y="2027"/>
                </a:moveTo>
                <a:cubicBezTo>
                  <a:pt x="11812" y="2027"/>
                  <a:pt x="11828" y="2043"/>
                  <a:pt x="11844" y="2059"/>
                </a:cubicBezTo>
                <a:cubicBezTo>
                  <a:pt x="11828" y="2075"/>
                  <a:pt x="11796" y="2091"/>
                  <a:pt x="11780" y="2107"/>
                </a:cubicBezTo>
                <a:cubicBezTo>
                  <a:pt x="11765" y="2107"/>
                  <a:pt x="11749" y="2075"/>
                  <a:pt x="11733" y="2059"/>
                </a:cubicBezTo>
                <a:cubicBezTo>
                  <a:pt x="11765" y="2043"/>
                  <a:pt x="11780" y="2027"/>
                  <a:pt x="11812" y="2027"/>
                </a:cubicBezTo>
                <a:close/>
                <a:moveTo>
                  <a:pt x="13950" y="1996"/>
                </a:moveTo>
                <a:cubicBezTo>
                  <a:pt x="13950" y="2027"/>
                  <a:pt x="13965" y="2059"/>
                  <a:pt x="13981" y="2075"/>
                </a:cubicBezTo>
                <a:cubicBezTo>
                  <a:pt x="13981" y="2091"/>
                  <a:pt x="13950" y="2107"/>
                  <a:pt x="13950" y="2122"/>
                </a:cubicBezTo>
                <a:cubicBezTo>
                  <a:pt x="13934" y="2091"/>
                  <a:pt x="13918" y="2075"/>
                  <a:pt x="13902" y="2043"/>
                </a:cubicBezTo>
                <a:lnTo>
                  <a:pt x="13950" y="1996"/>
                </a:lnTo>
                <a:close/>
                <a:moveTo>
                  <a:pt x="9390" y="1885"/>
                </a:moveTo>
                <a:lnTo>
                  <a:pt x="9690" y="2043"/>
                </a:lnTo>
                <a:lnTo>
                  <a:pt x="9690" y="2154"/>
                </a:lnTo>
                <a:cubicBezTo>
                  <a:pt x="9659" y="2186"/>
                  <a:pt x="9627" y="2217"/>
                  <a:pt x="9611" y="2217"/>
                </a:cubicBezTo>
                <a:cubicBezTo>
                  <a:pt x="9577" y="2209"/>
                  <a:pt x="9545" y="2205"/>
                  <a:pt x="9514" y="2205"/>
                </a:cubicBezTo>
                <a:cubicBezTo>
                  <a:pt x="9311" y="2205"/>
                  <a:pt x="9154" y="2360"/>
                  <a:pt x="8962" y="2360"/>
                </a:cubicBezTo>
                <a:cubicBezTo>
                  <a:pt x="8902" y="2435"/>
                  <a:pt x="8842" y="2471"/>
                  <a:pt x="8780" y="2471"/>
                </a:cubicBezTo>
                <a:cubicBezTo>
                  <a:pt x="8711" y="2471"/>
                  <a:pt x="8641" y="2427"/>
                  <a:pt x="8566" y="2344"/>
                </a:cubicBezTo>
                <a:cubicBezTo>
                  <a:pt x="8558" y="2336"/>
                  <a:pt x="8546" y="2334"/>
                  <a:pt x="8533" y="2334"/>
                </a:cubicBezTo>
                <a:cubicBezTo>
                  <a:pt x="8519" y="2334"/>
                  <a:pt x="8503" y="2336"/>
                  <a:pt x="8487" y="2336"/>
                </a:cubicBezTo>
                <a:cubicBezTo>
                  <a:pt x="8455" y="2336"/>
                  <a:pt x="8424" y="2328"/>
                  <a:pt x="8408" y="2281"/>
                </a:cubicBezTo>
                <a:cubicBezTo>
                  <a:pt x="8455" y="2217"/>
                  <a:pt x="8503" y="2170"/>
                  <a:pt x="8550" y="2107"/>
                </a:cubicBezTo>
                <a:lnTo>
                  <a:pt x="8756" y="2107"/>
                </a:lnTo>
                <a:lnTo>
                  <a:pt x="9136" y="1885"/>
                </a:lnTo>
                <a:close/>
                <a:moveTo>
                  <a:pt x="32507" y="2582"/>
                </a:moveTo>
                <a:cubicBezTo>
                  <a:pt x="32491" y="2613"/>
                  <a:pt x="32459" y="2645"/>
                  <a:pt x="32443" y="2692"/>
                </a:cubicBezTo>
                <a:cubicBezTo>
                  <a:pt x="32364" y="2582"/>
                  <a:pt x="32443" y="2597"/>
                  <a:pt x="32507" y="2582"/>
                </a:cubicBezTo>
                <a:close/>
                <a:moveTo>
                  <a:pt x="32769" y="2483"/>
                </a:moveTo>
                <a:cubicBezTo>
                  <a:pt x="32776" y="2483"/>
                  <a:pt x="32783" y="2484"/>
                  <a:pt x="32792" y="2487"/>
                </a:cubicBezTo>
                <a:cubicBezTo>
                  <a:pt x="32808" y="2487"/>
                  <a:pt x="32808" y="2550"/>
                  <a:pt x="32823" y="2582"/>
                </a:cubicBezTo>
                <a:lnTo>
                  <a:pt x="32713" y="2582"/>
                </a:lnTo>
                <a:cubicBezTo>
                  <a:pt x="32713" y="2629"/>
                  <a:pt x="32713" y="2692"/>
                  <a:pt x="32713" y="2740"/>
                </a:cubicBezTo>
                <a:cubicBezTo>
                  <a:pt x="32713" y="2772"/>
                  <a:pt x="32649" y="2787"/>
                  <a:pt x="32633" y="2787"/>
                </a:cubicBezTo>
                <a:cubicBezTo>
                  <a:pt x="32633" y="2787"/>
                  <a:pt x="32602" y="2756"/>
                  <a:pt x="32602" y="2740"/>
                </a:cubicBezTo>
                <a:lnTo>
                  <a:pt x="32602" y="2582"/>
                </a:lnTo>
                <a:lnTo>
                  <a:pt x="32507" y="2582"/>
                </a:lnTo>
                <a:cubicBezTo>
                  <a:pt x="32493" y="2527"/>
                  <a:pt x="32503" y="2483"/>
                  <a:pt x="32547" y="2483"/>
                </a:cubicBezTo>
                <a:cubicBezTo>
                  <a:pt x="32554" y="2483"/>
                  <a:pt x="32562" y="2484"/>
                  <a:pt x="32570" y="2487"/>
                </a:cubicBezTo>
                <a:cubicBezTo>
                  <a:pt x="32586" y="2487"/>
                  <a:pt x="32602" y="2550"/>
                  <a:pt x="32602" y="2582"/>
                </a:cubicBezTo>
                <a:lnTo>
                  <a:pt x="32713" y="2582"/>
                </a:lnTo>
                <a:cubicBezTo>
                  <a:pt x="32713" y="2527"/>
                  <a:pt x="32724" y="2483"/>
                  <a:pt x="32769" y="2483"/>
                </a:cubicBezTo>
                <a:close/>
                <a:moveTo>
                  <a:pt x="33012" y="3518"/>
                </a:moveTo>
                <a:cubicBezTo>
                  <a:pt x="33086" y="3518"/>
                  <a:pt x="33160" y="3533"/>
                  <a:pt x="33235" y="3563"/>
                </a:cubicBezTo>
                <a:cubicBezTo>
                  <a:pt x="33188" y="3642"/>
                  <a:pt x="33140" y="3722"/>
                  <a:pt x="33108" y="3753"/>
                </a:cubicBezTo>
                <a:cubicBezTo>
                  <a:pt x="33091" y="3756"/>
                  <a:pt x="33075" y="3758"/>
                  <a:pt x="33061" y="3758"/>
                </a:cubicBezTo>
                <a:cubicBezTo>
                  <a:pt x="32927" y="3758"/>
                  <a:pt x="32890" y="3638"/>
                  <a:pt x="32776" y="3595"/>
                </a:cubicBezTo>
                <a:lnTo>
                  <a:pt x="32776" y="3579"/>
                </a:lnTo>
                <a:cubicBezTo>
                  <a:pt x="32851" y="3537"/>
                  <a:pt x="32931" y="3518"/>
                  <a:pt x="33012" y="3518"/>
                </a:cubicBezTo>
                <a:close/>
                <a:moveTo>
                  <a:pt x="11353" y="5764"/>
                </a:moveTo>
                <a:cubicBezTo>
                  <a:pt x="11369" y="5764"/>
                  <a:pt x="11385" y="5827"/>
                  <a:pt x="11400" y="5827"/>
                </a:cubicBezTo>
                <a:cubicBezTo>
                  <a:pt x="11400" y="5843"/>
                  <a:pt x="11369" y="5875"/>
                  <a:pt x="11353" y="5875"/>
                </a:cubicBezTo>
                <a:cubicBezTo>
                  <a:pt x="11305" y="5859"/>
                  <a:pt x="11258" y="5843"/>
                  <a:pt x="11210" y="5843"/>
                </a:cubicBezTo>
                <a:lnTo>
                  <a:pt x="11210" y="5780"/>
                </a:lnTo>
                <a:cubicBezTo>
                  <a:pt x="11258" y="5764"/>
                  <a:pt x="11305" y="5764"/>
                  <a:pt x="11353" y="5764"/>
                </a:cubicBezTo>
                <a:close/>
                <a:moveTo>
                  <a:pt x="3784" y="8266"/>
                </a:moveTo>
                <a:cubicBezTo>
                  <a:pt x="3791" y="8284"/>
                  <a:pt x="3797" y="8300"/>
                  <a:pt x="3802" y="8316"/>
                </a:cubicBezTo>
                <a:lnTo>
                  <a:pt x="3802" y="8316"/>
                </a:lnTo>
                <a:cubicBezTo>
                  <a:pt x="3789" y="8302"/>
                  <a:pt x="3777" y="8286"/>
                  <a:pt x="3769" y="8266"/>
                </a:cubicBezTo>
                <a:close/>
                <a:moveTo>
                  <a:pt x="3839" y="8454"/>
                </a:moveTo>
                <a:cubicBezTo>
                  <a:pt x="3848" y="8513"/>
                  <a:pt x="3835" y="8532"/>
                  <a:pt x="3816" y="8551"/>
                </a:cubicBezTo>
                <a:cubicBezTo>
                  <a:pt x="3773" y="8487"/>
                  <a:pt x="3796" y="8466"/>
                  <a:pt x="3839" y="8454"/>
                </a:cubicBezTo>
                <a:close/>
                <a:moveTo>
                  <a:pt x="10862" y="7854"/>
                </a:moveTo>
                <a:lnTo>
                  <a:pt x="11052" y="7981"/>
                </a:lnTo>
                <a:lnTo>
                  <a:pt x="11765" y="7981"/>
                </a:lnTo>
                <a:cubicBezTo>
                  <a:pt x="11844" y="8092"/>
                  <a:pt x="11955" y="8092"/>
                  <a:pt x="12050" y="8171"/>
                </a:cubicBezTo>
                <a:cubicBezTo>
                  <a:pt x="12002" y="8218"/>
                  <a:pt x="11955" y="8230"/>
                  <a:pt x="11909" y="8230"/>
                </a:cubicBezTo>
                <a:cubicBezTo>
                  <a:pt x="11864" y="8230"/>
                  <a:pt x="11820" y="8218"/>
                  <a:pt x="11780" y="8218"/>
                </a:cubicBezTo>
                <a:lnTo>
                  <a:pt x="11575" y="8218"/>
                </a:lnTo>
                <a:lnTo>
                  <a:pt x="11495" y="8313"/>
                </a:lnTo>
                <a:cubicBezTo>
                  <a:pt x="11421" y="8332"/>
                  <a:pt x="11347" y="8340"/>
                  <a:pt x="11276" y="8340"/>
                </a:cubicBezTo>
                <a:cubicBezTo>
                  <a:pt x="11226" y="8340"/>
                  <a:pt x="11177" y="8336"/>
                  <a:pt x="11131" y="8329"/>
                </a:cubicBezTo>
                <a:lnTo>
                  <a:pt x="11036" y="8234"/>
                </a:lnTo>
                <a:lnTo>
                  <a:pt x="10482" y="8234"/>
                </a:lnTo>
                <a:lnTo>
                  <a:pt x="10355" y="8361"/>
                </a:lnTo>
                <a:lnTo>
                  <a:pt x="10165" y="8234"/>
                </a:lnTo>
                <a:lnTo>
                  <a:pt x="10055" y="8329"/>
                </a:lnTo>
                <a:lnTo>
                  <a:pt x="8994" y="8329"/>
                </a:lnTo>
                <a:cubicBezTo>
                  <a:pt x="8962" y="8297"/>
                  <a:pt x="8915" y="8266"/>
                  <a:pt x="8883" y="8218"/>
                </a:cubicBezTo>
                <a:lnTo>
                  <a:pt x="8772" y="8345"/>
                </a:lnTo>
                <a:lnTo>
                  <a:pt x="6302" y="8345"/>
                </a:lnTo>
                <a:lnTo>
                  <a:pt x="6191" y="8456"/>
                </a:lnTo>
                <a:lnTo>
                  <a:pt x="6112" y="8361"/>
                </a:lnTo>
                <a:cubicBezTo>
                  <a:pt x="6080" y="8361"/>
                  <a:pt x="6049" y="8345"/>
                  <a:pt x="6017" y="8345"/>
                </a:cubicBezTo>
                <a:lnTo>
                  <a:pt x="5431" y="8345"/>
                </a:lnTo>
                <a:lnTo>
                  <a:pt x="5336" y="8440"/>
                </a:lnTo>
                <a:lnTo>
                  <a:pt x="5225" y="8345"/>
                </a:lnTo>
                <a:lnTo>
                  <a:pt x="4782" y="8345"/>
                </a:lnTo>
                <a:lnTo>
                  <a:pt x="4687" y="8456"/>
                </a:lnTo>
                <a:lnTo>
                  <a:pt x="4164" y="8456"/>
                </a:lnTo>
                <a:lnTo>
                  <a:pt x="4038" y="8567"/>
                </a:lnTo>
                <a:cubicBezTo>
                  <a:pt x="3979" y="8552"/>
                  <a:pt x="3961" y="8454"/>
                  <a:pt x="3894" y="8454"/>
                </a:cubicBezTo>
                <a:cubicBezTo>
                  <a:pt x="3890" y="8454"/>
                  <a:pt x="3885" y="8455"/>
                  <a:pt x="3879" y="8456"/>
                </a:cubicBezTo>
                <a:cubicBezTo>
                  <a:pt x="3880" y="8452"/>
                  <a:pt x="3880" y="8449"/>
                  <a:pt x="3881" y="8446"/>
                </a:cubicBezTo>
                <a:lnTo>
                  <a:pt x="3881" y="8446"/>
                </a:lnTo>
                <a:cubicBezTo>
                  <a:pt x="3891" y="8444"/>
                  <a:pt x="3901" y="8442"/>
                  <a:pt x="3911" y="8440"/>
                </a:cubicBezTo>
                <a:cubicBezTo>
                  <a:pt x="3848" y="8171"/>
                  <a:pt x="3943" y="8234"/>
                  <a:pt x="4038" y="8218"/>
                </a:cubicBezTo>
                <a:lnTo>
                  <a:pt x="4164" y="8107"/>
                </a:lnTo>
                <a:lnTo>
                  <a:pt x="4909" y="8107"/>
                </a:lnTo>
                <a:lnTo>
                  <a:pt x="5035" y="7981"/>
                </a:lnTo>
                <a:lnTo>
                  <a:pt x="5320" y="7981"/>
                </a:lnTo>
                <a:lnTo>
                  <a:pt x="5463" y="8123"/>
                </a:lnTo>
                <a:lnTo>
                  <a:pt x="5684" y="7997"/>
                </a:lnTo>
                <a:lnTo>
                  <a:pt x="5985" y="7997"/>
                </a:lnTo>
                <a:lnTo>
                  <a:pt x="6080" y="8092"/>
                </a:lnTo>
                <a:lnTo>
                  <a:pt x="6175" y="7997"/>
                </a:lnTo>
                <a:lnTo>
                  <a:pt x="6302" y="8092"/>
                </a:lnTo>
                <a:lnTo>
                  <a:pt x="6508" y="8092"/>
                </a:lnTo>
                <a:cubicBezTo>
                  <a:pt x="6539" y="8060"/>
                  <a:pt x="6571" y="8028"/>
                  <a:pt x="6619" y="7981"/>
                </a:cubicBezTo>
                <a:cubicBezTo>
                  <a:pt x="6638" y="7973"/>
                  <a:pt x="6654" y="7969"/>
                  <a:pt x="6669" y="7969"/>
                </a:cubicBezTo>
                <a:cubicBezTo>
                  <a:pt x="6741" y="7969"/>
                  <a:pt x="6772" y="8052"/>
                  <a:pt x="6824" y="8092"/>
                </a:cubicBezTo>
                <a:lnTo>
                  <a:pt x="6967" y="7965"/>
                </a:lnTo>
                <a:lnTo>
                  <a:pt x="7094" y="8044"/>
                </a:lnTo>
                <a:cubicBezTo>
                  <a:pt x="7125" y="8060"/>
                  <a:pt x="7141" y="8076"/>
                  <a:pt x="7173" y="8092"/>
                </a:cubicBezTo>
                <a:lnTo>
                  <a:pt x="7252" y="7997"/>
                </a:lnTo>
                <a:lnTo>
                  <a:pt x="8107" y="7997"/>
                </a:lnTo>
                <a:cubicBezTo>
                  <a:pt x="8123" y="7997"/>
                  <a:pt x="8139" y="7997"/>
                  <a:pt x="8139" y="8012"/>
                </a:cubicBezTo>
                <a:cubicBezTo>
                  <a:pt x="8190" y="8051"/>
                  <a:pt x="8231" y="8100"/>
                  <a:pt x="8296" y="8100"/>
                </a:cubicBezTo>
                <a:cubicBezTo>
                  <a:pt x="8311" y="8100"/>
                  <a:pt x="8327" y="8098"/>
                  <a:pt x="8345" y="8092"/>
                </a:cubicBezTo>
                <a:lnTo>
                  <a:pt x="8455" y="7997"/>
                </a:lnTo>
                <a:lnTo>
                  <a:pt x="8614" y="8123"/>
                </a:lnTo>
                <a:lnTo>
                  <a:pt x="8788" y="7981"/>
                </a:lnTo>
                <a:lnTo>
                  <a:pt x="10276" y="7981"/>
                </a:lnTo>
                <a:cubicBezTo>
                  <a:pt x="10308" y="7949"/>
                  <a:pt x="10340" y="7917"/>
                  <a:pt x="10371" y="7886"/>
                </a:cubicBezTo>
                <a:lnTo>
                  <a:pt x="10609" y="7886"/>
                </a:lnTo>
                <a:lnTo>
                  <a:pt x="10688" y="7965"/>
                </a:lnTo>
                <a:lnTo>
                  <a:pt x="10862" y="7854"/>
                </a:lnTo>
                <a:close/>
                <a:moveTo>
                  <a:pt x="32982" y="8804"/>
                </a:moveTo>
                <a:cubicBezTo>
                  <a:pt x="33052" y="8832"/>
                  <a:pt x="33047" y="8936"/>
                  <a:pt x="33135" y="8936"/>
                </a:cubicBezTo>
                <a:cubicBezTo>
                  <a:pt x="33146" y="8936"/>
                  <a:pt x="33158" y="8934"/>
                  <a:pt x="33172" y="8931"/>
                </a:cubicBezTo>
                <a:lnTo>
                  <a:pt x="33172" y="8931"/>
                </a:lnTo>
                <a:cubicBezTo>
                  <a:pt x="32977" y="9002"/>
                  <a:pt x="32773" y="9033"/>
                  <a:pt x="32569" y="9033"/>
                </a:cubicBezTo>
                <a:cubicBezTo>
                  <a:pt x="32409" y="9033"/>
                  <a:pt x="32249" y="9013"/>
                  <a:pt x="32095" y="8978"/>
                </a:cubicBezTo>
                <a:cubicBezTo>
                  <a:pt x="32095" y="8962"/>
                  <a:pt x="32111" y="8931"/>
                  <a:pt x="32127" y="8931"/>
                </a:cubicBezTo>
                <a:lnTo>
                  <a:pt x="32649" y="8931"/>
                </a:lnTo>
                <a:lnTo>
                  <a:pt x="32792" y="8804"/>
                </a:lnTo>
                <a:close/>
                <a:moveTo>
                  <a:pt x="33298" y="9627"/>
                </a:moveTo>
                <a:lnTo>
                  <a:pt x="33330" y="9675"/>
                </a:lnTo>
                <a:cubicBezTo>
                  <a:pt x="33314" y="9691"/>
                  <a:pt x="33298" y="9722"/>
                  <a:pt x="33298" y="9738"/>
                </a:cubicBezTo>
                <a:cubicBezTo>
                  <a:pt x="33283" y="9738"/>
                  <a:pt x="33251" y="9707"/>
                  <a:pt x="33251" y="9707"/>
                </a:cubicBezTo>
                <a:cubicBezTo>
                  <a:pt x="33267" y="9675"/>
                  <a:pt x="33283" y="9643"/>
                  <a:pt x="33298" y="9627"/>
                </a:cubicBezTo>
                <a:close/>
                <a:moveTo>
                  <a:pt x="33488" y="9770"/>
                </a:moveTo>
                <a:cubicBezTo>
                  <a:pt x="33520" y="9770"/>
                  <a:pt x="33536" y="9786"/>
                  <a:pt x="33568" y="9802"/>
                </a:cubicBezTo>
                <a:lnTo>
                  <a:pt x="33536" y="9849"/>
                </a:lnTo>
                <a:lnTo>
                  <a:pt x="33457" y="9802"/>
                </a:lnTo>
                <a:lnTo>
                  <a:pt x="33488" y="9770"/>
                </a:lnTo>
                <a:close/>
                <a:moveTo>
                  <a:pt x="34074" y="9627"/>
                </a:moveTo>
                <a:cubicBezTo>
                  <a:pt x="34090" y="9691"/>
                  <a:pt x="34106" y="9754"/>
                  <a:pt x="34122" y="9849"/>
                </a:cubicBezTo>
                <a:lnTo>
                  <a:pt x="33916" y="9865"/>
                </a:lnTo>
                <a:cubicBezTo>
                  <a:pt x="33900" y="9786"/>
                  <a:pt x="33900" y="9738"/>
                  <a:pt x="33884" y="9659"/>
                </a:cubicBezTo>
                <a:lnTo>
                  <a:pt x="34074" y="9627"/>
                </a:lnTo>
                <a:close/>
                <a:moveTo>
                  <a:pt x="35563" y="10103"/>
                </a:moveTo>
                <a:lnTo>
                  <a:pt x="35594" y="10166"/>
                </a:lnTo>
                <a:lnTo>
                  <a:pt x="35563" y="10213"/>
                </a:lnTo>
                <a:cubicBezTo>
                  <a:pt x="35547" y="10182"/>
                  <a:pt x="35531" y="10166"/>
                  <a:pt x="35515" y="10134"/>
                </a:cubicBezTo>
                <a:cubicBezTo>
                  <a:pt x="35515" y="10118"/>
                  <a:pt x="35547" y="10103"/>
                  <a:pt x="35563" y="10103"/>
                </a:cubicBezTo>
                <a:close/>
                <a:moveTo>
                  <a:pt x="35879" y="10103"/>
                </a:moveTo>
                <a:cubicBezTo>
                  <a:pt x="35895" y="10103"/>
                  <a:pt x="35911" y="10134"/>
                  <a:pt x="35911" y="10134"/>
                </a:cubicBezTo>
                <a:cubicBezTo>
                  <a:pt x="35911" y="10166"/>
                  <a:pt x="35895" y="10182"/>
                  <a:pt x="35879" y="10213"/>
                </a:cubicBezTo>
                <a:lnTo>
                  <a:pt x="35848" y="10166"/>
                </a:lnTo>
                <a:cubicBezTo>
                  <a:pt x="35848" y="10150"/>
                  <a:pt x="35863" y="10118"/>
                  <a:pt x="35879" y="10103"/>
                </a:cubicBezTo>
                <a:close/>
                <a:moveTo>
                  <a:pt x="21581" y="12208"/>
                </a:moveTo>
                <a:lnTo>
                  <a:pt x="21613" y="12288"/>
                </a:lnTo>
                <a:lnTo>
                  <a:pt x="21581" y="12335"/>
                </a:lnTo>
                <a:cubicBezTo>
                  <a:pt x="21566" y="12303"/>
                  <a:pt x="21550" y="12272"/>
                  <a:pt x="21550" y="12256"/>
                </a:cubicBezTo>
                <a:cubicBezTo>
                  <a:pt x="21534" y="12240"/>
                  <a:pt x="21566" y="12224"/>
                  <a:pt x="21581" y="12208"/>
                </a:cubicBezTo>
                <a:close/>
                <a:moveTo>
                  <a:pt x="23307" y="12098"/>
                </a:moveTo>
                <a:cubicBezTo>
                  <a:pt x="23371" y="12193"/>
                  <a:pt x="23371" y="12335"/>
                  <a:pt x="23466" y="12383"/>
                </a:cubicBezTo>
                <a:cubicBezTo>
                  <a:pt x="23450" y="12398"/>
                  <a:pt x="23434" y="12430"/>
                  <a:pt x="23434" y="12430"/>
                </a:cubicBezTo>
                <a:lnTo>
                  <a:pt x="22753" y="12430"/>
                </a:lnTo>
                <a:lnTo>
                  <a:pt x="22658" y="12335"/>
                </a:lnTo>
                <a:cubicBezTo>
                  <a:pt x="22389" y="12335"/>
                  <a:pt x="22120" y="12319"/>
                  <a:pt x="21851" y="12288"/>
                </a:cubicBezTo>
                <a:cubicBezTo>
                  <a:pt x="21968" y="12229"/>
                  <a:pt x="22094" y="12196"/>
                  <a:pt x="22223" y="12196"/>
                </a:cubicBezTo>
                <a:cubicBezTo>
                  <a:pt x="22267" y="12196"/>
                  <a:pt x="22312" y="12200"/>
                  <a:pt x="22357" y="12208"/>
                </a:cubicBezTo>
                <a:lnTo>
                  <a:pt x="22880" y="12208"/>
                </a:lnTo>
                <a:lnTo>
                  <a:pt x="22975" y="12098"/>
                </a:lnTo>
                <a:close/>
                <a:moveTo>
                  <a:pt x="31376" y="13050"/>
                </a:moveTo>
                <a:cubicBezTo>
                  <a:pt x="31411" y="13050"/>
                  <a:pt x="31417" y="13105"/>
                  <a:pt x="31426" y="13167"/>
                </a:cubicBezTo>
                <a:lnTo>
                  <a:pt x="31426" y="13167"/>
                </a:lnTo>
                <a:cubicBezTo>
                  <a:pt x="31423" y="13159"/>
                  <a:pt x="31418" y="13151"/>
                  <a:pt x="31414" y="13143"/>
                </a:cubicBezTo>
                <a:cubicBezTo>
                  <a:pt x="31382" y="13127"/>
                  <a:pt x="31351" y="13111"/>
                  <a:pt x="31319" y="13079"/>
                </a:cubicBezTo>
                <a:cubicBezTo>
                  <a:pt x="31344" y="13059"/>
                  <a:pt x="31362" y="13050"/>
                  <a:pt x="31376" y="13050"/>
                </a:cubicBezTo>
                <a:close/>
                <a:moveTo>
                  <a:pt x="31549" y="13150"/>
                </a:moveTo>
                <a:cubicBezTo>
                  <a:pt x="31579" y="13150"/>
                  <a:pt x="31606" y="13165"/>
                  <a:pt x="31620" y="13222"/>
                </a:cubicBezTo>
                <a:cubicBezTo>
                  <a:pt x="31566" y="13240"/>
                  <a:pt x="31532" y="13251"/>
                  <a:pt x="31508" y="13251"/>
                </a:cubicBezTo>
                <a:cubicBezTo>
                  <a:pt x="31474" y="13251"/>
                  <a:pt x="31458" y="13229"/>
                  <a:pt x="31430" y="13174"/>
                </a:cubicBezTo>
                <a:lnTo>
                  <a:pt x="31430" y="13174"/>
                </a:lnTo>
                <a:cubicBezTo>
                  <a:pt x="31465" y="13174"/>
                  <a:pt x="31510" y="13150"/>
                  <a:pt x="31549" y="13150"/>
                </a:cubicBezTo>
                <a:close/>
                <a:moveTo>
                  <a:pt x="32982" y="13269"/>
                </a:moveTo>
                <a:lnTo>
                  <a:pt x="33013" y="13348"/>
                </a:lnTo>
                <a:lnTo>
                  <a:pt x="32982" y="13380"/>
                </a:lnTo>
                <a:cubicBezTo>
                  <a:pt x="32966" y="13364"/>
                  <a:pt x="32950" y="13333"/>
                  <a:pt x="32934" y="13301"/>
                </a:cubicBezTo>
                <a:cubicBezTo>
                  <a:pt x="32934" y="13301"/>
                  <a:pt x="32966" y="13285"/>
                  <a:pt x="32982" y="13269"/>
                </a:cubicBezTo>
                <a:close/>
                <a:moveTo>
                  <a:pt x="25983" y="13380"/>
                </a:moveTo>
                <a:cubicBezTo>
                  <a:pt x="25999" y="13412"/>
                  <a:pt x="26015" y="13443"/>
                  <a:pt x="26015" y="13459"/>
                </a:cubicBezTo>
                <a:cubicBezTo>
                  <a:pt x="26015" y="13475"/>
                  <a:pt x="25983" y="13491"/>
                  <a:pt x="25983" y="13507"/>
                </a:cubicBezTo>
                <a:cubicBezTo>
                  <a:pt x="25967" y="13475"/>
                  <a:pt x="25952" y="13443"/>
                  <a:pt x="25952" y="13428"/>
                </a:cubicBezTo>
                <a:cubicBezTo>
                  <a:pt x="25952" y="13412"/>
                  <a:pt x="25967" y="13396"/>
                  <a:pt x="25983" y="13380"/>
                </a:cubicBezTo>
                <a:close/>
                <a:moveTo>
                  <a:pt x="28992" y="13380"/>
                </a:moveTo>
                <a:cubicBezTo>
                  <a:pt x="29007" y="13412"/>
                  <a:pt x="29023" y="13443"/>
                  <a:pt x="29023" y="13459"/>
                </a:cubicBezTo>
                <a:cubicBezTo>
                  <a:pt x="29023" y="13475"/>
                  <a:pt x="29007" y="13491"/>
                  <a:pt x="28992" y="13507"/>
                </a:cubicBezTo>
                <a:lnTo>
                  <a:pt x="28960" y="13428"/>
                </a:lnTo>
                <a:lnTo>
                  <a:pt x="28992" y="13380"/>
                </a:lnTo>
                <a:close/>
                <a:moveTo>
                  <a:pt x="36513" y="13380"/>
                </a:moveTo>
                <a:cubicBezTo>
                  <a:pt x="36528" y="13396"/>
                  <a:pt x="36544" y="13428"/>
                  <a:pt x="36544" y="13428"/>
                </a:cubicBezTo>
                <a:cubicBezTo>
                  <a:pt x="36544" y="13443"/>
                  <a:pt x="36528" y="13475"/>
                  <a:pt x="36513" y="13507"/>
                </a:cubicBezTo>
                <a:lnTo>
                  <a:pt x="36481" y="13459"/>
                </a:lnTo>
                <a:lnTo>
                  <a:pt x="36513" y="13380"/>
                </a:lnTo>
                <a:close/>
                <a:moveTo>
                  <a:pt x="27709" y="13396"/>
                </a:moveTo>
                <a:cubicBezTo>
                  <a:pt x="27725" y="13396"/>
                  <a:pt x="27757" y="13412"/>
                  <a:pt x="27757" y="13428"/>
                </a:cubicBezTo>
                <a:lnTo>
                  <a:pt x="27757" y="13475"/>
                </a:lnTo>
                <a:cubicBezTo>
                  <a:pt x="27709" y="13507"/>
                  <a:pt x="27464" y="13523"/>
                  <a:pt x="27151" y="13523"/>
                </a:cubicBezTo>
                <a:cubicBezTo>
                  <a:pt x="26838" y="13523"/>
                  <a:pt x="26458" y="13507"/>
                  <a:pt x="26142" y="13475"/>
                </a:cubicBezTo>
                <a:cubicBezTo>
                  <a:pt x="26189" y="13428"/>
                  <a:pt x="26189" y="13396"/>
                  <a:pt x="26205" y="13396"/>
                </a:cubicBezTo>
                <a:close/>
                <a:moveTo>
                  <a:pt x="25340" y="13499"/>
                </a:moveTo>
                <a:cubicBezTo>
                  <a:pt x="25389" y="13499"/>
                  <a:pt x="25437" y="13512"/>
                  <a:pt x="25477" y="13538"/>
                </a:cubicBezTo>
                <a:cubicBezTo>
                  <a:pt x="25441" y="13583"/>
                  <a:pt x="25425" y="13602"/>
                  <a:pt x="25370" y="13602"/>
                </a:cubicBezTo>
                <a:cubicBezTo>
                  <a:pt x="25328" y="13602"/>
                  <a:pt x="25262" y="13591"/>
                  <a:pt x="25144" y="13570"/>
                </a:cubicBezTo>
                <a:cubicBezTo>
                  <a:pt x="25199" y="13524"/>
                  <a:pt x="25271" y="13499"/>
                  <a:pt x="25340" y="13499"/>
                </a:cubicBezTo>
                <a:close/>
                <a:moveTo>
                  <a:pt x="31572" y="13376"/>
                </a:moveTo>
                <a:cubicBezTo>
                  <a:pt x="31905" y="13376"/>
                  <a:pt x="32237" y="13388"/>
                  <a:pt x="32570" y="13412"/>
                </a:cubicBezTo>
                <a:cubicBezTo>
                  <a:pt x="32475" y="13491"/>
                  <a:pt x="32475" y="13491"/>
                  <a:pt x="32269" y="13491"/>
                </a:cubicBezTo>
                <a:lnTo>
                  <a:pt x="31462" y="13491"/>
                </a:lnTo>
                <a:lnTo>
                  <a:pt x="31398" y="13570"/>
                </a:lnTo>
                <a:cubicBezTo>
                  <a:pt x="31097" y="13602"/>
                  <a:pt x="30801" y="13618"/>
                  <a:pt x="30504" y="13618"/>
                </a:cubicBezTo>
                <a:cubicBezTo>
                  <a:pt x="30207" y="13618"/>
                  <a:pt x="29910" y="13602"/>
                  <a:pt x="29609" y="13570"/>
                </a:cubicBezTo>
                <a:lnTo>
                  <a:pt x="29609" y="13538"/>
                </a:lnTo>
                <a:cubicBezTo>
                  <a:pt x="29726" y="13499"/>
                  <a:pt x="29846" y="13490"/>
                  <a:pt x="29968" y="13490"/>
                </a:cubicBezTo>
                <a:cubicBezTo>
                  <a:pt x="30088" y="13490"/>
                  <a:pt x="30210" y="13499"/>
                  <a:pt x="30334" y="13499"/>
                </a:cubicBezTo>
                <a:cubicBezTo>
                  <a:pt x="30393" y="13499"/>
                  <a:pt x="30452" y="13497"/>
                  <a:pt x="30512" y="13491"/>
                </a:cubicBezTo>
                <a:lnTo>
                  <a:pt x="30575" y="13412"/>
                </a:lnTo>
                <a:cubicBezTo>
                  <a:pt x="30907" y="13388"/>
                  <a:pt x="31240" y="13376"/>
                  <a:pt x="31572" y="13376"/>
                </a:cubicBezTo>
                <a:close/>
                <a:moveTo>
                  <a:pt x="24796" y="13507"/>
                </a:moveTo>
                <a:lnTo>
                  <a:pt x="24827" y="13570"/>
                </a:lnTo>
                <a:lnTo>
                  <a:pt x="24796" y="13618"/>
                </a:lnTo>
                <a:cubicBezTo>
                  <a:pt x="24780" y="13586"/>
                  <a:pt x="24764" y="13570"/>
                  <a:pt x="24764" y="13538"/>
                </a:cubicBezTo>
                <a:cubicBezTo>
                  <a:pt x="24764" y="13538"/>
                  <a:pt x="24780" y="13523"/>
                  <a:pt x="24796" y="13507"/>
                </a:cubicBezTo>
                <a:close/>
                <a:moveTo>
                  <a:pt x="38539" y="13633"/>
                </a:moveTo>
                <a:lnTo>
                  <a:pt x="38618" y="13681"/>
                </a:lnTo>
                <a:cubicBezTo>
                  <a:pt x="38603" y="13697"/>
                  <a:pt x="38571" y="13713"/>
                  <a:pt x="38571" y="13713"/>
                </a:cubicBezTo>
                <a:cubicBezTo>
                  <a:pt x="38555" y="13713"/>
                  <a:pt x="38523" y="13697"/>
                  <a:pt x="38508" y="13681"/>
                </a:cubicBezTo>
                <a:lnTo>
                  <a:pt x="38539" y="13633"/>
                </a:lnTo>
                <a:close/>
                <a:moveTo>
                  <a:pt x="37827" y="13602"/>
                </a:moveTo>
                <a:lnTo>
                  <a:pt x="37953" y="13808"/>
                </a:lnTo>
                <a:lnTo>
                  <a:pt x="37827" y="13855"/>
                </a:lnTo>
                <a:lnTo>
                  <a:pt x="37700" y="13728"/>
                </a:lnTo>
                <a:lnTo>
                  <a:pt x="37494" y="13728"/>
                </a:lnTo>
                <a:lnTo>
                  <a:pt x="37368" y="13839"/>
                </a:lnTo>
                <a:lnTo>
                  <a:pt x="37288" y="13760"/>
                </a:lnTo>
                <a:cubicBezTo>
                  <a:pt x="37207" y="13737"/>
                  <a:pt x="37118" y="13722"/>
                  <a:pt x="37032" y="13722"/>
                </a:cubicBezTo>
                <a:cubicBezTo>
                  <a:pt x="37001" y="13722"/>
                  <a:pt x="36970" y="13724"/>
                  <a:pt x="36940" y="13728"/>
                </a:cubicBezTo>
                <a:lnTo>
                  <a:pt x="35753" y="13728"/>
                </a:lnTo>
                <a:cubicBezTo>
                  <a:pt x="35658" y="13728"/>
                  <a:pt x="35548" y="13735"/>
                  <a:pt x="35453" y="13735"/>
                </a:cubicBezTo>
                <a:cubicBezTo>
                  <a:pt x="35406" y="13735"/>
                  <a:pt x="35362" y="13734"/>
                  <a:pt x="35325" y="13728"/>
                </a:cubicBezTo>
                <a:cubicBezTo>
                  <a:pt x="35257" y="13728"/>
                  <a:pt x="35190" y="13746"/>
                  <a:pt x="35125" y="13746"/>
                </a:cubicBezTo>
                <a:cubicBezTo>
                  <a:pt x="35068" y="13746"/>
                  <a:pt x="35013" y="13733"/>
                  <a:pt x="34961" y="13681"/>
                </a:cubicBezTo>
                <a:cubicBezTo>
                  <a:pt x="34977" y="13665"/>
                  <a:pt x="34993" y="13649"/>
                  <a:pt x="34993" y="13649"/>
                </a:cubicBezTo>
                <a:lnTo>
                  <a:pt x="37827" y="13602"/>
                </a:lnTo>
                <a:close/>
                <a:moveTo>
                  <a:pt x="38200" y="13730"/>
                </a:moveTo>
                <a:cubicBezTo>
                  <a:pt x="38230" y="13730"/>
                  <a:pt x="38256" y="13746"/>
                  <a:pt x="38286" y="13776"/>
                </a:cubicBezTo>
                <a:cubicBezTo>
                  <a:pt x="38263" y="13837"/>
                  <a:pt x="38237" y="13861"/>
                  <a:pt x="38205" y="13861"/>
                </a:cubicBezTo>
                <a:cubicBezTo>
                  <a:pt x="38170" y="13861"/>
                  <a:pt x="38129" y="13833"/>
                  <a:pt x="38080" y="13792"/>
                </a:cubicBezTo>
                <a:cubicBezTo>
                  <a:pt x="38130" y="13750"/>
                  <a:pt x="38167" y="13730"/>
                  <a:pt x="38200" y="13730"/>
                </a:cubicBezTo>
                <a:close/>
                <a:moveTo>
                  <a:pt x="16942" y="1"/>
                </a:moveTo>
                <a:lnTo>
                  <a:pt x="16831" y="112"/>
                </a:lnTo>
                <a:lnTo>
                  <a:pt x="15755" y="112"/>
                </a:lnTo>
                <a:lnTo>
                  <a:pt x="15660" y="17"/>
                </a:lnTo>
                <a:lnTo>
                  <a:pt x="15485" y="127"/>
                </a:lnTo>
                <a:lnTo>
                  <a:pt x="15311" y="17"/>
                </a:lnTo>
                <a:lnTo>
                  <a:pt x="15216" y="127"/>
                </a:lnTo>
                <a:lnTo>
                  <a:pt x="12097" y="127"/>
                </a:lnTo>
                <a:lnTo>
                  <a:pt x="12002" y="238"/>
                </a:lnTo>
                <a:lnTo>
                  <a:pt x="9215" y="238"/>
                </a:lnTo>
                <a:lnTo>
                  <a:pt x="9089" y="349"/>
                </a:lnTo>
                <a:lnTo>
                  <a:pt x="8899" y="349"/>
                </a:lnTo>
                <a:lnTo>
                  <a:pt x="8772" y="476"/>
                </a:lnTo>
                <a:lnTo>
                  <a:pt x="8297" y="476"/>
                </a:lnTo>
                <a:cubicBezTo>
                  <a:pt x="8297" y="555"/>
                  <a:pt x="8265" y="587"/>
                  <a:pt x="8186" y="587"/>
                </a:cubicBezTo>
                <a:cubicBezTo>
                  <a:pt x="8202" y="650"/>
                  <a:pt x="8155" y="697"/>
                  <a:pt x="8107" y="697"/>
                </a:cubicBezTo>
                <a:cubicBezTo>
                  <a:pt x="8075" y="705"/>
                  <a:pt x="8044" y="709"/>
                  <a:pt x="8012" y="709"/>
                </a:cubicBezTo>
                <a:cubicBezTo>
                  <a:pt x="7980" y="709"/>
                  <a:pt x="7949" y="705"/>
                  <a:pt x="7917" y="697"/>
                </a:cubicBezTo>
                <a:lnTo>
                  <a:pt x="7822" y="808"/>
                </a:lnTo>
                <a:lnTo>
                  <a:pt x="6508" y="808"/>
                </a:lnTo>
                <a:lnTo>
                  <a:pt x="6413" y="713"/>
                </a:lnTo>
                <a:cubicBezTo>
                  <a:pt x="6365" y="745"/>
                  <a:pt x="6302" y="808"/>
                  <a:pt x="6254" y="808"/>
                </a:cubicBezTo>
                <a:cubicBezTo>
                  <a:pt x="6191" y="808"/>
                  <a:pt x="6144" y="745"/>
                  <a:pt x="6080" y="713"/>
                </a:cubicBezTo>
                <a:lnTo>
                  <a:pt x="5969" y="824"/>
                </a:lnTo>
                <a:lnTo>
                  <a:pt x="5447" y="824"/>
                </a:lnTo>
                <a:lnTo>
                  <a:pt x="5336" y="713"/>
                </a:lnTo>
                <a:lnTo>
                  <a:pt x="5004" y="713"/>
                </a:lnTo>
                <a:lnTo>
                  <a:pt x="4924" y="808"/>
                </a:lnTo>
                <a:cubicBezTo>
                  <a:pt x="4846" y="759"/>
                  <a:pt x="4773" y="710"/>
                  <a:pt x="4707" y="710"/>
                </a:cubicBezTo>
                <a:cubicBezTo>
                  <a:pt x="4666" y="710"/>
                  <a:pt x="4628" y="728"/>
                  <a:pt x="4592" y="777"/>
                </a:cubicBezTo>
                <a:lnTo>
                  <a:pt x="4434" y="856"/>
                </a:lnTo>
                <a:lnTo>
                  <a:pt x="4655" y="1157"/>
                </a:lnTo>
                <a:lnTo>
                  <a:pt x="4845" y="1220"/>
                </a:lnTo>
                <a:cubicBezTo>
                  <a:pt x="4861" y="1331"/>
                  <a:pt x="4782" y="1442"/>
                  <a:pt x="4877" y="1505"/>
                </a:cubicBezTo>
                <a:cubicBezTo>
                  <a:pt x="4912" y="1534"/>
                  <a:pt x="4950" y="1540"/>
                  <a:pt x="4988" y="1540"/>
                </a:cubicBezTo>
                <a:cubicBezTo>
                  <a:pt x="5010" y="1540"/>
                  <a:pt x="5032" y="1538"/>
                  <a:pt x="5054" y="1538"/>
                </a:cubicBezTo>
                <a:cubicBezTo>
                  <a:pt x="5096" y="1538"/>
                  <a:pt x="5138" y="1545"/>
                  <a:pt x="5178" y="1584"/>
                </a:cubicBezTo>
                <a:cubicBezTo>
                  <a:pt x="5273" y="1663"/>
                  <a:pt x="5384" y="1727"/>
                  <a:pt x="5494" y="1774"/>
                </a:cubicBezTo>
                <a:lnTo>
                  <a:pt x="7695" y="1774"/>
                </a:lnTo>
                <a:cubicBezTo>
                  <a:pt x="7670" y="1787"/>
                  <a:pt x="7655" y="1871"/>
                  <a:pt x="7691" y="1871"/>
                </a:cubicBezTo>
                <a:cubicBezTo>
                  <a:pt x="7699" y="1871"/>
                  <a:pt x="7711" y="1866"/>
                  <a:pt x="7727" y="1853"/>
                </a:cubicBezTo>
                <a:lnTo>
                  <a:pt x="7806" y="1774"/>
                </a:lnTo>
                <a:lnTo>
                  <a:pt x="8234" y="1774"/>
                </a:lnTo>
                <a:cubicBezTo>
                  <a:pt x="8250" y="1774"/>
                  <a:pt x="8265" y="1790"/>
                  <a:pt x="8265" y="1806"/>
                </a:cubicBezTo>
                <a:lnTo>
                  <a:pt x="8281" y="1917"/>
                </a:lnTo>
                <a:cubicBezTo>
                  <a:pt x="8202" y="2012"/>
                  <a:pt x="8139" y="2107"/>
                  <a:pt x="8091" y="2233"/>
                </a:cubicBezTo>
                <a:cubicBezTo>
                  <a:pt x="8059" y="2392"/>
                  <a:pt x="7869" y="2439"/>
                  <a:pt x="7869" y="2597"/>
                </a:cubicBezTo>
                <a:cubicBezTo>
                  <a:pt x="7854" y="2740"/>
                  <a:pt x="7695" y="2772"/>
                  <a:pt x="7648" y="2930"/>
                </a:cubicBezTo>
                <a:lnTo>
                  <a:pt x="7695" y="3057"/>
                </a:lnTo>
                <a:lnTo>
                  <a:pt x="7980" y="3057"/>
                </a:lnTo>
                <a:cubicBezTo>
                  <a:pt x="7996" y="2977"/>
                  <a:pt x="7917" y="2882"/>
                  <a:pt x="8044" y="2835"/>
                </a:cubicBezTo>
                <a:lnTo>
                  <a:pt x="8044" y="2835"/>
                </a:lnTo>
                <a:cubicBezTo>
                  <a:pt x="8091" y="2993"/>
                  <a:pt x="8091" y="2993"/>
                  <a:pt x="7980" y="3057"/>
                </a:cubicBezTo>
                <a:cubicBezTo>
                  <a:pt x="7996" y="3152"/>
                  <a:pt x="7901" y="3183"/>
                  <a:pt x="7854" y="3247"/>
                </a:cubicBezTo>
                <a:cubicBezTo>
                  <a:pt x="7790" y="3310"/>
                  <a:pt x="7727" y="3373"/>
                  <a:pt x="7679" y="3452"/>
                </a:cubicBezTo>
                <a:cubicBezTo>
                  <a:pt x="7632" y="3532"/>
                  <a:pt x="7648" y="3627"/>
                  <a:pt x="7553" y="3690"/>
                </a:cubicBezTo>
                <a:cubicBezTo>
                  <a:pt x="7553" y="3864"/>
                  <a:pt x="7426" y="3943"/>
                  <a:pt x="7331" y="4054"/>
                </a:cubicBezTo>
                <a:lnTo>
                  <a:pt x="7331" y="4387"/>
                </a:lnTo>
                <a:cubicBezTo>
                  <a:pt x="7410" y="4466"/>
                  <a:pt x="7442" y="4561"/>
                  <a:pt x="7569" y="4592"/>
                </a:cubicBezTo>
                <a:cubicBezTo>
                  <a:pt x="7664" y="4608"/>
                  <a:pt x="7743" y="4703"/>
                  <a:pt x="7838" y="4735"/>
                </a:cubicBezTo>
                <a:cubicBezTo>
                  <a:pt x="7846" y="4814"/>
                  <a:pt x="7901" y="4814"/>
                  <a:pt x="7955" y="4814"/>
                </a:cubicBezTo>
                <a:cubicBezTo>
                  <a:pt x="8008" y="4814"/>
                  <a:pt x="8059" y="4814"/>
                  <a:pt x="8059" y="4893"/>
                </a:cubicBezTo>
                <a:lnTo>
                  <a:pt x="7869" y="5099"/>
                </a:lnTo>
                <a:cubicBezTo>
                  <a:pt x="7901" y="5162"/>
                  <a:pt x="7964" y="5210"/>
                  <a:pt x="7964" y="5273"/>
                </a:cubicBezTo>
                <a:cubicBezTo>
                  <a:pt x="7964" y="5400"/>
                  <a:pt x="8075" y="5432"/>
                  <a:pt x="8123" y="5527"/>
                </a:cubicBezTo>
                <a:lnTo>
                  <a:pt x="9405" y="5527"/>
                </a:lnTo>
                <a:cubicBezTo>
                  <a:pt x="9469" y="5574"/>
                  <a:pt x="9500" y="5606"/>
                  <a:pt x="9532" y="5622"/>
                </a:cubicBezTo>
                <a:cubicBezTo>
                  <a:pt x="9580" y="5574"/>
                  <a:pt x="9611" y="5558"/>
                  <a:pt x="9627" y="5527"/>
                </a:cubicBezTo>
                <a:lnTo>
                  <a:pt x="9975" y="5748"/>
                </a:lnTo>
                <a:lnTo>
                  <a:pt x="10498" y="5748"/>
                </a:lnTo>
                <a:lnTo>
                  <a:pt x="10609" y="5637"/>
                </a:lnTo>
                <a:lnTo>
                  <a:pt x="10830" y="5637"/>
                </a:lnTo>
                <a:cubicBezTo>
                  <a:pt x="10878" y="5732"/>
                  <a:pt x="10989" y="5748"/>
                  <a:pt x="10989" y="5875"/>
                </a:cubicBezTo>
                <a:cubicBezTo>
                  <a:pt x="11115" y="5875"/>
                  <a:pt x="11100" y="5970"/>
                  <a:pt x="11052" y="6112"/>
                </a:cubicBezTo>
                <a:cubicBezTo>
                  <a:pt x="11025" y="6097"/>
                  <a:pt x="11001" y="6091"/>
                  <a:pt x="10979" y="6091"/>
                </a:cubicBezTo>
                <a:cubicBezTo>
                  <a:pt x="10885" y="6091"/>
                  <a:pt x="10831" y="6210"/>
                  <a:pt x="10767" y="6287"/>
                </a:cubicBezTo>
                <a:cubicBezTo>
                  <a:pt x="10672" y="6382"/>
                  <a:pt x="10561" y="6461"/>
                  <a:pt x="10450" y="6524"/>
                </a:cubicBezTo>
                <a:lnTo>
                  <a:pt x="10450" y="6746"/>
                </a:lnTo>
                <a:cubicBezTo>
                  <a:pt x="10561" y="6872"/>
                  <a:pt x="10656" y="6983"/>
                  <a:pt x="10751" y="7094"/>
                </a:cubicBezTo>
                <a:lnTo>
                  <a:pt x="10751" y="7142"/>
                </a:lnTo>
                <a:cubicBezTo>
                  <a:pt x="10704" y="7252"/>
                  <a:pt x="10656" y="7379"/>
                  <a:pt x="10609" y="7490"/>
                </a:cubicBezTo>
                <a:lnTo>
                  <a:pt x="10371" y="7522"/>
                </a:lnTo>
                <a:lnTo>
                  <a:pt x="10260" y="7632"/>
                </a:lnTo>
                <a:cubicBezTo>
                  <a:pt x="10241" y="7630"/>
                  <a:pt x="10220" y="7629"/>
                  <a:pt x="10199" y="7629"/>
                </a:cubicBezTo>
                <a:cubicBezTo>
                  <a:pt x="10133" y="7629"/>
                  <a:pt x="10061" y="7638"/>
                  <a:pt x="9989" y="7638"/>
                </a:cubicBezTo>
                <a:cubicBezTo>
                  <a:pt x="9936" y="7638"/>
                  <a:pt x="9883" y="7633"/>
                  <a:pt x="9833" y="7617"/>
                </a:cubicBezTo>
                <a:lnTo>
                  <a:pt x="9738" y="7522"/>
                </a:lnTo>
                <a:cubicBezTo>
                  <a:pt x="9690" y="7553"/>
                  <a:pt x="9627" y="7617"/>
                  <a:pt x="9564" y="7617"/>
                </a:cubicBezTo>
                <a:cubicBezTo>
                  <a:pt x="9516" y="7617"/>
                  <a:pt x="9453" y="7553"/>
                  <a:pt x="9405" y="7522"/>
                </a:cubicBezTo>
                <a:lnTo>
                  <a:pt x="9295" y="7617"/>
                </a:lnTo>
                <a:lnTo>
                  <a:pt x="8582" y="7617"/>
                </a:lnTo>
                <a:lnTo>
                  <a:pt x="8376" y="7490"/>
                </a:lnTo>
                <a:lnTo>
                  <a:pt x="8234" y="7617"/>
                </a:lnTo>
                <a:cubicBezTo>
                  <a:pt x="8180" y="7590"/>
                  <a:pt x="8138" y="7495"/>
                  <a:pt x="8069" y="7495"/>
                </a:cubicBezTo>
                <a:cubicBezTo>
                  <a:pt x="8056" y="7495"/>
                  <a:pt x="8043" y="7498"/>
                  <a:pt x="8028" y="7506"/>
                </a:cubicBezTo>
                <a:lnTo>
                  <a:pt x="7901" y="7632"/>
                </a:lnTo>
                <a:lnTo>
                  <a:pt x="5431" y="7632"/>
                </a:lnTo>
                <a:lnTo>
                  <a:pt x="5320" y="7743"/>
                </a:lnTo>
                <a:lnTo>
                  <a:pt x="5225" y="7632"/>
                </a:lnTo>
                <a:lnTo>
                  <a:pt x="5099" y="7727"/>
                </a:lnTo>
                <a:lnTo>
                  <a:pt x="5004" y="7617"/>
                </a:lnTo>
                <a:cubicBezTo>
                  <a:pt x="4974" y="7629"/>
                  <a:pt x="4943" y="7633"/>
                  <a:pt x="4911" y="7633"/>
                </a:cubicBezTo>
                <a:cubicBezTo>
                  <a:pt x="4870" y="7633"/>
                  <a:pt x="4828" y="7627"/>
                  <a:pt x="4787" y="7627"/>
                </a:cubicBezTo>
                <a:cubicBezTo>
                  <a:pt x="4742" y="7627"/>
                  <a:pt x="4697" y="7634"/>
                  <a:pt x="4655" y="7664"/>
                </a:cubicBezTo>
                <a:lnTo>
                  <a:pt x="4576" y="7743"/>
                </a:lnTo>
                <a:lnTo>
                  <a:pt x="4149" y="7743"/>
                </a:lnTo>
                <a:lnTo>
                  <a:pt x="4054" y="7648"/>
                </a:lnTo>
                <a:lnTo>
                  <a:pt x="3753" y="7807"/>
                </a:lnTo>
                <a:lnTo>
                  <a:pt x="3278" y="8329"/>
                </a:lnTo>
                <a:lnTo>
                  <a:pt x="2850" y="8329"/>
                </a:lnTo>
                <a:lnTo>
                  <a:pt x="2961" y="8567"/>
                </a:lnTo>
                <a:lnTo>
                  <a:pt x="3199" y="8567"/>
                </a:lnTo>
                <a:lnTo>
                  <a:pt x="3373" y="8772"/>
                </a:lnTo>
                <a:cubicBezTo>
                  <a:pt x="3360" y="8771"/>
                  <a:pt x="3347" y="8770"/>
                  <a:pt x="3335" y="8770"/>
                </a:cubicBezTo>
                <a:cubicBezTo>
                  <a:pt x="3227" y="8770"/>
                  <a:pt x="3143" y="8830"/>
                  <a:pt x="3072" y="8915"/>
                </a:cubicBezTo>
                <a:cubicBezTo>
                  <a:pt x="3052" y="8903"/>
                  <a:pt x="3035" y="8898"/>
                  <a:pt x="3020" y="8898"/>
                </a:cubicBezTo>
                <a:cubicBezTo>
                  <a:pt x="2940" y="8898"/>
                  <a:pt x="2899" y="9029"/>
                  <a:pt x="2798" y="9029"/>
                </a:cubicBezTo>
                <a:cubicBezTo>
                  <a:pt x="2790" y="9029"/>
                  <a:pt x="2781" y="9028"/>
                  <a:pt x="2771" y="9026"/>
                </a:cubicBezTo>
                <a:lnTo>
                  <a:pt x="2644" y="8915"/>
                </a:lnTo>
                <a:lnTo>
                  <a:pt x="2217" y="8915"/>
                </a:lnTo>
                <a:cubicBezTo>
                  <a:pt x="2138" y="9073"/>
                  <a:pt x="2074" y="9216"/>
                  <a:pt x="2011" y="9374"/>
                </a:cubicBezTo>
                <a:lnTo>
                  <a:pt x="1726" y="9406"/>
                </a:lnTo>
                <a:cubicBezTo>
                  <a:pt x="1742" y="9532"/>
                  <a:pt x="1710" y="9675"/>
                  <a:pt x="1742" y="9802"/>
                </a:cubicBezTo>
                <a:cubicBezTo>
                  <a:pt x="1837" y="9912"/>
                  <a:pt x="1948" y="10023"/>
                  <a:pt x="2043" y="10134"/>
                </a:cubicBezTo>
                <a:cubicBezTo>
                  <a:pt x="2059" y="10150"/>
                  <a:pt x="2059" y="10166"/>
                  <a:pt x="2059" y="10229"/>
                </a:cubicBezTo>
                <a:lnTo>
                  <a:pt x="1948" y="10388"/>
                </a:lnTo>
                <a:lnTo>
                  <a:pt x="2059" y="10514"/>
                </a:lnTo>
                <a:lnTo>
                  <a:pt x="1916" y="10562"/>
                </a:lnTo>
                <a:lnTo>
                  <a:pt x="1774" y="10435"/>
                </a:lnTo>
                <a:lnTo>
                  <a:pt x="1584" y="10435"/>
                </a:lnTo>
                <a:cubicBezTo>
                  <a:pt x="1536" y="10403"/>
                  <a:pt x="1504" y="10356"/>
                  <a:pt x="1473" y="10324"/>
                </a:cubicBezTo>
                <a:lnTo>
                  <a:pt x="602" y="10324"/>
                </a:lnTo>
                <a:lnTo>
                  <a:pt x="491" y="10435"/>
                </a:lnTo>
                <a:cubicBezTo>
                  <a:pt x="444" y="10431"/>
                  <a:pt x="399" y="10429"/>
                  <a:pt x="354" y="10429"/>
                </a:cubicBezTo>
                <a:cubicBezTo>
                  <a:pt x="232" y="10429"/>
                  <a:pt x="116" y="10443"/>
                  <a:pt x="0" y="10467"/>
                </a:cubicBezTo>
                <a:cubicBezTo>
                  <a:pt x="16" y="10546"/>
                  <a:pt x="16" y="10593"/>
                  <a:pt x="16" y="10641"/>
                </a:cubicBezTo>
                <a:lnTo>
                  <a:pt x="222" y="10720"/>
                </a:lnTo>
                <a:lnTo>
                  <a:pt x="222" y="10847"/>
                </a:lnTo>
                <a:lnTo>
                  <a:pt x="744" y="11132"/>
                </a:lnTo>
                <a:lnTo>
                  <a:pt x="1884" y="11132"/>
                </a:lnTo>
                <a:cubicBezTo>
                  <a:pt x="1964" y="11005"/>
                  <a:pt x="2122" y="11037"/>
                  <a:pt x="2233" y="10910"/>
                </a:cubicBezTo>
                <a:cubicBezTo>
                  <a:pt x="2243" y="10899"/>
                  <a:pt x="2263" y="10896"/>
                  <a:pt x="2285" y="10896"/>
                </a:cubicBezTo>
                <a:cubicBezTo>
                  <a:pt x="2331" y="10896"/>
                  <a:pt x="2391" y="10910"/>
                  <a:pt x="2423" y="10910"/>
                </a:cubicBezTo>
                <a:lnTo>
                  <a:pt x="2565" y="11037"/>
                </a:lnTo>
                <a:lnTo>
                  <a:pt x="2834" y="11037"/>
                </a:lnTo>
                <a:lnTo>
                  <a:pt x="3246" y="11274"/>
                </a:lnTo>
                <a:lnTo>
                  <a:pt x="3515" y="11274"/>
                </a:lnTo>
                <a:lnTo>
                  <a:pt x="3721" y="11496"/>
                </a:lnTo>
                <a:lnTo>
                  <a:pt x="3927" y="11496"/>
                </a:lnTo>
                <a:lnTo>
                  <a:pt x="4038" y="11607"/>
                </a:lnTo>
                <a:lnTo>
                  <a:pt x="4259" y="11607"/>
                </a:lnTo>
                <a:lnTo>
                  <a:pt x="4370" y="11512"/>
                </a:lnTo>
                <a:lnTo>
                  <a:pt x="5130" y="11512"/>
                </a:lnTo>
                <a:lnTo>
                  <a:pt x="5225" y="11623"/>
                </a:lnTo>
                <a:lnTo>
                  <a:pt x="5669" y="11623"/>
                </a:lnTo>
                <a:lnTo>
                  <a:pt x="5764" y="11718"/>
                </a:lnTo>
                <a:lnTo>
                  <a:pt x="10609" y="11718"/>
                </a:lnTo>
                <a:cubicBezTo>
                  <a:pt x="10609" y="11718"/>
                  <a:pt x="10625" y="11749"/>
                  <a:pt x="10640" y="11749"/>
                </a:cubicBezTo>
                <a:lnTo>
                  <a:pt x="10720" y="11844"/>
                </a:lnTo>
                <a:lnTo>
                  <a:pt x="11575" y="11844"/>
                </a:lnTo>
                <a:lnTo>
                  <a:pt x="11701" y="11955"/>
                </a:lnTo>
                <a:lnTo>
                  <a:pt x="12018" y="11955"/>
                </a:lnTo>
                <a:lnTo>
                  <a:pt x="12145" y="12082"/>
                </a:lnTo>
                <a:lnTo>
                  <a:pt x="21059" y="12082"/>
                </a:lnTo>
                <a:cubicBezTo>
                  <a:pt x="21075" y="12082"/>
                  <a:pt x="21075" y="12113"/>
                  <a:pt x="21091" y="12129"/>
                </a:cubicBezTo>
                <a:cubicBezTo>
                  <a:pt x="21073" y="12182"/>
                  <a:pt x="21040" y="12191"/>
                  <a:pt x="21004" y="12191"/>
                </a:cubicBezTo>
                <a:cubicBezTo>
                  <a:pt x="20987" y="12191"/>
                  <a:pt x="20969" y="12189"/>
                  <a:pt x="20951" y="12189"/>
                </a:cubicBezTo>
                <a:cubicBezTo>
                  <a:pt x="20939" y="12189"/>
                  <a:pt x="20927" y="12190"/>
                  <a:pt x="20916" y="12193"/>
                </a:cubicBezTo>
                <a:cubicBezTo>
                  <a:pt x="20853" y="12224"/>
                  <a:pt x="20774" y="12256"/>
                  <a:pt x="20711" y="12288"/>
                </a:cubicBezTo>
                <a:lnTo>
                  <a:pt x="20616" y="12208"/>
                </a:lnTo>
                <a:lnTo>
                  <a:pt x="20505" y="12303"/>
                </a:lnTo>
                <a:lnTo>
                  <a:pt x="16911" y="12303"/>
                </a:lnTo>
                <a:cubicBezTo>
                  <a:pt x="16879" y="12303"/>
                  <a:pt x="16847" y="12288"/>
                  <a:pt x="16816" y="12272"/>
                </a:cubicBezTo>
                <a:lnTo>
                  <a:pt x="16752" y="12193"/>
                </a:lnTo>
                <a:lnTo>
                  <a:pt x="16641" y="12303"/>
                </a:lnTo>
                <a:lnTo>
                  <a:pt x="16531" y="12208"/>
                </a:lnTo>
                <a:lnTo>
                  <a:pt x="16420" y="12303"/>
                </a:lnTo>
                <a:cubicBezTo>
                  <a:pt x="16372" y="12256"/>
                  <a:pt x="16356" y="12224"/>
                  <a:pt x="16325" y="12193"/>
                </a:cubicBezTo>
                <a:lnTo>
                  <a:pt x="16214" y="12303"/>
                </a:lnTo>
                <a:lnTo>
                  <a:pt x="16103" y="12193"/>
                </a:lnTo>
                <a:lnTo>
                  <a:pt x="12445" y="12193"/>
                </a:lnTo>
                <a:lnTo>
                  <a:pt x="12335" y="12303"/>
                </a:lnTo>
                <a:lnTo>
                  <a:pt x="12240" y="12208"/>
                </a:lnTo>
                <a:lnTo>
                  <a:pt x="10830" y="12208"/>
                </a:lnTo>
                <a:lnTo>
                  <a:pt x="10720" y="12303"/>
                </a:lnTo>
                <a:lnTo>
                  <a:pt x="10625" y="12193"/>
                </a:lnTo>
                <a:lnTo>
                  <a:pt x="8107" y="12193"/>
                </a:lnTo>
                <a:cubicBezTo>
                  <a:pt x="8075" y="12193"/>
                  <a:pt x="8044" y="12208"/>
                  <a:pt x="8012" y="12224"/>
                </a:cubicBezTo>
                <a:lnTo>
                  <a:pt x="7933" y="12303"/>
                </a:lnTo>
                <a:lnTo>
                  <a:pt x="7822" y="12193"/>
                </a:lnTo>
                <a:lnTo>
                  <a:pt x="7616" y="12193"/>
                </a:lnTo>
                <a:lnTo>
                  <a:pt x="7489" y="12303"/>
                </a:lnTo>
                <a:lnTo>
                  <a:pt x="7410" y="12208"/>
                </a:lnTo>
                <a:lnTo>
                  <a:pt x="6080" y="12208"/>
                </a:lnTo>
                <a:lnTo>
                  <a:pt x="5985" y="12303"/>
                </a:lnTo>
                <a:lnTo>
                  <a:pt x="5669" y="12303"/>
                </a:lnTo>
                <a:lnTo>
                  <a:pt x="5463" y="12525"/>
                </a:lnTo>
                <a:lnTo>
                  <a:pt x="5700" y="12683"/>
                </a:lnTo>
                <a:cubicBezTo>
                  <a:pt x="5716" y="12826"/>
                  <a:pt x="5716" y="12905"/>
                  <a:pt x="5716" y="12953"/>
                </a:cubicBezTo>
                <a:cubicBezTo>
                  <a:pt x="5859" y="13158"/>
                  <a:pt x="6080" y="13158"/>
                  <a:pt x="6175" y="13348"/>
                </a:cubicBezTo>
                <a:cubicBezTo>
                  <a:pt x="6191" y="13364"/>
                  <a:pt x="6223" y="13364"/>
                  <a:pt x="6239" y="13364"/>
                </a:cubicBezTo>
                <a:lnTo>
                  <a:pt x="12746" y="13364"/>
                </a:lnTo>
                <a:cubicBezTo>
                  <a:pt x="12762" y="13380"/>
                  <a:pt x="12778" y="13380"/>
                  <a:pt x="12778" y="13396"/>
                </a:cubicBezTo>
                <a:cubicBezTo>
                  <a:pt x="12794" y="13412"/>
                  <a:pt x="12794" y="13428"/>
                  <a:pt x="12794" y="13428"/>
                </a:cubicBezTo>
                <a:lnTo>
                  <a:pt x="12430" y="13633"/>
                </a:lnTo>
                <a:cubicBezTo>
                  <a:pt x="12461" y="13713"/>
                  <a:pt x="12509" y="13792"/>
                  <a:pt x="12525" y="13823"/>
                </a:cubicBezTo>
                <a:cubicBezTo>
                  <a:pt x="12651" y="13871"/>
                  <a:pt x="12746" y="13808"/>
                  <a:pt x="12810" y="13903"/>
                </a:cubicBezTo>
                <a:lnTo>
                  <a:pt x="12715" y="14029"/>
                </a:lnTo>
                <a:cubicBezTo>
                  <a:pt x="12841" y="14219"/>
                  <a:pt x="13095" y="14219"/>
                  <a:pt x="13190" y="14441"/>
                </a:cubicBezTo>
                <a:lnTo>
                  <a:pt x="15137" y="14441"/>
                </a:lnTo>
                <a:cubicBezTo>
                  <a:pt x="15153" y="14441"/>
                  <a:pt x="15185" y="14473"/>
                  <a:pt x="15169" y="14488"/>
                </a:cubicBezTo>
                <a:cubicBezTo>
                  <a:pt x="15169" y="14504"/>
                  <a:pt x="15153" y="14520"/>
                  <a:pt x="15137" y="14520"/>
                </a:cubicBezTo>
                <a:cubicBezTo>
                  <a:pt x="14947" y="14536"/>
                  <a:pt x="14757" y="14568"/>
                  <a:pt x="14583" y="14568"/>
                </a:cubicBezTo>
                <a:lnTo>
                  <a:pt x="14456" y="14663"/>
                </a:lnTo>
                <a:lnTo>
                  <a:pt x="13316" y="14663"/>
                </a:lnTo>
                <a:cubicBezTo>
                  <a:pt x="13300" y="14663"/>
                  <a:pt x="13269" y="14710"/>
                  <a:pt x="13253" y="14726"/>
                </a:cubicBezTo>
                <a:cubicBezTo>
                  <a:pt x="13316" y="14789"/>
                  <a:pt x="13348" y="14900"/>
                  <a:pt x="13490" y="14900"/>
                </a:cubicBezTo>
                <a:lnTo>
                  <a:pt x="13633" y="14773"/>
                </a:lnTo>
                <a:lnTo>
                  <a:pt x="14805" y="14773"/>
                </a:lnTo>
                <a:lnTo>
                  <a:pt x="14931" y="14663"/>
                </a:lnTo>
                <a:lnTo>
                  <a:pt x="15675" y="14663"/>
                </a:lnTo>
                <a:lnTo>
                  <a:pt x="15770" y="14552"/>
                </a:lnTo>
                <a:lnTo>
                  <a:pt x="16958" y="14552"/>
                </a:lnTo>
                <a:lnTo>
                  <a:pt x="17053" y="14441"/>
                </a:lnTo>
                <a:lnTo>
                  <a:pt x="17164" y="14536"/>
                </a:lnTo>
                <a:cubicBezTo>
                  <a:pt x="17417" y="14552"/>
                  <a:pt x="17417" y="14552"/>
                  <a:pt x="17528" y="14615"/>
                </a:cubicBezTo>
                <a:cubicBezTo>
                  <a:pt x="17528" y="14631"/>
                  <a:pt x="17512" y="14663"/>
                  <a:pt x="17496" y="14663"/>
                </a:cubicBezTo>
                <a:lnTo>
                  <a:pt x="16436" y="14663"/>
                </a:lnTo>
                <a:lnTo>
                  <a:pt x="16309" y="14789"/>
                </a:lnTo>
                <a:lnTo>
                  <a:pt x="15755" y="14789"/>
                </a:lnTo>
                <a:lnTo>
                  <a:pt x="15644" y="14884"/>
                </a:lnTo>
                <a:lnTo>
                  <a:pt x="15533" y="14789"/>
                </a:lnTo>
                <a:lnTo>
                  <a:pt x="15422" y="14900"/>
                </a:lnTo>
                <a:lnTo>
                  <a:pt x="14947" y="14900"/>
                </a:lnTo>
                <a:cubicBezTo>
                  <a:pt x="14820" y="14979"/>
                  <a:pt x="14757" y="15011"/>
                  <a:pt x="14710" y="15043"/>
                </a:cubicBezTo>
                <a:lnTo>
                  <a:pt x="14567" y="14900"/>
                </a:lnTo>
                <a:lnTo>
                  <a:pt x="14456" y="15027"/>
                </a:lnTo>
                <a:lnTo>
                  <a:pt x="13601" y="15027"/>
                </a:lnTo>
                <a:lnTo>
                  <a:pt x="13475" y="15138"/>
                </a:lnTo>
                <a:lnTo>
                  <a:pt x="12635" y="15138"/>
                </a:lnTo>
                <a:cubicBezTo>
                  <a:pt x="12525" y="15296"/>
                  <a:pt x="12287" y="15248"/>
                  <a:pt x="12255" y="15502"/>
                </a:cubicBezTo>
                <a:cubicBezTo>
                  <a:pt x="12271" y="15518"/>
                  <a:pt x="12255" y="15549"/>
                  <a:pt x="12271" y="15549"/>
                </a:cubicBezTo>
                <a:lnTo>
                  <a:pt x="12572" y="15898"/>
                </a:lnTo>
                <a:lnTo>
                  <a:pt x="12382" y="16135"/>
                </a:lnTo>
                <a:lnTo>
                  <a:pt x="12651" y="16293"/>
                </a:lnTo>
                <a:lnTo>
                  <a:pt x="12762" y="16183"/>
                </a:lnTo>
                <a:cubicBezTo>
                  <a:pt x="12778" y="16246"/>
                  <a:pt x="12810" y="16309"/>
                  <a:pt x="12825" y="16388"/>
                </a:cubicBezTo>
                <a:cubicBezTo>
                  <a:pt x="12873" y="16436"/>
                  <a:pt x="12920" y="16499"/>
                  <a:pt x="12984" y="16547"/>
                </a:cubicBezTo>
                <a:lnTo>
                  <a:pt x="13205" y="16547"/>
                </a:lnTo>
                <a:cubicBezTo>
                  <a:pt x="13221" y="16594"/>
                  <a:pt x="13237" y="16658"/>
                  <a:pt x="13253" y="16721"/>
                </a:cubicBezTo>
                <a:lnTo>
                  <a:pt x="13395" y="16879"/>
                </a:lnTo>
                <a:lnTo>
                  <a:pt x="15565" y="16879"/>
                </a:lnTo>
                <a:lnTo>
                  <a:pt x="15660" y="16768"/>
                </a:lnTo>
                <a:lnTo>
                  <a:pt x="16198" y="16768"/>
                </a:lnTo>
                <a:lnTo>
                  <a:pt x="16309" y="16879"/>
                </a:lnTo>
                <a:cubicBezTo>
                  <a:pt x="16356" y="16848"/>
                  <a:pt x="16388" y="16800"/>
                  <a:pt x="16436" y="16768"/>
                </a:cubicBezTo>
                <a:lnTo>
                  <a:pt x="19317" y="16768"/>
                </a:lnTo>
                <a:lnTo>
                  <a:pt x="19428" y="16658"/>
                </a:lnTo>
                <a:lnTo>
                  <a:pt x="21249" y="16658"/>
                </a:lnTo>
                <a:cubicBezTo>
                  <a:pt x="21296" y="16610"/>
                  <a:pt x="21328" y="16578"/>
                  <a:pt x="21360" y="16531"/>
                </a:cubicBezTo>
                <a:lnTo>
                  <a:pt x="23086" y="16531"/>
                </a:lnTo>
                <a:lnTo>
                  <a:pt x="23196" y="16404"/>
                </a:lnTo>
                <a:lnTo>
                  <a:pt x="24812" y="16404"/>
                </a:lnTo>
                <a:lnTo>
                  <a:pt x="24907" y="16309"/>
                </a:lnTo>
                <a:lnTo>
                  <a:pt x="25017" y="16420"/>
                </a:lnTo>
                <a:lnTo>
                  <a:pt x="25144" y="16293"/>
                </a:lnTo>
                <a:lnTo>
                  <a:pt x="26854" y="16293"/>
                </a:lnTo>
                <a:lnTo>
                  <a:pt x="26965" y="16198"/>
                </a:lnTo>
                <a:lnTo>
                  <a:pt x="27076" y="16293"/>
                </a:lnTo>
                <a:lnTo>
                  <a:pt x="27187" y="16167"/>
                </a:lnTo>
                <a:lnTo>
                  <a:pt x="28691" y="16167"/>
                </a:lnTo>
                <a:lnTo>
                  <a:pt x="28786" y="16072"/>
                </a:lnTo>
                <a:cubicBezTo>
                  <a:pt x="28838" y="16111"/>
                  <a:pt x="28880" y="16194"/>
                  <a:pt x="28947" y="16194"/>
                </a:cubicBezTo>
                <a:cubicBezTo>
                  <a:pt x="28961" y="16194"/>
                  <a:pt x="28975" y="16191"/>
                  <a:pt x="28992" y="16183"/>
                </a:cubicBezTo>
                <a:lnTo>
                  <a:pt x="29118" y="16056"/>
                </a:lnTo>
                <a:lnTo>
                  <a:pt x="32222" y="16056"/>
                </a:lnTo>
                <a:lnTo>
                  <a:pt x="32332" y="15961"/>
                </a:lnTo>
                <a:lnTo>
                  <a:pt x="32507" y="16088"/>
                </a:lnTo>
                <a:lnTo>
                  <a:pt x="32649" y="15961"/>
                </a:lnTo>
                <a:lnTo>
                  <a:pt x="35325" y="15961"/>
                </a:lnTo>
                <a:cubicBezTo>
                  <a:pt x="35341" y="15961"/>
                  <a:pt x="35357" y="15929"/>
                  <a:pt x="35373" y="15929"/>
                </a:cubicBezTo>
                <a:lnTo>
                  <a:pt x="35452" y="15850"/>
                </a:lnTo>
                <a:lnTo>
                  <a:pt x="35563" y="15961"/>
                </a:lnTo>
                <a:lnTo>
                  <a:pt x="35879" y="15961"/>
                </a:lnTo>
                <a:cubicBezTo>
                  <a:pt x="35927" y="15913"/>
                  <a:pt x="35958" y="15882"/>
                  <a:pt x="36006" y="15834"/>
                </a:cubicBezTo>
                <a:lnTo>
                  <a:pt x="38903" y="15834"/>
                </a:lnTo>
                <a:lnTo>
                  <a:pt x="38998" y="15723"/>
                </a:lnTo>
                <a:lnTo>
                  <a:pt x="41469" y="15723"/>
                </a:lnTo>
                <a:lnTo>
                  <a:pt x="41564" y="15628"/>
                </a:lnTo>
                <a:cubicBezTo>
                  <a:pt x="41584" y="15612"/>
                  <a:pt x="41610" y="15607"/>
                  <a:pt x="41637" y="15607"/>
                </a:cubicBezTo>
                <a:cubicBezTo>
                  <a:pt x="41670" y="15607"/>
                  <a:pt x="41705" y="15614"/>
                  <a:pt x="41738" y="15614"/>
                </a:cubicBezTo>
                <a:cubicBezTo>
                  <a:pt x="41782" y="15614"/>
                  <a:pt x="41822" y="15602"/>
                  <a:pt x="41849" y="15549"/>
                </a:cubicBezTo>
                <a:cubicBezTo>
                  <a:pt x="41896" y="15407"/>
                  <a:pt x="41769" y="15375"/>
                  <a:pt x="41738" y="15296"/>
                </a:cubicBezTo>
                <a:cubicBezTo>
                  <a:pt x="41754" y="15201"/>
                  <a:pt x="41706" y="15106"/>
                  <a:pt x="41785" y="15027"/>
                </a:cubicBezTo>
                <a:cubicBezTo>
                  <a:pt x="41798" y="15024"/>
                  <a:pt x="41812" y="15023"/>
                  <a:pt x="41826" y="15023"/>
                </a:cubicBezTo>
                <a:cubicBezTo>
                  <a:pt x="41835" y="15023"/>
                  <a:pt x="41845" y="15023"/>
                  <a:pt x="41854" y="15023"/>
                </a:cubicBezTo>
                <a:cubicBezTo>
                  <a:pt x="41901" y="15023"/>
                  <a:pt x="41944" y="15016"/>
                  <a:pt x="41944" y="14932"/>
                </a:cubicBezTo>
                <a:cubicBezTo>
                  <a:pt x="41909" y="14904"/>
                  <a:pt x="41872" y="14898"/>
                  <a:pt x="41834" y="14898"/>
                </a:cubicBezTo>
                <a:cubicBezTo>
                  <a:pt x="41799" y="14898"/>
                  <a:pt x="41763" y="14904"/>
                  <a:pt x="41729" y="14904"/>
                </a:cubicBezTo>
                <a:cubicBezTo>
                  <a:pt x="41716" y="14904"/>
                  <a:pt x="41703" y="14903"/>
                  <a:pt x="41690" y="14900"/>
                </a:cubicBezTo>
                <a:cubicBezTo>
                  <a:pt x="41659" y="14868"/>
                  <a:pt x="41643" y="14837"/>
                  <a:pt x="41611" y="14821"/>
                </a:cubicBezTo>
                <a:cubicBezTo>
                  <a:pt x="41548" y="14789"/>
                  <a:pt x="41484" y="14758"/>
                  <a:pt x="41405" y="14742"/>
                </a:cubicBezTo>
                <a:lnTo>
                  <a:pt x="41627" y="14473"/>
                </a:lnTo>
                <a:lnTo>
                  <a:pt x="41326" y="14393"/>
                </a:lnTo>
                <a:cubicBezTo>
                  <a:pt x="41318" y="14314"/>
                  <a:pt x="41263" y="14314"/>
                  <a:pt x="41209" y="14314"/>
                </a:cubicBezTo>
                <a:cubicBezTo>
                  <a:pt x="41156" y="14314"/>
                  <a:pt x="41104" y="14314"/>
                  <a:pt x="41104" y="14235"/>
                </a:cubicBezTo>
                <a:cubicBezTo>
                  <a:pt x="41199" y="14188"/>
                  <a:pt x="41294" y="14140"/>
                  <a:pt x="41389" y="14093"/>
                </a:cubicBezTo>
                <a:lnTo>
                  <a:pt x="40930" y="14093"/>
                </a:lnTo>
                <a:lnTo>
                  <a:pt x="40819" y="13966"/>
                </a:lnTo>
                <a:lnTo>
                  <a:pt x="40059" y="13966"/>
                </a:lnTo>
                <a:cubicBezTo>
                  <a:pt x="40028" y="13918"/>
                  <a:pt x="40028" y="13887"/>
                  <a:pt x="40012" y="13839"/>
                </a:cubicBezTo>
                <a:lnTo>
                  <a:pt x="39220" y="13839"/>
                </a:lnTo>
                <a:lnTo>
                  <a:pt x="39141" y="13760"/>
                </a:lnTo>
                <a:cubicBezTo>
                  <a:pt x="39100" y="13730"/>
                  <a:pt x="39056" y="13722"/>
                  <a:pt x="39012" y="13722"/>
                </a:cubicBezTo>
                <a:cubicBezTo>
                  <a:pt x="38967" y="13722"/>
                  <a:pt x="38921" y="13730"/>
                  <a:pt x="38878" y="13730"/>
                </a:cubicBezTo>
                <a:cubicBezTo>
                  <a:pt x="38830" y="13730"/>
                  <a:pt x="38785" y="13720"/>
                  <a:pt x="38745" y="13681"/>
                </a:cubicBezTo>
                <a:cubicBezTo>
                  <a:pt x="38745" y="13665"/>
                  <a:pt x="38777" y="13618"/>
                  <a:pt x="38793" y="13618"/>
                </a:cubicBezTo>
                <a:lnTo>
                  <a:pt x="39473" y="13618"/>
                </a:lnTo>
                <a:cubicBezTo>
                  <a:pt x="39489" y="13538"/>
                  <a:pt x="39442" y="13459"/>
                  <a:pt x="39521" y="13396"/>
                </a:cubicBezTo>
                <a:lnTo>
                  <a:pt x="40075" y="13396"/>
                </a:lnTo>
                <a:lnTo>
                  <a:pt x="40170" y="13491"/>
                </a:lnTo>
                <a:lnTo>
                  <a:pt x="41769" y="13491"/>
                </a:lnTo>
                <a:cubicBezTo>
                  <a:pt x="41785" y="13491"/>
                  <a:pt x="41801" y="13507"/>
                  <a:pt x="41817" y="13507"/>
                </a:cubicBezTo>
                <a:lnTo>
                  <a:pt x="41896" y="13602"/>
                </a:lnTo>
                <a:lnTo>
                  <a:pt x="42862" y="13602"/>
                </a:lnTo>
                <a:cubicBezTo>
                  <a:pt x="42862" y="13602"/>
                  <a:pt x="42878" y="13618"/>
                  <a:pt x="42909" y="13649"/>
                </a:cubicBezTo>
                <a:lnTo>
                  <a:pt x="42973" y="13713"/>
                </a:lnTo>
                <a:lnTo>
                  <a:pt x="44477" y="13713"/>
                </a:lnTo>
                <a:cubicBezTo>
                  <a:pt x="44493" y="13713"/>
                  <a:pt x="44509" y="13697"/>
                  <a:pt x="44509" y="13681"/>
                </a:cubicBezTo>
                <a:cubicBezTo>
                  <a:pt x="44493" y="13633"/>
                  <a:pt x="44461" y="13570"/>
                  <a:pt x="44429" y="13507"/>
                </a:cubicBezTo>
                <a:cubicBezTo>
                  <a:pt x="44467" y="13490"/>
                  <a:pt x="44506" y="13485"/>
                  <a:pt x="44545" y="13485"/>
                </a:cubicBezTo>
                <a:cubicBezTo>
                  <a:pt x="44592" y="13485"/>
                  <a:pt x="44639" y="13492"/>
                  <a:pt x="44685" y="13492"/>
                </a:cubicBezTo>
                <a:cubicBezTo>
                  <a:pt x="44745" y="13492"/>
                  <a:pt x="44804" y="13481"/>
                  <a:pt x="44857" y="13428"/>
                </a:cubicBezTo>
                <a:lnTo>
                  <a:pt x="44651" y="13222"/>
                </a:lnTo>
                <a:cubicBezTo>
                  <a:pt x="44649" y="13221"/>
                  <a:pt x="44647" y="13220"/>
                  <a:pt x="44644" y="13220"/>
                </a:cubicBezTo>
                <a:cubicBezTo>
                  <a:pt x="44620" y="13220"/>
                  <a:pt x="44568" y="13259"/>
                  <a:pt x="44517" y="13259"/>
                </a:cubicBezTo>
                <a:cubicBezTo>
                  <a:pt x="44485" y="13259"/>
                  <a:pt x="44453" y="13243"/>
                  <a:pt x="44429" y="13190"/>
                </a:cubicBezTo>
                <a:lnTo>
                  <a:pt x="44524" y="13063"/>
                </a:lnTo>
                <a:cubicBezTo>
                  <a:pt x="44398" y="12968"/>
                  <a:pt x="44319" y="12778"/>
                  <a:pt x="44144" y="12763"/>
                </a:cubicBezTo>
                <a:cubicBezTo>
                  <a:pt x="44081" y="12763"/>
                  <a:pt x="44081" y="12715"/>
                  <a:pt x="44144" y="12668"/>
                </a:cubicBezTo>
                <a:lnTo>
                  <a:pt x="44477" y="12668"/>
                </a:lnTo>
                <a:cubicBezTo>
                  <a:pt x="44556" y="12738"/>
                  <a:pt x="44592" y="12770"/>
                  <a:pt x="44626" y="12770"/>
                </a:cubicBezTo>
                <a:cubicBezTo>
                  <a:pt x="44654" y="12770"/>
                  <a:pt x="44681" y="12750"/>
                  <a:pt x="44730" y="12715"/>
                </a:cubicBezTo>
                <a:lnTo>
                  <a:pt x="44730" y="12604"/>
                </a:lnTo>
                <a:lnTo>
                  <a:pt x="44445" y="12430"/>
                </a:lnTo>
                <a:lnTo>
                  <a:pt x="44255" y="12430"/>
                </a:lnTo>
                <a:lnTo>
                  <a:pt x="44144" y="12303"/>
                </a:lnTo>
                <a:lnTo>
                  <a:pt x="43939" y="12303"/>
                </a:lnTo>
                <a:cubicBezTo>
                  <a:pt x="43859" y="12224"/>
                  <a:pt x="43891" y="12066"/>
                  <a:pt x="43780" y="12018"/>
                </a:cubicBezTo>
                <a:lnTo>
                  <a:pt x="43828" y="11971"/>
                </a:lnTo>
                <a:lnTo>
                  <a:pt x="44049" y="11971"/>
                </a:lnTo>
                <a:cubicBezTo>
                  <a:pt x="44117" y="12039"/>
                  <a:pt x="44149" y="12070"/>
                  <a:pt x="44183" y="12070"/>
                </a:cubicBezTo>
                <a:cubicBezTo>
                  <a:pt x="44212" y="12070"/>
                  <a:pt x="44244" y="12047"/>
                  <a:pt x="44303" y="12003"/>
                </a:cubicBezTo>
                <a:lnTo>
                  <a:pt x="44303" y="11876"/>
                </a:lnTo>
                <a:cubicBezTo>
                  <a:pt x="44079" y="11831"/>
                  <a:pt x="43898" y="11604"/>
                  <a:pt x="43653" y="11604"/>
                </a:cubicBezTo>
                <a:cubicBezTo>
                  <a:pt x="43637" y="11604"/>
                  <a:pt x="43622" y="11605"/>
                  <a:pt x="43606" y="11607"/>
                </a:cubicBezTo>
                <a:lnTo>
                  <a:pt x="43495" y="11480"/>
                </a:lnTo>
                <a:lnTo>
                  <a:pt x="43194" y="11480"/>
                </a:lnTo>
                <a:lnTo>
                  <a:pt x="43020" y="11306"/>
                </a:lnTo>
                <a:cubicBezTo>
                  <a:pt x="43072" y="11260"/>
                  <a:pt x="43130" y="11248"/>
                  <a:pt x="43190" y="11248"/>
                </a:cubicBezTo>
                <a:cubicBezTo>
                  <a:pt x="43247" y="11248"/>
                  <a:pt x="43306" y="11258"/>
                  <a:pt x="43363" y="11258"/>
                </a:cubicBezTo>
                <a:cubicBezTo>
                  <a:pt x="43433" y="11258"/>
                  <a:pt x="43500" y="11244"/>
                  <a:pt x="43559" y="11179"/>
                </a:cubicBezTo>
                <a:lnTo>
                  <a:pt x="43289" y="11037"/>
                </a:lnTo>
                <a:lnTo>
                  <a:pt x="43194" y="11116"/>
                </a:lnTo>
                <a:lnTo>
                  <a:pt x="42814" y="10894"/>
                </a:lnTo>
                <a:lnTo>
                  <a:pt x="42419" y="10894"/>
                </a:lnTo>
                <a:lnTo>
                  <a:pt x="42324" y="10783"/>
                </a:lnTo>
                <a:lnTo>
                  <a:pt x="41564" y="10783"/>
                </a:lnTo>
                <a:lnTo>
                  <a:pt x="41469" y="10673"/>
                </a:lnTo>
                <a:lnTo>
                  <a:pt x="40503" y="10673"/>
                </a:lnTo>
                <a:lnTo>
                  <a:pt x="40392" y="10546"/>
                </a:lnTo>
                <a:lnTo>
                  <a:pt x="39964" y="10546"/>
                </a:lnTo>
                <a:lnTo>
                  <a:pt x="39853" y="10657"/>
                </a:lnTo>
                <a:lnTo>
                  <a:pt x="39727" y="10546"/>
                </a:lnTo>
                <a:lnTo>
                  <a:pt x="38555" y="10546"/>
                </a:lnTo>
                <a:lnTo>
                  <a:pt x="38460" y="10435"/>
                </a:lnTo>
                <a:lnTo>
                  <a:pt x="36734" y="10435"/>
                </a:lnTo>
                <a:cubicBezTo>
                  <a:pt x="36655" y="10293"/>
                  <a:pt x="36528" y="10340"/>
                  <a:pt x="36433" y="10308"/>
                </a:cubicBezTo>
                <a:cubicBezTo>
                  <a:pt x="36338" y="10261"/>
                  <a:pt x="36243" y="10198"/>
                  <a:pt x="36148" y="10134"/>
                </a:cubicBezTo>
                <a:cubicBezTo>
                  <a:pt x="36164" y="10118"/>
                  <a:pt x="36180" y="10087"/>
                  <a:pt x="36196" y="10087"/>
                </a:cubicBezTo>
                <a:lnTo>
                  <a:pt x="37383" y="10087"/>
                </a:lnTo>
                <a:lnTo>
                  <a:pt x="37494" y="10198"/>
                </a:lnTo>
                <a:lnTo>
                  <a:pt x="37716" y="10198"/>
                </a:lnTo>
                <a:lnTo>
                  <a:pt x="37843" y="10087"/>
                </a:lnTo>
                <a:lnTo>
                  <a:pt x="37938" y="10198"/>
                </a:lnTo>
                <a:lnTo>
                  <a:pt x="39758" y="10198"/>
                </a:lnTo>
                <a:lnTo>
                  <a:pt x="39869" y="10308"/>
                </a:lnTo>
                <a:lnTo>
                  <a:pt x="41057" y="10308"/>
                </a:lnTo>
                <a:lnTo>
                  <a:pt x="41184" y="10435"/>
                </a:lnTo>
                <a:lnTo>
                  <a:pt x="41817" y="10435"/>
                </a:lnTo>
                <a:lnTo>
                  <a:pt x="41928" y="10546"/>
                </a:lnTo>
                <a:lnTo>
                  <a:pt x="42767" y="10546"/>
                </a:lnTo>
                <a:cubicBezTo>
                  <a:pt x="42783" y="10546"/>
                  <a:pt x="42799" y="10530"/>
                  <a:pt x="42830" y="10498"/>
                </a:cubicBezTo>
                <a:cubicBezTo>
                  <a:pt x="42830" y="10451"/>
                  <a:pt x="42814" y="10388"/>
                  <a:pt x="42814" y="10308"/>
                </a:cubicBezTo>
                <a:cubicBezTo>
                  <a:pt x="42751" y="10372"/>
                  <a:pt x="42704" y="10403"/>
                  <a:pt x="42656" y="10467"/>
                </a:cubicBezTo>
                <a:lnTo>
                  <a:pt x="42181" y="10198"/>
                </a:lnTo>
                <a:lnTo>
                  <a:pt x="41627" y="10198"/>
                </a:lnTo>
                <a:lnTo>
                  <a:pt x="41421" y="10071"/>
                </a:lnTo>
                <a:lnTo>
                  <a:pt x="41294" y="10198"/>
                </a:lnTo>
                <a:lnTo>
                  <a:pt x="41168" y="10087"/>
                </a:lnTo>
                <a:lnTo>
                  <a:pt x="40328" y="10087"/>
                </a:lnTo>
                <a:cubicBezTo>
                  <a:pt x="40313" y="10087"/>
                  <a:pt x="40313" y="10087"/>
                  <a:pt x="40281" y="10055"/>
                </a:cubicBezTo>
                <a:cubicBezTo>
                  <a:pt x="40265" y="10023"/>
                  <a:pt x="40233" y="10008"/>
                  <a:pt x="40218" y="9992"/>
                </a:cubicBezTo>
                <a:lnTo>
                  <a:pt x="40043" y="10118"/>
                </a:lnTo>
                <a:lnTo>
                  <a:pt x="39853" y="9960"/>
                </a:lnTo>
                <a:lnTo>
                  <a:pt x="38365" y="9960"/>
                </a:lnTo>
                <a:lnTo>
                  <a:pt x="38286" y="9881"/>
                </a:lnTo>
                <a:cubicBezTo>
                  <a:pt x="38208" y="9925"/>
                  <a:pt x="38131" y="9977"/>
                  <a:pt x="38042" y="9977"/>
                </a:cubicBezTo>
                <a:cubicBezTo>
                  <a:pt x="38004" y="9977"/>
                  <a:pt x="37964" y="9968"/>
                  <a:pt x="37922" y="9944"/>
                </a:cubicBezTo>
                <a:lnTo>
                  <a:pt x="37843" y="9865"/>
                </a:lnTo>
                <a:lnTo>
                  <a:pt x="37637" y="9865"/>
                </a:lnTo>
                <a:lnTo>
                  <a:pt x="37526" y="9976"/>
                </a:lnTo>
                <a:lnTo>
                  <a:pt x="37399" y="9849"/>
                </a:lnTo>
                <a:lnTo>
                  <a:pt x="35800" y="9849"/>
                </a:lnTo>
                <a:lnTo>
                  <a:pt x="35594" y="9627"/>
                </a:lnTo>
                <a:lnTo>
                  <a:pt x="35183" y="9627"/>
                </a:lnTo>
                <a:lnTo>
                  <a:pt x="34977" y="9754"/>
                </a:lnTo>
                <a:lnTo>
                  <a:pt x="34834" y="9627"/>
                </a:lnTo>
                <a:cubicBezTo>
                  <a:pt x="34763" y="9620"/>
                  <a:pt x="34688" y="9616"/>
                  <a:pt x="34613" y="9616"/>
                </a:cubicBezTo>
                <a:cubicBezTo>
                  <a:pt x="34537" y="9616"/>
                  <a:pt x="34462" y="9620"/>
                  <a:pt x="34391" y="9627"/>
                </a:cubicBezTo>
                <a:lnTo>
                  <a:pt x="34296" y="9738"/>
                </a:lnTo>
                <a:cubicBezTo>
                  <a:pt x="34201" y="9643"/>
                  <a:pt x="34233" y="9453"/>
                  <a:pt x="34090" y="9406"/>
                </a:cubicBezTo>
                <a:lnTo>
                  <a:pt x="33900" y="9532"/>
                </a:lnTo>
                <a:lnTo>
                  <a:pt x="33742" y="9374"/>
                </a:lnTo>
                <a:lnTo>
                  <a:pt x="33172" y="9374"/>
                </a:lnTo>
                <a:cubicBezTo>
                  <a:pt x="33172" y="9295"/>
                  <a:pt x="33188" y="9216"/>
                  <a:pt x="33188" y="9137"/>
                </a:cubicBezTo>
                <a:lnTo>
                  <a:pt x="33599" y="9137"/>
                </a:lnTo>
                <a:cubicBezTo>
                  <a:pt x="33583" y="9042"/>
                  <a:pt x="33568" y="8978"/>
                  <a:pt x="33568" y="8915"/>
                </a:cubicBezTo>
                <a:cubicBezTo>
                  <a:pt x="33441" y="8915"/>
                  <a:pt x="33298" y="8915"/>
                  <a:pt x="33172" y="8931"/>
                </a:cubicBezTo>
                <a:cubicBezTo>
                  <a:pt x="33172" y="8852"/>
                  <a:pt x="33124" y="8757"/>
                  <a:pt x="33203" y="8693"/>
                </a:cubicBezTo>
                <a:lnTo>
                  <a:pt x="33314" y="8788"/>
                </a:lnTo>
                <a:lnTo>
                  <a:pt x="33425" y="8693"/>
                </a:lnTo>
                <a:cubicBezTo>
                  <a:pt x="33457" y="8725"/>
                  <a:pt x="33488" y="8757"/>
                  <a:pt x="33536" y="8804"/>
                </a:cubicBezTo>
                <a:lnTo>
                  <a:pt x="33710" y="8804"/>
                </a:lnTo>
                <a:lnTo>
                  <a:pt x="34011" y="8630"/>
                </a:lnTo>
                <a:lnTo>
                  <a:pt x="33979" y="8598"/>
                </a:lnTo>
                <a:lnTo>
                  <a:pt x="33821" y="8551"/>
                </a:lnTo>
                <a:cubicBezTo>
                  <a:pt x="33773" y="8487"/>
                  <a:pt x="33789" y="8345"/>
                  <a:pt x="33726" y="8297"/>
                </a:cubicBezTo>
                <a:cubicBezTo>
                  <a:pt x="33647" y="8266"/>
                  <a:pt x="33710" y="8107"/>
                  <a:pt x="33615" y="8060"/>
                </a:cubicBezTo>
                <a:cubicBezTo>
                  <a:pt x="33599" y="8060"/>
                  <a:pt x="33631" y="8012"/>
                  <a:pt x="33631" y="7981"/>
                </a:cubicBezTo>
                <a:lnTo>
                  <a:pt x="33853" y="7981"/>
                </a:lnTo>
                <a:lnTo>
                  <a:pt x="33963" y="8107"/>
                </a:lnTo>
                <a:cubicBezTo>
                  <a:pt x="33981" y="8097"/>
                  <a:pt x="34000" y="8093"/>
                  <a:pt x="34019" y="8093"/>
                </a:cubicBezTo>
                <a:cubicBezTo>
                  <a:pt x="34053" y="8093"/>
                  <a:pt x="34089" y="8104"/>
                  <a:pt x="34124" y="8104"/>
                </a:cubicBezTo>
                <a:cubicBezTo>
                  <a:pt x="34156" y="8104"/>
                  <a:pt x="34187" y="8095"/>
                  <a:pt x="34217" y="8060"/>
                </a:cubicBezTo>
                <a:cubicBezTo>
                  <a:pt x="34233" y="8012"/>
                  <a:pt x="34233" y="7981"/>
                  <a:pt x="34233" y="7949"/>
                </a:cubicBezTo>
                <a:cubicBezTo>
                  <a:pt x="34153" y="7743"/>
                  <a:pt x="33948" y="7743"/>
                  <a:pt x="33821" y="7617"/>
                </a:cubicBezTo>
                <a:lnTo>
                  <a:pt x="33520" y="7617"/>
                </a:lnTo>
                <a:lnTo>
                  <a:pt x="33314" y="7395"/>
                </a:lnTo>
                <a:lnTo>
                  <a:pt x="33093" y="7379"/>
                </a:lnTo>
                <a:lnTo>
                  <a:pt x="32998" y="7268"/>
                </a:lnTo>
                <a:lnTo>
                  <a:pt x="32665" y="7268"/>
                </a:lnTo>
                <a:cubicBezTo>
                  <a:pt x="32633" y="7237"/>
                  <a:pt x="32586" y="7189"/>
                  <a:pt x="32554" y="7157"/>
                </a:cubicBezTo>
                <a:cubicBezTo>
                  <a:pt x="32507" y="7142"/>
                  <a:pt x="32427" y="7189"/>
                  <a:pt x="32427" y="7047"/>
                </a:cubicBezTo>
                <a:lnTo>
                  <a:pt x="32982" y="7047"/>
                </a:lnTo>
                <a:lnTo>
                  <a:pt x="33093" y="6920"/>
                </a:lnTo>
                <a:lnTo>
                  <a:pt x="33488" y="6920"/>
                </a:lnTo>
                <a:cubicBezTo>
                  <a:pt x="33583" y="6841"/>
                  <a:pt x="33631" y="6793"/>
                  <a:pt x="33694" y="6746"/>
                </a:cubicBezTo>
                <a:cubicBezTo>
                  <a:pt x="33678" y="6682"/>
                  <a:pt x="33663" y="6635"/>
                  <a:pt x="33647" y="6572"/>
                </a:cubicBezTo>
                <a:lnTo>
                  <a:pt x="33108" y="6572"/>
                </a:lnTo>
                <a:lnTo>
                  <a:pt x="32982" y="6461"/>
                </a:lnTo>
                <a:lnTo>
                  <a:pt x="32776" y="6461"/>
                </a:lnTo>
                <a:lnTo>
                  <a:pt x="32633" y="6587"/>
                </a:lnTo>
                <a:lnTo>
                  <a:pt x="31984" y="6223"/>
                </a:lnTo>
                <a:cubicBezTo>
                  <a:pt x="31950" y="6216"/>
                  <a:pt x="31916" y="6214"/>
                  <a:pt x="31881" y="6214"/>
                </a:cubicBezTo>
                <a:cubicBezTo>
                  <a:pt x="31832" y="6214"/>
                  <a:pt x="31782" y="6218"/>
                  <a:pt x="31731" y="6218"/>
                </a:cubicBezTo>
                <a:cubicBezTo>
                  <a:pt x="31663" y="6218"/>
                  <a:pt x="31594" y="6210"/>
                  <a:pt x="31525" y="6176"/>
                </a:cubicBezTo>
                <a:cubicBezTo>
                  <a:pt x="31557" y="6144"/>
                  <a:pt x="31572" y="6112"/>
                  <a:pt x="31572" y="6112"/>
                </a:cubicBezTo>
                <a:lnTo>
                  <a:pt x="32317" y="6112"/>
                </a:lnTo>
                <a:lnTo>
                  <a:pt x="32443" y="5986"/>
                </a:lnTo>
                <a:cubicBezTo>
                  <a:pt x="32808" y="5986"/>
                  <a:pt x="32808" y="5986"/>
                  <a:pt x="32823" y="5891"/>
                </a:cubicBezTo>
                <a:lnTo>
                  <a:pt x="32665" y="5859"/>
                </a:lnTo>
                <a:lnTo>
                  <a:pt x="32507" y="5527"/>
                </a:lnTo>
                <a:lnTo>
                  <a:pt x="33298" y="5527"/>
                </a:lnTo>
                <a:lnTo>
                  <a:pt x="33409" y="5400"/>
                </a:lnTo>
                <a:lnTo>
                  <a:pt x="34058" y="5400"/>
                </a:lnTo>
                <a:lnTo>
                  <a:pt x="34153" y="5305"/>
                </a:lnTo>
                <a:lnTo>
                  <a:pt x="34359" y="5416"/>
                </a:lnTo>
                <a:lnTo>
                  <a:pt x="34486" y="5289"/>
                </a:lnTo>
                <a:lnTo>
                  <a:pt x="34597" y="5400"/>
                </a:lnTo>
                <a:cubicBezTo>
                  <a:pt x="34676" y="5337"/>
                  <a:pt x="34660" y="5289"/>
                  <a:pt x="34644" y="5178"/>
                </a:cubicBezTo>
                <a:cubicBezTo>
                  <a:pt x="34644" y="5083"/>
                  <a:pt x="34708" y="5052"/>
                  <a:pt x="34755" y="4988"/>
                </a:cubicBezTo>
                <a:cubicBezTo>
                  <a:pt x="34755" y="4988"/>
                  <a:pt x="34723" y="4957"/>
                  <a:pt x="34723" y="4941"/>
                </a:cubicBezTo>
                <a:lnTo>
                  <a:pt x="34438" y="4893"/>
                </a:lnTo>
                <a:cubicBezTo>
                  <a:pt x="34438" y="4782"/>
                  <a:pt x="34391" y="4703"/>
                  <a:pt x="34328" y="4624"/>
                </a:cubicBezTo>
                <a:cubicBezTo>
                  <a:pt x="34343" y="4608"/>
                  <a:pt x="34359" y="4592"/>
                  <a:pt x="34391" y="4577"/>
                </a:cubicBezTo>
                <a:cubicBezTo>
                  <a:pt x="34420" y="4577"/>
                  <a:pt x="34454" y="4580"/>
                  <a:pt x="34488" y="4580"/>
                </a:cubicBezTo>
                <a:cubicBezTo>
                  <a:pt x="34566" y="4580"/>
                  <a:pt x="34648" y="4564"/>
                  <a:pt x="34692" y="4466"/>
                </a:cubicBezTo>
                <a:lnTo>
                  <a:pt x="34977" y="4450"/>
                </a:lnTo>
                <a:lnTo>
                  <a:pt x="34945" y="4212"/>
                </a:lnTo>
                <a:lnTo>
                  <a:pt x="34708" y="4212"/>
                </a:lnTo>
                <a:cubicBezTo>
                  <a:pt x="34660" y="4181"/>
                  <a:pt x="34628" y="4133"/>
                  <a:pt x="34581" y="4102"/>
                </a:cubicBezTo>
                <a:lnTo>
                  <a:pt x="34185" y="4102"/>
                </a:lnTo>
                <a:lnTo>
                  <a:pt x="34074" y="3848"/>
                </a:lnTo>
                <a:lnTo>
                  <a:pt x="33773" y="3848"/>
                </a:lnTo>
                <a:lnTo>
                  <a:pt x="33457" y="3674"/>
                </a:lnTo>
                <a:cubicBezTo>
                  <a:pt x="33473" y="3627"/>
                  <a:pt x="33488" y="3563"/>
                  <a:pt x="33504" y="3516"/>
                </a:cubicBezTo>
                <a:lnTo>
                  <a:pt x="33742" y="3500"/>
                </a:lnTo>
                <a:lnTo>
                  <a:pt x="33837" y="3405"/>
                </a:lnTo>
                <a:lnTo>
                  <a:pt x="34058" y="3405"/>
                </a:lnTo>
                <a:lnTo>
                  <a:pt x="34328" y="3104"/>
                </a:lnTo>
                <a:lnTo>
                  <a:pt x="34058" y="2962"/>
                </a:lnTo>
                <a:lnTo>
                  <a:pt x="33868" y="3057"/>
                </a:lnTo>
                <a:cubicBezTo>
                  <a:pt x="33805" y="3009"/>
                  <a:pt x="33773" y="2962"/>
                  <a:pt x="33742" y="2930"/>
                </a:cubicBezTo>
                <a:cubicBezTo>
                  <a:pt x="33710" y="2927"/>
                  <a:pt x="33678" y="2927"/>
                  <a:pt x="33647" y="2927"/>
                </a:cubicBezTo>
                <a:cubicBezTo>
                  <a:pt x="33548" y="2927"/>
                  <a:pt x="33453" y="2936"/>
                  <a:pt x="33359" y="2936"/>
                </a:cubicBezTo>
                <a:cubicBezTo>
                  <a:pt x="33291" y="2936"/>
                  <a:pt x="33223" y="2931"/>
                  <a:pt x="33156" y="2914"/>
                </a:cubicBezTo>
                <a:lnTo>
                  <a:pt x="33093" y="2692"/>
                </a:lnTo>
                <a:lnTo>
                  <a:pt x="32966" y="2819"/>
                </a:lnTo>
                <a:cubicBezTo>
                  <a:pt x="32934" y="2708"/>
                  <a:pt x="32808" y="2692"/>
                  <a:pt x="32823" y="2582"/>
                </a:cubicBezTo>
                <a:lnTo>
                  <a:pt x="32823" y="2582"/>
                </a:lnTo>
                <a:cubicBezTo>
                  <a:pt x="32830" y="2583"/>
                  <a:pt x="32836" y="2583"/>
                  <a:pt x="32841" y="2583"/>
                </a:cubicBezTo>
                <a:cubicBezTo>
                  <a:pt x="32921" y="2583"/>
                  <a:pt x="32937" y="2485"/>
                  <a:pt x="32982" y="2471"/>
                </a:cubicBezTo>
                <a:lnTo>
                  <a:pt x="33298" y="2471"/>
                </a:lnTo>
                <a:lnTo>
                  <a:pt x="33409" y="2566"/>
                </a:lnTo>
                <a:lnTo>
                  <a:pt x="33536" y="2471"/>
                </a:lnTo>
                <a:lnTo>
                  <a:pt x="33615" y="2550"/>
                </a:lnTo>
                <a:cubicBezTo>
                  <a:pt x="33694" y="2455"/>
                  <a:pt x="33710" y="2423"/>
                  <a:pt x="33631" y="2344"/>
                </a:cubicBezTo>
                <a:lnTo>
                  <a:pt x="33314" y="2344"/>
                </a:lnTo>
                <a:cubicBezTo>
                  <a:pt x="33235" y="2202"/>
                  <a:pt x="33061" y="2217"/>
                  <a:pt x="32966" y="2107"/>
                </a:cubicBezTo>
                <a:cubicBezTo>
                  <a:pt x="32955" y="2096"/>
                  <a:pt x="32938" y="2092"/>
                  <a:pt x="32917" y="2092"/>
                </a:cubicBezTo>
                <a:cubicBezTo>
                  <a:pt x="32874" y="2092"/>
                  <a:pt x="32818" y="2107"/>
                  <a:pt x="32776" y="2107"/>
                </a:cubicBezTo>
                <a:lnTo>
                  <a:pt x="32633" y="1980"/>
                </a:lnTo>
                <a:lnTo>
                  <a:pt x="32000" y="1980"/>
                </a:lnTo>
                <a:cubicBezTo>
                  <a:pt x="31984" y="1964"/>
                  <a:pt x="31968" y="1948"/>
                  <a:pt x="31968" y="1932"/>
                </a:cubicBezTo>
                <a:lnTo>
                  <a:pt x="32158" y="1695"/>
                </a:lnTo>
                <a:lnTo>
                  <a:pt x="32063" y="1584"/>
                </a:lnTo>
                <a:lnTo>
                  <a:pt x="31762" y="1394"/>
                </a:lnTo>
                <a:lnTo>
                  <a:pt x="31367" y="1394"/>
                </a:lnTo>
                <a:lnTo>
                  <a:pt x="31240" y="1267"/>
                </a:lnTo>
                <a:lnTo>
                  <a:pt x="30860" y="1267"/>
                </a:lnTo>
                <a:lnTo>
                  <a:pt x="30496" y="1077"/>
                </a:lnTo>
                <a:lnTo>
                  <a:pt x="30781" y="872"/>
                </a:lnTo>
                <a:cubicBezTo>
                  <a:pt x="30749" y="761"/>
                  <a:pt x="30812" y="650"/>
                  <a:pt x="30717" y="571"/>
                </a:cubicBezTo>
                <a:lnTo>
                  <a:pt x="30496" y="571"/>
                </a:lnTo>
                <a:lnTo>
                  <a:pt x="30369" y="713"/>
                </a:lnTo>
                <a:lnTo>
                  <a:pt x="30179" y="444"/>
                </a:lnTo>
                <a:lnTo>
                  <a:pt x="29419" y="444"/>
                </a:lnTo>
                <a:lnTo>
                  <a:pt x="29340" y="365"/>
                </a:lnTo>
                <a:lnTo>
                  <a:pt x="29134" y="476"/>
                </a:lnTo>
                <a:lnTo>
                  <a:pt x="28992" y="349"/>
                </a:lnTo>
                <a:lnTo>
                  <a:pt x="28675" y="349"/>
                </a:lnTo>
                <a:cubicBezTo>
                  <a:pt x="28637" y="286"/>
                  <a:pt x="28590" y="224"/>
                  <a:pt x="28517" y="224"/>
                </a:cubicBezTo>
                <a:cubicBezTo>
                  <a:pt x="28498" y="224"/>
                  <a:pt x="28476" y="228"/>
                  <a:pt x="28453" y="238"/>
                </a:cubicBezTo>
                <a:cubicBezTo>
                  <a:pt x="28409" y="283"/>
                  <a:pt x="28372" y="335"/>
                  <a:pt x="28294" y="335"/>
                </a:cubicBezTo>
                <a:cubicBezTo>
                  <a:pt x="28261" y="335"/>
                  <a:pt x="28220" y="325"/>
                  <a:pt x="28168" y="302"/>
                </a:cubicBezTo>
                <a:lnTo>
                  <a:pt x="28057" y="127"/>
                </a:lnTo>
                <a:cubicBezTo>
                  <a:pt x="28019" y="113"/>
                  <a:pt x="27985" y="108"/>
                  <a:pt x="27953" y="108"/>
                </a:cubicBezTo>
                <a:cubicBezTo>
                  <a:pt x="27841" y="108"/>
                  <a:pt x="27764" y="178"/>
                  <a:pt x="27677" y="191"/>
                </a:cubicBezTo>
                <a:lnTo>
                  <a:pt x="27598" y="96"/>
                </a:lnTo>
                <a:cubicBezTo>
                  <a:pt x="27509" y="99"/>
                  <a:pt x="27419" y="100"/>
                  <a:pt x="27329" y="100"/>
                </a:cubicBezTo>
                <a:cubicBezTo>
                  <a:pt x="27169" y="100"/>
                  <a:pt x="27009" y="97"/>
                  <a:pt x="26849" y="97"/>
                </a:cubicBezTo>
                <a:cubicBezTo>
                  <a:pt x="26703" y="97"/>
                  <a:pt x="26557" y="100"/>
                  <a:pt x="26411" y="112"/>
                </a:cubicBezTo>
                <a:cubicBezTo>
                  <a:pt x="26363" y="175"/>
                  <a:pt x="26332" y="191"/>
                  <a:pt x="26316" y="222"/>
                </a:cubicBezTo>
                <a:lnTo>
                  <a:pt x="26205" y="112"/>
                </a:lnTo>
                <a:lnTo>
                  <a:pt x="25983" y="112"/>
                </a:lnTo>
                <a:lnTo>
                  <a:pt x="25872" y="222"/>
                </a:lnTo>
                <a:lnTo>
                  <a:pt x="25445" y="222"/>
                </a:lnTo>
                <a:lnTo>
                  <a:pt x="25318" y="112"/>
                </a:lnTo>
                <a:lnTo>
                  <a:pt x="25223" y="238"/>
                </a:lnTo>
                <a:lnTo>
                  <a:pt x="23988" y="238"/>
                </a:lnTo>
                <a:lnTo>
                  <a:pt x="23561" y="460"/>
                </a:lnTo>
                <a:lnTo>
                  <a:pt x="23513" y="460"/>
                </a:lnTo>
                <a:cubicBezTo>
                  <a:pt x="23455" y="414"/>
                  <a:pt x="23414" y="351"/>
                  <a:pt x="23329" y="351"/>
                </a:cubicBezTo>
                <a:cubicBezTo>
                  <a:pt x="23297" y="351"/>
                  <a:pt x="23259" y="359"/>
                  <a:pt x="23212" y="381"/>
                </a:cubicBezTo>
                <a:cubicBezTo>
                  <a:pt x="23196" y="412"/>
                  <a:pt x="23149" y="507"/>
                  <a:pt x="23101" y="571"/>
                </a:cubicBezTo>
                <a:lnTo>
                  <a:pt x="22674" y="333"/>
                </a:lnTo>
                <a:lnTo>
                  <a:pt x="22531" y="460"/>
                </a:lnTo>
                <a:lnTo>
                  <a:pt x="21787" y="460"/>
                </a:lnTo>
                <a:lnTo>
                  <a:pt x="21676" y="349"/>
                </a:lnTo>
                <a:lnTo>
                  <a:pt x="21423" y="349"/>
                </a:lnTo>
                <a:lnTo>
                  <a:pt x="21265" y="112"/>
                </a:lnTo>
                <a:cubicBezTo>
                  <a:pt x="21154" y="112"/>
                  <a:pt x="21075" y="112"/>
                  <a:pt x="21075" y="222"/>
                </a:cubicBezTo>
                <a:cubicBezTo>
                  <a:pt x="21027" y="238"/>
                  <a:pt x="20980" y="238"/>
                  <a:pt x="20932" y="238"/>
                </a:cubicBezTo>
                <a:lnTo>
                  <a:pt x="20806" y="112"/>
                </a:lnTo>
                <a:lnTo>
                  <a:pt x="20331" y="112"/>
                </a:lnTo>
                <a:cubicBezTo>
                  <a:pt x="20315" y="80"/>
                  <a:pt x="20299" y="48"/>
                  <a:pt x="20299" y="1"/>
                </a:cubicBezTo>
                <a:lnTo>
                  <a:pt x="19206" y="1"/>
                </a:lnTo>
                <a:lnTo>
                  <a:pt x="19080" y="112"/>
                </a:lnTo>
                <a:lnTo>
                  <a:pt x="18985" y="1"/>
                </a:lnTo>
                <a:lnTo>
                  <a:pt x="17591" y="1"/>
                </a:lnTo>
                <a:cubicBezTo>
                  <a:pt x="17538" y="54"/>
                  <a:pt x="17496" y="119"/>
                  <a:pt x="17417" y="119"/>
                </a:cubicBezTo>
                <a:cubicBezTo>
                  <a:pt x="17403" y="119"/>
                  <a:pt x="17387" y="116"/>
                  <a:pt x="17370" y="112"/>
                </a:cubicBezTo>
                <a:lnTo>
                  <a:pt x="1725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3986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body" idx="1"/>
          </p:nvPr>
        </p:nvSpPr>
        <p:spPr>
          <a:xfrm>
            <a:off x="1133700" y="719333"/>
            <a:ext cx="4222400" cy="1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4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</a:lstStyle>
          <a:p>
            <a:endParaRPr/>
          </a:p>
        </p:txBody>
      </p:sp>
      <p:sp>
        <p:nvSpPr>
          <p:cNvPr id="191" name="Google Shape;191;p10"/>
          <p:cNvSpPr/>
          <p:nvPr/>
        </p:nvSpPr>
        <p:spPr>
          <a:xfrm>
            <a:off x="5514035" y="5900900"/>
            <a:ext cx="4995676" cy="1261923"/>
          </a:xfrm>
          <a:custGeom>
            <a:avLst/>
            <a:gdLst/>
            <a:ahLst/>
            <a:cxnLst/>
            <a:rect l="l" t="t" r="r" b="b"/>
            <a:pathLst>
              <a:path w="48832" h="16640" extrusionOk="0">
                <a:moveTo>
                  <a:pt x="15645" y="664"/>
                </a:moveTo>
                <a:lnTo>
                  <a:pt x="15645" y="664"/>
                </a:lnTo>
                <a:cubicBezTo>
                  <a:pt x="15692" y="679"/>
                  <a:pt x="15724" y="695"/>
                  <a:pt x="15740" y="727"/>
                </a:cubicBezTo>
                <a:cubicBezTo>
                  <a:pt x="15716" y="739"/>
                  <a:pt x="15699" y="744"/>
                  <a:pt x="15687" y="744"/>
                </a:cubicBezTo>
                <a:cubicBezTo>
                  <a:pt x="15651" y="744"/>
                  <a:pt x="15656" y="699"/>
                  <a:pt x="15645" y="664"/>
                </a:cubicBezTo>
                <a:close/>
                <a:moveTo>
                  <a:pt x="15156" y="1294"/>
                </a:moveTo>
                <a:cubicBezTo>
                  <a:pt x="15182" y="1294"/>
                  <a:pt x="15212" y="1299"/>
                  <a:pt x="15249" y="1313"/>
                </a:cubicBezTo>
                <a:lnTo>
                  <a:pt x="15249" y="1408"/>
                </a:lnTo>
                <a:lnTo>
                  <a:pt x="14980" y="1534"/>
                </a:lnTo>
                <a:cubicBezTo>
                  <a:pt x="14964" y="1487"/>
                  <a:pt x="14948" y="1455"/>
                  <a:pt x="14948" y="1424"/>
                </a:cubicBezTo>
                <a:cubicBezTo>
                  <a:pt x="15023" y="1374"/>
                  <a:pt x="15059" y="1294"/>
                  <a:pt x="15156" y="1294"/>
                </a:cubicBezTo>
                <a:close/>
                <a:moveTo>
                  <a:pt x="25936" y="2532"/>
                </a:moveTo>
                <a:cubicBezTo>
                  <a:pt x="25992" y="2532"/>
                  <a:pt x="26047" y="2548"/>
                  <a:pt x="26095" y="2579"/>
                </a:cubicBezTo>
                <a:lnTo>
                  <a:pt x="26095" y="2659"/>
                </a:lnTo>
                <a:cubicBezTo>
                  <a:pt x="26059" y="2695"/>
                  <a:pt x="26020" y="2704"/>
                  <a:pt x="25977" y="2704"/>
                </a:cubicBezTo>
                <a:cubicBezTo>
                  <a:pt x="25926" y="2704"/>
                  <a:pt x="25870" y="2690"/>
                  <a:pt x="25810" y="2690"/>
                </a:cubicBezTo>
                <a:cubicBezTo>
                  <a:pt x="25810" y="2659"/>
                  <a:pt x="25778" y="2611"/>
                  <a:pt x="25778" y="2579"/>
                </a:cubicBezTo>
                <a:cubicBezTo>
                  <a:pt x="25826" y="2548"/>
                  <a:pt x="25881" y="2532"/>
                  <a:pt x="25936" y="2532"/>
                </a:cubicBezTo>
                <a:close/>
                <a:moveTo>
                  <a:pt x="25066" y="2769"/>
                </a:moveTo>
                <a:cubicBezTo>
                  <a:pt x="25066" y="2785"/>
                  <a:pt x="25097" y="2801"/>
                  <a:pt x="25097" y="2801"/>
                </a:cubicBezTo>
                <a:cubicBezTo>
                  <a:pt x="25081" y="2817"/>
                  <a:pt x="25066" y="2849"/>
                  <a:pt x="25066" y="2864"/>
                </a:cubicBezTo>
                <a:lnTo>
                  <a:pt x="25018" y="2833"/>
                </a:lnTo>
                <a:lnTo>
                  <a:pt x="25066" y="2769"/>
                </a:lnTo>
                <a:close/>
                <a:moveTo>
                  <a:pt x="25572" y="2880"/>
                </a:moveTo>
                <a:cubicBezTo>
                  <a:pt x="25572" y="2880"/>
                  <a:pt x="25588" y="2896"/>
                  <a:pt x="25604" y="2896"/>
                </a:cubicBezTo>
                <a:lnTo>
                  <a:pt x="25541" y="2928"/>
                </a:lnTo>
                <a:lnTo>
                  <a:pt x="25493" y="2896"/>
                </a:lnTo>
                <a:cubicBezTo>
                  <a:pt x="25525" y="2896"/>
                  <a:pt x="25541" y="2880"/>
                  <a:pt x="25572" y="2880"/>
                </a:cubicBezTo>
                <a:close/>
                <a:moveTo>
                  <a:pt x="25572" y="2548"/>
                </a:moveTo>
                <a:lnTo>
                  <a:pt x="25699" y="2674"/>
                </a:lnTo>
                <a:lnTo>
                  <a:pt x="25556" y="2801"/>
                </a:lnTo>
                <a:lnTo>
                  <a:pt x="25446" y="2785"/>
                </a:lnTo>
                <a:cubicBezTo>
                  <a:pt x="25414" y="2833"/>
                  <a:pt x="25398" y="2880"/>
                  <a:pt x="25382" y="2944"/>
                </a:cubicBezTo>
                <a:lnTo>
                  <a:pt x="25256" y="2959"/>
                </a:lnTo>
                <a:cubicBezTo>
                  <a:pt x="25145" y="2880"/>
                  <a:pt x="25240" y="2769"/>
                  <a:pt x="25192" y="2674"/>
                </a:cubicBezTo>
                <a:lnTo>
                  <a:pt x="25351" y="2548"/>
                </a:lnTo>
                <a:close/>
                <a:moveTo>
                  <a:pt x="26538" y="3023"/>
                </a:moveTo>
                <a:cubicBezTo>
                  <a:pt x="26554" y="3039"/>
                  <a:pt x="26570" y="3054"/>
                  <a:pt x="26570" y="3054"/>
                </a:cubicBezTo>
                <a:cubicBezTo>
                  <a:pt x="26554" y="3070"/>
                  <a:pt x="26554" y="3086"/>
                  <a:pt x="26538" y="3102"/>
                </a:cubicBezTo>
                <a:lnTo>
                  <a:pt x="26507" y="3086"/>
                </a:lnTo>
                <a:lnTo>
                  <a:pt x="26538" y="3023"/>
                </a:lnTo>
                <a:close/>
                <a:moveTo>
                  <a:pt x="22437" y="3102"/>
                </a:moveTo>
                <a:lnTo>
                  <a:pt x="22437" y="3102"/>
                </a:lnTo>
                <a:cubicBezTo>
                  <a:pt x="22469" y="3118"/>
                  <a:pt x="22501" y="3149"/>
                  <a:pt x="22532" y="3165"/>
                </a:cubicBezTo>
                <a:cubicBezTo>
                  <a:pt x="22504" y="3184"/>
                  <a:pt x="22486" y="3191"/>
                  <a:pt x="22474" y="3191"/>
                </a:cubicBezTo>
                <a:cubicBezTo>
                  <a:pt x="22444" y="3191"/>
                  <a:pt x="22448" y="3147"/>
                  <a:pt x="22437" y="3102"/>
                </a:cubicBezTo>
                <a:close/>
                <a:moveTo>
                  <a:pt x="22295" y="3355"/>
                </a:moveTo>
                <a:cubicBezTo>
                  <a:pt x="22311" y="3371"/>
                  <a:pt x="22326" y="3387"/>
                  <a:pt x="22326" y="3387"/>
                </a:cubicBezTo>
                <a:cubicBezTo>
                  <a:pt x="22326" y="3403"/>
                  <a:pt x="22311" y="3434"/>
                  <a:pt x="22295" y="3450"/>
                </a:cubicBezTo>
                <a:lnTo>
                  <a:pt x="22263" y="3419"/>
                </a:lnTo>
                <a:lnTo>
                  <a:pt x="22295" y="3355"/>
                </a:lnTo>
                <a:close/>
                <a:moveTo>
                  <a:pt x="37543" y="3878"/>
                </a:moveTo>
                <a:cubicBezTo>
                  <a:pt x="37511" y="3941"/>
                  <a:pt x="37590" y="4004"/>
                  <a:pt x="37479" y="4036"/>
                </a:cubicBezTo>
                <a:cubicBezTo>
                  <a:pt x="37432" y="3925"/>
                  <a:pt x="37432" y="3925"/>
                  <a:pt x="37543" y="3878"/>
                </a:cubicBezTo>
                <a:close/>
                <a:moveTo>
                  <a:pt x="20333" y="4198"/>
                </a:moveTo>
                <a:cubicBezTo>
                  <a:pt x="20350" y="4198"/>
                  <a:pt x="20369" y="4202"/>
                  <a:pt x="20392" y="4209"/>
                </a:cubicBezTo>
                <a:lnTo>
                  <a:pt x="20392" y="4209"/>
                </a:lnTo>
                <a:cubicBezTo>
                  <a:pt x="20375" y="4280"/>
                  <a:pt x="20347" y="4325"/>
                  <a:pt x="20347" y="4384"/>
                </a:cubicBezTo>
                <a:cubicBezTo>
                  <a:pt x="20300" y="4337"/>
                  <a:pt x="20268" y="4321"/>
                  <a:pt x="20236" y="4289"/>
                </a:cubicBezTo>
                <a:cubicBezTo>
                  <a:pt x="20221" y="4274"/>
                  <a:pt x="20205" y="4258"/>
                  <a:pt x="20205" y="4226"/>
                </a:cubicBezTo>
                <a:lnTo>
                  <a:pt x="20284" y="4210"/>
                </a:lnTo>
                <a:cubicBezTo>
                  <a:pt x="20300" y="4202"/>
                  <a:pt x="20316" y="4198"/>
                  <a:pt x="20333" y="4198"/>
                </a:cubicBezTo>
                <a:close/>
                <a:moveTo>
                  <a:pt x="18938" y="4891"/>
                </a:moveTo>
                <a:cubicBezTo>
                  <a:pt x="18954" y="4891"/>
                  <a:pt x="18986" y="4907"/>
                  <a:pt x="19001" y="4907"/>
                </a:cubicBezTo>
                <a:lnTo>
                  <a:pt x="18970" y="4939"/>
                </a:lnTo>
                <a:lnTo>
                  <a:pt x="18906" y="4907"/>
                </a:lnTo>
                <a:cubicBezTo>
                  <a:pt x="18922" y="4907"/>
                  <a:pt x="18938" y="4891"/>
                  <a:pt x="18938" y="4891"/>
                </a:cubicBezTo>
                <a:close/>
                <a:moveTo>
                  <a:pt x="18748" y="4875"/>
                </a:moveTo>
                <a:lnTo>
                  <a:pt x="18796" y="4907"/>
                </a:lnTo>
                <a:lnTo>
                  <a:pt x="18748" y="4954"/>
                </a:lnTo>
                <a:cubicBezTo>
                  <a:pt x="18748" y="4939"/>
                  <a:pt x="18716" y="4923"/>
                  <a:pt x="18716" y="4923"/>
                </a:cubicBezTo>
                <a:cubicBezTo>
                  <a:pt x="18732" y="4907"/>
                  <a:pt x="18748" y="4891"/>
                  <a:pt x="18748" y="4875"/>
                </a:cubicBezTo>
                <a:close/>
                <a:moveTo>
                  <a:pt x="15702" y="5632"/>
                </a:moveTo>
                <a:cubicBezTo>
                  <a:pt x="15704" y="5632"/>
                  <a:pt x="15706" y="5633"/>
                  <a:pt x="15708" y="5635"/>
                </a:cubicBezTo>
                <a:cubicBezTo>
                  <a:pt x="15724" y="5635"/>
                  <a:pt x="15740" y="5651"/>
                  <a:pt x="15740" y="5651"/>
                </a:cubicBezTo>
                <a:cubicBezTo>
                  <a:pt x="15740" y="5683"/>
                  <a:pt x="15724" y="5699"/>
                  <a:pt x="15708" y="5714"/>
                </a:cubicBezTo>
                <a:lnTo>
                  <a:pt x="15676" y="5683"/>
                </a:lnTo>
                <a:cubicBezTo>
                  <a:pt x="15690" y="5669"/>
                  <a:pt x="15692" y="5632"/>
                  <a:pt x="15702" y="5632"/>
                </a:cubicBezTo>
                <a:close/>
                <a:moveTo>
                  <a:pt x="47993" y="6395"/>
                </a:moveTo>
                <a:lnTo>
                  <a:pt x="48056" y="6427"/>
                </a:lnTo>
                <a:cubicBezTo>
                  <a:pt x="48056" y="6443"/>
                  <a:pt x="48024" y="6459"/>
                  <a:pt x="48024" y="6459"/>
                </a:cubicBezTo>
                <a:cubicBezTo>
                  <a:pt x="48009" y="6443"/>
                  <a:pt x="47977" y="6443"/>
                  <a:pt x="47961" y="6427"/>
                </a:cubicBezTo>
                <a:lnTo>
                  <a:pt x="47993" y="6395"/>
                </a:lnTo>
                <a:close/>
                <a:moveTo>
                  <a:pt x="21456" y="6377"/>
                </a:moveTo>
                <a:cubicBezTo>
                  <a:pt x="21494" y="6377"/>
                  <a:pt x="21532" y="6393"/>
                  <a:pt x="21566" y="6427"/>
                </a:cubicBezTo>
                <a:lnTo>
                  <a:pt x="21376" y="6506"/>
                </a:lnTo>
                <a:cubicBezTo>
                  <a:pt x="21376" y="6506"/>
                  <a:pt x="21361" y="6459"/>
                  <a:pt x="21361" y="6411"/>
                </a:cubicBezTo>
                <a:cubicBezTo>
                  <a:pt x="21390" y="6389"/>
                  <a:pt x="21423" y="6377"/>
                  <a:pt x="21456" y="6377"/>
                </a:cubicBezTo>
                <a:close/>
                <a:moveTo>
                  <a:pt x="15360" y="6633"/>
                </a:moveTo>
                <a:cubicBezTo>
                  <a:pt x="15391" y="6649"/>
                  <a:pt x="15423" y="6680"/>
                  <a:pt x="15455" y="6696"/>
                </a:cubicBezTo>
                <a:cubicBezTo>
                  <a:pt x="15429" y="6713"/>
                  <a:pt x="15412" y="6720"/>
                  <a:pt x="15400" y="6720"/>
                </a:cubicBezTo>
                <a:cubicBezTo>
                  <a:pt x="15366" y="6720"/>
                  <a:pt x="15371" y="6668"/>
                  <a:pt x="15360" y="6633"/>
                </a:cubicBezTo>
                <a:close/>
                <a:moveTo>
                  <a:pt x="21028" y="6633"/>
                </a:moveTo>
                <a:lnTo>
                  <a:pt x="21060" y="6696"/>
                </a:lnTo>
                <a:lnTo>
                  <a:pt x="21028" y="6728"/>
                </a:lnTo>
                <a:cubicBezTo>
                  <a:pt x="21012" y="6696"/>
                  <a:pt x="21012" y="6680"/>
                  <a:pt x="20996" y="6664"/>
                </a:cubicBezTo>
                <a:cubicBezTo>
                  <a:pt x="20996" y="6664"/>
                  <a:pt x="21028" y="6649"/>
                  <a:pt x="21028" y="6633"/>
                </a:cubicBezTo>
                <a:close/>
                <a:moveTo>
                  <a:pt x="47654" y="6423"/>
                </a:moveTo>
                <a:cubicBezTo>
                  <a:pt x="47676" y="6423"/>
                  <a:pt x="47706" y="6431"/>
                  <a:pt x="47755" y="6443"/>
                </a:cubicBezTo>
                <a:cubicBezTo>
                  <a:pt x="47734" y="6486"/>
                  <a:pt x="47705" y="6497"/>
                  <a:pt x="47675" y="6497"/>
                </a:cubicBezTo>
                <a:cubicBezTo>
                  <a:pt x="47647" y="6497"/>
                  <a:pt x="47617" y="6488"/>
                  <a:pt x="47589" y="6488"/>
                </a:cubicBezTo>
                <a:cubicBezTo>
                  <a:pt x="47581" y="6488"/>
                  <a:pt x="47573" y="6488"/>
                  <a:pt x="47565" y="6490"/>
                </a:cubicBezTo>
                <a:cubicBezTo>
                  <a:pt x="47565" y="6569"/>
                  <a:pt x="47470" y="6585"/>
                  <a:pt x="47423" y="6649"/>
                </a:cubicBezTo>
                <a:cubicBezTo>
                  <a:pt x="47328" y="6664"/>
                  <a:pt x="47201" y="6633"/>
                  <a:pt x="47122" y="6744"/>
                </a:cubicBezTo>
                <a:lnTo>
                  <a:pt x="46837" y="6744"/>
                </a:lnTo>
                <a:cubicBezTo>
                  <a:pt x="46821" y="6744"/>
                  <a:pt x="46805" y="6728"/>
                  <a:pt x="46805" y="6712"/>
                </a:cubicBezTo>
                <a:cubicBezTo>
                  <a:pt x="46789" y="6712"/>
                  <a:pt x="46789" y="6696"/>
                  <a:pt x="46789" y="6696"/>
                </a:cubicBezTo>
                <a:lnTo>
                  <a:pt x="47059" y="6569"/>
                </a:lnTo>
                <a:lnTo>
                  <a:pt x="47217" y="6569"/>
                </a:lnTo>
                <a:lnTo>
                  <a:pt x="47312" y="6490"/>
                </a:lnTo>
                <a:lnTo>
                  <a:pt x="47565" y="6490"/>
                </a:lnTo>
                <a:cubicBezTo>
                  <a:pt x="47604" y="6442"/>
                  <a:pt x="47619" y="6423"/>
                  <a:pt x="47654" y="6423"/>
                </a:cubicBezTo>
                <a:close/>
                <a:moveTo>
                  <a:pt x="4308" y="6823"/>
                </a:moveTo>
                <a:cubicBezTo>
                  <a:pt x="4308" y="6823"/>
                  <a:pt x="4324" y="6839"/>
                  <a:pt x="4339" y="6854"/>
                </a:cubicBezTo>
                <a:cubicBezTo>
                  <a:pt x="4324" y="6854"/>
                  <a:pt x="4292" y="6870"/>
                  <a:pt x="4276" y="6870"/>
                </a:cubicBezTo>
                <a:cubicBezTo>
                  <a:pt x="4260" y="6870"/>
                  <a:pt x="4244" y="6854"/>
                  <a:pt x="4244" y="6854"/>
                </a:cubicBezTo>
                <a:cubicBezTo>
                  <a:pt x="4260" y="6839"/>
                  <a:pt x="4276" y="6823"/>
                  <a:pt x="4308" y="6823"/>
                </a:cubicBezTo>
                <a:close/>
                <a:moveTo>
                  <a:pt x="47502" y="6823"/>
                </a:moveTo>
                <a:lnTo>
                  <a:pt x="47565" y="6854"/>
                </a:lnTo>
                <a:cubicBezTo>
                  <a:pt x="47549" y="6854"/>
                  <a:pt x="47534" y="6870"/>
                  <a:pt x="47534" y="6870"/>
                </a:cubicBezTo>
                <a:cubicBezTo>
                  <a:pt x="47518" y="6870"/>
                  <a:pt x="47486" y="6854"/>
                  <a:pt x="47470" y="6854"/>
                </a:cubicBezTo>
                <a:lnTo>
                  <a:pt x="47502" y="6823"/>
                </a:lnTo>
                <a:close/>
                <a:moveTo>
                  <a:pt x="37242" y="6807"/>
                </a:moveTo>
                <a:lnTo>
                  <a:pt x="37242" y="6807"/>
                </a:lnTo>
                <a:cubicBezTo>
                  <a:pt x="37226" y="6839"/>
                  <a:pt x="37194" y="6870"/>
                  <a:pt x="37178" y="6886"/>
                </a:cubicBezTo>
                <a:cubicBezTo>
                  <a:pt x="37115" y="6807"/>
                  <a:pt x="37178" y="6823"/>
                  <a:pt x="37242" y="6807"/>
                </a:cubicBezTo>
                <a:close/>
                <a:moveTo>
                  <a:pt x="48385" y="6727"/>
                </a:moveTo>
                <a:cubicBezTo>
                  <a:pt x="48432" y="6727"/>
                  <a:pt x="48481" y="6732"/>
                  <a:pt x="48531" y="6744"/>
                </a:cubicBezTo>
                <a:cubicBezTo>
                  <a:pt x="48531" y="6791"/>
                  <a:pt x="48547" y="6823"/>
                  <a:pt x="48563" y="6902"/>
                </a:cubicBezTo>
                <a:lnTo>
                  <a:pt x="48167" y="6902"/>
                </a:lnTo>
                <a:cubicBezTo>
                  <a:pt x="48151" y="6854"/>
                  <a:pt x="48135" y="6823"/>
                  <a:pt x="48135" y="6775"/>
                </a:cubicBezTo>
                <a:cubicBezTo>
                  <a:pt x="48217" y="6745"/>
                  <a:pt x="48299" y="6727"/>
                  <a:pt x="48385" y="6727"/>
                </a:cubicBezTo>
                <a:close/>
                <a:moveTo>
                  <a:pt x="45878" y="6900"/>
                </a:moveTo>
                <a:cubicBezTo>
                  <a:pt x="45933" y="6900"/>
                  <a:pt x="46009" y="6907"/>
                  <a:pt x="46124" y="6918"/>
                </a:cubicBezTo>
                <a:cubicBezTo>
                  <a:pt x="45950" y="7013"/>
                  <a:pt x="45824" y="6949"/>
                  <a:pt x="45649" y="6997"/>
                </a:cubicBezTo>
                <a:cubicBezTo>
                  <a:pt x="45742" y="6925"/>
                  <a:pt x="45775" y="6900"/>
                  <a:pt x="45878" y="6900"/>
                </a:cubicBezTo>
                <a:close/>
                <a:moveTo>
                  <a:pt x="14679" y="7060"/>
                </a:moveTo>
                <a:cubicBezTo>
                  <a:pt x="14710" y="7076"/>
                  <a:pt x="14742" y="7092"/>
                  <a:pt x="14774" y="7108"/>
                </a:cubicBezTo>
                <a:cubicBezTo>
                  <a:pt x="14745" y="7127"/>
                  <a:pt x="14727" y="7134"/>
                  <a:pt x="14714" y="7134"/>
                </a:cubicBezTo>
                <a:cubicBezTo>
                  <a:pt x="14685" y="7134"/>
                  <a:pt x="14690" y="7094"/>
                  <a:pt x="14679" y="7060"/>
                </a:cubicBezTo>
                <a:close/>
                <a:moveTo>
                  <a:pt x="17165" y="6902"/>
                </a:moveTo>
                <a:cubicBezTo>
                  <a:pt x="17260" y="6918"/>
                  <a:pt x="17228" y="6965"/>
                  <a:pt x="17228" y="6965"/>
                </a:cubicBezTo>
                <a:lnTo>
                  <a:pt x="17070" y="7171"/>
                </a:lnTo>
                <a:lnTo>
                  <a:pt x="16927" y="7124"/>
                </a:lnTo>
                <a:lnTo>
                  <a:pt x="16927" y="7108"/>
                </a:lnTo>
                <a:lnTo>
                  <a:pt x="17165" y="6902"/>
                </a:lnTo>
                <a:close/>
                <a:moveTo>
                  <a:pt x="45252" y="7070"/>
                </a:moveTo>
                <a:cubicBezTo>
                  <a:pt x="45295" y="7070"/>
                  <a:pt x="45338" y="7078"/>
                  <a:pt x="45380" y="7092"/>
                </a:cubicBezTo>
                <a:cubicBezTo>
                  <a:pt x="45364" y="7171"/>
                  <a:pt x="45285" y="7187"/>
                  <a:pt x="45254" y="7234"/>
                </a:cubicBezTo>
                <a:lnTo>
                  <a:pt x="45127" y="7234"/>
                </a:lnTo>
                <a:cubicBezTo>
                  <a:pt x="45127" y="7203"/>
                  <a:pt x="45095" y="7155"/>
                  <a:pt x="45095" y="7108"/>
                </a:cubicBezTo>
                <a:cubicBezTo>
                  <a:pt x="45148" y="7082"/>
                  <a:pt x="45200" y="7070"/>
                  <a:pt x="45252" y="7070"/>
                </a:cubicBezTo>
                <a:close/>
                <a:moveTo>
                  <a:pt x="4498" y="7234"/>
                </a:moveTo>
                <a:cubicBezTo>
                  <a:pt x="4514" y="7234"/>
                  <a:pt x="4529" y="7266"/>
                  <a:pt x="4529" y="7266"/>
                </a:cubicBezTo>
                <a:lnTo>
                  <a:pt x="4466" y="7298"/>
                </a:lnTo>
                <a:lnTo>
                  <a:pt x="4434" y="7266"/>
                </a:lnTo>
                <a:cubicBezTo>
                  <a:pt x="4450" y="7250"/>
                  <a:pt x="4482" y="7250"/>
                  <a:pt x="4498" y="7234"/>
                </a:cubicBezTo>
                <a:close/>
                <a:moveTo>
                  <a:pt x="4292" y="7314"/>
                </a:moveTo>
                <a:cubicBezTo>
                  <a:pt x="4308" y="7329"/>
                  <a:pt x="4308" y="7345"/>
                  <a:pt x="4324" y="7361"/>
                </a:cubicBezTo>
                <a:cubicBezTo>
                  <a:pt x="4324" y="7377"/>
                  <a:pt x="4292" y="7377"/>
                  <a:pt x="4292" y="7393"/>
                </a:cubicBezTo>
                <a:lnTo>
                  <a:pt x="4244" y="7345"/>
                </a:lnTo>
                <a:lnTo>
                  <a:pt x="4292" y="7314"/>
                </a:lnTo>
                <a:close/>
                <a:moveTo>
                  <a:pt x="44557" y="7298"/>
                </a:moveTo>
                <a:cubicBezTo>
                  <a:pt x="44608" y="7298"/>
                  <a:pt x="44660" y="7314"/>
                  <a:pt x="44699" y="7345"/>
                </a:cubicBezTo>
                <a:cubicBezTo>
                  <a:pt x="44660" y="7385"/>
                  <a:pt x="44608" y="7405"/>
                  <a:pt x="44557" y="7405"/>
                </a:cubicBezTo>
                <a:cubicBezTo>
                  <a:pt x="44505" y="7405"/>
                  <a:pt x="44454" y="7385"/>
                  <a:pt x="44414" y="7345"/>
                </a:cubicBezTo>
                <a:cubicBezTo>
                  <a:pt x="44454" y="7314"/>
                  <a:pt x="44505" y="7298"/>
                  <a:pt x="44557" y="7298"/>
                </a:cubicBezTo>
                <a:close/>
                <a:moveTo>
                  <a:pt x="3152" y="7361"/>
                </a:moveTo>
                <a:lnTo>
                  <a:pt x="3152" y="7361"/>
                </a:lnTo>
                <a:cubicBezTo>
                  <a:pt x="3184" y="7393"/>
                  <a:pt x="3215" y="7409"/>
                  <a:pt x="3247" y="7424"/>
                </a:cubicBezTo>
                <a:cubicBezTo>
                  <a:pt x="3219" y="7443"/>
                  <a:pt x="3201" y="7451"/>
                  <a:pt x="3188" y="7451"/>
                </a:cubicBezTo>
                <a:cubicBezTo>
                  <a:pt x="3158" y="7451"/>
                  <a:pt x="3163" y="7406"/>
                  <a:pt x="3152" y="7361"/>
                </a:cubicBezTo>
                <a:close/>
                <a:moveTo>
                  <a:pt x="48024" y="7250"/>
                </a:moveTo>
                <a:cubicBezTo>
                  <a:pt x="48040" y="7282"/>
                  <a:pt x="48056" y="7329"/>
                  <a:pt x="48056" y="7377"/>
                </a:cubicBezTo>
                <a:lnTo>
                  <a:pt x="47724" y="7488"/>
                </a:lnTo>
                <a:cubicBezTo>
                  <a:pt x="47724" y="7488"/>
                  <a:pt x="47708" y="7472"/>
                  <a:pt x="47692" y="7472"/>
                </a:cubicBezTo>
                <a:cubicBezTo>
                  <a:pt x="47676" y="7472"/>
                  <a:pt x="47660" y="7456"/>
                  <a:pt x="47644" y="7440"/>
                </a:cubicBezTo>
                <a:cubicBezTo>
                  <a:pt x="47708" y="7393"/>
                  <a:pt x="47771" y="7361"/>
                  <a:pt x="47834" y="7329"/>
                </a:cubicBezTo>
                <a:cubicBezTo>
                  <a:pt x="47898" y="7298"/>
                  <a:pt x="47961" y="7266"/>
                  <a:pt x="48024" y="7250"/>
                </a:cubicBezTo>
                <a:close/>
                <a:moveTo>
                  <a:pt x="44112" y="7472"/>
                </a:moveTo>
                <a:cubicBezTo>
                  <a:pt x="44149" y="7472"/>
                  <a:pt x="44185" y="7488"/>
                  <a:pt x="44209" y="7519"/>
                </a:cubicBezTo>
                <a:cubicBezTo>
                  <a:pt x="44185" y="7551"/>
                  <a:pt x="44149" y="7567"/>
                  <a:pt x="44112" y="7567"/>
                </a:cubicBezTo>
                <a:cubicBezTo>
                  <a:pt x="44074" y="7567"/>
                  <a:pt x="44034" y="7551"/>
                  <a:pt x="44003" y="7519"/>
                </a:cubicBezTo>
                <a:cubicBezTo>
                  <a:pt x="44034" y="7488"/>
                  <a:pt x="44074" y="7472"/>
                  <a:pt x="44112" y="7472"/>
                </a:cubicBezTo>
                <a:close/>
                <a:moveTo>
                  <a:pt x="3896" y="7567"/>
                </a:moveTo>
                <a:lnTo>
                  <a:pt x="3928" y="7583"/>
                </a:lnTo>
                <a:cubicBezTo>
                  <a:pt x="3912" y="7614"/>
                  <a:pt x="3912" y="7646"/>
                  <a:pt x="3896" y="7646"/>
                </a:cubicBezTo>
                <a:cubicBezTo>
                  <a:pt x="3880" y="7630"/>
                  <a:pt x="3864" y="7614"/>
                  <a:pt x="3864" y="7614"/>
                </a:cubicBezTo>
                <a:cubicBezTo>
                  <a:pt x="3864" y="7599"/>
                  <a:pt x="3880" y="7583"/>
                  <a:pt x="3896" y="7567"/>
                </a:cubicBezTo>
                <a:close/>
                <a:moveTo>
                  <a:pt x="13555" y="7472"/>
                </a:moveTo>
                <a:cubicBezTo>
                  <a:pt x="13570" y="7519"/>
                  <a:pt x="13586" y="7567"/>
                  <a:pt x="13602" y="7630"/>
                </a:cubicBezTo>
                <a:lnTo>
                  <a:pt x="13396" y="7662"/>
                </a:lnTo>
                <a:lnTo>
                  <a:pt x="13396" y="7488"/>
                </a:lnTo>
                <a:lnTo>
                  <a:pt x="13555" y="7472"/>
                </a:lnTo>
                <a:close/>
                <a:moveTo>
                  <a:pt x="13198" y="7728"/>
                </a:moveTo>
                <a:cubicBezTo>
                  <a:pt x="13224" y="7728"/>
                  <a:pt x="13250" y="7737"/>
                  <a:pt x="13270" y="7757"/>
                </a:cubicBezTo>
                <a:cubicBezTo>
                  <a:pt x="13270" y="7820"/>
                  <a:pt x="13190" y="7852"/>
                  <a:pt x="13127" y="7915"/>
                </a:cubicBezTo>
                <a:cubicBezTo>
                  <a:pt x="13111" y="7852"/>
                  <a:pt x="13095" y="7804"/>
                  <a:pt x="13095" y="7773"/>
                </a:cubicBezTo>
                <a:cubicBezTo>
                  <a:pt x="13123" y="7745"/>
                  <a:pt x="13161" y="7728"/>
                  <a:pt x="13198" y="7728"/>
                </a:cubicBezTo>
                <a:close/>
                <a:moveTo>
                  <a:pt x="23055" y="5635"/>
                </a:moveTo>
                <a:cubicBezTo>
                  <a:pt x="23071" y="5683"/>
                  <a:pt x="23086" y="5746"/>
                  <a:pt x="23071" y="5762"/>
                </a:cubicBezTo>
                <a:cubicBezTo>
                  <a:pt x="23007" y="5809"/>
                  <a:pt x="22960" y="5873"/>
                  <a:pt x="22960" y="5952"/>
                </a:cubicBezTo>
                <a:lnTo>
                  <a:pt x="22722" y="5952"/>
                </a:lnTo>
                <a:cubicBezTo>
                  <a:pt x="22675" y="6126"/>
                  <a:pt x="22516" y="6221"/>
                  <a:pt x="22390" y="6332"/>
                </a:cubicBezTo>
                <a:cubicBezTo>
                  <a:pt x="22374" y="6522"/>
                  <a:pt x="22136" y="6569"/>
                  <a:pt x="22057" y="6712"/>
                </a:cubicBezTo>
                <a:lnTo>
                  <a:pt x="21931" y="6712"/>
                </a:lnTo>
                <a:cubicBezTo>
                  <a:pt x="21804" y="6918"/>
                  <a:pt x="21725" y="7187"/>
                  <a:pt x="21392" y="7250"/>
                </a:cubicBezTo>
                <a:lnTo>
                  <a:pt x="21392" y="7345"/>
                </a:lnTo>
                <a:cubicBezTo>
                  <a:pt x="21368" y="7377"/>
                  <a:pt x="21333" y="7385"/>
                  <a:pt x="21293" y="7385"/>
                </a:cubicBezTo>
                <a:cubicBezTo>
                  <a:pt x="21254" y="7385"/>
                  <a:pt x="21210" y="7377"/>
                  <a:pt x="21171" y="7377"/>
                </a:cubicBezTo>
                <a:cubicBezTo>
                  <a:pt x="21044" y="7472"/>
                  <a:pt x="20933" y="7583"/>
                  <a:pt x="20854" y="7725"/>
                </a:cubicBezTo>
                <a:lnTo>
                  <a:pt x="20664" y="7725"/>
                </a:lnTo>
                <a:lnTo>
                  <a:pt x="20601" y="7868"/>
                </a:lnTo>
                <a:lnTo>
                  <a:pt x="20252" y="7979"/>
                </a:lnTo>
                <a:cubicBezTo>
                  <a:pt x="20236" y="7931"/>
                  <a:pt x="20236" y="7884"/>
                  <a:pt x="20221" y="7852"/>
                </a:cubicBezTo>
                <a:lnTo>
                  <a:pt x="20411" y="7773"/>
                </a:lnTo>
                <a:lnTo>
                  <a:pt x="20411" y="7646"/>
                </a:lnTo>
                <a:lnTo>
                  <a:pt x="20664" y="7646"/>
                </a:lnTo>
                <a:cubicBezTo>
                  <a:pt x="20743" y="7456"/>
                  <a:pt x="20901" y="7314"/>
                  <a:pt x="21107" y="7266"/>
                </a:cubicBezTo>
                <a:lnTo>
                  <a:pt x="21107" y="7187"/>
                </a:lnTo>
                <a:lnTo>
                  <a:pt x="21234" y="7076"/>
                </a:lnTo>
                <a:lnTo>
                  <a:pt x="21487" y="7044"/>
                </a:lnTo>
                <a:cubicBezTo>
                  <a:pt x="21487" y="6949"/>
                  <a:pt x="21503" y="6854"/>
                  <a:pt x="21503" y="6759"/>
                </a:cubicBezTo>
                <a:lnTo>
                  <a:pt x="21646" y="6649"/>
                </a:lnTo>
                <a:lnTo>
                  <a:pt x="21741" y="6728"/>
                </a:lnTo>
                <a:cubicBezTo>
                  <a:pt x="21788" y="6649"/>
                  <a:pt x="21851" y="6569"/>
                  <a:pt x="21883" y="6474"/>
                </a:cubicBezTo>
                <a:cubicBezTo>
                  <a:pt x="21931" y="6395"/>
                  <a:pt x="21978" y="6316"/>
                  <a:pt x="22026" y="6237"/>
                </a:cubicBezTo>
                <a:cubicBezTo>
                  <a:pt x="22089" y="6158"/>
                  <a:pt x="22184" y="6110"/>
                  <a:pt x="22200" y="5999"/>
                </a:cubicBezTo>
                <a:cubicBezTo>
                  <a:pt x="22231" y="5952"/>
                  <a:pt x="22390" y="5968"/>
                  <a:pt x="22437" y="5889"/>
                </a:cubicBezTo>
                <a:cubicBezTo>
                  <a:pt x="22459" y="5891"/>
                  <a:pt x="22481" y="5893"/>
                  <a:pt x="22502" y="5893"/>
                </a:cubicBezTo>
                <a:cubicBezTo>
                  <a:pt x="22606" y="5893"/>
                  <a:pt x="22707" y="5862"/>
                  <a:pt x="22786" y="5809"/>
                </a:cubicBezTo>
                <a:cubicBezTo>
                  <a:pt x="22881" y="5746"/>
                  <a:pt x="22960" y="5699"/>
                  <a:pt x="23055" y="5635"/>
                </a:cubicBezTo>
                <a:close/>
                <a:moveTo>
                  <a:pt x="19825" y="7947"/>
                </a:moveTo>
                <a:lnTo>
                  <a:pt x="19825" y="7947"/>
                </a:lnTo>
                <a:cubicBezTo>
                  <a:pt x="19856" y="7963"/>
                  <a:pt x="19888" y="7994"/>
                  <a:pt x="19920" y="8010"/>
                </a:cubicBezTo>
                <a:cubicBezTo>
                  <a:pt x="19892" y="8029"/>
                  <a:pt x="19874" y="8037"/>
                  <a:pt x="19861" y="8037"/>
                </a:cubicBezTo>
                <a:cubicBezTo>
                  <a:pt x="19831" y="8037"/>
                  <a:pt x="19836" y="7992"/>
                  <a:pt x="19825" y="7947"/>
                </a:cubicBezTo>
                <a:close/>
                <a:moveTo>
                  <a:pt x="12874" y="7931"/>
                </a:moveTo>
                <a:cubicBezTo>
                  <a:pt x="12890" y="7931"/>
                  <a:pt x="12905" y="7979"/>
                  <a:pt x="12905" y="8026"/>
                </a:cubicBezTo>
                <a:cubicBezTo>
                  <a:pt x="12876" y="8048"/>
                  <a:pt x="12840" y="8060"/>
                  <a:pt x="12803" y="8060"/>
                </a:cubicBezTo>
                <a:cubicBezTo>
                  <a:pt x="12761" y="8060"/>
                  <a:pt x="12718" y="8044"/>
                  <a:pt x="12684" y="8010"/>
                </a:cubicBezTo>
                <a:lnTo>
                  <a:pt x="12874" y="7931"/>
                </a:lnTo>
                <a:close/>
                <a:moveTo>
                  <a:pt x="3089" y="7979"/>
                </a:moveTo>
                <a:cubicBezTo>
                  <a:pt x="3168" y="8026"/>
                  <a:pt x="3168" y="8089"/>
                  <a:pt x="3089" y="8153"/>
                </a:cubicBezTo>
                <a:lnTo>
                  <a:pt x="2962" y="8121"/>
                </a:lnTo>
                <a:cubicBezTo>
                  <a:pt x="2978" y="8042"/>
                  <a:pt x="3041" y="8026"/>
                  <a:pt x="3089" y="7979"/>
                </a:cubicBezTo>
                <a:close/>
                <a:moveTo>
                  <a:pt x="16911" y="8153"/>
                </a:moveTo>
                <a:cubicBezTo>
                  <a:pt x="16911" y="8153"/>
                  <a:pt x="16943" y="8184"/>
                  <a:pt x="16943" y="8184"/>
                </a:cubicBezTo>
                <a:cubicBezTo>
                  <a:pt x="16927" y="8200"/>
                  <a:pt x="16895" y="8200"/>
                  <a:pt x="16880" y="8216"/>
                </a:cubicBezTo>
                <a:cubicBezTo>
                  <a:pt x="16864" y="8216"/>
                  <a:pt x="16848" y="8184"/>
                  <a:pt x="16848" y="8184"/>
                </a:cubicBezTo>
                <a:cubicBezTo>
                  <a:pt x="16864" y="8169"/>
                  <a:pt x="16880" y="8169"/>
                  <a:pt x="16911" y="8153"/>
                </a:cubicBezTo>
                <a:close/>
                <a:moveTo>
                  <a:pt x="12953" y="8232"/>
                </a:moveTo>
                <a:lnTo>
                  <a:pt x="12985" y="8264"/>
                </a:lnTo>
                <a:lnTo>
                  <a:pt x="12953" y="8311"/>
                </a:lnTo>
                <a:cubicBezTo>
                  <a:pt x="12937" y="8295"/>
                  <a:pt x="12921" y="8279"/>
                  <a:pt x="12921" y="8279"/>
                </a:cubicBezTo>
                <a:cubicBezTo>
                  <a:pt x="12921" y="8264"/>
                  <a:pt x="12937" y="8248"/>
                  <a:pt x="12953" y="8232"/>
                </a:cubicBezTo>
                <a:close/>
                <a:moveTo>
                  <a:pt x="1562" y="8366"/>
                </a:moveTo>
                <a:cubicBezTo>
                  <a:pt x="1735" y="8366"/>
                  <a:pt x="1785" y="8430"/>
                  <a:pt x="1759" y="8549"/>
                </a:cubicBezTo>
                <a:lnTo>
                  <a:pt x="1410" y="8549"/>
                </a:lnTo>
                <a:cubicBezTo>
                  <a:pt x="1299" y="8469"/>
                  <a:pt x="1442" y="8485"/>
                  <a:pt x="1458" y="8438"/>
                </a:cubicBezTo>
                <a:cubicBezTo>
                  <a:pt x="1467" y="8411"/>
                  <a:pt x="1476" y="8384"/>
                  <a:pt x="1473" y="8371"/>
                </a:cubicBezTo>
                <a:lnTo>
                  <a:pt x="1473" y="8371"/>
                </a:lnTo>
                <a:cubicBezTo>
                  <a:pt x="1506" y="8368"/>
                  <a:pt x="1536" y="8366"/>
                  <a:pt x="1562" y="8366"/>
                </a:cubicBezTo>
                <a:close/>
                <a:moveTo>
                  <a:pt x="12066" y="8406"/>
                </a:moveTo>
                <a:cubicBezTo>
                  <a:pt x="12130" y="8454"/>
                  <a:pt x="12130" y="8501"/>
                  <a:pt x="12050" y="8580"/>
                </a:cubicBezTo>
                <a:cubicBezTo>
                  <a:pt x="12003" y="8533"/>
                  <a:pt x="11971" y="8469"/>
                  <a:pt x="11924" y="8422"/>
                </a:cubicBezTo>
                <a:lnTo>
                  <a:pt x="12066" y="8406"/>
                </a:lnTo>
                <a:close/>
                <a:moveTo>
                  <a:pt x="1632" y="8739"/>
                </a:moveTo>
                <a:cubicBezTo>
                  <a:pt x="1632" y="8754"/>
                  <a:pt x="1648" y="8770"/>
                  <a:pt x="1664" y="8786"/>
                </a:cubicBezTo>
                <a:cubicBezTo>
                  <a:pt x="1664" y="8802"/>
                  <a:pt x="1632" y="8818"/>
                  <a:pt x="1632" y="8818"/>
                </a:cubicBezTo>
                <a:cubicBezTo>
                  <a:pt x="1616" y="8802"/>
                  <a:pt x="1600" y="8786"/>
                  <a:pt x="1600" y="8754"/>
                </a:cubicBezTo>
                <a:cubicBezTo>
                  <a:pt x="1600" y="8754"/>
                  <a:pt x="1616" y="8739"/>
                  <a:pt x="1632" y="8739"/>
                </a:cubicBezTo>
                <a:close/>
                <a:moveTo>
                  <a:pt x="19746" y="8264"/>
                </a:moveTo>
                <a:lnTo>
                  <a:pt x="19746" y="8264"/>
                </a:lnTo>
                <a:cubicBezTo>
                  <a:pt x="19793" y="8374"/>
                  <a:pt x="19793" y="8374"/>
                  <a:pt x="19682" y="8422"/>
                </a:cubicBezTo>
                <a:lnTo>
                  <a:pt x="19682" y="8723"/>
                </a:lnTo>
                <a:cubicBezTo>
                  <a:pt x="19635" y="8739"/>
                  <a:pt x="19571" y="8739"/>
                  <a:pt x="19524" y="8770"/>
                </a:cubicBezTo>
                <a:cubicBezTo>
                  <a:pt x="19492" y="8786"/>
                  <a:pt x="19461" y="8802"/>
                  <a:pt x="19429" y="8834"/>
                </a:cubicBezTo>
                <a:cubicBezTo>
                  <a:pt x="19413" y="8802"/>
                  <a:pt x="19381" y="8754"/>
                  <a:pt x="19397" y="8739"/>
                </a:cubicBezTo>
                <a:cubicBezTo>
                  <a:pt x="19492" y="8628"/>
                  <a:pt x="19492" y="8469"/>
                  <a:pt x="19682" y="8422"/>
                </a:cubicBezTo>
                <a:cubicBezTo>
                  <a:pt x="19698" y="8359"/>
                  <a:pt x="19635" y="8295"/>
                  <a:pt x="19746" y="8264"/>
                </a:cubicBezTo>
                <a:close/>
                <a:moveTo>
                  <a:pt x="11560" y="8675"/>
                </a:moveTo>
                <a:cubicBezTo>
                  <a:pt x="11670" y="8707"/>
                  <a:pt x="11607" y="8786"/>
                  <a:pt x="11623" y="8834"/>
                </a:cubicBezTo>
                <a:cubicBezTo>
                  <a:pt x="11655" y="8849"/>
                  <a:pt x="11686" y="8865"/>
                  <a:pt x="11718" y="8881"/>
                </a:cubicBezTo>
                <a:cubicBezTo>
                  <a:pt x="11690" y="8900"/>
                  <a:pt x="11672" y="8907"/>
                  <a:pt x="11659" y="8907"/>
                </a:cubicBezTo>
                <a:cubicBezTo>
                  <a:pt x="11628" y="8907"/>
                  <a:pt x="11629" y="8863"/>
                  <a:pt x="11607" y="8818"/>
                </a:cubicBezTo>
                <a:cubicBezTo>
                  <a:pt x="11528" y="8786"/>
                  <a:pt x="11528" y="8786"/>
                  <a:pt x="11560" y="8675"/>
                </a:cubicBezTo>
                <a:close/>
                <a:moveTo>
                  <a:pt x="539" y="8897"/>
                </a:moveTo>
                <a:cubicBezTo>
                  <a:pt x="555" y="8913"/>
                  <a:pt x="571" y="8929"/>
                  <a:pt x="571" y="8929"/>
                </a:cubicBezTo>
                <a:cubicBezTo>
                  <a:pt x="555" y="8944"/>
                  <a:pt x="555" y="8960"/>
                  <a:pt x="539" y="8976"/>
                </a:cubicBezTo>
                <a:lnTo>
                  <a:pt x="508" y="8960"/>
                </a:lnTo>
                <a:lnTo>
                  <a:pt x="539" y="8897"/>
                </a:lnTo>
                <a:close/>
                <a:moveTo>
                  <a:pt x="19191" y="8849"/>
                </a:moveTo>
                <a:lnTo>
                  <a:pt x="19302" y="8944"/>
                </a:lnTo>
                <a:lnTo>
                  <a:pt x="19049" y="9071"/>
                </a:lnTo>
                <a:cubicBezTo>
                  <a:pt x="19033" y="9039"/>
                  <a:pt x="19017" y="9008"/>
                  <a:pt x="18986" y="8944"/>
                </a:cubicBezTo>
                <a:lnTo>
                  <a:pt x="19191" y="8849"/>
                </a:lnTo>
                <a:close/>
                <a:moveTo>
                  <a:pt x="18891" y="9055"/>
                </a:moveTo>
                <a:lnTo>
                  <a:pt x="18891" y="9214"/>
                </a:lnTo>
                <a:lnTo>
                  <a:pt x="18732" y="9245"/>
                </a:lnTo>
                <a:cubicBezTo>
                  <a:pt x="18716" y="9198"/>
                  <a:pt x="18716" y="9150"/>
                  <a:pt x="18701" y="9087"/>
                </a:cubicBezTo>
                <a:lnTo>
                  <a:pt x="18891" y="9055"/>
                </a:lnTo>
                <a:close/>
                <a:moveTo>
                  <a:pt x="18368" y="9325"/>
                </a:moveTo>
                <a:lnTo>
                  <a:pt x="18400" y="9372"/>
                </a:lnTo>
                <a:lnTo>
                  <a:pt x="18368" y="9404"/>
                </a:lnTo>
                <a:cubicBezTo>
                  <a:pt x="18352" y="9388"/>
                  <a:pt x="18336" y="9372"/>
                  <a:pt x="18336" y="9340"/>
                </a:cubicBezTo>
                <a:cubicBezTo>
                  <a:pt x="18321" y="9340"/>
                  <a:pt x="18352" y="9325"/>
                  <a:pt x="18368" y="9325"/>
                </a:cubicBezTo>
                <a:close/>
                <a:moveTo>
                  <a:pt x="18764" y="9325"/>
                </a:moveTo>
                <a:cubicBezTo>
                  <a:pt x="18764" y="9325"/>
                  <a:pt x="18780" y="9340"/>
                  <a:pt x="18780" y="9340"/>
                </a:cubicBezTo>
                <a:cubicBezTo>
                  <a:pt x="18780" y="9372"/>
                  <a:pt x="18764" y="9388"/>
                  <a:pt x="18764" y="9404"/>
                </a:cubicBezTo>
                <a:lnTo>
                  <a:pt x="18716" y="9372"/>
                </a:lnTo>
                <a:lnTo>
                  <a:pt x="18764" y="9325"/>
                </a:lnTo>
                <a:close/>
                <a:moveTo>
                  <a:pt x="18384" y="9483"/>
                </a:moveTo>
                <a:cubicBezTo>
                  <a:pt x="18400" y="9530"/>
                  <a:pt x="18400" y="9578"/>
                  <a:pt x="18416" y="9641"/>
                </a:cubicBezTo>
                <a:lnTo>
                  <a:pt x="18226" y="9673"/>
                </a:lnTo>
                <a:lnTo>
                  <a:pt x="18226" y="9515"/>
                </a:lnTo>
                <a:lnTo>
                  <a:pt x="18384" y="9483"/>
                </a:lnTo>
                <a:close/>
                <a:moveTo>
                  <a:pt x="18914" y="9486"/>
                </a:moveTo>
                <a:cubicBezTo>
                  <a:pt x="18940" y="9486"/>
                  <a:pt x="18966" y="9495"/>
                  <a:pt x="18986" y="9515"/>
                </a:cubicBezTo>
                <a:cubicBezTo>
                  <a:pt x="18970" y="9578"/>
                  <a:pt x="18891" y="9610"/>
                  <a:pt x="18827" y="9673"/>
                </a:cubicBezTo>
                <a:cubicBezTo>
                  <a:pt x="18827" y="9610"/>
                  <a:pt x="18811" y="9562"/>
                  <a:pt x="18811" y="9530"/>
                </a:cubicBezTo>
                <a:cubicBezTo>
                  <a:pt x="18839" y="9503"/>
                  <a:pt x="18877" y="9486"/>
                  <a:pt x="18914" y="9486"/>
                </a:cubicBezTo>
                <a:close/>
                <a:moveTo>
                  <a:pt x="492" y="9625"/>
                </a:moveTo>
                <a:cubicBezTo>
                  <a:pt x="523" y="9641"/>
                  <a:pt x="555" y="9657"/>
                  <a:pt x="587" y="9689"/>
                </a:cubicBezTo>
                <a:cubicBezTo>
                  <a:pt x="563" y="9701"/>
                  <a:pt x="546" y="9705"/>
                  <a:pt x="534" y="9705"/>
                </a:cubicBezTo>
                <a:cubicBezTo>
                  <a:pt x="498" y="9705"/>
                  <a:pt x="504" y="9661"/>
                  <a:pt x="492" y="9625"/>
                </a:cubicBezTo>
                <a:close/>
                <a:moveTo>
                  <a:pt x="18162" y="9736"/>
                </a:moveTo>
                <a:lnTo>
                  <a:pt x="18194" y="9768"/>
                </a:lnTo>
                <a:lnTo>
                  <a:pt x="18162" y="9815"/>
                </a:lnTo>
                <a:cubicBezTo>
                  <a:pt x="18146" y="9815"/>
                  <a:pt x="18131" y="9800"/>
                  <a:pt x="18131" y="9800"/>
                </a:cubicBezTo>
                <a:cubicBezTo>
                  <a:pt x="18146" y="9768"/>
                  <a:pt x="18146" y="9752"/>
                  <a:pt x="18162" y="9736"/>
                </a:cubicBezTo>
                <a:close/>
                <a:moveTo>
                  <a:pt x="42784" y="9815"/>
                </a:moveTo>
                <a:cubicBezTo>
                  <a:pt x="42799" y="9831"/>
                  <a:pt x="42799" y="9863"/>
                  <a:pt x="42815" y="9879"/>
                </a:cubicBezTo>
                <a:cubicBezTo>
                  <a:pt x="42815" y="9879"/>
                  <a:pt x="42799" y="9895"/>
                  <a:pt x="42784" y="9910"/>
                </a:cubicBezTo>
                <a:cubicBezTo>
                  <a:pt x="42768" y="9879"/>
                  <a:pt x="42768" y="9863"/>
                  <a:pt x="42752" y="9847"/>
                </a:cubicBezTo>
                <a:cubicBezTo>
                  <a:pt x="42752" y="9847"/>
                  <a:pt x="42784" y="9831"/>
                  <a:pt x="42784" y="9815"/>
                </a:cubicBezTo>
                <a:close/>
                <a:moveTo>
                  <a:pt x="33521" y="9990"/>
                </a:moveTo>
                <a:lnTo>
                  <a:pt x="33568" y="10037"/>
                </a:lnTo>
                <a:lnTo>
                  <a:pt x="33521" y="10069"/>
                </a:lnTo>
                <a:cubicBezTo>
                  <a:pt x="33521" y="10053"/>
                  <a:pt x="33505" y="10037"/>
                  <a:pt x="33505" y="10021"/>
                </a:cubicBezTo>
                <a:cubicBezTo>
                  <a:pt x="33489" y="10005"/>
                  <a:pt x="33521" y="9990"/>
                  <a:pt x="33521" y="9990"/>
                </a:cubicBezTo>
                <a:close/>
                <a:moveTo>
                  <a:pt x="18400" y="9895"/>
                </a:moveTo>
                <a:lnTo>
                  <a:pt x="18400" y="10053"/>
                </a:lnTo>
                <a:lnTo>
                  <a:pt x="18241" y="10085"/>
                </a:lnTo>
                <a:cubicBezTo>
                  <a:pt x="18226" y="10037"/>
                  <a:pt x="18210" y="9990"/>
                  <a:pt x="18210" y="9926"/>
                </a:cubicBezTo>
                <a:lnTo>
                  <a:pt x="18400" y="9895"/>
                </a:lnTo>
                <a:close/>
                <a:moveTo>
                  <a:pt x="17766" y="10053"/>
                </a:moveTo>
                <a:lnTo>
                  <a:pt x="17861" y="10100"/>
                </a:lnTo>
                <a:cubicBezTo>
                  <a:pt x="17833" y="10119"/>
                  <a:pt x="17814" y="10127"/>
                  <a:pt x="17802" y="10127"/>
                </a:cubicBezTo>
                <a:cubicBezTo>
                  <a:pt x="17773" y="10127"/>
                  <a:pt x="17777" y="10086"/>
                  <a:pt x="17766" y="10053"/>
                </a:cubicBezTo>
                <a:close/>
                <a:moveTo>
                  <a:pt x="18067" y="10069"/>
                </a:moveTo>
                <a:cubicBezTo>
                  <a:pt x="18083" y="10085"/>
                  <a:pt x="18083" y="10116"/>
                  <a:pt x="18099" y="10132"/>
                </a:cubicBezTo>
                <a:lnTo>
                  <a:pt x="18067" y="10164"/>
                </a:lnTo>
                <a:cubicBezTo>
                  <a:pt x="18051" y="10132"/>
                  <a:pt x="18051" y="10116"/>
                  <a:pt x="18036" y="10100"/>
                </a:cubicBezTo>
                <a:cubicBezTo>
                  <a:pt x="18036" y="10100"/>
                  <a:pt x="18051" y="10085"/>
                  <a:pt x="18067" y="10069"/>
                </a:cubicBezTo>
                <a:close/>
                <a:moveTo>
                  <a:pt x="27963" y="10575"/>
                </a:moveTo>
                <a:cubicBezTo>
                  <a:pt x="27961" y="10583"/>
                  <a:pt x="27961" y="10588"/>
                  <a:pt x="27963" y="10592"/>
                </a:cubicBezTo>
                <a:lnTo>
                  <a:pt x="27963" y="10592"/>
                </a:lnTo>
                <a:lnTo>
                  <a:pt x="27963" y="10575"/>
                </a:lnTo>
                <a:close/>
                <a:moveTo>
                  <a:pt x="39743" y="10591"/>
                </a:moveTo>
                <a:lnTo>
                  <a:pt x="39775" y="10623"/>
                </a:lnTo>
                <a:cubicBezTo>
                  <a:pt x="39759" y="10623"/>
                  <a:pt x="39743" y="10639"/>
                  <a:pt x="39712" y="10639"/>
                </a:cubicBezTo>
                <a:cubicBezTo>
                  <a:pt x="39712" y="10639"/>
                  <a:pt x="39680" y="10623"/>
                  <a:pt x="39680" y="10623"/>
                </a:cubicBezTo>
                <a:cubicBezTo>
                  <a:pt x="39696" y="10607"/>
                  <a:pt x="39728" y="10591"/>
                  <a:pt x="39743" y="10591"/>
                </a:cubicBezTo>
                <a:close/>
                <a:moveTo>
                  <a:pt x="39538" y="10655"/>
                </a:moveTo>
                <a:cubicBezTo>
                  <a:pt x="39553" y="10670"/>
                  <a:pt x="39553" y="10686"/>
                  <a:pt x="39569" y="10718"/>
                </a:cubicBezTo>
                <a:cubicBezTo>
                  <a:pt x="39569" y="10718"/>
                  <a:pt x="39558" y="10753"/>
                  <a:pt x="39544" y="10753"/>
                </a:cubicBezTo>
                <a:cubicBezTo>
                  <a:pt x="39542" y="10753"/>
                  <a:pt x="39540" y="10752"/>
                  <a:pt x="39538" y="10750"/>
                </a:cubicBezTo>
                <a:cubicBezTo>
                  <a:pt x="39522" y="10718"/>
                  <a:pt x="39506" y="10702"/>
                  <a:pt x="39506" y="10686"/>
                </a:cubicBezTo>
                <a:lnTo>
                  <a:pt x="39538" y="10655"/>
                </a:lnTo>
                <a:close/>
                <a:moveTo>
                  <a:pt x="38667" y="10845"/>
                </a:moveTo>
                <a:lnTo>
                  <a:pt x="38698" y="10876"/>
                </a:lnTo>
                <a:cubicBezTo>
                  <a:pt x="38683" y="10876"/>
                  <a:pt x="38651" y="10892"/>
                  <a:pt x="38635" y="10892"/>
                </a:cubicBezTo>
                <a:cubicBezTo>
                  <a:pt x="38619" y="10892"/>
                  <a:pt x="38603" y="10876"/>
                  <a:pt x="38603" y="10876"/>
                </a:cubicBezTo>
                <a:lnTo>
                  <a:pt x="38667" y="10845"/>
                </a:lnTo>
                <a:close/>
                <a:moveTo>
                  <a:pt x="16975" y="10512"/>
                </a:moveTo>
                <a:lnTo>
                  <a:pt x="17133" y="10765"/>
                </a:lnTo>
                <a:cubicBezTo>
                  <a:pt x="17117" y="10797"/>
                  <a:pt x="17101" y="10813"/>
                  <a:pt x="17085" y="10845"/>
                </a:cubicBezTo>
                <a:cubicBezTo>
                  <a:pt x="17066" y="10836"/>
                  <a:pt x="17048" y="10832"/>
                  <a:pt x="17032" y="10832"/>
                </a:cubicBezTo>
                <a:cubicBezTo>
                  <a:pt x="16954" y="10832"/>
                  <a:pt x="16910" y="10918"/>
                  <a:pt x="16824" y="10918"/>
                </a:cubicBezTo>
                <a:cubicBezTo>
                  <a:pt x="16799" y="10918"/>
                  <a:pt x="16771" y="10910"/>
                  <a:pt x="16737" y="10892"/>
                </a:cubicBezTo>
                <a:lnTo>
                  <a:pt x="16832" y="10797"/>
                </a:lnTo>
                <a:lnTo>
                  <a:pt x="16832" y="10639"/>
                </a:lnTo>
                <a:lnTo>
                  <a:pt x="16975" y="10512"/>
                </a:lnTo>
                <a:close/>
                <a:moveTo>
                  <a:pt x="27852" y="10829"/>
                </a:moveTo>
                <a:lnTo>
                  <a:pt x="27852" y="10829"/>
                </a:lnTo>
                <a:cubicBezTo>
                  <a:pt x="27884" y="10845"/>
                  <a:pt x="27916" y="10876"/>
                  <a:pt x="27947" y="10892"/>
                </a:cubicBezTo>
                <a:cubicBezTo>
                  <a:pt x="27920" y="10911"/>
                  <a:pt x="27903" y="10918"/>
                  <a:pt x="27892" y="10918"/>
                </a:cubicBezTo>
                <a:cubicBezTo>
                  <a:pt x="27865" y="10918"/>
                  <a:pt x="27875" y="10873"/>
                  <a:pt x="27852" y="10829"/>
                </a:cubicBezTo>
                <a:close/>
                <a:moveTo>
                  <a:pt x="16403" y="10905"/>
                </a:moveTo>
                <a:cubicBezTo>
                  <a:pt x="16435" y="10905"/>
                  <a:pt x="16475" y="10941"/>
                  <a:pt x="16505" y="10941"/>
                </a:cubicBezTo>
                <a:cubicBezTo>
                  <a:pt x="16509" y="10941"/>
                  <a:pt x="16512" y="10941"/>
                  <a:pt x="16515" y="10940"/>
                </a:cubicBezTo>
                <a:lnTo>
                  <a:pt x="16515" y="10940"/>
                </a:lnTo>
                <a:cubicBezTo>
                  <a:pt x="16497" y="10967"/>
                  <a:pt x="16463" y="10984"/>
                  <a:pt x="16428" y="10984"/>
                </a:cubicBezTo>
                <a:cubicBezTo>
                  <a:pt x="16402" y="10984"/>
                  <a:pt x="16377" y="10975"/>
                  <a:pt x="16357" y="10955"/>
                </a:cubicBezTo>
                <a:cubicBezTo>
                  <a:pt x="16368" y="10917"/>
                  <a:pt x="16384" y="10905"/>
                  <a:pt x="16403" y="10905"/>
                </a:cubicBezTo>
                <a:close/>
                <a:moveTo>
                  <a:pt x="26047" y="10987"/>
                </a:moveTo>
                <a:cubicBezTo>
                  <a:pt x="26063" y="11019"/>
                  <a:pt x="26063" y="11035"/>
                  <a:pt x="26079" y="11050"/>
                </a:cubicBezTo>
                <a:cubicBezTo>
                  <a:pt x="26079" y="11050"/>
                  <a:pt x="26047" y="11082"/>
                  <a:pt x="26047" y="11082"/>
                </a:cubicBezTo>
                <a:cubicBezTo>
                  <a:pt x="26031" y="11066"/>
                  <a:pt x="26016" y="11035"/>
                  <a:pt x="26016" y="11019"/>
                </a:cubicBezTo>
                <a:cubicBezTo>
                  <a:pt x="26016" y="11019"/>
                  <a:pt x="26031" y="10987"/>
                  <a:pt x="26047" y="10987"/>
                </a:cubicBezTo>
                <a:close/>
                <a:moveTo>
                  <a:pt x="16199" y="11066"/>
                </a:moveTo>
                <a:cubicBezTo>
                  <a:pt x="16262" y="11130"/>
                  <a:pt x="16262" y="11177"/>
                  <a:pt x="16215" y="11225"/>
                </a:cubicBezTo>
                <a:cubicBezTo>
                  <a:pt x="16104" y="11193"/>
                  <a:pt x="16135" y="11145"/>
                  <a:pt x="16199" y="11066"/>
                </a:cubicBezTo>
                <a:close/>
                <a:moveTo>
                  <a:pt x="11480" y="11256"/>
                </a:moveTo>
                <a:lnTo>
                  <a:pt x="11512" y="11288"/>
                </a:lnTo>
                <a:cubicBezTo>
                  <a:pt x="11496" y="11304"/>
                  <a:pt x="11480" y="11304"/>
                  <a:pt x="11449" y="11320"/>
                </a:cubicBezTo>
                <a:cubicBezTo>
                  <a:pt x="11449" y="11320"/>
                  <a:pt x="11433" y="11288"/>
                  <a:pt x="11417" y="11288"/>
                </a:cubicBezTo>
                <a:lnTo>
                  <a:pt x="11480" y="11256"/>
                </a:lnTo>
                <a:close/>
                <a:moveTo>
                  <a:pt x="37558" y="11256"/>
                </a:moveTo>
                <a:lnTo>
                  <a:pt x="37606" y="11288"/>
                </a:lnTo>
                <a:cubicBezTo>
                  <a:pt x="37606" y="11288"/>
                  <a:pt x="37574" y="11320"/>
                  <a:pt x="37574" y="11320"/>
                </a:cubicBezTo>
                <a:cubicBezTo>
                  <a:pt x="37558" y="11304"/>
                  <a:pt x="37543" y="11304"/>
                  <a:pt x="37511" y="11288"/>
                </a:cubicBezTo>
                <a:lnTo>
                  <a:pt x="37558" y="11256"/>
                </a:lnTo>
                <a:close/>
                <a:moveTo>
                  <a:pt x="17004" y="11091"/>
                </a:moveTo>
                <a:cubicBezTo>
                  <a:pt x="17042" y="11091"/>
                  <a:pt x="17084" y="11103"/>
                  <a:pt x="17117" y="11114"/>
                </a:cubicBezTo>
                <a:cubicBezTo>
                  <a:pt x="17054" y="11177"/>
                  <a:pt x="17054" y="11177"/>
                  <a:pt x="16975" y="11177"/>
                </a:cubicBezTo>
                <a:lnTo>
                  <a:pt x="16895" y="11351"/>
                </a:lnTo>
                <a:lnTo>
                  <a:pt x="16785" y="11351"/>
                </a:lnTo>
                <a:lnTo>
                  <a:pt x="16705" y="11225"/>
                </a:lnTo>
                <a:lnTo>
                  <a:pt x="16959" y="11098"/>
                </a:lnTo>
                <a:cubicBezTo>
                  <a:pt x="16973" y="11093"/>
                  <a:pt x="16988" y="11091"/>
                  <a:pt x="17004" y="11091"/>
                </a:cubicBezTo>
                <a:close/>
                <a:moveTo>
                  <a:pt x="28502" y="11256"/>
                </a:moveTo>
                <a:cubicBezTo>
                  <a:pt x="28565" y="11304"/>
                  <a:pt x="28565" y="11367"/>
                  <a:pt x="28502" y="11415"/>
                </a:cubicBezTo>
                <a:cubicBezTo>
                  <a:pt x="28422" y="11367"/>
                  <a:pt x="28422" y="11304"/>
                  <a:pt x="28502" y="11256"/>
                </a:cubicBezTo>
                <a:close/>
                <a:moveTo>
                  <a:pt x="36988" y="11430"/>
                </a:moveTo>
                <a:cubicBezTo>
                  <a:pt x="37004" y="11430"/>
                  <a:pt x="37020" y="11462"/>
                  <a:pt x="37020" y="11462"/>
                </a:cubicBezTo>
                <a:lnTo>
                  <a:pt x="36957" y="11478"/>
                </a:lnTo>
                <a:lnTo>
                  <a:pt x="36925" y="11462"/>
                </a:lnTo>
                <a:cubicBezTo>
                  <a:pt x="36941" y="11446"/>
                  <a:pt x="36973" y="11430"/>
                  <a:pt x="36988" y="11430"/>
                </a:cubicBezTo>
                <a:close/>
                <a:moveTo>
                  <a:pt x="16056" y="11446"/>
                </a:moveTo>
                <a:cubicBezTo>
                  <a:pt x="16056" y="11525"/>
                  <a:pt x="15961" y="11557"/>
                  <a:pt x="15930" y="11605"/>
                </a:cubicBezTo>
                <a:lnTo>
                  <a:pt x="15565" y="11605"/>
                </a:lnTo>
                <a:cubicBezTo>
                  <a:pt x="15576" y="11509"/>
                  <a:pt x="15662" y="11502"/>
                  <a:pt x="15676" y="11446"/>
                </a:cubicBezTo>
                <a:close/>
                <a:moveTo>
                  <a:pt x="15360" y="11541"/>
                </a:moveTo>
                <a:lnTo>
                  <a:pt x="15360" y="11541"/>
                </a:lnTo>
                <a:cubicBezTo>
                  <a:pt x="15425" y="11554"/>
                  <a:pt x="15479" y="11578"/>
                  <a:pt x="15532" y="11621"/>
                </a:cubicBezTo>
                <a:lnTo>
                  <a:pt x="15532" y="11621"/>
                </a:lnTo>
                <a:cubicBezTo>
                  <a:pt x="15487" y="11663"/>
                  <a:pt x="15431" y="11700"/>
                  <a:pt x="15375" y="11700"/>
                </a:cubicBezTo>
                <a:cubicBezTo>
                  <a:pt x="15360" y="11636"/>
                  <a:pt x="15360" y="11589"/>
                  <a:pt x="15360" y="11541"/>
                </a:cubicBezTo>
                <a:close/>
                <a:moveTo>
                  <a:pt x="27995" y="11684"/>
                </a:moveTo>
                <a:cubicBezTo>
                  <a:pt x="28011" y="11684"/>
                  <a:pt x="28042" y="11700"/>
                  <a:pt x="28058" y="11700"/>
                </a:cubicBezTo>
                <a:lnTo>
                  <a:pt x="28027" y="11731"/>
                </a:lnTo>
                <a:lnTo>
                  <a:pt x="27963" y="11700"/>
                </a:lnTo>
                <a:cubicBezTo>
                  <a:pt x="27979" y="11700"/>
                  <a:pt x="27995" y="11684"/>
                  <a:pt x="27995" y="11684"/>
                </a:cubicBezTo>
                <a:close/>
                <a:moveTo>
                  <a:pt x="16120" y="11747"/>
                </a:moveTo>
                <a:lnTo>
                  <a:pt x="16167" y="11905"/>
                </a:lnTo>
                <a:lnTo>
                  <a:pt x="15977" y="11905"/>
                </a:lnTo>
                <a:cubicBezTo>
                  <a:pt x="15961" y="11874"/>
                  <a:pt x="15945" y="11826"/>
                  <a:pt x="15945" y="11779"/>
                </a:cubicBezTo>
                <a:lnTo>
                  <a:pt x="16120" y="11747"/>
                </a:lnTo>
                <a:close/>
                <a:moveTo>
                  <a:pt x="3595" y="11826"/>
                </a:moveTo>
                <a:lnTo>
                  <a:pt x="3627" y="11890"/>
                </a:lnTo>
                <a:lnTo>
                  <a:pt x="3595" y="11921"/>
                </a:lnTo>
                <a:cubicBezTo>
                  <a:pt x="3579" y="11905"/>
                  <a:pt x="3564" y="11874"/>
                  <a:pt x="3564" y="11858"/>
                </a:cubicBezTo>
                <a:cubicBezTo>
                  <a:pt x="3564" y="11858"/>
                  <a:pt x="3595" y="11826"/>
                  <a:pt x="3595" y="11826"/>
                </a:cubicBezTo>
                <a:close/>
                <a:moveTo>
                  <a:pt x="35199" y="11826"/>
                </a:moveTo>
                <a:lnTo>
                  <a:pt x="35231" y="11890"/>
                </a:lnTo>
                <a:lnTo>
                  <a:pt x="35199" y="11921"/>
                </a:lnTo>
                <a:cubicBezTo>
                  <a:pt x="35183" y="11905"/>
                  <a:pt x="35168" y="11874"/>
                  <a:pt x="35168" y="11858"/>
                </a:cubicBezTo>
                <a:cubicBezTo>
                  <a:pt x="35168" y="11858"/>
                  <a:pt x="35183" y="11826"/>
                  <a:pt x="35199" y="11826"/>
                </a:cubicBezTo>
                <a:close/>
                <a:moveTo>
                  <a:pt x="35025" y="12032"/>
                </a:moveTo>
                <a:lnTo>
                  <a:pt x="35025" y="12032"/>
                </a:lnTo>
                <a:cubicBezTo>
                  <a:pt x="35088" y="12080"/>
                  <a:pt x="35088" y="12175"/>
                  <a:pt x="35009" y="12254"/>
                </a:cubicBezTo>
                <a:lnTo>
                  <a:pt x="34851" y="12111"/>
                </a:lnTo>
                <a:lnTo>
                  <a:pt x="35025" y="12032"/>
                </a:lnTo>
                <a:close/>
                <a:moveTo>
                  <a:pt x="23844" y="12179"/>
                </a:moveTo>
                <a:cubicBezTo>
                  <a:pt x="23867" y="12179"/>
                  <a:pt x="23891" y="12187"/>
                  <a:pt x="23910" y="12206"/>
                </a:cubicBezTo>
                <a:cubicBezTo>
                  <a:pt x="23899" y="12245"/>
                  <a:pt x="23882" y="12257"/>
                  <a:pt x="23862" y="12257"/>
                </a:cubicBezTo>
                <a:cubicBezTo>
                  <a:pt x="23834" y="12257"/>
                  <a:pt x="23800" y="12232"/>
                  <a:pt x="23772" y="12232"/>
                </a:cubicBezTo>
                <a:cubicBezTo>
                  <a:pt x="23765" y="12232"/>
                  <a:pt x="23758" y="12234"/>
                  <a:pt x="23751" y="12238"/>
                </a:cubicBezTo>
                <a:cubicBezTo>
                  <a:pt x="23771" y="12200"/>
                  <a:pt x="23807" y="12179"/>
                  <a:pt x="23844" y="12179"/>
                </a:cubicBezTo>
                <a:close/>
                <a:moveTo>
                  <a:pt x="27219" y="12032"/>
                </a:moveTo>
                <a:cubicBezTo>
                  <a:pt x="27314" y="12080"/>
                  <a:pt x="27377" y="12159"/>
                  <a:pt x="27472" y="12222"/>
                </a:cubicBezTo>
                <a:cubicBezTo>
                  <a:pt x="27433" y="12262"/>
                  <a:pt x="27389" y="12274"/>
                  <a:pt x="27346" y="12274"/>
                </a:cubicBezTo>
                <a:cubicBezTo>
                  <a:pt x="27302" y="12274"/>
                  <a:pt x="27259" y="12262"/>
                  <a:pt x="27219" y="12254"/>
                </a:cubicBezTo>
                <a:cubicBezTo>
                  <a:pt x="27156" y="12190"/>
                  <a:pt x="27156" y="12095"/>
                  <a:pt x="27219" y="12032"/>
                </a:cubicBezTo>
                <a:close/>
                <a:moveTo>
                  <a:pt x="15672" y="12202"/>
                </a:moveTo>
                <a:cubicBezTo>
                  <a:pt x="15692" y="12202"/>
                  <a:pt x="15722" y="12210"/>
                  <a:pt x="15771" y="12222"/>
                </a:cubicBezTo>
                <a:cubicBezTo>
                  <a:pt x="15750" y="12265"/>
                  <a:pt x="15718" y="12276"/>
                  <a:pt x="15684" y="12276"/>
                </a:cubicBezTo>
                <a:cubicBezTo>
                  <a:pt x="15661" y="12276"/>
                  <a:pt x="15637" y="12271"/>
                  <a:pt x="15613" y="12268"/>
                </a:cubicBezTo>
                <a:lnTo>
                  <a:pt x="15613" y="12268"/>
                </a:lnTo>
                <a:cubicBezTo>
                  <a:pt x="15632" y="12221"/>
                  <a:pt x="15640" y="12202"/>
                  <a:pt x="15672" y="12202"/>
                </a:cubicBezTo>
                <a:close/>
                <a:moveTo>
                  <a:pt x="27061" y="12190"/>
                </a:moveTo>
                <a:cubicBezTo>
                  <a:pt x="27061" y="12222"/>
                  <a:pt x="27077" y="12254"/>
                  <a:pt x="27077" y="12301"/>
                </a:cubicBezTo>
                <a:cubicBezTo>
                  <a:pt x="27077" y="12301"/>
                  <a:pt x="27013" y="12317"/>
                  <a:pt x="27013" y="12317"/>
                </a:cubicBezTo>
                <a:cubicBezTo>
                  <a:pt x="27010" y="12320"/>
                  <a:pt x="27007" y="12321"/>
                  <a:pt x="27004" y="12321"/>
                </a:cubicBezTo>
                <a:cubicBezTo>
                  <a:pt x="26992" y="12321"/>
                  <a:pt x="26982" y="12301"/>
                  <a:pt x="26982" y="12301"/>
                </a:cubicBezTo>
                <a:cubicBezTo>
                  <a:pt x="26982" y="12254"/>
                  <a:pt x="26982" y="12222"/>
                  <a:pt x="26997" y="12190"/>
                </a:cubicBezTo>
                <a:close/>
                <a:moveTo>
                  <a:pt x="15579" y="12275"/>
                </a:moveTo>
                <a:cubicBezTo>
                  <a:pt x="15564" y="12305"/>
                  <a:pt x="15548" y="12334"/>
                  <a:pt x="15518" y="12349"/>
                </a:cubicBezTo>
                <a:cubicBezTo>
                  <a:pt x="15464" y="12281"/>
                  <a:pt x="15514" y="12283"/>
                  <a:pt x="15579" y="12275"/>
                </a:cubicBezTo>
                <a:close/>
                <a:moveTo>
                  <a:pt x="26839" y="12523"/>
                </a:moveTo>
                <a:cubicBezTo>
                  <a:pt x="26855" y="12523"/>
                  <a:pt x="26871" y="12539"/>
                  <a:pt x="26871" y="12539"/>
                </a:cubicBezTo>
                <a:cubicBezTo>
                  <a:pt x="26855" y="12555"/>
                  <a:pt x="26839" y="12570"/>
                  <a:pt x="26807" y="12570"/>
                </a:cubicBezTo>
                <a:cubicBezTo>
                  <a:pt x="26807" y="12570"/>
                  <a:pt x="26792" y="12555"/>
                  <a:pt x="26776" y="12539"/>
                </a:cubicBezTo>
                <a:cubicBezTo>
                  <a:pt x="26807" y="12539"/>
                  <a:pt x="26823" y="12523"/>
                  <a:pt x="26839" y="12523"/>
                </a:cubicBezTo>
                <a:close/>
                <a:moveTo>
                  <a:pt x="26079" y="12681"/>
                </a:moveTo>
                <a:cubicBezTo>
                  <a:pt x="26079" y="12729"/>
                  <a:pt x="26095" y="12760"/>
                  <a:pt x="26111" y="12824"/>
                </a:cubicBezTo>
                <a:lnTo>
                  <a:pt x="25921" y="12855"/>
                </a:lnTo>
                <a:cubicBezTo>
                  <a:pt x="25905" y="12792"/>
                  <a:pt x="25905" y="12760"/>
                  <a:pt x="25889" y="12681"/>
                </a:cubicBezTo>
                <a:close/>
                <a:moveTo>
                  <a:pt x="3564" y="12111"/>
                </a:moveTo>
                <a:cubicBezTo>
                  <a:pt x="3595" y="12111"/>
                  <a:pt x="3611" y="12127"/>
                  <a:pt x="3643" y="12143"/>
                </a:cubicBezTo>
                <a:cubicBezTo>
                  <a:pt x="3627" y="12317"/>
                  <a:pt x="3405" y="12333"/>
                  <a:pt x="3437" y="12475"/>
                </a:cubicBezTo>
                <a:lnTo>
                  <a:pt x="3057" y="12634"/>
                </a:lnTo>
                <a:cubicBezTo>
                  <a:pt x="3057" y="12697"/>
                  <a:pt x="3041" y="12760"/>
                  <a:pt x="3041" y="12824"/>
                </a:cubicBezTo>
                <a:cubicBezTo>
                  <a:pt x="2994" y="12847"/>
                  <a:pt x="2946" y="12859"/>
                  <a:pt x="2901" y="12859"/>
                </a:cubicBezTo>
                <a:cubicBezTo>
                  <a:pt x="2855" y="12859"/>
                  <a:pt x="2811" y="12847"/>
                  <a:pt x="2772" y="12824"/>
                </a:cubicBezTo>
                <a:cubicBezTo>
                  <a:pt x="2804" y="12697"/>
                  <a:pt x="2899" y="12586"/>
                  <a:pt x="3009" y="12523"/>
                </a:cubicBezTo>
                <a:lnTo>
                  <a:pt x="3120" y="12523"/>
                </a:lnTo>
                <a:lnTo>
                  <a:pt x="3168" y="12380"/>
                </a:lnTo>
                <a:cubicBezTo>
                  <a:pt x="3389" y="12301"/>
                  <a:pt x="3389" y="12301"/>
                  <a:pt x="3469" y="12127"/>
                </a:cubicBezTo>
                <a:cubicBezTo>
                  <a:pt x="3500" y="12111"/>
                  <a:pt x="3532" y="12111"/>
                  <a:pt x="3564" y="12111"/>
                </a:cubicBezTo>
                <a:close/>
                <a:moveTo>
                  <a:pt x="32634" y="12840"/>
                </a:moveTo>
                <a:lnTo>
                  <a:pt x="32697" y="12871"/>
                </a:lnTo>
                <a:cubicBezTo>
                  <a:pt x="32682" y="12887"/>
                  <a:pt x="32666" y="12903"/>
                  <a:pt x="32666" y="12903"/>
                </a:cubicBezTo>
                <a:cubicBezTo>
                  <a:pt x="32650" y="12887"/>
                  <a:pt x="32618" y="12887"/>
                  <a:pt x="32602" y="12871"/>
                </a:cubicBezTo>
                <a:lnTo>
                  <a:pt x="32634" y="12840"/>
                </a:lnTo>
                <a:close/>
                <a:moveTo>
                  <a:pt x="14647" y="12935"/>
                </a:moveTo>
                <a:cubicBezTo>
                  <a:pt x="14647" y="12935"/>
                  <a:pt x="14663" y="12966"/>
                  <a:pt x="14679" y="12966"/>
                </a:cubicBezTo>
                <a:lnTo>
                  <a:pt x="14600" y="12998"/>
                </a:lnTo>
                <a:lnTo>
                  <a:pt x="14568" y="12966"/>
                </a:lnTo>
                <a:cubicBezTo>
                  <a:pt x="14600" y="12950"/>
                  <a:pt x="14615" y="12950"/>
                  <a:pt x="14647" y="12935"/>
                </a:cubicBezTo>
                <a:close/>
                <a:moveTo>
                  <a:pt x="22406" y="12919"/>
                </a:moveTo>
                <a:lnTo>
                  <a:pt x="22437" y="12982"/>
                </a:lnTo>
                <a:lnTo>
                  <a:pt x="22406" y="12998"/>
                </a:lnTo>
                <a:cubicBezTo>
                  <a:pt x="22390" y="12982"/>
                  <a:pt x="22374" y="12966"/>
                  <a:pt x="22374" y="12950"/>
                </a:cubicBezTo>
                <a:cubicBezTo>
                  <a:pt x="22374" y="12950"/>
                  <a:pt x="22390" y="12935"/>
                  <a:pt x="22406" y="12919"/>
                </a:cubicBezTo>
                <a:close/>
                <a:moveTo>
                  <a:pt x="2455" y="12982"/>
                </a:moveTo>
                <a:lnTo>
                  <a:pt x="2455" y="12982"/>
                </a:lnTo>
                <a:cubicBezTo>
                  <a:pt x="2503" y="12998"/>
                  <a:pt x="2534" y="13014"/>
                  <a:pt x="2550" y="13045"/>
                </a:cubicBezTo>
                <a:cubicBezTo>
                  <a:pt x="2530" y="13057"/>
                  <a:pt x="2517" y="13062"/>
                  <a:pt x="2506" y="13062"/>
                </a:cubicBezTo>
                <a:cubicBezTo>
                  <a:pt x="2476" y="13062"/>
                  <a:pt x="2479" y="13018"/>
                  <a:pt x="2455" y="12982"/>
                </a:cubicBezTo>
                <a:close/>
                <a:moveTo>
                  <a:pt x="13745" y="12998"/>
                </a:moveTo>
                <a:lnTo>
                  <a:pt x="13745" y="12998"/>
                </a:lnTo>
                <a:cubicBezTo>
                  <a:pt x="13840" y="13045"/>
                  <a:pt x="13840" y="13045"/>
                  <a:pt x="13792" y="13156"/>
                </a:cubicBezTo>
                <a:cubicBezTo>
                  <a:pt x="13697" y="13125"/>
                  <a:pt x="13760" y="13061"/>
                  <a:pt x="13745" y="12998"/>
                </a:cubicBezTo>
                <a:close/>
                <a:moveTo>
                  <a:pt x="26902" y="12950"/>
                </a:moveTo>
                <a:cubicBezTo>
                  <a:pt x="26997" y="12950"/>
                  <a:pt x="26997" y="13045"/>
                  <a:pt x="27077" y="13045"/>
                </a:cubicBezTo>
                <a:lnTo>
                  <a:pt x="27077" y="13188"/>
                </a:lnTo>
                <a:lnTo>
                  <a:pt x="26776" y="13188"/>
                </a:lnTo>
                <a:cubicBezTo>
                  <a:pt x="26703" y="13200"/>
                  <a:pt x="26658" y="13277"/>
                  <a:pt x="26584" y="13277"/>
                </a:cubicBezTo>
                <a:cubicBezTo>
                  <a:pt x="26562" y="13277"/>
                  <a:pt x="26536" y="13270"/>
                  <a:pt x="26507" y="13251"/>
                </a:cubicBezTo>
                <a:cubicBezTo>
                  <a:pt x="26522" y="13172"/>
                  <a:pt x="26602" y="13156"/>
                  <a:pt x="26649" y="13109"/>
                </a:cubicBezTo>
                <a:lnTo>
                  <a:pt x="26839" y="13109"/>
                </a:lnTo>
                <a:lnTo>
                  <a:pt x="26902" y="12950"/>
                </a:lnTo>
                <a:close/>
                <a:moveTo>
                  <a:pt x="14251" y="13362"/>
                </a:moveTo>
                <a:cubicBezTo>
                  <a:pt x="14251" y="13362"/>
                  <a:pt x="14267" y="13378"/>
                  <a:pt x="14283" y="13378"/>
                </a:cubicBezTo>
                <a:lnTo>
                  <a:pt x="14220" y="13410"/>
                </a:lnTo>
                <a:lnTo>
                  <a:pt x="14172" y="13378"/>
                </a:lnTo>
                <a:cubicBezTo>
                  <a:pt x="14204" y="13378"/>
                  <a:pt x="14220" y="13362"/>
                  <a:pt x="14251" y="13362"/>
                </a:cubicBezTo>
                <a:close/>
                <a:moveTo>
                  <a:pt x="26617" y="13520"/>
                </a:moveTo>
                <a:cubicBezTo>
                  <a:pt x="26649" y="13536"/>
                  <a:pt x="26665" y="13536"/>
                  <a:pt x="26681" y="13552"/>
                </a:cubicBezTo>
                <a:lnTo>
                  <a:pt x="26649" y="13584"/>
                </a:lnTo>
                <a:lnTo>
                  <a:pt x="26586" y="13552"/>
                </a:lnTo>
                <a:cubicBezTo>
                  <a:pt x="26602" y="13536"/>
                  <a:pt x="26617" y="13520"/>
                  <a:pt x="26617" y="13520"/>
                </a:cubicBezTo>
                <a:close/>
                <a:moveTo>
                  <a:pt x="14125" y="13600"/>
                </a:moveTo>
                <a:cubicBezTo>
                  <a:pt x="14204" y="13647"/>
                  <a:pt x="14204" y="13710"/>
                  <a:pt x="14125" y="13774"/>
                </a:cubicBezTo>
                <a:cubicBezTo>
                  <a:pt x="14061" y="13726"/>
                  <a:pt x="14061" y="13631"/>
                  <a:pt x="14125" y="13600"/>
                </a:cubicBezTo>
                <a:close/>
                <a:moveTo>
                  <a:pt x="29103" y="13916"/>
                </a:moveTo>
                <a:lnTo>
                  <a:pt x="29135" y="13980"/>
                </a:lnTo>
                <a:lnTo>
                  <a:pt x="29103" y="14011"/>
                </a:lnTo>
                <a:cubicBezTo>
                  <a:pt x="29087" y="13995"/>
                  <a:pt x="29072" y="13964"/>
                  <a:pt x="29072" y="13948"/>
                </a:cubicBezTo>
                <a:cubicBezTo>
                  <a:pt x="29072" y="13948"/>
                  <a:pt x="29103" y="13916"/>
                  <a:pt x="29103" y="13916"/>
                </a:cubicBezTo>
                <a:close/>
                <a:moveTo>
                  <a:pt x="19081" y="14771"/>
                </a:moveTo>
                <a:lnTo>
                  <a:pt x="19065" y="14787"/>
                </a:lnTo>
                <a:cubicBezTo>
                  <a:pt x="19081" y="14819"/>
                  <a:pt x="19096" y="14866"/>
                  <a:pt x="19096" y="14898"/>
                </a:cubicBezTo>
                <a:cubicBezTo>
                  <a:pt x="19073" y="14922"/>
                  <a:pt x="19037" y="14934"/>
                  <a:pt x="19001" y="14934"/>
                </a:cubicBezTo>
                <a:cubicBezTo>
                  <a:pt x="18966" y="14934"/>
                  <a:pt x="18930" y="14922"/>
                  <a:pt x="18906" y="14898"/>
                </a:cubicBezTo>
                <a:cubicBezTo>
                  <a:pt x="18954" y="14850"/>
                  <a:pt x="18986" y="14787"/>
                  <a:pt x="19081" y="14771"/>
                </a:cubicBezTo>
                <a:close/>
                <a:moveTo>
                  <a:pt x="3199" y="14534"/>
                </a:moveTo>
                <a:cubicBezTo>
                  <a:pt x="3294" y="14597"/>
                  <a:pt x="3231" y="14708"/>
                  <a:pt x="3247" y="14803"/>
                </a:cubicBezTo>
                <a:lnTo>
                  <a:pt x="3326" y="14914"/>
                </a:lnTo>
                <a:cubicBezTo>
                  <a:pt x="3299" y="14941"/>
                  <a:pt x="3265" y="14948"/>
                  <a:pt x="3230" y="14948"/>
                </a:cubicBezTo>
                <a:cubicBezTo>
                  <a:pt x="3197" y="14948"/>
                  <a:pt x="3161" y="14942"/>
                  <a:pt x="3128" y="14942"/>
                </a:cubicBezTo>
                <a:cubicBezTo>
                  <a:pt x="3114" y="14942"/>
                  <a:pt x="3101" y="14943"/>
                  <a:pt x="3089" y="14945"/>
                </a:cubicBezTo>
                <a:cubicBezTo>
                  <a:pt x="3057" y="14882"/>
                  <a:pt x="3009" y="14803"/>
                  <a:pt x="2962" y="14708"/>
                </a:cubicBezTo>
                <a:lnTo>
                  <a:pt x="3104" y="14692"/>
                </a:lnTo>
                <a:cubicBezTo>
                  <a:pt x="3136" y="14645"/>
                  <a:pt x="3168" y="14581"/>
                  <a:pt x="3199" y="14534"/>
                </a:cubicBezTo>
                <a:close/>
                <a:moveTo>
                  <a:pt x="12937" y="15104"/>
                </a:moveTo>
                <a:lnTo>
                  <a:pt x="12937" y="15104"/>
                </a:lnTo>
                <a:cubicBezTo>
                  <a:pt x="13000" y="15167"/>
                  <a:pt x="13000" y="15215"/>
                  <a:pt x="12953" y="15262"/>
                </a:cubicBezTo>
                <a:cubicBezTo>
                  <a:pt x="12842" y="15230"/>
                  <a:pt x="12874" y="15183"/>
                  <a:pt x="12937" y="15104"/>
                </a:cubicBezTo>
                <a:close/>
                <a:moveTo>
                  <a:pt x="13159" y="15278"/>
                </a:moveTo>
                <a:cubicBezTo>
                  <a:pt x="13175" y="15278"/>
                  <a:pt x="13175" y="15310"/>
                  <a:pt x="13190" y="15310"/>
                </a:cubicBezTo>
                <a:cubicBezTo>
                  <a:pt x="13175" y="15310"/>
                  <a:pt x="13143" y="15325"/>
                  <a:pt x="13127" y="15325"/>
                </a:cubicBezTo>
                <a:cubicBezTo>
                  <a:pt x="13124" y="15329"/>
                  <a:pt x="13121" y="15330"/>
                  <a:pt x="13118" y="15330"/>
                </a:cubicBezTo>
                <a:cubicBezTo>
                  <a:pt x="13106" y="15330"/>
                  <a:pt x="13095" y="15310"/>
                  <a:pt x="13095" y="15310"/>
                </a:cubicBezTo>
                <a:cubicBezTo>
                  <a:pt x="13111" y="15294"/>
                  <a:pt x="13143" y="15278"/>
                  <a:pt x="13159" y="15278"/>
                </a:cubicBezTo>
                <a:close/>
                <a:moveTo>
                  <a:pt x="18653" y="14961"/>
                </a:moveTo>
                <a:lnTo>
                  <a:pt x="18653" y="14961"/>
                </a:lnTo>
                <a:cubicBezTo>
                  <a:pt x="18732" y="15072"/>
                  <a:pt x="18732" y="15072"/>
                  <a:pt x="18558" y="15215"/>
                </a:cubicBezTo>
                <a:lnTo>
                  <a:pt x="18368" y="15215"/>
                </a:lnTo>
                <a:lnTo>
                  <a:pt x="18257" y="15294"/>
                </a:lnTo>
                <a:lnTo>
                  <a:pt x="18099" y="15294"/>
                </a:lnTo>
                <a:cubicBezTo>
                  <a:pt x="18099" y="15325"/>
                  <a:pt x="18083" y="15341"/>
                  <a:pt x="18051" y="15373"/>
                </a:cubicBezTo>
                <a:cubicBezTo>
                  <a:pt x="17988" y="15294"/>
                  <a:pt x="18067" y="15294"/>
                  <a:pt x="18146" y="15278"/>
                </a:cubicBezTo>
                <a:cubicBezTo>
                  <a:pt x="18210" y="15072"/>
                  <a:pt x="18511" y="15104"/>
                  <a:pt x="18653" y="14961"/>
                </a:cubicBezTo>
                <a:close/>
                <a:moveTo>
                  <a:pt x="13760" y="15690"/>
                </a:moveTo>
                <a:cubicBezTo>
                  <a:pt x="13776" y="15800"/>
                  <a:pt x="13824" y="15880"/>
                  <a:pt x="13760" y="15927"/>
                </a:cubicBezTo>
                <a:lnTo>
                  <a:pt x="13602" y="15832"/>
                </a:lnTo>
                <a:cubicBezTo>
                  <a:pt x="13570" y="15690"/>
                  <a:pt x="13650" y="15690"/>
                  <a:pt x="13760" y="15690"/>
                </a:cubicBezTo>
                <a:close/>
                <a:moveTo>
                  <a:pt x="16610" y="16038"/>
                </a:moveTo>
                <a:lnTo>
                  <a:pt x="16642" y="16054"/>
                </a:lnTo>
                <a:cubicBezTo>
                  <a:pt x="16626" y="16070"/>
                  <a:pt x="16595" y="16085"/>
                  <a:pt x="16579" y="16085"/>
                </a:cubicBezTo>
                <a:cubicBezTo>
                  <a:pt x="16563" y="16085"/>
                  <a:pt x="16547" y="16054"/>
                  <a:pt x="16547" y="16054"/>
                </a:cubicBezTo>
                <a:lnTo>
                  <a:pt x="16610" y="16038"/>
                </a:lnTo>
                <a:close/>
                <a:moveTo>
                  <a:pt x="17796" y="0"/>
                </a:moveTo>
                <a:cubicBezTo>
                  <a:pt x="17767" y="0"/>
                  <a:pt x="17743" y="11"/>
                  <a:pt x="17735" y="46"/>
                </a:cubicBezTo>
                <a:lnTo>
                  <a:pt x="17830" y="157"/>
                </a:lnTo>
                <a:cubicBezTo>
                  <a:pt x="17671" y="157"/>
                  <a:pt x="17497" y="173"/>
                  <a:pt x="17339" y="189"/>
                </a:cubicBezTo>
                <a:cubicBezTo>
                  <a:pt x="17370" y="284"/>
                  <a:pt x="17513" y="315"/>
                  <a:pt x="17529" y="426"/>
                </a:cubicBezTo>
                <a:cubicBezTo>
                  <a:pt x="17545" y="410"/>
                  <a:pt x="17608" y="410"/>
                  <a:pt x="17608" y="394"/>
                </a:cubicBezTo>
                <a:cubicBezTo>
                  <a:pt x="17624" y="347"/>
                  <a:pt x="17640" y="299"/>
                  <a:pt x="17655" y="236"/>
                </a:cubicBezTo>
                <a:cubicBezTo>
                  <a:pt x="17750" y="315"/>
                  <a:pt x="17830" y="379"/>
                  <a:pt x="17909" y="458"/>
                </a:cubicBezTo>
                <a:cubicBezTo>
                  <a:pt x="17909" y="458"/>
                  <a:pt x="17893" y="474"/>
                  <a:pt x="17893" y="489"/>
                </a:cubicBezTo>
                <a:cubicBezTo>
                  <a:pt x="17766" y="505"/>
                  <a:pt x="17640" y="505"/>
                  <a:pt x="17529" y="505"/>
                </a:cubicBezTo>
                <a:cubicBezTo>
                  <a:pt x="17513" y="553"/>
                  <a:pt x="17513" y="600"/>
                  <a:pt x="17513" y="648"/>
                </a:cubicBezTo>
                <a:cubicBezTo>
                  <a:pt x="17476" y="666"/>
                  <a:pt x="17436" y="675"/>
                  <a:pt x="17395" y="675"/>
                </a:cubicBezTo>
                <a:cubicBezTo>
                  <a:pt x="17333" y="675"/>
                  <a:pt x="17270" y="654"/>
                  <a:pt x="17212" y="616"/>
                </a:cubicBezTo>
                <a:lnTo>
                  <a:pt x="17402" y="505"/>
                </a:lnTo>
                <a:lnTo>
                  <a:pt x="17529" y="505"/>
                </a:lnTo>
                <a:lnTo>
                  <a:pt x="17529" y="426"/>
                </a:lnTo>
                <a:lnTo>
                  <a:pt x="16848" y="426"/>
                </a:lnTo>
                <a:cubicBezTo>
                  <a:pt x="16816" y="410"/>
                  <a:pt x="16785" y="410"/>
                  <a:pt x="16769" y="394"/>
                </a:cubicBezTo>
                <a:lnTo>
                  <a:pt x="16690" y="331"/>
                </a:lnTo>
                <a:lnTo>
                  <a:pt x="16420" y="331"/>
                </a:lnTo>
                <a:cubicBezTo>
                  <a:pt x="16357" y="363"/>
                  <a:pt x="16294" y="394"/>
                  <a:pt x="16246" y="426"/>
                </a:cubicBezTo>
                <a:cubicBezTo>
                  <a:pt x="16135" y="458"/>
                  <a:pt x="16040" y="505"/>
                  <a:pt x="16040" y="616"/>
                </a:cubicBezTo>
                <a:cubicBezTo>
                  <a:pt x="16040" y="632"/>
                  <a:pt x="16009" y="648"/>
                  <a:pt x="15993" y="664"/>
                </a:cubicBezTo>
                <a:cubicBezTo>
                  <a:pt x="15948" y="601"/>
                  <a:pt x="15893" y="584"/>
                  <a:pt x="15833" y="584"/>
                </a:cubicBezTo>
                <a:cubicBezTo>
                  <a:pt x="15788" y="584"/>
                  <a:pt x="15740" y="593"/>
                  <a:pt x="15692" y="600"/>
                </a:cubicBezTo>
                <a:cubicBezTo>
                  <a:pt x="15676" y="616"/>
                  <a:pt x="15676" y="648"/>
                  <a:pt x="15645" y="664"/>
                </a:cubicBezTo>
                <a:cubicBezTo>
                  <a:pt x="15624" y="664"/>
                  <a:pt x="15595" y="671"/>
                  <a:pt x="15565" y="671"/>
                </a:cubicBezTo>
                <a:cubicBezTo>
                  <a:pt x="15550" y="671"/>
                  <a:pt x="15534" y="669"/>
                  <a:pt x="15518" y="664"/>
                </a:cubicBezTo>
                <a:lnTo>
                  <a:pt x="15407" y="743"/>
                </a:lnTo>
                <a:lnTo>
                  <a:pt x="15312" y="679"/>
                </a:lnTo>
                <a:cubicBezTo>
                  <a:pt x="15201" y="759"/>
                  <a:pt x="15122" y="838"/>
                  <a:pt x="15027" y="917"/>
                </a:cubicBezTo>
                <a:cubicBezTo>
                  <a:pt x="15011" y="912"/>
                  <a:pt x="14996" y="909"/>
                  <a:pt x="14983" y="909"/>
                </a:cubicBezTo>
                <a:cubicBezTo>
                  <a:pt x="14890" y="909"/>
                  <a:pt x="14849" y="1020"/>
                  <a:pt x="14766" y="1020"/>
                </a:cubicBezTo>
                <a:cubicBezTo>
                  <a:pt x="14754" y="1020"/>
                  <a:pt x="14741" y="1017"/>
                  <a:pt x="14726" y="1012"/>
                </a:cubicBezTo>
                <a:cubicBezTo>
                  <a:pt x="14723" y="1010"/>
                  <a:pt x="14719" y="1009"/>
                  <a:pt x="14715" y="1009"/>
                </a:cubicBezTo>
                <a:cubicBezTo>
                  <a:pt x="14685" y="1009"/>
                  <a:pt x="14644" y="1063"/>
                  <a:pt x="14615" y="1091"/>
                </a:cubicBezTo>
                <a:lnTo>
                  <a:pt x="14283" y="1091"/>
                </a:lnTo>
                <a:cubicBezTo>
                  <a:pt x="14109" y="1139"/>
                  <a:pt x="14093" y="1234"/>
                  <a:pt x="14045" y="1344"/>
                </a:cubicBezTo>
                <a:lnTo>
                  <a:pt x="13713" y="1344"/>
                </a:lnTo>
                <a:cubicBezTo>
                  <a:pt x="13697" y="1392"/>
                  <a:pt x="13681" y="1424"/>
                  <a:pt x="13681" y="1471"/>
                </a:cubicBezTo>
                <a:lnTo>
                  <a:pt x="13412" y="1582"/>
                </a:lnTo>
                <a:lnTo>
                  <a:pt x="13159" y="1582"/>
                </a:lnTo>
                <a:lnTo>
                  <a:pt x="12937" y="1756"/>
                </a:lnTo>
                <a:lnTo>
                  <a:pt x="12795" y="1756"/>
                </a:lnTo>
                <a:lnTo>
                  <a:pt x="12525" y="1867"/>
                </a:lnTo>
                <a:lnTo>
                  <a:pt x="12161" y="2184"/>
                </a:lnTo>
                <a:lnTo>
                  <a:pt x="12003" y="2184"/>
                </a:lnTo>
                <a:lnTo>
                  <a:pt x="10942" y="2643"/>
                </a:lnTo>
                <a:cubicBezTo>
                  <a:pt x="10926" y="2674"/>
                  <a:pt x="10910" y="2722"/>
                  <a:pt x="10895" y="2754"/>
                </a:cubicBezTo>
                <a:lnTo>
                  <a:pt x="10752" y="2785"/>
                </a:lnTo>
                <a:cubicBezTo>
                  <a:pt x="10736" y="2849"/>
                  <a:pt x="10705" y="2896"/>
                  <a:pt x="10689" y="2944"/>
                </a:cubicBezTo>
                <a:lnTo>
                  <a:pt x="10325" y="2944"/>
                </a:lnTo>
                <a:lnTo>
                  <a:pt x="10024" y="3181"/>
                </a:lnTo>
                <a:lnTo>
                  <a:pt x="9770" y="3181"/>
                </a:lnTo>
                <a:lnTo>
                  <a:pt x="9564" y="3419"/>
                </a:lnTo>
                <a:lnTo>
                  <a:pt x="9343" y="3466"/>
                </a:lnTo>
                <a:lnTo>
                  <a:pt x="9454" y="3561"/>
                </a:lnTo>
                <a:cubicBezTo>
                  <a:pt x="9153" y="3609"/>
                  <a:pt x="8868" y="3767"/>
                  <a:pt x="8662" y="3989"/>
                </a:cubicBezTo>
                <a:lnTo>
                  <a:pt x="7902" y="4305"/>
                </a:lnTo>
                <a:cubicBezTo>
                  <a:pt x="7886" y="4337"/>
                  <a:pt x="7870" y="4369"/>
                  <a:pt x="7870" y="4416"/>
                </a:cubicBezTo>
                <a:cubicBezTo>
                  <a:pt x="7601" y="4495"/>
                  <a:pt x="7364" y="4638"/>
                  <a:pt x="7174" y="4828"/>
                </a:cubicBezTo>
                <a:cubicBezTo>
                  <a:pt x="7031" y="4891"/>
                  <a:pt x="6920" y="4939"/>
                  <a:pt x="6809" y="4970"/>
                </a:cubicBezTo>
                <a:lnTo>
                  <a:pt x="6778" y="5097"/>
                </a:lnTo>
                <a:lnTo>
                  <a:pt x="6604" y="5144"/>
                </a:lnTo>
                <a:lnTo>
                  <a:pt x="6572" y="5271"/>
                </a:lnTo>
                <a:lnTo>
                  <a:pt x="6255" y="5287"/>
                </a:lnTo>
                <a:lnTo>
                  <a:pt x="6065" y="5445"/>
                </a:lnTo>
                <a:lnTo>
                  <a:pt x="5939" y="5461"/>
                </a:lnTo>
                <a:cubicBezTo>
                  <a:pt x="5923" y="5524"/>
                  <a:pt x="5891" y="5572"/>
                  <a:pt x="5875" y="5604"/>
                </a:cubicBezTo>
                <a:cubicBezTo>
                  <a:pt x="5867" y="5612"/>
                  <a:pt x="5859" y="5615"/>
                  <a:pt x="5850" y="5615"/>
                </a:cubicBezTo>
                <a:cubicBezTo>
                  <a:pt x="5840" y="5615"/>
                  <a:pt x="5828" y="5612"/>
                  <a:pt x="5812" y="5604"/>
                </a:cubicBezTo>
                <a:cubicBezTo>
                  <a:pt x="5727" y="5604"/>
                  <a:pt x="5693" y="5704"/>
                  <a:pt x="5598" y="5704"/>
                </a:cubicBezTo>
                <a:cubicBezTo>
                  <a:pt x="5586" y="5704"/>
                  <a:pt x="5573" y="5702"/>
                  <a:pt x="5559" y="5699"/>
                </a:cubicBezTo>
                <a:cubicBezTo>
                  <a:pt x="5464" y="5762"/>
                  <a:pt x="5400" y="5873"/>
                  <a:pt x="5258" y="5873"/>
                </a:cubicBezTo>
                <a:cubicBezTo>
                  <a:pt x="5099" y="6015"/>
                  <a:pt x="4941" y="6158"/>
                  <a:pt x="4799" y="6269"/>
                </a:cubicBezTo>
                <a:lnTo>
                  <a:pt x="4640" y="6316"/>
                </a:lnTo>
                <a:lnTo>
                  <a:pt x="4640" y="6411"/>
                </a:lnTo>
                <a:lnTo>
                  <a:pt x="4735" y="6490"/>
                </a:lnTo>
                <a:cubicBezTo>
                  <a:pt x="4672" y="6522"/>
                  <a:pt x="4609" y="6554"/>
                  <a:pt x="4545" y="6585"/>
                </a:cubicBezTo>
                <a:cubicBezTo>
                  <a:pt x="4517" y="6608"/>
                  <a:pt x="4483" y="6612"/>
                  <a:pt x="4448" y="6612"/>
                </a:cubicBezTo>
                <a:cubicBezTo>
                  <a:pt x="4424" y="6612"/>
                  <a:pt x="4401" y="6610"/>
                  <a:pt x="4378" y="6610"/>
                </a:cubicBezTo>
                <a:cubicBezTo>
                  <a:pt x="4338" y="6610"/>
                  <a:pt x="4302" y="6616"/>
                  <a:pt x="4276" y="6649"/>
                </a:cubicBezTo>
                <a:cubicBezTo>
                  <a:pt x="4213" y="6712"/>
                  <a:pt x="4134" y="6680"/>
                  <a:pt x="4086" y="6712"/>
                </a:cubicBezTo>
                <a:lnTo>
                  <a:pt x="3864" y="6918"/>
                </a:lnTo>
                <a:lnTo>
                  <a:pt x="3975" y="7076"/>
                </a:lnTo>
                <a:lnTo>
                  <a:pt x="3706" y="7298"/>
                </a:lnTo>
                <a:cubicBezTo>
                  <a:pt x="3690" y="7295"/>
                  <a:pt x="3676" y="7293"/>
                  <a:pt x="3663" y="7293"/>
                </a:cubicBezTo>
                <a:cubicBezTo>
                  <a:pt x="3541" y="7293"/>
                  <a:pt x="3504" y="7413"/>
                  <a:pt x="3389" y="7456"/>
                </a:cubicBezTo>
                <a:lnTo>
                  <a:pt x="3326" y="7314"/>
                </a:lnTo>
                <a:cubicBezTo>
                  <a:pt x="3289" y="7306"/>
                  <a:pt x="3253" y="7296"/>
                  <a:pt x="3222" y="7296"/>
                </a:cubicBezTo>
                <a:cubicBezTo>
                  <a:pt x="3187" y="7296"/>
                  <a:pt x="3160" y="7310"/>
                  <a:pt x="3152" y="7361"/>
                </a:cubicBezTo>
                <a:cubicBezTo>
                  <a:pt x="3104" y="7409"/>
                  <a:pt x="3025" y="7440"/>
                  <a:pt x="2962" y="7456"/>
                </a:cubicBezTo>
                <a:cubicBezTo>
                  <a:pt x="2883" y="7472"/>
                  <a:pt x="2819" y="7535"/>
                  <a:pt x="2772" y="7599"/>
                </a:cubicBezTo>
                <a:cubicBezTo>
                  <a:pt x="2799" y="7626"/>
                  <a:pt x="2827" y="7633"/>
                  <a:pt x="2853" y="7633"/>
                </a:cubicBezTo>
                <a:cubicBezTo>
                  <a:pt x="2877" y="7633"/>
                  <a:pt x="2901" y="7627"/>
                  <a:pt x="2922" y="7627"/>
                </a:cubicBezTo>
                <a:cubicBezTo>
                  <a:pt x="2930" y="7627"/>
                  <a:pt x="2938" y="7628"/>
                  <a:pt x="2946" y="7630"/>
                </a:cubicBezTo>
                <a:cubicBezTo>
                  <a:pt x="2962" y="7614"/>
                  <a:pt x="2994" y="7583"/>
                  <a:pt x="3025" y="7551"/>
                </a:cubicBezTo>
                <a:lnTo>
                  <a:pt x="3025" y="7551"/>
                </a:lnTo>
                <a:cubicBezTo>
                  <a:pt x="3089" y="7630"/>
                  <a:pt x="3009" y="7630"/>
                  <a:pt x="2946" y="7630"/>
                </a:cubicBezTo>
                <a:cubicBezTo>
                  <a:pt x="2962" y="7709"/>
                  <a:pt x="2867" y="7725"/>
                  <a:pt x="2819" y="7804"/>
                </a:cubicBezTo>
                <a:lnTo>
                  <a:pt x="2709" y="7725"/>
                </a:lnTo>
                <a:lnTo>
                  <a:pt x="2614" y="7804"/>
                </a:lnTo>
                <a:lnTo>
                  <a:pt x="2297" y="7804"/>
                </a:lnTo>
                <a:cubicBezTo>
                  <a:pt x="2265" y="7836"/>
                  <a:pt x="2202" y="7868"/>
                  <a:pt x="2186" y="7915"/>
                </a:cubicBezTo>
                <a:cubicBezTo>
                  <a:pt x="2157" y="7988"/>
                  <a:pt x="2141" y="8060"/>
                  <a:pt x="2043" y="8060"/>
                </a:cubicBezTo>
                <a:cubicBezTo>
                  <a:pt x="2033" y="8060"/>
                  <a:pt x="2023" y="8059"/>
                  <a:pt x="2012" y="8058"/>
                </a:cubicBezTo>
                <a:cubicBezTo>
                  <a:pt x="1933" y="8153"/>
                  <a:pt x="1822" y="8121"/>
                  <a:pt x="1711" y="8137"/>
                </a:cubicBezTo>
                <a:cubicBezTo>
                  <a:pt x="1660" y="8205"/>
                  <a:pt x="1595" y="8218"/>
                  <a:pt x="1528" y="8218"/>
                </a:cubicBezTo>
                <a:cubicBezTo>
                  <a:pt x="1487" y="8218"/>
                  <a:pt x="1446" y="8213"/>
                  <a:pt x="1407" y="8213"/>
                </a:cubicBezTo>
                <a:cubicBezTo>
                  <a:pt x="1391" y="8213"/>
                  <a:pt x="1377" y="8214"/>
                  <a:pt x="1363" y="8216"/>
                </a:cubicBezTo>
                <a:cubicBezTo>
                  <a:pt x="1331" y="8232"/>
                  <a:pt x="1299" y="8248"/>
                  <a:pt x="1283" y="8264"/>
                </a:cubicBezTo>
                <a:lnTo>
                  <a:pt x="1378" y="8343"/>
                </a:lnTo>
                <a:cubicBezTo>
                  <a:pt x="1378" y="8374"/>
                  <a:pt x="1378" y="8398"/>
                  <a:pt x="1396" y="8398"/>
                </a:cubicBezTo>
                <a:cubicBezTo>
                  <a:pt x="1405" y="8398"/>
                  <a:pt x="1420" y="8391"/>
                  <a:pt x="1442" y="8374"/>
                </a:cubicBezTo>
                <a:lnTo>
                  <a:pt x="1442" y="8374"/>
                </a:lnTo>
                <a:cubicBezTo>
                  <a:pt x="1315" y="8485"/>
                  <a:pt x="1252" y="8438"/>
                  <a:pt x="1173" y="8517"/>
                </a:cubicBezTo>
                <a:lnTo>
                  <a:pt x="1173" y="8913"/>
                </a:lnTo>
                <a:cubicBezTo>
                  <a:pt x="1173" y="8929"/>
                  <a:pt x="1141" y="8960"/>
                  <a:pt x="1125" y="8976"/>
                </a:cubicBezTo>
                <a:cubicBezTo>
                  <a:pt x="1107" y="8969"/>
                  <a:pt x="1089" y="8967"/>
                  <a:pt x="1072" y="8967"/>
                </a:cubicBezTo>
                <a:cubicBezTo>
                  <a:pt x="1040" y="8967"/>
                  <a:pt x="1009" y="8974"/>
                  <a:pt x="979" y="8974"/>
                </a:cubicBezTo>
                <a:cubicBezTo>
                  <a:pt x="952" y="8974"/>
                  <a:pt x="927" y="8968"/>
                  <a:pt x="903" y="8944"/>
                </a:cubicBezTo>
                <a:cubicBezTo>
                  <a:pt x="888" y="8881"/>
                  <a:pt x="888" y="8818"/>
                  <a:pt x="856" y="8754"/>
                </a:cubicBezTo>
                <a:cubicBezTo>
                  <a:pt x="824" y="8675"/>
                  <a:pt x="777" y="8612"/>
                  <a:pt x="729" y="8549"/>
                </a:cubicBezTo>
                <a:cubicBezTo>
                  <a:pt x="718" y="8546"/>
                  <a:pt x="708" y="8546"/>
                  <a:pt x="699" y="8546"/>
                </a:cubicBezTo>
                <a:cubicBezTo>
                  <a:pt x="637" y="8546"/>
                  <a:pt x="596" y="8585"/>
                  <a:pt x="555" y="8612"/>
                </a:cubicBezTo>
                <a:cubicBezTo>
                  <a:pt x="534" y="8626"/>
                  <a:pt x="506" y="8634"/>
                  <a:pt x="479" y="8634"/>
                </a:cubicBezTo>
                <a:cubicBezTo>
                  <a:pt x="446" y="8634"/>
                  <a:pt x="414" y="8622"/>
                  <a:pt x="397" y="8596"/>
                </a:cubicBezTo>
                <a:lnTo>
                  <a:pt x="397" y="8469"/>
                </a:lnTo>
                <a:lnTo>
                  <a:pt x="286" y="8469"/>
                </a:lnTo>
                <a:lnTo>
                  <a:pt x="191" y="8612"/>
                </a:lnTo>
                <a:lnTo>
                  <a:pt x="191" y="8739"/>
                </a:lnTo>
                <a:lnTo>
                  <a:pt x="1" y="9024"/>
                </a:lnTo>
                <a:cubicBezTo>
                  <a:pt x="96" y="9087"/>
                  <a:pt x="175" y="9166"/>
                  <a:pt x="223" y="9277"/>
                </a:cubicBezTo>
                <a:cubicBezTo>
                  <a:pt x="270" y="9372"/>
                  <a:pt x="397" y="9435"/>
                  <a:pt x="492" y="9515"/>
                </a:cubicBezTo>
                <a:cubicBezTo>
                  <a:pt x="492" y="9546"/>
                  <a:pt x="492" y="9594"/>
                  <a:pt x="492" y="9625"/>
                </a:cubicBezTo>
                <a:cubicBezTo>
                  <a:pt x="333" y="9594"/>
                  <a:pt x="270" y="9451"/>
                  <a:pt x="128" y="9388"/>
                </a:cubicBezTo>
                <a:lnTo>
                  <a:pt x="1" y="9420"/>
                </a:lnTo>
                <a:lnTo>
                  <a:pt x="96" y="9515"/>
                </a:lnTo>
                <a:lnTo>
                  <a:pt x="96" y="9625"/>
                </a:lnTo>
                <a:lnTo>
                  <a:pt x="302" y="9752"/>
                </a:lnTo>
                <a:lnTo>
                  <a:pt x="302" y="9926"/>
                </a:lnTo>
                <a:lnTo>
                  <a:pt x="444" y="10053"/>
                </a:lnTo>
                <a:lnTo>
                  <a:pt x="745" y="10053"/>
                </a:lnTo>
                <a:lnTo>
                  <a:pt x="824" y="10116"/>
                </a:lnTo>
                <a:cubicBezTo>
                  <a:pt x="861" y="10132"/>
                  <a:pt x="896" y="10136"/>
                  <a:pt x="928" y="10136"/>
                </a:cubicBezTo>
                <a:cubicBezTo>
                  <a:pt x="953" y="10136"/>
                  <a:pt x="977" y="10133"/>
                  <a:pt x="996" y="10133"/>
                </a:cubicBezTo>
                <a:cubicBezTo>
                  <a:pt x="1026" y="10133"/>
                  <a:pt x="1049" y="10138"/>
                  <a:pt x="1062" y="10164"/>
                </a:cubicBezTo>
                <a:cubicBezTo>
                  <a:pt x="1109" y="10211"/>
                  <a:pt x="1062" y="10290"/>
                  <a:pt x="1157" y="10290"/>
                </a:cubicBezTo>
                <a:cubicBezTo>
                  <a:pt x="1231" y="10246"/>
                  <a:pt x="1263" y="10146"/>
                  <a:pt x="1422" y="10146"/>
                </a:cubicBezTo>
                <a:cubicBezTo>
                  <a:pt x="1433" y="10146"/>
                  <a:pt x="1445" y="10147"/>
                  <a:pt x="1458" y="10148"/>
                </a:cubicBezTo>
                <a:lnTo>
                  <a:pt x="1600" y="10306"/>
                </a:lnTo>
                <a:lnTo>
                  <a:pt x="1822" y="10306"/>
                </a:lnTo>
                <a:lnTo>
                  <a:pt x="1933" y="10385"/>
                </a:lnTo>
                <a:lnTo>
                  <a:pt x="2265" y="10385"/>
                </a:lnTo>
                <a:cubicBezTo>
                  <a:pt x="2265" y="10306"/>
                  <a:pt x="2329" y="10306"/>
                  <a:pt x="2424" y="10306"/>
                </a:cubicBezTo>
                <a:cubicBezTo>
                  <a:pt x="2459" y="10330"/>
                  <a:pt x="2494" y="10397"/>
                  <a:pt x="2563" y="10397"/>
                </a:cubicBezTo>
                <a:cubicBezTo>
                  <a:pt x="2586" y="10397"/>
                  <a:pt x="2613" y="10390"/>
                  <a:pt x="2645" y="10370"/>
                </a:cubicBezTo>
                <a:lnTo>
                  <a:pt x="2709" y="10227"/>
                </a:lnTo>
                <a:lnTo>
                  <a:pt x="2899" y="10227"/>
                </a:lnTo>
                <a:lnTo>
                  <a:pt x="2994" y="10148"/>
                </a:lnTo>
                <a:lnTo>
                  <a:pt x="3152" y="10243"/>
                </a:lnTo>
                <a:lnTo>
                  <a:pt x="3294" y="10164"/>
                </a:lnTo>
                <a:cubicBezTo>
                  <a:pt x="3405" y="10195"/>
                  <a:pt x="3421" y="10290"/>
                  <a:pt x="3548" y="10306"/>
                </a:cubicBezTo>
                <a:cubicBezTo>
                  <a:pt x="3896" y="10164"/>
                  <a:pt x="4260" y="10005"/>
                  <a:pt x="4624" y="9847"/>
                </a:cubicBezTo>
                <a:lnTo>
                  <a:pt x="4624" y="9752"/>
                </a:lnTo>
                <a:cubicBezTo>
                  <a:pt x="4704" y="9736"/>
                  <a:pt x="4767" y="9705"/>
                  <a:pt x="4830" y="9673"/>
                </a:cubicBezTo>
                <a:cubicBezTo>
                  <a:pt x="4903" y="9629"/>
                  <a:pt x="4936" y="9544"/>
                  <a:pt x="5041" y="9544"/>
                </a:cubicBezTo>
                <a:cubicBezTo>
                  <a:pt x="5049" y="9544"/>
                  <a:pt x="5058" y="9545"/>
                  <a:pt x="5068" y="9546"/>
                </a:cubicBezTo>
                <a:cubicBezTo>
                  <a:pt x="5107" y="9494"/>
                  <a:pt x="5168" y="9463"/>
                  <a:pt x="5224" y="9463"/>
                </a:cubicBezTo>
                <a:cubicBezTo>
                  <a:pt x="5236" y="9463"/>
                  <a:pt x="5247" y="9464"/>
                  <a:pt x="5258" y="9467"/>
                </a:cubicBezTo>
                <a:lnTo>
                  <a:pt x="5654" y="9135"/>
                </a:lnTo>
                <a:lnTo>
                  <a:pt x="5701" y="9135"/>
                </a:lnTo>
                <a:lnTo>
                  <a:pt x="5986" y="9024"/>
                </a:lnTo>
                <a:cubicBezTo>
                  <a:pt x="6002" y="9008"/>
                  <a:pt x="6034" y="8992"/>
                  <a:pt x="6049" y="8976"/>
                </a:cubicBezTo>
                <a:lnTo>
                  <a:pt x="6176" y="9055"/>
                </a:lnTo>
                <a:cubicBezTo>
                  <a:pt x="6303" y="8834"/>
                  <a:pt x="6604" y="8786"/>
                  <a:pt x="6794" y="8596"/>
                </a:cubicBezTo>
                <a:cubicBezTo>
                  <a:pt x="6873" y="8533"/>
                  <a:pt x="6968" y="8501"/>
                  <a:pt x="7063" y="8469"/>
                </a:cubicBezTo>
                <a:cubicBezTo>
                  <a:pt x="7069" y="8466"/>
                  <a:pt x="7075" y="8465"/>
                  <a:pt x="7083" y="8465"/>
                </a:cubicBezTo>
                <a:cubicBezTo>
                  <a:pt x="7113" y="8465"/>
                  <a:pt x="7151" y="8488"/>
                  <a:pt x="7189" y="8501"/>
                </a:cubicBezTo>
                <a:lnTo>
                  <a:pt x="6904" y="8754"/>
                </a:lnTo>
                <a:lnTo>
                  <a:pt x="6857" y="8865"/>
                </a:lnTo>
                <a:lnTo>
                  <a:pt x="6572" y="8913"/>
                </a:lnTo>
                <a:lnTo>
                  <a:pt x="6683" y="9024"/>
                </a:lnTo>
                <a:cubicBezTo>
                  <a:pt x="6635" y="9055"/>
                  <a:pt x="6572" y="9103"/>
                  <a:pt x="6524" y="9166"/>
                </a:cubicBezTo>
                <a:cubicBezTo>
                  <a:pt x="6493" y="9198"/>
                  <a:pt x="6461" y="9245"/>
                  <a:pt x="6461" y="9309"/>
                </a:cubicBezTo>
                <a:lnTo>
                  <a:pt x="6239" y="9309"/>
                </a:lnTo>
                <a:cubicBezTo>
                  <a:pt x="6144" y="9451"/>
                  <a:pt x="5923" y="9467"/>
                  <a:pt x="5796" y="9594"/>
                </a:cubicBezTo>
                <a:cubicBezTo>
                  <a:pt x="5828" y="9625"/>
                  <a:pt x="5859" y="9657"/>
                  <a:pt x="5907" y="9689"/>
                </a:cubicBezTo>
                <a:lnTo>
                  <a:pt x="5321" y="9926"/>
                </a:lnTo>
                <a:cubicBezTo>
                  <a:pt x="5305" y="9990"/>
                  <a:pt x="5305" y="10053"/>
                  <a:pt x="5289" y="10132"/>
                </a:cubicBezTo>
                <a:lnTo>
                  <a:pt x="5052" y="10148"/>
                </a:lnTo>
                <a:lnTo>
                  <a:pt x="4925" y="10259"/>
                </a:lnTo>
                <a:cubicBezTo>
                  <a:pt x="4909" y="10306"/>
                  <a:pt x="4894" y="10354"/>
                  <a:pt x="4894" y="10370"/>
                </a:cubicBezTo>
                <a:lnTo>
                  <a:pt x="4719" y="10433"/>
                </a:lnTo>
                <a:lnTo>
                  <a:pt x="4719" y="10607"/>
                </a:lnTo>
                <a:lnTo>
                  <a:pt x="4260" y="10813"/>
                </a:lnTo>
                <a:lnTo>
                  <a:pt x="4165" y="10734"/>
                </a:lnTo>
                <a:cubicBezTo>
                  <a:pt x="4070" y="10924"/>
                  <a:pt x="4070" y="10924"/>
                  <a:pt x="3833" y="11035"/>
                </a:cubicBezTo>
                <a:lnTo>
                  <a:pt x="3833" y="11177"/>
                </a:lnTo>
                <a:lnTo>
                  <a:pt x="3500" y="11573"/>
                </a:lnTo>
                <a:lnTo>
                  <a:pt x="3358" y="11478"/>
                </a:lnTo>
                <a:cubicBezTo>
                  <a:pt x="3136" y="11510"/>
                  <a:pt x="3168" y="11684"/>
                  <a:pt x="3073" y="11763"/>
                </a:cubicBezTo>
                <a:cubicBezTo>
                  <a:pt x="3041" y="11779"/>
                  <a:pt x="3041" y="11795"/>
                  <a:pt x="3073" y="11810"/>
                </a:cubicBezTo>
                <a:lnTo>
                  <a:pt x="3231" y="11842"/>
                </a:lnTo>
                <a:cubicBezTo>
                  <a:pt x="3231" y="11890"/>
                  <a:pt x="3215" y="11937"/>
                  <a:pt x="3215" y="11985"/>
                </a:cubicBezTo>
                <a:lnTo>
                  <a:pt x="2946" y="11985"/>
                </a:lnTo>
                <a:cubicBezTo>
                  <a:pt x="2962" y="12095"/>
                  <a:pt x="3104" y="12111"/>
                  <a:pt x="3136" y="12206"/>
                </a:cubicBezTo>
                <a:lnTo>
                  <a:pt x="2867" y="12317"/>
                </a:lnTo>
                <a:lnTo>
                  <a:pt x="2819" y="12159"/>
                </a:lnTo>
                <a:lnTo>
                  <a:pt x="2614" y="12159"/>
                </a:lnTo>
                <a:lnTo>
                  <a:pt x="2519" y="12238"/>
                </a:lnTo>
                <a:lnTo>
                  <a:pt x="2439" y="12175"/>
                </a:lnTo>
                <a:cubicBezTo>
                  <a:pt x="2234" y="12206"/>
                  <a:pt x="2313" y="12380"/>
                  <a:pt x="2170" y="12444"/>
                </a:cubicBezTo>
                <a:lnTo>
                  <a:pt x="2170" y="12602"/>
                </a:lnTo>
                <a:lnTo>
                  <a:pt x="2265" y="12745"/>
                </a:lnTo>
                <a:cubicBezTo>
                  <a:pt x="2350" y="12745"/>
                  <a:pt x="2397" y="12644"/>
                  <a:pt x="2484" y="12644"/>
                </a:cubicBezTo>
                <a:cubicBezTo>
                  <a:pt x="2495" y="12644"/>
                  <a:pt x="2506" y="12646"/>
                  <a:pt x="2519" y="12650"/>
                </a:cubicBezTo>
                <a:cubicBezTo>
                  <a:pt x="2519" y="12650"/>
                  <a:pt x="2550" y="12618"/>
                  <a:pt x="2550" y="12602"/>
                </a:cubicBezTo>
                <a:lnTo>
                  <a:pt x="2360" y="12539"/>
                </a:lnTo>
                <a:cubicBezTo>
                  <a:pt x="2376" y="12507"/>
                  <a:pt x="2376" y="12460"/>
                  <a:pt x="2376" y="12396"/>
                </a:cubicBezTo>
                <a:cubicBezTo>
                  <a:pt x="2410" y="12405"/>
                  <a:pt x="2444" y="12409"/>
                  <a:pt x="2477" y="12409"/>
                </a:cubicBezTo>
                <a:cubicBezTo>
                  <a:pt x="2568" y="12409"/>
                  <a:pt x="2655" y="12379"/>
                  <a:pt x="2724" y="12333"/>
                </a:cubicBezTo>
                <a:lnTo>
                  <a:pt x="2756" y="12365"/>
                </a:lnTo>
                <a:lnTo>
                  <a:pt x="2756" y="12444"/>
                </a:lnTo>
                <a:lnTo>
                  <a:pt x="2661" y="12539"/>
                </a:lnTo>
                <a:cubicBezTo>
                  <a:pt x="2645" y="12602"/>
                  <a:pt x="2693" y="12665"/>
                  <a:pt x="2629" y="12729"/>
                </a:cubicBezTo>
                <a:lnTo>
                  <a:pt x="2455" y="12776"/>
                </a:lnTo>
                <a:lnTo>
                  <a:pt x="2455" y="12982"/>
                </a:lnTo>
                <a:cubicBezTo>
                  <a:pt x="2439" y="12998"/>
                  <a:pt x="2392" y="12998"/>
                  <a:pt x="2392" y="13014"/>
                </a:cubicBezTo>
                <a:cubicBezTo>
                  <a:pt x="2376" y="13093"/>
                  <a:pt x="2313" y="13188"/>
                  <a:pt x="2424" y="13235"/>
                </a:cubicBezTo>
                <a:cubicBezTo>
                  <a:pt x="2442" y="13245"/>
                  <a:pt x="2458" y="13248"/>
                  <a:pt x="2472" y="13248"/>
                </a:cubicBezTo>
                <a:cubicBezTo>
                  <a:pt x="2532" y="13248"/>
                  <a:pt x="2562" y="13182"/>
                  <a:pt x="2614" y="13156"/>
                </a:cubicBezTo>
                <a:lnTo>
                  <a:pt x="2756" y="13283"/>
                </a:lnTo>
                <a:cubicBezTo>
                  <a:pt x="2756" y="13315"/>
                  <a:pt x="2740" y="13362"/>
                  <a:pt x="2740" y="13394"/>
                </a:cubicBezTo>
                <a:lnTo>
                  <a:pt x="2455" y="13425"/>
                </a:lnTo>
                <a:cubicBezTo>
                  <a:pt x="2534" y="13584"/>
                  <a:pt x="2329" y="13600"/>
                  <a:pt x="2281" y="13710"/>
                </a:cubicBezTo>
                <a:lnTo>
                  <a:pt x="2360" y="13790"/>
                </a:lnTo>
                <a:cubicBezTo>
                  <a:pt x="2321" y="13825"/>
                  <a:pt x="2290" y="13838"/>
                  <a:pt x="2263" y="13838"/>
                </a:cubicBezTo>
                <a:cubicBezTo>
                  <a:pt x="2189" y="13838"/>
                  <a:pt x="2150" y="13739"/>
                  <a:pt x="2081" y="13739"/>
                </a:cubicBezTo>
                <a:cubicBezTo>
                  <a:pt x="2074" y="13739"/>
                  <a:pt x="2067" y="13740"/>
                  <a:pt x="2059" y="13742"/>
                </a:cubicBezTo>
                <a:cubicBezTo>
                  <a:pt x="1964" y="13805"/>
                  <a:pt x="1949" y="13837"/>
                  <a:pt x="1996" y="13885"/>
                </a:cubicBezTo>
                <a:cubicBezTo>
                  <a:pt x="2059" y="13948"/>
                  <a:pt x="2107" y="13995"/>
                  <a:pt x="2044" y="14059"/>
                </a:cubicBezTo>
                <a:cubicBezTo>
                  <a:pt x="2016" y="14075"/>
                  <a:pt x="1985" y="14080"/>
                  <a:pt x="1953" y="14080"/>
                </a:cubicBezTo>
                <a:cubicBezTo>
                  <a:pt x="1901" y="14080"/>
                  <a:pt x="1845" y="14066"/>
                  <a:pt x="1796" y="14066"/>
                </a:cubicBezTo>
                <a:cubicBezTo>
                  <a:pt x="1757" y="14066"/>
                  <a:pt x="1722" y="14075"/>
                  <a:pt x="1695" y="14106"/>
                </a:cubicBezTo>
                <a:cubicBezTo>
                  <a:pt x="1806" y="14296"/>
                  <a:pt x="1917" y="14486"/>
                  <a:pt x="2028" y="14660"/>
                </a:cubicBezTo>
                <a:lnTo>
                  <a:pt x="2154" y="14660"/>
                </a:lnTo>
                <a:cubicBezTo>
                  <a:pt x="2170" y="14613"/>
                  <a:pt x="2107" y="14534"/>
                  <a:pt x="2202" y="14502"/>
                </a:cubicBezTo>
                <a:lnTo>
                  <a:pt x="2202" y="14502"/>
                </a:lnTo>
                <a:cubicBezTo>
                  <a:pt x="2249" y="14613"/>
                  <a:pt x="2249" y="14613"/>
                  <a:pt x="2154" y="14660"/>
                </a:cubicBezTo>
                <a:cubicBezTo>
                  <a:pt x="2170" y="14740"/>
                  <a:pt x="2075" y="14740"/>
                  <a:pt x="2059" y="14803"/>
                </a:cubicBezTo>
                <a:lnTo>
                  <a:pt x="2186" y="14914"/>
                </a:lnTo>
                <a:cubicBezTo>
                  <a:pt x="2217" y="14921"/>
                  <a:pt x="2249" y="14923"/>
                  <a:pt x="2281" y="14923"/>
                </a:cubicBezTo>
                <a:cubicBezTo>
                  <a:pt x="2352" y="14923"/>
                  <a:pt x="2424" y="14911"/>
                  <a:pt x="2489" y="14911"/>
                </a:cubicBezTo>
                <a:cubicBezTo>
                  <a:pt x="2528" y="14911"/>
                  <a:pt x="2565" y="14916"/>
                  <a:pt x="2598" y="14930"/>
                </a:cubicBezTo>
                <a:lnTo>
                  <a:pt x="2693" y="14993"/>
                </a:lnTo>
                <a:lnTo>
                  <a:pt x="2788" y="14819"/>
                </a:lnTo>
                <a:lnTo>
                  <a:pt x="2946" y="14866"/>
                </a:lnTo>
                <a:lnTo>
                  <a:pt x="2835" y="14961"/>
                </a:lnTo>
                <a:cubicBezTo>
                  <a:pt x="2835" y="14993"/>
                  <a:pt x="2851" y="15040"/>
                  <a:pt x="2851" y="15056"/>
                </a:cubicBezTo>
                <a:cubicBezTo>
                  <a:pt x="2891" y="15081"/>
                  <a:pt x="2933" y="15087"/>
                  <a:pt x="2975" y="15087"/>
                </a:cubicBezTo>
                <a:cubicBezTo>
                  <a:pt x="3013" y="15087"/>
                  <a:pt x="3051" y="15082"/>
                  <a:pt x="3088" y="15082"/>
                </a:cubicBezTo>
                <a:cubicBezTo>
                  <a:pt x="3139" y="15082"/>
                  <a:pt x="3187" y="15092"/>
                  <a:pt x="3231" y="15135"/>
                </a:cubicBezTo>
                <a:lnTo>
                  <a:pt x="3120" y="15230"/>
                </a:lnTo>
                <a:lnTo>
                  <a:pt x="3279" y="15262"/>
                </a:lnTo>
                <a:lnTo>
                  <a:pt x="3421" y="15120"/>
                </a:lnTo>
                <a:cubicBezTo>
                  <a:pt x="3469" y="15040"/>
                  <a:pt x="3374" y="14930"/>
                  <a:pt x="3484" y="14835"/>
                </a:cubicBezTo>
                <a:lnTo>
                  <a:pt x="3674" y="14993"/>
                </a:lnTo>
                <a:lnTo>
                  <a:pt x="4054" y="14993"/>
                </a:lnTo>
                <a:cubicBezTo>
                  <a:pt x="4070" y="14993"/>
                  <a:pt x="4102" y="14977"/>
                  <a:pt x="4118" y="14961"/>
                </a:cubicBezTo>
                <a:cubicBezTo>
                  <a:pt x="4134" y="14898"/>
                  <a:pt x="4086" y="14819"/>
                  <a:pt x="4165" y="14755"/>
                </a:cubicBezTo>
                <a:lnTo>
                  <a:pt x="4292" y="14771"/>
                </a:lnTo>
                <a:cubicBezTo>
                  <a:pt x="4308" y="14819"/>
                  <a:pt x="4339" y="14866"/>
                  <a:pt x="4355" y="14930"/>
                </a:cubicBezTo>
                <a:lnTo>
                  <a:pt x="4466" y="14835"/>
                </a:lnTo>
                <a:lnTo>
                  <a:pt x="4767" y="14835"/>
                </a:lnTo>
                <a:lnTo>
                  <a:pt x="4878" y="14755"/>
                </a:lnTo>
                <a:lnTo>
                  <a:pt x="6065" y="14755"/>
                </a:lnTo>
                <a:cubicBezTo>
                  <a:pt x="6082" y="14678"/>
                  <a:pt x="6132" y="14666"/>
                  <a:pt x="6189" y="14666"/>
                </a:cubicBezTo>
                <a:cubicBezTo>
                  <a:pt x="6215" y="14666"/>
                  <a:pt x="6243" y="14669"/>
                  <a:pt x="6271" y="14669"/>
                </a:cubicBezTo>
                <a:cubicBezTo>
                  <a:pt x="6293" y="14669"/>
                  <a:pt x="6315" y="14667"/>
                  <a:pt x="6334" y="14660"/>
                </a:cubicBezTo>
                <a:lnTo>
                  <a:pt x="6619" y="14423"/>
                </a:lnTo>
                <a:lnTo>
                  <a:pt x="6825" y="14423"/>
                </a:lnTo>
                <a:lnTo>
                  <a:pt x="7031" y="14249"/>
                </a:lnTo>
                <a:cubicBezTo>
                  <a:pt x="7042" y="14249"/>
                  <a:pt x="7053" y="14250"/>
                  <a:pt x="7064" y="14250"/>
                </a:cubicBezTo>
                <a:cubicBezTo>
                  <a:pt x="7284" y="14250"/>
                  <a:pt x="7437" y="14105"/>
                  <a:pt x="7633" y="14075"/>
                </a:cubicBezTo>
                <a:lnTo>
                  <a:pt x="7918" y="13837"/>
                </a:lnTo>
                <a:lnTo>
                  <a:pt x="8187" y="13837"/>
                </a:lnTo>
                <a:lnTo>
                  <a:pt x="8409" y="13584"/>
                </a:lnTo>
                <a:lnTo>
                  <a:pt x="8488" y="13647"/>
                </a:lnTo>
                <a:lnTo>
                  <a:pt x="8694" y="13568"/>
                </a:lnTo>
                <a:cubicBezTo>
                  <a:pt x="8836" y="13505"/>
                  <a:pt x="8947" y="13378"/>
                  <a:pt x="8994" y="13235"/>
                </a:cubicBezTo>
                <a:lnTo>
                  <a:pt x="9264" y="13235"/>
                </a:lnTo>
                <a:cubicBezTo>
                  <a:pt x="9295" y="13188"/>
                  <a:pt x="9343" y="13125"/>
                  <a:pt x="9406" y="13045"/>
                </a:cubicBezTo>
                <a:lnTo>
                  <a:pt x="9612" y="13156"/>
                </a:lnTo>
                <a:cubicBezTo>
                  <a:pt x="9691" y="12998"/>
                  <a:pt x="9945" y="12998"/>
                  <a:pt x="10071" y="12840"/>
                </a:cubicBezTo>
                <a:cubicBezTo>
                  <a:pt x="10071" y="12824"/>
                  <a:pt x="10103" y="12824"/>
                  <a:pt x="10103" y="12824"/>
                </a:cubicBezTo>
                <a:lnTo>
                  <a:pt x="10277" y="12824"/>
                </a:lnTo>
                <a:cubicBezTo>
                  <a:pt x="10404" y="12760"/>
                  <a:pt x="10420" y="12665"/>
                  <a:pt x="10483" y="12586"/>
                </a:cubicBezTo>
                <a:lnTo>
                  <a:pt x="10705" y="12586"/>
                </a:lnTo>
                <a:cubicBezTo>
                  <a:pt x="10784" y="12491"/>
                  <a:pt x="10863" y="12412"/>
                  <a:pt x="10958" y="12349"/>
                </a:cubicBezTo>
                <a:cubicBezTo>
                  <a:pt x="11069" y="12301"/>
                  <a:pt x="11195" y="12254"/>
                  <a:pt x="11322" y="12206"/>
                </a:cubicBezTo>
                <a:lnTo>
                  <a:pt x="11322" y="12127"/>
                </a:lnTo>
                <a:lnTo>
                  <a:pt x="11560" y="11921"/>
                </a:lnTo>
                <a:lnTo>
                  <a:pt x="11813" y="11921"/>
                </a:lnTo>
                <a:lnTo>
                  <a:pt x="12130" y="11668"/>
                </a:lnTo>
                <a:lnTo>
                  <a:pt x="12272" y="11668"/>
                </a:lnTo>
                <a:lnTo>
                  <a:pt x="12557" y="11541"/>
                </a:lnTo>
                <a:lnTo>
                  <a:pt x="12557" y="11462"/>
                </a:lnTo>
                <a:cubicBezTo>
                  <a:pt x="12620" y="11415"/>
                  <a:pt x="12668" y="11367"/>
                  <a:pt x="12715" y="11304"/>
                </a:cubicBezTo>
                <a:cubicBezTo>
                  <a:pt x="12779" y="11240"/>
                  <a:pt x="12937" y="11240"/>
                  <a:pt x="12969" y="11193"/>
                </a:cubicBezTo>
                <a:cubicBezTo>
                  <a:pt x="13000" y="11145"/>
                  <a:pt x="13095" y="11145"/>
                  <a:pt x="13159" y="11114"/>
                </a:cubicBezTo>
                <a:cubicBezTo>
                  <a:pt x="13236" y="11088"/>
                  <a:pt x="13303" y="11062"/>
                  <a:pt x="13377" y="11062"/>
                </a:cubicBezTo>
                <a:cubicBezTo>
                  <a:pt x="13394" y="11062"/>
                  <a:pt x="13410" y="11063"/>
                  <a:pt x="13428" y="11066"/>
                </a:cubicBezTo>
                <a:lnTo>
                  <a:pt x="13428" y="10955"/>
                </a:lnTo>
                <a:cubicBezTo>
                  <a:pt x="13507" y="10908"/>
                  <a:pt x="13618" y="10860"/>
                  <a:pt x="13713" y="10845"/>
                </a:cubicBezTo>
                <a:cubicBezTo>
                  <a:pt x="13840" y="10813"/>
                  <a:pt x="13871" y="10686"/>
                  <a:pt x="13966" y="10670"/>
                </a:cubicBezTo>
                <a:cubicBezTo>
                  <a:pt x="14077" y="10655"/>
                  <a:pt x="14172" y="10591"/>
                  <a:pt x="14235" y="10512"/>
                </a:cubicBezTo>
                <a:cubicBezTo>
                  <a:pt x="14315" y="10465"/>
                  <a:pt x="14394" y="10417"/>
                  <a:pt x="14473" y="10385"/>
                </a:cubicBezTo>
                <a:cubicBezTo>
                  <a:pt x="14536" y="10354"/>
                  <a:pt x="14631" y="10354"/>
                  <a:pt x="14663" y="10306"/>
                </a:cubicBezTo>
                <a:cubicBezTo>
                  <a:pt x="14790" y="10164"/>
                  <a:pt x="15011" y="10148"/>
                  <a:pt x="15122" y="10021"/>
                </a:cubicBezTo>
                <a:cubicBezTo>
                  <a:pt x="15233" y="9879"/>
                  <a:pt x="15455" y="9863"/>
                  <a:pt x="15565" y="9720"/>
                </a:cubicBezTo>
                <a:cubicBezTo>
                  <a:pt x="15629" y="9641"/>
                  <a:pt x="15708" y="9578"/>
                  <a:pt x="15787" y="9515"/>
                </a:cubicBezTo>
                <a:cubicBezTo>
                  <a:pt x="15898" y="9467"/>
                  <a:pt x="15961" y="9435"/>
                  <a:pt x="16056" y="9404"/>
                </a:cubicBezTo>
                <a:cubicBezTo>
                  <a:pt x="16151" y="9372"/>
                  <a:pt x="16262" y="9325"/>
                  <a:pt x="16341" y="9293"/>
                </a:cubicBezTo>
                <a:cubicBezTo>
                  <a:pt x="16436" y="9261"/>
                  <a:pt x="16452" y="9150"/>
                  <a:pt x="16579" y="9150"/>
                </a:cubicBezTo>
                <a:cubicBezTo>
                  <a:pt x="16705" y="9135"/>
                  <a:pt x="16721" y="8992"/>
                  <a:pt x="16832" y="8992"/>
                </a:cubicBezTo>
                <a:cubicBezTo>
                  <a:pt x="16959" y="8976"/>
                  <a:pt x="16975" y="8913"/>
                  <a:pt x="17070" y="8849"/>
                </a:cubicBezTo>
                <a:cubicBezTo>
                  <a:pt x="17149" y="8786"/>
                  <a:pt x="17228" y="8723"/>
                  <a:pt x="17291" y="8659"/>
                </a:cubicBezTo>
                <a:lnTo>
                  <a:pt x="17450" y="8659"/>
                </a:lnTo>
                <a:cubicBezTo>
                  <a:pt x="17386" y="8533"/>
                  <a:pt x="17497" y="8469"/>
                  <a:pt x="17592" y="8422"/>
                </a:cubicBezTo>
                <a:cubicBezTo>
                  <a:pt x="17750" y="8343"/>
                  <a:pt x="17941" y="8279"/>
                  <a:pt x="18115" y="8216"/>
                </a:cubicBezTo>
                <a:cubicBezTo>
                  <a:pt x="18226" y="8105"/>
                  <a:pt x="18336" y="7994"/>
                  <a:pt x="18479" y="7931"/>
                </a:cubicBezTo>
                <a:cubicBezTo>
                  <a:pt x="18590" y="7884"/>
                  <a:pt x="18669" y="7789"/>
                  <a:pt x="18780" y="7741"/>
                </a:cubicBezTo>
                <a:cubicBezTo>
                  <a:pt x="18891" y="7709"/>
                  <a:pt x="19001" y="7662"/>
                  <a:pt x="19112" y="7614"/>
                </a:cubicBezTo>
                <a:cubicBezTo>
                  <a:pt x="19255" y="7583"/>
                  <a:pt x="19366" y="7504"/>
                  <a:pt x="19476" y="7409"/>
                </a:cubicBezTo>
                <a:cubicBezTo>
                  <a:pt x="19556" y="7393"/>
                  <a:pt x="19651" y="7409"/>
                  <a:pt x="19682" y="7377"/>
                </a:cubicBezTo>
                <a:cubicBezTo>
                  <a:pt x="19777" y="7298"/>
                  <a:pt x="19920" y="7298"/>
                  <a:pt x="19999" y="7203"/>
                </a:cubicBezTo>
                <a:cubicBezTo>
                  <a:pt x="20046" y="7155"/>
                  <a:pt x="20110" y="7076"/>
                  <a:pt x="20173" y="7076"/>
                </a:cubicBezTo>
                <a:cubicBezTo>
                  <a:pt x="20284" y="7060"/>
                  <a:pt x="20331" y="6981"/>
                  <a:pt x="20411" y="6949"/>
                </a:cubicBezTo>
                <a:cubicBezTo>
                  <a:pt x="20474" y="6902"/>
                  <a:pt x="20537" y="6886"/>
                  <a:pt x="20601" y="6854"/>
                </a:cubicBezTo>
                <a:cubicBezTo>
                  <a:pt x="20616" y="6807"/>
                  <a:pt x="20632" y="6775"/>
                  <a:pt x="20632" y="6744"/>
                </a:cubicBezTo>
                <a:cubicBezTo>
                  <a:pt x="20687" y="6744"/>
                  <a:pt x="20746" y="6723"/>
                  <a:pt x="20799" y="6723"/>
                </a:cubicBezTo>
                <a:cubicBezTo>
                  <a:pt x="20838" y="6723"/>
                  <a:pt x="20874" y="6735"/>
                  <a:pt x="20901" y="6775"/>
                </a:cubicBezTo>
                <a:cubicBezTo>
                  <a:pt x="20727" y="6839"/>
                  <a:pt x="20870" y="7013"/>
                  <a:pt x="20727" y="7092"/>
                </a:cubicBezTo>
                <a:cubicBezTo>
                  <a:pt x="20696" y="7124"/>
                  <a:pt x="20696" y="7219"/>
                  <a:pt x="20696" y="7282"/>
                </a:cubicBezTo>
                <a:lnTo>
                  <a:pt x="20553" y="7393"/>
                </a:lnTo>
                <a:cubicBezTo>
                  <a:pt x="20539" y="7396"/>
                  <a:pt x="20525" y="7396"/>
                  <a:pt x="20510" y="7396"/>
                </a:cubicBezTo>
                <a:cubicBezTo>
                  <a:pt x="20488" y="7396"/>
                  <a:pt x="20465" y="7394"/>
                  <a:pt x="20442" y="7394"/>
                </a:cubicBezTo>
                <a:cubicBezTo>
                  <a:pt x="20393" y="7394"/>
                  <a:pt x="20344" y="7403"/>
                  <a:pt x="20300" y="7456"/>
                </a:cubicBezTo>
                <a:cubicBezTo>
                  <a:pt x="20326" y="7509"/>
                  <a:pt x="20363" y="7562"/>
                  <a:pt x="20394" y="7614"/>
                </a:cubicBezTo>
                <a:lnTo>
                  <a:pt x="20094" y="7614"/>
                </a:lnTo>
                <a:lnTo>
                  <a:pt x="19825" y="7757"/>
                </a:lnTo>
                <a:lnTo>
                  <a:pt x="19825" y="7947"/>
                </a:lnTo>
                <a:cubicBezTo>
                  <a:pt x="19777" y="7963"/>
                  <a:pt x="19730" y="7963"/>
                  <a:pt x="19666" y="7963"/>
                </a:cubicBezTo>
                <a:cubicBezTo>
                  <a:pt x="19587" y="8105"/>
                  <a:pt x="19397" y="8137"/>
                  <a:pt x="19255" y="8216"/>
                </a:cubicBezTo>
                <a:cubicBezTo>
                  <a:pt x="19128" y="8279"/>
                  <a:pt x="19112" y="8279"/>
                  <a:pt x="19049" y="8390"/>
                </a:cubicBezTo>
                <a:cubicBezTo>
                  <a:pt x="19001" y="8454"/>
                  <a:pt x="18954" y="8501"/>
                  <a:pt x="18906" y="8549"/>
                </a:cubicBezTo>
                <a:lnTo>
                  <a:pt x="18780" y="8549"/>
                </a:lnTo>
                <a:cubicBezTo>
                  <a:pt x="18780" y="8596"/>
                  <a:pt x="18748" y="8644"/>
                  <a:pt x="18732" y="8691"/>
                </a:cubicBezTo>
                <a:cubicBezTo>
                  <a:pt x="18685" y="8739"/>
                  <a:pt x="18637" y="8770"/>
                  <a:pt x="18653" y="8834"/>
                </a:cubicBezTo>
                <a:lnTo>
                  <a:pt x="18748" y="8929"/>
                </a:lnTo>
                <a:lnTo>
                  <a:pt x="18606" y="9039"/>
                </a:lnTo>
                <a:lnTo>
                  <a:pt x="18400" y="9039"/>
                </a:lnTo>
                <a:lnTo>
                  <a:pt x="18305" y="8976"/>
                </a:lnTo>
                <a:cubicBezTo>
                  <a:pt x="18226" y="9055"/>
                  <a:pt x="18067" y="9119"/>
                  <a:pt x="18051" y="9245"/>
                </a:cubicBezTo>
                <a:cubicBezTo>
                  <a:pt x="18099" y="9293"/>
                  <a:pt x="18131" y="9340"/>
                  <a:pt x="18194" y="9404"/>
                </a:cubicBezTo>
                <a:cubicBezTo>
                  <a:pt x="18149" y="9437"/>
                  <a:pt x="18112" y="9471"/>
                  <a:pt x="18061" y="9471"/>
                </a:cubicBezTo>
                <a:cubicBezTo>
                  <a:pt x="18040" y="9471"/>
                  <a:pt x="18016" y="9465"/>
                  <a:pt x="17988" y="9451"/>
                </a:cubicBezTo>
                <a:lnTo>
                  <a:pt x="17909" y="9277"/>
                </a:lnTo>
                <a:cubicBezTo>
                  <a:pt x="17893" y="9340"/>
                  <a:pt x="17861" y="9372"/>
                  <a:pt x="17861" y="9404"/>
                </a:cubicBezTo>
                <a:cubicBezTo>
                  <a:pt x="17877" y="9467"/>
                  <a:pt x="17845" y="9546"/>
                  <a:pt x="17782" y="9578"/>
                </a:cubicBezTo>
                <a:cubicBezTo>
                  <a:pt x="17782" y="9594"/>
                  <a:pt x="17798" y="9625"/>
                  <a:pt x="17814" y="9641"/>
                </a:cubicBezTo>
                <a:cubicBezTo>
                  <a:pt x="17827" y="9644"/>
                  <a:pt x="17839" y="9645"/>
                  <a:pt x="17852" y="9645"/>
                </a:cubicBezTo>
                <a:cubicBezTo>
                  <a:pt x="17884" y="9645"/>
                  <a:pt x="17916" y="9639"/>
                  <a:pt x="17948" y="9639"/>
                </a:cubicBezTo>
                <a:cubicBezTo>
                  <a:pt x="17983" y="9639"/>
                  <a:pt x="18017" y="9645"/>
                  <a:pt x="18051" y="9673"/>
                </a:cubicBezTo>
                <a:cubicBezTo>
                  <a:pt x="18051" y="9689"/>
                  <a:pt x="18051" y="9705"/>
                  <a:pt x="18051" y="9705"/>
                </a:cubicBezTo>
                <a:cubicBezTo>
                  <a:pt x="18004" y="9800"/>
                  <a:pt x="17956" y="9879"/>
                  <a:pt x="17909" y="9974"/>
                </a:cubicBezTo>
                <a:cubicBezTo>
                  <a:pt x="17830" y="9910"/>
                  <a:pt x="17877" y="9831"/>
                  <a:pt x="17861" y="9768"/>
                </a:cubicBezTo>
                <a:lnTo>
                  <a:pt x="17655" y="9673"/>
                </a:lnTo>
                <a:lnTo>
                  <a:pt x="17465" y="9752"/>
                </a:lnTo>
                <a:cubicBezTo>
                  <a:pt x="17576" y="9879"/>
                  <a:pt x="17719" y="9926"/>
                  <a:pt x="17766" y="10053"/>
                </a:cubicBezTo>
                <a:cubicBezTo>
                  <a:pt x="17735" y="10069"/>
                  <a:pt x="17687" y="10069"/>
                  <a:pt x="17687" y="10085"/>
                </a:cubicBezTo>
                <a:cubicBezTo>
                  <a:pt x="17671" y="10148"/>
                  <a:pt x="17655" y="10211"/>
                  <a:pt x="17640" y="10290"/>
                </a:cubicBezTo>
                <a:lnTo>
                  <a:pt x="17386" y="10401"/>
                </a:lnTo>
                <a:cubicBezTo>
                  <a:pt x="17370" y="10417"/>
                  <a:pt x="17339" y="10449"/>
                  <a:pt x="17307" y="10480"/>
                </a:cubicBezTo>
                <a:cubicBezTo>
                  <a:pt x="17244" y="10401"/>
                  <a:pt x="17323" y="10401"/>
                  <a:pt x="17386" y="10401"/>
                </a:cubicBezTo>
                <a:cubicBezTo>
                  <a:pt x="17323" y="10322"/>
                  <a:pt x="17275" y="10227"/>
                  <a:pt x="17228" y="10148"/>
                </a:cubicBezTo>
                <a:lnTo>
                  <a:pt x="17228" y="10148"/>
                </a:lnTo>
                <a:cubicBezTo>
                  <a:pt x="17261" y="10153"/>
                  <a:pt x="17291" y="10156"/>
                  <a:pt x="17319" y="10156"/>
                </a:cubicBezTo>
                <a:cubicBezTo>
                  <a:pt x="17449" y="10156"/>
                  <a:pt x="17519" y="10097"/>
                  <a:pt x="17545" y="10005"/>
                </a:cubicBezTo>
                <a:lnTo>
                  <a:pt x="17418" y="9895"/>
                </a:lnTo>
                <a:cubicBezTo>
                  <a:pt x="17405" y="9897"/>
                  <a:pt x="17392" y="9898"/>
                  <a:pt x="17379" y="9898"/>
                </a:cubicBezTo>
                <a:cubicBezTo>
                  <a:pt x="17345" y="9898"/>
                  <a:pt x="17310" y="9892"/>
                  <a:pt x="17277" y="9892"/>
                </a:cubicBezTo>
                <a:cubicBezTo>
                  <a:pt x="17241" y="9892"/>
                  <a:pt x="17208" y="9899"/>
                  <a:pt x="17180" y="9926"/>
                </a:cubicBezTo>
                <a:cubicBezTo>
                  <a:pt x="17180" y="9974"/>
                  <a:pt x="17165" y="10005"/>
                  <a:pt x="17149" y="10053"/>
                </a:cubicBezTo>
                <a:cubicBezTo>
                  <a:pt x="16959" y="10053"/>
                  <a:pt x="16895" y="10195"/>
                  <a:pt x="16769" y="10290"/>
                </a:cubicBezTo>
                <a:lnTo>
                  <a:pt x="16769" y="10417"/>
                </a:lnTo>
                <a:lnTo>
                  <a:pt x="16547" y="10639"/>
                </a:lnTo>
                <a:cubicBezTo>
                  <a:pt x="16515" y="10649"/>
                  <a:pt x="16484" y="10651"/>
                  <a:pt x="16453" y="10651"/>
                </a:cubicBezTo>
                <a:cubicBezTo>
                  <a:pt x="16438" y="10651"/>
                  <a:pt x="16423" y="10651"/>
                  <a:pt x="16409" y="10651"/>
                </a:cubicBezTo>
                <a:cubicBezTo>
                  <a:pt x="16365" y="10651"/>
                  <a:pt x="16325" y="10655"/>
                  <a:pt x="16294" y="10686"/>
                </a:cubicBezTo>
                <a:cubicBezTo>
                  <a:pt x="16294" y="10734"/>
                  <a:pt x="16278" y="10765"/>
                  <a:pt x="16278" y="10797"/>
                </a:cubicBezTo>
                <a:lnTo>
                  <a:pt x="15961" y="10845"/>
                </a:lnTo>
                <a:lnTo>
                  <a:pt x="16088" y="11050"/>
                </a:lnTo>
                <a:lnTo>
                  <a:pt x="15914" y="11098"/>
                </a:lnTo>
                <a:lnTo>
                  <a:pt x="15882" y="11225"/>
                </a:lnTo>
                <a:cubicBezTo>
                  <a:pt x="15835" y="11272"/>
                  <a:pt x="15740" y="11225"/>
                  <a:pt x="15676" y="11304"/>
                </a:cubicBezTo>
                <a:cubicBezTo>
                  <a:pt x="15654" y="11331"/>
                  <a:pt x="15626" y="11338"/>
                  <a:pt x="15595" y="11338"/>
                </a:cubicBezTo>
                <a:cubicBezTo>
                  <a:pt x="15568" y="11338"/>
                  <a:pt x="15539" y="11333"/>
                  <a:pt x="15510" y="11333"/>
                </a:cubicBezTo>
                <a:cubicBezTo>
                  <a:pt x="15475" y="11333"/>
                  <a:pt x="15440" y="11339"/>
                  <a:pt x="15407" y="11367"/>
                </a:cubicBezTo>
                <a:cubicBezTo>
                  <a:pt x="15344" y="11399"/>
                  <a:pt x="15280" y="11430"/>
                  <a:pt x="15217" y="11446"/>
                </a:cubicBezTo>
                <a:lnTo>
                  <a:pt x="15217" y="11525"/>
                </a:lnTo>
                <a:lnTo>
                  <a:pt x="15027" y="11700"/>
                </a:lnTo>
                <a:cubicBezTo>
                  <a:pt x="14995" y="11779"/>
                  <a:pt x="15059" y="11858"/>
                  <a:pt x="14964" y="11905"/>
                </a:cubicBezTo>
                <a:lnTo>
                  <a:pt x="14869" y="11826"/>
                </a:lnTo>
                <a:cubicBezTo>
                  <a:pt x="14790" y="11874"/>
                  <a:pt x="14742" y="11953"/>
                  <a:pt x="14710" y="12032"/>
                </a:cubicBezTo>
                <a:lnTo>
                  <a:pt x="14980" y="12143"/>
                </a:lnTo>
                <a:lnTo>
                  <a:pt x="15106" y="12032"/>
                </a:lnTo>
                <a:cubicBezTo>
                  <a:pt x="15122" y="11969"/>
                  <a:pt x="15075" y="11890"/>
                  <a:pt x="15154" y="11826"/>
                </a:cubicBezTo>
                <a:lnTo>
                  <a:pt x="15265" y="11905"/>
                </a:lnTo>
                <a:lnTo>
                  <a:pt x="15360" y="11826"/>
                </a:lnTo>
                <a:lnTo>
                  <a:pt x="15502" y="11953"/>
                </a:lnTo>
                <a:lnTo>
                  <a:pt x="15502" y="12032"/>
                </a:lnTo>
                <a:cubicBezTo>
                  <a:pt x="15423" y="12111"/>
                  <a:pt x="15265" y="12095"/>
                  <a:pt x="15217" y="12206"/>
                </a:cubicBezTo>
                <a:lnTo>
                  <a:pt x="15296" y="12301"/>
                </a:lnTo>
                <a:cubicBezTo>
                  <a:pt x="15258" y="12329"/>
                  <a:pt x="15215" y="12335"/>
                  <a:pt x="15171" y="12335"/>
                </a:cubicBezTo>
                <a:cubicBezTo>
                  <a:pt x="15134" y="12335"/>
                  <a:pt x="15095" y="12330"/>
                  <a:pt x="15057" y="12330"/>
                </a:cubicBezTo>
                <a:cubicBezTo>
                  <a:pt x="15013" y="12330"/>
                  <a:pt x="14971" y="12337"/>
                  <a:pt x="14932" y="12365"/>
                </a:cubicBezTo>
                <a:cubicBezTo>
                  <a:pt x="14932" y="12396"/>
                  <a:pt x="14916" y="12412"/>
                  <a:pt x="14916" y="12444"/>
                </a:cubicBezTo>
                <a:cubicBezTo>
                  <a:pt x="14948" y="12475"/>
                  <a:pt x="14980" y="12507"/>
                  <a:pt x="15011" y="12539"/>
                </a:cubicBezTo>
                <a:cubicBezTo>
                  <a:pt x="14948" y="12602"/>
                  <a:pt x="14885" y="12650"/>
                  <a:pt x="14821" y="12713"/>
                </a:cubicBezTo>
                <a:cubicBezTo>
                  <a:pt x="14790" y="12729"/>
                  <a:pt x="14758" y="12729"/>
                  <a:pt x="14726" y="12745"/>
                </a:cubicBezTo>
                <a:lnTo>
                  <a:pt x="14726" y="12444"/>
                </a:lnTo>
                <a:lnTo>
                  <a:pt x="14805" y="12396"/>
                </a:lnTo>
                <a:cubicBezTo>
                  <a:pt x="14821" y="12317"/>
                  <a:pt x="14869" y="12222"/>
                  <a:pt x="14774" y="12159"/>
                </a:cubicBezTo>
                <a:cubicBezTo>
                  <a:pt x="14710" y="12159"/>
                  <a:pt x="14647" y="12175"/>
                  <a:pt x="14600" y="12222"/>
                </a:cubicBezTo>
                <a:cubicBezTo>
                  <a:pt x="14552" y="12254"/>
                  <a:pt x="14489" y="12270"/>
                  <a:pt x="14441" y="12270"/>
                </a:cubicBezTo>
                <a:cubicBezTo>
                  <a:pt x="14425" y="12317"/>
                  <a:pt x="14410" y="12365"/>
                  <a:pt x="14410" y="12396"/>
                </a:cubicBezTo>
                <a:lnTo>
                  <a:pt x="14125" y="12444"/>
                </a:lnTo>
                <a:lnTo>
                  <a:pt x="14125" y="12586"/>
                </a:lnTo>
                <a:lnTo>
                  <a:pt x="14267" y="12586"/>
                </a:lnTo>
                <a:cubicBezTo>
                  <a:pt x="14362" y="12634"/>
                  <a:pt x="14346" y="12681"/>
                  <a:pt x="14299" y="12745"/>
                </a:cubicBezTo>
                <a:cubicBezTo>
                  <a:pt x="14220" y="12697"/>
                  <a:pt x="14140" y="12665"/>
                  <a:pt x="14125" y="12586"/>
                </a:cubicBezTo>
                <a:lnTo>
                  <a:pt x="13966" y="12586"/>
                </a:lnTo>
                <a:cubicBezTo>
                  <a:pt x="13903" y="12681"/>
                  <a:pt x="13808" y="12776"/>
                  <a:pt x="13745" y="12887"/>
                </a:cubicBezTo>
                <a:cubicBezTo>
                  <a:pt x="13729" y="12919"/>
                  <a:pt x="13745" y="12966"/>
                  <a:pt x="13745" y="12998"/>
                </a:cubicBezTo>
                <a:cubicBezTo>
                  <a:pt x="13650" y="13014"/>
                  <a:pt x="13570" y="13077"/>
                  <a:pt x="13539" y="13156"/>
                </a:cubicBezTo>
                <a:cubicBezTo>
                  <a:pt x="13523" y="13251"/>
                  <a:pt x="13444" y="13330"/>
                  <a:pt x="13349" y="13346"/>
                </a:cubicBezTo>
                <a:lnTo>
                  <a:pt x="12969" y="13663"/>
                </a:lnTo>
                <a:lnTo>
                  <a:pt x="13032" y="13710"/>
                </a:lnTo>
                <a:lnTo>
                  <a:pt x="12747" y="13916"/>
                </a:lnTo>
                <a:lnTo>
                  <a:pt x="12747" y="14059"/>
                </a:lnTo>
                <a:lnTo>
                  <a:pt x="12605" y="14170"/>
                </a:lnTo>
                <a:lnTo>
                  <a:pt x="12494" y="14090"/>
                </a:lnTo>
                <a:cubicBezTo>
                  <a:pt x="12478" y="14122"/>
                  <a:pt x="12462" y="14154"/>
                  <a:pt x="12430" y="14217"/>
                </a:cubicBezTo>
                <a:lnTo>
                  <a:pt x="12589" y="14344"/>
                </a:lnTo>
                <a:cubicBezTo>
                  <a:pt x="12668" y="14296"/>
                  <a:pt x="12715" y="14217"/>
                  <a:pt x="12810" y="14185"/>
                </a:cubicBezTo>
                <a:lnTo>
                  <a:pt x="12874" y="14249"/>
                </a:lnTo>
                <a:cubicBezTo>
                  <a:pt x="13048" y="14170"/>
                  <a:pt x="12874" y="14106"/>
                  <a:pt x="12858" y="14043"/>
                </a:cubicBezTo>
                <a:cubicBezTo>
                  <a:pt x="12899" y="14015"/>
                  <a:pt x="12946" y="14009"/>
                  <a:pt x="12995" y="14009"/>
                </a:cubicBezTo>
                <a:cubicBezTo>
                  <a:pt x="13041" y="14009"/>
                  <a:pt x="13089" y="14015"/>
                  <a:pt x="13136" y="14015"/>
                </a:cubicBezTo>
                <a:cubicBezTo>
                  <a:pt x="13154" y="14015"/>
                  <a:pt x="13173" y="14014"/>
                  <a:pt x="13190" y="14011"/>
                </a:cubicBezTo>
                <a:lnTo>
                  <a:pt x="13428" y="13805"/>
                </a:lnTo>
                <a:cubicBezTo>
                  <a:pt x="13396" y="13774"/>
                  <a:pt x="13365" y="13726"/>
                  <a:pt x="13333" y="13679"/>
                </a:cubicBezTo>
                <a:cubicBezTo>
                  <a:pt x="13285" y="13679"/>
                  <a:pt x="13238" y="13679"/>
                  <a:pt x="13254" y="13631"/>
                </a:cubicBezTo>
                <a:cubicBezTo>
                  <a:pt x="13254" y="13615"/>
                  <a:pt x="13301" y="13600"/>
                  <a:pt x="13333" y="13600"/>
                </a:cubicBezTo>
                <a:lnTo>
                  <a:pt x="13333" y="13473"/>
                </a:lnTo>
                <a:cubicBezTo>
                  <a:pt x="13460" y="13394"/>
                  <a:pt x="13618" y="13346"/>
                  <a:pt x="13776" y="13330"/>
                </a:cubicBezTo>
                <a:lnTo>
                  <a:pt x="13919" y="13220"/>
                </a:lnTo>
                <a:lnTo>
                  <a:pt x="13919" y="13045"/>
                </a:lnTo>
                <a:lnTo>
                  <a:pt x="14061" y="12935"/>
                </a:lnTo>
                <a:lnTo>
                  <a:pt x="14283" y="12935"/>
                </a:lnTo>
                <a:lnTo>
                  <a:pt x="14410" y="13045"/>
                </a:lnTo>
                <a:lnTo>
                  <a:pt x="14267" y="13172"/>
                </a:lnTo>
                <a:lnTo>
                  <a:pt x="14125" y="13172"/>
                </a:lnTo>
                <a:cubicBezTo>
                  <a:pt x="14093" y="13283"/>
                  <a:pt x="14156" y="13394"/>
                  <a:pt x="14093" y="13489"/>
                </a:cubicBezTo>
                <a:lnTo>
                  <a:pt x="13919" y="13552"/>
                </a:lnTo>
                <a:lnTo>
                  <a:pt x="14045" y="13663"/>
                </a:lnTo>
                <a:cubicBezTo>
                  <a:pt x="14031" y="13661"/>
                  <a:pt x="14017" y="13660"/>
                  <a:pt x="14003" y="13660"/>
                </a:cubicBezTo>
                <a:cubicBezTo>
                  <a:pt x="13910" y="13660"/>
                  <a:pt x="13831" y="13703"/>
                  <a:pt x="13776" y="13758"/>
                </a:cubicBezTo>
                <a:cubicBezTo>
                  <a:pt x="13729" y="13821"/>
                  <a:pt x="13650" y="13853"/>
                  <a:pt x="13570" y="13853"/>
                </a:cubicBezTo>
                <a:cubicBezTo>
                  <a:pt x="13570" y="13853"/>
                  <a:pt x="13555" y="13885"/>
                  <a:pt x="13555" y="13916"/>
                </a:cubicBezTo>
                <a:lnTo>
                  <a:pt x="13840" y="13948"/>
                </a:lnTo>
                <a:cubicBezTo>
                  <a:pt x="13824" y="14011"/>
                  <a:pt x="13808" y="14043"/>
                  <a:pt x="13808" y="14090"/>
                </a:cubicBezTo>
                <a:cubicBezTo>
                  <a:pt x="13713" y="14090"/>
                  <a:pt x="13650" y="14106"/>
                  <a:pt x="13570" y="14106"/>
                </a:cubicBezTo>
                <a:cubicBezTo>
                  <a:pt x="13555" y="14122"/>
                  <a:pt x="13539" y="14154"/>
                  <a:pt x="13539" y="14185"/>
                </a:cubicBezTo>
                <a:cubicBezTo>
                  <a:pt x="13650" y="14233"/>
                  <a:pt x="13650" y="14233"/>
                  <a:pt x="13570" y="14344"/>
                </a:cubicBezTo>
                <a:lnTo>
                  <a:pt x="13380" y="14344"/>
                </a:lnTo>
                <a:lnTo>
                  <a:pt x="13238" y="14470"/>
                </a:lnTo>
                <a:cubicBezTo>
                  <a:pt x="13222" y="14534"/>
                  <a:pt x="13222" y="14597"/>
                  <a:pt x="13222" y="14645"/>
                </a:cubicBezTo>
                <a:lnTo>
                  <a:pt x="13127" y="14724"/>
                </a:lnTo>
                <a:lnTo>
                  <a:pt x="13333" y="14803"/>
                </a:lnTo>
                <a:lnTo>
                  <a:pt x="13175" y="14930"/>
                </a:lnTo>
                <a:lnTo>
                  <a:pt x="12985" y="14930"/>
                </a:lnTo>
                <a:cubicBezTo>
                  <a:pt x="12938" y="14918"/>
                  <a:pt x="12900" y="14847"/>
                  <a:pt x="12834" y="14847"/>
                </a:cubicBezTo>
                <a:cubicBezTo>
                  <a:pt x="12809" y="14847"/>
                  <a:pt x="12781" y="14857"/>
                  <a:pt x="12747" y="14882"/>
                </a:cubicBezTo>
                <a:lnTo>
                  <a:pt x="12842" y="15040"/>
                </a:lnTo>
                <a:lnTo>
                  <a:pt x="12700" y="15183"/>
                </a:lnTo>
                <a:cubicBezTo>
                  <a:pt x="12682" y="15185"/>
                  <a:pt x="12665" y="15186"/>
                  <a:pt x="12649" y="15186"/>
                </a:cubicBezTo>
                <a:cubicBezTo>
                  <a:pt x="12608" y="15186"/>
                  <a:pt x="12571" y="15181"/>
                  <a:pt x="12539" y="15181"/>
                </a:cubicBezTo>
                <a:cubicBezTo>
                  <a:pt x="12504" y="15181"/>
                  <a:pt x="12474" y="15187"/>
                  <a:pt x="12446" y="15215"/>
                </a:cubicBezTo>
                <a:lnTo>
                  <a:pt x="12557" y="15357"/>
                </a:lnTo>
                <a:lnTo>
                  <a:pt x="12795" y="15357"/>
                </a:lnTo>
                <a:lnTo>
                  <a:pt x="12937" y="15500"/>
                </a:lnTo>
                <a:cubicBezTo>
                  <a:pt x="12858" y="15515"/>
                  <a:pt x="12842" y="15610"/>
                  <a:pt x="12747" y="15610"/>
                </a:cubicBezTo>
                <a:cubicBezTo>
                  <a:pt x="12747" y="15705"/>
                  <a:pt x="12874" y="15737"/>
                  <a:pt x="12905" y="15800"/>
                </a:cubicBezTo>
                <a:cubicBezTo>
                  <a:pt x="12937" y="15895"/>
                  <a:pt x="13000" y="15975"/>
                  <a:pt x="13080" y="16038"/>
                </a:cubicBezTo>
                <a:lnTo>
                  <a:pt x="13285" y="16038"/>
                </a:lnTo>
                <a:cubicBezTo>
                  <a:pt x="13317" y="16101"/>
                  <a:pt x="13380" y="16101"/>
                  <a:pt x="13428" y="16196"/>
                </a:cubicBezTo>
                <a:cubicBezTo>
                  <a:pt x="13460" y="16291"/>
                  <a:pt x="13222" y="16323"/>
                  <a:pt x="13380" y="16450"/>
                </a:cubicBezTo>
                <a:cubicBezTo>
                  <a:pt x="13460" y="16465"/>
                  <a:pt x="13570" y="16434"/>
                  <a:pt x="13665" y="16513"/>
                </a:cubicBezTo>
                <a:cubicBezTo>
                  <a:pt x="13729" y="16576"/>
                  <a:pt x="13887" y="16497"/>
                  <a:pt x="13950" y="16608"/>
                </a:cubicBezTo>
                <a:lnTo>
                  <a:pt x="14093" y="16529"/>
                </a:lnTo>
                <a:lnTo>
                  <a:pt x="14330" y="16640"/>
                </a:lnTo>
                <a:lnTo>
                  <a:pt x="14457" y="16545"/>
                </a:lnTo>
                <a:lnTo>
                  <a:pt x="14647" y="16545"/>
                </a:lnTo>
                <a:lnTo>
                  <a:pt x="14774" y="16640"/>
                </a:lnTo>
                <a:lnTo>
                  <a:pt x="14964" y="16545"/>
                </a:lnTo>
                <a:lnTo>
                  <a:pt x="15027" y="16608"/>
                </a:lnTo>
                <a:cubicBezTo>
                  <a:pt x="15075" y="16576"/>
                  <a:pt x="15122" y="16560"/>
                  <a:pt x="15185" y="16545"/>
                </a:cubicBezTo>
                <a:cubicBezTo>
                  <a:pt x="15249" y="16529"/>
                  <a:pt x="15360" y="16545"/>
                  <a:pt x="15407" y="16481"/>
                </a:cubicBezTo>
                <a:cubicBezTo>
                  <a:pt x="15439" y="16434"/>
                  <a:pt x="15565" y="16465"/>
                  <a:pt x="15597" y="16402"/>
                </a:cubicBezTo>
                <a:cubicBezTo>
                  <a:pt x="15618" y="16375"/>
                  <a:pt x="15644" y="16368"/>
                  <a:pt x="15672" y="16368"/>
                </a:cubicBezTo>
                <a:cubicBezTo>
                  <a:pt x="15697" y="16368"/>
                  <a:pt x="15723" y="16374"/>
                  <a:pt x="15746" y="16374"/>
                </a:cubicBezTo>
                <a:cubicBezTo>
                  <a:pt x="15755" y="16374"/>
                  <a:pt x="15764" y="16373"/>
                  <a:pt x="15771" y="16370"/>
                </a:cubicBezTo>
                <a:cubicBezTo>
                  <a:pt x="15771" y="16331"/>
                  <a:pt x="15782" y="16303"/>
                  <a:pt x="15812" y="16303"/>
                </a:cubicBezTo>
                <a:cubicBezTo>
                  <a:pt x="15819" y="16303"/>
                  <a:pt x="15826" y="16304"/>
                  <a:pt x="15835" y="16307"/>
                </a:cubicBezTo>
                <a:cubicBezTo>
                  <a:pt x="15850" y="16307"/>
                  <a:pt x="15882" y="16355"/>
                  <a:pt x="15882" y="16370"/>
                </a:cubicBezTo>
                <a:lnTo>
                  <a:pt x="16025" y="16370"/>
                </a:lnTo>
                <a:cubicBezTo>
                  <a:pt x="16040" y="16370"/>
                  <a:pt x="16056" y="16418"/>
                  <a:pt x="16056" y="16434"/>
                </a:cubicBezTo>
                <a:cubicBezTo>
                  <a:pt x="16056" y="16434"/>
                  <a:pt x="16025" y="16450"/>
                  <a:pt x="16025" y="16450"/>
                </a:cubicBezTo>
                <a:lnTo>
                  <a:pt x="15882" y="16450"/>
                </a:lnTo>
                <a:lnTo>
                  <a:pt x="15914" y="16529"/>
                </a:lnTo>
                <a:cubicBezTo>
                  <a:pt x="15954" y="16535"/>
                  <a:pt x="15997" y="16538"/>
                  <a:pt x="16041" y="16538"/>
                </a:cubicBezTo>
                <a:cubicBezTo>
                  <a:pt x="16117" y="16538"/>
                  <a:pt x="16198" y="16527"/>
                  <a:pt x="16278" y="16497"/>
                </a:cubicBezTo>
                <a:cubicBezTo>
                  <a:pt x="16230" y="16465"/>
                  <a:pt x="16199" y="16434"/>
                  <a:pt x="16167" y="16402"/>
                </a:cubicBezTo>
                <a:cubicBezTo>
                  <a:pt x="16183" y="16307"/>
                  <a:pt x="16120" y="16196"/>
                  <a:pt x="16215" y="16117"/>
                </a:cubicBezTo>
                <a:lnTo>
                  <a:pt x="16325" y="16117"/>
                </a:lnTo>
                <a:lnTo>
                  <a:pt x="16420" y="16291"/>
                </a:lnTo>
                <a:cubicBezTo>
                  <a:pt x="16436" y="16286"/>
                  <a:pt x="16450" y="16284"/>
                  <a:pt x="16464" y="16284"/>
                </a:cubicBezTo>
                <a:cubicBezTo>
                  <a:pt x="16531" y="16284"/>
                  <a:pt x="16571" y="16341"/>
                  <a:pt x="16610" y="16355"/>
                </a:cubicBezTo>
                <a:lnTo>
                  <a:pt x="16864" y="16244"/>
                </a:lnTo>
                <a:lnTo>
                  <a:pt x="16864" y="16165"/>
                </a:lnTo>
                <a:cubicBezTo>
                  <a:pt x="16895" y="16125"/>
                  <a:pt x="16935" y="16117"/>
                  <a:pt x="16975" y="16117"/>
                </a:cubicBezTo>
                <a:cubicBezTo>
                  <a:pt x="17001" y="16117"/>
                  <a:pt x="17027" y="16121"/>
                  <a:pt x="17051" y="16121"/>
                </a:cubicBezTo>
                <a:cubicBezTo>
                  <a:pt x="17063" y="16121"/>
                  <a:pt x="17075" y="16120"/>
                  <a:pt x="17085" y="16117"/>
                </a:cubicBezTo>
                <a:cubicBezTo>
                  <a:pt x="17149" y="16085"/>
                  <a:pt x="17228" y="16054"/>
                  <a:pt x="17275" y="16022"/>
                </a:cubicBezTo>
                <a:lnTo>
                  <a:pt x="17323" y="16054"/>
                </a:lnTo>
                <a:lnTo>
                  <a:pt x="17576" y="15785"/>
                </a:lnTo>
                <a:cubicBezTo>
                  <a:pt x="17750" y="15785"/>
                  <a:pt x="17909" y="15737"/>
                  <a:pt x="18051" y="15658"/>
                </a:cubicBezTo>
                <a:cubicBezTo>
                  <a:pt x="18051" y="15642"/>
                  <a:pt x="18051" y="15626"/>
                  <a:pt x="18051" y="15610"/>
                </a:cubicBezTo>
                <a:cubicBezTo>
                  <a:pt x="18051" y="15595"/>
                  <a:pt x="18067" y="15563"/>
                  <a:pt x="18083" y="15531"/>
                </a:cubicBezTo>
                <a:cubicBezTo>
                  <a:pt x="18105" y="15536"/>
                  <a:pt x="18126" y="15538"/>
                  <a:pt x="18147" y="15538"/>
                </a:cubicBezTo>
                <a:cubicBezTo>
                  <a:pt x="18273" y="15538"/>
                  <a:pt x="18370" y="15464"/>
                  <a:pt x="18479" y="15436"/>
                </a:cubicBezTo>
                <a:lnTo>
                  <a:pt x="18590" y="15531"/>
                </a:lnTo>
                <a:cubicBezTo>
                  <a:pt x="18653" y="15420"/>
                  <a:pt x="18827" y="15452"/>
                  <a:pt x="18906" y="15357"/>
                </a:cubicBezTo>
                <a:cubicBezTo>
                  <a:pt x="18986" y="15278"/>
                  <a:pt x="19096" y="15215"/>
                  <a:pt x="19223" y="15199"/>
                </a:cubicBezTo>
                <a:cubicBezTo>
                  <a:pt x="19318" y="15167"/>
                  <a:pt x="19413" y="15104"/>
                  <a:pt x="19476" y="15025"/>
                </a:cubicBezTo>
                <a:cubicBezTo>
                  <a:pt x="19556" y="14930"/>
                  <a:pt x="19714" y="14945"/>
                  <a:pt x="19793" y="14850"/>
                </a:cubicBezTo>
                <a:cubicBezTo>
                  <a:pt x="19856" y="14755"/>
                  <a:pt x="20015" y="14771"/>
                  <a:pt x="20094" y="14676"/>
                </a:cubicBezTo>
                <a:cubicBezTo>
                  <a:pt x="20157" y="14613"/>
                  <a:pt x="20221" y="14550"/>
                  <a:pt x="20284" y="14502"/>
                </a:cubicBezTo>
                <a:lnTo>
                  <a:pt x="20901" y="14233"/>
                </a:lnTo>
                <a:lnTo>
                  <a:pt x="20901" y="14154"/>
                </a:lnTo>
                <a:cubicBezTo>
                  <a:pt x="21028" y="14011"/>
                  <a:pt x="21250" y="13995"/>
                  <a:pt x="21361" y="13853"/>
                </a:cubicBezTo>
                <a:lnTo>
                  <a:pt x="21408" y="13853"/>
                </a:lnTo>
                <a:cubicBezTo>
                  <a:pt x="21535" y="13853"/>
                  <a:pt x="21471" y="13742"/>
                  <a:pt x="21519" y="13710"/>
                </a:cubicBezTo>
                <a:lnTo>
                  <a:pt x="21661" y="13679"/>
                </a:lnTo>
                <a:lnTo>
                  <a:pt x="22041" y="13362"/>
                </a:lnTo>
                <a:cubicBezTo>
                  <a:pt x="22054" y="13360"/>
                  <a:pt x="22067" y="13359"/>
                  <a:pt x="22080" y="13359"/>
                </a:cubicBezTo>
                <a:cubicBezTo>
                  <a:pt x="22114" y="13359"/>
                  <a:pt x="22149" y="13364"/>
                  <a:pt x="22180" y="13364"/>
                </a:cubicBezTo>
                <a:cubicBezTo>
                  <a:pt x="22213" y="13364"/>
                  <a:pt x="22243" y="13358"/>
                  <a:pt x="22263" y="13330"/>
                </a:cubicBezTo>
                <a:cubicBezTo>
                  <a:pt x="22326" y="13251"/>
                  <a:pt x="22216" y="13156"/>
                  <a:pt x="22342" y="13109"/>
                </a:cubicBezTo>
                <a:cubicBezTo>
                  <a:pt x="22406" y="13156"/>
                  <a:pt x="22437" y="13235"/>
                  <a:pt x="22532" y="13251"/>
                </a:cubicBezTo>
                <a:cubicBezTo>
                  <a:pt x="22675" y="13172"/>
                  <a:pt x="22659" y="12998"/>
                  <a:pt x="22817" y="12935"/>
                </a:cubicBezTo>
                <a:cubicBezTo>
                  <a:pt x="22856" y="12973"/>
                  <a:pt x="22894" y="13022"/>
                  <a:pt x="22967" y="13022"/>
                </a:cubicBezTo>
                <a:cubicBezTo>
                  <a:pt x="22984" y="13022"/>
                  <a:pt x="23002" y="13020"/>
                  <a:pt x="23023" y="13014"/>
                </a:cubicBezTo>
                <a:lnTo>
                  <a:pt x="23292" y="12776"/>
                </a:lnTo>
                <a:lnTo>
                  <a:pt x="23435" y="12745"/>
                </a:lnTo>
                <a:cubicBezTo>
                  <a:pt x="23451" y="12665"/>
                  <a:pt x="23466" y="12586"/>
                  <a:pt x="23482" y="12507"/>
                </a:cubicBezTo>
                <a:cubicBezTo>
                  <a:pt x="23561" y="12602"/>
                  <a:pt x="23561" y="12713"/>
                  <a:pt x="23688" y="12760"/>
                </a:cubicBezTo>
                <a:lnTo>
                  <a:pt x="23941" y="12634"/>
                </a:lnTo>
                <a:lnTo>
                  <a:pt x="23941" y="12555"/>
                </a:lnTo>
                <a:cubicBezTo>
                  <a:pt x="23989" y="12491"/>
                  <a:pt x="24131" y="12523"/>
                  <a:pt x="24179" y="12444"/>
                </a:cubicBezTo>
                <a:cubicBezTo>
                  <a:pt x="24226" y="12365"/>
                  <a:pt x="24321" y="12349"/>
                  <a:pt x="24416" y="12317"/>
                </a:cubicBezTo>
                <a:cubicBezTo>
                  <a:pt x="24432" y="12254"/>
                  <a:pt x="24448" y="12190"/>
                  <a:pt x="24448" y="12111"/>
                </a:cubicBezTo>
                <a:lnTo>
                  <a:pt x="24654" y="12080"/>
                </a:lnTo>
                <a:cubicBezTo>
                  <a:pt x="24670" y="12048"/>
                  <a:pt x="24717" y="11985"/>
                  <a:pt x="24765" y="11921"/>
                </a:cubicBezTo>
                <a:lnTo>
                  <a:pt x="25097" y="11921"/>
                </a:lnTo>
                <a:cubicBezTo>
                  <a:pt x="25192" y="11747"/>
                  <a:pt x="25461" y="11763"/>
                  <a:pt x="25556" y="11589"/>
                </a:cubicBezTo>
                <a:lnTo>
                  <a:pt x="25762" y="11589"/>
                </a:lnTo>
                <a:cubicBezTo>
                  <a:pt x="25826" y="11478"/>
                  <a:pt x="25952" y="11510"/>
                  <a:pt x="26063" y="11494"/>
                </a:cubicBezTo>
                <a:cubicBezTo>
                  <a:pt x="26190" y="11351"/>
                  <a:pt x="26427" y="11320"/>
                  <a:pt x="26538" y="11177"/>
                </a:cubicBezTo>
                <a:lnTo>
                  <a:pt x="26728" y="11177"/>
                </a:lnTo>
                <a:cubicBezTo>
                  <a:pt x="26823" y="11098"/>
                  <a:pt x="26902" y="10987"/>
                  <a:pt x="27013" y="10940"/>
                </a:cubicBezTo>
                <a:cubicBezTo>
                  <a:pt x="27124" y="10892"/>
                  <a:pt x="27235" y="10829"/>
                  <a:pt x="27330" y="10750"/>
                </a:cubicBezTo>
                <a:lnTo>
                  <a:pt x="27647" y="10750"/>
                </a:lnTo>
                <a:lnTo>
                  <a:pt x="27710" y="10591"/>
                </a:lnTo>
                <a:cubicBezTo>
                  <a:pt x="27789" y="10591"/>
                  <a:pt x="27884" y="10591"/>
                  <a:pt x="27963" y="10575"/>
                </a:cubicBezTo>
                <a:lnTo>
                  <a:pt x="27963" y="10575"/>
                </a:lnTo>
                <a:lnTo>
                  <a:pt x="27963" y="10575"/>
                </a:lnTo>
                <a:cubicBezTo>
                  <a:pt x="28058" y="10512"/>
                  <a:pt x="28169" y="10449"/>
                  <a:pt x="28280" y="10417"/>
                </a:cubicBezTo>
                <a:lnTo>
                  <a:pt x="28359" y="10480"/>
                </a:lnTo>
                <a:cubicBezTo>
                  <a:pt x="28375" y="10544"/>
                  <a:pt x="28327" y="10575"/>
                  <a:pt x="28280" y="10623"/>
                </a:cubicBezTo>
                <a:cubicBezTo>
                  <a:pt x="28264" y="10655"/>
                  <a:pt x="28232" y="10702"/>
                  <a:pt x="28217" y="10765"/>
                </a:cubicBezTo>
                <a:lnTo>
                  <a:pt x="28106" y="10765"/>
                </a:lnTo>
                <a:cubicBezTo>
                  <a:pt x="28090" y="10718"/>
                  <a:pt x="28058" y="10670"/>
                  <a:pt x="28042" y="10623"/>
                </a:cubicBezTo>
                <a:cubicBezTo>
                  <a:pt x="28042" y="10599"/>
                  <a:pt x="28019" y="10599"/>
                  <a:pt x="27997" y="10599"/>
                </a:cubicBezTo>
                <a:cubicBezTo>
                  <a:pt x="27982" y="10599"/>
                  <a:pt x="27968" y="10599"/>
                  <a:pt x="27963" y="10592"/>
                </a:cubicBezTo>
                <a:lnTo>
                  <a:pt x="27963" y="10592"/>
                </a:lnTo>
                <a:lnTo>
                  <a:pt x="27963" y="10702"/>
                </a:lnTo>
                <a:cubicBezTo>
                  <a:pt x="27932" y="10750"/>
                  <a:pt x="27900" y="10797"/>
                  <a:pt x="27852" y="10829"/>
                </a:cubicBezTo>
                <a:cubicBezTo>
                  <a:pt x="27805" y="10845"/>
                  <a:pt x="27757" y="10845"/>
                  <a:pt x="27726" y="10845"/>
                </a:cubicBezTo>
                <a:cubicBezTo>
                  <a:pt x="27615" y="10908"/>
                  <a:pt x="27583" y="11019"/>
                  <a:pt x="27520" y="11098"/>
                </a:cubicBezTo>
                <a:cubicBezTo>
                  <a:pt x="27472" y="11193"/>
                  <a:pt x="27425" y="11272"/>
                  <a:pt x="27346" y="11335"/>
                </a:cubicBezTo>
                <a:cubicBezTo>
                  <a:pt x="27267" y="11415"/>
                  <a:pt x="27251" y="11541"/>
                  <a:pt x="27140" y="11605"/>
                </a:cubicBezTo>
                <a:lnTo>
                  <a:pt x="26982" y="11605"/>
                </a:lnTo>
                <a:cubicBezTo>
                  <a:pt x="26982" y="11668"/>
                  <a:pt x="27077" y="11700"/>
                  <a:pt x="27077" y="11731"/>
                </a:cubicBezTo>
                <a:cubicBezTo>
                  <a:pt x="27092" y="11763"/>
                  <a:pt x="27061" y="11810"/>
                  <a:pt x="27061" y="11842"/>
                </a:cubicBezTo>
                <a:lnTo>
                  <a:pt x="26839" y="11842"/>
                </a:lnTo>
                <a:cubicBezTo>
                  <a:pt x="26797" y="11814"/>
                  <a:pt x="26754" y="11760"/>
                  <a:pt x="26678" y="11760"/>
                </a:cubicBezTo>
                <a:cubicBezTo>
                  <a:pt x="26669" y="11760"/>
                  <a:pt x="26659" y="11761"/>
                  <a:pt x="26649" y="11763"/>
                </a:cubicBezTo>
                <a:lnTo>
                  <a:pt x="26522" y="11985"/>
                </a:lnTo>
                <a:lnTo>
                  <a:pt x="26570" y="12048"/>
                </a:lnTo>
                <a:cubicBezTo>
                  <a:pt x="26665" y="12190"/>
                  <a:pt x="26538" y="12254"/>
                  <a:pt x="26491" y="12380"/>
                </a:cubicBezTo>
                <a:cubicBezTo>
                  <a:pt x="26443" y="12507"/>
                  <a:pt x="26269" y="12539"/>
                  <a:pt x="26127" y="12586"/>
                </a:cubicBezTo>
                <a:lnTo>
                  <a:pt x="26063" y="12523"/>
                </a:lnTo>
                <a:lnTo>
                  <a:pt x="25667" y="12523"/>
                </a:lnTo>
                <a:cubicBezTo>
                  <a:pt x="25651" y="12523"/>
                  <a:pt x="25636" y="12539"/>
                  <a:pt x="25620" y="12555"/>
                </a:cubicBezTo>
                <a:lnTo>
                  <a:pt x="25620" y="12982"/>
                </a:lnTo>
                <a:lnTo>
                  <a:pt x="25699" y="13014"/>
                </a:lnTo>
                <a:cubicBezTo>
                  <a:pt x="25715" y="12966"/>
                  <a:pt x="25667" y="12903"/>
                  <a:pt x="25762" y="12840"/>
                </a:cubicBezTo>
                <a:cubicBezTo>
                  <a:pt x="25826" y="12903"/>
                  <a:pt x="25873" y="12982"/>
                  <a:pt x="25873" y="12998"/>
                </a:cubicBezTo>
                <a:cubicBezTo>
                  <a:pt x="25947" y="13014"/>
                  <a:pt x="26012" y="13017"/>
                  <a:pt x="26071" y="13017"/>
                </a:cubicBezTo>
                <a:cubicBezTo>
                  <a:pt x="26119" y="13017"/>
                  <a:pt x="26162" y="13015"/>
                  <a:pt x="26204" y="13015"/>
                </a:cubicBezTo>
                <a:cubicBezTo>
                  <a:pt x="26266" y="13015"/>
                  <a:pt x="26323" y="13020"/>
                  <a:pt x="26380" y="13045"/>
                </a:cubicBezTo>
                <a:lnTo>
                  <a:pt x="26380" y="13568"/>
                </a:lnTo>
                <a:lnTo>
                  <a:pt x="26317" y="13631"/>
                </a:lnTo>
                <a:lnTo>
                  <a:pt x="26507" y="13964"/>
                </a:lnTo>
                <a:lnTo>
                  <a:pt x="26396" y="14075"/>
                </a:lnTo>
                <a:cubicBezTo>
                  <a:pt x="26522" y="14201"/>
                  <a:pt x="26744" y="14217"/>
                  <a:pt x="26855" y="14360"/>
                </a:cubicBezTo>
                <a:lnTo>
                  <a:pt x="26902" y="14360"/>
                </a:lnTo>
                <a:cubicBezTo>
                  <a:pt x="27013" y="14296"/>
                  <a:pt x="27124" y="14265"/>
                  <a:pt x="27251" y="14265"/>
                </a:cubicBezTo>
                <a:cubicBezTo>
                  <a:pt x="27314" y="14217"/>
                  <a:pt x="27346" y="14138"/>
                  <a:pt x="27441" y="14122"/>
                </a:cubicBezTo>
                <a:cubicBezTo>
                  <a:pt x="27472" y="14185"/>
                  <a:pt x="27488" y="14233"/>
                  <a:pt x="27504" y="14265"/>
                </a:cubicBezTo>
                <a:cubicBezTo>
                  <a:pt x="27536" y="14275"/>
                  <a:pt x="27566" y="14277"/>
                  <a:pt x="27594" y="14277"/>
                </a:cubicBezTo>
                <a:cubicBezTo>
                  <a:pt x="27609" y="14277"/>
                  <a:pt x="27623" y="14276"/>
                  <a:pt x="27637" y="14276"/>
                </a:cubicBezTo>
                <a:cubicBezTo>
                  <a:pt x="27678" y="14276"/>
                  <a:pt x="27718" y="14280"/>
                  <a:pt x="27757" y="14312"/>
                </a:cubicBezTo>
                <a:cubicBezTo>
                  <a:pt x="27773" y="14360"/>
                  <a:pt x="27789" y="14407"/>
                  <a:pt x="27821" y="14470"/>
                </a:cubicBezTo>
                <a:lnTo>
                  <a:pt x="28359" y="14233"/>
                </a:lnTo>
                <a:lnTo>
                  <a:pt x="28359" y="14154"/>
                </a:lnTo>
                <a:cubicBezTo>
                  <a:pt x="28489" y="14115"/>
                  <a:pt x="28598" y="14011"/>
                  <a:pt x="28712" y="14011"/>
                </a:cubicBezTo>
                <a:cubicBezTo>
                  <a:pt x="28737" y="14011"/>
                  <a:pt x="28761" y="14016"/>
                  <a:pt x="28787" y="14027"/>
                </a:cubicBezTo>
                <a:cubicBezTo>
                  <a:pt x="28882" y="14138"/>
                  <a:pt x="28929" y="14217"/>
                  <a:pt x="28992" y="14280"/>
                </a:cubicBezTo>
                <a:lnTo>
                  <a:pt x="29404" y="14280"/>
                </a:lnTo>
                <a:lnTo>
                  <a:pt x="29515" y="14185"/>
                </a:lnTo>
                <a:lnTo>
                  <a:pt x="29911" y="14185"/>
                </a:lnTo>
                <a:cubicBezTo>
                  <a:pt x="29937" y="14133"/>
                  <a:pt x="30007" y="14102"/>
                  <a:pt x="30075" y="14102"/>
                </a:cubicBezTo>
                <a:cubicBezTo>
                  <a:pt x="30089" y="14102"/>
                  <a:pt x="30103" y="14104"/>
                  <a:pt x="30117" y="14106"/>
                </a:cubicBezTo>
                <a:cubicBezTo>
                  <a:pt x="30125" y="14108"/>
                  <a:pt x="30133" y="14108"/>
                  <a:pt x="30141" y="14108"/>
                </a:cubicBezTo>
                <a:cubicBezTo>
                  <a:pt x="30218" y="14108"/>
                  <a:pt x="30249" y="14041"/>
                  <a:pt x="30307" y="14027"/>
                </a:cubicBezTo>
                <a:cubicBezTo>
                  <a:pt x="30386" y="13995"/>
                  <a:pt x="30449" y="13980"/>
                  <a:pt x="30528" y="13948"/>
                </a:cubicBezTo>
                <a:lnTo>
                  <a:pt x="30734" y="13948"/>
                </a:lnTo>
                <a:lnTo>
                  <a:pt x="32112" y="13346"/>
                </a:lnTo>
                <a:lnTo>
                  <a:pt x="32222" y="13346"/>
                </a:lnTo>
                <a:lnTo>
                  <a:pt x="32333" y="13267"/>
                </a:lnTo>
                <a:lnTo>
                  <a:pt x="32618" y="13267"/>
                </a:lnTo>
                <a:lnTo>
                  <a:pt x="32729" y="13172"/>
                </a:lnTo>
                <a:lnTo>
                  <a:pt x="32919" y="13172"/>
                </a:lnTo>
                <a:lnTo>
                  <a:pt x="33062" y="13061"/>
                </a:lnTo>
                <a:cubicBezTo>
                  <a:pt x="33077" y="13014"/>
                  <a:pt x="33077" y="12982"/>
                  <a:pt x="33093" y="12935"/>
                </a:cubicBezTo>
                <a:lnTo>
                  <a:pt x="33410" y="12935"/>
                </a:lnTo>
                <a:lnTo>
                  <a:pt x="33616" y="12760"/>
                </a:lnTo>
                <a:cubicBezTo>
                  <a:pt x="33711" y="12760"/>
                  <a:pt x="33806" y="12745"/>
                  <a:pt x="33885" y="12713"/>
                </a:cubicBezTo>
                <a:cubicBezTo>
                  <a:pt x="34043" y="12665"/>
                  <a:pt x="34170" y="12570"/>
                  <a:pt x="34265" y="12428"/>
                </a:cubicBezTo>
                <a:cubicBezTo>
                  <a:pt x="34154" y="12380"/>
                  <a:pt x="34154" y="12380"/>
                  <a:pt x="34202" y="12270"/>
                </a:cubicBezTo>
                <a:lnTo>
                  <a:pt x="34202" y="12270"/>
                </a:lnTo>
                <a:cubicBezTo>
                  <a:pt x="34313" y="12301"/>
                  <a:pt x="34249" y="12380"/>
                  <a:pt x="34265" y="12428"/>
                </a:cubicBezTo>
                <a:lnTo>
                  <a:pt x="34408" y="12428"/>
                </a:lnTo>
                <a:lnTo>
                  <a:pt x="34503" y="12507"/>
                </a:lnTo>
                <a:lnTo>
                  <a:pt x="34613" y="12444"/>
                </a:lnTo>
                <a:lnTo>
                  <a:pt x="34708" y="12507"/>
                </a:lnTo>
                <a:lnTo>
                  <a:pt x="34898" y="12349"/>
                </a:lnTo>
                <a:lnTo>
                  <a:pt x="35247" y="12349"/>
                </a:lnTo>
                <a:lnTo>
                  <a:pt x="35595" y="12000"/>
                </a:lnTo>
                <a:lnTo>
                  <a:pt x="35880" y="12000"/>
                </a:lnTo>
                <a:lnTo>
                  <a:pt x="36007" y="11921"/>
                </a:lnTo>
                <a:lnTo>
                  <a:pt x="36276" y="11921"/>
                </a:lnTo>
                <a:lnTo>
                  <a:pt x="36371" y="11842"/>
                </a:lnTo>
                <a:lnTo>
                  <a:pt x="36561" y="11842"/>
                </a:lnTo>
                <a:lnTo>
                  <a:pt x="36672" y="11763"/>
                </a:lnTo>
                <a:lnTo>
                  <a:pt x="36909" y="11763"/>
                </a:lnTo>
                <a:lnTo>
                  <a:pt x="37052" y="11589"/>
                </a:lnTo>
                <a:lnTo>
                  <a:pt x="37368" y="11589"/>
                </a:lnTo>
                <a:cubicBezTo>
                  <a:pt x="37432" y="11525"/>
                  <a:pt x="37479" y="11462"/>
                  <a:pt x="37543" y="11446"/>
                </a:cubicBezTo>
                <a:cubicBezTo>
                  <a:pt x="37622" y="11415"/>
                  <a:pt x="37701" y="11399"/>
                  <a:pt x="37748" y="11335"/>
                </a:cubicBezTo>
                <a:lnTo>
                  <a:pt x="38334" y="11335"/>
                </a:lnTo>
                <a:cubicBezTo>
                  <a:pt x="38350" y="11335"/>
                  <a:pt x="38366" y="11320"/>
                  <a:pt x="38382" y="11320"/>
                </a:cubicBezTo>
                <a:cubicBezTo>
                  <a:pt x="38398" y="11272"/>
                  <a:pt x="38413" y="11225"/>
                  <a:pt x="38445" y="11161"/>
                </a:cubicBezTo>
                <a:lnTo>
                  <a:pt x="38572" y="11193"/>
                </a:lnTo>
                <a:cubicBezTo>
                  <a:pt x="38603" y="11240"/>
                  <a:pt x="38572" y="11320"/>
                  <a:pt x="38651" y="11335"/>
                </a:cubicBezTo>
                <a:lnTo>
                  <a:pt x="38778" y="11225"/>
                </a:lnTo>
                <a:lnTo>
                  <a:pt x="38809" y="11098"/>
                </a:lnTo>
                <a:lnTo>
                  <a:pt x="39300" y="11098"/>
                </a:lnTo>
                <a:lnTo>
                  <a:pt x="39838" y="10845"/>
                </a:lnTo>
                <a:lnTo>
                  <a:pt x="39933" y="10924"/>
                </a:lnTo>
                <a:cubicBezTo>
                  <a:pt x="40076" y="10924"/>
                  <a:pt x="40234" y="10876"/>
                  <a:pt x="40361" y="10797"/>
                </a:cubicBezTo>
                <a:lnTo>
                  <a:pt x="40393" y="10702"/>
                </a:lnTo>
                <a:cubicBezTo>
                  <a:pt x="40431" y="10677"/>
                  <a:pt x="40471" y="10674"/>
                  <a:pt x="40510" y="10674"/>
                </a:cubicBezTo>
                <a:cubicBezTo>
                  <a:pt x="40520" y="10674"/>
                  <a:pt x="40530" y="10674"/>
                  <a:pt x="40539" y="10674"/>
                </a:cubicBezTo>
                <a:cubicBezTo>
                  <a:pt x="40587" y="10674"/>
                  <a:pt x="40630" y="10670"/>
                  <a:pt x="40662" y="10623"/>
                </a:cubicBezTo>
                <a:lnTo>
                  <a:pt x="40662" y="10544"/>
                </a:lnTo>
                <a:lnTo>
                  <a:pt x="40503" y="10465"/>
                </a:lnTo>
                <a:cubicBezTo>
                  <a:pt x="40535" y="10322"/>
                  <a:pt x="40741" y="10354"/>
                  <a:pt x="40820" y="10275"/>
                </a:cubicBezTo>
                <a:lnTo>
                  <a:pt x="41058" y="10385"/>
                </a:lnTo>
                <a:cubicBezTo>
                  <a:pt x="41026" y="10417"/>
                  <a:pt x="40994" y="10449"/>
                  <a:pt x="40963" y="10480"/>
                </a:cubicBezTo>
                <a:lnTo>
                  <a:pt x="40994" y="10607"/>
                </a:lnTo>
                <a:lnTo>
                  <a:pt x="41168" y="10480"/>
                </a:lnTo>
                <a:lnTo>
                  <a:pt x="41168" y="10306"/>
                </a:lnTo>
                <a:lnTo>
                  <a:pt x="41073" y="10195"/>
                </a:lnTo>
                <a:cubicBezTo>
                  <a:pt x="41216" y="10148"/>
                  <a:pt x="41358" y="10195"/>
                  <a:pt x="41438" y="10085"/>
                </a:cubicBezTo>
                <a:cubicBezTo>
                  <a:pt x="41448" y="10079"/>
                  <a:pt x="41466" y="10077"/>
                  <a:pt x="41486" y="10077"/>
                </a:cubicBezTo>
                <a:cubicBezTo>
                  <a:pt x="41527" y="10077"/>
                  <a:pt x="41580" y="10085"/>
                  <a:pt x="41612" y="10085"/>
                </a:cubicBezTo>
                <a:lnTo>
                  <a:pt x="41707" y="10164"/>
                </a:lnTo>
                <a:cubicBezTo>
                  <a:pt x="41849" y="10116"/>
                  <a:pt x="41833" y="10005"/>
                  <a:pt x="41913" y="9926"/>
                </a:cubicBezTo>
                <a:lnTo>
                  <a:pt x="42103" y="9926"/>
                </a:lnTo>
                <a:lnTo>
                  <a:pt x="42229" y="9831"/>
                </a:lnTo>
                <a:cubicBezTo>
                  <a:pt x="42245" y="9839"/>
                  <a:pt x="42262" y="9841"/>
                  <a:pt x="42280" y="9841"/>
                </a:cubicBezTo>
                <a:cubicBezTo>
                  <a:pt x="42298" y="9841"/>
                  <a:pt x="42316" y="9839"/>
                  <a:pt x="42336" y="9839"/>
                </a:cubicBezTo>
                <a:cubicBezTo>
                  <a:pt x="42376" y="9839"/>
                  <a:pt x="42419" y="9847"/>
                  <a:pt x="42467" y="9895"/>
                </a:cubicBezTo>
                <a:lnTo>
                  <a:pt x="42229" y="10037"/>
                </a:lnTo>
                <a:cubicBezTo>
                  <a:pt x="42287" y="10075"/>
                  <a:pt x="42350" y="10096"/>
                  <a:pt x="42412" y="10096"/>
                </a:cubicBezTo>
                <a:cubicBezTo>
                  <a:pt x="42453" y="10096"/>
                  <a:pt x="42493" y="10087"/>
                  <a:pt x="42530" y="10069"/>
                </a:cubicBezTo>
                <a:lnTo>
                  <a:pt x="42578" y="9815"/>
                </a:lnTo>
                <a:cubicBezTo>
                  <a:pt x="42657" y="9942"/>
                  <a:pt x="42689" y="10037"/>
                  <a:pt x="42799" y="10085"/>
                </a:cubicBezTo>
                <a:lnTo>
                  <a:pt x="42910" y="10005"/>
                </a:lnTo>
                <a:lnTo>
                  <a:pt x="43195" y="10005"/>
                </a:lnTo>
                <a:lnTo>
                  <a:pt x="43385" y="9847"/>
                </a:lnTo>
                <a:lnTo>
                  <a:pt x="43575" y="9847"/>
                </a:lnTo>
                <a:cubicBezTo>
                  <a:pt x="43626" y="9860"/>
                  <a:pt x="43657" y="9924"/>
                  <a:pt x="43732" y="9924"/>
                </a:cubicBezTo>
                <a:cubicBezTo>
                  <a:pt x="43751" y="9924"/>
                  <a:pt x="43772" y="9920"/>
                  <a:pt x="43797" y="9910"/>
                </a:cubicBezTo>
                <a:cubicBezTo>
                  <a:pt x="43844" y="9784"/>
                  <a:pt x="44050" y="9768"/>
                  <a:pt x="44193" y="9657"/>
                </a:cubicBezTo>
                <a:cubicBezTo>
                  <a:pt x="44231" y="9672"/>
                  <a:pt x="44268" y="9678"/>
                  <a:pt x="44305" y="9678"/>
                </a:cubicBezTo>
                <a:cubicBezTo>
                  <a:pt x="44456" y="9678"/>
                  <a:pt x="44595" y="9577"/>
                  <a:pt x="44752" y="9577"/>
                </a:cubicBezTo>
                <a:cubicBezTo>
                  <a:pt x="44761" y="9577"/>
                  <a:pt x="44770" y="9577"/>
                  <a:pt x="44779" y="9578"/>
                </a:cubicBezTo>
                <a:cubicBezTo>
                  <a:pt x="44817" y="9510"/>
                  <a:pt x="44880" y="9501"/>
                  <a:pt x="44948" y="9501"/>
                </a:cubicBezTo>
                <a:cubicBezTo>
                  <a:pt x="44971" y="9501"/>
                  <a:pt x="44994" y="9502"/>
                  <a:pt x="45017" y="9502"/>
                </a:cubicBezTo>
                <a:cubicBezTo>
                  <a:pt x="45038" y="9502"/>
                  <a:pt x="45059" y="9502"/>
                  <a:pt x="45079" y="9499"/>
                </a:cubicBezTo>
                <a:cubicBezTo>
                  <a:pt x="45111" y="9499"/>
                  <a:pt x="45143" y="9483"/>
                  <a:pt x="45174" y="9483"/>
                </a:cubicBezTo>
                <a:lnTo>
                  <a:pt x="45333" y="9340"/>
                </a:lnTo>
                <a:cubicBezTo>
                  <a:pt x="45539" y="9309"/>
                  <a:pt x="45665" y="9182"/>
                  <a:pt x="45855" y="9150"/>
                </a:cubicBezTo>
                <a:cubicBezTo>
                  <a:pt x="45903" y="9135"/>
                  <a:pt x="45950" y="9087"/>
                  <a:pt x="45998" y="9039"/>
                </a:cubicBezTo>
                <a:lnTo>
                  <a:pt x="45887" y="8944"/>
                </a:lnTo>
                <a:lnTo>
                  <a:pt x="46029" y="8897"/>
                </a:lnTo>
                <a:lnTo>
                  <a:pt x="46140" y="8992"/>
                </a:lnTo>
                <a:lnTo>
                  <a:pt x="46362" y="8992"/>
                </a:lnTo>
                <a:lnTo>
                  <a:pt x="46520" y="8818"/>
                </a:lnTo>
                <a:cubicBezTo>
                  <a:pt x="46543" y="8822"/>
                  <a:pt x="46565" y="8823"/>
                  <a:pt x="46586" y="8823"/>
                </a:cubicBezTo>
                <a:cubicBezTo>
                  <a:pt x="46738" y="8823"/>
                  <a:pt x="46840" y="8733"/>
                  <a:pt x="46979" y="8691"/>
                </a:cubicBezTo>
                <a:lnTo>
                  <a:pt x="46979" y="8279"/>
                </a:lnTo>
                <a:cubicBezTo>
                  <a:pt x="46979" y="8264"/>
                  <a:pt x="46995" y="8264"/>
                  <a:pt x="46995" y="8264"/>
                </a:cubicBezTo>
                <a:lnTo>
                  <a:pt x="47169" y="8406"/>
                </a:lnTo>
                <a:lnTo>
                  <a:pt x="47660" y="8200"/>
                </a:lnTo>
                <a:cubicBezTo>
                  <a:pt x="47676" y="8137"/>
                  <a:pt x="47629" y="8058"/>
                  <a:pt x="47692" y="7994"/>
                </a:cubicBezTo>
                <a:lnTo>
                  <a:pt x="47866" y="8074"/>
                </a:lnTo>
                <a:cubicBezTo>
                  <a:pt x="48001" y="8029"/>
                  <a:pt x="48037" y="7898"/>
                  <a:pt x="48175" y="7898"/>
                </a:cubicBezTo>
                <a:cubicBezTo>
                  <a:pt x="48182" y="7898"/>
                  <a:pt x="48190" y="7899"/>
                  <a:pt x="48199" y="7899"/>
                </a:cubicBezTo>
                <a:cubicBezTo>
                  <a:pt x="48262" y="7852"/>
                  <a:pt x="48373" y="7820"/>
                  <a:pt x="48357" y="7709"/>
                </a:cubicBezTo>
                <a:cubicBezTo>
                  <a:pt x="48357" y="7694"/>
                  <a:pt x="48389" y="7678"/>
                  <a:pt x="48404" y="7662"/>
                </a:cubicBezTo>
                <a:lnTo>
                  <a:pt x="48484" y="7725"/>
                </a:lnTo>
                <a:lnTo>
                  <a:pt x="48705" y="7725"/>
                </a:lnTo>
                <a:cubicBezTo>
                  <a:pt x="48753" y="7694"/>
                  <a:pt x="48800" y="7646"/>
                  <a:pt x="48832" y="7614"/>
                </a:cubicBezTo>
                <a:lnTo>
                  <a:pt x="48832" y="7456"/>
                </a:lnTo>
                <a:lnTo>
                  <a:pt x="48689" y="7314"/>
                </a:lnTo>
                <a:lnTo>
                  <a:pt x="48199" y="7314"/>
                </a:lnTo>
                <a:cubicBezTo>
                  <a:pt x="48183" y="7314"/>
                  <a:pt x="48183" y="7298"/>
                  <a:pt x="48151" y="7282"/>
                </a:cubicBezTo>
                <a:cubicBezTo>
                  <a:pt x="48186" y="7247"/>
                  <a:pt x="48223" y="7240"/>
                  <a:pt x="48263" y="7240"/>
                </a:cubicBezTo>
                <a:cubicBezTo>
                  <a:pt x="48292" y="7240"/>
                  <a:pt x="48322" y="7244"/>
                  <a:pt x="48353" y="7244"/>
                </a:cubicBezTo>
                <a:cubicBezTo>
                  <a:pt x="48375" y="7244"/>
                  <a:pt x="48398" y="7242"/>
                  <a:pt x="48420" y="7234"/>
                </a:cubicBezTo>
                <a:cubicBezTo>
                  <a:pt x="48484" y="7076"/>
                  <a:pt x="48753" y="7092"/>
                  <a:pt x="48832" y="6934"/>
                </a:cubicBezTo>
                <a:cubicBezTo>
                  <a:pt x="48721" y="6870"/>
                  <a:pt x="48642" y="6775"/>
                  <a:pt x="48594" y="6664"/>
                </a:cubicBezTo>
                <a:lnTo>
                  <a:pt x="48452" y="6633"/>
                </a:lnTo>
                <a:lnTo>
                  <a:pt x="48452" y="6538"/>
                </a:lnTo>
                <a:lnTo>
                  <a:pt x="48547" y="6443"/>
                </a:lnTo>
                <a:cubicBezTo>
                  <a:pt x="48484" y="6348"/>
                  <a:pt x="48325" y="6459"/>
                  <a:pt x="48230" y="6300"/>
                </a:cubicBezTo>
                <a:lnTo>
                  <a:pt x="48468" y="6205"/>
                </a:lnTo>
                <a:cubicBezTo>
                  <a:pt x="48436" y="6110"/>
                  <a:pt x="48499" y="6031"/>
                  <a:pt x="48404" y="5984"/>
                </a:cubicBezTo>
                <a:lnTo>
                  <a:pt x="48214" y="5984"/>
                </a:lnTo>
                <a:lnTo>
                  <a:pt x="48104" y="6063"/>
                </a:lnTo>
                <a:lnTo>
                  <a:pt x="47803" y="6063"/>
                </a:lnTo>
                <a:lnTo>
                  <a:pt x="47676" y="6189"/>
                </a:lnTo>
                <a:cubicBezTo>
                  <a:pt x="47660" y="6237"/>
                  <a:pt x="47644" y="6269"/>
                  <a:pt x="47644" y="6300"/>
                </a:cubicBezTo>
                <a:cubicBezTo>
                  <a:pt x="47585" y="6300"/>
                  <a:pt x="47531" y="6318"/>
                  <a:pt x="47481" y="6318"/>
                </a:cubicBezTo>
                <a:cubicBezTo>
                  <a:pt x="47437" y="6318"/>
                  <a:pt x="47396" y="6305"/>
                  <a:pt x="47359" y="6253"/>
                </a:cubicBezTo>
                <a:lnTo>
                  <a:pt x="47454" y="6094"/>
                </a:lnTo>
                <a:lnTo>
                  <a:pt x="47312" y="6063"/>
                </a:lnTo>
                <a:lnTo>
                  <a:pt x="47106" y="6316"/>
                </a:lnTo>
                <a:cubicBezTo>
                  <a:pt x="47049" y="6273"/>
                  <a:pt x="47095" y="6153"/>
                  <a:pt x="46988" y="6153"/>
                </a:cubicBezTo>
                <a:cubicBezTo>
                  <a:pt x="46977" y="6153"/>
                  <a:pt x="46963" y="6155"/>
                  <a:pt x="46948" y="6158"/>
                </a:cubicBezTo>
                <a:cubicBezTo>
                  <a:pt x="46837" y="6205"/>
                  <a:pt x="46758" y="6253"/>
                  <a:pt x="46758" y="6364"/>
                </a:cubicBezTo>
                <a:cubicBezTo>
                  <a:pt x="46758" y="6379"/>
                  <a:pt x="46679" y="6395"/>
                  <a:pt x="46631" y="6411"/>
                </a:cubicBezTo>
                <a:lnTo>
                  <a:pt x="46520" y="6316"/>
                </a:lnTo>
                <a:lnTo>
                  <a:pt x="46188" y="6316"/>
                </a:lnTo>
                <a:cubicBezTo>
                  <a:pt x="46219" y="6427"/>
                  <a:pt x="46124" y="6506"/>
                  <a:pt x="46014" y="6554"/>
                </a:cubicBezTo>
                <a:cubicBezTo>
                  <a:pt x="45954" y="6524"/>
                  <a:pt x="46007" y="6394"/>
                  <a:pt x="45905" y="6394"/>
                </a:cubicBezTo>
                <a:cubicBezTo>
                  <a:pt x="45900" y="6394"/>
                  <a:pt x="45894" y="6394"/>
                  <a:pt x="45887" y="6395"/>
                </a:cubicBezTo>
                <a:lnTo>
                  <a:pt x="45586" y="6649"/>
                </a:lnTo>
                <a:lnTo>
                  <a:pt x="45396" y="6649"/>
                </a:lnTo>
                <a:cubicBezTo>
                  <a:pt x="45254" y="6712"/>
                  <a:pt x="45111" y="6759"/>
                  <a:pt x="44984" y="6823"/>
                </a:cubicBezTo>
                <a:lnTo>
                  <a:pt x="44826" y="6744"/>
                </a:lnTo>
                <a:lnTo>
                  <a:pt x="44763" y="6807"/>
                </a:lnTo>
                <a:cubicBezTo>
                  <a:pt x="44652" y="6823"/>
                  <a:pt x="44525" y="6791"/>
                  <a:pt x="44462" y="6902"/>
                </a:cubicBezTo>
                <a:lnTo>
                  <a:pt x="44240" y="6918"/>
                </a:lnTo>
                <a:lnTo>
                  <a:pt x="44177" y="7029"/>
                </a:lnTo>
                <a:lnTo>
                  <a:pt x="43955" y="7139"/>
                </a:lnTo>
                <a:lnTo>
                  <a:pt x="43860" y="7076"/>
                </a:lnTo>
                <a:lnTo>
                  <a:pt x="43559" y="7076"/>
                </a:lnTo>
                <a:cubicBezTo>
                  <a:pt x="43528" y="7108"/>
                  <a:pt x="43480" y="7139"/>
                  <a:pt x="43449" y="7155"/>
                </a:cubicBezTo>
                <a:lnTo>
                  <a:pt x="43195" y="7155"/>
                </a:lnTo>
                <a:cubicBezTo>
                  <a:pt x="43037" y="7250"/>
                  <a:pt x="42863" y="7282"/>
                  <a:pt x="42799" y="7409"/>
                </a:cubicBezTo>
                <a:lnTo>
                  <a:pt x="42340" y="7409"/>
                </a:lnTo>
                <a:lnTo>
                  <a:pt x="41485" y="7773"/>
                </a:lnTo>
                <a:cubicBezTo>
                  <a:pt x="41469" y="7836"/>
                  <a:pt x="41453" y="7868"/>
                  <a:pt x="41438" y="7931"/>
                </a:cubicBezTo>
                <a:lnTo>
                  <a:pt x="41327" y="7757"/>
                </a:lnTo>
                <a:lnTo>
                  <a:pt x="40788" y="7994"/>
                </a:lnTo>
                <a:lnTo>
                  <a:pt x="40456" y="7994"/>
                </a:lnTo>
                <a:cubicBezTo>
                  <a:pt x="40377" y="8089"/>
                  <a:pt x="40234" y="8058"/>
                  <a:pt x="40123" y="8089"/>
                </a:cubicBezTo>
                <a:cubicBezTo>
                  <a:pt x="40108" y="8105"/>
                  <a:pt x="40092" y="8121"/>
                  <a:pt x="40076" y="8121"/>
                </a:cubicBezTo>
                <a:lnTo>
                  <a:pt x="40044" y="8153"/>
                </a:lnTo>
                <a:lnTo>
                  <a:pt x="39854" y="8153"/>
                </a:lnTo>
                <a:lnTo>
                  <a:pt x="39743" y="8248"/>
                </a:lnTo>
                <a:lnTo>
                  <a:pt x="39443" y="8248"/>
                </a:lnTo>
                <a:lnTo>
                  <a:pt x="39348" y="8327"/>
                </a:lnTo>
                <a:lnTo>
                  <a:pt x="39237" y="8327"/>
                </a:lnTo>
                <a:cubicBezTo>
                  <a:pt x="39231" y="8326"/>
                  <a:pt x="39225" y="8326"/>
                  <a:pt x="39219" y="8326"/>
                </a:cubicBezTo>
                <a:cubicBezTo>
                  <a:pt x="39118" y="8326"/>
                  <a:pt x="39046" y="8431"/>
                  <a:pt x="38942" y="8431"/>
                </a:cubicBezTo>
                <a:cubicBezTo>
                  <a:pt x="38925" y="8431"/>
                  <a:pt x="38907" y="8428"/>
                  <a:pt x="38888" y="8422"/>
                </a:cubicBezTo>
                <a:cubicBezTo>
                  <a:pt x="38886" y="8420"/>
                  <a:pt x="38884" y="8419"/>
                  <a:pt x="38881" y="8419"/>
                </a:cubicBezTo>
                <a:cubicBezTo>
                  <a:pt x="38864" y="8419"/>
                  <a:pt x="38836" y="8454"/>
                  <a:pt x="38809" y="8454"/>
                </a:cubicBezTo>
                <a:cubicBezTo>
                  <a:pt x="38678" y="8498"/>
                  <a:pt x="38573" y="8582"/>
                  <a:pt x="38420" y="8582"/>
                </a:cubicBezTo>
                <a:cubicBezTo>
                  <a:pt x="38408" y="8582"/>
                  <a:pt x="38395" y="8582"/>
                  <a:pt x="38382" y="8580"/>
                </a:cubicBezTo>
                <a:cubicBezTo>
                  <a:pt x="38350" y="8580"/>
                  <a:pt x="38303" y="8628"/>
                  <a:pt x="38255" y="8659"/>
                </a:cubicBezTo>
                <a:lnTo>
                  <a:pt x="37875" y="8659"/>
                </a:lnTo>
                <a:cubicBezTo>
                  <a:pt x="37812" y="8754"/>
                  <a:pt x="37669" y="8739"/>
                  <a:pt x="37606" y="8802"/>
                </a:cubicBezTo>
                <a:cubicBezTo>
                  <a:pt x="37566" y="8834"/>
                  <a:pt x="37519" y="8834"/>
                  <a:pt x="37471" y="8834"/>
                </a:cubicBezTo>
                <a:cubicBezTo>
                  <a:pt x="37424" y="8834"/>
                  <a:pt x="37376" y="8834"/>
                  <a:pt x="37337" y="8865"/>
                </a:cubicBezTo>
                <a:cubicBezTo>
                  <a:pt x="37242" y="8913"/>
                  <a:pt x="37147" y="8960"/>
                  <a:pt x="37052" y="8992"/>
                </a:cubicBezTo>
                <a:lnTo>
                  <a:pt x="36814" y="8992"/>
                </a:lnTo>
                <a:lnTo>
                  <a:pt x="36450" y="9166"/>
                </a:lnTo>
                <a:lnTo>
                  <a:pt x="36292" y="9166"/>
                </a:lnTo>
                <a:lnTo>
                  <a:pt x="36102" y="9325"/>
                </a:lnTo>
                <a:lnTo>
                  <a:pt x="35991" y="9261"/>
                </a:lnTo>
                <a:cubicBezTo>
                  <a:pt x="35912" y="9404"/>
                  <a:pt x="35690" y="9277"/>
                  <a:pt x="35611" y="9404"/>
                </a:cubicBezTo>
                <a:cubicBezTo>
                  <a:pt x="35484" y="9404"/>
                  <a:pt x="35405" y="9515"/>
                  <a:pt x="35263" y="9515"/>
                </a:cubicBezTo>
                <a:cubicBezTo>
                  <a:pt x="35136" y="9546"/>
                  <a:pt x="34993" y="9594"/>
                  <a:pt x="34867" y="9673"/>
                </a:cubicBezTo>
                <a:lnTo>
                  <a:pt x="34677" y="9673"/>
                </a:lnTo>
                <a:cubicBezTo>
                  <a:pt x="34550" y="9720"/>
                  <a:pt x="34487" y="9705"/>
                  <a:pt x="34423" y="9768"/>
                </a:cubicBezTo>
                <a:cubicBezTo>
                  <a:pt x="34344" y="9831"/>
                  <a:pt x="34233" y="9815"/>
                  <a:pt x="34170" y="9879"/>
                </a:cubicBezTo>
                <a:cubicBezTo>
                  <a:pt x="34107" y="9942"/>
                  <a:pt x="34027" y="9910"/>
                  <a:pt x="33948" y="9926"/>
                </a:cubicBezTo>
                <a:cubicBezTo>
                  <a:pt x="33890" y="9938"/>
                  <a:pt x="33849" y="10009"/>
                  <a:pt x="33788" y="10009"/>
                </a:cubicBezTo>
                <a:cubicBezTo>
                  <a:pt x="33766" y="10009"/>
                  <a:pt x="33741" y="9999"/>
                  <a:pt x="33711" y="9974"/>
                </a:cubicBezTo>
                <a:lnTo>
                  <a:pt x="33711" y="9942"/>
                </a:lnTo>
                <a:cubicBezTo>
                  <a:pt x="33790" y="9863"/>
                  <a:pt x="33885" y="9784"/>
                  <a:pt x="33980" y="9705"/>
                </a:cubicBezTo>
                <a:lnTo>
                  <a:pt x="33980" y="9625"/>
                </a:lnTo>
                <a:cubicBezTo>
                  <a:pt x="34233" y="9562"/>
                  <a:pt x="34344" y="9372"/>
                  <a:pt x="34534" y="9245"/>
                </a:cubicBezTo>
                <a:lnTo>
                  <a:pt x="34629" y="9245"/>
                </a:lnTo>
                <a:cubicBezTo>
                  <a:pt x="34693" y="9166"/>
                  <a:pt x="34693" y="9024"/>
                  <a:pt x="34851" y="9008"/>
                </a:cubicBezTo>
                <a:cubicBezTo>
                  <a:pt x="35041" y="8992"/>
                  <a:pt x="35025" y="8834"/>
                  <a:pt x="35120" y="8754"/>
                </a:cubicBezTo>
                <a:lnTo>
                  <a:pt x="35199" y="8754"/>
                </a:lnTo>
                <a:cubicBezTo>
                  <a:pt x="35358" y="8675"/>
                  <a:pt x="35421" y="8517"/>
                  <a:pt x="35627" y="8485"/>
                </a:cubicBezTo>
                <a:cubicBezTo>
                  <a:pt x="35706" y="8469"/>
                  <a:pt x="35833" y="8295"/>
                  <a:pt x="35896" y="8169"/>
                </a:cubicBezTo>
                <a:lnTo>
                  <a:pt x="36038" y="8153"/>
                </a:lnTo>
                <a:lnTo>
                  <a:pt x="36070" y="8026"/>
                </a:lnTo>
                <a:cubicBezTo>
                  <a:pt x="36197" y="7979"/>
                  <a:pt x="36308" y="7947"/>
                  <a:pt x="36339" y="7820"/>
                </a:cubicBezTo>
                <a:cubicBezTo>
                  <a:pt x="36371" y="7725"/>
                  <a:pt x="36466" y="7662"/>
                  <a:pt x="36561" y="7646"/>
                </a:cubicBezTo>
                <a:lnTo>
                  <a:pt x="37337" y="6997"/>
                </a:lnTo>
                <a:cubicBezTo>
                  <a:pt x="37337" y="6934"/>
                  <a:pt x="37321" y="6886"/>
                  <a:pt x="37321" y="6854"/>
                </a:cubicBezTo>
                <a:cubicBezTo>
                  <a:pt x="37305" y="6839"/>
                  <a:pt x="37258" y="6823"/>
                  <a:pt x="37242" y="6807"/>
                </a:cubicBezTo>
                <a:cubicBezTo>
                  <a:pt x="37242" y="6728"/>
                  <a:pt x="37337" y="6680"/>
                  <a:pt x="37416" y="6633"/>
                </a:cubicBezTo>
                <a:cubicBezTo>
                  <a:pt x="37479" y="6585"/>
                  <a:pt x="37558" y="6538"/>
                  <a:pt x="37638" y="6506"/>
                </a:cubicBezTo>
                <a:lnTo>
                  <a:pt x="37638" y="6348"/>
                </a:lnTo>
                <a:lnTo>
                  <a:pt x="38033" y="6015"/>
                </a:lnTo>
                <a:lnTo>
                  <a:pt x="38033" y="5857"/>
                </a:lnTo>
                <a:lnTo>
                  <a:pt x="38619" y="5350"/>
                </a:lnTo>
                <a:lnTo>
                  <a:pt x="38524" y="5255"/>
                </a:lnTo>
                <a:lnTo>
                  <a:pt x="38714" y="5176"/>
                </a:lnTo>
                <a:lnTo>
                  <a:pt x="38714" y="4939"/>
                </a:lnTo>
                <a:lnTo>
                  <a:pt x="38619" y="4844"/>
                </a:lnTo>
                <a:cubicBezTo>
                  <a:pt x="38603" y="4764"/>
                  <a:pt x="38667" y="4701"/>
                  <a:pt x="38588" y="4638"/>
                </a:cubicBezTo>
                <a:lnTo>
                  <a:pt x="38429" y="4622"/>
                </a:lnTo>
                <a:lnTo>
                  <a:pt x="38508" y="4511"/>
                </a:lnTo>
                <a:cubicBezTo>
                  <a:pt x="38524" y="4258"/>
                  <a:pt x="38524" y="4258"/>
                  <a:pt x="38461" y="4210"/>
                </a:cubicBezTo>
                <a:lnTo>
                  <a:pt x="38271" y="4448"/>
                </a:lnTo>
                <a:lnTo>
                  <a:pt x="38128" y="4337"/>
                </a:lnTo>
                <a:lnTo>
                  <a:pt x="38128" y="4210"/>
                </a:lnTo>
                <a:lnTo>
                  <a:pt x="37986" y="3973"/>
                </a:lnTo>
                <a:lnTo>
                  <a:pt x="37875" y="4052"/>
                </a:lnTo>
                <a:cubicBezTo>
                  <a:pt x="37865" y="4049"/>
                  <a:pt x="37855" y="4049"/>
                  <a:pt x="37844" y="4049"/>
                </a:cubicBezTo>
                <a:cubicBezTo>
                  <a:pt x="37809" y="4049"/>
                  <a:pt x="37769" y="4058"/>
                  <a:pt x="37734" y="4058"/>
                </a:cubicBezTo>
                <a:cubicBezTo>
                  <a:pt x="37709" y="4058"/>
                  <a:pt x="37686" y="4053"/>
                  <a:pt x="37669" y="4036"/>
                </a:cubicBezTo>
                <a:cubicBezTo>
                  <a:pt x="37606" y="3973"/>
                  <a:pt x="37669" y="3878"/>
                  <a:pt x="37543" y="3878"/>
                </a:cubicBezTo>
                <a:cubicBezTo>
                  <a:pt x="37511" y="3767"/>
                  <a:pt x="37574" y="3656"/>
                  <a:pt x="37511" y="3545"/>
                </a:cubicBezTo>
                <a:lnTo>
                  <a:pt x="37384" y="3624"/>
                </a:lnTo>
                <a:lnTo>
                  <a:pt x="37194" y="3624"/>
                </a:lnTo>
                <a:lnTo>
                  <a:pt x="37083" y="3545"/>
                </a:lnTo>
                <a:lnTo>
                  <a:pt x="36988" y="3624"/>
                </a:lnTo>
                <a:lnTo>
                  <a:pt x="36783" y="3624"/>
                </a:lnTo>
                <a:lnTo>
                  <a:pt x="36672" y="3719"/>
                </a:lnTo>
                <a:lnTo>
                  <a:pt x="36292" y="3719"/>
                </a:lnTo>
                <a:cubicBezTo>
                  <a:pt x="36244" y="3751"/>
                  <a:pt x="36213" y="3767"/>
                  <a:pt x="36197" y="3783"/>
                </a:cubicBezTo>
                <a:lnTo>
                  <a:pt x="36086" y="3719"/>
                </a:lnTo>
                <a:lnTo>
                  <a:pt x="36023" y="3878"/>
                </a:lnTo>
                <a:lnTo>
                  <a:pt x="35912" y="3878"/>
                </a:lnTo>
                <a:lnTo>
                  <a:pt x="35801" y="3799"/>
                </a:lnTo>
                <a:lnTo>
                  <a:pt x="35690" y="3878"/>
                </a:lnTo>
                <a:lnTo>
                  <a:pt x="35468" y="3878"/>
                </a:lnTo>
                <a:cubicBezTo>
                  <a:pt x="35310" y="3925"/>
                  <a:pt x="35152" y="4004"/>
                  <a:pt x="35025" y="4099"/>
                </a:cubicBezTo>
                <a:cubicBezTo>
                  <a:pt x="34883" y="4194"/>
                  <a:pt x="34740" y="4258"/>
                  <a:pt x="34566" y="4289"/>
                </a:cubicBezTo>
                <a:cubicBezTo>
                  <a:pt x="34430" y="4289"/>
                  <a:pt x="34329" y="4394"/>
                  <a:pt x="34194" y="4394"/>
                </a:cubicBezTo>
                <a:cubicBezTo>
                  <a:pt x="34171" y="4394"/>
                  <a:pt x="34147" y="4391"/>
                  <a:pt x="34122" y="4384"/>
                </a:cubicBezTo>
                <a:cubicBezTo>
                  <a:pt x="34012" y="4495"/>
                  <a:pt x="33806" y="4479"/>
                  <a:pt x="33695" y="4590"/>
                </a:cubicBezTo>
                <a:cubicBezTo>
                  <a:pt x="33647" y="4622"/>
                  <a:pt x="33596" y="4622"/>
                  <a:pt x="33545" y="4622"/>
                </a:cubicBezTo>
                <a:cubicBezTo>
                  <a:pt x="33493" y="4622"/>
                  <a:pt x="33442" y="4622"/>
                  <a:pt x="33394" y="4654"/>
                </a:cubicBezTo>
                <a:cubicBezTo>
                  <a:pt x="33299" y="4812"/>
                  <a:pt x="33046" y="4796"/>
                  <a:pt x="32935" y="4954"/>
                </a:cubicBezTo>
                <a:cubicBezTo>
                  <a:pt x="32824" y="4954"/>
                  <a:pt x="32729" y="4986"/>
                  <a:pt x="32634" y="5034"/>
                </a:cubicBezTo>
                <a:cubicBezTo>
                  <a:pt x="32523" y="5081"/>
                  <a:pt x="32397" y="5144"/>
                  <a:pt x="32302" y="5176"/>
                </a:cubicBezTo>
                <a:cubicBezTo>
                  <a:pt x="32207" y="5208"/>
                  <a:pt x="32127" y="5271"/>
                  <a:pt x="32017" y="5287"/>
                </a:cubicBezTo>
                <a:cubicBezTo>
                  <a:pt x="31906" y="5319"/>
                  <a:pt x="31842" y="5398"/>
                  <a:pt x="31716" y="5398"/>
                </a:cubicBezTo>
                <a:cubicBezTo>
                  <a:pt x="31690" y="5394"/>
                  <a:pt x="31663" y="5392"/>
                  <a:pt x="31637" y="5392"/>
                </a:cubicBezTo>
                <a:cubicBezTo>
                  <a:pt x="31553" y="5392"/>
                  <a:pt x="31472" y="5413"/>
                  <a:pt x="31399" y="5461"/>
                </a:cubicBezTo>
                <a:cubicBezTo>
                  <a:pt x="31304" y="5524"/>
                  <a:pt x="31209" y="5588"/>
                  <a:pt x="31082" y="5635"/>
                </a:cubicBezTo>
                <a:lnTo>
                  <a:pt x="30813" y="5746"/>
                </a:lnTo>
                <a:lnTo>
                  <a:pt x="30639" y="5746"/>
                </a:lnTo>
                <a:cubicBezTo>
                  <a:pt x="30576" y="5873"/>
                  <a:pt x="30417" y="5920"/>
                  <a:pt x="30275" y="5984"/>
                </a:cubicBezTo>
                <a:cubicBezTo>
                  <a:pt x="30148" y="6063"/>
                  <a:pt x="29990" y="6094"/>
                  <a:pt x="29832" y="6094"/>
                </a:cubicBezTo>
                <a:lnTo>
                  <a:pt x="29578" y="6332"/>
                </a:lnTo>
                <a:cubicBezTo>
                  <a:pt x="29445" y="6345"/>
                  <a:pt x="29356" y="6438"/>
                  <a:pt x="29237" y="6438"/>
                </a:cubicBezTo>
                <a:cubicBezTo>
                  <a:pt x="29215" y="6438"/>
                  <a:pt x="29191" y="6434"/>
                  <a:pt x="29167" y="6427"/>
                </a:cubicBezTo>
                <a:cubicBezTo>
                  <a:pt x="29087" y="6506"/>
                  <a:pt x="28977" y="6569"/>
                  <a:pt x="28866" y="6617"/>
                </a:cubicBezTo>
                <a:cubicBezTo>
                  <a:pt x="28723" y="6664"/>
                  <a:pt x="28581" y="6712"/>
                  <a:pt x="28470" y="6807"/>
                </a:cubicBezTo>
                <a:cubicBezTo>
                  <a:pt x="28296" y="6902"/>
                  <a:pt x="28122" y="6981"/>
                  <a:pt x="27947" y="7060"/>
                </a:cubicBezTo>
                <a:lnTo>
                  <a:pt x="27947" y="7139"/>
                </a:lnTo>
                <a:cubicBezTo>
                  <a:pt x="27884" y="7171"/>
                  <a:pt x="27821" y="7203"/>
                  <a:pt x="27757" y="7234"/>
                </a:cubicBezTo>
                <a:cubicBezTo>
                  <a:pt x="27727" y="7253"/>
                  <a:pt x="27691" y="7257"/>
                  <a:pt x="27656" y="7257"/>
                </a:cubicBezTo>
                <a:cubicBezTo>
                  <a:pt x="27628" y="7257"/>
                  <a:pt x="27601" y="7254"/>
                  <a:pt x="27576" y="7254"/>
                </a:cubicBezTo>
                <a:cubicBezTo>
                  <a:pt x="27554" y="7254"/>
                  <a:pt x="27534" y="7257"/>
                  <a:pt x="27520" y="7266"/>
                </a:cubicBezTo>
                <a:cubicBezTo>
                  <a:pt x="27441" y="7361"/>
                  <a:pt x="27235" y="7329"/>
                  <a:pt x="27235" y="7488"/>
                </a:cubicBezTo>
                <a:cubicBezTo>
                  <a:pt x="27235" y="7535"/>
                  <a:pt x="27172" y="7583"/>
                  <a:pt x="27156" y="7599"/>
                </a:cubicBezTo>
                <a:cubicBezTo>
                  <a:pt x="27133" y="7594"/>
                  <a:pt x="27108" y="7592"/>
                  <a:pt x="27083" y="7592"/>
                </a:cubicBezTo>
                <a:cubicBezTo>
                  <a:pt x="27024" y="7592"/>
                  <a:pt x="26963" y="7603"/>
                  <a:pt x="26918" y="7614"/>
                </a:cubicBezTo>
                <a:cubicBezTo>
                  <a:pt x="26681" y="7741"/>
                  <a:pt x="26380" y="7804"/>
                  <a:pt x="26237" y="8026"/>
                </a:cubicBezTo>
                <a:lnTo>
                  <a:pt x="26031" y="8026"/>
                </a:lnTo>
                <a:cubicBezTo>
                  <a:pt x="25984" y="8074"/>
                  <a:pt x="25921" y="8121"/>
                  <a:pt x="25857" y="8169"/>
                </a:cubicBezTo>
                <a:cubicBezTo>
                  <a:pt x="25699" y="8248"/>
                  <a:pt x="25525" y="8311"/>
                  <a:pt x="25319" y="8390"/>
                </a:cubicBezTo>
                <a:cubicBezTo>
                  <a:pt x="25129" y="8549"/>
                  <a:pt x="24923" y="8659"/>
                  <a:pt x="24701" y="8739"/>
                </a:cubicBezTo>
                <a:cubicBezTo>
                  <a:pt x="24432" y="8818"/>
                  <a:pt x="24179" y="8944"/>
                  <a:pt x="23957" y="9119"/>
                </a:cubicBezTo>
                <a:cubicBezTo>
                  <a:pt x="23943" y="9116"/>
                  <a:pt x="23930" y="9115"/>
                  <a:pt x="23917" y="9115"/>
                </a:cubicBezTo>
                <a:cubicBezTo>
                  <a:pt x="23792" y="9115"/>
                  <a:pt x="23756" y="9248"/>
                  <a:pt x="23641" y="9277"/>
                </a:cubicBezTo>
                <a:cubicBezTo>
                  <a:pt x="23498" y="9325"/>
                  <a:pt x="23356" y="9388"/>
                  <a:pt x="23245" y="9483"/>
                </a:cubicBezTo>
                <a:cubicBezTo>
                  <a:pt x="23134" y="9562"/>
                  <a:pt x="22960" y="9610"/>
                  <a:pt x="22881" y="9720"/>
                </a:cubicBezTo>
                <a:lnTo>
                  <a:pt x="22738" y="9673"/>
                </a:lnTo>
                <a:cubicBezTo>
                  <a:pt x="22881" y="9515"/>
                  <a:pt x="23055" y="9372"/>
                  <a:pt x="23229" y="9261"/>
                </a:cubicBezTo>
                <a:cubicBezTo>
                  <a:pt x="23419" y="9150"/>
                  <a:pt x="23609" y="9008"/>
                  <a:pt x="23783" y="8865"/>
                </a:cubicBezTo>
                <a:cubicBezTo>
                  <a:pt x="23941" y="8723"/>
                  <a:pt x="24100" y="8596"/>
                  <a:pt x="24258" y="8454"/>
                </a:cubicBezTo>
                <a:lnTo>
                  <a:pt x="24369" y="8454"/>
                </a:lnTo>
                <a:lnTo>
                  <a:pt x="24464" y="8279"/>
                </a:lnTo>
                <a:lnTo>
                  <a:pt x="24575" y="8279"/>
                </a:lnTo>
                <a:lnTo>
                  <a:pt x="25762" y="7282"/>
                </a:lnTo>
                <a:lnTo>
                  <a:pt x="25873" y="7282"/>
                </a:lnTo>
                <a:cubicBezTo>
                  <a:pt x="25889" y="7234"/>
                  <a:pt x="25905" y="7187"/>
                  <a:pt x="25921" y="7139"/>
                </a:cubicBezTo>
                <a:cubicBezTo>
                  <a:pt x="25936" y="7124"/>
                  <a:pt x="25952" y="7124"/>
                  <a:pt x="25968" y="7108"/>
                </a:cubicBezTo>
                <a:lnTo>
                  <a:pt x="26079" y="7108"/>
                </a:lnTo>
                <a:lnTo>
                  <a:pt x="26538" y="6696"/>
                </a:lnTo>
                <a:cubicBezTo>
                  <a:pt x="26548" y="6697"/>
                  <a:pt x="26557" y="6698"/>
                  <a:pt x="26566" y="6698"/>
                </a:cubicBezTo>
                <a:cubicBezTo>
                  <a:pt x="26672" y="6698"/>
                  <a:pt x="26717" y="6613"/>
                  <a:pt x="26776" y="6569"/>
                </a:cubicBezTo>
                <a:lnTo>
                  <a:pt x="26697" y="6490"/>
                </a:lnTo>
                <a:cubicBezTo>
                  <a:pt x="26728" y="6451"/>
                  <a:pt x="26764" y="6443"/>
                  <a:pt x="26801" y="6443"/>
                </a:cubicBezTo>
                <a:cubicBezTo>
                  <a:pt x="26826" y="6443"/>
                  <a:pt x="26852" y="6446"/>
                  <a:pt x="26879" y="6446"/>
                </a:cubicBezTo>
                <a:cubicBezTo>
                  <a:pt x="26892" y="6446"/>
                  <a:pt x="26905" y="6445"/>
                  <a:pt x="26918" y="6443"/>
                </a:cubicBezTo>
                <a:cubicBezTo>
                  <a:pt x="27045" y="6364"/>
                  <a:pt x="27156" y="6253"/>
                  <a:pt x="27235" y="6126"/>
                </a:cubicBezTo>
                <a:lnTo>
                  <a:pt x="27377" y="6094"/>
                </a:lnTo>
                <a:cubicBezTo>
                  <a:pt x="27346" y="5968"/>
                  <a:pt x="27441" y="5904"/>
                  <a:pt x="27552" y="5857"/>
                </a:cubicBezTo>
                <a:cubicBezTo>
                  <a:pt x="27647" y="5809"/>
                  <a:pt x="27757" y="5778"/>
                  <a:pt x="27868" y="5730"/>
                </a:cubicBezTo>
                <a:lnTo>
                  <a:pt x="27789" y="5667"/>
                </a:lnTo>
                <a:cubicBezTo>
                  <a:pt x="27821" y="5588"/>
                  <a:pt x="27852" y="5524"/>
                  <a:pt x="27900" y="5461"/>
                </a:cubicBezTo>
                <a:cubicBezTo>
                  <a:pt x="27979" y="5382"/>
                  <a:pt x="28074" y="5319"/>
                  <a:pt x="28169" y="5239"/>
                </a:cubicBezTo>
                <a:cubicBezTo>
                  <a:pt x="28185" y="5144"/>
                  <a:pt x="28122" y="5034"/>
                  <a:pt x="28201" y="4939"/>
                </a:cubicBezTo>
                <a:lnTo>
                  <a:pt x="28549" y="4923"/>
                </a:lnTo>
                <a:cubicBezTo>
                  <a:pt x="28533" y="4733"/>
                  <a:pt x="28787" y="4685"/>
                  <a:pt x="28850" y="4527"/>
                </a:cubicBezTo>
                <a:cubicBezTo>
                  <a:pt x="28850" y="4511"/>
                  <a:pt x="28834" y="4479"/>
                  <a:pt x="28818" y="4448"/>
                </a:cubicBezTo>
                <a:cubicBezTo>
                  <a:pt x="28755" y="4448"/>
                  <a:pt x="28676" y="4432"/>
                  <a:pt x="28597" y="4432"/>
                </a:cubicBezTo>
                <a:cubicBezTo>
                  <a:pt x="28581" y="4432"/>
                  <a:pt x="28581" y="4416"/>
                  <a:pt x="28581" y="4416"/>
                </a:cubicBezTo>
                <a:cubicBezTo>
                  <a:pt x="28517" y="4305"/>
                  <a:pt x="28597" y="4210"/>
                  <a:pt x="28517" y="4115"/>
                </a:cubicBezTo>
                <a:lnTo>
                  <a:pt x="28296" y="4099"/>
                </a:lnTo>
                <a:cubicBezTo>
                  <a:pt x="28280" y="4020"/>
                  <a:pt x="28232" y="3957"/>
                  <a:pt x="28185" y="3894"/>
                </a:cubicBezTo>
                <a:cubicBezTo>
                  <a:pt x="28248" y="3799"/>
                  <a:pt x="28296" y="3719"/>
                  <a:pt x="28359" y="3624"/>
                </a:cubicBezTo>
                <a:lnTo>
                  <a:pt x="28359" y="3545"/>
                </a:lnTo>
                <a:cubicBezTo>
                  <a:pt x="28201" y="3498"/>
                  <a:pt x="28185" y="3324"/>
                  <a:pt x="28074" y="3229"/>
                </a:cubicBezTo>
                <a:lnTo>
                  <a:pt x="28169" y="3134"/>
                </a:lnTo>
                <a:cubicBezTo>
                  <a:pt x="28153" y="3086"/>
                  <a:pt x="28169" y="3070"/>
                  <a:pt x="28122" y="3023"/>
                </a:cubicBezTo>
                <a:cubicBezTo>
                  <a:pt x="28058" y="2975"/>
                  <a:pt x="28058" y="2928"/>
                  <a:pt x="28058" y="2880"/>
                </a:cubicBezTo>
                <a:cubicBezTo>
                  <a:pt x="28058" y="2833"/>
                  <a:pt x="28042" y="2801"/>
                  <a:pt x="28027" y="2769"/>
                </a:cubicBezTo>
                <a:lnTo>
                  <a:pt x="27773" y="2769"/>
                </a:lnTo>
                <a:cubicBezTo>
                  <a:pt x="27773" y="2785"/>
                  <a:pt x="27742" y="2785"/>
                  <a:pt x="27773" y="2801"/>
                </a:cubicBezTo>
                <a:cubicBezTo>
                  <a:pt x="27805" y="2833"/>
                  <a:pt x="27837" y="2864"/>
                  <a:pt x="27884" y="2896"/>
                </a:cubicBezTo>
                <a:lnTo>
                  <a:pt x="27742" y="3165"/>
                </a:lnTo>
                <a:lnTo>
                  <a:pt x="27599" y="3197"/>
                </a:lnTo>
                <a:cubicBezTo>
                  <a:pt x="27583" y="3244"/>
                  <a:pt x="27552" y="3292"/>
                  <a:pt x="27536" y="3355"/>
                </a:cubicBezTo>
                <a:lnTo>
                  <a:pt x="27377" y="3339"/>
                </a:lnTo>
                <a:cubicBezTo>
                  <a:pt x="27362" y="3276"/>
                  <a:pt x="27362" y="3229"/>
                  <a:pt x="27362" y="3134"/>
                </a:cubicBezTo>
                <a:cubicBezTo>
                  <a:pt x="27282" y="3054"/>
                  <a:pt x="27187" y="2991"/>
                  <a:pt x="27092" y="2896"/>
                </a:cubicBezTo>
                <a:lnTo>
                  <a:pt x="27092" y="2722"/>
                </a:lnTo>
                <a:cubicBezTo>
                  <a:pt x="27148" y="2690"/>
                  <a:pt x="27203" y="2682"/>
                  <a:pt x="27259" y="2682"/>
                </a:cubicBezTo>
                <a:cubicBezTo>
                  <a:pt x="27314" y="2682"/>
                  <a:pt x="27369" y="2690"/>
                  <a:pt x="27425" y="2690"/>
                </a:cubicBezTo>
                <a:cubicBezTo>
                  <a:pt x="27457" y="2706"/>
                  <a:pt x="27488" y="2738"/>
                  <a:pt x="27536" y="2769"/>
                </a:cubicBezTo>
                <a:lnTo>
                  <a:pt x="27773" y="2769"/>
                </a:lnTo>
                <a:cubicBezTo>
                  <a:pt x="27742" y="2643"/>
                  <a:pt x="27567" y="2674"/>
                  <a:pt x="27488" y="2595"/>
                </a:cubicBezTo>
                <a:lnTo>
                  <a:pt x="27219" y="2595"/>
                </a:lnTo>
                <a:lnTo>
                  <a:pt x="27140" y="2532"/>
                </a:lnTo>
                <a:lnTo>
                  <a:pt x="26712" y="2500"/>
                </a:lnTo>
                <a:cubicBezTo>
                  <a:pt x="26633" y="2374"/>
                  <a:pt x="26427" y="2500"/>
                  <a:pt x="26348" y="2342"/>
                </a:cubicBezTo>
                <a:lnTo>
                  <a:pt x="25794" y="2342"/>
                </a:lnTo>
                <a:lnTo>
                  <a:pt x="25572" y="2247"/>
                </a:lnTo>
                <a:lnTo>
                  <a:pt x="25461" y="2358"/>
                </a:lnTo>
                <a:lnTo>
                  <a:pt x="24733" y="2358"/>
                </a:lnTo>
                <a:cubicBezTo>
                  <a:pt x="24701" y="2342"/>
                  <a:pt x="24670" y="2342"/>
                  <a:pt x="24638" y="2326"/>
                </a:cubicBezTo>
                <a:lnTo>
                  <a:pt x="24575" y="2279"/>
                </a:lnTo>
                <a:lnTo>
                  <a:pt x="24416" y="2358"/>
                </a:lnTo>
                <a:cubicBezTo>
                  <a:pt x="24416" y="2374"/>
                  <a:pt x="24401" y="2405"/>
                  <a:pt x="24385" y="2437"/>
                </a:cubicBezTo>
                <a:lnTo>
                  <a:pt x="24084" y="2437"/>
                </a:lnTo>
                <a:lnTo>
                  <a:pt x="23973" y="2358"/>
                </a:lnTo>
                <a:lnTo>
                  <a:pt x="23910" y="2500"/>
                </a:lnTo>
                <a:cubicBezTo>
                  <a:pt x="23883" y="2514"/>
                  <a:pt x="23855" y="2517"/>
                  <a:pt x="23827" y="2517"/>
                </a:cubicBezTo>
                <a:cubicBezTo>
                  <a:pt x="23800" y="2517"/>
                  <a:pt x="23772" y="2514"/>
                  <a:pt x="23746" y="2514"/>
                </a:cubicBezTo>
                <a:cubicBezTo>
                  <a:pt x="23705" y="2514"/>
                  <a:pt x="23668" y="2522"/>
                  <a:pt x="23641" y="2564"/>
                </a:cubicBezTo>
                <a:cubicBezTo>
                  <a:pt x="23656" y="2643"/>
                  <a:pt x="23609" y="2706"/>
                  <a:pt x="23672" y="2769"/>
                </a:cubicBezTo>
                <a:lnTo>
                  <a:pt x="23989" y="2627"/>
                </a:lnTo>
                <a:lnTo>
                  <a:pt x="24068" y="2706"/>
                </a:lnTo>
                <a:lnTo>
                  <a:pt x="24179" y="2627"/>
                </a:lnTo>
                <a:lnTo>
                  <a:pt x="24511" y="2627"/>
                </a:lnTo>
                <a:cubicBezTo>
                  <a:pt x="24511" y="2532"/>
                  <a:pt x="24606" y="2516"/>
                  <a:pt x="24654" y="2469"/>
                </a:cubicBezTo>
                <a:lnTo>
                  <a:pt x="24986" y="2469"/>
                </a:lnTo>
                <a:cubicBezTo>
                  <a:pt x="24986" y="2548"/>
                  <a:pt x="24907" y="2564"/>
                  <a:pt x="24860" y="2627"/>
                </a:cubicBezTo>
                <a:lnTo>
                  <a:pt x="24511" y="2627"/>
                </a:lnTo>
                <a:lnTo>
                  <a:pt x="24511" y="2659"/>
                </a:lnTo>
                <a:cubicBezTo>
                  <a:pt x="24369" y="2738"/>
                  <a:pt x="24211" y="2785"/>
                  <a:pt x="24052" y="2801"/>
                </a:cubicBezTo>
                <a:lnTo>
                  <a:pt x="23878" y="2959"/>
                </a:lnTo>
                <a:lnTo>
                  <a:pt x="23482" y="2959"/>
                </a:lnTo>
                <a:lnTo>
                  <a:pt x="23261" y="3134"/>
                </a:lnTo>
                <a:cubicBezTo>
                  <a:pt x="23245" y="3086"/>
                  <a:pt x="23229" y="3054"/>
                  <a:pt x="23229" y="3023"/>
                </a:cubicBezTo>
                <a:cubicBezTo>
                  <a:pt x="23308" y="2912"/>
                  <a:pt x="23403" y="2849"/>
                  <a:pt x="23530" y="2817"/>
                </a:cubicBezTo>
                <a:cubicBezTo>
                  <a:pt x="23530" y="2785"/>
                  <a:pt x="23514" y="2754"/>
                  <a:pt x="23498" y="2690"/>
                </a:cubicBezTo>
                <a:lnTo>
                  <a:pt x="23261" y="2769"/>
                </a:lnTo>
                <a:lnTo>
                  <a:pt x="23086" y="2611"/>
                </a:lnTo>
                <a:lnTo>
                  <a:pt x="22976" y="2690"/>
                </a:lnTo>
                <a:cubicBezTo>
                  <a:pt x="22956" y="2694"/>
                  <a:pt x="22936" y="2695"/>
                  <a:pt x="22916" y="2695"/>
                </a:cubicBezTo>
                <a:cubicBezTo>
                  <a:pt x="22897" y="2695"/>
                  <a:pt x="22878" y="2694"/>
                  <a:pt x="22859" y="2694"/>
                </a:cubicBezTo>
                <a:cubicBezTo>
                  <a:pt x="22821" y="2694"/>
                  <a:pt x="22786" y="2698"/>
                  <a:pt x="22754" y="2722"/>
                </a:cubicBezTo>
                <a:cubicBezTo>
                  <a:pt x="22770" y="2769"/>
                  <a:pt x="22801" y="2801"/>
                  <a:pt x="22833" y="2849"/>
                </a:cubicBezTo>
                <a:cubicBezTo>
                  <a:pt x="22754" y="2864"/>
                  <a:pt x="22691" y="2880"/>
                  <a:pt x="22643" y="2896"/>
                </a:cubicBezTo>
                <a:lnTo>
                  <a:pt x="22627" y="3007"/>
                </a:lnTo>
                <a:cubicBezTo>
                  <a:pt x="22548" y="3054"/>
                  <a:pt x="22437" y="3007"/>
                  <a:pt x="22437" y="3102"/>
                </a:cubicBezTo>
                <a:cubicBezTo>
                  <a:pt x="22374" y="3118"/>
                  <a:pt x="22311" y="3118"/>
                  <a:pt x="22231" y="3118"/>
                </a:cubicBezTo>
                <a:lnTo>
                  <a:pt x="21962" y="3244"/>
                </a:lnTo>
                <a:cubicBezTo>
                  <a:pt x="21962" y="3276"/>
                  <a:pt x="21946" y="3308"/>
                  <a:pt x="21931" y="3355"/>
                </a:cubicBezTo>
                <a:lnTo>
                  <a:pt x="21646" y="3371"/>
                </a:lnTo>
                <a:lnTo>
                  <a:pt x="21361" y="3498"/>
                </a:lnTo>
                <a:lnTo>
                  <a:pt x="21361" y="3577"/>
                </a:lnTo>
                <a:lnTo>
                  <a:pt x="21091" y="3704"/>
                </a:lnTo>
                <a:lnTo>
                  <a:pt x="20791" y="3704"/>
                </a:lnTo>
                <a:lnTo>
                  <a:pt x="20854" y="3846"/>
                </a:lnTo>
                <a:cubicBezTo>
                  <a:pt x="20806" y="3870"/>
                  <a:pt x="20751" y="3874"/>
                  <a:pt x="20696" y="3874"/>
                </a:cubicBezTo>
                <a:cubicBezTo>
                  <a:pt x="20668" y="3874"/>
                  <a:pt x="20640" y="3873"/>
                  <a:pt x="20613" y="3873"/>
                </a:cubicBezTo>
                <a:cubicBezTo>
                  <a:pt x="20587" y="3873"/>
                  <a:pt x="20561" y="3874"/>
                  <a:pt x="20537" y="3878"/>
                </a:cubicBezTo>
                <a:cubicBezTo>
                  <a:pt x="20347" y="4004"/>
                  <a:pt x="20078" y="4020"/>
                  <a:pt x="19967" y="4194"/>
                </a:cubicBezTo>
                <a:cubicBezTo>
                  <a:pt x="19946" y="4205"/>
                  <a:pt x="19923" y="4209"/>
                  <a:pt x="19901" y="4209"/>
                </a:cubicBezTo>
                <a:cubicBezTo>
                  <a:pt x="19861" y="4209"/>
                  <a:pt x="19822" y="4198"/>
                  <a:pt x="19788" y="4198"/>
                </a:cubicBezTo>
                <a:cubicBezTo>
                  <a:pt x="19758" y="4198"/>
                  <a:pt x="19731" y="4207"/>
                  <a:pt x="19714" y="4242"/>
                </a:cubicBezTo>
                <a:lnTo>
                  <a:pt x="19809" y="4384"/>
                </a:lnTo>
                <a:lnTo>
                  <a:pt x="19714" y="4495"/>
                </a:lnTo>
                <a:lnTo>
                  <a:pt x="19809" y="4622"/>
                </a:lnTo>
                <a:lnTo>
                  <a:pt x="19746" y="4701"/>
                </a:lnTo>
                <a:cubicBezTo>
                  <a:pt x="19635" y="4654"/>
                  <a:pt x="19619" y="4543"/>
                  <a:pt x="19540" y="4448"/>
                </a:cubicBezTo>
                <a:cubicBezTo>
                  <a:pt x="19508" y="4458"/>
                  <a:pt x="19475" y="4460"/>
                  <a:pt x="19439" y="4460"/>
                </a:cubicBezTo>
                <a:cubicBezTo>
                  <a:pt x="19422" y="4460"/>
                  <a:pt x="19404" y="4460"/>
                  <a:pt x="19385" y="4460"/>
                </a:cubicBezTo>
                <a:cubicBezTo>
                  <a:pt x="19330" y="4460"/>
                  <a:pt x="19271" y="4464"/>
                  <a:pt x="19207" y="4495"/>
                </a:cubicBezTo>
                <a:lnTo>
                  <a:pt x="19049" y="4717"/>
                </a:lnTo>
                <a:lnTo>
                  <a:pt x="18843" y="4717"/>
                </a:lnTo>
                <a:cubicBezTo>
                  <a:pt x="18811" y="4749"/>
                  <a:pt x="18796" y="4780"/>
                  <a:pt x="18732" y="4796"/>
                </a:cubicBezTo>
                <a:cubicBezTo>
                  <a:pt x="18709" y="4796"/>
                  <a:pt x="18688" y="4792"/>
                  <a:pt x="18669" y="4792"/>
                </a:cubicBezTo>
                <a:cubicBezTo>
                  <a:pt x="18636" y="4792"/>
                  <a:pt x="18610" y="4805"/>
                  <a:pt x="18590" y="4875"/>
                </a:cubicBezTo>
                <a:cubicBezTo>
                  <a:pt x="18558" y="4970"/>
                  <a:pt x="18463" y="5049"/>
                  <a:pt x="18495" y="5176"/>
                </a:cubicBezTo>
                <a:cubicBezTo>
                  <a:pt x="18479" y="5176"/>
                  <a:pt x="18463" y="5192"/>
                  <a:pt x="18431" y="5192"/>
                </a:cubicBezTo>
                <a:lnTo>
                  <a:pt x="18368" y="5049"/>
                </a:lnTo>
                <a:lnTo>
                  <a:pt x="18257" y="5129"/>
                </a:lnTo>
                <a:lnTo>
                  <a:pt x="18036" y="5129"/>
                </a:lnTo>
                <a:lnTo>
                  <a:pt x="17877" y="5303"/>
                </a:lnTo>
                <a:lnTo>
                  <a:pt x="17560" y="5303"/>
                </a:lnTo>
                <a:lnTo>
                  <a:pt x="17275" y="5540"/>
                </a:lnTo>
                <a:lnTo>
                  <a:pt x="17085" y="5540"/>
                </a:lnTo>
                <a:cubicBezTo>
                  <a:pt x="16990" y="5604"/>
                  <a:pt x="16911" y="5683"/>
                  <a:pt x="16880" y="5794"/>
                </a:cubicBezTo>
                <a:lnTo>
                  <a:pt x="16674" y="5794"/>
                </a:lnTo>
                <a:lnTo>
                  <a:pt x="16405" y="6031"/>
                </a:lnTo>
                <a:cubicBezTo>
                  <a:pt x="16288" y="6044"/>
                  <a:pt x="16203" y="6142"/>
                  <a:pt x="16089" y="6142"/>
                </a:cubicBezTo>
                <a:cubicBezTo>
                  <a:pt x="16064" y="6142"/>
                  <a:pt x="16037" y="6138"/>
                  <a:pt x="16009" y="6126"/>
                </a:cubicBezTo>
                <a:cubicBezTo>
                  <a:pt x="15961" y="6158"/>
                  <a:pt x="15930" y="6189"/>
                  <a:pt x="15898" y="6221"/>
                </a:cubicBezTo>
                <a:cubicBezTo>
                  <a:pt x="15787" y="6284"/>
                  <a:pt x="15771" y="6411"/>
                  <a:pt x="15676" y="6459"/>
                </a:cubicBezTo>
                <a:cubicBezTo>
                  <a:pt x="15581" y="6522"/>
                  <a:pt x="15470" y="6569"/>
                  <a:pt x="15360" y="6601"/>
                </a:cubicBezTo>
                <a:lnTo>
                  <a:pt x="15360" y="6633"/>
                </a:lnTo>
                <a:cubicBezTo>
                  <a:pt x="15249" y="6664"/>
                  <a:pt x="15217" y="6791"/>
                  <a:pt x="15106" y="6807"/>
                </a:cubicBezTo>
                <a:cubicBezTo>
                  <a:pt x="15008" y="6807"/>
                  <a:pt x="14947" y="6907"/>
                  <a:pt x="14857" y="6907"/>
                </a:cubicBezTo>
                <a:cubicBezTo>
                  <a:pt x="14845" y="6907"/>
                  <a:pt x="14834" y="6905"/>
                  <a:pt x="14821" y="6902"/>
                </a:cubicBezTo>
                <a:cubicBezTo>
                  <a:pt x="14774" y="6965"/>
                  <a:pt x="14679" y="6981"/>
                  <a:pt x="14679" y="7060"/>
                </a:cubicBezTo>
                <a:cubicBezTo>
                  <a:pt x="14637" y="7060"/>
                  <a:pt x="14587" y="7067"/>
                  <a:pt x="14540" y="7067"/>
                </a:cubicBezTo>
                <a:cubicBezTo>
                  <a:pt x="14517" y="7067"/>
                  <a:pt x="14494" y="7066"/>
                  <a:pt x="14473" y="7060"/>
                </a:cubicBezTo>
                <a:cubicBezTo>
                  <a:pt x="14441" y="7108"/>
                  <a:pt x="14378" y="7171"/>
                  <a:pt x="14330" y="7234"/>
                </a:cubicBezTo>
                <a:lnTo>
                  <a:pt x="14140" y="7234"/>
                </a:lnTo>
                <a:cubicBezTo>
                  <a:pt x="14014" y="7329"/>
                  <a:pt x="13935" y="7424"/>
                  <a:pt x="13840" y="7488"/>
                </a:cubicBezTo>
                <a:cubicBezTo>
                  <a:pt x="13713" y="7488"/>
                  <a:pt x="13697" y="7440"/>
                  <a:pt x="13697" y="7409"/>
                </a:cubicBezTo>
                <a:lnTo>
                  <a:pt x="14109" y="7060"/>
                </a:lnTo>
                <a:lnTo>
                  <a:pt x="14188" y="7029"/>
                </a:lnTo>
                <a:lnTo>
                  <a:pt x="14188" y="6934"/>
                </a:lnTo>
                <a:cubicBezTo>
                  <a:pt x="14410" y="6839"/>
                  <a:pt x="14410" y="6839"/>
                  <a:pt x="14536" y="6649"/>
                </a:cubicBezTo>
                <a:lnTo>
                  <a:pt x="14679" y="6649"/>
                </a:lnTo>
                <a:lnTo>
                  <a:pt x="14805" y="6474"/>
                </a:lnTo>
                <a:lnTo>
                  <a:pt x="14916" y="6554"/>
                </a:lnTo>
                <a:cubicBezTo>
                  <a:pt x="15043" y="6490"/>
                  <a:pt x="15154" y="6364"/>
                  <a:pt x="15217" y="6237"/>
                </a:cubicBezTo>
                <a:lnTo>
                  <a:pt x="15344" y="6316"/>
                </a:lnTo>
                <a:cubicBezTo>
                  <a:pt x="15375" y="6174"/>
                  <a:pt x="15550" y="6174"/>
                  <a:pt x="15660" y="6094"/>
                </a:cubicBezTo>
                <a:lnTo>
                  <a:pt x="15660" y="6047"/>
                </a:lnTo>
                <a:lnTo>
                  <a:pt x="16009" y="5714"/>
                </a:lnTo>
                <a:lnTo>
                  <a:pt x="16294" y="5714"/>
                </a:lnTo>
                <a:lnTo>
                  <a:pt x="16405" y="5651"/>
                </a:lnTo>
                <a:cubicBezTo>
                  <a:pt x="16449" y="5684"/>
                  <a:pt x="16485" y="5725"/>
                  <a:pt x="16541" y="5725"/>
                </a:cubicBezTo>
                <a:cubicBezTo>
                  <a:pt x="16565" y="5725"/>
                  <a:pt x="16593" y="5718"/>
                  <a:pt x="16626" y="5699"/>
                </a:cubicBezTo>
                <a:cubicBezTo>
                  <a:pt x="16642" y="5635"/>
                  <a:pt x="16642" y="5556"/>
                  <a:pt x="16658" y="5477"/>
                </a:cubicBezTo>
                <a:lnTo>
                  <a:pt x="16895" y="5461"/>
                </a:lnTo>
                <a:lnTo>
                  <a:pt x="16990" y="5382"/>
                </a:lnTo>
                <a:cubicBezTo>
                  <a:pt x="16998" y="5380"/>
                  <a:pt x="17006" y="5379"/>
                  <a:pt x="17015" y="5379"/>
                </a:cubicBezTo>
                <a:cubicBezTo>
                  <a:pt x="17054" y="5379"/>
                  <a:pt x="17102" y="5395"/>
                  <a:pt x="17144" y="5395"/>
                </a:cubicBezTo>
                <a:cubicBezTo>
                  <a:pt x="17171" y="5395"/>
                  <a:pt x="17196" y="5388"/>
                  <a:pt x="17212" y="5366"/>
                </a:cubicBezTo>
                <a:cubicBezTo>
                  <a:pt x="17275" y="5287"/>
                  <a:pt x="17180" y="5192"/>
                  <a:pt x="17291" y="5144"/>
                </a:cubicBezTo>
                <a:lnTo>
                  <a:pt x="17386" y="5319"/>
                </a:lnTo>
                <a:lnTo>
                  <a:pt x="17465" y="5144"/>
                </a:lnTo>
                <a:lnTo>
                  <a:pt x="17513" y="5144"/>
                </a:lnTo>
                <a:lnTo>
                  <a:pt x="17909" y="4796"/>
                </a:lnTo>
                <a:cubicBezTo>
                  <a:pt x="17909" y="4796"/>
                  <a:pt x="17909" y="4749"/>
                  <a:pt x="17893" y="4749"/>
                </a:cubicBezTo>
                <a:cubicBezTo>
                  <a:pt x="17814" y="4717"/>
                  <a:pt x="17735" y="4685"/>
                  <a:pt x="17655" y="4638"/>
                </a:cubicBezTo>
                <a:cubicBezTo>
                  <a:pt x="17649" y="4635"/>
                  <a:pt x="17642" y="4633"/>
                  <a:pt x="17633" y="4633"/>
                </a:cubicBezTo>
                <a:cubicBezTo>
                  <a:pt x="17600" y="4633"/>
                  <a:pt x="17554" y="4654"/>
                  <a:pt x="17529" y="4654"/>
                </a:cubicBezTo>
                <a:cubicBezTo>
                  <a:pt x="17497" y="4733"/>
                  <a:pt x="17560" y="4844"/>
                  <a:pt x="17481" y="4875"/>
                </a:cubicBezTo>
                <a:cubicBezTo>
                  <a:pt x="17460" y="4886"/>
                  <a:pt x="17434" y="4888"/>
                  <a:pt x="17405" y="4888"/>
                </a:cubicBezTo>
                <a:cubicBezTo>
                  <a:pt x="17391" y="4888"/>
                  <a:pt x="17376" y="4887"/>
                  <a:pt x="17361" y="4887"/>
                </a:cubicBezTo>
                <a:cubicBezTo>
                  <a:pt x="17315" y="4887"/>
                  <a:pt x="17268" y="4891"/>
                  <a:pt x="17228" y="4923"/>
                </a:cubicBezTo>
                <a:cubicBezTo>
                  <a:pt x="17133" y="4970"/>
                  <a:pt x="17054" y="4986"/>
                  <a:pt x="16959" y="5002"/>
                </a:cubicBezTo>
                <a:cubicBezTo>
                  <a:pt x="16911" y="5081"/>
                  <a:pt x="16975" y="5160"/>
                  <a:pt x="16880" y="5224"/>
                </a:cubicBezTo>
                <a:lnTo>
                  <a:pt x="16769" y="5224"/>
                </a:lnTo>
                <a:cubicBezTo>
                  <a:pt x="16637" y="5209"/>
                  <a:pt x="16627" y="5127"/>
                  <a:pt x="16552" y="5127"/>
                </a:cubicBezTo>
                <a:cubicBezTo>
                  <a:pt x="16545" y="5127"/>
                  <a:pt x="16539" y="5127"/>
                  <a:pt x="16531" y="5129"/>
                </a:cubicBezTo>
                <a:lnTo>
                  <a:pt x="16531" y="5255"/>
                </a:lnTo>
                <a:cubicBezTo>
                  <a:pt x="16508" y="5295"/>
                  <a:pt x="16480" y="5311"/>
                  <a:pt x="16450" y="5311"/>
                </a:cubicBezTo>
                <a:cubicBezTo>
                  <a:pt x="16420" y="5311"/>
                  <a:pt x="16389" y="5295"/>
                  <a:pt x="16357" y="5271"/>
                </a:cubicBezTo>
                <a:cubicBezTo>
                  <a:pt x="16389" y="5208"/>
                  <a:pt x="16452" y="5144"/>
                  <a:pt x="16531" y="5129"/>
                </a:cubicBezTo>
                <a:cubicBezTo>
                  <a:pt x="16563" y="5018"/>
                  <a:pt x="16705" y="4970"/>
                  <a:pt x="16785" y="4891"/>
                </a:cubicBezTo>
                <a:cubicBezTo>
                  <a:pt x="16832" y="4828"/>
                  <a:pt x="16895" y="4780"/>
                  <a:pt x="16959" y="4733"/>
                </a:cubicBezTo>
                <a:cubicBezTo>
                  <a:pt x="17006" y="4701"/>
                  <a:pt x="17022" y="4654"/>
                  <a:pt x="17038" y="4606"/>
                </a:cubicBezTo>
                <a:cubicBezTo>
                  <a:pt x="17070" y="4543"/>
                  <a:pt x="17149" y="4495"/>
                  <a:pt x="17196" y="4448"/>
                </a:cubicBezTo>
                <a:cubicBezTo>
                  <a:pt x="17228" y="4400"/>
                  <a:pt x="17260" y="4353"/>
                  <a:pt x="17275" y="4305"/>
                </a:cubicBezTo>
                <a:cubicBezTo>
                  <a:pt x="17307" y="4242"/>
                  <a:pt x="17339" y="4194"/>
                  <a:pt x="17370" y="4131"/>
                </a:cubicBezTo>
                <a:cubicBezTo>
                  <a:pt x="17386" y="4126"/>
                  <a:pt x="17400" y="4124"/>
                  <a:pt x="17412" y="4124"/>
                </a:cubicBezTo>
                <a:cubicBezTo>
                  <a:pt x="17477" y="4124"/>
                  <a:pt x="17510" y="4184"/>
                  <a:pt x="17576" y="4210"/>
                </a:cubicBezTo>
                <a:cubicBezTo>
                  <a:pt x="17640" y="4147"/>
                  <a:pt x="17608" y="4084"/>
                  <a:pt x="17608" y="4020"/>
                </a:cubicBezTo>
                <a:lnTo>
                  <a:pt x="17814" y="3862"/>
                </a:lnTo>
                <a:lnTo>
                  <a:pt x="17814" y="3656"/>
                </a:lnTo>
                <a:lnTo>
                  <a:pt x="17909" y="3561"/>
                </a:lnTo>
                <a:lnTo>
                  <a:pt x="17909" y="3229"/>
                </a:lnTo>
                <a:lnTo>
                  <a:pt x="18115" y="3070"/>
                </a:lnTo>
                <a:lnTo>
                  <a:pt x="18115" y="2738"/>
                </a:lnTo>
                <a:lnTo>
                  <a:pt x="18305" y="2564"/>
                </a:lnTo>
                <a:lnTo>
                  <a:pt x="18305" y="2389"/>
                </a:lnTo>
                <a:cubicBezTo>
                  <a:pt x="18511" y="2310"/>
                  <a:pt x="18511" y="2089"/>
                  <a:pt x="18685" y="1994"/>
                </a:cubicBezTo>
                <a:cubicBezTo>
                  <a:pt x="18701" y="1978"/>
                  <a:pt x="18701" y="1962"/>
                  <a:pt x="18701" y="1946"/>
                </a:cubicBezTo>
                <a:cubicBezTo>
                  <a:pt x="18701" y="1851"/>
                  <a:pt x="18732" y="1756"/>
                  <a:pt x="18811" y="1693"/>
                </a:cubicBezTo>
                <a:cubicBezTo>
                  <a:pt x="18796" y="1645"/>
                  <a:pt x="18796" y="1582"/>
                  <a:pt x="18796" y="1550"/>
                </a:cubicBezTo>
                <a:lnTo>
                  <a:pt x="18701" y="1471"/>
                </a:lnTo>
                <a:cubicBezTo>
                  <a:pt x="18685" y="1392"/>
                  <a:pt x="18732" y="1281"/>
                  <a:pt x="18669" y="1202"/>
                </a:cubicBezTo>
                <a:lnTo>
                  <a:pt x="18511" y="1154"/>
                </a:lnTo>
                <a:lnTo>
                  <a:pt x="18511" y="632"/>
                </a:lnTo>
                <a:lnTo>
                  <a:pt x="18606" y="553"/>
                </a:lnTo>
                <a:cubicBezTo>
                  <a:pt x="18526" y="489"/>
                  <a:pt x="18447" y="521"/>
                  <a:pt x="18368" y="505"/>
                </a:cubicBezTo>
                <a:lnTo>
                  <a:pt x="18257" y="426"/>
                </a:lnTo>
                <a:lnTo>
                  <a:pt x="18146" y="521"/>
                </a:lnTo>
                <a:lnTo>
                  <a:pt x="18004" y="489"/>
                </a:lnTo>
                <a:cubicBezTo>
                  <a:pt x="18051" y="442"/>
                  <a:pt x="18083" y="410"/>
                  <a:pt x="18115" y="379"/>
                </a:cubicBezTo>
                <a:cubicBezTo>
                  <a:pt x="18083" y="315"/>
                  <a:pt x="18146" y="236"/>
                  <a:pt x="18083" y="173"/>
                </a:cubicBezTo>
                <a:lnTo>
                  <a:pt x="17941" y="157"/>
                </a:lnTo>
                <a:cubicBezTo>
                  <a:pt x="17925" y="109"/>
                  <a:pt x="17909" y="46"/>
                  <a:pt x="17877" y="14"/>
                </a:cubicBezTo>
                <a:cubicBezTo>
                  <a:pt x="17849" y="7"/>
                  <a:pt x="17821" y="0"/>
                  <a:pt x="177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0"/>
          <p:cNvSpPr/>
          <p:nvPr/>
        </p:nvSpPr>
        <p:spPr>
          <a:xfrm>
            <a:off x="8297502" y="4766368"/>
            <a:ext cx="5563511" cy="934221"/>
          </a:xfrm>
          <a:custGeom>
            <a:avLst/>
            <a:gdLst/>
            <a:ahLst/>
            <a:cxnLst/>
            <a:rect l="l" t="t" r="r" b="b"/>
            <a:pathLst>
              <a:path w="44700" h="7506" extrusionOk="0">
                <a:moveTo>
                  <a:pt x="32840" y="856"/>
                </a:moveTo>
                <a:cubicBezTo>
                  <a:pt x="32893" y="923"/>
                  <a:pt x="32856" y="933"/>
                  <a:pt x="32795" y="944"/>
                </a:cubicBezTo>
                <a:lnTo>
                  <a:pt x="32795" y="944"/>
                </a:lnTo>
                <a:cubicBezTo>
                  <a:pt x="32810" y="915"/>
                  <a:pt x="32825" y="885"/>
                  <a:pt x="32840" y="856"/>
                </a:cubicBezTo>
                <a:close/>
                <a:moveTo>
                  <a:pt x="32792" y="935"/>
                </a:moveTo>
                <a:lnTo>
                  <a:pt x="32792" y="945"/>
                </a:lnTo>
                <a:lnTo>
                  <a:pt x="32792" y="945"/>
                </a:lnTo>
                <a:cubicBezTo>
                  <a:pt x="32784" y="947"/>
                  <a:pt x="32775" y="948"/>
                  <a:pt x="32765" y="950"/>
                </a:cubicBezTo>
                <a:lnTo>
                  <a:pt x="32765" y="950"/>
                </a:lnTo>
                <a:lnTo>
                  <a:pt x="32792" y="935"/>
                </a:lnTo>
                <a:close/>
                <a:moveTo>
                  <a:pt x="12272" y="1220"/>
                </a:moveTo>
                <a:cubicBezTo>
                  <a:pt x="12288" y="1236"/>
                  <a:pt x="12303" y="1252"/>
                  <a:pt x="12303" y="1283"/>
                </a:cubicBezTo>
                <a:cubicBezTo>
                  <a:pt x="12303" y="1283"/>
                  <a:pt x="12272" y="1299"/>
                  <a:pt x="12272" y="1315"/>
                </a:cubicBezTo>
                <a:cubicBezTo>
                  <a:pt x="12272" y="1283"/>
                  <a:pt x="12256" y="1268"/>
                  <a:pt x="12240" y="1252"/>
                </a:cubicBezTo>
                <a:cubicBezTo>
                  <a:pt x="12240" y="1236"/>
                  <a:pt x="12272" y="1220"/>
                  <a:pt x="12272" y="1220"/>
                </a:cubicBezTo>
                <a:close/>
                <a:moveTo>
                  <a:pt x="32492" y="939"/>
                </a:moveTo>
                <a:cubicBezTo>
                  <a:pt x="32553" y="939"/>
                  <a:pt x="32610" y="955"/>
                  <a:pt x="32650" y="1014"/>
                </a:cubicBezTo>
                <a:lnTo>
                  <a:pt x="32761" y="952"/>
                </a:lnTo>
                <a:lnTo>
                  <a:pt x="32761" y="952"/>
                </a:lnTo>
                <a:cubicBezTo>
                  <a:pt x="32792" y="999"/>
                  <a:pt x="32792" y="1046"/>
                  <a:pt x="32792" y="1078"/>
                </a:cubicBezTo>
                <a:cubicBezTo>
                  <a:pt x="32666" y="1204"/>
                  <a:pt x="32523" y="1299"/>
                  <a:pt x="32349" y="1347"/>
                </a:cubicBezTo>
                <a:lnTo>
                  <a:pt x="32317" y="1458"/>
                </a:lnTo>
                <a:cubicBezTo>
                  <a:pt x="32289" y="1495"/>
                  <a:pt x="32266" y="1509"/>
                  <a:pt x="32244" y="1509"/>
                </a:cubicBezTo>
                <a:cubicBezTo>
                  <a:pt x="32192" y="1509"/>
                  <a:pt x="32151" y="1428"/>
                  <a:pt x="32096" y="1394"/>
                </a:cubicBezTo>
                <a:cubicBezTo>
                  <a:pt x="32080" y="1489"/>
                  <a:pt x="32064" y="1568"/>
                  <a:pt x="32048" y="1679"/>
                </a:cubicBezTo>
                <a:lnTo>
                  <a:pt x="31731" y="1695"/>
                </a:lnTo>
                <a:cubicBezTo>
                  <a:pt x="31716" y="1743"/>
                  <a:pt x="31700" y="1790"/>
                  <a:pt x="31668" y="1853"/>
                </a:cubicBezTo>
                <a:lnTo>
                  <a:pt x="31462" y="1869"/>
                </a:lnTo>
                <a:cubicBezTo>
                  <a:pt x="31446" y="1933"/>
                  <a:pt x="31415" y="1980"/>
                  <a:pt x="31399" y="2043"/>
                </a:cubicBezTo>
                <a:lnTo>
                  <a:pt x="31225" y="2043"/>
                </a:lnTo>
                <a:cubicBezTo>
                  <a:pt x="31146" y="2091"/>
                  <a:pt x="31098" y="2154"/>
                  <a:pt x="31066" y="2233"/>
                </a:cubicBezTo>
                <a:cubicBezTo>
                  <a:pt x="31035" y="2297"/>
                  <a:pt x="30987" y="2360"/>
                  <a:pt x="30940" y="2408"/>
                </a:cubicBezTo>
                <a:lnTo>
                  <a:pt x="30797" y="2313"/>
                </a:lnTo>
                <a:cubicBezTo>
                  <a:pt x="30845" y="2170"/>
                  <a:pt x="31003" y="2075"/>
                  <a:pt x="31082" y="1980"/>
                </a:cubicBezTo>
                <a:cubicBezTo>
                  <a:pt x="31177" y="1885"/>
                  <a:pt x="31241" y="1774"/>
                  <a:pt x="31399" y="1743"/>
                </a:cubicBezTo>
                <a:cubicBezTo>
                  <a:pt x="31446" y="1743"/>
                  <a:pt x="31478" y="1663"/>
                  <a:pt x="31526" y="1616"/>
                </a:cubicBezTo>
                <a:lnTo>
                  <a:pt x="31747" y="1394"/>
                </a:lnTo>
                <a:cubicBezTo>
                  <a:pt x="31754" y="1395"/>
                  <a:pt x="31760" y="1395"/>
                  <a:pt x="31766" y="1395"/>
                </a:cubicBezTo>
                <a:cubicBezTo>
                  <a:pt x="31877" y="1395"/>
                  <a:pt x="31911" y="1266"/>
                  <a:pt x="32001" y="1236"/>
                </a:cubicBezTo>
                <a:cubicBezTo>
                  <a:pt x="32175" y="1188"/>
                  <a:pt x="32254" y="1046"/>
                  <a:pt x="32381" y="951"/>
                </a:cubicBezTo>
                <a:cubicBezTo>
                  <a:pt x="32416" y="945"/>
                  <a:pt x="32455" y="939"/>
                  <a:pt x="32492" y="939"/>
                </a:cubicBezTo>
                <a:close/>
                <a:moveTo>
                  <a:pt x="30797" y="2313"/>
                </a:moveTo>
                <a:cubicBezTo>
                  <a:pt x="30781" y="2408"/>
                  <a:pt x="30718" y="2455"/>
                  <a:pt x="30623" y="2503"/>
                </a:cubicBezTo>
                <a:cubicBezTo>
                  <a:pt x="30623" y="2439"/>
                  <a:pt x="30623" y="2392"/>
                  <a:pt x="30623" y="2328"/>
                </a:cubicBezTo>
                <a:lnTo>
                  <a:pt x="30797" y="2313"/>
                </a:lnTo>
                <a:close/>
                <a:moveTo>
                  <a:pt x="44034" y="2693"/>
                </a:moveTo>
                <a:lnTo>
                  <a:pt x="44066" y="2756"/>
                </a:lnTo>
                <a:lnTo>
                  <a:pt x="44034" y="2788"/>
                </a:lnTo>
                <a:cubicBezTo>
                  <a:pt x="44034" y="2756"/>
                  <a:pt x="44018" y="2740"/>
                  <a:pt x="44018" y="2724"/>
                </a:cubicBezTo>
                <a:cubicBezTo>
                  <a:pt x="44018" y="2708"/>
                  <a:pt x="44034" y="2693"/>
                  <a:pt x="44034" y="2693"/>
                </a:cubicBezTo>
                <a:close/>
                <a:moveTo>
                  <a:pt x="43876" y="2803"/>
                </a:moveTo>
                <a:cubicBezTo>
                  <a:pt x="43892" y="2803"/>
                  <a:pt x="43907" y="2819"/>
                  <a:pt x="43907" y="2835"/>
                </a:cubicBezTo>
                <a:cubicBezTo>
                  <a:pt x="43892" y="2835"/>
                  <a:pt x="43860" y="2851"/>
                  <a:pt x="43844" y="2851"/>
                </a:cubicBezTo>
                <a:cubicBezTo>
                  <a:pt x="43844" y="2851"/>
                  <a:pt x="43812" y="2835"/>
                  <a:pt x="43812" y="2835"/>
                </a:cubicBezTo>
                <a:cubicBezTo>
                  <a:pt x="43828" y="2819"/>
                  <a:pt x="43860" y="2803"/>
                  <a:pt x="43876" y="2803"/>
                </a:cubicBezTo>
                <a:close/>
                <a:moveTo>
                  <a:pt x="10546" y="2898"/>
                </a:moveTo>
                <a:cubicBezTo>
                  <a:pt x="10562" y="2898"/>
                  <a:pt x="10578" y="2898"/>
                  <a:pt x="10593" y="2914"/>
                </a:cubicBezTo>
                <a:lnTo>
                  <a:pt x="10562" y="2946"/>
                </a:lnTo>
                <a:lnTo>
                  <a:pt x="10514" y="2914"/>
                </a:lnTo>
                <a:cubicBezTo>
                  <a:pt x="10514" y="2914"/>
                  <a:pt x="10546" y="2898"/>
                  <a:pt x="10546" y="2898"/>
                </a:cubicBezTo>
                <a:close/>
                <a:moveTo>
                  <a:pt x="29277" y="2978"/>
                </a:moveTo>
                <a:cubicBezTo>
                  <a:pt x="29293" y="2993"/>
                  <a:pt x="29309" y="2993"/>
                  <a:pt x="29340" y="3009"/>
                </a:cubicBezTo>
                <a:lnTo>
                  <a:pt x="29309" y="3041"/>
                </a:lnTo>
                <a:lnTo>
                  <a:pt x="29245" y="3009"/>
                </a:lnTo>
                <a:cubicBezTo>
                  <a:pt x="29261" y="3009"/>
                  <a:pt x="29277" y="2978"/>
                  <a:pt x="29277" y="2978"/>
                </a:cubicBezTo>
                <a:close/>
                <a:moveTo>
                  <a:pt x="18637" y="3152"/>
                </a:moveTo>
                <a:lnTo>
                  <a:pt x="18637" y="3152"/>
                </a:lnTo>
                <a:cubicBezTo>
                  <a:pt x="18700" y="3231"/>
                  <a:pt x="18621" y="3231"/>
                  <a:pt x="18558" y="3247"/>
                </a:cubicBezTo>
                <a:cubicBezTo>
                  <a:pt x="18574" y="3278"/>
                  <a:pt x="18542" y="3294"/>
                  <a:pt x="18526" y="3326"/>
                </a:cubicBezTo>
                <a:cubicBezTo>
                  <a:pt x="18463" y="3247"/>
                  <a:pt x="18542" y="3247"/>
                  <a:pt x="18605" y="3231"/>
                </a:cubicBezTo>
                <a:cubicBezTo>
                  <a:pt x="18589" y="3215"/>
                  <a:pt x="18605" y="3183"/>
                  <a:pt x="18637" y="3152"/>
                </a:cubicBezTo>
                <a:close/>
                <a:moveTo>
                  <a:pt x="10186" y="3527"/>
                </a:moveTo>
                <a:cubicBezTo>
                  <a:pt x="10221" y="3527"/>
                  <a:pt x="10271" y="3534"/>
                  <a:pt x="10356" y="3548"/>
                </a:cubicBezTo>
                <a:cubicBezTo>
                  <a:pt x="10308" y="3586"/>
                  <a:pt x="10248" y="3607"/>
                  <a:pt x="10188" y="3607"/>
                </a:cubicBezTo>
                <a:cubicBezTo>
                  <a:pt x="10148" y="3607"/>
                  <a:pt x="10108" y="3598"/>
                  <a:pt x="10071" y="3579"/>
                </a:cubicBezTo>
                <a:cubicBezTo>
                  <a:pt x="10117" y="3542"/>
                  <a:pt x="10136" y="3527"/>
                  <a:pt x="10186" y="3527"/>
                </a:cubicBezTo>
                <a:close/>
                <a:moveTo>
                  <a:pt x="18320" y="3627"/>
                </a:moveTo>
                <a:cubicBezTo>
                  <a:pt x="18352" y="3643"/>
                  <a:pt x="18368" y="3643"/>
                  <a:pt x="18384" y="3658"/>
                </a:cubicBezTo>
                <a:lnTo>
                  <a:pt x="18352" y="3690"/>
                </a:lnTo>
                <a:lnTo>
                  <a:pt x="18289" y="3658"/>
                </a:lnTo>
                <a:lnTo>
                  <a:pt x="18320" y="3627"/>
                </a:lnTo>
                <a:close/>
                <a:moveTo>
                  <a:pt x="10277" y="3706"/>
                </a:moveTo>
                <a:cubicBezTo>
                  <a:pt x="10293" y="3722"/>
                  <a:pt x="10308" y="3738"/>
                  <a:pt x="10308" y="3769"/>
                </a:cubicBezTo>
                <a:cubicBezTo>
                  <a:pt x="10308" y="3769"/>
                  <a:pt x="10293" y="3801"/>
                  <a:pt x="10277" y="3801"/>
                </a:cubicBezTo>
                <a:cubicBezTo>
                  <a:pt x="10277" y="3769"/>
                  <a:pt x="10261" y="3753"/>
                  <a:pt x="10261" y="3738"/>
                </a:cubicBezTo>
                <a:cubicBezTo>
                  <a:pt x="10261" y="3722"/>
                  <a:pt x="10277" y="3706"/>
                  <a:pt x="10277" y="3706"/>
                </a:cubicBezTo>
                <a:close/>
                <a:moveTo>
                  <a:pt x="10527" y="3779"/>
                </a:moveTo>
                <a:cubicBezTo>
                  <a:pt x="10523" y="3781"/>
                  <a:pt x="10519" y="3783"/>
                  <a:pt x="10514" y="3785"/>
                </a:cubicBezTo>
                <a:lnTo>
                  <a:pt x="10530" y="3801"/>
                </a:lnTo>
                <a:cubicBezTo>
                  <a:pt x="10528" y="3794"/>
                  <a:pt x="10527" y="3786"/>
                  <a:pt x="10527" y="3779"/>
                </a:cubicBezTo>
                <a:close/>
                <a:moveTo>
                  <a:pt x="23783" y="571"/>
                </a:moveTo>
                <a:lnTo>
                  <a:pt x="23925" y="698"/>
                </a:lnTo>
                <a:lnTo>
                  <a:pt x="23925" y="983"/>
                </a:lnTo>
                <a:cubicBezTo>
                  <a:pt x="23894" y="998"/>
                  <a:pt x="23862" y="1014"/>
                  <a:pt x="23862" y="1046"/>
                </a:cubicBezTo>
                <a:cubicBezTo>
                  <a:pt x="23751" y="1315"/>
                  <a:pt x="23625" y="1568"/>
                  <a:pt x="23324" y="1679"/>
                </a:cubicBezTo>
                <a:lnTo>
                  <a:pt x="22975" y="2043"/>
                </a:lnTo>
                <a:cubicBezTo>
                  <a:pt x="22960" y="2040"/>
                  <a:pt x="22946" y="2038"/>
                  <a:pt x="22933" y="2038"/>
                </a:cubicBezTo>
                <a:cubicBezTo>
                  <a:pt x="22825" y="2038"/>
                  <a:pt x="22791" y="2145"/>
                  <a:pt x="22706" y="2202"/>
                </a:cubicBezTo>
                <a:cubicBezTo>
                  <a:pt x="22580" y="2202"/>
                  <a:pt x="22453" y="2249"/>
                  <a:pt x="22358" y="2313"/>
                </a:cubicBezTo>
                <a:cubicBezTo>
                  <a:pt x="22247" y="2392"/>
                  <a:pt x="22152" y="2487"/>
                  <a:pt x="22057" y="2582"/>
                </a:cubicBezTo>
                <a:lnTo>
                  <a:pt x="21867" y="2582"/>
                </a:lnTo>
                <a:cubicBezTo>
                  <a:pt x="21724" y="2835"/>
                  <a:pt x="21439" y="2914"/>
                  <a:pt x="21202" y="3057"/>
                </a:cubicBezTo>
                <a:cubicBezTo>
                  <a:pt x="21075" y="3120"/>
                  <a:pt x="20901" y="3152"/>
                  <a:pt x="20822" y="3310"/>
                </a:cubicBezTo>
                <a:cubicBezTo>
                  <a:pt x="20664" y="3310"/>
                  <a:pt x="20505" y="3373"/>
                  <a:pt x="20394" y="3484"/>
                </a:cubicBezTo>
                <a:cubicBezTo>
                  <a:pt x="20299" y="3563"/>
                  <a:pt x="20173" y="3579"/>
                  <a:pt x="20109" y="3674"/>
                </a:cubicBezTo>
                <a:cubicBezTo>
                  <a:pt x="20030" y="3738"/>
                  <a:pt x="19951" y="3801"/>
                  <a:pt x="19856" y="3833"/>
                </a:cubicBezTo>
                <a:cubicBezTo>
                  <a:pt x="19777" y="3880"/>
                  <a:pt x="19761" y="3975"/>
                  <a:pt x="19714" y="4070"/>
                </a:cubicBezTo>
                <a:lnTo>
                  <a:pt x="19444" y="4070"/>
                </a:lnTo>
                <a:lnTo>
                  <a:pt x="19349" y="4165"/>
                </a:lnTo>
                <a:lnTo>
                  <a:pt x="19096" y="4165"/>
                </a:lnTo>
                <a:lnTo>
                  <a:pt x="18985" y="4260"/>
                </a:lnTo>
                <a:lnTo>
                  <a:pt x="18779" y="4260"/>
                </a:lnTo>
                <a:cubicBezTo>
                  <a:pt x="18779" y="4228"/>
                  <a:pt x="18748" y="4181"/>
                  <a:pt x="18748" y="4149"/>
                </a:cubicBezTo>
                <a:cubicBezTo>
                  <a:pt x="18779" y="4070"/>
                  <a:pt x="18843" y="4007"/>
                  <a:pt x="18843" y="3912"/>
                </a:cubicBezTo>
                <a:cubicBezTo>
                  <a:pt x="18843" y="3833"/>
                  <a:pt x="18906" y="3769"/>
                  <a:pt x="18938" y="3706"/>
                </a:cubicBezTo>
                <a:lnTo>
                  <a:pt x="19064" y="3421"/>
                </a:lnTo>
                <a:cubicBezTo>
                  <a:pt x="19207" y="3278"/>
                  <a:pt x="19334" y="3120"/>
                  <a:pt x="19444" y="2946"/>
                </a:cubicBezTo>
                <a:cubicBezTo>
                  <a:pt x="19571" y="2772"/>
                  <a:pt x="19729" y="2629"/>
                  <a:pt x="19888" y="2487"/>
                </a:cubicBezTo>
                <a:lnTo>
                  <a:pt x="19999" y="2503"/>
                </a:lnTo>
                <a:cubicBezTo>
                  <a:pt x="20014" y="2439"/>
                  <a:pt x="20030" y="2392"/>
                  <a:pt x="20046" y="2328"/>
                </a:cubicBezTo>
                <a:cubicBezTo>
                  <a:pt x="20220" y="2313"/>
                  <a:pt x="20299" y="2107"/>
                  <a:pt x="20474" y="2075"/>
                </a:cubicBezTo>
                <a:cubicBezTo>
                  <a:pt x="20537" y="1964"/>
                  <a:pt x="20679" y="1948"/>
                  <a:pt x="20759" y="1885"/>
                </a:cubicBezTo>
                <a:cubicBezTo>
                  <a:pt x="20838" y="1806"/>
                  <a:pt x="20917" y="1743"/>
                  <a:pt x="20996" y="1663"/>
                </a:cubicBezTo>
                <a:cubicBezTo>
                  <a:pt x="21002" y="1664"/>
                  <a:pt x="21008" y="1664"/>
                  <a:pt x="21014" y="1664"/>
                </a:cubicBezTo>
                <a:cubicBezTo>
                  <a:pt x="21140" y="1664"/>
                  <a:pt x="21160" y="1504"/>
                  <a:pt x="21281" y="1473"/>
                </a:cubicBezTo>
                <a:cubicBezTo>
                  <a:pt x="21376" y="1458"/>
                  <a:pt x="21471" y="1410"/>
                  <a:pt x="21534" y="1363"/>
                </a:cubicBezTo>
                <a:cubicBezTo>
                  <a:pt x="21614" y="1283"/>
                  <a:pt x="21709" y="1315"/>
                  <a:pt x="21772" y="1236"/>
                </a:cubicBezTo>
                <a:cubicBezTo>
                  <a:pt x="21804" y="1173"/>
                  <a:pt x="21867" y="1125"/>
                  <a:pt x="21946" y="1109"/>
                </a:cubicBezTo>
                <a:cubicBezTo>
                  <a:pt x="22104" y="1046"/>
                  <a:pt x="22247" y="967"/>
                  <a:pt x="22389" y="872"/>
                </a:cubicBezTo>
                <a:cubicBezTo>
                  <a:pt x="22469" y="808"/>
                  <a:pt x="22595" y="888"/>
                  <a:pt x="22675" y="777"/>
                </a:cubicBezTo>
                <a:cubicBezTo>
                  <a:pt x="22722" y="713"/>
                  <a:pt x="22817" y="729"/>
                  <a:pt x="22896" y="650"/>
                </a:cubicBezTo>
                <a:cubicBezTo>
                  <a:pt x="22901" y="645"/>
                  <a:pt x="22916" y="643"/>
                  <a:pt x="22934" y="643"/>
                </a:cubicBezTo>
                <a:cubicBezTo>
                  <a:pt x="22970" y="643"/>
                  <a:pt x="23023" y="650"/>
                  <a:pt x="23055" y="650"/>
                </a:cubicBezTo>
                <a:lnTo>
                  <a:pt x="23150" y="571"/>
                </a:lnTo>
                <a:close/>
                <a:moveTo>
                  <a:pt x="28755" y="4450"/>
                </a:moveTo>
                <a:cubicBezTo>
                  <a:pt x="28770" y="4450"/>
                  <a:pt x="28786" y="4482"/>
                  <a:pt x="28786" y="4482"/>
                </a:cubicBezTo>
                <a:cubicBezTo>
                  <a:pt x="28786" y="4529"/>
                  <a:pt x="28770" y="4561"/>
                  <a:pt x="28770" y="4608"/>
                </a:cubicBezTo>
                <a:lnTo>
                  <a:pt x="28723" y="4608"/>
                </a:lnTo>
                <a:cubicBezTo>
                  <a:pt x="28707" y="4577"/>
                  <a:pt x="28707" y="4529"/>
                  <a:pt x="28707" y="4498"/>
                </a:cubicBezTo>
                <a:cubicBezTo>
                  <a:pt x="28707" y="4482"/>
                  <a:pt x="28755" y="4466"/>
                  <a:pt x="28755" y="4450"/>
                </a:cubicBezTo>
                <a:close/>
                <a:moveTo>
                  <a:pt x="14378" y="571"/>
                </a:moveTo>
                <a:cubicBezTo>
                  <a:pt x="14489" y="666"/>
                  <a:pt x="14568" y="808"/>
                  <a:pt x="14599" y="967"/>
                </a:cubicBezTo>
                <a:lnTo>
                  <a:pt x="14504" y="1062"/>
                </a:lnTo>
                <a:lnTo>
                  <a:pt x="14504" y="1252"/>
                </a:lnTo>
                <a:cubicBezTo>
                  <a:pt x="14441" y="1331"/>
                  <a:pt x="14314" y="1394"/>
                  <a:pt x="14314" y="1537"/>
                </a:cubicBezTo>
                <a:cubicBezTo>
                  <a:pt x="14314" y="1568"/>
                  <a:pt x="14251" y="1616"/>
                  <a:pt x="14219" y="1632"/>
                </a:cubicBezTo>
                <a:cubicBezTo>
                  <a:pt x="14124" y="1663"/>
                  <a:pt x="14045" y="1727"/>
                  <a:pt x="13966" y="1790"/>
                </a:cubicBezTo>
                <a:cubicBezTo>
                  <a:pt x="13903" y="1853"/>
                  <a:pt x="13903" y="1933"/>
                  <a:pt x="13839" y="2012"/>
                </a:cubicBezTo>
                <a:cubicBezTo>
                  <a:pt x="13776" y="2091"/>
                  <a:pt x="13681" y="2154"/>
                  <a:pt x="13681" y="2265"/>
                </a:cubicBezTo>
                <a:cubicBezTo>
                  <a:pt x="13570" y="2392"/>
                  <a:pt x="13443" y="2518"/>
                  <a:pt x="13333" y="2629"/>
                </a:cubicBezTo>
                <a:lnTo>
                  <a:pt x="13333" y="2724"/>
                </a:lnTo>
                <a:cubicBezTo>
                  <a:pt x="13111" y="2803"/>
                  <a:pt x="13000" y="3009"/>
                  <a:pt x="12826" y="3152"/>
                </a:cubicBezTo>
                <a:cubicBezTo>
                  <a:pt x="12798" y="3140"/>
                  <a:pt x="12772" y="3134"/>
                  <a:pt x="12745" y="3134"/>
                </a:cubicBezTo>
                <a:cubicBezTo>
                  <a:pt x="12636" y="3134"/>
                  <a:pt x="12538" y="3224"/>
                  <a:pt x="12462" y="3263"/>
                </a:cubicBezTo>
                <a:cubicBezTo>
                  <a:pt x="12367" y="3310"/>
                  <a:pt x="12303" y="3437"/>
                  <a:pt x="12177" y="3453"/>
                </a:cubicBezTo>
                <a:cubicBezTo>
                  <a:pt x="12145" y="3468"/>
                  <a:pt x="12113" y="3532"/>
                  <a:pt x="12082" y="3548"/>
                </a:cubicBezTo>
                <a:cubicBezTo>
                  <a:pt x="12003" y="3611"/>
                  <a:pt x="11955" y="3706"/>
                  <a:pt x="11828" y="3722"/>
                </a:cubicBezTo>
                <a:cubicBezTo>
                  <a:pt x="11749" y="3738"/>
                  <a:pt x="11718" y="3880"/>
                  <a:pt x="11591" y="3896"/>
                </a:cubicBezTo>
                <a:cubicBezTo>
                  <a:pt x="11496" y="3928"/>
                  <a:pt x="11433" y="4038"/>
                  <a:pt x="11338" y="4070"/>
                </a:cubicBezTo>
                <a:cubicBezTo>
                  <a:pt x="11195" y="4133"/>
                  <a:pt x="11132" y="4276"/>
                  <a:pt x="11005" y="4355"/>
                </a:cubicBezTo>
                <a:lnTo>
                  <a:pt x="10847" y="4355"/>
                </a:lnTo>
                <a:cubicBezTo>
                  <a:pt x="10783" y="4450"/>
                  <a:pt x="10704" y="4561"/>
                  <a:pt x="10657" y="4624"/>
                </a:cubicBezTo>
                <a:lnTo>
                  <a:pt x="10403" y="4624"/>
                </a:lnTo>
                <a:lnTo>
                  <a:pt x="10293" y="4719"/>
                </a:lnTo>
                <a:cubicBezTo>
                  <a:pt x="10198" y="4640"/>
                  <a:pt x="10277" y="4529"/>
                  <a:pt x="10245" y="4387"/>
                </a:cubicBezTo>
                <a:lnTo>
                  <a:pt x="10435" y="4260"/>
                </a:lnTo>
                <a:lnTo>
                  <a:pt x="10435" y="4038"/>
                </a:lnTo>
                <a:lnTo>
                  <a:pt x="10530" y="3943"/>
                </a:lnTo>
                <a:lnTo>
                  <a:pt x="10530" y="3833"/>
                </a:lnTo>
                <a:cubicBezTo>
                  <a:pt x="10435" y="3753"/>
                  <a:pt x="10435" y="3753"/>
                  <a:pt x="10467" y="3627"/>
                </a:cubicBezTo>
                <a:lnTo>
                  <a:pt x="10467" y="3627"/>
                </a:lnTo>
                <a:cubicBezTo>
                  <a:pt x="10551" y="3655"/>
                  <a:pt x="10523" y="3720"/>
                  <a:pt x="10527" y="3779"/>
                </a:cubicBezTo>
                <a:lnTo>
                  <a:pt x="10527" y="3779"/>
                </a:lnTo>
                <a:cubicBezTo>
                  <a:pt x="10689" y="3698"/>
                  <a:pt x="10707" y="3544"/>
                  <a:pt x="10799" y="3389"/>
                </a:cubicBezTo>
                <a:cubicBezTo>
                  <a:pt x="10894" y="3215"/>
                  <a:pt x="11068" y="3120"/>
                  <a:pt x="11163" y="2930"/>
                </a:cubicBezTo>
                <a:cubicBezTo>
                  <a:pt x="11258" y="2788"/>
                  <a:pt x="11385" y="2661"/>
                  <a:pt x="11512" y="2534"/>
                </a:cubicBezTo>
                <a:lnTo>
                  <a:pt x="11512" y="2455"/>
                </a:lnTo>
                <a:cubicBezTo>
                  <a:pt x="11623" y="2376"/>
                  <a:pt x="11781" y="2392"/>
                  <a:pt x="11781" y="2202"/>
                </a:cubicBezTo>
                <a:cubicBezTo>
                  <a:pt x="11844" y="2123"/>
                  <a:pt x="11908" y="1996"/>
                  <a:pt x="11987" y="1980"/>
                </a:cubicBezTo>
                <a:cubicBezTo>
                  <a:pt x="12145" y="1933"/>
                  <a:pt x="12193" y="1822"/>
                  <a:pt x="12335" y="1711"/>
                </a:cubicBezTo>
                <a:cubicBezTo>
                  <a:pt x="12478" y="1600"/>
                  <a:pt x="12541" y="1410"/>
                  <a:pt x="12747" y="1378"/>
                </a:cubicBezTo>
                <a:lnTo>
                  <a:pt x="13048" y="1062"/>
                </a:lnTo>
                <a:cubicBezTo>
                  <a:pt x="13253" y="967"/>
                  <a:pt x="13412" y="903"/>
                  <a:pt x="13554" y="824"/>
                </a:cubicBezTo>
                <a:cubicBezTo>
                  <a:pt x="13618" y="777"/>
                  <a:pt x="13681" y="729"/>
                  <a:pt x="13728" y="666"/>
                </a:cubicBezTo>
                <a:lnTo>
                  <a:pt x="13998" y="666"/>
                </a:lnTo>
                <a:lnTo>
                  <a:pt x="14108" y="571"/>
                </a:lnTo>
                <a:close/>
                <a:moveTo>
                  <a:pt x="9507" y="4713"/>
                </a:moveTo>
                <a:cubicBezTo>
                  <a:pt x="9495" y="4745"/>
                  <a:pt x="9508" y="4758"/>
                  <a:pt x="9517" y="4767"/>
                </a:cubicBezTo>
                <a:cubicBezTo>
                  <a:pt x="9497" y="4783"/>
                  <a:pt x="9483" y="4791"/>
                  <a:pt x="9476" y="4791"/>
                </a:cubicBezTo>
                <a:cubicBezTo>
                  <a:pt x="9463" y="4791"/>
                  <a:pt x="9472" y="4765"/>
                  <a:pt x="9507" y="4713"/>
                </a:cubicBezTo>
                <a:close/>
                <a:moveTo>
                  <a:pt x="30116" y="5194"/>
                </a:moveTo>
                <a:lnTo>
                  <a:pt x="30148" y="5226"/>
                </a:lnTo>
                <a:cubicBezTo>
                  <a:pt x="30132" y="5242"/>
                  <a:pt x="30116" y="5242"/>
                  <a:pt x="30085" y="5258"/>
                </a:cubicBezTo>
                <a:cubicBezTo>
                  <a:pt x="30085" y="5258"/>
                  <a:pt x="30053" y="5226"/>
                  <a:pt x="30053" y="5226"/>
                </a:cubicBezTo>
                <a:lnTo>
                  <a:pt x="30116" y="5194"/>
                </a:lnTo>
                <a:close/>
                <a:moveTo>
                  <a:pt x="9469" y="6382"/>
                </a:moveTo>
                <a:cubicBezTo>
                  <a:pt x="9485" y="6382"/>
                  <a:pt x="9501" y="6413"/>
                  <a:pt x="9501" y="6413"/>
                </a:cubicBezTo>
                <a:cubicBezTo>
                  <a:pt x="9485" y="6429"/>
                  <a:pt x="9485" y="6445"/>
                  <a:pt x="9469" y="6461"/>
                </a:cubicBezTo>
                <a:lnTo>
                  <a:pt x="9438" y="6429"/>
                </a:lnTo>
                <a:lnTo>
                  <a:pt x="9469" y="6382"/>
                </a:lnTo>
                <a:close/>
                <a:moveTo>
                  <a:pt x="14710" y="1"/>
                </a:moveTo>
                <a:lnTo>
                  <a:pt x="14584" y="96"/>
                </a:lnTo>
                <a:lnTo>
                  <a:pt x="13792" y="96"/>
                </a:lnTo>
                <a:lnTo>
                  <a:pt x="13728" y="175"/>
                </a:lnTo>
                <a:cubicBezTo>
                  <a:pt x="13693" y="179"/>
                  <a:pt x="13656" y="180"/>
                  <a:pt x="13619" y="180"/>
                </a:cubicBezTo>
                <a:cubicBezTo>
                  <a:pt x="13554" y="180"/>
                  <a:pt x="13488" y="176"/>
                  <a:pt x="13426" y="176"/>
                </a:cubicBezTo>
                <a:cubicBezTo>
                  <a:pt x="13369" y="176"/>
                  <a:pt x="13316" y="179"/>
                  <a:pt x="13269" y="191"/>
                </a:cubicBezTo>
                <a:lnTo>
                  <a:pt x="13095" y="460"/>
                </a:lnTo>
                <a:lnTo>
                  <a:pt x="12889" y="460"/>
                </a:lnTo>
                <a:lnTo>
                  <a:pt x="12794" y="555"/>
                </a:lnTo>
                <a:lnTo>
                  <a:pt x="12636" y="555"/>
                </a:lnTo>
                <a:cubicBezTo>
                  <a:pt x="12462" y="682"/>
                  <a:pt x="12383" y="872"/>
                  <a:pt x="12177" y="935"/>
                </a:cubicBezTo>
                <a:lnTo>
                  <a:pt x="11765" y="1363"/>
                </a:lnTo>
                <a:lnTo>
                  <a:pt x="11765" y="1442"/>
                </a:lnTo>
                <a:cubicBezTo>
                  <a:pt x="11718" y="1458"/>
                  <a:pt x="11654" y="1473"/>
                  <a:pt x="11623" y="1505"/>
                </a:cubicBezTo>
                <a:cubicBezTo>
                  <a:pt x="11568" y="1532"/>
                  <a:pt x="11537" y="1572"/>
                  <a:pt x="11489" y="1572"/>
                </a:cubicBezTo>
                <a:cubicBezTo>
                  <a:pt x="11481" y="1572"/>
                  <a:pt x="11473" y="1571"/>
                  <a:pt x="11464" y="1568"/>
                </a:cubicBezTo>
                <a:lnTo>
                  <a:pt x="11068" y="1964"/>
                </a:lnTo>
                <a:cubicBezTo>
                  <a:pt x="10973" y="2059"/>
                  <a:pt x="10847" y="2138"/>
                  <a:pt x="10799" y="2265"/>
                </a:cubicBezTo>
                <a:cubicBezTo>
                  <a:pt x="10736" y="2392"/>
                  <a:pt x="10641" y="2503"/>
                  <a:pt x="10530" y="2598"/>
                </a:cubicBezTo>
                <a:cubicBezTo>
                  <a:pt x="10419" y="2724"/>
                  <a:pt x="10356" y="2930"/>
                  <a:pt x="10245" y="2993"/>
                </a:cubicBezTo>
                <a:cubicBezTo>
                  <a:pt x="10118" y="3073"/>
                  <a:pt x="10150" y="3247"/>
                  <a:pt x="10023" y="3326"/>
                </a:cubicBezTo>
                <a:cubicBezTo>
                  <a:pt x="9976" y="3358"/>
                  <a:pt x="9960" y="3453"/>
                  <a:pt x="9928" y="3516"/>
                </a:cubicBezTo>
                <a:cubicBezTo>
                  <a:pt x="9897" y="3579"/>
                  <a:pt x="9865" y="3643"/>
                  <a:pt x="9818" y="3706"/>
                </a:cubicBezTo>
                <a:cubicBezTo>
                  <a:pt x="9659" y="3833"/>
                  <a:pt x="9643" y="4054"/>
                  <a:pt x="9517" y="4213"/>
                </a:cubicBezTo>
                <a:cubicBezTo>
                  <a:pt x="9501" y="4244"/>
                  <a:pt x="9533" y="4292"/>
                  <a:pt x="9533" y="4355"/>
                </a:cubicBezTo>
                <a:lnTo>
                  <a:pt x="9643" y="4260"/>
                </a:lnTo>
                <a:lnTo>
                  <a:pt x="9643" y="4260"/>
                </a:lnTo>
                <a:cubicBezTo>
                  <a:pt x="9738" y="4355"/>
                  <a:pt x="9738" y="4355"/>
                  <a:pt x="9596" y="4577"/>
                </a:cubicBezTo>
                <a:lnTo>
                  <a:pt x="9612" y="4577"/>
                </a:lnTo>
                <a:cubicBezTo>
                  <a:pt x="9612" y="4577"/>
                  <a:pt x="9612" y="4577"/>
                  <a:pt x="9612" y="4577"/>
                </a:cubicBezTo>
                <a:lnTo>
                  <a:pt x="9612" y="4577"/>
                </a:lnTo>
                <a:cubicBezTo>
                  <a:pt x="9548" y="4608"/>
                  <a:pt x="9453" y="4624"/>
                  <a:pt x="9438" y="4672"/>
                </a:cubicBezTo>
                <a:cubicBezTo>
                  <a:pt x="9425" y="4722"/>
                  <a:pt x="9400" y="4730"/>
                  <a:pt x="9371" y="4730"/>
                </a:cubicBezTo>
                <a:cubicBezTo>
                  <a:pt x="9358" y="4730"/>
                  <a:pt x="9345" y="4729"/>
                  <a:pt x="9332" y="4729"/>
                </a:cubicBezTo>
                <a:cubicBezTo>
                  <a:pt x="9300" y="4729"/>
                  <a:pt x="9268" y="4737"/>
                  <a:pt x="9248" y="4798"/>
                </a:cubicBezTo>
                <a:cubicBezTo>
                  <a:pt x="9248" y="4814"/>
                  <a:pt x="9232" y="4893"/>
                  <a:pt x="9232" y="4957"/>
                </a:cubicBezTo>
                <a:lnTo>
                  <a:pt x="9073" y="5131"/>
                </a:lnTo>
                <a:lnTo>
                  <a:pt x="9073" y="5305"/>
                </a:lnTo>
                <a:cubicBezTo>
                  <a:pt x="8978" y="5384"/>
                  <a:pt x="8915" y="5495"/>
                  <a:pt x="8804" y="5543"/>
                </a:cubicBezTo>
                <a:cubicBezTo>
                  <a:pt x="8551" y="5669"/>
                  <a:pt x="8298" y="5796"/>
                  <a:pt x="8044" y="5907"/>
                </a:cubicBezTo>
                <a:cubicBezTo>
                  <a:pt x="8028" y="5923"/>
                  <a:pt x="8005" y="5923"/>
                  <a:pt x="7981" y="5923"/>
                </a:cubicBezTo>
                <a:cubicBezTo>
                  <a:pt x="7957" y="5923"/>
                  <a:pt x="7933" y="5923"/>
                  <a:pt x="7918" y="5938"/>
                </a:cubicBezTo>
                <a:cubicBezTo>
                  <a:pt x="7838" y="6018"/>
                  <a:pt x="7712" y="6018"/>
                  <a:pt x="7633" y="6097"/>
                </a:cubicBezTo>
                <a:lnTo>
                  <a:pt x="7490" y="6097"/>
                </a:lnTo>
                <a:lnTo>
                  <a:pt x="7395" y="6192"/>
                </a:lnTo>
                <a:lnTo>
                  <a:pt x="7237" y="6192"/>
                </a:lnTo>
                <a:lnTo>
                  <a:pt x="6920" y="6382"/>
                </a:lnTo>
                <a:cubicBezTo>
                  <a:pt x="6911" y="6383"/>
                  <a:pt x="6902" y="6384"/>
                  <a:pt x="6892" y="6384"/>
                </a:cubicBezTo>
                <a:cubicBezTo>
                  <a:pt x="6844" y="6384"/>
                  <a:pt x="6794" y="6366"/>
                  <a:pt x="6743" y="6366"/>
                </a:cubicBezTo>
                <a:cubicBezTo>
                  <a:pt x="6703" y="6366"/>
                  <a:pt x="6662" y="6376"/>
                  <a:pt x="6619" y="6413"/>
                </a:cubicBezTo>
                <a:cubicBezTo>
                  <a:pt x="6585" y="6454"/>
                  <a:pt x="6546" y="6465"/>
                  <a:pt x="6507" y="6465"/>
                </a:cubicBezTo>
                <a:cubicBezTo>
                  <a:pt x="6460" y="6465"/>
                  <a:pt x="6412" y="6448"/>
                  <a:pt x="6370" y="6448"/>
                </a:cubicBezTo>
                <a:cubicBezTo>
                  <a:pt x="6351" y="6448"/>
                  <a:pt x="6334" y="6452"/>
                  <a:pt x="6318" y="6461"/>
                </a:cubicBezTo>
                <a:lnTo>
                  <a:pt x="6192" y="6572"/>
                </a:lnTo>
                <a:lnTo>
                  <a:pt x="5938" y="6572"/>
                </a:lnTo>
                <a:lnTo>
                  <a:pt x="5859" y="6651"/>
                </a:lnTo>
                <a:cubicBezTo>
                  <a:pt x="5841" y="6653"/>
                  <a:pt x="5824" y="6654"/>
                  <a:pt x="5807" y="6654"/>
                </a:cubicBezTo>
                <a:cubicBezTo>
                  <a:pt x="5764" y="6654"/>
                  <a:pt x="5722" y="6649"/>
                  <a:pt x="5680" y="6649"/>
                </a:cubicBezTo>
                <a:cubicBezTo>
                  <a:pt x="5636" y="6649"/>
                  <a:pt x="5590" y="6655"/>
                  <a:pt x="5542" y="6683"/>
                </a:cubicBezTo>
                <a:lnTo>
                  <a:pt x="5495" y="6746"/>
                </a:lnTo>
                <a:lnTo>
                  <a:pt x="5036" y="6746"/>
                </a:lnTo>
                <a:lnTo>
                  <a:pt x="4941" y="6825"/>
                </a:lnTo>
                <a:lnTo>
                  <a:pt x="3041" y="6825"/>
                </a:lnTo>
                <a:lnTo>
                  <a:pt x="2962" y="6746"/>
                </a:lnTo>
                <a:lnTo>
                  <a:pt x="2423" y="6746"/>
                </a:lnTo>
                <a:lnTo>
                  <a:pt x="2328" y="6651"/>
                </a:lnTo>
                <a:lnTo>
                  <a:pt x="2059" y="6651"/>
                </a:lnTo>
                <a:lnTo>
                  <a:pt x="1932" y="6556"/>
                </a:lnTo>
                <a:cubicBezTo>
                  <a:pt x="1914" y="6549"/>
                  <a:pt x="1896" y="6546"/>
                  <a:pt x="1876" y="6546"/>
                </a:cubicBezTo>
                <a:cubicBezTo>
                  <a:pt x="1841" y="6546"/>
                  <a:pt x="1804" y="6554"/>
                  <a:pt x="1764" y="6554"/>
                </a:cubicBezTo>
                <a:cubicBezTo>
                  <a:pt x="1727" y="6554"/>
                  <a:pt x="1688" y="6548"/>
                  <a:pt x="1647" y="6524"/>
                </a:cubicBezTo>
                <a:lnTo>
                  <a:pt x="1505" y="6366"/>
                </a:lnTo>
                <a:lnTo>
                  <a:pt x="1331" y="6366"/>
                </a:lnTo>
                <a:cubicBezTo>
                  <a:pt x="1109" y="6144"/>
                  <a:pt x="872" y="5923"/>
                  <a:pt x="650" y="5685"/>
                </a:cubicBezTo>
                <a:lnTo>
                  <a:pt x="650" y="5511"/>
                </a:lnTo>
                <a:cubicBezTo>
                  <a:pt x="571" y="5448"/>
                  <a:pt x="571" y="5353"/>
                  <a:pt x="523" y="5273"/>
                </a:cubicBezTo>
                <a:lnTo>
                  <a:pt x="317" y="5258"/>
                </a:lnTo>
                <a:cubicBezTo>
                  <a:pt x="302" y="5194"/>
                  <a:pt x="270" y="5147"/>
                  <a:pt x="254" y="5099"/>
                </a:cubicBezTo>
                <a:lnTo>
                  <a:pt x="175" y="5099"/>
                </a:lnTo>
                <a:lnTo>
                  <a:pt x="32" y="5210"/>
                </a:lnTo>
                <a:cubicBezTo>
                  <a:pt x="1" y="5337"/>
                  <a:pt x="32" y="5463"/>
                  <a:pt x="112" y="5558"/>
                </a:cubicBezTo>
                <a:lnTo>
                  <a:pt x="112" y="5796"/>
                </a:lnTo>
                <a:lnTo>
                  <a:pt x="254" y="5843"/>
                </a:lnTo>
                <a:cubicBezTo>
                  <a:pt x="302" y="5923"/>
                  <a:pt x="333" y="5986"/>
                  <a:pt x="349" y="6033"/>
                </a:cubicBezTo>
                <a:cubicBezTo>
                  <a:pt x="365" y="6065"/>
                  <a:pt x="349" y="6097"/>
                  <a:pt x="381" y="6144"/>
                </a:cubicBezTo>
                <a:cubicBezTo>
                  <a:pt x="412" y="6208"/>
                  <a:pt x="476" y="6255"/>
                  <a:pt x="507" y="6287"/>
                </a:cubicBezTo>
                <a:cubicBezTo>
                  <a:pt x="539" y="6318"/>
                  <a:pt x="523" y="6350"/>
                  <a:pt x="555" y="6398"/>
                </a:cubicBezTo>
                <a:cubicBezTo>
                  <a:pt x="587" y="6445"/>
                  <a:pt x="618" y="6524"/>
                  <a:pt x="666" y="6540"/>
                </a:cubicBezTo>
                <a:cubicBezTo>
                  <a:pt x="887" y="6588"/>
                  <a:pt x="982" y="6793"/>
                  <a:pt x="1157" y="6936"/>
                </a:cubicBezTo>
                <a:lnTo>
                  <a:pt x="1315" y="6936"/>
                </a:lnTo>
                <a:cubicBezTo>
                  <a:pt x="1362" y="6968"/>
                  <a:pt x="1394" y="6983"/>
                  <a:pt x="1426" y="7031"/>
                </a:cubicBezTo>
                <a:lnTo>
                  <a:pt x="1600" y="7031"/>
                </a:lnTo>
                <a:lnTo>
                  <a:pt x="1695" y="7126"/>
                </a:lnTo>
                <a:lnTo>
                  <a:pt x="1869" y="7126"/>
                </a:lnTo>
                <a:lnTo>
                  <a:pt x="1980" y="7205"/>
                </a:lnTo>
                <a:lnTo>
                  <a:pt x="2328" y="7205"/>
                </a:lnTo>
                <a:lnTo>
                  <a:pt x="2502" y="7379"/>
                </a:lnTo>
                <a:lnTo>
                  <a:pt x="3120" y="7379"/>
                </a:lnTo>
                <a:lnTo>
                  <a:pt x="3231" y="7474"/>
                </a:lnTo>
                <a:lnTo>
                  <a:pt x="3373" y="7474"/>
                </a:lnTo>
                <a:cubicBezTo>
                  <a:pt x="3405" y="7458"/>
                  <a:pt x="3437" y="7427"/>
                  <a:pt x="3468" y="7395"/>
                </a:cubicBezTo>
                <a:lnTo>
                  <a:pt x="3563" y="7474"/>
                </a:lnTo>
                <a:lnTo>
                  <a:pt x="3817" y="7474"/>
                </a:lnTo>
                <a:lnTo>
                  <a:pt x="3912" y="7395"/>
                </a:lnTo>
                <a:lnTo>
                  <a:pt x="4181" y="7395"/>
                </a:lnTo>
                <a:lnTo>
                  <a:pt x="4292" y="7490"/>
                </a:lnTo>
                <a:cubicBezTo>
                  <a:pt x="4387" y="7474"/>
                  <a:pt x="4482" y="7506"/>
                  <a:pt x="4545" y="7395"/>
                </a:cubicBezTo>
                <a:cubicBezTo>
                  <a:pt x="4599" y="7422"/>
                  <a:pt x="4631" y="7497"/>
                  <a:pt x="4699" y="7497"/>
                </a:cubicBezTo>
                <a:cubicBezTo>
                  <a:pt x="4710" y="7497"/>
                  <a:pt x="4722" y="7495"/>
                  <a:pt x="4735" y="7490"/>
                </a:cubicBezTo>
                <a:lnTo>
                  <a:pt x="4830" y="7395"/>
                </a:lnTo>
                <a:lnTo>
                  <a:pt x="5194" y="7395"/>
                </a:lnTo>
                <a:lnTo>
                  <a:pt x="5289" y="7300"/>
                </a:lnTo>
                <a:lnTo>
                  <a:pt x="5447" y="7300"/>
                </a:lnTo>
                <a:lnTo>
                  <a:pt x="5606" y="7189"/>
                </a:lnTo>
                <a:lnTo>
                  <a:pt x="5796" y="7316"/>
                </a:lnTo>
                <a:lnTo>
                  <a:pt x="5938" y="7205"/>
                </a:lnTo>
                <a:lnTo>
                  <a:pt x="6287" y="7205"/>
                </a:lnTo>
                <a:lnTo>
                  <a:pt x="6366" y="7110"/>
                </a:lnTo>
                <a:lnTo>
                  <a:pt x="6651" y="7110"/>
                </a:lnTo>
                <a:cubicBezTo>
                  <a:pt x="6730" y="6968"/>
                  <a:pt x="6904" y="6936"/>
                  <a:pt x="7015" y="6841"/>
                </a:cubicBezTo>
                <a:cubicBezTo>
                  <a:pt x="7037" y="6848"/>
                  <a:pt x="7058" y="6851"/>
                  <a:pt x="7078" y="6851"/>
                </a:cubicBezTo>
                <a:cubicBezTo>
                  <a:pt x="7197" y="6851"/>
                  <a:pt x="7270" y="6744"/>
                  <a:pt x="7379" y="6730"/>
                </a:cubicBezTo>
                <a:cubicBezTo>
                  <a:pt x="7427" y="6714"/>
                  <a:pt x="7458" y="6667"/>
                  <a:pt x="7474" y="6651"/>
                </a:cubicBezTo>
                <a:lnTo>
                  <a:pt x="7791" y="6651"/>
                </a:lnTo>
                <a:cubicBezTo>
                  <a:pt x="7886" y="6603"/>
                  <a:pt x="7981" y="6556"/>
                  <a:pt x="8060" y="6493"/>
                </a:cubicBezTo>
                <a:cubicBezTo>
                  <a:pt x="8076" y="6493"/>
                  <a:pt x="8076" y="6477"/>
                  <a:pt x="8092" y="6477"/>
                </a:cubicBezTo>
                <a:cubicBezTo>
                  <a:pt x="8108" y="6469"/>
                  <a:pt x="8123" y="6465"/>
                  <a:pt x="8139" y="6465"/>
                </a:cubicBezTo>
                <a:cubicBezTo>
                  <a:pt x="8155" y="6465"/>
                  <a:pt x="8171" y="6469"/>
                  <a:pt x="8187" y="6477"/>
                </a:cubicBezTo>
                <a:lnTo>
                  <a:pt x="8282" y="6477"/>
                </a:lnTo>
                <a:cubicBezTo>
                  <a:pt x="8361" y="6318"/>
                  <a:pt x="8535" y="6287"/>
                  <a:pt x="8678" y="6192"/>
                </a:cubicBezTo>
                <a:lnTo>
                  <a:pt x="8915" y="6192"/>
                </a:lnTo>
                <a:lnTo>
                  <a:pt x="9026" y="6097"/>
                </a:lnTo>
                <a:cubicBezTo>
                  <a:pt x="9042" y="6208"/>
                  <a:pt x="9058" y="6271"/>
                  <a:pt x="9058" y="6350"/>
                </a:cubicBezTo>
                <a:cubicBezTo>
                  <a:pt x="9153" y="6413"/>
                  <a:pt x="9232" y="6508"/>
                  <a:pt x="9248" y="6635"/>
                </a:cubicBezTo>
                <a:cubicBezTo>
                  <a:pt x="9343" y="6667"/>
                  <a:pt x="9295" y="6809"/>
                  <a:pt x="9358" y="6809"/>
                </a:cubicBezTo>
                <a:cubicBezTo>
                  <a:pt x="9469" y="6841"/>
                  <a:pt x="9564" y="6920"/>
                  <a:pt x="9628" y="7015"/>
                </a:cubicBezTo>
                <a:cubicBezTo>
                  <a:pt x="9707" y="7126"/>
                  <a:pt x="9849" y="7094"/>
                  <a:pt x="9913" y="7205"/>
                </a:cubicBezTo>
                <a:lnTo>
                  <a:pt x="10182" y="7205"/>
                </a:lnTo>
                <a:lnTo>
                  <a:pt x="10293" y="7300"/>
                </a:lnTo>
                <a:lnTo>
                  <a:pt x="10546" y="7300"/>
                </a:lnTo>
                <a:lnTo>
                  <a:pt x="10641" y="7395"/>
                </a:lnTo>
                <a:lnTo>
                  <a:pt x="11068" y="7395"/>
                </a:lnTo>
                <a:lnTo>
                  <a:pt x="11179" y="7474"/>
                </a:lnTo>
                <a:lnTo>
                  <a:pt x="11908" y="7474"/>
                </a:lnTo>
                <a:lnTo>
                  <a:pt x="12003" y="7379"/>
                </a:lnTo>
                <a:lnTo>
                  <a:pt x="12367" y="7379"/>
                </a:lnTo>
                <a:lnTo>
                  <a:pt x="12446" y="7300"/>
                </a:lnTo>
                <a:lnTo>
                  <a:pt x="13174" y="7300"/>
                </a:lnTo>
                <a:lnTo>
                  <a:pt x="13269" y="7205"/>
                </a:lnTo>
                <a:lnTo>
                  <a:pt x="13443" y="7205"/>
                </a:lnTo>
                <a:cubicBezTo>
                  <a:pt x="13507" y="7063"/>
                  <a:pt x="13665" y="7158"/>
                  <a:pt x="13760" y="7078"/>
                </a:cubicBezTo>
                <a:cubicBezTo>
                  <a:pt x="13792" y="7047"/>
                  <a:pt x="13823" y="7031"/>
                  <a:pt x="13871" y="7031"/>
                </a:cubicBezTo>
                <a:lnTo>
                  <a:pt x="14140" y="7031"/>
                </a:lnTo>
                <a:cubicBezTo>
                  <a:pt x="14213" y="7016"/>
                  <a:pt x="14259" y="6934"/>
                  <a:pt x="14353" y="6934"/>
                </a:cubicBezTo>
                <a:cubicBezTo>
                  <a:pt x="14361" y="6934"/>
                  <a:pt x="14369" y="6935"/>
                  <a:pt x="14378" y="6936"/>
                </a:cubicBezTo>
                <a:cubicBezTo>
                  <a:pt x="14383" y="6937"/>
                  <a:pt x="14389" y="6937"/>
                  <a:pt x="14394" y="6937"/>
                </a:cubicBezTo>
                <a:cubicBezTo>
                  <a:pt x="14475" y="6937"/>
                  <a:pt x="14535" y="6840"/>
                  <a:pt x="14641" y="6840"/>
                </a:cubicBezTo>
                <a:cubicBezTo>
                  <a:pt x="14648" y="6840"/>
                  <a:pt x="14655" y="6840"/>
                  <a:pt x="14663" y="6841"/>
                </a:cubicBezTo>
                <a:cubicBezTo>
                  <a:pt x="14742" y="6841"/>
                  <a:pt x="14837" y="6762"/>
                  <a:pt x="14916" y="6730"/>
                </a:cubicBezTo>
                <a:cubicBezTo>
                  <a:pt x="14964" y="6698"/>
                  <a:pt x="14995" y="6667"/>
                  <a:pt x="15027" y="6667"/>
                </a:cubicBezTo>
                <a:cubicBezTo>
                  <a:pt x="15041" y="6670"/>
                  <a:pt x="15054" y="6672"/>
                  <a:pt x="15067" y="6672"/>
                </a:cubicBezTo>
                <a:cubicBezTo>
                  <a:pt x="15172" y="6672"/>
                  <a:pt x="15247" y="6572"/>
                  <a:pt x="15359" y="6572"/>
                </a:cubicBezTo>
                <a:cubicBezTo>
                  <a:pt x="15454" y="6572"/>
                  <a:pt x="15549" y="6524"/>
                  <a:pt x="15629" y="6461"/>
                </a:cubicBezTo>
                <a:cubicBezTo>
                  <a:pt x="15708" y="6334"/>
                  <a:pt x="15850" y="6429"/>
                  <a:pt x="15945" y="6334"/>
                </a:cubicBezTo>
                <a:cubicBezTo>
                  <a:pt x="16088" y="6239"/>
                  <a:pt x="16230" y="6176"/>
                  <a:pt x="16389" y="6113"/>
                </a:cubicBezTo>
                <a:cubicBezTo>
                  <a:pt x="16484" y="6065"/>
                  <a:pt x="16579" y="6033"/>
                  <a:pt x="16674" y="6002"/>
                </a:cubicBezTo>
                <a:cubicBezTo>
                  <a:pt x="16784" y="5986"/>
                  <a:pt x="16895" y="5938"/>
                  <a:pt x="16959" y="5843"/>
                </a:cubicBezTo>
                <a:cubicBezTo>
                  <a:pt x="16969" y="5846"/>
                  <a:pt x="16978" y="5848"/>
                  <a:pt x="16988" y="5848"/>
                </a:cubicBezTo>
                <a:cubicBezTo>
                  <a:pt x="17070" y="5848"/>
                  <a:pt x="17118" y="5744"/>
                  <a:pt x="17211" y="5744"/>
                </a:cubicBezTo>
                <a:cubicBezTo>
                  <a:pt x="17221" y="5744"/>
                  <a:pt x="17232" y="5746"/>
                  <a:pt x="17244" y="5748"/>
                </a:cubicBezTo>
                <a:cubicBezTo>
                  <a:pt x="17291" y="5677"/>
                  <a:pt x="17365" y="5642"/>
                  <a:pt x="17439" y="5642"/>
                </a:cubicBezTo>
                <a:cubicBezTo>
                  <a:pt x="17464" y="5642"/>
                  <a:pt x="17489" y="5646"/>
                  <a:pt x="17513" y="5653"/>
                </a:cubicBezTo>
                <a:cubicBezTo>
                  <a:pt x="17592" y="5590"/>
                  <a:pt x="17639" y="5463"/>
                  <a:pt x="17750" y="5463"/>
                </a:cubicBezTo>
                <a:cubicBezTo>
                  <a:pt x="17924" y="5495"/>
                  <a:pt x="17877" y="5669"/>
                  <a:pt x="17988" y="5764"/>
                </a:cubicBezTo>
                <a:cubicBezTo>
                  <a:pt x="18099" y="5875"/>
                  <a:pt x="18209" y="6002"/>
                  <a:pt x="18304" y="6097"/>
                </a:cubicBezTo>
                <a:cubicBezTo>
                  <a:pt x="18399" y="6192"/>
                  <a:pt x="18479" y="6303"/>
                  <a:pt x="18621" y="6318"/>
                </a:cubicBezTo>
                <a:cubicBezTo>
                  <a:pt x="18700" y="6461"/>
                  <a:pt x="18874" y="6477"/>
                  <a:pt x="18985" y="6572"/>
                </a:cubicBezTo>
                <a:lnTo>
                  <a:pt x="19429" y="6572"/>
                </a:lnTo>
                <a:cubicBezTo>
                  <a:pt x="19559" y="6615"/>
                  <a:pt x="19650" y="6766"/>
                  <a:pt x="19811" y="6766"/>
                </a:cubicBezTo>
                <a:cubicBezTo>
                  <a:pt x="19825" y="6766"/>
                  <a:pt x="19840" y="6764"/>
                  <a:pt x="19856" y="6762"/>
                </a:cubicBezTo>
                <a:cubicBezTo>
                  <a:pt x="19911" y="6735"/>
                  <a:pt x="19942" y="6660"/>
                  <a:pt x="20010" y="6660"/>
                </a:cubicBezTo>
                <a:cubicBezTo>
                  <a:pt x="20021" y="6660"/>
                  <a:pt x="20033" y="6662"/>
                  <a:pt x="20046" y="6667"/>
                </a:cubicBezTo>
                <a:cubicBezTo>
                  <a:pt x="20078" y="6698"/>
                  <a:pt x="20109" y="6730"/>
                  <a:pt x="20141" y="6762"/>
                </a:cubicBezTo>
                <a:lnTo>
                  <a:pt x="20315" y="6762"/>
                </a:lnTo>
                <a:lnTo>
                  <a:pt x="20410" y="6667"/>
                </a:lnTo>
                <a:cubicBezTo>
                  <a:pt x="20442" y="6698"/>
                  <a:pt x="20489" y="6730"/>
                  <a:pt x="20505" y="6746"/>
                </a:cubicBezTo>
                <a:lnTo>
                  <a:pt x="20964" y="6746"/>
                </a:lnTo>
                <a:lnTo>
                  <a:pt x="21044" y="6667"/>
                </a:lnTo>
                <a:lnTo>
                  <a:pt x="21693" y="6667"/>
                </a:lnTo>
                <a:lnTo>
                  <a:pt x="21788" y="6572"/>
                </a:lnTo>
                <a:lnTo>
                  <a:pt x="22152" y="6572"/>
                </a:lnTo>
                <a:lnTo>
                  <a:pt x="22231" y="6493"/>
                </a:lnTo>
                <a:lnTo>
                  <a:pt x="22516" y="6477"/>
                </a:lnTo>
                <a:lnTo>
                  <a:pt x="22595" y="6382"/>
                </a:lnTo>
                <a:lnTo>
                  <a:pt x="22865" y="6382"/>
                </a:lnTo>
                <a:lnTo>
                  <a:pt x="22975" y="6287"/>
                </a:lnTo>
                <a:lnTo>
                  <a:pt x="23150" y="6287"/>
                </a:lnTo>
                <a:cubicBezTo>
                  <a:pt x="23197" y="6144"/>
                  <a:pt x="23371" y="6255"/>
                  <a:pt x="23450" y="6160"/>
                </a:cubicBezTo>
                <a:cubicBezTo>
                  <a:pt x="23482" y="6128"/>
                  <a:pt x="23530" y="6113"/>
                  <a:pt x="23577" y="6113"/>
                </a:cubicBezTo>
                <a:cubicBezTo>
                  <a:pt x="23594" y="6116"/>
                  <a:pt x="23612" y="6117"/>
                  <a:pt x="23628" y="6117"/>
                </a:cubicBezTo>
                <a:cubicBezTo>
                  <a:pt x="23780" y="6117"/>
                  <a:pt x="23911" y="6002"/>
                  <a:pt x="24068" y="6002"/>
                </a:cubicBezTo>
                <a:cubicBezTo>
                  <a:pt x="24084" y="6002"/>
                  <a:pt x="24115" y="5954"/>
                  <a:pt x="24131" y="5923"/>
                </a:cubicBezTo>
                <a:lnTo>
                  <a:pt x="24400" y="5923"/>
                </a:lnTo>
                <a:lnTo>
                  <a:pt x="24495" y="5828"/>
                </a:lnTo>
                <a:lnTo>
                  <a:pt x="24685" y="5828"/>
                </a:lnTo>
                <a:lnTo>
                  <a:pt x="24780" y="5748"/>
                </a:lnTo>
                <a:lnTo>
                  <a:pt x="24923" y="5748"/>
                </a:lnTo>
                <a:cubicBezTo>
                  <a:pt x="25050" y="5669"/>
                  <a:pt x="25145" y="5622"/>
                  <a:pt x="25255" y="5558"/>
                </a:cubicBezTo>
                <a:lnTo>
                  <a:pt x="25430" y="5558"/>
                </a:lnTo>
                <a:cubicBezTo>
                  <a:pt x="25525" y="5558"/>
                  <a:pt x="25596" y="5454"/>
                  <a:pt x="25695" y="5454"/>
                </a:cubicBezTo>
                <a:cubicBezTo>
                  <a:pt x="25711" y="5454"/>
                  <a:pt x="25728" y="5457"/>
                  <a:pt x="25746" y="5463"/>
                </a:cubicBezTo>
                <a:cubicBezTo>
                  <a:pt x="25810" y="5400"/>
                  <a:pt x="25905" y="5416"/>
                  <a:pt x="25968" y="5337"/>
                </a:cubicBezTo>
                <a:cubicBezTo>
                  <a:pt x="26031" y="5273"/>
                  <a:pt x="26110" y="5321"/>
                  <a:pt x="26174" y="5258"/>
                </a:cubicBezTo>
                <a:cubicBezTo>
                  <a:pt x="26221" y="5178"/>
                  <a:pt x="26316" y="5210"/>
                  <a:pt x="26364" y="5194"/>
                </a:cubicBezTo>
                <a:cubicBezTo>
                  <a:pt x="26411" y="5178"/>
                  <a:pt x="26459" y="5131"/>
                  <a:pt x="26506" y="5099"/>
                </a:cubicBezTo>
                <a:cubicBezTo>
                  <a:pt x="26512" y="5098"/>
                  <a:pt x="26519" y="5097"/>
                  <a:pt x="26525" y="5097"/>
                </a:cubicBezTo>
                <a:cubicBezTo>
                  <a:pt x="26555" y="5097"/>
                  <a:pt x="26585" y="5112"/>
                  <a:pt x="26617" y="5112"/>
                </a:cubicBezTo>
                <a:cubicBezTo>
                  <a:pt x="26647" y="5112"/>
                  <a:pt x="26678" y="5100"/>
                  <a:pt x="26712" y="5052"/>
                </a:cubicBezTo>
                <a:cubicBezTo>
                  <a:pt x="26791" y="4957"/>
                  <a:pt x="26950" y="5068"/>
                  <a:pt x="27013" y="4925"/>
                </a:cubicBezTo>
                <a:cubicBezTo>
                  <a:pt x="27117" y="4912"/>
                  <a:pt x="27199" y="4814"/>
                  <a:pt x="27304" y="4814"/>
                </a:cubicBezTo>
                <a:cubicBezTo>
                  <a:pt x="27327" y="4814"/>
                  <a:pt x="27351" y="4819"/>
                  <a:pt x="27377" y="4830"/>
                </a:cubicBezTo>
                <a:cubicBezTo>
                  <a:pt x="27440" y="4719"/>
                  <a:pt x="27551" y="4735"/>
                  <a:pt x="27630" y="4672"/>
                </a:cubicBezTo>
                <a:cubicBezTo>
                  <a:pt x="27694" y="4608"/>
                  <a:pt x="27773" y="4577"/>
                  <a:pt x="27852" y="4561"/>
                </a:cubicBezTo>
                <a:cubicBezTo>
                  <a:pt x="27963" y="4545"/>
                  <a:pt x="28058" y="4513"/>
                  <a:pt x="28137" y="4466"/>
                </a:cubicBezTo>
                <a:cubicBezTo>
                  <a:pt x="28153" y="4624"/>
                  <a:pt x="28169" y="4798"/>
                  <a:pt x="28153" y="4957"/>
                </a:cubicBezTo>
                <a:cubicBezTo>
                  <a:pt x="28276" y="5049"/>
                  <a:pt x="28250" y="5290"/>
                  <a:pt x="28450" y="5290"/>
                </a:cubicBezTo>
                <a:cubicBezTo>
                  <a:pt x="28456" y="5290"/>
                  <a:pt x="28463" y="5290"/>
                  <a:pt x="28470" y="5289"/>
                </a:cubicBezTo>
                <a:cubicBezTo>
                  <a:pt x="28565" y="5416"/>
                  <a:pt x="28739" y="5463"/>
                  <a:pt x="28865" y="5574"/>
                </a:cubicBezTo>
                <a:lnTo>
                  <a:pt x="29103" y="5574"/>
                </a:lnTo>
                <a:lnTo>
                  <a:pt x="29214" y="5653"/>
                </a:lnTo>
                <a:lnTo>
                  <a:pt x="29451" y="5653"/>
                </a:lnTo>
                <a:cubicBezTo>
                  <a:pt x="29519" y="5681"/>
                  <a:pt x="29552" y="5755"/>
                  <a:pt x="29621" y="5755"/>
                </a:cubicBezTo>
                <a:cubicBezTo>
                  <a:pt x="29632" y="5755"/>
                  <a:pt x="29644" y="5753"/>
                  <a:pt x="29657" y="5748"/>
                </a:cubicBezTo>
                <a:lnTo>
                  <a:pt x="29752" y="5653"/>
                </a:lnTo>
                <a:lnTo>
                  <a:pt x="30275" y="5653"/>
                </a:lnTo>
                <a:lnTo>
                  <a:pt x="30370" y="5558"/>
                </a:lnTo>
                <a:lnTo>
                  <a:pt x="31003" y="5558"/>
                </a:lnTo>
                <a:lnTo>
                  <a:pt x="31082" y="5463"/>
                </a:lnTo>
                <a:lnTo>
                  <a:pt x="31541" y="5463"/>
                </a:lnTo>
                <a:lnTo>
                  <a:pt x="31636" y="5368"/>
                </a:lnTo>
                <a:lnTo>
                  <a:pt x="32080" y="5368"/>
                </a:lnTo>
                <a:lnTo>
                  <a:pt x="32159" y="5289"/>
                </a:lnTo>
                <a:cubicBezTo>
                  <a:pt x="32198" y="5286"/>
                  <a:pt x="32237" y="5285"/>
                  <a:pt x="32275" y="5285"/>
                </a:cubicBezTo>
                <a:cubicBezTo>
                  <a:pt x="32342" y="5285"/>
                  <a:pt x="32407" y="5288"/>
                  <a:pt x="32469" y="5288"/>
                </a:cubicBezTo>
                <a:cubicBezTo>
                  <a:pt x="32526" y="5288"/>
                  <a:pt x="32581" y="5285"/>
                  <a:pt x="32634" y="5273"/>
                </a:cubicBezTo>
                <a:lnTo>
                  <a:pt x="32713" y="5194"/>
                </a:lnTo>
                <a:cubicBezTo>
                  <a:pt x="32797" y="5194"/>
                  <a:pt x="32889" y="5201"/>
                  <a:pt x="32969" y="5201"/>
                </a:cubicBezTo>
                <a:cubicBezTo>
                  <a:pt x="33009" y="5201"/>
                  <a:pt x="33046" y="5200"/>
                  <a:pt x="33077" y="5194"/>
                </a:cubicBezTo>
                <a:lnTo>
                  <a:pt x="33172" y="5099"/>
                </a:lnTo>
                <a:lnTo>
                  <a:pt x="33616" y="5099"/>
                </a:lnTo>
                <a:lnTo>
                  <a:pt x="33726" y="5004"/>
                </a:lnTo>
                <a:lnTo>
                  <a:pt x="34170" y="5004"/>
                </a:lnTo>
                <a:lnTo>
                  <a:pt x="34249" y="4925"/>
                </a:lnTo>
                <a:lnTo>
                  <a:pt x="34629" y="4925"/>
                </a:lnTo>
                <a:cubicBezTo>
                  <a:pt x="34708" y="4878"/>
                  <a:pt x="34787" y="4846"/>
                  <a:pt x="34866" y="4830"/>
                </a:cubicBezTo>
                <a:cubicBezTo>
                  <a:pt x="34946" y="4830"/>
                  <a:pt x="35009" y="4798"/>
                  <a:pt x="35072" y="4751"/>
                </a:cubicBezTo>
                <a:cubicBezTo>
                  <a:pt x="35088" y="4735"/>
                  <a:pt x="35116" y="4731"/>
                  <a:pt x="35147" y="4731"/>
                </a:cubicBezTo>
                <a:cubicBezTo>
                  <a:pt x="35179" y="4731"/>
                  <a:pt x="35215" y="4735"/>
                  <a:pt x="35246" y="4735"/>
                </a:cubicBezTo>
                <a:cubicBezTo>
                  <a:pt x="35278" y="4703"/>
                  <a:pt x="35310" y="4672"/>
                  <a:pt x="35341" y="4640"/>
                </a:cubicBezTo>
                <a:lnTo>
                  <a:pt x="35801" y="4640"/>
                </a:lnTo>
                <a:lnTo>
                  <a:pt x="35896" y="4545"/>
                </a:lnTo>
                <a:lnTo>
                  <a:pt x="36149" y="4545"/>
                </a:lnTo>
                <a:lnTo>
                  <a:pt x="36260" y="4450"/>
                </a:lnTo>
                <a:lnTo>
                  <a:pt x="36529" y="4450"/>
                </a:lnTo>
                <a:lnTo>
                  <a:pt x="36608" y="4371"/>
                </a:lnTo>
                <a:cubicBezTo>
                  <a:pt x="36664" y="4363"/>
                  <a:pt x="36719" y="4359"/>
                  <a:pt x="36774" y="4359"/>
                </a:cubicBezTo>
                <a:cubicBezTo>
                  <a:pt x="36830" y="4359"/>
                  <a:pt x="36885" y="4363"/>
                  <a:pt x="36941" y="4371"/>
                </a:cubicBezTo>
                <a:cubicBezTo>
                  <a:pt x="36953" y="4374"/>
                  <a:pt x="36964" y="4375"/>
                  <a:pt x="36975" y="4375"/>
                </a:cubicBezTo>
                <a:cubicBezTo>
                  <a:pt x="37081" y="4375"/>
                  <a:pt x="37133" y="4256"/>
                  <a:pt x="37239" y="4256"/>
                </a:cubicBezTo>
                <a:cubicBezTo>
                  <a:pt x="37250" y="4256"/>
                  <a:pt x="37261" y="4257"/>
                  <a:pt x="37273" y="4260"/>
                </a:cubicBezTo>
                <a:cubicBezTo>
                  <a:pt x="37280" y="4262"/>
                  <a:pt x="37287" y="4263"/>
                  <a:pt x="37294" y="4263"/>
                </a:cubicBezTo>
                <a:cubicBezTo>
                  <a:pt x="37353" y="4263"/>
                  <a:pt x="37422" y="4209"/>
                  <a:pt x="37479" y="4181"/>
                </a:cubicBezTo>
                <a:lnTo>
                  <a:pt x="37685" y="4181"/>
                </a:lnTo>
                <a:lnTo>
                  <a:pt x="37764" y="4102"/>
                </a:lnTo>
                <a:cubicBezTo>
                  <a:pt x="37801" y="4086"/>
                  <a:pt x="37838" y="4082"/>
                  <a:pt x="37874" y="4082"/>
                </a:cubicBezTo>
                <a:cubicBezTo>
                  <a:pt x="37903" y="4082"/>
                  <a:pt x="37932" y="4085"/>
                  <a:pt x="37960" y="4085"/>
                </a:cubicBezTo>
                <a:cubicBezTo>
                  <a:pt x="38002" y="4085"/>
                  <a:pt x="38043" y="4080"/>
                  <a:pt x="38081" y="4054"/>
                </a:cubicBezTo>
                <a:lnTo>
                  <a:pt x="38144" y="3991"/>
                </a:lnTo>
                <a:lnTo>
                  <a:pt x="38682" y="3991"/>
                </a:lnTo>
                <a:lnTo>
                  <a:pt x="38793" y="3896"/>
                </a:lnTo>
                <a:lnTo>
                  <a:pt x="39047" y="3896"/>
                </a:lnTo>
                <a:lnTo>
                  <a:pt x="39142" y="3817"/>
                </a:lnTo>
                <a:lnTo>
                  <a:pt x="39680" y="3817"/>
                </a:lnTo>
                <a:lnTo>
                  <a:pt x="39775" y="3706"/>
                </a:lnTo>
                <a:lnTo>
                  <a:pt x="40155" y="3706"/>
                </a:lnTo>
                <a:cubicBezTo>
                  <a:pt x="40234" y="3658"/>
                  <a:pt x="40250" y="3532"/>
                  <a:pt x="40377" y="3532"/>
                </a:cubicBezTo>
                <a:lnTo>
                  <a:pt x="40567" y="3658"/>
                </a:lnTo>
                <a:cubicBezTo>
                  <a:pt x="40582" y="3548"/>
                  <a:pt x="40634" y="3536"/>
                  <a:pt x="40697" y="3536"/>
                </a:cubicBezTo>
                <a:cubicBezTo>
                  <a:pt x="40714" y="3536"/>
                  <a:pt x="40733" y="3537"/>
                  <a:pt x="40751" y="3537"/>
                </a:cubicBezTo>
                <a:cubicBezTo>
                  <a:pt x="40801" y="3537"/>
                  <a:pt x="40853" y="3530"/>
                  <a:pt x="40899" y="3484"/>
                </a:cubicBezTo>
                <a:cubicBezTo>
                  <a:pt x="40941" y="3442"/>
                  <a:pt x="40992" y="3432"/>
                  <a:pt x="41046" y="3432"/>
                </a:cubicBezTo>
                <a:cubicBezTo>
                  <a:pt x="41099" y="3432"/>
                  <a:pt x="41156" y="3442"/>
                  <a:pt x="41212" y="3442"/>
                </a:cubicBezTo>
                <a:cubicBezTo>
                  <a:pt x="41251" y="3442"/>
                  <a:pt x="41290" y="3437"/>
                  <a:pt x="41327" y="3421"/>
                </a:cubicBezTo>
                <a:lnTo>
                  <a:pt x="41406" y="3342"/>
                </a:lnTo>
                <a:lnTo>
                  <a:pt x="41849" y="3342"/>
                </a:lnTo>
                <a:lnTo>
                  <a:pt x="41928" y="3263"/>
                </a:lnTo>
                <a:cubicBezTo>
                  <a:pt x="41971" y="3259"/>
                  <a:pt x="42015" y="3258"/>
                  <a:pt x="42059" y="3258"/>
                </a:cubicBezTo>
                <a:cubicBezTo>
                  <a:pt x="42137" y="3258"/>
                  <a:pt x="42216" y="3261"/>
                  <a:pt x="42291" y="3261"/>
                </a:cubicBezTo>
                <a:cubicBezTo>
                  <a:pt x="42359" y="3261"/>
                  <a:pt x="42424" y="3258"/>
                  <a:pt x="42482" y="3247"/>
                </a:cubicBezTo>
                <a:lnTo>
                  <a:pt x="42577" y="3168"/>
                </a:lnTo>
                <a:lnTo>
                  <a:pt x="43844" y="3168"/>
                </a:lnTo>
                <a:lnTo>
                  <a:pt x="43939" y="3073"/>
                </a:lnTo>
                <a:cubicBezTo>
                  <a:pt x="43971" y="3104"/>
                  <a:pt x="44002" y="3136"/>
                  <a:pt x="44034" y="3168"/>
                </a:cubicBezTo>
                <a:cubicBezTo>
                  <a:pt x="44129" y="3168"/>
                  <a:pt x="44240" y="3152"/>
                  <a:pt x="44319" y="3088"/>
                </a:cubicBezTo>
                <a:cubicBezTo>
                  <a:pt x="44344" y="3072"/>
                  <a:pt x="44369" y="3067"/>
                  <a:pt x="44395" y="3067"/>
                </a:cubicBezTo>
                <a:cubicBezTo>
                  <a:pt x="44431" y="3067"/>
                  <a:pt x="44468" y="3077"/>
                  <a:pt x="44504" y="3077"/>
                </a:cubicBezTo>
                <a:cubicBezTo>
                  <a:pt x="44540" y="3077"/>
                  <a:pt x="44574" y="3067"/>
                  <a:pt x="44604" y="3025"/>
                </a:cubicBezTo>
                <a:cubicBezTo>
                  <a:pt x="44572" y="2993"/>
                  <a:pt x="44541" y="2962"/>
                  <a:pt x="44525" y="2930"/>
                </a:cubicBezTo>
                <a:cubicBezTo>
                  <a:pt x="44525" y="2851"/>
                  <a:pt x="44477" y="2772"/>
                  <a:pt x="44557" y="2708"/>
                </a:cubicBezTo>
                <a:lnTo>
                  <a:pt x="44667" y="2803"/>
                </a:lnTo>
                <a:cubicBezTo>
                  <a:pt x="44683" y="2740"/>
                  <a:pt x="44699" y="2693"/>
                  <a:pt x="44699" y="2661"/>
                </a:cubicBezTo>
                <a:cubicBezTo>
                  <a:pt x="44667" y="2629"/>
                  <a:pt x="44652" y="2613"/>
                  <a:pt x="44652" y="2613"/>
                </a:cubicBezTo>
                <a:lnTo>
                  <a:pt x="43021" y="2613"/>
                </a:lnTo>
                <a:cubicBezTo>
                  <a:pt x="43005" y="2645"/>
                  <a:pt x="42973" y="2677"/>
                  <a:pt x="42957" y="2677"/>
                </a:cubicBezTo>
                <a:cubicBezTo>
                  <a:pt x="42779" y="2692"/>
                  <a:pt x="42656" y="2805"/>
                  <a:pt x="42457" y="2805"/>
                </a:cubicBezTo>
                <a:cubicBezTo>
                  <a:pt x="42445" y="2805"/>
                  <a:pt x="42432" y="2804"/>
                  <a:pt x="42419" y="2803"/>
                </a:cubicBezTo>
                <a:cubicBezTo>
                  <a:pt x="42345" y="2798"/>
                  <a:pt x="42270" y="2796"/>
                  <a:pt x="42194" y="2796"/>
                </a:cubicBezTo>
                <a:cubicBezTo>
                  <a:pt x="42043" y="2796"/>
                  <a:pt x="41891" y="2803"/>
                  <a:pt x="41754" y="2803"/>
                </a:cubicBezTo>
                <a:lnTo>
                  <a:pt x="41659" y="2898"/>
                </a:lnTo>
                <a:lnTo>
                  <a:pt x="40931" y="2898"/>
                </a:lnTo>
                <a:lnTo>
                  <a:pt x="40836" y="2993"/>
                </a:lnTo>
                <a:lnTo>
                  <a:pt x="40472" y="2993"/>
                </a:lnTo>
                <a:lnTo>
                  <a:pt x="40408" y="3073"/>
                </a:lnTo>
                <a:lnTo>
                  <a:pt x="40044" y="3073"/>
                </a:lnTo>
                <a:cubicBezTo>
                  <a:pt x="40012" y="3104"/>
                  <a:pt x="39981" y="3136"/>
                  <a:pt x="39933" y="3168"/>
                </a:cubicBezTo>
                <a:lnTo>
                  <a:pt x="39490" y="3168"/>
                </a:lnTo>
                <a:cubicBezTo>
                  <a:pt x="39458" y="3199"/>
                  <a:pt x="39427" y="3231"/>
                  <a:pt x="39395" y="3263"/>
                </a:cubicBezTo>
                <a:lnTo>
                  <a:pt x="39142" y="3263"/>
                </a:lnTo>
                <a:lnTo>
                  <a:pt x="39015" y="3358"/>
                </a:lnTo>
                <a:lnTo>
                  <a:pt x="38492" y="3358"/>
                </a:lnTo>
                <a:lnTo>
                  <a:pt x="38397" y="3453"/>
                </a:lnTo>
                <a:lnTo>
                  <a:pt x="38049" y="3453"/>
                </a:lnTo>
                <a:lnTo>
                  <a:pt x="37954" y="3532"/>
                </a:lnTo>
                <a:lnTo>
                  <a:pt x="37685" y="3532"/>
                </a:lnTo>
                <a:lnTo>
                  <a:pt x="37590" y="3627"/>
                </a:lnTo>
                <a:lnTo>
                  <a:pt x="37241" y="3627"/>
                </a:lnTo>
                <a:lnTo>
                  <a:pt x="37131" y="3722"/>
                </a:lnTo>
                <a:lnTo>
                  <a:pt x="36861" y="3722"/>
                </a:lnTo>
                <a:lnTo>
                  <a:pt x="36782" y="3817"/>
                </a:lnTo>
                <a:lnTo>
                  <a:pt x="36418" y="3817"/>
                </a:lnTo>
                <a:lnTo>
                  <a:pt x="36323" y="3912"/>
                </a:lnTo>
                <a:lnTo>
                  <a:pt x="36070" y="3912"/>
                </a:lnTo>
                <a:lnTo>
                  <a:pt x="35959" y="3991"/>
                </a:lnTo>
                <a:cubicBezTo>
                  <a:pt x="35931" y="3995"/>
                  <a:pt x="35905" y="3996"/>
                  <a:pt x="35879" y="3996"/>
                </a:cubicBezTo>
                <a:cubicBezTo>
                  <a:pt x="35853" y="3996"/>
                  <a:pt x="35828" y="3995"/>
                  <a:pt x="35805" y="3995"/>
                </a:cubicBezTo>
                <a:cubicBezTo>
                  <a:pt x="35757" y="3995"/>
                  <a:pt x="35714" y="3999"/>
                  <a:pt x="35674" y="4023"/>
                </a:cubicBezTo>
                <a:lnTo>
                  <a:pt x="35611" y="4086"/>
                </a:lnTo>
                <a:cubicBezTo>
                  <a:pt x="35587" y="4090"/>
                  <a:pt x="35562" y="4091"/>
                  <a:pt x="35537" y="4091"/>
                </a:cubicBezTo>
                <a:cubicBezTo>
                  <a:pt x="35511" y="4091"/>
                  <a:pt x="35485" y="4090"/>
                  <a:pt x="35458" y="4090"/>
                </a:cubicBezTo>
                <a:cubicBezTo>
                  <a:pt x="35405" y="4090"/>
                  <a:pt x="35349" y="4094"/>
                  <a:pt x="35294" y="4118"/>
                </a:cubicBezTo>
                <a:lnTo>
                  <a:pt x="35246" y="4181"/>
                </a:lnTo>
                <a:lnTo>
                  <a:pt x="35056" y="4181"/>
                </a:lnTo>
                <a:lnTo>
                  <a:pt x="34961" y="4276"/>
                </a:lnTo>
                <a:lnTo>
                  <a:pt x="34613" y="4276"/>
                </a:lnTo>
                <a:lnTo>
                  <a:pt x="34502" y="4371"/>
                </a:lnTo>
                <a:lnTo>
                  <a:pt x="34154" y="4371"/>
                </a:lnTo>
                <a:lnTo>
                  <a:pt x="34059" y="4466"/>
                </a:lnTo>
                <a:lnTo>
                  <a:pt x="33695" y="4466"/>
                </a:lnTo>
                <a:lnTo>
                  <a:pt x="33600" y="4561"/>
                </a:lnTo>
                <a:lnTo>
                  <a:pt x="33251" y="4561"/>
                </a:lnTo>
                <a:lnTo>
                  <a:pt x="33156" y="4640"/>
                </a:lnTo>
                <a:lnTo>
                  <a:pt x="32618" y="4640"/>
                </a:lnTo>
                <a:cubicBezTo>
                  <a:pt x="32618" y="4640"/>
                  <a:pt x="32586" y="4656"/>
                  <a:pt x="32586" y="4672"/>
                </a:cubicBezTo>
                <a:lnTo>
                  <a:pt x="32523" y="4735"/>
                </a:lnTo>
                <a:lnTo>
                  <a:pt x="32080" y="4735"/>
                </a:lnTo>
                <a:lnTo>
                  <a:pt x="31969" y="4830"/>
                </a:lnTo>
                <a:lnTo>
                  <a:pt x="31526" y="4830"/>
                </a:lnTo>
                <a:lnTo>
                  <a:pt x="31431" y="4925"/>
                </a:lnTo>
                <a:lnTo>
                  <a:pt x="31066" y="4925"/>
                </a:lnTo>
                <a:lnTo>
                  <a:pt x="30987" y="5020"/>
                </a:lnTo>
                <a:lnTo>
                  <a:pt x="30623" y="5020"/>
                </a:lnTo>
                <a:lnTo>
                  <a:pt x="30544" y="5099"/>
                </a:lnTo>
                <a:lnTo>
                  <a:pt x="29182" y="5099"/>
                </a:lnTo>
                <a:cubicBezTo>
                  <a:pt x="29103" y="5004"/>
                  <a:pt x="28976" y="4941"/>
                  <a:pt x="28945" y="4798"/>
                </a:cubicBezTo>
                <a:lnTo>
                  <a:pt x="29040" y="4688"/>
                </a:lnTo>
                <a:lnTo>
                  <a:pt x="29040" y="4513"/>
                </a:lnTo>
                <a:lnTo>
                  <a:pt x="29135" y="4403"/>
                </a:lnTo>
                <a:lnTo>
                  <a:pt x="29135" y="4260"/>
                </a:lnTo>
                <a:cubicBezTo>
                  <a:pt x="29166" y="4165"/>
                  <a:pt x="29214" y="4086"/>
                  <a:pt x="29261" y="4007"/>
                </a:cubicBezTo>
                <a:cubicBezTo>
                  <a:pt x="29325" y="3928"/>
                  <a:pt x="29388" y="3833"/>
                  <a:pt x="29467" y="3801"/>
                </a:cubicBezTo>
                <a:cubicBezTo>
                  <a:pt x="29625" y="3738"/>
                  <a:pt x="29800" y="3643"/>
                  <a:pt x="29942" y="3532"/>
                </a:cubicBezTo>
                <a:cubicBezTo>
                  <a:pt x="30085" y="3453"/>
                  <a:pt x="30243" y="3373"/>
                  <a:pt x="30385" y="3310"/>
                </a:cubicBezTo>
                <a:cubicBezTo>
                  <a:pt x="30560" y="3231"/>
                  <a:pt x="30718" y="3152"/>
                  <a:pt x="30876" y="3057"/>
                </a:cubicBezTo>
                <a:cubicBezTo>
                  <a:pt x="31019" y="2946"/>
                  <a:pt x="31161" y="2867"/>
                  <a:pt x="31304" y="2788"/>
                </a:cubicBezTo>
                <a:cubicBezTo>
                  <a:pt x="31336" y="2772"/>
                  <a:pt x="31367" y="2772"/>
                  <a:pt x="31383" y="2756"/>
                </a:cubicBezTo>
                <a:cubicBezTo>
                  <a:pt x="31494" y="2645"/>
                  <a:pt x="31636" y="2550"/>
                  <a:pt x="31779" y="2518"/>
                </a:cubicBezTo>
                <a:cubicBezTo>
                  <a:pt x="31842" y="2487"/>
                  <a:pt x="31858" y="2423"/>
                  <a:pt x="31969" y="2408"/>
                </a:cubicBezTo>
                <a:cubicBezTo>
                  <a:pt x="32075" y="2392"/>
                  <a:pt x="32108" y="2232"/>
                  <a:pt x="32236" y="2232"/>
                </a:cubicBezTo>
                <a:cubicBezTo>
                  <a:pt x="32242" y="2232"/>
                  <a:pt x="32248" y="2233"/>
                  <a:pt x="32254" y="2233"/>
                </a:cubicBezTo>
                <a:cubicBezTo>
                  <a:pt x="32270" y="2233"/>
                  <a:pt x="32270" y="2218"/>
                  <a:pt x="32286" y="2202"/>
                </a:cubicBezTo>
                <a:cubicBezTo>
                  <a:pt x="32381" y="2123"/>
                  <a:pt x="32460" y="2028"/>
                  <a:pt x="32539" y="1933"/>
                </a:cubicBezTo>
                <a:cubicBezTo>
                  <a:pt x="32634" y="1838"/>
                  <a:pt x="32776" y="1822"/>
                  <a:pt x="32824" y="1743"/>
                </a:cubicBezTo>
                <a:cubicBezTo>
                  <a:pt x="32871" y="1663"/>
                  <a:pt x="32966" y="1695"/>
                  <a:pt x="33030" y="1648"/>
                </a:cubicBezTo>
                <a:cubicBezTo>
                  <a:pt x="33109" y="1553"/>
                  <a:pt x="33188" y="1473"/>
                  <a:pt x="33283" y="1378"/>
                </a:cubicBezTo>
                <a:cubicBezTo>
                  <a:pt x="33362" y="1283"/>
                  <a:pt x="33457" y="1188"/>
                  <a:pt x="33568" y="1093"/>
                </a:cubicBezTo>
                <a:cubicBezTo>
                  <a:pt x="33679" y="1014"/>
                  <a:pt x="33647" y="856"/>
                  <a:pt x="33774" y="808"/>
                </a:cubicBezTo>
                <a:lnTo>
                  <a:pt x="33774" y="618"/>
                </a:lnTo>
                <a:lnTo>
                  <a:pt x="33536" y="397"/>
                </a:lnTo>
                <a:cubicBezTo>
                  <a:pt x="33530" y="397"/>
                  <a:pt x="33523" y="398"/>
                  <a:pt x="33517" y="398"/>
                </a:cubicBezTo>
                <a:cubicBezTo>
                  <a:pt x="33391" y="398"/>
                  <a:pt x="33358" y="252"/>
                  <a:pt x="33267" y="207"/>
                </a:cubicBezTo>
                <a:lnTo>
                  <a:pt x="32998" y="207"/>
                </a:lnTo>
                <a:lnTo>
                  <a:pt x="32903" y="286"/>
                </a:lnTo>
                <a:lnTo>
                  <a:pt x="32792" y="191"/>
                </a:lnTo>
                <a:lnTo>
                  <a:pt x="32428" y="397"/>
                </a:lnTo>
                <a:lnTo>
                  <a:pt x="32254" y="397"/>
                </a:lnTo>
                <a:cubicBezTo>
                  <a:pt x="32206" y="460"/>
                  <a:pt x="32143" y="523"/>
                  <a:pt x="32096" y="587"/>
                </a:cubicBezTo>
                <a:lnTo>
                  <a:pt x="31906" y="587"/>
                </a:lnTo>
                <a:lnTo>
                  <a:pt x="31652" y="856"/>
                </a:lnTo>
                <a:cubicBezTo>
                  <a:pt x="31573" y="856"/>
                  <a:pt x="31478" y="856"/>
                  <a:pt x="31431" y="888"/>
                </a:cubicBezTo>
                <a:cubicBezTo>
                  <a:pt x="31367" y="967"/>
                  <a:pt x="31272" y="935"/>
                  <a:pt x="31209" y="1014"/>
                </a:cubicBezTo>
                <a:cubicBezTo>
                  <a:pt x="31130" y="1125"/>
                  <a:pt x="31019" y="1220"/>
                  <a:pt x="30892" y="1252"/>
                </a:cubicBezTo>
                <a:cubicBezTo>
                  <a:pt x="30845" y="1268"/>
                  <a:pt x="30797" y="1315"/>
                  <a:pt x="30781" y="1378"/>
                </a:cubicBezTo>
                <a:cubicBezTo>
                  <a:pt x="30766" y="1537"/>
                  <a:pt x="30623" y="1584"/>
                  <a:pt x="30544" y="1695"/>
                </a:cubicBezTo>
                <a:lnTo>
                  <a:pt x="30370" y="1695"/>
                </a:lnTo>
                <a:cubicBezTo>
                  <a:pt x="30290" y="1758"/>
                  <a:pt x="30211" y="1838"/>
                  <a:pt x="30148" y="1933"/>
                </a:cubicBezTo>
                <a:cubicBezTo>
                  <a:pt x="30069" y="2043"/>
                  <a:pt x="29942" y="2043"/>
                  <a:pt x="29863" y="2123"/>
                </a:cubicBezTo>
                <a:cubicBezTo>
                  <a:pt x="29673" y="2297"/>
                  <a:pt x="29483" y="2487"/>
                  <a:pt x="29309" y="2677"/>
                </a:cubicBezTo>
                <a:cubicBezTo>
                  <a:pt x="29119" y="2851"/>
                  <a:pt x="28960" y="3041"/>
                  <a:pt x="28818" y="3247"/>
                </a:cubicBezTo>
                <a:cubicBezTo>
                  <a:pt x="28755" y="3389"/>
                  <a:pt x="28596" y="3484"/>
                  <a:pt x="28485" y="3611"/>
                </a:cubicBezTo>
                <a:cubicBezTo>
                  <a:pt x="28375" y="3738"/>
                  <a:pt x="28232" y="3833"/>
                  <a:pt x="28090" y="3912"/>
                </a:cubicBezTo>
                <a:cubicBezTo>
                  <a:pt x="28078" y="3914"/>
                  <a:pt x="28067" y="3914"/>
                  <a:pt x="28055" y="3914"/>
                </a:cubicBezTo>
                <a:cubicBezTo>
                  <a:pt x="28010" y="3914"/>
                  <a:pt x="27965" y="3903"/>
                  <a:pt x="27920" y="3903"/>
                </a:cubicBezTo>
                <a:cubicBezTo>
                  <a:pt x="27882" y="3903"/>
                  <a:pt x="27843" y="3911"/>
                  <a:pt x="27805" y="3943"/>
                </a:cubicBezTo>
                <a:cubicBezTo>
                  <a:pt x="27789" y="3991"/>
                  <a:pt x="27789" y="4023"/>
                  <a:pt x="27773" y="4070"/>
                </a:cubicBezTo>
                <a:lnTo>
                  <a:pt x="27535" y="4118"/>
                </a:lnTo>
                <a:cubicBezTo>
                  <a:pt x="27535" y="4165"/>
                  <a:pt x="27535" y="4213"/>
                  <a:pt x="27535" y="4228"/>
                </a:cubicBezTo>
                <a:cubicBezTo>
                  <a:pt x="27520" y="4228"/>
                  <a:pt x="27520" y="4244"/>
                  <a:pt x="27488" y="4276"/>
                </a:cubicBezTo>
                <a:lnTo>
                  <a:pt x="26950" y="4276"/>
                </a:lnTo>
                <a:lnTo>
                  <a:pt x="26665" y="4545"/>
                </a:lnTo>
                <a:cubicBezTo>
                  <a:pt x="26654" y="4548"/>
                  <a:pt x="26644" y="4549"/>
                  <a:pt x="26633" y="4549"/>
                </a:cubicBezTo>
                <a:cubicBezTo>
                  <a:pt x="26606" y="4549"/>
                  <a:pt x="26576" y="4543"/>
                  <a:pt x="26547" y="4543"/>
                </a:cubicBezTo>
                <a:cubicBezTo>
                  <a:pt x="26517" y="4543"/>
                  <a:pt x="26486" y="4549"/>
                  <a:pt x="26459" y="4577"/>
                </a:cubicBezTo>
                <a:cubicBezTo>
                  <a:pt x="26443" y="4624"/>
                  <a:pt x="26443" y="4672"/>
                  <a:pt x="26427" y="4703"/>
                </a:cubicBezTo>
                <a:lnTo>
                  <a:pt x="26142" y="4830"/>
                </a:lnTo>
                <a:lnTo>
                  <a:pt x="26047" y="4751"/>
                </a:lnTo>
                <a:cubicBezTo>
                  <a:pt x="26031" y="4751"/>
                  <a:pt x="26015" y="4767"/>
                  <a:pt x="25984" y="4783"/>
                </a:cubicBezTo>
                <a:cubicBezTo>
                  <a:pt x="25905" y="4878"/>
                  <a:pt x="25746" y="4767"/>
                  <a:pt x="25683" y="4909"/>
                </a:cubicBezTo>
                <a:cubicBezTo>
                  <a:pt x="25674" y="4908"/>
                  <a:pt x="25666" y="4908"/>
                  <a:pt x="25658" y="4908"/>
                </a:cubicBezTo>
                <a:cubicBezTo>
                  <a:pt x="25546" y="4908"/>
                  <a:pt x="25470" y="5004"/>
                  <a:pt x="25366" y="5004"/>
                </a:cubicBezTo>
                <a:cubicBezTo>
                  <a:pt x="25240" y="5004"/>
                  <a:pt x="25176" y="5068"/>
                  <a:pt x="25081" y="5115"/>
                </a:cubicBezTo>
                <a:cubicBezTo>
                  <a:pt x="24986" y="5163"/>
                  <a:pt x="24907" y="5226"/>
                  <a:pt x="24828" y="5289"/>
                </a:cubicBezTo>
                <a:lnTo>
                  <a:pt x="24400" y="5289"/>
                </a:lnTo>
                <a:lnTo>
                  <a:pt x="24226" y="5463"/>
                </a:lnTo>
                <a:lnTo>
                  <a:pt x="23957" y="5463"/>
                </a:lnTo>
                <a:cubicBezTo>
                  <a:pt x="23925" y="5495"/>
                  <a:pt x="23894" y="5527"/>
                  <a:pt x="23862" y="5558"/>
                </a:cubicBezTo>
                <a:lnTo>
                  <a:pt x="23688" y="5558"/>
                </a:lnTo>
                <a:lnTo>
                  <a:pt x="23593" y="5653"/>
                </a:lnTo>
                <a:lnTo>
                  <a:pt x="23324" y="5653"/>
                </a:lnTo>
                <a:lnTo>
                  <a:pt x="23229" y="5748"/>
                </a:lnTo>
                <a:lnTo>
                  <a:pt x="23150" y="5669"/>
                </a:lnTo>
                <a:cubicBezTo>
                  <a:pt x="23070" y="5733"/>
                  <a:pt x="22975" y="5796"/>
                  <a:pt x="22880" y="5828"/>
                </a:cubicBezTo>
                <a:cubicBezTo>
                  <a:pt x="22776" y="5854"/>
                  <a:pt x="22694" y="5954"/>
                  <a:pt x="22580" y="5954"/>
                </a:cubicBezTo>
                <a:cubicBezTo>
                  <a:pt x="22555" y="5954"/>
                  <a:pt x="22529" y="5950"/>
                  <a:pt x="22500" y="5938"/>
                </a:cubicBezTo>
                <a:lnTo>
                  <a:pt x="22405" y="6033"/>
                </a:lnTo>
                <a:lnTo>
                  <a:pt x="21693" y="6033"/>
                </a:lnTo>
                <a:lnTo>
                  <a:pt x="21614" y="6113"/>
                </a:lnTo>
                <a:lnTo>
                  <a:pt x="21059" y="6113"/>
                </a:lnTo>
                <a:lnTo>
                  <a:pt x="20964" y="6208"/>
                </a:lnTo>
                <a:lnTo>
                  <a:pt x="20078" y="6208"/>
                </a:lnTo>
                <a:cubicBezTo>
                  <a:pt x="20030" y="6208"/>
                  <a:pt x="19983" y="6211"/>
                  <a:pt x="19936" y="6211"/>
                </a:cubicBezTo>
                <a:cubicBezTo>
                  <a:pt x="19842" y="6211"/>
                  <a:pt x="19751" y="6197"/>
                  <a:pt x="19666" y="6113"/>
                </a:cubicBezTo>
                <a:cubicBezTo>
                  <a:pt x="19644" y="6126"/>
                  <a:pt x="19624" y="6132"/>
                  <a:pt x="19605" y="6132"/>
                </a:cubicBezTo>
                <a:cubicBezTo>
                  <a:pt x="19524" y="6132"/>
                  <a:pt x="19466" y="6030"/>
                  <a:pt x="19378" y="6030"/>
                </a:cubicBezTo>
                <a:cubicBezTo>
                  <a:pt x="19369" y="6030"/>
                  <a:pt x="19359" y="6031"/>
                  <a:pt x="19349" y="6033"/>
                </a:cubicBezTo>
                <a:cubicBezTo>
                  <a:pt x="19207" y="5938"/>
                  <a:pt x="19144" y="5780"/>
                  <a:pt x="18969" y="5733"/>
                </a:cubicBezTo>
                <a:cubicBezTo>
                  <a:pt x="18874" y="5701"/>
                  <a:pt x="18811" y="5622"/>
                  <a:pt x="18779" y="5527"/>
                </a:cubicBezTo>
                <a:cubicBezTo>
                  <a:pt x="18732" y="5400"/>
                  <a:pt x="18589" y="5289"/>
                  <a:pt x="18684" y="5115"/>
                </a:cubicBezTo>
                <a:cubicBezTo>
                  <a:pt x="18732" y="5099"/>
                  <a:pt x="18779" y="5036"/>
                  <a:pt x="18843" y="5004"/>
                </a:cubicBezTo>
                <a:cubicBezTo>
                  <a:pt x="19049" y="4909"/>
                  <a:pt x="19254" y="4814"/>
                  <a:pt x="19444" y="4703"/>
                </a:cubicBezTo>
                <a:cubicBezTo>
                  <a:pt x="19650" y="4608"/>
                  <a:pt x="19840" y="4498"/>
                  <a:pt x="20030" y="4387"/>
                </a:cubicBezTo>
                <a:cubicBezTo>
                  <a:pt x="20204" y="4387"/>
                  <a:pt x="20268" y="4197"/>
                  <a:pt x="20426" y="4133"/>
                </a:cubicBezTo>
                <a:cubicBezTo>
                  <a:pt x="20584" y="4086"/>
                  <a:pt x="20711" y="4023"/>
                  <a:pt x="20838" y="3928"/>
                </a:cubicBezTo>
                <a:cubicBezTo>
                  <a:pt x="20964" y="3848"/>
                  <a:pt x="21123" y="3833"/>
                  <a:pt x="21218" y="3722"/>
                </a:cubicBezTo>
                <a:cubicBezTo>
                  <a:pt x="21297" y="3627"/>
                  <a:pt x="21439" y="3595"/>
                  <a:pt x="21534" y="3532"/>
                </a:cubicBezTo>
                <a:cubicBezTo>
                  <a:pt x="21645" y="3453"/>
                  <a:pt x="21788" y="3437"/>
                  <a:pt x="21867" y="3326"/>
                </a:cubicBezTo>
                <a:cubicBezTo>
                  <a:pt x="21899" y="3278"/>
                  <a:pt x="21962" y="3247"/>
                  <a:pt x="22009" y="3247"/>
                </a:cubicBezTo>
                <a:cubicBezTo>
                  <a:pt x="22057" y="3247"/>
                  <a:pt x="22073" y="3199"/>
                  <a:pt x="22120" y="3168"/>
                </a:cubicBezTo>
                <a:cubicBezTo>
                  <a:pt x="22168" y="3136"/>
                  <a:pt x="22215" y="3104"/>
                  <a:pt x="22263" y="3073"/>
                </a:cubicBezTo>
                <a:cubicBezTo>
                  <a:pt x="22358" y="3009"/>
                  <a:pt x="22469" y="2978"/>
                  <a:pt x="22564" y="2914"/>
                </a:cubicBezTo>
                <a:cubicBezTo>
                  <a:pt x="22659" y="2835"/>
                  <a:pt x="22770" y="2756"/>
                  <a:pt x="22865" y="2677"/>
                </a:cubicBezTo>
                <a:cubicBezTo>
                  <a:pt x="22960" y="2582"/>
                  <a:pt x="23102" y="2566"/>
                  <a:pt x="23150" y="2487"/>
                </a:cubicBezTo>
                <a:cubicBezTo>
                  <a:pt x="23197" y="2392"/>
                  <a:pt x="23324" y="2439"/>
                  <a:pt x="23371" y="2344"/>
                </a:cubicBezTo>
                <a:cubicBezTo>
                  <a:pt x="23435" y="2265"/>
                  <a:pt x="23498" y="2170"/>
                  <a:pt x="23577" y="2154"/>
                </a:cubicBezTo>
                <a:cubicBezTo>
                  <a:pt x="23751" y="2107"/>
                  <a:pt x="23830" y="1948"/>
                  <a:pt x="23941" y="1853"/>
                </a:cubicBezTo>
                <a:cubicBezTo>
                  <a:pt x="24147" y="1853"/>
                  <a:pt x="24195" y="1648"/>
                  <a:pt x="24321" y="1553"/>
                </a:cubicBezTo>
                <a:cubicBezTo>
                  <a:pt x="24495" y="1442"/>
                  <a:pt x="24543" y="1204"/>
                  <a:pt x="24717" y="1062"/>
                </a:cubicBezTo>
                <a:lnTo>
                  <a:pt x="24717" y="777"/>
                </a:lnTo>
                <a:lnTo>
                  <a:pt x="24796" y="698"/>
                </a:lnTo>
                <a:cubicBezTo>
                  <a:pt x="24796" y="587"/>
                  <a:pt x="24828" y="492"/>
                  <a:pt x="24780" y="397"/>
                </a:cubicBezTo>
                <a:lnTo>
                  <a:pt x="24638" y="349"/>
                </a:lnTo>
                <a:cubicBezTo>
                  <a:pt x="24606" y="254"/>
                  <a:pt x="24654" y="175"/>
                  <a:pt x="24575" y="112"/>
                </a:cubicBezTo>
                <a:lnTo>
                  <a:pt x="24400" y="112"/>
                </a:lnTo>
                <a:lnTo>
                  <a:pt x="24305" y="191"/>
                </a:lnTo>
                <a:lnTo>
                  <a:pt x="24115" y="17"/>
                </a:lnTo>
                <a:lnTo>
                  <a:pt x="23134" y="17"/>
                </a:lnTo>
                <a:lnTo>
                  <a:pt x="23023" y="112"/>
                </a:lnTo>
                <a:lnTo>
                  <a:pt x="22738" y="112"/>
                </a:lnTo>
                <a:lnTo>
                  <a:pt x="22580" y="286"/>
                </a:lnTo>
                <a:lnTo>
                  <a:pt x="22310" y="286"/>
                </a:lnTo>
                <a:cubicBezTo>
                  <a:pt x="22247" y="349"/>
                  <a:pt x="22168" y="413"/>
                  <a:pt x="22104" y="476"/>
                </a:cubicBezTo>
                <a:lnTo>
                  <a:pt x="21914" y="476"/>
                </a:lnTo>
                <a:cubicBezTo>
                  <a:pt x="21835" y="634"/>
                  <a:pt x="21661" y="666"/>
                  <a:pt x="21519" y="761"/>
                </a:cubicBezTo>
                <a:lnTo>
                  <a:pt x="21281" y="761"/>
                </a:lnTo>
                <a:cubicBezTo>
                  <a:pt x="21265" y="824"/>
                  <a:pt x="21234" y="888"/>
                  <a:pt x="21218" y="935"/>
                </a:cubicBezTo>
                <a:cubicBezTo>
                  <a:pt x="21139" y="967"/>
                  <a:pt x="21028" y="935"/>
                  <a:pt x="20964" y="998"/>
                </a:cubicBezTo>
                <a:cubicBezTo>
                  <a:pt x="20917" y="1062"/>
                  <a:pt x="20806" y="1046"/>
                  <a:pt x="20743" y="1125"/>
                </a:cubicBezTo>
                <a:cubicBezTo>
                  <a:pt x="20664" y="1188"/>
                  <a:pt x="20584" y="1252"/>
                  <a:pt x="20505" y="1299"/>
                </a:cubicBezTo>
                <a:cubicBezTo>
                  <a:pt x="20394" y="1363"/>
                  <a:pt x="20284" y="1426"/>
                  <a:pt x="20189" y="1521"/>
                </a:cubicBezTo>
                <a:cubicBezTo>
                  <a:pt x="20094" y="1632"/>
                  <a:pt x="19951" y="1663"/>
                  <a:pt x="19872" y="1758"/>
                </a:cubicBezTo>
                <a:cubicBezTo>
                  <a:pt x="19809" y="1838"/>
                  <a:pt x="19698" y="1838"/>
                  <a:pt x="19619" y="1917"/>
                </a:cubicBezTo>
                <a:cubicBezTo>
                  <a:pt x="19539" y="1996"/>
                  <a:pt x="19460" y="2091"/>
                  <a:pt x="19365" y="2170"/>
                </a:cubicBezTo>
                <a:cubicBezTo>
                  <a:pt x="19254" y="2249"/>
                  <a:pt x="19112" y="2297"/>
                  <a:pt x="19049" y="2408"/>
                </a:cubicBezTo>
                <a:cubicBezTo>
                  <a:pt x="19001" y="2503"/>
                  <a:pt x="18859" y="2471"/>
                  <a:pt x="18811" y="2566"/>
                </a:cubicBezTo>
                <a:lnTo>
                  <a:pt x="18811" y="2645"/>
                </a:lnTo>
                <a:cubicBezTo>
                  <a:pt x="18669" y="2819"/>
                  <a:pt x="18479" y="2914"/>
                  <a:pt x="18415" y="3136"/>
                </a:cubicBezTo>
                <a:cubicBezTo>
                  <a:pt x="18384" y="3263"/>
                  <a:pt x="18304" y="3373"/>
                  <a:pt x="18194" y="3453"/>
                </a:cubicBezTo>
                <a:cubicBezTo>
                  <a:pt x="18083" y="3532"/>
                  <a:pt x="18019" y="3658"/>
                  <a:pt x="18004" y="3785"/>
                </a:cubicBezTo>
                <a:cubicBezTo>
                  <a:pt x="17972" y="3912"/>
                  <a:pt x="17924" y="4038"/>
                  <a:pt x="17877" y="4149"/>
                </a:cubicBezTo>
                <a:cubicBezTo>
                  <a:pt x="17750" y="4228"/>
                  <a:pt x="17877" y="4403"/>
                  <a:pt x="17750" y="4466"/>
                </a:cubicBezTo>
                <a:cubicBezTo>
                  <a:pt x="17734" y="4498"/>
                  <a:pt x="17734" y="4577"/>
                  <a:pt x="17734" y="4640"/>
                </a:cubicBezTo>
                <a:lnTo>
                  <a:pt x="17734" y="4830"/>
                </a:lnTo>
                <a:cubicBezTo>
                  <a:pt x="17719" y="4846"/>
                  <a:pt x="17703" y="4878"/>
                  <a:pt x="17687" y="4893"/>
                </a:cubicBezTo>
                <a:cubicBezTo>
                  <a:pt x="17666" y="4904"/>
                  <a:pt x="17643" y="4906"/>
                  <a:pt x="17619" y="4906"/>
                </a:cubicBezTo>
                <a:cubicBezTo>
                  <a:pt x="17608" y="4906"/>
                  <a:pt x="17596" y="4905"/>
                  <a:pt x="17584" y="4905"/>
                </a:cubicBezTo>
                <a:cubicBezTo>
                  <a:pt x="17548" y="4905"/>
                  <a:pt x="17513" y="4909"/>
                  <a:pt x="17481" y="4941"/>
                </a:cubicBezTo>
                <a:cubicBezTo>
                  <a:pt x="17497" y="4973"/>
                  <a:pt x="17513" y="5020"/>
                  <a:pt x="17544" y="5083"/>
                </a:cubicBezTo>
                <a:lnTo>
                  <a:pt x="17117" y="5083"/>
                </a:lnTo>
                <a:cubicBezTo>
                  <a:pt x="17085" y="5273"/>
                  <a:pt x="16879" y="5242"/>
                  <a:pt x="16784" y="5353"/>
                </a:cubicBezTo>
                <a:cubicBezTo>
                  <a:pt x="16769" y="5368"/>
                  <a:pt x="16741" y="5372"/>
                  <a:pt x="16707" y="5372"/>
                </a:cubicBezTo>
                <a:cubicBezTo>
                  <a:pt x="16674" y="5372"/>
                  <a:pt x="16634" y="5368"/>
                  <a:pt x="16594" y="5368"/>
                </a:cubicBezTo>
                <a:lnTo>
                  <a:pt x="16404" y="5543"/>
                </a:lnTo>
                <a:lnTo>
                  <a:pt x="16199" y="5543"/>
                </a:lnTo>
                <a:lnTo>
                  <a:pt x="16151" y="5717"/>
                </a:lnTo>
                <a:cubicBezTo>
                  <a:pt x="16135" y="5733"/>
                  <a:pt x="16115" y="5738"/>
                  <a:pt x="16094" y="5738"/>
                </a:cubicBezTo>
                <a:cubicBezTo>
                  <a:pt x="16065" y="5738"/>
                  <a:pt x="16032" y="5728"/>
                  <a:pt x="16000" y="5728"/>
                </a:cubicBezTo>
                <a:cubicBezTo>
                  <a:pt x="15968" y="5728"/>
                  <a:pt x="15937" y="5738"/>
                  <a:pt x="15914" y="5780"/>
                </a:cubicBezTo>
                <a:cubicBezTo>
                  <a:pt x="15885" y="5820"/>
                  <a:pt x="15849" y="5829"/>
                  <a:pt x="15812" y="5829"/>
                </a:cubicBezTo>
                <a:cubicBezTo>
                  <a:pt x="15778" y="5829"/>
                  <a:pt x="15744" y="5821"/>
                  <a:pt x="15714" y="5821"/>
                </a:cubicBezTo>
                <a:cubicBezTo>
                  <a:pt x="15685" y="5821"/>
                  <a:pt x="15660" y="5829"/>
                  <a:pt x="15644" y="5859"/>
                </a:cubicBezTo>
                <a:cubicBezTo>
                  <a:pt x="15629" y="5923"/>
                  <a:pt x="15613" y="5954"/>
                  <a:pt x="15613" y="5970"/>
                </a:cubicBezTo>
                <a:cubicBezTo>
                  <a:pt x="15580" y="5999"/>
                  <a:pt x="15552" y="6010"/>
                  <a:pt x="15526" y="6010"/>
                </a:cubicBezTo>
                <a:cubicBezTo>
                  <a:pt x="15452" y="6010"/>
                  <a:pt x="15403" y="5916"/>
                  <a:pt x="15351" y="5916"/>
                </a:cubicBezTo>
                <a:cubicBezTo>
                  <a:pt x="15343" y="5916"/>
                  <a:pt x="15336" y="5918"/>
                  <a:pt x="15328" y="5923"/>
                </a:cubicBezTo>
                <a:cubicBezTo>
                  <a:pt x="15233" y="5970"/>
                  <a:pt x="15201" y="6097"/>
                  <a:pt x="15074" y="6113"/>
                </a:cubicBezTo>
                <a:lnTo>
                  <a:pt x="14948" y="6018"/>
                </a:lnTo>
                <a:cubicBezTo>
                  <a:pt x="14900" y="6128"/>
                  <a:pt x="14837" y="6223"/>
                  <a:pt x="14758" y="6287"/>
                </a:cubicBezTo>
                <a:lnTo>
                  <a:pt x="14409" y="6287"/>
                </a:lnTo>
                <a:lnTo>
                  <a:pt x="14314" y="6366"/>
                </a:lnTo>
                <a:lnTo>
                  <a:pt x="14124" y="6382"/>
                </a:lnTo>
                <a:lnTo>
                  <a:pt x="14061" y="6556"/>
                </a:lnTo>
                <a:lnTo>
                  <a:pt x="13918" y="6445"/>
                </a:lnTo>
                <a:cubicBezTo>
                  <a:pt x="13797" y="6491"/>
                  <a:pt x="13763" y="6652"/>
                  <a:pt x="13636" y="6652"/>
                </a:cubicBezTo>
                <a:cubicBezTo>
                  <a:pt x="13630" y="6652"/>
                  <a:pt x="13624" y="6652"/>
                  <a:pt x="13618" y="6651"/>
                </a:cubicBezTo>
                <a:lnTo>
                  <a:pt x="13507" y="6572"/>
                </a:lnTo>
                <a:lnTo>
                  <a:pt x="13412" y="6651"/>
                </a:lnTo>
                <a:lnTo>
                  <a:pt x="13158" y="6651"/>
                </a:lnTo>
                <a:lnTo>
                  <a:pt x="13048" y="6746"/>
                </a:lnTo>
                <a:lnTo>
                  <a:pt x="12699" y="6746"/>
                </a:lnTo>
                <a:lnTo>
                  <a:pt x="12604" y="6841"/>
                </a:lnTo>
                <a:lnTo>
                  <a:pt x="12161" y="6841"/>
                </a:lnTo>
                <a:lnTo>
                  <a:pt x="12066" y="6920"/>
                </a:lnTo>
                <a:lnTo>
                  <a:pt x="11971" y="6841"/>
                </a:lnTo>
                <a:cubicBezTo>
                  <a:pt x="11939" y="6873"/>
                  <a:pt x="11908" y="6888"/>
                  <a:pt x="11892" y="6920"/>
                </a:cubicBezTo>
                <a:lnTo>
                  <a:pt x="10894" y="6920"/>
                </a:lnTo>
                <a:lnTo>
                  <a:pt x="10799" y="6841"/>
                </a:lnTo>
                <a:cubicBezTo>
                  <a:pt x="10720" y="6841"/>
                  <a:pt x="10641" y="6809"/>
                  <a:pt x="10562" y="6778"/>
                </a:cubicBezTo>
                <a:cubicBezTo>
                  <a:pt x="10456" y="6725"/>
                  <a:pt x="10362" y="6639"/>
                  <a:pt x="10242" y="6639"/>
                </a:cubicBezTo>
                <a:cubicBezTo>
                  <a:pt x="10218" y="6639"/>
                  <a:pt x="10193" y="6643"/>
                  <a:pt x="10166" y="6651"/>
                </a:cubicBezTo>
                <a:cubicBezTo>
                  <a:pt x="10023" y="6588"/>
                  <a:pt x="10039" y="6413"/>
                  <a:pt x="9944" y="6318"/>
                </a:cubicBezTo>
                <a:lnTo>
                  <a:pt x="9944" y="5685"/>
                </a:lnTo>
                <a:cubicBezTo>
                  <a:pt x="10055" y="5527"/>
                  <a:pt x="10261" y="5511"/>
                  <a:pt x="10356" y="5353"/>
                </a:cubicBezTo>
                <a:cubicBezTo>
                  <a:pt x="10483" y="5353"/>
                  <a:pt x="10546" y="5242"/>
                  <a:pt x="10657" y="5226"/>
                </a:cubicBezTo>
                <a:cubicBezTo>
                  <a:pt x="10720" y="5083"/>
                  <a:pt x="10894" y="5099"/>
                  <a:pt x="10973" y="4988"/>
                </a:cubicBezTo>
                <a:cubicBezTo>
                  <a:pt x="10984" y="4991"/>
                  <a:pt x="10995" y="4992"/>
                  <a:pt x="11005" y="4992"/>
                </a:cubicBezTo>
                <a:cubicBezTo>
                  <a:pt x="11123" y="4992"/>
                  <a:pt x="11171" y="4829"/>
                  <a:pt x="11258" y="4814"/>
                </a:cubicBezTo>
                <a:cubicBezTo>
                  <a:pt x="11401" y="4798"/>
                  <a:pt x="11401" y="4640"/>
                  <a:pt x="11543" y="4624"/>
                </a:cubicBezTo>
                <a:cubicBezTo>
                  <a:pt x="11686" y="4608"/>
                  <a:pt x="11702" y="4434"/>
                  <a:pt x="11828" y="4434"/>
                </a:cubicBezTo>
                <a:cubicBezTo>
                  <a:pt x="11971" y="4434"/>
                  <a:pt x="12018" y="4260"/>
                  <a:pt x="12113" y="4228"/>
                </a:cubicBezTo>
                <a:cubicBezTo>
                  <a:pt x="12224" y="4197"/>
                  <a:pt x="12319" y="4070"/>
                  <a:pt x="12383" y="4007"/>
                </a:cubicBezTo>
                <a:cubicBezTo>
                  <a:pt x="12446" y="3943"/>
                  <a:pt x="12557" y="3975"/>
                  <a:pt x="12604" y="3880"/>
                </a:cubicBezTo>
                <a:cubicBezTo>
                  <a:pt x="12610" y="3875"/>
                  <a:pt x="12618" y="3873"/>
                  <a:pt x="12628" y="3873"/>
                </a:cubicBezTo>
                <a:cubicBezTo>
                  <a:pt x="12648" y="3873"/>
                  <a:pt x="12673" y="3880"/>
                  <a:pt x="12683" y="3880"/>
                </a:cubicBezTo>
                <a:cubicBezTo>
                  <a:pt x="12858" y="3753"/>
                  <a:pt x="12953" y="3532"/>
                  <a:pt x="13174" y="3484"/>
                </a:cubicBezTo>
                <a:lnTo>
                  <a:pt x="13649" y="2993"/>
                </a:lnTo>
                <a:cubicBezTo>
                  <a:pt x="13665" y="2978"/>
                  <a:pt x="13697" y="2962"/>
                  <a:pt x="13728" y="2946"/>
                </a:cubicBezTo>
                <a:cubicBezTo>
                  <a:pt x="13903" y="2946"/>
                  <a:pt x="13887" y="2772"/>
                  <a:pt x="13966" y="2677"/>
                </a:cubicBezTo>
                <a:lnTo>
                  <a:pt x="14061" y="2677"/>
                </a:lnTo>
                <a:cubicBezTo>
                  <a:pt x="14140" y="2582"/>
                  <a:pt x="14219" y="2487"/>
                  <a:pt x="14314" y="2408"/>
                </a:cubicBezTo>
                <a:cubicBezTo>
                  <a:pt x="14394" y="2328"/>
                  <a:pt x="14457" y="2233"/>
                  <a:pt x="14504" y="2123"/>
                </a:cubicBezTo>
                <a:cubicBezTo>
                  <a:pt x="14584" y="2028"/>
                  <a:pt x="14679" y="1948"/>
                  <a:pt x="14758" y="1869"/>
                </a:cubicBezTo>
                <a:cubicBezTo>
                  <a:pt x="14853" y="1758"/>
                  <a:pt x="14869" y="1616"/>
                  <a:pt x="14979" y="1537"/>
                </a:cubicBezTo>
                <a:cubicBezTo>
                  <a:pt x="15011" y="1426"/>
                  <a:pt x="15074" y="1315"/>
                  <a:pt x="15185" y="1252"/>
                </a:cubicBezTo>
                <a:cubicBezTo>
                  <a:pt x="15296" y="1188"/>
                  <a:pt x="15264" y="1030"/>
                  <a:pt x="15375" y="967"/>
                </a:cubicBezTo>
                <a:lnTo>
                  <a:pt x="15375" y="793"/>
                </a:lnTo>
                <a:lnTo>
                  <a:pt x="15470" y="682"/>
                </a:lnTo>
                <a:lnTo>
                  <a:pt x="15470" y="444"/>
                </a:lnTo>
                <a:lnTo>
                  <a:pt x="15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0"/>
          <p:cNvSpPr/>
          <p:nvPr/>
        </p:nvSpPr>
        <p:spPr>
          <a:xfrm>
            <a:off x="463119" y="616386"/>
            <a:ext cx="5563567" cy="1920092"/>
          </a:xfrm>
          <a:custGeom>
            <a:avLst/>
            <a:gdLst/>
            <a:ahLst/>
            <a:cxnLst/>
            <a:rect l="l" t="t" r="r" b="b"/>
            <a:pathLst>
              <a:path w="30069" h="14045" extrusionOk="0">
                <a:moveTo>
                  <a:pt x="25065" y="285"/>
                </a:moveTo>
                <a:cubicBezTo>
                  <a:pt x="25101" y="285"/>
                  <a:pt x="25137" y="301"/>
                  <a:pt x="25160" y="333"/>
                </a:cubicBezTo>
                <a:cubicBezTo>
                  <a:pt x="25137" y="372"/>
                  <a:pt x="25101" y="392"/>
                  <a:pt x="25065" y="392"/>
                </a:cubicBezTo>
                <a:cubicBezTo>
                  <a:pt x="25030" y="392"/>
                  <a:pt x="24994" y="372"/>
                  <a:pt x="24970" y="333"/>
                </a:cubicBezTo>
                <a:cubicBezTo>
                  <a:pt x="24994" y="301"/>
                  <a:pt x="25030" y="285"/>
                  <a:pt x="25065" y="285"/>
                </a:cubicBezTo>
                <a:close/>
                <a:moveTo>
                  <a:pt x="4656" y="396"/>
                </a:moveTo>
                <a:cubicBezTo>
                  <a:pt x="4672" y="412"/>
                  <a:pt x="4672" y="443"/>
                  <a:pt x="4687" y="459"/>
                </a:cubicBezTo>
                <a:cubicBezTo>
                  <a:pt x="4687" y="475"/>
                  <a:pt x="4656" y="491"/>
                  <a:pt x="4656" y="491"/>
                </a:cubicBezTo>
                <a:lnTo>
                  <a:pt x="4624" y="428"/>
                </a:lnTo>
                <a:lnTo>
                  <a:pt x="4656" y="396"/>
                </a:lnTo>
                <a:close/>
                <a:moveTo>
                  <a:pt x="25113" y="574"/>
                </a:moveTo>
                <a:cubicBezTo>
                  <a:pt x="25164" y="574"/>
                  <a:pt x="25216" y="594"/>
                  <a:pt x="25255" y="633"/>
                </a:cubicBezTo>
                <a:cubicBezTo>
                  <a:pt x="25216" y="673"/>
                  <a:pt x="25164" y="693"/>
                  <a:pt x="25113" y="693"/>
                </a:cubicBezTo>
                <a:cubicBezTo>
                  <a:pt x="25061" y="693"/>
                  <a:pt x="25010" y="673"/>
                  <a:pt x="24970" y="633"/>
                </a:cubicBezTo>
                <a:cubicBezTo>
                  <a:pt x="25010" y="594"/>
                  <a:pt x="25061" y="574"/>
                  <a:pt x="25113" y="574"/>
                </a:cubicBezTo>
                <a:close/>
                <a:moveTo>
                  <a:pt x="24749" y="665"/>
                </a:moveTo>
                <a:cubicBezTo>
                  <a:pt x="24780" y="697"/>
                  <a:pt x="24812" y="728"/>
                  <a:pt x="24828" y="760"/>
                </a:cubicBezTo>
                <a:cubicBezTo>
                  <a:pt x="24844" y="792"/>
                  <a:pt x="24859" y="808"/>
                  <a:pt x="24859" y="823"/>
                </a:cubicBezTo>
                <a:cubicBezTo>
                  <a:pt x="24845" y="838"/>
                  <a:pt x="24818" y="839"/>
                  <a:pt x="24789" y="851"/>
                </a:cubicBezTo>
                <a:lnTo>
                  <a:pt x="24789" y="851"/>
                </a:lnTo>
                <a:lnTo>
                  <a:pt x="24543" y="713"/>
                </a:lnTo>
                <a:lnTo>
                  <a:pt x="24749" y="665"/>
                </a:lnTo>
                <a:close/>
                <a:moveTo>
                  <a:pt x="24305" y="792"/>
                </a:moveTo>
                <a:cubicBezTo>
                  <a:pt x="24305" y="792"/>
                  <a:pt x="24321" y="823"/>
                  <a:pt x="24321" y="823"/>
                </a:cubicBezTo>
                <a:lnTo>
                  <a:pt x="24274" y="855"/>
                </a:lnTo>
                <a:lnTo>
                  <a:pt x="24242" y="823"/>
                </a:lnTo>
                <a:cubicBezTo>
                  <a:pt x="24258" y="808"/>
                  <a:pt x="24274" y="808"/>
                  <a:pt x="24305" y="792"/>
                </a:cubicBezTo>
                <a:close/>
                <a:moveTo>
                  <a:pt x="6318" y="776"/>
                </a:moveTo>
                <a:lnTo>
                  <a:pt x="6350" y="808"/>
                </a:lnTo>
                <a:lnTo>
                  <a:pt x="6318" y="871"/>
                </a:lnTo>
                <a:lnTo>
                  <a:pt x="6287" y="839"/>
                </a:lnTo>
                <a:cubicBezTo>
                  <a:pt x="6302" y="823"/>
                  <a:pt x="6318" y="792"/>
                  <a:pt x="6318" y="776"/>
                </a:cubicBezTo>
                <a:close/>
                <a:moveTo>
                  <a:pt x="6619" y="665"/>
                </a:moveTo>
                <a:lnTo>
                  <a:pt x="6841" y="713"/>
                </a:lnTo>
                <a:cubicBezTo>
                  <a:pt x="6777" y="776"/>
                  <a:pt x="6730" y="823"/>
                  <a:pt x="6667" y="903"/>
                </a:cubicBezTo>
                <a:cubicBezTo>
                  <a:pt x="6651" y="823"/>
                  <a:pt x="6635" y="776"/>
                  <a:pt x="6619" y="665"/>
                </a:cubicBezTo>
                <a:close/>
                <a:moveTo>
                  <a:pt x="7601" y="887"/>
                </a:moveTo>
                <a:lnTo>
                  <a:pt x="7664" y="918"/>
                </a:lnTo>
                <a:lnTo>
                  <a:pt x="7632" y="950"/>
                </a:lnTo>
                <a:cubicBezTo>
                  <a:pt x="7617" y="950"/>
                  <a:pt x="7585" y="934"/>
                  <a:pt x="7569" y="918"/>
                </a:cubicBezTo>
                <a:lnTo>
                  <a:pt x="7601" y="887"/>
                </a:lnTo>
                <a:close/>
                <a:moveTo>
                  <a:pt x="8541" y="769"/>
                </a:moveTo>
                <a:cubicBezTo>
                  <a:pt x="8576" y="769"/>
                  <a:pt x="8571" y="828"/>
                  <a:pt x="8582" y="887"/>
                </a:cubicBezTo>
                <a:cubicBezTo>
                  <a:pt x="8616" y="876"/>
                  <a:pt x="8658" y="864"/>
                  <a:pt x="8696" y="864"/>
                </a:cubicBezTo>
                <a:cubicBezTo>
                  <a:pt x="8712" y="864"/>
                  <a:pt x="8727" y="866"/>
                  <a:pt x="8741" y="871"/>
                </a:cubicBezTo>
                <a:cubicBezTo>
                  <a:pt x="8757" y="982"/>
                  <a:pt x="8646" y="966"/>
                  <a:pt x="8646" y="1045"/>
                </a:cubicBezTo>
                <a:cubicBezTo>
                  <a:pt x="8535" y="998"/>
                  <a:pt x="8598" y="918"/>
                  <a:pt x="8567" y="855"/>
                </a:cubicBezTo>
                <a:cubicBezTo>
                  <a:pt x="8535" y="839"/>
                  <a:pt x="8519" y="823"/>
                  <a:pt x="8487" y="792"/>
                </a:cubicBezTo>
                <a:cubicBezTo>
                  <a:pt x="8512" y="776"/>
                  <a:pt x="8529" y="769"/>
                  <a:pt x="8541" y="769"/>
                </a:cubicBezTo>
                <a:close/>
                <a:moveTo>
                  <a:pt x="26649" y="950"/>
                </a:moveTo>
                <a:cubicBezTo>
                  <a:pt x="26664" y="982"/>
                  <a:pt x="26696" y="998"/>
                  <a:pt x="26728" y="1029"/>
                </a:cubicBezTo>
                <a:cubicBezTo>
                  <a:pt x="26707" y="1046"/>
                  <a:pt x="26693" y="1053"/>
                  <a:pt x="26683" y="1053"/>
                </a:cubicBezTo>
                <a:cubicBezTo>
                  <a:pt x="26655" y="1053"/>
                  <a:pt x="26660" y="997"/>
                  <a:pt x="26649" y="950"/>
                </a:cubicBezTo>
                <a:close/>
                <a:moveTo>
                  <a:pt x="11448" y="1061"/>
                </a:moveTo>
                <a:cubicBezTo>
                  <a:pt x="11480" y="1077"/>
                  <a:pt x="11512" y="1093"/>
                  <a:pt x="11543" y="1124"/>
                </a:cubicBezTo>
                <a:cubicBezTo>
                  <a:pt x="11515" y="1143"/>
                  <a:pt x="11497" y="1150"/>
                  <a:pt x="11485" y="1150"/>
                </a:cubicBezTo>
                <a:cubicBezTo>
                  <a:pt x="11455" y="1150"/>
                  <a:pt x="11460" y="1106"/>
                  <a:pt x="11448" y="1061"/>
                </a:cubicBezTo>
                <a:close/>
                <a:moveTo>
                  <a:pt x="25478" y="1065"/>
                </a:moveTo>
                <a:cubicBezTo>
                  <a:pt x="25518" y="1065"/>
                  <a:pt x="25557" y="1074"/>
                  <a:pt x="25588" y="1093"/>
                </a:cubicBezTo>
                <a:cubicBezTo>
                  <a:pt x="25559" y="1131"/>
                  <a:pt x="25548" y="1152"/>
                  <a:pt x="25490" y="1152"/>
                </a:cubicBezTo>
                <a:cubicBezTo>
                  <a:pt x="25453" y="1152"/>
                  <a:pt x="25396" y="1143"/>
                  <a:pt x="25303" y="1124"/>
                </a:cubicBezTo>
                <a:cubicBezTo>
                  <a:pt x="25351" y="1086"/>
                  <a:pt x="25416" y="1065"/>
                  <a:pt x="25478" y="1065"/>
                </a:cubicBezTo>
                <a:close/>
                <a:moveTo>
                  <a:pt x="1270" y="1067"/>
                </a:moveTo>
                <a:cubicBezTo>
                  <a:pt x="1306" y="1067"/>
                  <a:pt x="1343" y="1083"/>
                  <a:pt x="1394" y="1108"/>
                </a:cubicBezTo>
                <a:lnTo>
                  <a:pt x="1188" y="1219"/>
                </a:lnTo>
                <a:cubicBezTo>
                  <a:pt x="1188" y="1203"/>
                  <a:pt x="1172" y="1156"/>
                  <a:pt x="1172" y="1108"/>
                </a:cubicBezTo>
                <a:cubicBezTo>
                  <a:pt x="1209" y="1079"/>
                  <a:pt x="1239" y="1067"/>
                  <a:pt x="1270" y="1067"/>
                </a:cubicBezTo>
                <a:close/>
                <a:moveTo>
                  <a:pt x="10134" y="1172"/>
                </a:moveTo>
                <a:lnTo>
                  <a:pt x="10166" y="1203"/>
                </a:lnTo>
                <a:cubicBezTo>
                  <a:pt x="10150" y="1219"/>
                  <a:pt x="10118" y="1235"/>
                  <a:pt x="10102" y="1235"/>
                </a:cubicBezTo>
                <a:cubicBezTo>
                  <a:pt x="10102" y="1235"/>
                  <a:pt x="10071" y="1219"/>
                  <a:pt x="10071" y="1203"/>
                </a:cubicBezTo>
                <a:lnTo>
                  <a:pt x="10134" y="1172"/>
                </a:lnTo>
                <a:close/>
                <a:moveTo>
                  <a:pt x="20299" y="1156"/>
                </a:moveTo>
                <a:cubicBezTo>
                  <a:pt x="20315" y="1188"/>
                  <a:pt x="20331" y="1203"/>
                  <a:pt x="20331" y="1219"/>
                </a:cubicBezTo>
                <a:lnTo>
                  <a:pt x="20299" y="1251"/>
                </a:lnTo>
                <a:cubicBezTo>
                  <a:pt x="20284" y="1235"/>
                  <a:pt x="20284" y="1219"/>
                  <a:pt x="20268" y="1188"/>
                </a:cubicBezTo>
                <a:cubicBezTo>
                  <a:pt x="20268" y="1188"/>
                  <a:pt x="20284" y="1172"/>
                  <a:pt x="20299" y="1156"/>
                </a:cubicBezTo>
                <a:close/>
                <a:moveTo>
                  <a:pt x="21139" y="1061"/>
                </a:moveTo>
                <a:cubicBezTo>
                  <a:pt x="21202" y="1108"/>
                  <a:pt x="21202" y="1203"/>
                  <a:pt x="21139" y="1251"/>
                </a:cubicBezTo>
                <a:cubicBezTo>
                  <a:pt x="21059" y="1203"/>
                  <a:pt x="21059" y="1108"/>
                  <a:pt x="21139" y="1061"/>
                </a:cubicBezTo>
                <a:close/>
                <a:moveTo>
                  <a:pt x="25892" y="499"/>
                </a:moveTo>
                <a:cubicBezTo>
                  <a:pt x="25913" y="499"/>
                  <a:pt x="25938" y="506"/>
                  <a:pt x="25968" y="523"/>
                </a:cubicBezTo>
                <a:lnTo>
                  <a:pt x="25999" y="649"/>
                </a:lnTo>
                <a:lnTo>
                  <a:pt x="26348" y="823"/>
                </a:lnTo>
                <a:lnTo>
                  <a:pt x="26364" y="823"/>
                </a:lnTo>
                <a:cubicBezTo>
                  <a:pt x="26253" y="982"/>
                  <a:pt x="26205" y="1172"/>
                  <a:pt x="26015" y="1251"/>
                </a:cubicBezTo>
                <a:cubicBezTo>
                  <a:pt x="25999" y="1172"/>
                  <a:pt x="25984" y="1093"/>
                  <a:pt x="25968" y="982"/>
                </a:cubicBezTo>
                <a:lnTo>
                  <a:pt x="25841" y="982"/>
                </a:lnTo>
                <a:cubicBezTo>
                  <a:pt x="25825" y="1045"/>
                  <a:pt x="25794" y="1093"/>
                  <a:pt x="25778" y="1156"/>
                </a:cubicBezTo>
                <a:cubicBezTo>
                  <a:pt x="25714" y="1156"/>
                  <a:pt x="25714" y="1124"/>
                  <a:pt x="25714" y="1077"/>
                </a:cubicBezTo>
                <a:lnTo>
                  <a:pt x="25714" y="998"/>
                </a:lnTo>
                <a:cubicBezTo>
                  <a:pt x="25635" y="998"/>
                  <a:pt x="25556" y="982"/>
                  <a:pt x="25477" y="950"/>
                </a:cubicBezTo>
                <a:cubicBezTo>
                  <a:pt x="25414" y="903"/>
                  <a:pt x="25350" y="887"/>
                  <a:pt x="25287" y="871"/>
                </a:cubicBezTo>
                <a:cubicBezTo>
                  <a:pt x="25271" y="839"/>
                  <a:pt x="25271" y="823"/>
                  <a:pt x="25271" y="823"/>
                </a:cubicBezTo>
                <a:lnTo>
                  <a:pt x="25461" y="586"/>
                </a:lnTo>
                <a:lnTo>
                  <a:pt x="25762" y="586"/>
                </a:lnTo>
                <a:cubicBezTo>
                  <a:pt x="25797" y="551"/>
                  <a:pt x="25832" y="499"/>
                  <a:pt x="25892" y="499"/>
                </a:cubicBezTo>
                <a:close/>
                <a:moveTo>
                  <a:pt x="15882" y="1172"/>
                </a:moveTo>
                <a:lnTo>
                  <a:pt x="15993" y="1298"/>
                </a:lnTo>
                <a:cubicBezTo>
                  <a:pt x="15955" y="1328"/>
                  <a:pt x="15907" y="1344"/>
                  <a:pt x="15857" y="1344"/>
                </a:cubicBezTo>
                <a:cubicBezTo>
                  <a:pt x="15801" y="1344"/>
                  <a:pt x="15742" y="1324"/>
                  <a:pt x="15692" y="1283"/>
                </a:cubicBezTo>
                <a:lnTo>
                  <a:pt x="15882" y="1172"/>
                </a:lnTo>
                <a:close/>
                <a:moveTo>
                  <a:pt x="27694" y="1267"/>
                </a:moveTo>
                <a:cubicBezTo>
                  <a:pt x="27709" y="1283"/>
                  <a:pt x="27725" y="1298"/>
                  <a:pt x="27757" y="1298"/>
                </a:cubicBezTo>
                <a:lnTo>
                  <a:pt x="27725" y="1346"/>
                </a:lnTo>
                <a:lnTo>
                  <a:pt x="27662" y="1298"/>
                </a:lnTo>
                <a:cubicBezTo>
                  <a:pt x="27678" y="1298"/>
                  <a:pt x="27694" y="1267"/>
                  <a:pt x="27694" y="1267"/>
                </a:cubicBezTo>
                <a:close/>
                <a:moveTo>
                  <a:pt x="16135" y="1441"/>
                </a:moveTo>
                <a:cubicBezTo>
                  <a:pt x="16151" y="1473"/>
                  <a:pt x="16151" y="1488"/>
                  <a:pt x="16167" y="1504"/>
                </a:cubicBezTo>
                <a:cubicBezTo>
                  <a:pt x="16167" y="1520"/>
                  <a:pt x="16135" y="1536"/>
                  <a:pt x="16135" y="1536"/>
                </a:cubicBezTo>
                <a:lnTo>
                  <a:pt x="16103" y="1488"/>
                </a:lnTo>
                <a:lnTo>
                  <a:pt x="16135" y="1441"/>
                </a:lnTo>
                <a:close/>
                <a:moveTo>
                  <a:pt x="11227" y="1267"/>
                </a:moveTo>
                <a:cubicBezTo>
                  <a:pt x="11306" y="1346"/>
                  <a:pt x="11274" y="1425"/>
                  <a:pt x="11258" y="1520"/>
                </a:cubicBezTo>
                <a:cubicBezTo>
                  <a:pt x="11235" y="1544"/>
                  <a:pt x="11207" y="1556"/>
                  <a:pt x="11179" y="1556"/>
                </a:cubicBezTo>
                <a:cubicBezTo>
                  <a:pt x="11151" y="1556"/>
                  <a:pt x="11124" y="1544"/>
                  <a:pt x="11100" y="1520"/>
                </a:cubicBezTo>
                <a:cubicBezTo>
                  <a:pt x="11037" y="1473"/>
                  <a:pt x="10973" y="1441"/>
                  <a:pt x="10910" y="1409"/>
                </a:cubicBezTo>
                <a:lnTo>
                  <a:pt x="10910" y="1393"/>
                </a:lnTo>
                <a:cubicBezTo>
                  <a:pt x="10950" y="1362"/>
                  <a:pt x="10989" y="1354"/>
                  <a:pt x="11027" y="1354"/>
                </a:cubicBezTo>
                <a:cubicBezTo>
                  <a:pt x="11064" y="1354"/>
                  <a:pt x="11100" y="1362"/>
                  <a:pt x="11132" y="1362"/>
                </a:cubicBezTo>
                <a:lnTo>
                  <a:pt x="11227" y="1267"/>
                </a:lnTo>
                <a:close/>
                <a:moveTo>
                  <a:pt x="15525" y="1350"/>
                </a:moveTo>
                <a:cubicBezTo>
                  <a:pt x="15561" y="1350"/>
                  <a:pt x="15597" y="1370"/>
                  <a:pt x="15613" y="1409"/>
                </a:cubicBezTo>
                <a:lnTo>
                  <a:pt x="15613" y="1488"/>
                </a:lnTo>
                <a:cubicBezTo>
                  <a:pt x="15565" y="1536"/>
                  <a:pt x="15533" y="1615"/>
                  <a:pt x="15470" y="1615"/>
                </a:cubicBezTo>
                <a:cubicBezTo>
                  <a:pt x="15407" y="1552"/>
                  <a:pt x="15454" y="1473"/>
                  <a:pt x="15438" y="1409"/>
                </a:cubicBezTo>
                <a:cubicBezTo>
                  <a:pt x="15454" y="1370"/>
                  <a:pt x="15490" y="1350"/>
                  <a:pt x="15525" y="1350"/>
                </a:cubicBezTo>
                <a:close/>
                <a:moveTo>
                  <a:pt x="22194" y="1451"/>
                </a:moveTo>
                <a:cubicBezTo>
                  <a:pt x="22225" y="1451"/>
                  <a:pt x="22272" y="1458"/>
                  <a:pt x="22358" y="1473"/>
                </a:cubicBezTo>
                <a:cubicBezTo>
                  <a:pt x="22342" y="1552"/>
                  <a:pt x="22279" y="1583"/>
                  <a:pt x="22231" y="1631"/>
                </a:cubicBezTo>
                <a:lnTo>
                  <a:pt x="22120" y="1631"/>
                </a:lnTo>
                <a:cubicBezTo>
                  <a:pt x="22120" y="1583"/>
                  <a:pt x="22104" y="1536"/>
                  <a:pt x="22104" y="1488"/>
                </a:cubicBezTo>
                <a:cubicBezTo>
                  <a:pt x="22139" y="1462"/>
                  <a:pt x="22155" y="1451"/>
                  <a:pt x="22194" y="1451"/>
                </a:cubicBezTo>
                <a:close/>
                <a:moveTo>
                  <a:pt x="11902" y="1450"/>
                </a:moveTo>
                <a:cubicBezTo>
                  <a:pt x="11943" y="1450"/>
                  <a:pt x="11986" y="1474"/>
                  <a:pt x="12009" y="1474"/>
                </a:cubicBezTo>
                <a:cubicBezTo>
                  <a:pt x="12013" y="1474"/>
                  <a:pt x="12016" y="1474"/>
                  <a:pt x="12018" y="1473"/>
                </a:cubicBezTo>
                <a:lnTo>
                  <a:pt x="12193" y="1583"/>
                </a:lnTo>
                <a:cubicBezTo>
                  <a:pt x="12113" y="1678"/>
                  <a:pt x="12034" y="1615"/>
                  <a:pt x="11955" y="1663"/>
                </a:cubicBezTo>
                <a:lnTo>
                  <a:pt x="11828" y="1504"/>
                </a:lnTo>
                <a:cubicBezTo>
                  <a:pt x="11846" y="1462"/>
                  <a:pt x="11874" y="1450"/>
                  <a:pt x="11902" y="1450"/>
                </a:cubicBezTo>
                <a:close/>
                <a:moveTo>
                  <a:pt x="27345" y="1742"/>
                </a:moveTo>
                <a:lnTo>
                  <a:pt x="27377" y="1789"/>
                </a:lnTo>
                <a:cubicBezTo>
                  <a:pt x="27361" y="1789"/>
                  <a:pt x="27345" y="1805"/>
                  <a:pt x="27314" y="1805"/>
                </a:cubicBezTo>
                <a:cubicBezTo>
                  <a:pt x="27314" y="1808"/>
                  <a:pt x="27313" y="1810"/>
                  <a:pt x="27312" y="1810"/>
                </a:cubicBezTo>
                <a:cubicBezTo>
                  <a:pt x="27308" y="1810"/>
                  <a:pt x="27298" y="1789"/>
                  <a:pt x="27298" y="1789"/>
                </a:cubicBezTo>
                <a:lnTo>
                  <a:pt x="27345" y="1742"/>
                </a:lnTo>
                <a:close/>
                <a:moveTo>
                  <a:pt x="13333" y="1647"/>
                </a:moveTo>
                <a:lnTo>
                  <a:pt x="13333" y="1647"/>
                </a:lnTo>
                <a:cubicBezTo>
                  <a:pt x="13412" y="1663"/>
                  <a:pt x="13443" y="1742"/>
                  <a:pt x="13507" y="1805"/>
                </a:cubicBezTo>
                <a:lnTo>
                  <a:pt x="13348" y="1821"/>
                </a:lnTo>
                <a:cubicBezTo>
                  <a:pt x="13285" y="1758"/>
                  <a:pt x="13301" y="1710"/>
                  <a:pt x="13333" y="1647"/>
                </a:cubicBezTo>
                <a:close/>
                <a:moveTo>
                  <a:pt x="13618" y="1520"/>
                </a:moveTo>
                <a:cubicBezTo>
                  <a:pt x="13681" y="1599"/>
                  <a:pt x="13681" y="1726"/>
                  <a:pt x="13633" y="1821"/>
                </a:cubicBezTo>
                <a:cubicBezTo>
                  <a:pt x="13570" y="1758"/>
                  <a:pt x="13570" y="1758"/>
                  <a:pt x="13618" y="1520"/>
                </a:cubicBezTo>
                <a:close/>
                <a:moveTo>
                  <a:pt x="14362" y="1853"/>
                </a:moveTo>
                <a:cubicBezTo>
                  <a:pt x="14378" y="1853"/>
                  <a:pt x="14409" y="1868"/>
                  <a:pt x="14425" y="1884"/>
                </a:cubicBezTo>
                <a:lnTo>
                  <a:pt x="14393" y="1916"/>
                </a:lnTo>
                <a:lnTo>
                  <a:pt x="14330" y="1884"/>
                </a:lnTo>
                <a:lnTo>
                  <a:pt x="14362" y="1853"/>
                </a:lnTo>
                <a:close/>
                <a:moveTo>
                  <a:pt x="14663" y="1710"/>
                </a:moveTo>
                <a:lnTo>
                  <a:pt x="14694" y="1868"/>
                </a:lnTo>
                <a:cubicBezTo>
                  <a:pt x="14660" y="1902"/>
                  <a:pt x="14631" y="1918"/>
                  <a:pt x="14604" y="1918"/>
                </a:cubicBezTo>
                <a:cubicBezTo>
                  <a:pt x="14580" y="1918"/>
                  <a:pt x="14558" y="1906"/>
                  <a:pt x="14536" y="1884"/>
                </a:cubicBezTo>
                <a:cubicBezTo>
                  <a:pt x="14536" y="1805"/>
                  <a:pt x="14615" y="1789"/>
                  <a:pt x="14663" y="1710"/>
                </a:cubicBezTo>
                <a:close/>
                <a:moveTo>
                  <a:pt x="15106" y="1188"/>
                </a:moveTo>
                <a:lnTo>
                  <a:pt x="15106" y="1188"/>
                </a:lnTo>
                <a:cubicBezTo>
                  <a:pt x="15248" y="1235"/>
                  <a:pt x="15248" y="1409"/>
                  <a:pt x="15328" y="1520"/>
                </a:cubicBezTo>
                <a:lnTo>
                  <a:pt x="15248" y="1599"/>
                </a:lnTo>
                <a:lnTo>
                  <a:pt x="15248" y="1884"/>
                </a:lnTo>
                <a:cubicBezTo>
                  <a:pt x="15225" y="1908"/>
                  <a:pt x="15193" y="1920"/>
                  <a:pt x="15161" y="1920"/>
                </a:cubicBezTo>
                <a:cubicBezTo>
                  <a:pt x="15130" y="1920"/>
                  <a:pt x="15098" y="1908"/>
                  <a:pt x="15074" y="1884"/>
                </a:cubicBezTo>
                <a:cubicBezTo>
                  <a:pt x="15090" y="1853"/>
                  <a:pt x="15122" y="1821"/>
                  <a:pt x="15153" y="1773"/>
                </a:cubicBezTo>
                <a:cubicBezTo>
                  <a:pt x="15138" y="1663"/>
                  <a:pt x="15201" y="1536"/>
                  <a:pt x="15122" y="1457"/>
                </a:cubicBezTo>
                <a:cubicBezTo>
                  <a:pt x="15102" y="1449"/>
                  <a:pt x="15084" y="1446"/>
                  <a:pt x="15069" y="1446"/>
                </a:cubicBezTo>
                <a:cubicBezTo>
                  <a:pt x="14988" y="1446"/>
                  <a:pt x="14962" y="1536"/>
                  <a:pt x="14868" y="1536"/>
                </a:cubicBezTo>
                <a:lnTo>
                  <a:pt x="14742" y="1457"/>
                </a:lnTo>
                <a:cubicBezTo>
                  <a:pt x="14726" y="1473"/>
                  <a:pt x="14694" y="1488"/>
                  <a:pt x="14694" y="1504"/>
                </a:cubicBezTo>
                <a:cubicBezTo>
                  <a:pt x="14678" y="1552"/>
                  <a:pt x="14663" y="1599"/>
                  <a:pt x="14663" y="1647"/>
                </a:cubicBezTo>
                <a:lnTo>
                  <a:pt x="14552" y="1536"/>
                </a:lnTo>
                <a:lnTo>
                  <a:pt x="14457" y="1631"/>
                </a:lnTo>
                <a:lnTo>
                  <a:pt x="14251" y="1631"/>
                </a:lnTo>
                <a:lnTo>
                  <a:pt x="14219" y="1900"/>
                </a:lnTo>
                <a:cubicBezTo>
                  <a:pt x="14203" y="1900"/>
                  <a:pt x="14188" y="1916"/>
                  <a:pt x="14172" y="1916"/>
                </a:cubicBezTo>
                <a:lnTo>
                  <a:pt x="13808" y="1916"/>
                </a:lnTo>
                <a:cubicBezTo>
                  <a:pt x="13823" y="1789"/>
                  <a:pt x="13855" y="1663"/>
                  <a:pt x="13903" y="1552"/>
                </a:cubicBezTo>
                <a:lnTo>
                  <a:pt x="14013" y="1552"/>
                </a:lnTo>
                <a:cubicBezTo>
                  <a:pt x="14045" y="1615"/>
                  <a:pt x="14061" y="1663"/>
                  <a:pt x="14077" y="1726"/>
                </a:cubicBezTo>
                <a:cubicBezTo>
                  <a:pt x="14140" y="1615"/>
                  <a:pt x="14140" y="1615"/>
                  <a:pt x="14140" y="1393"/>
                </a:cubicBezTo>
                <a:cubicBezTo>
                  <a:pt x="14172" y="1354"/>
                  <a:pt x="14207" y="1346"/>
                  <a:pt x="14245" y="1346"/>
                </a:cubicBezTo>
                <a:cubicBezTo>
                  <a:pt x="14270" y="1346"/>
                  <a:pt x="14296" y="1349"/>
                  <a:pt x="14322" y="1349"/>
                </a:cubicBezTo>
                <a:cubicBezTo>
                  <a:pt x="14335" y="1349"/>
                  <a:pt x="14349" y="1349"/>
                  <a:pt x="14362" y="1346"/>
                </a:cubicBezTo>
                <a:lnTo>
                  <a:pt x="14473" y="1441"/>
                </a:lnTo>
                <a:cubicBezTo>
                  <a:pt x="14488" y="1393"/>
                  <a:pt x="14504" y="1346"/>
                  <a:pt x="14520" y="1283"/>
                </a:cubicBezTo>
                <a:cubicBezTo>
                  <a:pt x="14536" y="1283"/>
                  <a:pt x="14552" y="1267"/>
                  <a:pt x="14552" y="1251"/>
                </a:cubicBezTo>
                <a:cubicBezTo>
                  <a:pt x="14571" y="1241"/>
                  <a:pt x="14588" y="1237"/>
                  <a:pt x="14603" y="1237"/>
                </a:cubicBezTo>
                <a:cubicBezTo>
                  <a:pt x="14682" y="1237"/>
                  <a:pt x="14711" y="1347"/>
                  <a:pt x="14805" y="1347"/>
                </a:cubicBezTo>
                <a:cubicBezTo>
                  <a:pt x="14810" y="1347"/>
                  <a:pt x="14815" y="1347"/>
                  <a:pt x="14821" y="1346"/>
                </a:cubicBezTo>
                <a:lnTo>
                  <a:pt x="14932" y="1267"/>
                </a:lnTo>
                <a:lnTo>
                  <a:pt x="14995" y="1346"/>
                </a:lnTo>
                <a:cubicBezTo>
                  <a:pt x="15138" y="1346"/>
                  <a:pt x="15011" y="1203"/>
                  <a:pt x="15106" y="1188"/>
                </a:cubicBezTo>
                <a:close/>
                <a:moveTo>
                  <a:pt x="7047" y="1948"/>
                </a:moveTo>
                <a:cubicBezTo>
                  <a:pt x="7062" y="1948"/>
                  <a:pt x="7094" y="1963"/>
                  <a:pt x="7110" y="1979"/>
                </a:cubicBezTo>
                <a:lnTo>
                  <a:pt x="7078" y="2011"/>
                </a:lnTo>
                <a:lnTo>
                  <a:pt x="7015" y="1979"/>
                </a:lnTo>
                <a:lnTo>
                  <a:pt x="7047" y="1948"/>
                </a:lnTo>
                <a:close/>
                <a:moveTo>
                  <a:pt x="26775" y="2011"/>
                </a:moveTo>
                <a:lnTo>
                  <a:pt x="26775" y="2011"/>
                </a:lnTo>
                <a:cubicBezTo>
                  <a:pt x="26839" y="2074"/>
                  <a:pt x="26839" y="2138"/>
                  <a:pt x="26791" y="2185"/>
                </a:cubicBezTo>
                <a:cubicBezTo>
                  <a:pt x="26696" y="2153"/>
                  <a:pt x="26712" y="2090"/>
                  <a:pt x="26775" y="2011"/>
                </a:cubicBezTo>
                <a:close/>
                <a:moveTo>
                  <a:pt x="29103" y="2391"/>
                </a:moveTo>
                <a:cubicBezTo>
                  <a:pt x="29166" y="2438"/>
                  <a:pt x="29166" y="2549"/>
                  <a:pt x="29103" y="2597"/>
                </a:cubicBezTo>
                <a:cubicBezTo>
                  <a:pt x="29024" y="2549"/>
                  <a:pt x="29024" y="2438"/>
                  <a:pt x="29103" y="2391"/>
                </a:cubicBezTo>
                <a:close/>
                <a:moveTo>
                  <a:pt x="28913" y="3072"/>
                </a:moveTo>
                <a:cubicBezTo>
                  <a:pt x="28945" y="3072"/>
                  <a:pt x="28992" y="3088"/>
                  <a:pt x="29040" y="3088"/>
                </a:cubicBezTo>
                <a:lnTo>
                  <a:pt x="29040" y="3135"/>
                </a:lnTo>
                <a:cubicBezTo>
                  <a:pt x="28992" y="3151"/>
                  <a:pt x="28945" y="3151"/>
                  <a:pt x="28913" y="3151"/>
                </a:cubicBezTo>
                <a:cubicBezTo>
                  <a:pt x="28897" y="3151"/>
                  <a:pt x="28881" y="3103"/>
                  <a:pt x="28881" y="3103"/>
                </a:cubicBezTo>
                <a:cubicBezTo>
                  <a:pt x="28881" y="3088"/>
                  <a:pt x="28913" y="3072"/>
                  <a:pt x="28913" y="3072"/>
                </a:cubicBezTo>
                <a:close/>
                <a:moveTo>
                  <a:pt x="29546" y="2898"/>
                </a:moveTo>
                <a:cubicBezTo>
                  <a:pt x="29594" y="2913"/>
                  <a:pt x="29594" y="2913"/>
                  <a:pt x="29594" y="3246"/>
                </a:cubicBezTo>
                <a:lnTo>
                  <a:pt x="29467" y="3262"/>
                </a:lnTo>
                <a:cubicBezTo>
                  <a:pt x="29388" y="3183"/>
                  <a:pt x="29435" y="3103"/>
                  <a:pt x="29420" y="3024"/>
                </a:cubicBezTo>
                <a:lnTo>
                  <a:pt x="29546" y="2898"/>
                </a:lnTo>
                <a:close/>
                <a:moveTo>
                  <a:pt x="28089" y="3341"/>
                </a:moveTo>
                <a:lnTo>
                  <a:pt x="28089" y="3341"/>
                </a:lnTo>
                <a:cubicBezTo>
                  <a:pt x="28130" y="3422"/>
                  <a:pt x="28090" y="3422"/>
                  <a:pt x="28029" y="3430"/>
                </a:cubicBezTo>
                <a:lnTo>
                  <a:pt x="28029" y="3430"/>
                </a:lnTo>
                <a:cubicBezTo>
                  <a:pt x="28044" y="3401"/>
                  <a:pt x="28060" y="3371"/>
                  <a:pt x="28089" y="3341"/>
                </a:cubicBezTo>
                <a:close/>
                <a:moveTo>
                  <a:pt x="27124" y="3278"/>
                </a:moveTo>
                <a:cubicBezTo>
                  <a:pt x="27219" y="3278"/>
                  <a:pt x="27219" y="3373"/>
                  <a:pt x="27298" y="3404"/>
                </a:cubicBezTo>
                <a:cubicBezTo>
                  <a:pt x="27274" y="3436"/>
                  <a:pt x="27234" y="3452"/>
                  <a:pt x="27195" y="3452"/>
                </a:cubicBezTo>
                <a:cubicBezTo>
                  <a:pt x="27155" y="3452"/>
                  <a:pt x="27116" y="3436"/>
                  <a:pt x="27092" y="3404"/>
                </a:cubicBezTo>
                <a:lnTo>
                  <a:pt x="27124" y="3278"/>
                </a:lnTo>
                <a:close/>
                <a:moveTo>
                  <a:pt x="27963" y="3424"/>
                </a:moveTo>
                <a:cubicBezTo>
                  <a:pt x="27979" y="3424"/>
                  <a:pt x="27996" y="3427"/>
                  <a:pt x="28015" y="3432"/>
                </a:cubicBezTo>
                <a:lnTo>
                  <a:pt x="28015" y="3432"/>
                </a:lnTo>
                <a:cubicBezTo>
                  <a:pt x="28008" y="3433"/>
                  <a:pt x="28001" y="3435"/>
                  <a:pt x="27994" y="3436"/>
                </a:cubicBezTo>
                <a:cubicBezTo>
                  <a:pt x="28010" y="3468"/>
                  <a:pt x="27994" y="3499"/>
                  <a:pt x="27963" y="3531"/>
                </a:cubicBezTo>
                <a:lnTo>
                  <a:pt x="27836" y="3531"/>
                </a:lnTo>
                <a:cubicBezTo>
                  <a:pt x="27868" y="3483"/>
                  <a:pt x="27868" y="3452"/>
                  <a:pt x="27899" y="3436"/>
                </a:cubicBezTo>
                <a:cubicBezTo>
                  <a:pt x="27923" y="3428"/>
                  <a:pt x="27943" y="3424"/>
                  <a:pt x="27963" y="3424"/>
                </a:cubicBezTo>
                <a:close/>
                <a:moveTo>
                  <a:pt x="27836" y="3531"/>
                </a:moveTo>
                <a:lnTo>
                  <a:pt x="27836" y="3531"/>
                </a:lnTo>
                <a:cubicBezTo>
                  <a:pt x="27820" y="3578"/>
                  <a:pt x="27884" y="3673"/>
                  <a:pt x="27789" y="3705"/>
                </a:cubicBezTo>
                <a:cubicBezTo>
                  <a:pt x="27741" y="3578"/>
                  <a:pt x="27741" y="3578"/>
                  <a:pt x="27836" y="3531"/>
                </a:cubicBezTo>
                <a:close/>
                <a:moveTo>
                  <a:pt x="28279" y="3753"/>
                </a:moveTo>
                <a:cubicBezTo>
                  <a:pt x="28295" y="3753"/>
                  <a:pt x="28311" y="3768"/>
                  <a:pt x="28311" y="3784"/>
                </a:cubicBezTo>
                <a:lnTo>
                  <a:pt x="28248" y="3816"/>
                </a:lnTo>
                <a:lnTo>
                  <a:pt x="28216" y="3784"/>
                </a:lnTo>
                <a:cubicBezTo>
                  <a:pt x="28232" y="3768"/>
                  <a:pt x="28264" y="3753"/>
                  <a:pt x="28279" y="3753"/>
                </a:cubicBezTo>
                <a:close/>
                <a:moveTo>
                  <a:pt x="27440" y="3547"/>
                </a:moveTo>
                <a:lnTo>
                  <a:pt x="27614" y="3563"/>
                </a:lnTo>
                <a:cubicBezTo>
                  <a:pt x="27662" y="3594"/>
                  <a:pt x="27646" y="3610"/>
                  <a:pt x="27614" y="3642"/>
                </a:cubicBezTo>
                <a:cubicBezTo>
                  <a:pt x="27551" y="3705"/>
                  <a:pt x="27488" y="3768"/>
                  <a:pt x="27424" y="3832"/>
                </a:cubicBezTo>
                <a:lnTo>
                  <a:pt x="27282" y="3689"/>
                </a:lnTo>
                <a:lnTo>
                  <a:pt x="27424" y="3547"/>
                </a:lnTo>
                <a:close/>
                <a:moveTo>
                  <a:pt x="28533" y="3737"/>
                </a:moveTo>
                <a:cubicBezTo>
                  <a:pt x="28549" y="3737"/>
                  <a:pt x="28565" y="3784"/>
                  <a:pt x="28565" y="3800"/>
                </a:cubicBezTo>
                <a:cubicBezTo>
                  <a:pt x="28565" y="3800"/>
                  <a:pt x="28549" y="3832"/>
                  <a:pt x="28533" y="3832"/>
                </a:cubicBezTo>
                <a:cubicBezTo>
                  <a:pt x="28501" y="3832"/>
                  <a:pt x="28454" y="3816"/>
                  <a:pt x="28422" y="3816"/>
                </a:cubicBezTo>
                <a:lnTo>
                  <a:pt x="28422" y="3753"/>
                </a:lnTo>
                <a:cubicBezTo>
                  <a:pt x="28454" y="3737"/>
                  <a:pt x="28501" y="3737"/>
                  <a:pt x="28533" y="3737"/>
                </a:cubicBezTo>
                <a:close/>
                <a:moveTo>
                  <a:pt x="23171" y="3915"/>
                </a:moveTo>
                <a:cubicBezTo>
                  <a:pt x="23225" y="3915"/>
                  <a:pt x="23276" y="3935"/>
                  <a:pt x="23308" y="3974"/>
                </a:cubicBezTo>
                <a:cubicBezTo>
                  <a:pt x="23260" y="3990"/>
                  <a:pt x="23213" y="4006"/>
                  <a:pt x="23149" y="4038"/>
                </a:cubicBezTo>
                <a:cubicBezTo>
                  <a:pt x="23118" y="4053"/>
                  <a:pt x="23086" y="4085"/>
                  <a:pt x="23054" y="4117"/>
                </a:cubicBezTo>
                <a:cubicBezTo>
                  <a:pt x="23039" y="4053"/>
                  <a:pt x="23023" y="4006"/>
                  <a:pt x="23023" y="3974"/>
                </a:cubicBezTo>
                <a:cubicBezTo>
                  <a:pt x="23062" y="3935"/>
                  <a:pt x="23118" y="3915"/>
                  <a:pt x="23171" y="3915"/>
                </a:cubicBezTo>
                <a:close/>
                <a:moveTo>
                  <a:pt x="25841" y="4228"/>
                </a:moveTo>
                <a:cubicBezTo>
                  <a:pt x="25873" y="4228"/>
                  <a:pt x="25889" y="4243"/>
                  <a:pt x="25904" y="4259"/>
                </a:cubicBezTo>
                <a:lnTo>
                  <a:pt x="25873" y="4291"/>
                </a:lnTo>
                <a:lnTo>
                  <a:pt x="25809" y="4259"/>
                </a:lnTo>
                <a:lnTo>
                  <a:pt x="25841" y="4228"/>
                </a:lnTo>
                <a:close/>
                <a:moveTo>
                  <a:pt x="26253" y="4228"/>
                </a:moveTo>
                <a:cubicBezTo>
                  <a:pt x="26253" y="4228"/>
                  <a:pt x="26269" y="4243"/>
                  <a:pt x="26284" y="4259"/>
                </a:cubicBezTo>
                <a:lnTo>
                  <a:pt x="26221" y="4291"/>
                </a:lnTo>
                <a:lnTo>
                  <a:pt x="26189" y="4259"/>
                </a:lnTo>
                <a:cubicBezTo>
                  <a:pt x="26205" y="4243"/>
                  <a:pt x="26221" y="4228"/>
                  <a:pt x="26253" y="4228"/>
                </a:cubicBezTo>
                <a:close/>
                <a:moveTo>
                  <a:pt x="25627" y="4212"/>
                </a:moveTo>
                <a:cubicBezTo>
                  <a:pt x="25663" y="4212"/>
                  <a:pt x="25699" y="4228"/>
                  <a:pt x="25714" y="4259"/>
                </a:cubicBezTo>
                <a:cubicBezTo>
                  <a:pt x="25699" y="4291"/>
                  <a:pt x="25663" y="4307"/>
                  <a:pt x="25627" y="4307"/>
                </a:cubicBezTo>
                <a:cubicBezTo>
                  <a:pt x="25592" y="4307"/>
                  <a:pt x="25556" y="4291"/>
                  <a:pt x="25540" y="4259"/>
                </a:cubicBezTo>
                <a:cubicBezTo>
                  <a:pt x="25556" y="4228"/>
                  <a:pt x="25592" y="4212"/>
                  <a:pt x="25627" y="4212"/>
                </a:cubicBezTo>
                <a:close/>
                <a:moveTo>
                  <a:pt x="25065" y="4307"/>
                </a:moveTo>
                <a:cubicBezTo>
                  <a:pt x="25101" y="4307"/>
                  <a:pt x="25137" y="4323"/>
                  <a:pt x="25160" y="4354"/>
                </a:cubicBezTo>
                <a:cubicBezTo>
                  <a:pt x="25137" y="4386"/>
                  <a:pt x="25101" y="4402"/>
                  <a:pt x="25065" y="4402"/>
                </a:cubicBezTo>
                <a:cubicBezTo>
                  <a:pt x="25030" y="4402"/>
                  <a:pt x="24994" y="4386"/>
                  <a:pt x="24970" y="4354"/>
                </a:cubicBezTo>
                <a:cubicBezTo>
                  <a:pt x="24994" y="4323"/>
                  <a:pt x="25030" y="4307"/>
                  <a:pt x="25065" y="4307"/>
                </a:cubicBezTo>
                <a:close/>
                <a:moveTo>
                  <a:pt x="26383" y="4427"/>
                </a:moveTo>
                <a:cubicBezTo>
                  <a:pt x="26399" y="4427"/>
                  <a:pt x="26418" y="4434"/>
                  <a:pt x="26443" y="4449"/>
                </a:cubicBezTo>
                <a:lnTo>
                  <a:pt x="26443" y="4655"/>
                </a:lnTo>
                <a:lnTo>
                  <a:pt x="26791" y="4734"/>
                </a:lnTo>
                <a:cubicBezTo>
                  <a:pt x="26672" y="4770"/>
                  <a:pt x="26545" y="4788"/>
                  <a:pt x="26422" y="4788"/>
                </a:cubicBezTo>
                <a:cubicBezTo>
                  <a:pt x="26380" y="4788"/>
                  <a:pt x="26340" y="4786"/>
                  <a:pt x="26300" y="4782"/>
                </a:cubicBezTo>
                <a:cubicBezTo>
                  <a:pt x="26221" y="4718"/>
                  <a:pt x="26284" y="4623"/>
                  <a:pt x="26237" y="4560"/>
                </a:cubicBezTo>
                <a:cubicBezTo>
                  <a:pt x="26313" y="4535"/>
                  <a:pt x="26318" y="4427"/>
                  <a:pt x="26383" y="4427"/>
                </a:cubicBezTo>
                <a:close/>
                <a:moveTo>
                  <a:pt x="1236" y="5083"/>
                </a:moveTo>
                <a:cubicBezTo>
                  <a:pt x="1236" y="5083"/>
                  <a:pt x="1267" y="5130"/>
                  <a:pt x="1267" y="5130"/>
                </a:cubicBezTo>
                <a:cubicBezTo>
                  <a:pt x="1267" y="5146"/>
                  <a:pt x="1236" y="5162"/>
                  <a:pt x="1236" y="5162"/>
                </a:cubicBezTo>
                <a:cubicBezTo>
                  <a:pt x="1188" y="5162"/>
                  <a:pt x="1156" y="5146"/>
                  <a:pt x="1109" y="5146"/>
                </a:cubicBezTo>
                <a:lnTo>
                  <a:pt x="1109" y="5098"/>
                </a:lnTo>
                <a:cubicBezTo>
                  <a:pt x="1141" y="5083"/>
                  <a:pt x="1188" y="5083"/>
                  <a:pt x="1236" y="5083"/>
                </a:cubicBezTo>
                <a:close/>
                <a:moveTo>
                  <a:pt x="951" y="5162"/>
                </a:moveTo>
                <a:lnTo>
                  <a:pt x="998" y="5225"/>
                </a:lnTo>
                <a:cubicBezTo>
                  <a:pt x="982" y="5241"/>
                  <a:pt x="966" y="5257"/>
                  <a:pt x="951" y="5257"/>
                </a:cubicBezTo>
                <a:cubicBezTo>
                  <a:pt x="951" y="5241"/>
                  <a:pt x="935" y="5225"/>
                  <a:pt x="935" y="5193"/>
                </a:cubicBezTo>
                <a:cubicBezTo>
                  <a:pt x="919" y="5193"/>
                  <a:pt x="951" y="5178"/>
                  <a:pt x="951" y="5162"/>
                </a:cubicBezTo>
                <a:close/>
                <a:moveTo>
                  <a:pt x="745" y="4877"/>
                </a:moveTo>
                <a:cubicBezTo>
                  <a:pt x="808" y="4908"/>
                  <a:pt x="840" y="4972"/>
                  <a:pt x="808" y="5035"/>
                </a:cubicBezTo>
                <a:cubicBezTo>
                  <a:pt x="776" y="5193"/>
                  <a:pt x="697" y="5336"/>
                  <a:pt x="586" y="5447"/>
                </a:cubicBezTo>
                <a:cubicBezTo>
                  <a:pt x="476" y="5368"/>
                  <a:pt x="539" y="5304"/>
                  <a:pt x="634" y="5209"/>
                </a:cubicBezTo>
                <a:lnTo>
                  <a:pt x="634" y="4908"/>
                </a:lnTo>
                <a:lnTo>
                  <a:pt x="745" y="4877"/>
                </a:lnTo>
                <a:close/>
                <a:moveTo>
                  <a:pt x="26947" y="5367"/>
                </a:moveTo>
                <a:cubicBezTo>
                  <a:pt x="26990" y="5367"/>
                  <a:pt x="27035" y="5379"/>
                  <a:pt x="27076" y="5399"/>
                </a:cubicBezTo>
                <a:cubicBezTo>
                  <a:pt x="27039" y="5436"/>
                  <a:pt x="27024" y="5452"/>
                  <a:pt x="26973" y="5452"/>
                </a:cubicBezTo>
                <a:cubicBezTo>
                  <a:pt x="26937" y="5452"/>
                  <a:pt x="26883" y="5444"/>
                  <a:pt x="26791" y="5431"/>
                </a:cubicBezTo>
                <a:cubicBezTo>
                  <a:pt x="26836" y="5386"/>
                  <a:pt x="26890" y="5367"/>
                  <a:pt x="26947" y="5367"/>
                </a:cubicBezTo>
                <a:close/>
                <a:moveTo>
                  <a:pt x="27329" y="6223"/>
                </a:moveTo>
                <a:cubicBezTo>
                  <a:pt x="27345" y="6238"/>
                  <a:pt x="27361" y="6238"/>
                  <a:pt x="27377" y="6254"/>
                </a:cubicBezTo>
                <a:lnTo>
                  <a:pt x="27329" y="6318"/>
                </a:lnTo>
                <a:cubicBezTo>
                  <a:pt x="27329" y="6302"/>
                  <a:pt x="27314" y="6286"/>
                  <a:pt x="27314" y="6286"/>
                </a:cubicBezTo>
                <a:cubicBezTo>
                  <a:pt x="27314" y="6270"/>
                  <a:pt x="27329" y="6238"/>
                  <a:pt x="27329" y="6223"/>
                </a:cubicBezTo>
                <a:close/>
                <a:moveTo>
                  <a:pt x="2439" y="6397"/>
                </a:moveTo>
                <a:lnTo>
                  <a:pt x="2550" y="6555"/>
                </a:lnTo>
                <a:cubicBezTo>
                  <a:pt x="2510" y="6587"/>
                  <a:pt x="2463" y="6603"/>
                  <a:pt x="2417" y="6603"/>
                </a:cubicBezTo>
                <a:cubicBezTo>
                  <a:pt x="2372" y="6603"/>
                  <a:pt x="2328" y="6587"/>
                  <a:pt x="2296" y="6555"/>
                </a:cubicBezTo>
                <a:lnTo>
                  <a:pt x="2296" y="6539"/>
                </a:lnTo>
                <a:lnTo>
                  <a:pt x="2439" y="6397"/>
                </a:lnTo>
                <a:close/>
                <a:moveTo>
                  <a:pt x="3278" y="6508"/>
                </a:moveTo>
                <a:cubicBezTo>
                  <a:pt x="3294" y="6555"/>
                  <a:pt x="3310" y="6603"/>
                  <a:pt x="3310" y="6634"/>
                </a:cubicBezTo>
                <a:lnTo>
                  <a:pt x="3056" y="6777"/>
                </a:lnTo>
                <a:cubicBezTo>
                  <a:pt x="3009" y="6761"/>
                  <a:pt x="2993" y="6682"/>
                  <a:pt x="2930" y="6650"/>
                </a:cubicBezTo>
                <a:lnTo>
                  <a:pt x="2930" y="6539"/>
                </a:lnTo>
                <a:cubicBezTo>
                  <a:pt x="2961" y="6523"/>
                  <a:pt x="2977" y="6508"/>
                  <a:pt x="3009" y="6508"/>
                </a:cubicBezTo>
                <a:close/>
                <a:moveTo>
                  <a:pt x="3294" y="6808"/>
                </a:moveTo>
                <a:cubicBezTo>
                  <a:pt x="3310" y="6840"/>
                  <a:pt x="3310" y="6888"/>
                  <a:pt x="3310" y="6935"/>
                </a:cubicBezTo>
                <a:cubicBezTo>
                  <a:pt x="3310" y="6935"/>
                  <a:pt x="3262" y="6967"/>
                  <a:pt x="3262" y="6967"/>
                </a:cubicBezTo>
                <a:cubicBezTo>
                  <a:pt x="3246" y="6967"/>
                  <a:pt x="3231" y="6935"/>
                  <a:pt x="3231" y="6935"/>
                </a:cubicBezTo>
                <a:cubicBezTo>
                  <a:pt x="3231" y="6888"/>
                  <a:pt x="3231" y="6840"/>
                  <a:pt x="3246" y="6808"/>
                </a:cubicBezTo>
                <a:close/>
                <a:moveTo>
                  <a:pt x="26047" y="7078"/>
                </a:moveTo>
                <a:cubicBezTo>
                  <a:pt x="26047" y="7093"/>
                  <a:pt x="26063" y="7109"/>
                  <a:pt x="26079" y="7109"/>
                </a:cubicBezTo>
                <a:lnTo>
                  <a:pt x="26047" y="7173"/>
                </a:lnTo>
                <a:cubicBezTo>
                  <a:pt x="26031" y="7173"/>
                  <a:pt x="26015" y="7141"/>
                  <a:pt x="26015" y="7141"/>
                </a:cubicBezTo>
                <a:cubicBezTo>
                  <a:pt x="26015" y="7125"/>
                  <a:pt x="26031" y="7109"/>
                  <a:pt x="26047" y="7078"/>
                </a:cubicBezTo>
                <a:close/>
                <a:moveTo>
                  <a:pt x="27424" y="7078"/>
                </a:moveTo>
                <a:cubicBezTo>
                  <a:pt x="27440" y="7093"/>
                  <a:pt x="27440" y="7109"/>
                  <a:pt x="27456" y="7109"/>
                </a:cubicBezTo>
                <a:lnTo>
                  <a:pt x="27424" y="7173"/>
                </a:lnTo>
                <a:cubicBezTo>
                  <a:pt x="27409" y="7173"/>
                  <a:pt x="27393" y="7141"/>
                  <a:pt x="27393" y="7141"/>
                </a:cubicBezTo>
                <a:cubicBezTo>
                  <a:pt x="27409" y="7125"/>
                  <a:pt x="27409" y="7109"/>
                  <a:pt x="27424" y="7078"/>
                </a:cubicBezTo>
                <a:close/>
                <a:moveTo>
                  <a:pt x="2613" y="6713"/>
                </a:moveTo>
                <a:cubicBezTo>
                  <a:pt x="2692" y="6808"/>
                  <a:pt x="2645" y="6919"/>
                  <a:pt x="2661" y="7030"/>
                </a:cubicBezTo>
                <a:lnTo>
                  <a:pt x="2518" y="7173"/>
                </a:lnTo>
                <a:cubicBezTo>
                  <a:pt x="2508" y="7173"/>
                  <a:pt x="2483" y="7180"/>
                  <a:pt x="2463" y="7180"/>
                </a:cubicBezTo>
                <a:cubicBezTo>
                  <a:pt x="2453" y="7180"/>
                  <a:pt x="2444" y="7178"/>
                  <a:pt x="2439" y="7173"/>
                </a:cubicBezTo>
                <a:cubicBezTo>
                  <a:pt x="2376" y="7109"/>
                  <a:pt x="2296" y="7078"/>
                  <a:pt x="2217" y="7046"/>
                </a:cubicBezTo>
                <a:cubicBezTo>
                  <a:pt x="2217" y="7030"/>
                  <a:pt x="2233" y="6998"/>
                  <a:pt x="2233" y="6983"/>
                </a:cubicBezTo>
                <a:lnTo>
                  <a:pt x="2439" y="6983"/>
                </a:lnTo>
                <a:cubicBezTo>
                  <a:pt x="2502" y="6903"/>
                  <a:pt x="2550" y="6808"/>
                  <a:pt x="2613" y="6713"/>
                </a:cubicBezTo>
                <a:close/>
                <a:moveTo>
                  <a:pt x="2708" y="7268"/>
                </a:moveTo>
                <a:cubicBezTo>
                  <a:pt x="2724" y="7283"/>
                  <a:pt x="2740" y="7299"/>
                  <a:pt x="2740" y="7299"/>
                </a:cubicBezTo>
                <a:cubicBezTo>
                  <a:pt x="2724" y="7331"/>
                  <a:pt x="2724" y="7347"/>
                  <a:pt x="2708" y="7378"/>
                </a:cubicBezTo>
                <a:lnTo>
                  <a:pt x="2676" y="7347"/>
                </a:lnTo>
                <a:lnTo>
                  <a:pt x="2676" y="7331"/>
                </a:lnTo>
                <a:cubicBezTo>
                  <a:pt x="2692" y="7315"/>
                  <a:pt x="2692" y="7299"/>
                  <a:pt x="2708" y="7268"/>
                </a:cubicBezTo>
                <a:close/>
                <a:moveTo>
                  <a:pt x="3452" y="7759"/>
                </a:moveTo>
                <a:lnTo>
                  <a:pt x="3484" y="7822"/>
                </a:lnTo>
                <a:lnTo>
                  <a:pt x="3452" y="7854"/>
                </a:lnTo>
                <a:cubicBezTo>
                  <a:pt x="3436" y="7822"/>
                  <a:pt x="3421" y="7806"/>
                  <a:pt x="3421" y="7790"/>
                </a:cubicBezTo>
                <a:cubicBezTo>
                  <a:pt x="3421" y="7774"/>
                  <a:pt x="3452" y="7759"/>
                  <a:pt x="3452" y="7759"/>
                </a:cubicBezTo>
                <a:close/>
                <a:moveTo>
                  <a:pt x="19840" y="7854"/>
                </a:moveTo>
                <a:cubicBezTo>
                  <a:pt x="19840" y="7869"/>
                  <a:pt x="19856" y="7885"/>
                  <a:pt x="19856" y="7917"/>
                </a:cubicBezTo>
                <a:cubicBezTo>
                  <a:pt x="19872" y="7917"/>
                  <a:pt x="19840" y="7933"/>
                  <a:pt x="19840" y="7949"/>
                </a:cubicBezTo>
                <a:cubicBezTo>
                  <a:pt x="19824" y="7933"/>
                  <a:pt x="19808" y="7901"/>
                  <a:pt x="19808" y="7885"/>
                </a:cubicBezTo>
                <a:cubicBezTo>
                  <a:pt x="19808" y="7869"/>
                  <a:pt x="19824" y="7854"/>
                  <a:pt x="19840" y="7854"/>
                </a:cubicBezTo>
                <a:close/>
                <a:moveTo>
                  <a:pt x="25588" y="8044"/>
                </a:moveTo>
                <a:lnTo>
                  <a:pt x="25619" y="8075"/>
                </a:lnTo>
                <a:cubicBezTo>
                  <a:pt x="25604" y="8091"/>
                  <a:pt x="25572" y="8107"/>
                  <a:pt x="25556" y="8107"/>
                </a:cubicBezTo>
                <a:cubicBezTo>
                  <a:pt x="25556" y="8107"/>
                  <a:pt x="25524" y="8091"/>
                  <a:pt x="25524" y="8075"/>
                </a:cubicBezTo>
                <a:lnTo>
                  <a:pt x="25588" y="8044"/>
                </a:lnTo>
                <a:close/>
                <a:moveTo>
                  <a:pt x="25414" y="7727"/>
                </a:moveTo>
                <a:cubicBezTo>
                  <a:pt x="25429" y="7790"/>
                  <a:pt x="25429" y="7838"/>
                  <a:pt x="25429" y="7838"/>
                </a:cubicBezTo>
                <a:lnTo>
                  <a:pt x="25208" y="8139"/>
                </a:lnTo>
                <a:lnTo>
                  <a:pt x="25097" y="8107"/>
                </a:lnTo>
                <a:cubicBezTo>
                  <a:pt x="25034" y="8012"/>
                  <a:pt x="25081" y="7901"/>
                  <a:pt x="25065" y="7790"/>
                </a:cubicBezTo>
                <a:cubicBezTo>
                  <a:pt x="25105" y="7744"/>
                  <a:pt x="25150" y="7734"/>
                  <a:pt x="25198" y="7734"/>
                </a:cubicBezTo>
                <a:cubicBezTo>
                  <a:pt x="25238" y="7734"/>
                  <a:pt x="25281" y="7741"/>
                  <a:pt x="25325" y="7741"/>
                </a:cubicBezTo>
                <a:cubicBezTo>
                  <a:pt x="25355" y="7741"/>
                  <a:pt x="25384" y="7738"/>
                  <a:pt x="25414" y="7727"/>
                </a:cubicBezTo>
                <a:close/>
                <a:moveTo>
                  <a:pt x="3721" y="7743"/>
                </a:moveTo>
                <a:cubicBezTo>
                  <a:pt x="3801" y="7806"/>
                  <a:pt x="3769" y="7869"/>
                  <a:pt x="3769" y="7933"/>
                </a:cubicBezTo>
                <a:cubicBezTo>
                  <a:pt x="3793" y="7925"/>
                  <a:pt x="3813" y="7921"/>
                  <a:pt x="3832" y="7921"/>
                </a:cubicBezTo>
                <a:cubicBezTo>
                  <a:pt x="3852" y="7921"/>
                  <a:pt x="3872" y="7925"/>
                  <a:pt x="3896" y="7933"/>
                </a:cubicBezTo>
                <a:cubicBezTo>
                  <a:pt x="3927" y="7949"/>
                  <a:pt x="3943" y="7996"/>
                  <a:pt x="3959" y="8028"/>
                </a:cubicBezTo>
                <a:cubicBezTo>
                  <a:pt x="3991" y="8028"/>
                  <a:pt x="4022" y="8059"/>
                  <a:pt x="4038" y="8075"/>
                </a:cubicBezTo>
                <a:cubicBezTo>
                  <a:pt x="4016" y="8093"/>
                  <a:pt x="3999" y="8101"/>
                  <a:pt x="3987" y="8101"/>
                </a:cubicBezTo>
                <a:cubicBezTo>
                  <a:pt x="3958" y="8101"/>
                  <a:pt x="3954" y="8053"/>
                  <a:pt x="3943" y="7996"/>
                </a:cubicBezTo>
                <a:cubicBezTo>
                  <a:pt x="3896" y="8044"/>
                  <a:pt x="3832" y="8091"/>
                  <a:pt x="3769" y="8123"/>
                </a:cubicBezTo>
                <a:cubicBezTo>
                  <a:pt x="3721" y="8139"/>
                  <a:pt x="3674" y="8170"/>
                  <a:pt x="3626" y="8202"/>
                </a:cubicBezTo>
                <a:lnTo>
                  <a:pt x="3516" y="8075"/>
                </a:lnTo>
                <a:cubicBezTo>
                  <a:pt x="3531" y="7996"/>
                  <a:pt x="3595" y="7949"/>
                  <a:pt x="3674" y="7933"/>
                </a:cubicBezTo>
                <a:lnTo>
                  <a:pt x="3579" y="7759"/>
                </a:lnTo>
                <a:lnTo>
                  <a:pt x="3721" y="7743"/>
                </a:lnTo>
                <a:close/>
                <a:moveTo>
                  <a:pt x="22939" y="8226"/>
                </a:moveTo>
                <a:cubicBezTo>
                  <a:pt x="22952" y="8226"/>
                  <a:pt x="22965" y="8228"/>
                  <a:pt x="22975" y="8234"/>
                </a:cubicBezTo>
                <a:cubicBezTo>
                  <a:pt x="22991" y="8234"/>
                  <a:pt x="23007" y="8281"/>
                  <a:pt x="23007" y="8281"/>
                </a:cubicBezTo>
                <a:cubicBezTo>
                  <a:pt x="23007" y="8297"/>
                  <a:pt x="22975" y="8313"/>
                  <a:pt x="22975" y="8313"/>
                </a:cubicBezTo>
                <a:cubicBezTo>
                  <a:pt x="22944" y="8313"/>
                  <a:pt x="22896" y="8313"/>
                  <a:pt x="22864" y="8297"/>
                </a:cubicBezTo>
                <a:lnTo>
                  <a:pt x="22864" y="8234"/>
                </a:lnTo>
                <a:lnTo>
                  <a:pt x="22849" y="8234"/>
                </a:lnTo>
                <a:cubicBezTo>
                  <a:pt x="22880" y="8234"/>
                  <a:pt x="22912" y="8226"/>
                  <a:pt x="22939" y="8226"/>
                </a:cubicBezTo>
                <a:close/>
                <a:moveTo>
                  <a:pt x="20854" y="8313"/>
                </a:moveTo>
                <a:cubicBezTo>
                  <a:pt x="20869" y="8329"/>
                  <a:pt x="20885" y="8344"/>
                  <a:pt x="20885" y="8344"/>
                </a:cubicBezTo>
                <a:cubicBezTo>
                  <a:pt x="20885" y="8376"/>
                  <a:pt x="20869" y="8392"/>
                  <a:pt x="20854" y="8424"/>
                </a:cubicBezTo>
                <a:lnTo>
                  <a:pt x="20822" y="8376"/>
                </a:lnTo>
                <a:cubicBezTo>
                  <a:pt x="20838" y="8360"/>
                  <a:pt x="20854" y="8344"/>
                  <a:pt x="20854" y="8313"/>
                </a:cubicBezTo>
                <a:close/>
                <a:moveTo>
                  <a:pt x="22310" y="8218"/>
                </a:moveTo>
                <a:cubicBezTo>
                  <a:pt x="22374" y="8281"/>
                  <a:pt x="22421" y="8329"/>
                  <a:pt x="22500" y="8392"/>
                </a:cubicBezTo>
                <a:lnTo>
                  <a:pt x="22279" y="8439"/>
                </a:lnTo>
                <a:lnTo>
                  <a:pt x="22310" y="8218"/>
                </a:lnTo>
                <a:close/>
                <a:moveTo>
                  <a:pt x="27963" y="8439"/>
                </a:moveTo>
                <a:cubicBezTo>
                  <a:pt x="27979" y="8439"/>
                  <a:pt x="28010" y="8455"/>
                  <a:pt x="28026" y="8455"/>
                </a:cubicBezTo>
                <a:lnTo>
                  <a:pt x="27994" y="8503"/>
                </a:lnTo>
                <a:lnTo>
                  <a:pt x="27931" y="8455"/>
                </a:lnTo>
                <a:cubicBezTo>
                  <a:pt x="27947" y="8455"/>
                  <a:pt x="27963" y="8439"/>
                  <a:pt x="27963" y="8439"/>
                </a:cubicBezTo>
                <a:close/>
                <a:moveTo>
                  <a:pt x="26047" y="8408"/>
                </a:moveTo>
                <a:cubicBezTo>
                  <a:pt x="26063" y="8424"/>
                  <a:pt x="26079" y="8439"/>
                  <a:pt x="26079" y="8439"/>
                </a:cubicBezTo>
                <a:cubicBezTo>
                  <a:pt x="26063" y="8471"/>
                  <a:pt x="26063" y="8487"/>
                  <a:pt x="26047" y="8519"/>
                </a:cubicBezTo>
                <a:lnTo>
                  <a:pt x="26015" y="8471"/>
                </a:lnTo>
                <a:cubicBezTo>
                  <a:pt x="26015" y="8455"/>
                  <a:pt x="26047" y="8439"/>
                  <a:pt x="26047" y="8408"/>
                </a:cubicBezTo>
                <a:close/>
                <a:moveTo>
                  <a:pt x="27409" y="8534"/>
                </a:moveTo>
                <a:cubicBezTo>
                  <a:pt x="27424" y="8534"/>
                  <a:pt x="27456" y="8550"/>
                  <a:pt x="27472" y="8550"/>
                </a:cubicBezTo>
                <a:lnTo>
                  <a:pt x="27440" y="8598"/>
                </a:lnTo>
                <a:lnTo>
                  <a:pt x="27377" y="8550"/>
                </a:lnTo>
                <a:lnTo>
                  <a:pt x="27409" y="8534"/>
                </a:lnTo>
                <a:close/>
                <a:moveTo>
                  <a:pt x="27002" y="8601"/>
                </a:moveTo>
                <a:cubicBezTo>
                  <a:pt x="27034" y="8601"/>
                  <a:pt x="27072" y="8626"/>
                  <a:pt x="27124" y="8661"/>
                </a:cubicBezTo>
                <a:cubicBezTo>
                  <a:pt x="27081" y="8686"/>
                  <a:pt x="27048" y="8703"/>
                  <a:pt x="27016" y="8703"/>
                </a:cubicBezTo>
                <a:cubicBezTo>
                  <a:pt x="26989" y="8703"/>
                  <a:pt x="26963" y="8690"/>
                  <a:pt x="26934" y="8661"/>
                </a:cubicBezTo>
                <a:cubicBezTo>
                  <a:pt x="26955" y="8618"/>
                  <a:pt x="26977" y="8601"/>
                  <a:pt x="27002" y="8601"/>
                </a:cubicBezTo>
                <a:close/>
                <a:moveTo>
                  <a:pt x="3680" y="8697"/>
                </a:moveTo>
                <a:cubicBezTo>
                  <a:pt x="3710" y="8697"/>
                  <a:pt x="3745" y="8716"/>
                  <a:pt x="3785" y="8740"/>
                </a:cubicBezTo>
                <a:cubicBezTo>
                  <a:pt x="3740" y="8785"/>
                  <a:pt x="3706" y="8804"/>
                  <a:pt x="3675" y="8804"/>
                </a:cubicBezTo>
                <a:cubicBezTo>
                  <a:pt x="3652" y="8804"/>
                  <a:pt x="3631" y="8793"/>
                  <a:pt x="3611" y="8772"/>
                </a:cubicBezTo>
                <a:cubicBezTo>
                  <a:pt x="3626" y="8716"/>
                  <a:pt x="3650" y="8697"/>
                  <a:pt x="3680" y="8697"/>
                </a:cubicBezTo>
                <a:close/>
                <a:moveTo>
                  <a:pt x="25208" y="8804"/>
                </a:moveTo>
                <a:cubicBezTo>
                  <a:pt x="25208" y="8804"/>
                  <a:pt x="25224" y="8819"/>
                  <a:pt x="25224" y="8819"/>
                </a:cubicBezTo>
                <a:cubicBezTo>
                  <a:pt x="25224" y="8851"/>
                  <a:pt x="25208" y="8867"/>
                  <a:pt x="25208" y="8899"/>
                </a:cubicBezTo>
                <a:lnTo>
                  <a:pt x="25176" y="8851"/>
                </a:lnTo>
                <a:lnTo>
                  <a:pt x="25208" y="8804"/>
                </a:lnTo>
                <a:close/>
                <a:moveTo>
                  <a:pt x="18558" y="8677"/>
                </a:moveTo>
                <a:cubicBezTo>
                  <a:pt x="18558" y="8756"/>
                  <a:pt x="18589" y="8819"/>
                  <a:pt x="18589" y="8867"/>
                </a:cubicBezTo>
                <a:cubicBezTo>
                  <a:pt x="18527" y="8901"/>
                  <a:pt x="18471" y="8909"/>
                  <a:pt x="18415" y="8909"/>
                </a:cubicBezTo>
                <a:cubicBezTo>
                  <a:pt x="18374" y="8909"/>
                  <a:pt x="18333" y="8905"/>
                  <a:pt x="18290" y="8905"/>
                </a:cubicBezTo>
                <a:cubicBezTo>
                  <a:pt x="18259" y="8905"/>
                  <a:pt x="18227" y="8907"/>
                  <a:pt x="18193" y="8914"/>
                </a:cubicBezTo>
                <a:cubicBezTo>
                  <a:pt x="18230" y="8822"/>
                  <a:pt x="18283" y="8811"/>
                  <a:pt x="18336" y="8811"/>
                </a:cubicBezTo>
                <a:cubicBezTo>
                  <a:pt x="18355" y="8811"/>
                  <a:pt x="18374" y="8812"/>
                  <a:pt x="18392" y="8812"/>
                </a:cubicBezTo>
                <a:cubicBezTo>
                  <a:pt x="18411" y="8812"/>
                  <a:pt x="18430" y="8810"/>
                  <a:pt x="18447" y="8804"/>
                </a:cubicBezTo>
                <a:lnTo>
                  <a:pt x="18542" y="8677"/>
                </a:lnTo>
                <a:close/>
                <a:moveTo>
                  <a:pt x="27155" y="8883"/>
                </a:moveTo>
                <a:cubicBezTo>
                  <a:pt x="27155" y="8914"/>
                  <a:pt x="27171" y="8930"/>
                  <a:pt x="27171" y="8946"/>
                </a:cubicBezTo>
                <a:cubicBezTo>
                  <a:pt x="27187" y="8962"/>
                  <a:pt x="27155" y="8978"/>
                  <a:pt x="27155" y="8978"/>
                </a:cubicBezTo>
                <a:lnTo>
                  <a:pt x="27124" y="8930"/>
                </a:lnTo>
                <a:lnTo>
                  <a:pt x="27155" y="8883"/>
                </a:lnTo>
                <a:close/>
                <a:moveTo>
                  <a:pt x="3547" y="8360"/>
                </a:moveTo>
                <a:cubicBezTo>
                  <a:pt x="3611" y="8408"/>
                  <a:pt x="3563" y="8487"/>
                  <a:pt x="3579" y="8550"/>
                </a:cubicBezTo>
                <a:lnTo>
                  <a:pt x="3579" y="8566"/>
                </a:lnTo>
                <a:lnTo>
                  <a:pt x="3072" y="9089"/>
                </a:lnTo>
                <a:cubicBezTo>
                  <a:pt x="2993" y="9041"/>
                  <a:pt x="3041" y="8946"/>
                  <a:pt x="3025" y="8883"/>
                </a:cubicBezTo>
                <a:cubicBezTo>
                  <a:pt x="3088" y="8772"/>
                  <a:pt x="3199" y="8740"/>
                  <a:pt x="3310" y="8677"/>
                </a:cubicBezTo>
                <a:lnTo>
                  <a:pt x="3310" y="8487"/>
                </a:lnTo>
                <a:lnTo>
                  <a:pt x="3547" y="8360"/>
                </a:lnTo>
                <a:close/>
                <a:moveTo>
                  <a:pt x="26221" y="8614"/>
                </a:moveTo>
                <a:lnTo>
                  <a:pt x="26300" y="8693"/>
                </a:lnTo>
                <a:lnTo>
                  <a:pt x="26585" y="8693"/>
                </a:lnTo>
                <a:cubicBezTo>
                  <a:pt x="26617" y="8740"/>
                  <a:pt x="26696" y="8772"/>
                  <a:pt x="26585" y="8788"/>
                </a:cubicBezTo>
                <a:cubicBezTo>
                  <a:pt x="26538" y="8804"/>
                  <a:pt x="26506" y="8883"/>
                  <a:pt x="26459" y="8930"/>
                </a:cubicBezTo>
                <a:cubicBezTo>
                  <a:pt x="26487" y="8909"/>
                  <a:pt x="26515" y="8891"/>
                  <a:pt x="26545" y="8874"/>
                </a:cubicBezTo>
                <a:lnTo>
                  <a:pt x="26545" y="8874"/>
                </a:lnTo>
                <a:cubicBezTo>
                  <a:pt x="26471" y="8974"/>
                  <a:pt x="26496" y="9000"/>
                  <a:pt x="26522" y="9025"/>
                </a:cubicBezTo>
                <a:lnTo>
                  <a:pt x="26395" y="9152"/>
                </a:lnTo>
                <a:cubicBezTo>
                  <a:pt x="26300" y="9152"/>
                  <a:pt x="26364" y="9057"/>
                  <a:pt x="26332" y="9025"/>
                </a:cubicBezTo>
                <a:cubicBezTo>
                  <a:pt x="26300" y="8978"/>
                  <a:pt x="26253" y="8930"/>
                  <a:pt x="26205" y="8883"/>
                </a:cubicBezTo>
                <a:lnTo>
                  <a:pt x="26094" y="8978"/>
                </a:lnTo>
                <a:cubicBezTo>
                  <a:pt x="25984" y="8978"/>
                  <a:pt x="25952" y="8883"/>
                  <a:pt x="25889" y="8851"/>
                </a:cubicBezTo>
                <a:lnTo>
                  <a:pt x="25889" y="8629"/>
                </a:lnTo>
                <a:cubicBezTo>
                  <a:pt x="25905" y="8621"/>
                  <a:pt x="25919" y="8618"/>
                  <a:pt x="25931" y="8618"/>
                </a:cubicBezTo>
                <a:cubicBezTo>
                  <a:pt x="25987" y="8618"/>
                  <a:pt x="26003" y="8693"/>
                  <a:pt x="26094" y="8693"/>
                </a:cubicBezTo>
                <a:lnTo>
                  <a:pt x="26221" y="8614"/>
                </a:lnTo>
                <a:close/>
                <a:moveTo>
                  <a:pt x="21978" y="9073"/>
                </a:moveTo>
                <a:cubicBezTo>
                  <a:pt x="21978" y="9104"/>
                  <a:pt x="21994" y="9120"/>
                  <a:pt x="21994" y="9152"/>
                </a:cubicBezTo>
                <a:cubicBezTo>
                  <a:pt x="22009" y="9152"/>
                  <a:pt x="21978" y="9168"/>
                  <a:pt x="21978" y="9184"/>
                </a:cubicBezTo>
                <a:cubicBezTo>
                  <a:pt x="21962" y="9152"/>
                  <a:pt x="21946" y="9136"/>
                  <a:pt x="21946" y="9104"/>
                </a:cubicBezTo>
                <a:cubicBezTo>
                  <a:pt x="21946" y="9104"/>
                  <a:pt x="21962" y="9089"/>
                  <a:pt x="21978" y="9073"/>
                </a:cubicBezTo>
                <a:close/>
                <a:moveTo>
                  <a:pt x="26870" y="8788"/>
                </a:moveTo>
                <a:cubicBezTo>
                  <a:pt x="26949" y="8835"/>
                  <a:pt x="26902" y="8930"/>
                  <a:pt x="26918" y="9041"/>
                </a:cubicBezTo>
                <a:lnTo>
                  <a:pt x="26775" y="9184"/>
                </a:lnTo>
                <a:cubicBezTo>
                  <a:pt x="26747" y="9042"/>
                  <a:pt x="26629" y="8963"/>
                  <a:pt x="26628" y="8835"/>
                </a:cubicBezTo>
                <a:lnTo>
                  <a:pt x="26628" y="8835"/>
                </a:lnTo>
                <a:cubicBezTo>
                  <a:pt x="26707" y="8803"/>
                  <a:pt x="26789" y="8788"/>
                  <a:pt x="26870" y="8788"/>
                </a:cubicBezTo>
                <a:close/>
                <a:moveTo>
                  <a:pt x="22880" y="8614"/>
                </a:moveTo>
                <a:cubicBezTo>
                  <a:pt x="22944" y="8677"/>
                  <a:pt x="23023" y="8724"/>
                  <a:pt x="23118" y="8740"/>
                </a:cubicBezTo>
                <a:lnTo>
                  <a:pt x="23118" y="9057"/>
                </a:lnTo>
                <a:cubicBezTo>
                  <a:pt x="23072" y="9089"/>
                  <a:pt x="23027" y="9095"/>
                  <a:pt x="22982" y="9095"/>
                </a:cubicBezTo>
                <a:cubicBezTo>
                  <a:pt x="22956" y="9095"/>
                  <a:pt x="22930" y="9093"/>
                  <a:pt x="22904" y="9093"/>
                </a:cubicBezTo>
                <a:cubicBezTo>
                  <a:pt x="22864" y="9093"/>
                  <a:pt x="22825" y="9098"/>
                  <a:pt x="22785" y="9120"/>
                </a:cubicBezTo>
                <a:lnTo>
                  <a:pt x="22706" y="9184"/>
                </a:lnTo>
                <a:lnTo>
                  <a:pt x="22611" y="9104"/>
                </a:lnTo>
                <a:lnTo>
                  <a:pt x="22500" y="9199"/>
                </a:lnTo>
                <a:cubicBezTo>
                  <a:pt x="22484" y="9136"/>
                  <a:pt x="22484" y="9089"/>
                  <a:pt x="22469" y="9025"/>
                </a:cubicBezTo>
                <a:lnTo>
                  <a:pt x="22722" y="8978"/>
                </a:lnTo>
                <a:cubicBezTo>
                  <a:pt x="22785" y="8867"/>
                  <a:pt x="22833" y="8740"/>
                  <a:pt x="22880" y="8614"/>
                </a:cubicBezTo>
                <a:close/>
                <a:moveTo>
                  <a:pt x="21059" y="9089"/>
                </a:moveTo>
                <a:cubicBezTo>
                  <a:pt x="21075" y="9136"/>
                  <a:pt x="21075" y="9168"/>
                  <a:pt x="21075" y="9215"/>
                </a:cubicBezTo>
                <a:cubicBezTo>
                  <a:pt x="21075" y="9231"/>
                  <a:pt x="21028" y="9247"/>
                  <a:pt x="21028" y="9247"/>
                </a:cubicBezTo>
                <a:cubicBezTo>
                  <a:pt x="21012" y="9247"/>
                  <a:pt x="20996" y="9231"/>
                  <a:pt x="20996" y="9215"/>
                </a:cubicBezTo>
                <a:cubicBezTo>
                  <a:pt x="20996" y="9184"/>
                  <a:pt x="21012" y="9136"/>
                  <a:pt x="21012" y="9089"/>
                </a:cubicBezTo>
                <a:close/>
                <a:moveTo>
                  <a:pt x="20759" y="9009"/>
                </a:moveTo>
                <a:lnTo>
                  <a:pt x="20885" y="9247"/>
                </a:lnTo>
                <a:cubicBezTo>
                  <a:pt x="20858" y="9281"/>
                  <a:pt x="20825" y="9291"/>
                  <a:pt x="20789" y="9291"/>
                </a:cubicBezTo>
                <a:cubicBezTo>
                  <a:pt x="20741" y="9291"/>
                  <a:pt x="20686" y="9272"/>
                  <a:pt x="20632" y="9263"/>
                </a:cubicBezTo>
                <a:cubicBezTo>
                  <a:pt x="20632" y="9231"/>
                  <a:pt x="20616" y="9184"/>
                  <a:pt x="20616" y="9152"/>
                </a:cubicBezTo>
                <a:lnTo>
                  <a:pt x="20759" y="9009"/>
                </a:lnTo>
                <a:close/>
                <a:moveTo>
                  <a:pt x="21455" y="9089"/>
                </a:moveTo>
                <a:lnTo>
                  <a:pt x="21661" y="9247"/>
                </a:lnTo>
                <a:lnTo>
                  <a:pt x="21598" y="9374"/>
                </a:lnTo>
                <a:lnTo>
                  <a:pt x="21503" y="9374"/>
                </a:lnTo>
                <a:cubicBezTo>
                  <a:pt x="21471" y="9310"/>
                  <a:pt x="21455" y="9279"/>
                  <a:pt x="21408" y="9184"/>
                </a:cubicBezTo>
                <a:cubicBezTo>
                  <a:pt x="21360" y="9089"/>
                  <a:pt x="21360" y="9089"/>
                  <a:pt x="21455" y="9089"/>
                </a:cubicBezTo>
                <a:close/>
                <a:moveTo>
                  <a:pt x="9200" y="9271"/>
                </a:moveTo>
                <a:cubicBezTo>
                  <a:pt x="9233" y="9271"/>
                  <a:pt x="9236" y="9327"/>
                  <a:pt x="9247" y="9374"/>
                </a:cubicBezTo>
                <a:cubicBezTo>
                  <a:pt x="9250" y="9371"/>
                  <a:pt x="9254" y="9369"/>
                  <a:pt x="9258" y="9369"/>
                </a:cubicBezTo>
                <a:cubicBezTo>
                  <a:pt x="9275" y="9369"/>
                  <a:pt x="9301" y="9392"/>
                  <a:pt x="9327" y="9405"/>
                </a:cubicBezTo>
                <a:cubicBezTo>
                  <a:pt x="9299" y="9423"/>
                  <a:pt x="9281" y="9431"/>
                  <a:pt x="9269" y="9431"/>
                </a:cubicBezTo>
                <a:cubicBezTo>
                  <a:pt x="9238" y="9431"/>
                  <a:pt x="9243" y="9383"/>
                  <a:pt x="9232" y="9326"/>
                </a:cubicBezTo>
                <a:cubicBezTo>
                  <a:pt x="9223" y="9330"/>
                  <a:pt x="9215" y="9332"/>
                  <a:pt x="9206" y="9332"/>
                </a:cubicBezTo>
                <a:cubicBezTo>
                  <a:pt x="9184" y="9332"/>
                  <a:pt x="9164" y="9318"/>
                  <a:pt x="9152" y="9294"/>
                </a:cubicBezTo>
                <a:cubicBezTo>
                  <a:pt x="9173" y="9278"/>
                  <a:pt x="9188" y="9271"/>
                  <a:pt x="9200" y="9271"/>
                </a:cubicBezTo>
                <a:close/>
                <a:moveTo>
                  <a:pt x="9010" y="9358"/>
                </a:moveTo>
                <a:cubicBezTo>
                  <a:pt x="9026" y="9389"/>
                  <a:pt x="9026" y="9405"/>
                  <a:pt x="9042" y="9421"/>
                </a:cubicBezTo>
                <a:cubicBezTo>
                  <a:pt x="9042" y="9437"/>
                  <a:pt x="9010" y="9453"/>
                  <a:pt x="9010" y="9453"/>
                </a:cubicBezTo>
                <a:cubicBezTo>
                  <a:pt x="8994" y="9437"/>
                  <a:pt x="8994" y="9421"/>
                  <a:pt x="8978" y="9389"/>
                </a:cubicBezTo>
                <a:cubicBezTo>
                  <a:pt x="8978" y="9389"/>
                  <a:pt x="8994" y="9374"/>
                  <a:pt x="9010" y="9358"/>
                </a:cubicBezTo>
                <a:close/>
                <a:moveTo>
                  <a:pt x="21139" y="9358"/>
                </a:moveTo>
                <a:cubicBezTo>
                  <a:pt x="21154" y="9389"/>
                  <a:pt x="21154" y="9405"/>
                  <a:pt x="21170" y="9421"/>
                </a:cubicBezTo>
                <a:cubicBezTo>
                  <a:pt x="21170" y="9437"/>
                  <a:pt x="21154" y="9453"/>
                  <a:pt x="21139" y="9453"/>
                </a:cubicBezTo>
                <a:lnTo>
                  <a:pt x="21107" y="9405"/>
                </a:lnTo>
                <a:lnTo>
                  <a:pt x="21139" y="9358"/>
                </a:lnTo>
                <a:close/>
                <a:moveTo>
                  <a:pt x="24559" y="9358"/>
                </a:moveTo>
                <a:lnTo>
                  <a:pt x="24590" y="9421"/>
                </a:lnTo>
                <a:lnTo>
                  <a:pt x="24559" y="9453"/>
                </a:lnTo>
                <a:cubicBezTo>
                  <a:pt x="24559" y="9437"/>
                  <a:pt x="24543" y="9421"/>
                  <a:pt x="24527" y="9389"/>
                </a:cubicBezTo>
                <a:cubicBezTo>
                  <a:pt x="24527" y="9389"/>
                  <a:pt x="24559" y="9374"/>
                  <a:pt x="24559" y="9358"/>
                </a:cubicBezTo>
                <a:close/>
                <a:moveTo>
                  <a:pt x="25208" y="9358"/>
                </a:moveTo>
                <a:lnTo>
                  <a:pt x="25239" y="9421"/>
                </a:lnTo>
                <a:lnTo>
                  <a:pt x="25208" y="9453"/>
                </a:lnTo>
                <a:cubicBezTo>
                  <a:pt x="25192" y="9437"/>
                  <a:pt x="25192" y="9421"/>
                  <a:pt x="25176" y="9389"/>
                </a:cubicBezTo>
                <a:cubicBezTo>
                  <a:pt x="25176" y="9389"/>
                  <a:pt x="25208" y="9374"/>
                  <a:pt x="25208" y="9358"/>
                </a:cubicBezTo>
                <a:close/>
                <a:moveTo>
                  <a:pt x="2122" y="9374"/>
                </a:moveTo>
                <a:lnTo>
                  <a:pt x="2122" y="9374"/>
                </a:lnTo>
                <a:cubicBezTo>
                  <a:pt x="2106" y="9405"/>
                  <a:pt x="2091" y="9437"/>
                  <a:pt x="2059" y="9469"/>
                </a:cubicBezTo>
                <a:cubicBezTo>
                  <a:pt x="1996" y="9389"/>
                  <a:pt x="2075" y="9389"/>
                  <a:pt x="2122" y="9374"/>
                </a:cubicBezTo>
                <a:close/>
                <a:moveTo>
                  <a:pt x="9469" y="9279"/>
                </a:moveTo>
                <a:cubicBezTo>
                  <a:pt x="9501" y="9326"/>
                  <a:pt x="9580" y="9358"/>
                  <a:pt x="9596" y="9453"/>
                </a:cubicBezTo>
                <a:lnTo>
                  <a:pt x="9580" y="9453"/>
                </a:lnTo>
                <a:lnTo>
                  <a:pt x="9469" y="9469"/>
                </a:lnTo>
                <a:cubicBezTo>
                  <a:pt x="9390" y="9421"/>
                  <a:pt x="9390" y="9326"/>
                  <a:pt x="9469" y="9279"/>
                </a:cubicBezTo>
                <a:close/>
                <a:moveTo>
                  <a:pt x="19555" y="9279"/>
                </a:moveTo>
                <a:cubicBezTo>
                  <a:pt x="19618" y="9342"/>
                  <a:pt x="19650" y="9389"/>
                  <a:pt x="19713" y="9453"/>
                </a:cubicBezTo>
                <a:cubicBezTo>
                  <a:pt x="19666" y="9469"/>
                  <a:pt x="19603" y="9469"/>
                  <a:pt x="19555" y="9469"/>
                </a:cubicBezTo>
                <a:cubicBezTo>
                  <a:pt x="19508" y="9469"/>
                  <a:pt x="19456" y="9476"/>
                  <a:pt x="19405" y="9476"/>
                </a:cubicBezTo>
                <a:cubicBezTo>
                  <a:pt x="19353" y="9476"/>
                  <a:pt x="19302" y="9469"/>
                  <a:pt x="19254" y="9437"/>
                </a:cubicBezTo>
                <a:cubicBezTo>
                  <a:pt x="19270" y="9374"/>
                  <a:pt x="19318" y="9326"/>
                  <a:pt x="19381" y="9294"/>
                </a:cubicBezTo>
                <a:lnTo>
                  <a:pt x="19460" y="9374"/>
                </a:lnTo>
                <a:lnTo>
                  <a:pt x="19555" y="9279"/>
                </a:lnTo>
                <a:close/>
                <a:moveTo>
                  <a:pt x="5036" y="9358"/>
                </a:moveTo>
                <a:lnTo>
                  <a:pt x="5036" y="9358"/>
                </a:lnTo>
                <a:cubicBezTo>
                  <a:pt x="5099" y="9437"/>
                  <a:pt x="5099" y="9500"/>
                  <a:pt x="5052" y="9548"/>
                </a:cubicBezTo>
                <a:cubicBezTo>
                  <a:pt x="4941" y="9516"/>
                  <a:pt x="4972" y="9453"/>
                  <a:pt x="5036" y="9358"/>
                </a:cubicBezTo>
                <a:close/>
                <a:moveTo>
                  <a:pt x="12984" y="9453"/>
                </a:moveTo>
                <a:lnTo>
                  <a:pt x="13032" y="9500"/>
                </a:lnTo>
                <a:cubicBezTo>
                  <a:pt x="13016" y="9516"/>
                  <a:pt x="13000" y="9532"/>
                  <a:pt x="12984" y="9564"/>
                </a:cubicBezTo>
                <a:cubicBezTo>
                  <a:pt x="12984" y="9548"/>
                  <a:pt x="12968" y="9532"/>
                  <a:pt x="12968" y="9532"/>
                </a:cubicBezTo>
                <a:cubicBezTo>
                  <a:pt x="12968" y="9500"/>
                  <a:pt x="12984" y="9484"/>
                  <a:pt x="12984" y="9453"/>
                </a:cubicBezTo>
                <a:close/>
                <a:moveTo>
                  <a:pt x="3785" y="8883"/>
                </a:moveTo>
                <a:lnTo>
                  <a:pt x="3785" y="8899"/>
                </a:lnTo>
                <a:lnTo>
                  <a:pt x="3880" y="8978"/>
                </a:lnTo>
                <a:lnTo>
                  <a:pt x="4054" y="8883"/>
                </a:lnTo>
                <a:lnTo>
                  <a:pt x="4054" y="8883"/>
                </a:lnTo>
                <a:cubicBezTo>
                  <a:pt x="4165" y="8994"/>
                  <a:pt x="4117" y="9057"/>
                  <a:pt x="4022" y="9120"/>
                </a:cubicBezTo>
                <a:lnTo>
                  <a:pt x="4022" y="9405"/>
                </a:lnTo>
                <a:cubicBezTo>
                  <a:pt x="3991" y="9453"/>
                  <a:pt x="3943" y="9500"/>
                  <a:pt x="3896" y="9548"/>
                </a:cubicBezTo>
                <a:cubicBezTo>
                  <a:pt x="3853" y="9560"/>
                  <a:pt x="3811" y="9565"/>
                  <a:pt x="3769" y="9565"/>
                </a:cubicBezTo>
                <a:cubicBezTo>
                  <a:pt x="3700" y="9565"/>
                  <a:pt x="3632" y="9551"/>
                  <a:pt x="3563" y="9532"/>
                </a:cubicBezTo>
                <a:lnTo>
                  <a:pt x="3642" y="9421"/>
                </a:lnTo>
                <a:lnTo>
                  <a:pt x="3563" y="9326"/>
                </a:lnTo>
                <a:lnTo>
                  <a:pt x="3563" y="9199"/>
                </a:lnTo>
                <a:lnTo>
                  <a:pt x="3373" y="9104"/>
                </a:lnTo>
                <a:lnTo>
                  <a:pt x="3516" y="8978"/>
                </a:lnTo>
                <a:lnTo>
                  <a:pt x="3579" y="9025"/>
                </a:lnTo>
                <a:cubicBezTo>
                  <a:pt x="3595" y="9041"/>
                  <a:pt x="3603" y="9049"/>
                  <a:pt x="3613" y="9049"/>
                </a:cubicBezTo>
                <a:cubicBezTo>
                  <a:pt x="3623" y="9049"/>
                  <a:pt x="3634" y="9041"/>
                  <a:pt x="3658" y="9025"/>
                </a:cubicBezTo>
                <a:cubicBezTo>
                  <a:pt x="3690" y="8978"/>
                  <a:pt x="3737" y="8930"/>
                  <a:pt x="3785" y="8883"/>
                </a:cubicBezTo>
                <a:close/>
                <a:moveTo>
                  <a:pt x="24828" y="9294"/>
                </a:moveTo>
                <a:cubicBezTo>
                  <a:pt x="24891" y="9342"/>
                  <a:pt x="24923" y="9389"/>
                  <a:pt x="24970" y="9421"/>
                </a:cubicBezTo>
                <a:cubicBezTo>
                  <a:pt x="24984" y="9506"/>
                  <a:pt x="24973" y="9566"/>
                  <a:pt x="24857" y="9566"/>
                </a:cubicBezTo>
                <a:cubicBezTo>
                  <a:pt x="24843" y="9566"/>
                  <a:pt x="24828" y="9565"/>
                  <a:pt x="24812" y="9564"/>
                </a:cubicBezTo>
                <a:lnTo>
                  <a:pt x="24717" y="9405"/>
                </a:lnTo>
                <a:lnTo>
                  <a:pt x="24828" y="9294"/>
                </a:lnTo>
                <a:close/>
                <a:moveTo>
                  <a:pt x="25762" y="9199"/>
                </a:moveTo>
                <a:cubicBezTo>
                  <a:pt x="25873" y="9310"/>
                  <a:pt x="25730" y="9358"/>
                  <a:pt x="25714" y="9437"/>
                </a:cubicBezTo>
                <a:lnTo>
                  <a:pt x="25904" y="9516"/>
                </a:lnTo>
                <a:cubicBezTo>
                  <a:pt x="25821" y="9552"/>
                  <a:pt x="25738" y="9569"/>
                  <a:pt x="25655" y="9569"/>
                </a:cubicBezTo>
                <a:cubicBezTo>
                  <a:pt x="25627" y="9569"/>
                  <a:pt x="25600" y="9567"/>
                  <a:pt x="25572" y="9564"/>
                </a:cubicBezTo>
                <a:cubicBezTo>
                  <a:pt x="25551" y="9568"/>
                  <a:pt x="25530" y="9570"/>
                  <a:pt x="25508" y="9570"/>
                </a:cubicBezTo>
                <a:cubicBezTo>
                  <a:pt x="25450" y="9570"/>
                  <a:pt x="25392" y="9555"/>
                  <a:pt x="25334" y="9532"/>
                </a:cubicBezTo>
                <a:lnTo>
                  <a:pt x="25319" y="9532"/>
                </a:lnTo>
                <a:cubicBezTo>
                  <a:pt x="25398" y="9453"/>
                  <a:pt x="25509" y="9453"/>
                  <a:pt x="25572" y="9358"/>
                </a:cubicBezTo>
                <a:cubicBezTo>
                  <a:pt x="25619" y="9279"/>
                  <a:pt x="25683" y="9231"/>
                  <a:pt x="25762" y="9199"/>
                </a:cubicBezTo>
                <a:close/>
                <a:moveTo>
                  <a:pt x="2535" y="9122"/>
                </a:moveTo>
                <a:cubicBezTo>
                  <a:pt x="2629" y="9233"/>
                  <a:pt x="2676" y="9390"/>
                  <a:pt x="2661" y="9532"/>
                </a:cubicBezTo>
                <a:cubicBezTo>
                  <a:pt x="2621" y="9564"/>
                  <a:pt x="2581" y="9567"/>
                  <a:pt x="2544" y="9567"/>
                </a:cubicBezTo>
                <a:cubicBezTo>
                  <a:pt x="2531" y="9567"/>
                  <a:pt x="2519" y="9567"/>
                  <a:pt x="2507" y="9567"/>
                </a:cubicBezTo>
                <a:cubicBezTo>
                  <a:pt x="2483" y="9567"/>
                  <a:pt x="2460" y="9569"/>
                  <a:pt x="2439" y="9579"/>
                </a:cubicBezTo>
                <a:cubicBezTo>
                  <a:pt x="2328" y="9469"/>
                  <a:pt x="2407" y="9405"/>
                  <a:pt x="2486" y="9342"/>
                </a:cubicBezTo>
                <a:cubicBezTo>
                  <a:pt x="2455" y="9326"/>
                  <a:pt x="2439" y="9294"/>
                  <a:pt x="2423" y="9263"/>
                </a:cubicBezTo>
                <a:cubicBezTo>
                  <a:pt x="2407" y="9247"/>
                  <a:pt x="2391" y="9215"/>
                  <a:pt x="2391" y="9199"/>
                </a:cubicBezTo>
                <a:cubicBezTo>
                  <a:pt x="2460" y="9158"/>
                  <a:pt x="2528" y="9129"/>
                  <a:pt x="2535" y="9122"/>
                </a:cubicBezTo>
                <a:close/>
                <a:moveTo>
                  <a:pt x="10087" y="9136"/>
                </a:moveTo>
                <a:lnTo>
                  <a:pt x="10245" y="9326"/>
                </a:lnTo>
                <a:cubicBezTo>
                  <a:pt x="10261" y="9453"/>
                  <a:pt x="10166" y="9484"/>
                  <a:pt x="10102" y="9579"/>
                </a:cubicBezTo>
                <a:cubicBezTo>
                  <a:pt x="10055" y="9564"/>
                  <a:pt x="10055" y="9564"/>
                  <a:pt x="9976" y="9532"/>
                </a:cubicBezTo>
                <a:cubicBezTo>
                  <a:pt x="9912" y="9500"/>
                  <a:pt x="9849" y="9453"/>
                  <a:pt x="9786" y="9421"/>
                </a:cubicBezTo>
                <a:cubicBezTo>
                  <a:pt x="9808" y="9376"/>
                  <a:pt x="9840" y="9365"/>
                  <a:pt x="9874" y="9365"/>
                </a:cubicBezTo>
                <a:cubicBezTo>
                  <a:pt x="9909" y="9365"/>
                  <a:pt x="9947" y="9377"/>
                  <a:pt x="9978" y="9377"/>
                </a:cubicBezTo>
                <a:cubicBezTo>
                  <a:pt x="10004" y="9377"/>
                  <a:pt x="10025" y="9369"/>
                  <a:pt x="10039" y="9342"/>
                </a:cubicBezTo>
                <a:lnTo>
                  <a:pt x="10055" y="9342"/>
                </a:lnTo>
                <a:cubicBezTo>
                  <a:pt x="10071" y="9279"/>
                  <a:pt x="10071" y="9231"/>
                  <a:pt x="10087" y="9136"/>
                </a:cubicBezTo>
                <a:close/>
                <a:moveTo>
                  <a:pt x="19973" y="9264"/>
                </a:moveTo>
                <a:cubicBezTo>
                  <a:pt x="20023" y="9264"/>
                  <a:pt x="20062" y="9300"/>
                  <a:pt x="20093" y="9342"/>
                </a:cubicBezTo>
                <a:cubicBezTo>
                  <a:pt x="20196" y="9374"/>
                  <a:pt x="20299" y="9374"/>
                  <a:pt x="20412" y="9374"/>
                </a:cubicBezTo>
                <a:cubicBezTo>
                  <a:pt x="20525" y="9374"/>
                  <a:pt x="20648" y="9374"/>
                  <a:pt x="20790" y="9405"/>
                </a:cubicBezTo>
                <a:cubicBezTo>
                  <a:pt x="20648" y="9453"/>
                  <a:pt x="20474" y="9469"/>
                  <a:pt x="20315" y="9469"/>
                </a:cubicBezTo>
                <a:cubicBezTo>
                  <a:pt x="20252" y="9469"/>
                  <a:pt x="20220" y="9595"/>
                  <a:pt x="20093" y="9595"/>
                </a:cubicBezTo>
                <a:lnTo>
                  <a:pt x="19903" y="9326"/>
                </a:lnTo>
                <a:lnTo>
                  <a:pt x="19903" y="9294"/>
                </a:lnTo>
                <a:lnTo>
                  <a:pt x="19888" y="9294"/>
                </a:lnTo>
                <a:cubicBezTo>
                  <a:pt x="19919" y="9273"/>
                  <a:pt x="19947" y="9264"/>
                  <a:pt x="19973" y="9264"/>
                </a:cubicBezTo>
                <a:close/>
                <a:moveTo>
                  <a:pt x="12240" y="9579"/>
                </a:moveTo>
                <a:cubicBezTo>
                  <a:pt x="12256" y="9579"/>
                  <a:pt x="12272" y="9595"/>
                  <a:pt x="12303" y="9611"/>
                </a:cubicBezTo>
                <a:cubicBezTo>
                  <a:pt x="12288" y="9611"/>
                  <a:pt x="12272" y="9627"/>
                  <a:pt x="12256" y="9643"/>
                </a:cubicBezTo>
                <a:lnTo>
                  <a:pt x="12208" y="9611"/>
                </a:lnTo>
                <a:cubicBezTo>
                  <a:pt x="12208" y="9595"/>
                  <a:pt x="12240" y="9579"/>
                  <a:pt x="12240" y="9579"/>
                </a:cubicBezTo>
                <a:close/>
                <a:moveTo>
                  <a:pt x="12826" y="9579"/>
                </a:moveTo>
                <a:cubicBezTo>
                  <a:pt x="12842" y="9579"/>
                  <a:pt x="12858" y="9595"/>
                  <a:pt x="12858" y="9611"/>
                </a:cubicBezTo>
                <a:cubicBezTo>
                  <a:pt x="12842" y="9611"/>
                  <a:pt x="12810" y="9627"/>
                  <a:pt x="12794" y="9643"/>
                </a:cubicBezTo>
                <a:cubicBezTo>
                  <a:pt x="12794" y="9643"/>
                  <a:pt x="12778" y="9611"/>
                  <a:pt x="12763" y="9611"/>
                </a:cubicBezTo>
                <a:cubicBezTo>
                  <a:pt x="12778" y="9595"/>
                  <a:pt x="12810" y="9579"/>
                  <a:pt x="12826" y="9579"/>
                </a:cubicBezTo>
                <a:close/>
                <a:moveTo>
                  <a:pt x="21677" y="9579"/>
                </a:moveTo>
                <a:cubicBezTo>
                  <a:pt x="21709" y="9579"/>
                  <a:pt x="21724" y="9595"/>
                  <a:pt x="21740" y="9611"/>
                </a:cubicBezTo>
                <a:lnTo>
                  <a:pt x="21709" y="9643"/>
                </a:lnTo>
                <a:lnTo>
                  <a:pt x="21645" y="9611"/>
                </a:lnTo>
                <a:cubicBezTo>
                  <a:pt x="21661" y="9595"/>
                  <a:pt x="21677" y="9579"/>
                  <a:pt x="21677" y="9579"/>
                </a:cubicBezTo>
                <a:close/>
                <a:moveTo>
                  <a:pt x="4640" y="8978"/>
                </a:moveTo>
                <a:cubicBezTo>
                  <a:pt x="4751" y="9041"/>
                  <a:pt x="4672" y="9152"/>
                  <a:pt x="4719" y="9247"/>
                </a:cubicBezTo>
                <a:cubicBezTo>
                  <a:pt x="4736" y="9264"/>
                  <a:pt x="4755" y="9269"/>
                  <a:pt x="4774" y="9269"/>
                </a:cubicBezTo>
                <a:cubicBezTo>
                  <a:pt x="4801" y="9269"/>
                  <a:pt x="4829" y="9259"/>
                  <a:pt x="4854" y="9259"/>
                </a:cubicBezTo>
                <a:cubicBezTo>
                  <a:pt x="4862" y="9259"/>
                  <a:pt x="4870" y="9260"/>
                  <a:pt x="4877" y="9263"/>
                </a:cubicBezTo>
                <a:cubicBezTo>
                  <a:pt x="5022" y="9200"/>
                  <a:pt x="5099" y="9172"/>
                  <a:pt x="5203" y="9172"/>
                </a:cubicBezTo>
                <a:cubicBezTo>
                  <a:pt x="5282" y="9172"/>
                  <a:pt x="5377" y="9188"/>
                  <a:pt x="5527" y="9215"/>
                </a:cubicBezTo>
                <a:cubicBezTo>
                  <a:pt x="5511" y="9231"/>
                  <a:pt x="5511" y="9247"/>
                  <a:pt x="5511" y="9247"/>
                </a:cubicBezTo>
                <a:lnTo>
                  <a:pt x="4877" y="9279"/>
                </a:lnTo>
                <a:cubicBezTo>
                  <a:pt x="4862" y="9310"/>
                  <a:pt x="4846" y="9342"/>
                  <a:pt x="4814" y="9374"/>
                </a:cubicBezTo>
                <a:cubicBezTo>
                  <a:pt x="4814" y="9405"/>
                  <a:pt x="4798" y="9437"/>
                  <a:pt x="4782" y="9453"/>
                </a:cubicBezTo>
                <a:cubicBezTo>
                  <a:pt x="4877" y="9453"/>
                  <a:pt x="4893" y="9500"/>
                  <a:pt x="4877" y="9564"/>
                </a:cubicBezTo>
                <a:cubicBezTo>
                  <a:pt x="4862" y="9611"/>
                  <a:pt x="4846" y="9627"/>
                  <a:pt x="4798" y="9643"/>
                </a:cubicBezTo>
                <a:cubicBezTo>
                  <a:pt x="4788" y="9645"/>
                  <a:pt x="4778" y="9647"/>
                  <a:pt x="4769" y="9647"/>
                </a:cubicBezTo>
                <a:cubicBezTo>
                  <a:pt x="4725" y="9647"/>
                  <a:pt x="4703" y="9614"/>
                  <a:pt x="4703" y="9548"/>
                </a:cubicBezTo>
                <a:cubicBezTo>
                  <a:pt x="4608" y="9532"/>
                  <a:pt x="4545" y="9469"/>
                  <a:pt x="4513" y="9374"/>
                </a:cubicBezTo>
                <a:cubicBezTo>
                  <a:pt x="4482" y="9326"/>
                  <a:pt x="4466" y="9263"/>
                  <a:pt x="4434" y="9215"/>
                </a:cubicBezTo>
                <a:lnTo>
                  <a:pt x="4513" y="9120"/>
                </a:lnTo>
                <a:lnTo>
                  <a:pt x="4418" y="9025"/>
                </a:lnTo>
                <a:cubicBezTo>
                  <a:pt x="4458" y="8986"/>
                  <a:pt x="4497" y="8978"/>
                  <a:pt x="4535" y="8978"/>
                </a:cubicBezTo>
                <a:cubicBezTo>
                  <a:pt x="4560" y="8978"/>
                  <a:pt x="4584" y="8981"/>
                  <a:pt x="4607" y="8981"/>
                </a:cubicBezTo>
                <a:cubicBezTo>
                  <a:pt x="4618" y="8981"/>
                  <a:pt x="4629" y="8980"/>
                  <a:pt x="4640" y="8978"/>
                </a:cubicBezTo>
                <a:close/>
                <a:moveTo>
                  <a:pt x="6453" y="9554"/>
                </a:moveTo>
                <a:cubicBezTo>
                  <a:pt x="6482" y="9554"/>
                  <a:pt x="6514" y="9578"/>
                  <a:pt x="6556" y="9611"/>
                </a:cubicBezTo>
                <a:cubicBezTo>
                  <a:pt x="6537" y="9639"/>
                  <a:pt x="6503" y="9656"/>
                  <a:pt x="6465" y="9656"/>
                </a:cubicBezTo>
                <a:cubicBezTo>
                  <a:pt x="6437" y="9656"/>
                  <a:pt x="6408" y="9647"/>
                  <a:pt x="6382" y="9627"/>
                </a:cubicBezTo>
                <a:cubicBezTo>
                  <a:pt x="6404" y="9574"/>
                  <a:pt x="6427" y="9554"/>
                  <a:pt x="6453" y="9554"/>
                </a:cubicBezTo>
                <a:close/>
                <a:moveTo>
                  <a:pt x="11322" y="9564"/>
                </a:moveTo>
                <a:lnTo>
                  <a:pt x="11353" y="9627"/>
                </a:lnTo>
                <a:lnTo>
                  <a:pt x="11322" y="9659"/>
                </a:lnTo>
                <a:cubicBezTo>
                  <a:pt x="11306" y="9627"/>
                  <a:pt x="11306" y="9611"/>
                  <a:pt x="11290" y="9595"/>
                </a:cubicBezTo>
                <a:cubicBezTo>
                  <a:pt x="11290" y="9579"/>
                  <a:pt x="11322" y="9564"/>
                  <a:pt x="11322" y="9564"/>
                </a:cubicBezTo>
                <a:close/>
                <a:moveTo>
                  <a:pt x="11876" y="9564"/>
                </a:moveTo>
                <a:lnTo>
                  <a:pt x="11907" y="9627"/>
                </a:lnTo>
                <a:cubicBezTo>
                  <a:pt x="11907" y="9627"/>
                  <a:pt x="11876" y="9643"/>
                  <a:pt x="11876" y="9659"/>
                </a:cubicBezTo>
                <a:cubicBezTo>
                  <a:pt x="11860" y="9627"/>
                  <a:pt x="11860" y="9611"/>
                  <a:pt x="11860" y="9595"/>
                </a:cubicBezTo>
                <a:cubicBezTo>
                  <a:pt x="11844" y="9579"/>
                  <a:pt x="11876" y="9564"/>
                  <a:pt x="11876" y="9564"/>
                </a:cubicBezTo>
                <a:close/>
                <a:moveTo>
                  <a:pt x="22534" y="9457"/>
                </a:moveTo>
                <a:cubicBezTo>
                  <a:pt x="22564" y="9457"/>
                  <a:pt x="22609" y="9485"/>
                  <a:pt x="22690" y="9548"/>
                </a:cubicBezTo>
                <a:cubicBezTo>
                  <a:pt x="22715" y="9564"/>
                  <a:pt x="22742" y="9569"/>
                  <a:pt x="22771" y="9569"/>
                </a:cubicBezTo>
                <a:cubicBezTo>
                  <a:pt x="22813" y="9569"/>
                  <a:pt x="22857" y="9559"/>
                  <a:pt x="22900" y="9559"/>
                </a:cubicBezTo>
                <a:cubicBezTo>
                  <a:pt x="22944" y="9559"/>
                  <a:pt x="22987" y="9569"/>
                  <a:pt x="23023" y="9611"/>
                </a:cubicBezTo>
                <a:lnTo>
                  <a:pt x="22880" y="9754"/>
                </a:lnTo>
                <a:lnTo>
                  <a:pt x="22690" y="9754"/>
                </a:lnTo>
                <a:lnTo>
                  <a:pt x="22484" y="9500"/>
                </a:lnTo>
                <a:cubicBezTo>
                  <a:pt x="22498" y="9473"/>
                  <a:pt x="22512" y="9457"/>
                  <a:pt x="22534" y="9457"/>
                </a:cubicBezTo>
                <a:close/>
                <a:moveTo>
                  <a:pt x="20761" y="9546"/>
                </a:moveTo>
                <a:cubicBezTo>
                  <a:pt x="20805" y="9546"/>
                  <a:pt x="20848" y="9557"/>
                  <a:pt x="20885" y="9579"/>
                </a:cubicBezTo>
                <a:cubicBezTo>
                  <a:pt x="20885" y="9690"/>
                  <a:pt x="20806" y="9627"/>
                  <a:pt x="20695" y="9706"/>
                </a:cubicBezTo>
                <a:lnTo>
                  <a:pt x="20648" y="9769"/>
                </a:lnTo>
                <a:cubicBezTo>
                  <a:pt x="20632" y="9690"/>
                  <a:pt x="20616" y="9643"/>
                  <a:pt x="20616" y="9595"/>
                </a:cubicBezTo>
                <a:cubicBezTo>
                  <a:pt x="20658" y="9561"/>
                  <a:pt x="20710" y="9546"/>
                  <a:pt x="20761" y="9546"/>
                </a:cubicBezTo>
                <a:close/>
                <a:moveTo>
                  <a:pt x="2740" y="9864"/>
                </a:moveTo>
                <a:cubicBezTo>
                  <a:pt x="2740" y="9864"/>
                  <a:pt x="2771" y="9896"/>
                  <a:pt x="2771" y="9896"/>
                </a:cubicBezTo>
                <a:cubicBezTo>
                  <a:pt x="2756" y="9896"/>
                  <a:pt x="2724" y="9912"/>
                  <a:pt x="2708" y="9928"/>
                </a:cubicBezTo>
                <a:cubicBezTo>
                  <a:pt x="2692" y="9928"/>
                  <a:pt x="2676" y="9896"/>
                  <a:pt x="2676" y="9896"/>
                </a:cubicBezTo>
                <a:cubicBezTo>
                  <a:pt x="2692" y="9880"/>
                  <a:pt x="2708" y="9864"/>
                  <a:pt x="2740" y="9864"/>
                </a:cubicBezTo>
                <a:close/>
                <a:moveTo>
                  <a:pt x="23244" y="9769"/>
                </a:moveTo>
                <a:lnTo>
                  <a:pt x="23244" y="9769"/>
                </a:lnTo>
                <a:cubicBezTo>
                  <a:pt x="23324" y="9785"/>
                  <a:pt x="23339" y="9864"/>
                  <a:pt x="23419" y="9912"/>
                </a:cubicBezTo>
                <a:lnTo>
                  <a:pt x="23260" y="9944"/>
                </a:lnTo>
                <a:cubicBezTo>
                  <a:pt x="23197" y="9896"/>
                  <a:pt x="23197" y="9817"/>
                  <a:pt x="23244" y="9769"/>
                </a:cubicBezTo>
                <a:close/>
                <a:moveTo>
                  <a:pt x="23894" y="8819"/>
                </a:moveTo>
                <a:lnTo>
                  <a:pt x="24036" y="8962"/>
                </a:lnTo>
                <a:lnTo>
                  <a:pt x="23894" y="9073"/>
                </a:lnTo>
                <a:lnTo>
                  <a:pt x="23767" y="8994"/>
                </a:lnTo>
                <a:lnTo>
                  <a:pt x="23482" y="9136"/>
                </a:lnTo>
                <a:cubicBezTo>
                  <a:pt x="23466" y="9199"/>
                  <a:pt x="23466" y="9247"/>
                  <a:pt x="23466" y="9358"/>
                </a:cubicBezTo>
                <a:lnTo>
                  <a:pt x="23609" y="9484"/>
                </a:lnTo>
                <a:cubicBezTo>
                  <a:pt x="23656" y="9405"/>
                  <a:pt x="23751" y="9374"/>
                  <a:pt x="23751" y="9279"/>
                </a:cubicBezTo>
                <a:cubicBezTo>
                  <a:pt x="23719" y="9279"/>
                  <a:pt x="23688" y="9247"/>
                  <a:pt x="23672" y="9231"/>
                </a:cubicBezTo>
                <a:cubicBezTo>
                  <a:pt x="23695" y="9213"/>
                  <a:pt x="23711" y="9205"/>
                  <a:pt x="23723" y="9205"/>
                </a:cubicBezTo>
                <a:cubicBezTo>
                  <a:pt x="23752" y="9205"/>
                  <a:pt x="23756" y="9254"/>
                  <a:pt x="23767" y="9310"/>
                </a:cubicBezTo>
                <a:lnTo>
                  <a:pt x="23783" y="9326"/>
                </a:lnTo>
                <a:cubicBezTo>
                  <a:pt x="23816" y="9315"/>
                  <a:pt x="23850" y="9304"/>
                  <a:pt x="23878" y="9304"/>
                </a:cubicBezTo>
                <a:cubicBezTo>
                  <a:pt x="23889" y="9304"/>
                  <a:pt x="23900" y="9306"/>
                  <a:pt x="23909" y="9310"/>
                </a:cubicBezTo>
                <a:lnTo>
                  <a:pt x="24004" y="9405"/>
                </a:lnTo>
                <a:lnTo>
                  <a:pt x="24194" y="9405"/>
                </a:lnTo>
                <a:cubicBezTo>
                  <a:pt x="24230" y="9358"/>
                  <a:pt x="24265" y="9303"/>
                  <a:pt x="24326" y="9303"/>
                </a:cubicBezTo>
                <a:cubicBezTo>
                  <a:pt x="24347" y="9303"/>
                  <a:pt x="24371" y="9310"/>
                  <a:pt x="24400" y="9326"/>
                </a:cubicBezTo>
                <a:cubicBezTo>
                  <a:pt x="24400" y="9358"/>
                  <a:pt x="24416" y="9405"/>
                  <a:pt x="24416" y="9437"/>
                </a:cubicBezTo>
                <a:cubicBezTo>
                  <a:pt x="24376" y="9490"/>
                  <a:pt x="24328" y="9501"/>
                  <a:pt x="24278" y="9501"/>
                </a:cubicBezTo>
                <a:cubicBezTo>
                  <a:pt x="24239" y="9501"/>
                  <a:pt x="24200" y="9495"/>
                  <a:pt x="24161" y="9495"/>
                </a:cubicBezTo>
                <a:cubicBezTo>
                  <a:pt x="24129" y="9495"/>
                  <a:pt x="24097" y="9499"/>
                  <a:pt x="24068" y="9516"/>
                </a:cubicBezTo>
                <a:cubicBezTo>
                  <a:pt x="24052" y="9548"/>
                  <a:pt x="24052" y="9595"/>
                  <a:pt x="24036" y="9659"/>
                </a:cubicBezTo>
                <a:lnTo>
                  <a:pt x="23894" y="9706"/>
                </a:lnTo>
                <a:cubicBezTo>
                  <a:pt x="23878" y="9817"/>
                  <a:pt x="23799" y="9912"/>
                  <a:pt x="23688" y="9959"/>
                </a:cubicBezTo>
                <a:cubicBezTo>
                  <a:pt x="23659" y="9959"/>
                  <a:pt x="23619" y="9976"/>
                  <a:pt x="23578" y="9976"/>
                </a:cubicBezTo>
                <a:cubicBezTo>
                  <a:pt x="23551" y="9976"/>
                  <a:pt x="23523" y="9969"/>
                  <a:pt x="23498" y="9944"/>
                </a:cubicBezTo>
                <a:cubicBezTo>
                  <a:pt x="23514" y="9849"/>
                  <a:pt x="23609" y="9817"/>
                  <a:pt x="23672" y="9722"/>
                </a:cubicBezTo>
                <a:lnTo>
                  <a:pt x="23403" y="9532"/>
                </a:lnTo>
                <a:cubicBezTo>
                  <a:pt x="23387" y="9500"/>
                  <a:pt x="23371" y="9453"/>
                  <a:pt x="23339" y="9374"/>
                </a:cubicBezTo>
                <a:lnTo>
                  <a:pt x="23244" y="9579"/>
                </a:lnTo>
                <a:cubicBezTo>
                  <a:pt x="23185" y="9535"/>
                  <a:pt x="23140" y="9435"/>
                  <a:pt x="23044" y="9435"/>
                </a:cubicBezTo>
                <a:cubicBezTo>
                  <a:pt x="23037" y="9435"/>
                  <a:pt x="23030" y="9436"/>
                  <a:pt x="23023" y="9437"/>
                </a:cubicBezTo>
                <a:lnTo>
                  <a:pt x="23102" y="9342"/>
                </a:lnTo>
                <a:lnTo>
                  <a:pt x="22896" y="9231"/>
                </a:lnTo>
                <a:cubicBezTo>
                  <a:pt x="23039" y="9199"/>
                  <a:pt x="23197" y="9184"/>
                  <a:pt x="23355" y="9184"/>
                </a:cubicBezTo>
                <a:cubicBezTo>
                  <a:pt x="23355" y="9136"/>
                  <a:pt x="23324" y="9089"/>
                  <a:pt x="23292" y="9041"/>
                </a:cubicBezTo>
                <a:lnTo>
                  <a:pt x="23434" y="8914"/>
                </a:lnTo>
                <a:lnTo>
                  <a:pt x="23799" y="8914"/>
                </a:lnTo>
                <a:lnTo>
                  <a:pt x="23894" y="8819"/>
                </a:lnTo>
                <a:close/>
                <a:moveTo>
                  <a:pt x="9026" y="9833"/>
                </a:moveTo>
                <a:cubicBezTo>
                  <a:pt x="9042" y="9896"/>
                  <a:pt x="9057" y="9944"/>
                  <a:pt x="9057" y="9991"/>
                </a:cubicBezTo>
                <a:lnTo>
                  <a:pt x="9057" y="10007"/>
                </a:lnTo>
                <a:lnTo>
                  <a:pt x="8899" y="10054"/>
                </a:lnTo>
                <a:lnTo>
                  <a:pt x="8788" y="9864"/>
                </a:lnTo>
                <a:cubicBezTo>
                  <a:pt x="8803" y="9844"/>
                  <a:pt x="8823" y="9839"/>
                  <a:pt x="8846" y="9839"/>
                </a:cubicBezTo>
                <a:cubicBezTo>
                  <a:pt x="8877" y="9839"/>
                  <a:pt x="8914" y="9849"/>
                  <a:pt x="8953" y="9849"/>
                </a:cubicBezTo>
                <a:cubicBezTo>
                  <a:pt x="8977" y="9849"/>
                  <a:pt x="9001" y="9845"/>
                  <a:pt x="9026" y="9833"/>
                </a:cubicBezTo>
                <a:close/>
                <a:moveTo>
                  <a:pt x="3820" y="10044"/>
                </a:moveTo>
                <a:cubicBezTo>
                  <a:pt x="3843" y="10044"/>
                  <a:pt x="3850" y="10074"/>
                  <a:pt x="3857" y="10114"/>
                </a:cubicBezTo>
                <a:lnTo>
                  <a:pt x="3857" y="10114"/>
                </a:lnTo>
                <a:cubicBezTo>
                  <a:pt x="3828" y="10100"/>
                  <a:pt x="3798" y="10085"/>
                  <a:pt x="3769" y="10070"/>
                </a:cubicBezTo>
                <a:cubicBezTo>
                  <a:pt x="3792" y="10052"/>
                  <a:pt x="3808" y="10044"/>
                  <a:pt x="3820" y="10044"/>
                </a:cubicBezTo>
                <a:close/>
                <a:moveTo>
                  <a:pt x="22769" y="9864"/>
                </a:moveTo>
                <a:cubicBezTo>
                  <a:pt x="22849" y="9880"/>
                  <a:pt x="22880" y="9944"/>
                  <a:pt x="22944" y="9991"/>
                </a:cubicBezTo>
                <a:cubicBezTo>
                  <a:pt x="22928" y="10039"/>
                  <a:pt x="22912" y="10070"/>
                  <a:pt x="22912" y="10118"/>
                </a:cubicBezTo>
                <a:cubicBezTo>
                  <a:pt x="22833" y="10102"/>
                  <a:pt x="22801" y="10023"/>
                  <a:pt x="22738" y="9991"/>
                </a:cubicBezTo>
                <a:cubicBezTo>
                  <a:pt x="22754" y="9944"/>
                  <a:pt x="22769" y="9912"/>
                  <a:pt x="22769" y="9864"/>
                </a:cubicBezTo>
                <a:close/>
                <a:moveTo>
                  <a:pt x="23294" y="10029"/>
                </a:moveTo>
                <a:cubicBezTo>
                  <a:pt x="23324" y="10029"/>
                  <a:pt x="23361" y="10053"/>
                  <a:pt x="23403" y="10086"/>
                </a:cubicBezTo>
                <a:cubicBezTo>
                  <a:pt x="23369" y="10120"/>
                  <a:pt x="23335" y="10136"/>
                  <a:pt x="23303" y="10136"/>
                </a:cubicBezTo>
                <a:cubicBezTo>
                  <a:pt x="23276" y="10136"/>
                  <a:pt x="23251" y="10124"/>
                  <a:pt x="23229" y="10102"/>
                </a:cubicBezTo>
                <a:cubicBezTo>
                  <a:pt x="23244" y="10049"/>
                  <a:pt x="23266" y="10029"/>
                  <a:pt x="23294" y="10029"/>
                </a:cubicBezTo>
                <a:close/>
                <a:moveTo>
                  <a:pt x="5020" y="9959"/>
                </a:moveTo>
                <a:cubicBezTo>
                  <a:pt x="5086" y="10009"/>
                  <a:pt x="5079" y="10028"/>
                  <a:pt x="5055" y="10040"/>
                </a:cubicBezTo>
                <a:lnTo>
                  <a:pt x="5055" y="10040"/>
                </a:lnTo>
                <a:cubicBezTo>
                  <a:pt x="5053" y="10034"/>
                  <a:pt x="5052" y="10029"/>
                  <a:pt x="5052" y="10023"/>
                </a:cubicBezTo>
                <a:cubicBezTo>
                  <a:pt x="5039" y="10034"/>
                  <a:pt x="5027" y="10044"/>
                  <a:pt x="5014" y="10054"/>
                </a:cubicBezTo>
                <a:lnTo>
                  <a:pt x="5014" y="10054"/>
                </a:lnTo>
                <a:cubicBezTo>
                  <a:pt x="5002" y="10058"/>
                  <a:pt x="4992" y="10063"/>
                  <a:pt x="4988" y="10070"/>
                </a:cubicBezTo>
                <a:cubicBezTo>
                  <a:pt x="4988" y="10072"/>
                  <a:pt x="4987" y="10073"/>
                  <a:pt x="4987" y="10074"/>
                </a:cubicBezTo>
                <a:lnTo>
                  <a:pt x="4987" y="10074"/>
                </a:lnTo>
                <a:cubicBezTo>
                  <a:pt x="4836" y="10181"/>
                  <a:pt x="4645" y="10229"/>
                  <a:pt x="4466" y="10229"/>
                </a:cubicBezTo>
                <a:lnTo>
                  <a:pt x="4339" y="10102"/>
                </a:lnTo>
                <a:cubicBezTo>
                  <a:pt x="4387" y="10053"/>
                  <a:pt x="4445" y="10033"/>
                  <a:pt x="4505" y="10033"/>
                </a:cubicBezTo>
                <a:cubicBezTo>
                  <a:pt x="4523" y="10033"/>
                  <a:pt x="4542" y="10035"/>
                  <a:pt x="4561" y="10039"/>
                </a:cubicBezTo>
                <a:lnTo>
                  <a:pt x="4656" y="10134"/>
                </a:lnTo>
                <a:cubicBezTo>
                  <a:pt x="4687" y="10070"/>
                  <a:pt x="4703" y="10007"/>
                  <a:pt x="4735" y="9959"/>
                </a:cubicBezTo>
                <a:close/>
                <a:moveTo>
                  <a:pt x="19112" y="10134"/>
                </a:moveTo>
                <a:cubicBezTo>
                  <a:pt x="19112" y="10149"/>
                  <a:pt x="19128" y="10165"/>
                  <a:pt x="19128" y="10197"/>
                </a:cubicBezTo>
                <a:cubicBezTo>
                  <a:pt x="19143" y="10197"/>
                  <a:pt x="19112" y="10229"/>
                  <a:pt x="19112" y="10229"/>
                </a:cubicBezTo>
                <a:cubicBezTo>
                  <a:pt x="19096" y="10213"/>
                  <a:pt x="19080" y="10181"/>
                  <a:pt x="19080" y="10165"/>
                </a:cubicBezTo>
                <a:cubicBezTo>
                  <a:pt x="19080" y="10149"/>
                  <a:pt x="19096" y="10134"/>
                  <a:pt x="19112" y="10134"/>
                </a:cubicBezTo>
                <a:close/>
                <a:moveTo>
                  <a:pt x="4957" y="10227"/>
                </a:moveTo>
                <a:lnTo>
                  <a:pt x="4957" y="10227"/>
                </a:lnTo>
                <a:cubicBezTo>
                  <a:pt x="4957" y="10227"/>
                  <a:pt x="4957" y="10228"/>
                  <a:pt x="4957" y="10229"/>
                </a:cubicBezTo>
                <a:lnTo>
                  <a:pt x="4941" y="10244"/>
                </a:lnTo>
                <a:cubicBezTo>
                  <a:pt x="4946" y="10238"/>
                  <a:pt x="4951" y="10232"/>
                  <a:pt x="4957" y="10227"/>
                </a:cubicBezTo>
                <a:close/>
                <a:moveTo>
                  <a:pt x="7047" y="9944"/>
                </a:moveTo>
                <a:lnTo>
                  <a:pt x="7205" y="10102"/>
                </a:lnTo>
                <a:cubicBezTo>
                  <a:pt x="7110" y="10149"/>
                  <a:pt x="7031" y="10213"/>
                  <a:pt x="6936" y="10292"/>
                </a:cubicBezTo>
                <a:lnTo>
                  <a:pt x="6841" y="10197"/>
                </a:lnTo>
                <a:cubicBezTo>
                  <a:pt x="6872" y="10118"/>
                  <a:pt x="6920" y="10023"/>
                  <a:pt x="6952" y="9944"/>
                </a:cubicBezTo>
                <a:close/>
                <a:moveTo>
                  <a:pt x="8361" y="9754"/>
                </a:moveTo>
                <a:lnTo>
                  <a:pt x="8440" y="9849"/>
                </a:lnTo>
                <a:lnTo>
                  <a:pt x="8646" y="9849"/>
                </a:lnTo>
                <a:cubicBezTo>
                  <a:pt x="8646" y="9880"/>
                  <a:pt x="8662" y="9928"/>
                  <a:pt x="8677" y="9959"/>
                </a:cubicBezTo>
                <a:cubicBezTo>
                  <a:pt x="8582" y="10054"/>
                  <a:pt x="8424" y="10070"/>
                  <a:pt x="8377" y="10213"/>
                </a:cubicBezTo>
                <a:lnTo>
                  <a:pt x="7791" y="10213"/>
                </a:lnTo>
                <a:cubicBezTo>
                  <a:pt x="7775" y="10181"/>
                  <a:pt x="7759" y="10165"/>
                  <a:pt x="7743" y="10118"/>
                </a:cubicBezTo>
                <a:lnTo>
                  <a:pt x="7727" y="10102"/>
                </a:lnTo>
                <a:lnTo>
                  <a:pt x="7601" y="10229"/>
                </a:lnTo>
                <a:lnTo>
                  <a:pt x="7427" y="10229"/>
                </a:lnTo>
                <a:lnTo>
                  <a:pt x="7316" y="10308"/>
                </a:lnTo>
                <a:cubicBezTo>
                  <a:pt x="7237" y="10229"/>
                  <a:pt x="7316" y="10134"/>
                  <a:pt x="7284" y="10070"/>
                </a:cubicBezTo>
                <a:cubicBezTo>
                  <a:pt x="7314" y="10045"/>
                  <a:pt x="7340" y="10035"/>
                  <a:pt x="7364" y="10035"/>
                </a:cubicBezTo>
                <a:cubicBezTo>
                  <a:pt x="7430" y="10035"/>
                  <a:pt x="7479" y="10106"/>
                  <a:pt x="7537" y="10118"/>
                </a:cubicBezTo>
                <a:cubicBezTo>
                  <a:pt x="7553" y="10070"/>
                  <a:pt x="7569" y="10023"/>
                  <a:pt x="7569" y="9975"/>
                </a:cubicBezTo>
                <a:cubicBezTo>
                  <a:pt x="7621" y="9949"/>
                  <a:pt x="7683" y="9937"/>
                  <a:pt x="7747" y="9937"/>
                </a:cubicBezTo>
                <a:cubicBezTo>
                  <a:pt x="7799" y="9937"/>
                  <a:pt x="7852" y="9945"/>
                  <a:pt x="7902" y="9959"/>
                </a:cubicBezTo>
                <a:cubicBezTo>
                  <a:pt x="7917" y="10007"/>
                  <a:pt x="7933" y="10070"/>
                  <a:pt x="7965" y="10134"/>
                </a:cubicBezTo>
                <a:lnTo>
                  <a:pt x="8092" y="10118"/>
                </a:lnTo>
                <a:cubicBezTo>
                  <a:pt x="8107" y="10023"/>
                  <a:pt x="8123" y="9959"/>
                  <a:pt x="8123" y="9880"/>
                </a:cubicBezTo>
                <a:lnTo>
                  <a:pt x="8361" y="9754"/>
                </a:lnTo>
                <a:close/>
                <a:moveTo>
                  <a:pt x="19476" y="10023"/>
                </a:moveTo>
                <a:cubicBezTo>
                  <a:pt x="19539" y="10118"/>
                  <a:pt x="19460" y="10102"/>
                  <a:pt x="19397" y="10134"/>
                </a:cubicBezTo>
                <a:cubicBezTo>
                  <a:pt x="19397" y="10181"/>
                  <a:pt x="19460" y="10260"/>
                  <a:pt x="19365" y="10308"/>
                </a:cubicBezTo>
                <a:cubicBezTo>
                  <a:pt x="19318" y="10181"/>
                  <a:pt x="19318" y="10181"/>
                  <a:pt x="19413" y="10118"/>
                </a:cubicBezTo>
                <a:cubicBezTo>
                  <a:pt x="19428" y="10086"/>
                  <a:pt x="19444" y="10054"/>
                  <a:pt x="19476" y="10023"/>
                </a:cubicBezTo>
                <a:close/>
                <a:moveTo>
                  <a:pt x="4119" y="9944"/>
                </a:moveTo>
                <a:cubicBezTo>
                  <a:pt x="4140" y="9944"/>
                  <a:pt x="4166" y="9956"/>
                  <a:pt x="4212" y="9975"/>
                </a:cubicBezTo>
                <a:cubicBezTo>
                  <a:pt x="4198" y="10019"/>
                  <a:pt x="4174" y="10029"/>
                  <a:pt x="4145" y="10029"/>
                </a:cubicBezTo>
                <a:cubicBezTo>
                  <a:pt x="4119" y="10029"/>
                  <a:pt x="4090" y="10020"/>
                  <a:pt x="4062" y="10020"/>
                </a:cubicBezTo>
                <a:cubicBezTo>
                  <a:pt x="4054" y="10020"/>
                  <a:pt x="4046" y="10021"/>
                  <a:pt x="4038" y="10023"/>
                </a:cubicBezTo>
                <a:lnTo>
                  <a:pt x="4038" y="10165"/>
                </a:lnTo>
                <a:lnTo>
                  <a:pt x="4133" y="10260"/>
                </a:lnTo>
                <a:cubicBezTo>
                  <a:pt x="4096" y="10304"/>
                  <a:pt x="4059" y="10318"/>
                  <a:pt x="4021" y="10318"/>
                </a:cubicBezTo>
                <a:cubicBezTo>
                  <a:pt x="3977" y="10318"/>
                  <a:pt x="3931" y="10300"/>
                  <a:pt x="3880" y="10292"/>
                </a:cubicBezTo>
                <a:cubicBezTo>
                  <a:pt x="3839" y="10251"/>
                  <a:pt x="3857" y="10197"/>
                  <a:pt x="3863" y="10142"/>
                </a:cubicBezTo>
                <a:lnTo>
                  <a:pt x="3863" y="10142"/>
                </a:lnTo>
                <a:cubicBezTo>
                  <a:pt x="3863" y="10145"/>
                  <a:pt x="3864" y="10147"/>
                  <a:pt x="3864" y="10149"/>
                </a:cubicBezTo>
                <a:cubicBezTo>
                  <a:pt x="3880" y="10118"/>
                  <a:pt x="3896" y="10118"/>
                  <a:pt x="3927" y="10086"/>
                </a:cubicBezTo>
                <a:cubicBezTo>
                  <a:pt x="3975" y="10070"/>
                  <a:pt x="4007" y="10054"/>
                  <a:pt x="4038" y="10023"/>
                </a:cubicBezTo>
                <a:cubicBezTo>
                  <a:pt x="4075" y="9967"/>
                  <a:pt x="4091" y="9944"/>
                  <a:pt x="4119" y="9944"/>
                </a:cubicBezTo>
                <a:close/>
                <a:moveTo>
                  <a:pt x="2407" y="10149"/>
                </a:moveTo>
                <a:cubicBezTo>
                  <a:pt x="2486" y="10149"/>
                  <a:pt x="2502" y="10260"/>
                  <a:pt x="2645" y="10276"/>
                </a:cubicBezTo>
                <a:lnTo>
                  <a:pt x="2423" y="10324"/>
                </a:lnTo>
                <a:cubicBezTo>
                  <a:pt x="2360" y="10292"/>
                  <a:pt x="2360" y="10197"/>
                  <a:pt x="2407" y="10149"/>
                </a:cubicBezTo>
                <a:close/>
                <a:moveTo>
                  <a:pt x="6603" y="9944"/>
                </a:moveTo>
                <a:cubicBezTo>
                  <a:pt x="6619" y="9991"/>
                  <a:pt x="6667" y="10039"/>
                  <a:pt x="6698" y="10086"/>
                </a:cubicBezTo>
                <a:lnTo>
                  <a:pt x="6603" y="10308"/>
                </a:lnTo>
                <a:cubicBezTo>
                  <a:pt x="6568" y="10325"/>
                  <a:pt x="6524" y="10338"/>
                  <a:pt x="6483" y="10338"/>
                </a:cubicBezTo>
                <a:cubicBezTo>
                  <a:pt x="6450" y="10338"/>
                  <a:pt x="6419" y="10329"/>
                  <a:pt x="6397" y="10308"/>
                </a:cubicBezTo>
                <a:cubicBezTo>
                  <a:pt x="6342" y="10236"/>
                  <a:pt x="6279" y="10225"/>
                  <a:pt x="6211" y="10225"/>
                </a:cubicBezTo>
                <a:cubicBezTo>
                  <a:pt x="6178" y="10225"/>
                  <a:pt x="6143" y="10228"/>
                  <a:pt x="6108" y="10228"/>
                </a:cubicBezTo>
                <a:cubicBezTo>
                  <a:pt x="6073" y="10228"/>
                  <a:pt x="6037" y="10225"/>
                  <a:pt x="6002" y="10213"/>
                </a:cubicBezTo>
                <a:cubicBezTo>
                  <a:pt x="6002" y="10292"/>
                  <a:pt x="5970" y="10324"/>
                  <a:pt x="5970" y="10387"/>
                </a:cubicBezTo>
                <a:cubicBezTo>
                  <a:pt x="5952" y="10413"/>
                  <a:pt x="5925" y="10425"/>
                  <a:pt x="5897" y="10425"/>
                </a:cubicBezTo>
                <a:cubicBezTo>
                  <a:pt x="5873" y="10425"/>
                  <a:pt x="5849" y="10417"/>
                  <a:pt x="5827" y="10403"/>
                </a:cubicBezTo>
                <a:cubicBezTo>
                  <a:pt x="5732" y="10292"/>
                  <a:pt x="5590" y="10276"/>
                  <a:pt x="5495" y="10197"/>
                </a:cubicBezTo>
                <a:lnTo>
                  <a:pt x="5384" y="10308"/>
                </a:lnTo>
                <a:cubicBezTo>
                  <a:pt x="5308" y="10219"/>
                  <a:pt x="5161" y="10222"/>
                  <a:pt x="5089" y="10120"/>
                </a:cubicBezTo>
                <a:lnTo>
                  <a:pt x="5089" y="10120"/>
                </a:lnTo>
                <a:cubicBezTo>
                  <a:pt x="5176" y="10068"/>
                  <a:pt x="5277" y="10039"/>
                  <a:pt x="5384" y="10039"/>
                </a:cubicBezTo>
                <a:lnTo>
                  <a:pt x="5479" y="9944"/>
                </a:lnTo>
                <a:lnTo>
                  <a:pt x="5542" y="10023"/>
                </a:lnTo>
                <a:cubicBezTo>
                  <a:pt x="5572" y="10040"/>
                  <a:pt x="5601" y="10046"/>
                  <a:pt x="5630" y="10046"/>
                </a:cubicBezTo>
                <a:cubicBezTo>
                  <a:pt x="5711" y="10046"/>
                  <a:pt x="5789" y="9994"/>
                  <a:pt x="5859" y="9959"/>
                </a:cubicBezTo>
                <a:lnTo>
                  <a:pt x="5922" y="10023"/>
                </a:lnTo>
                <a:lnTo>
                  <a:pt x="6318" y="10023"/>
                </a:lnTo>
                <a:lnTo>
                  <a:pt x="6397" y="9944"/>
                </a:lnTo>
                <a:close/>
                <a:moveTo>
                  <a:pt x="21392" y="10149"/>
                </a:moveTo>
                <a:cubicBezTo>
                  <a:pt x="21455" y="10213"/>
                  <a:pt x="21455" y="10213"/>
                  <a:pt x="21408" y="10450"/>
                </a:cubicBezTo>
                <a:cubicBezTo>
                  <a:pt x="21344" y="10355"/>
                  <a:pt x="21329" y="10244"/>
                  <a:pt x="21392" y="10149"/>
                </a:cubicBezTo>
                <a:close/>
                <a:moveTo>
                  <a:pt x="21626" y="10409"/>
                </a:moveTo>
                <a:lnTo>
                  <a:pt x="21626" y="10409"/>
                </a:lnTo>
                <a:cubicBezTo>
                  <a:pt x="21611" y="10439"/>
                  <a:pt x="21597" y="10468"/>
                  <a:pt x="21582" y="10498"/>
                </a:cubicBezTo>
                <a:cubicBezTo>
                  <a:pt x="21528" y="10431"/>
                  <a:pt x="21565" y="10420"/>
                  <a:pt x="21626" y="10409"/>
                </a:cubicBezTo>
                <a:close/>
                <a:moveTo>
                  <a:pt x="20854" y="10324"/>
                </a:moveTo>
                <a:cubicBezTo>
                  <a:pt x="20917" y="10355"/>
                  <a:pt x="20917" y="10466"/>
                  <a:pt x="20854" y="10514"/>
                </a:cubicBezTo>
                <a:cubicBezTo>
                  <a:pt x="20806" y="10466"/>
                  <a:pt x="20743" y="10434"/>
                  <a:pt x="20727" y="10339"/>
                </a:cubicBezTo>
                <a:lnTo>
                  <a:pt x="20854" y="10324"/>
                </a:lnTo>
                <a:close/>
                <a:moveTo>
                  <a:pt x="20030" y="9959"/>
                </a:moveTo>
                <a:cubicBezTo>
                  <a:pt x="20141" y="10086"/>
                  <a:pt x="19998" y="10118"/>
                  <a:pt x="19983" y="10197"/>
                </a:cubicBezTo>
                <a:cubicBezTo>
                  <a:pt x="20014" y="10244"/>
                  <a:pt x="20062" y="10292"/>
                  <a:pt x="20109" y="10339"/>
                </a:cubicBezTo>
                <a:cubicBezTo>
                  <a:pt x="20124" y="10344"/>
                  <a:pt x="20138" y="10347"/>
                  <a:pt x="20150" y="10347"/>
                </a:cubicBezTo>
                <a:cubicBezTo>
                  <a:pt x="20215" y="10347"/>
                  <a:pt x="20246" y="10282"/>
                  <a:pt x="20299" y="10229"/>
                </a:cubicBezTo>
                <a:lnTo>
                  <a:pt x="20347" y="10387"/>
                </a:lnTo>
                <a:lnTo>
                  <a:pt x="20173" y="10529"/>
                </a:lnTo>
                <a:lnTo>
                  <a:pt x="19872" y="10387"/>
                </a:lnTo>
                <a:lnTo>
                  <a:pt x="19872" y="9959"/>
                </a:lnTo>
                <a:close/>
                <a:moveTo>
                  <a:pt x="21123" y="10324"/>
                </a:moveTo>
                <a:cubicBezTo>
                  <a:pt x="21202" y="10371"/>
                  <a:pt x="21202" y="10482"/>
                  <a:pt x="21123" y="10529"/>
                </a:cubicBezTo>
                <a:cubicBezTo>
                  <a:pt x="21059" y="10482"/>
                  <a:pt x="21059" y="10371"/>
                  <a:pt x="21123" y="10324"/>
                </a:cubicBezTo>
                <a:close/>
                <a:moveTo>
                  <a:pt x="5701" y="10529"/>
                </a:moveTo>
                <a:cubicBezTo>
                  <a:pt x="5701" y="10529"/>
                  <a:pt x="5732" y="10561"/>
                  <a:pt x="5732" y="10561"/>
                </a:cubicBezTo>
                <a:cubicBezTo>
                  <a:pt x="5717" y="10577"/>
                  <a:pt x="5685" y="10577"/>
                  <a:pt x="5669" y="10593"/>
                </a:cubicBezTo>
                <a:cubicBezTo>
                  <a:pt x="5653" y="10593"/>
                  <a:pt x="5653" y="10577"/>
                  <a:pt x="5637" y="10561"/>
                </a:cubicBezTo>
                <a:cubicBezTo>
                  <a:pt x="5653" y="10545"/>
                  <a:pt x="5685" y="10529"/>
                  <a:pt x="5701" y="10529"/>
                </a:cubicBezTo>
                <a:close/>
                <a:moveTo>
                  <a:pt x="21867" y="10308"/>
                </a:moveTo>
                <a:lnTo>
                  <a:pt x="22009" y="10450"/>
                </a:lnTo>
                <a:cubicBezTo>
                  <a:pt x="21994" y="10498"/>
                  <a:pt x="21994" y="10529"/>
                  <a:pt x="21994" y="10577"/>
                </a:cubicBezTo>
                <a:lnTo>
                  <a:pt x="21867" y="10609"/>
                </a:lnTo>
                <a:lnTo>
                  <a:pt x="21772" y="10403"/>
                </a:lnTo>
                <a:lnTo>
                  <a:pt x="21661" y="10403"/>
                </a:lnTo>
                <a:cubicBezTo>
                  <a:pt x="21652" y="10326"/>
                  <a:pt x="21686" y="10313"/>
                  <a:pt x="21733" y="10313"/>
                </a:cubicBezTo>
                <a:cubicBezTo>
                  <a:pt x="21755" y="10313"/>
                  <a:pt x="21780" y="10316"/>
                  <a:pt x="21805" y="10316"/>
                </a:cubicBezTo>
                <a:cubicBezTo>
                  <a:pt x="21826" y="10316"/>
                  <a:pt x="21847" y="10314"/>
                  <a:pt x="21867" y="10308"/>
                </a:cubicBezTo>
                <a:close/>
                <a:moveTo>
                  <a:pt x="23092" y="10333"/>
                </a:moveTo>
                <a:cubicBezTo>
                  <a:pt x="23133" y="10333"/>
                  <a:pt x="23177" y="10351"/>
                  <a:pt x="23213" y="10387"/>
                </a:cubicBezTo>
                <a:cubicBezTo>
                  <a:pt x="23276" y="10419"/>
                  <a:pt x="23339" y="10450"/>
                  <a:pt x="23419" y="10482"/>
                </a:cubicBezTo>
                <a:cubicBezTo>
                  <a:pt x="23403" y="10529"/>
                  <a:pt x="23387" y="10577"/>
                  <a:pt x="23371" y="10624"/>
                </a:cubicBezTo>
                <a:lnTo>
                  <a:pt x="23260" y="10529"/>
                </a:lnTo>
                <a:lnTo>
                  <a:pt x="23197" y="10593"/>
                </a:lnTo>
                <a:cubicBezTo>
                  <a:pt x="23181" y="10609"/>
                  <a:pt x="23149" y="10609"/>
                  <a:pt x="23118" y="10624"/>
                </a:cubicBezTo>
                <a:lnTo>
                  <a:pt x="22247" y="10624"/>
                </a:lnTo>
                <a:cubicBezTo>
                  <a:pt x="22231" y="10624"/>
                  <a:pt x="22231" y="10609"/>
                  <a:pt x="22215" y="10577"/>
                </a:cubicBezTo>
                <a:lnTo>
                  <a:pt x="22199" y="10466"/>
                </a:lnTo>
                <a:cubicBezTo>
                  <a:pt x="22234" y="10431"/>
                  <a:pt x="22269" y="10424"/>
                  <a:pt x="22302" y="10424"/>
                </a:cubicBezTo>
                <a:cubicBezTo>
                  <a:pt x="22327" y="10424"/>
                  <a:pt x="22351" y="10428"/>
                  <a:pt x="22374" y="10428"/>
                </a:cubicBezTo>
                <a:cubicBezTo>
                  <a:pt x="22390" y="10428"/>
                  <a:pt x="22406" y="10426"/>
                  <a:pt x="22421" y="10419"/>
                </a:cubicBezTo>
                <a:lnTo>
                  <a:pt x="22516" y="10529"/>
                </a:lnTo>
                <a:lnTo>
                  <a:pt x="22595" y="10434"/>
                </a:lnTo>
                <a:lnTo>
                  <a:pt x="22833" y="10434"/>
                </a:lnTo>
                <a:cubicBezTo>
                  <a:pt x="22896" y="10403"/>
                  <a:pt x="22975" y="10371"/>
                  <a:pt x="23054" y="10339"/>
                </a:cubicBezTo>
                <a:cubicBezTo>
                  <a:pt x="23066" y="10335"/>
                  <a:pt x="23079" y="10333"/>
                  <a:pt x="23092" y="10333"/>
                </a:cubicBezTo>
                <a:close/>
                <a:moveTo>
                  <a:pt x="24717" y="10134"/>
                </a:moveTo>
                <a:lnTo>
                  <a:pt x="24844" y="10244"/>
                </a:lnTo>
                <a:lnTo>
                  <a:pt x="25192" y="10244"/>
                </a:lnTo>
                <a:lnTo>
                  <a:pt x="25303" y="10339"/>
                </a:lnTo>
                <a:lnTo>
                  <a:pt x="25477" y="10339"/>
                </a:lnTo>
                <a:lnTo>
                  <a:pt x="25588" y="10229"/>
                </a:lnTo>
                <a:lnTo>
                  <a:pt x="25714" y="10276"/>
                </a:lnTo>
                <a:cubicBezTo>
                  <a:pt x="25651" y="10434"/>
                  <a:pt x="25477" y="10403"/>
                  <a:pt x="25398" y="10529"/>
                </a:cubicBezTo>
                <a:lnTo>
                  <a:pt x="25034" y="10529"/>
                </a:lnTo>
                <a:cubicBezTo>
                  <a:pt x="24979" y="10557"/>
                  <a:pt x="24948" y="10631"/>
                  <a:pt x="24880" y="10631"/>
                </a:cubicBezTo>
                <a:cubicBezTo>
                  <a:pt x="24869" y="10631"/>
                  <a:pt x="24857" y="10629"/>
                  <a:pt x="24844" y="10624"/>
                </a:cubicBezTo>
                <a:lnTo>
                  <a:pt x="24749" y="10529"/>
                </a:lnTo>
                <a:lnTo>
                  <a:pt x="24654" y="10624"/>
                </a:lnTo>
                <a:cubicBezTo>
                  <a:pt x="24574" y="10545"/>
                  <a:pt x="24622" y="10466"/>
                  <a:pt x="24590" y="10371"/>
                </a:cubicBezTo>
                <a:lnTo>
                  <a:pt x="24511" y="10292"/>
                </a:lnTo>
                <a:cubicBezTo>
                  <a:pt x="24574" y="10244"/>
                  <a:pt x="24606" y="10165"/>
                  <a:pt x="24717" y="10134"/>
                </a:cubicBezTo>
                <a:close/>
                <a:moveTo>
                  <a:pt x="7743" y="10529"/>
                </a:moveTo>
                <a:cubicBezTo>
                  <a:pt x="7759" y="10577"/>
                  <a:pt x="7775" y="10624"/>
                  <a:pt x="7775" y="10656"/>
                </a:cubicBezTo>
                <a:cubicBezTo>
                  <a:pt x="7735" y="10688"/>
                  <a:pt x="7700" y="10704"/>
                  <a:pt x="7666" y="10704"/>
                </a:cubicBezTo>
                <a:cubicBezTo>
                  <a:pt x="7632" y="10704"/>
                  <a:pt x="7601" y="10688"/>
                  <a:pt x="7569" y="10656"/>
                </a:cubicBezTo>
                <a:cubicBezTo>
                  <a:pt x="7617" y="10609"/>
                  <a:pt x="7648" y="10545"/>
                  <a:pt x="7743" y="10529"/>
                </a:cubicBezTo>
                <a:close/>
                <a:moveTo>
                  <a:pt x="23719" y="10308"/>
                </a:moveTo>
                <a:lnTo>
                  <a:pt x="23909" y="10419"/>
                </a:lnTo>
                <a:lnTo>
                  <a:pt x="24004" y="10339"/>
                </a:lnTo>
                <a:cubicBezTo>
                  <a:pt x="24040" y="10339"/>
                  <a:pt x="24075" y="10333"/>
                  <a:pt x="24110" y="10333"/>
                </a:cubicBezTo>
                <a:cubicBezTo>
                  <a:pt x="24154" y="10333"/>
                  <a:pt x="24198" y="10343"/>
                  <a:pt x="24242" y="10387"/>
                </a:cubicBezTo>
                <a:cubicBezTo>
                  <a:pt x="24163" y="10419"/>
                  <a:pt x="24115" y="10434"/>
                  <a:pt x="24052" y="10482"/>
                </a:cubicBezTo>
                <a:cubicBezTo>
                  <a:pt x="23973" y="10529"/>
                  <a:pt x="23941" y="10624"/>
                  <a:pt x="23830" y="10624"/>
                </a:cubicBezTo>
                <a:cubicBezTo>
                  <a:pt x="23767" y="10624"/>
                  <a:pt x="23719" y="10704"/>
                  <a:pt x="23656" y="10735"/>
                </a:cubicBezTo>
                <a:lnTo>
                  <a:pt x="23593" y="10656"/>
                </a:lnTo>
                <a:cubicBezTo>
                  <a:pt x="23561" y="10577"/>
                  <a:pt x="23624" y="10545"/>
                  <a:pt x="23656" y="10498"/>
                </a:cubicBezTo>
                <a:cubicBezTo>
                  <a:pt x="23688" y="10434"/>
                  <a:pt x="23704" y="10371"/>
                  <a:pt x="23719" y="10308"/>
                </a:cubicBezTo>
                <a:close/>
                <a:moveTo>
                  <a:pt x="6184" y="10898"/>
                </a:moveTo>
                <a:cubicBezTo>
                  <a:pt x="6219" y="10898"/>
                  <a:pt x="6255" y="10917"/>
                  <a:pt x="6271" y="10957"/>
                </a:cubicBezTo>
                <a:cubicBezTo>
                  <a:pt x="6255" y="10989"/>
                  <a:pt x="6219" y="11004"/>
                  <a:pt x="6184" y="11004"/>
                </a:cubicBezTo>
                <a:cubicBezTo>
                  <a:pt x="6148" y="11004"/>
                  <a:pt x="6112" y="10989"/>
                  <a:pt x="6097" y="10957"/>
                </a:cubicBezTo>
                <a:cubicBezTo>
                  <a:pt x="6112" y="10917"/>
                  <a:pt x="6148" y="10898"/>
                  <a:pt x="6184" y="10898"/>
                </a:cubicBezTo>
                <a:close/>
                <a:moveTo>
                  <a:pt x="11559" y="10799"/>
                </a:moveTo>
                <a:lnTo>
                  <a:pt x="11749" y="10957"/>
                </a:lnTo>
                <a:cubicBezTo>
                  <a:pt x="11717" y="11004"/>
                  <a:pt x="11702" y="11052"/>
                  <a:pt x="11686" y="11084"/>
                </a:cubicBezTo>
                <a:lnTo>
                  <a:pt x="11527" y="11084"/>
                </a:lnTo>
                <a:lnTo>
                  <a:pt x="11353" y="10941"/>
                </a:lnTo>
                <a:cubicBezTo>
                  <a:pt x="11369" y="10894"/>
                  <a:pt x="11369" y="10862"/>
                  <a:pt x="11369" y="10830"/>
                </a:cubicBezTo>
                <a:cubicBezTo>
                  <a:pt x="11393" y="10807"/>
                  <a:pt x="11418" y="10801"/>
                  <a:pt x="11443" y="10801"/>
                </a:cubicBezTo>
                <a:cubicBezTo>
                  <a:pt x="11471" y="10801"/>
                  <a:pt x="11499" y="10808"/>
                  <a:pt x="11523" y="10808"/>
                </a:cubicBezTo>
                <a:cubicBezTo>
                  <a:pt x="11536" y="10808"/>
                  <a:pt x="11548" y="10806"/>
                  <a:pt x="11559" y="10799"/>
                </a:cubicBezTo>
                <a:close/>
                <a:moveTo>
                  <a:pt x="5479" y="10909"/>
                </a:moveTo>
                <a:cubicBezTo>
                  <a:pt x="5558" y="10941"/>
                  <a:pt x="5558" y="11052"/>
                  <a:pt x="5479" y="11099"/>
                </a:cubicBezTo>
                <a:cubicBezTo>
                  <a:pt x="5416" y="11052"/>
                  <a:pt x="5416" y="10941"/>
                  <a:pt x="5479" y="10909"/>
                </a:cubicBezTo>
                <a:close/>
                <a:moveTo>
                  <a:pt x="10831" y="10894"/>
                </a:moveTo>
                <a:cubicBezTo>
                  <a:pt x="10862" y="10899"/>
                  <a:pt x="10892" y="10899"/>
                  <a:pt x="10922" y="10899"/>
                </a:cubicBezTo>
                <a:lnTo>
                  <a:pt x="10922" y="10899"/>
                </a:lnTo>
                <a:cubicBezTo>
                  <a:pt x="10980" y="10899"/>
                  <a:pt x="11037" y="10899"/>
                  <a:pt x="11100" y="10941"/>
                </a:cubicBezTo>
                <a:lnTo>
                  <a:pt x="10831" y="11147"/>
                </a:lnTo>
                <a:lnTo>
                  <a:pt x="10641" y="11068"/>
                </a:lnTo>
                <a:lnTo>
                  <a:pt x="10641" y="11036"/>
                </a:lnTo>
                <a:cubicBezTo>
                  <a:pt x="10688" y="10973"/>
                  <a:pt x="10815" y="11020"/>
                  <a:pt x="10831" y="10894"/>
                </a:cubicBezTo>
                <a:close/>
                <a:moveTo>
                  <a:pt x="4387" y="10941"/>
                </a:moveTo>
                <a:lnTo>
                  <a:pt x="4497" y="11163"/>
                </a:lnTo>
                <a:lnTo>
                  <a:pt x="4371" y="11194"/>
                </a:lnTo>
                <a:lnTo>
                  <a:pt x="4228" y="11036"/>
                </a:lnTo>
                <a:lnTo>
                  <a:pt x="4387" y="10941"/>
                </a:lnTo>
                <a:close/>
                <a:moveTo>
                  <a:pt x="4466" y="11274"/>
                </a:moveTo>
                <a:cubicBezTo>
                  <a:pt x="4545" y="11321"/>
                  <a:pt x="4545" y="11432"/>
                  <a:pt x="4466" y="11479"/>
                </a:cubicBezTo>
                <a:cubicBezTo>
                  <a:pt x="4402" y="11432"/>
                  <a:pt x="4402" y="11321"/>
                  <a:pt x="4466" y="11274"/>
                </a:cubicBezTo>
                <a:close/>
                <a:moveTo>
                  <a:pt x="27899" y="10846"/>
                </a:moveTo>
                <a:lnTo>
                  <a:pt x="28058" y="11115"/>
                </a:lnTo>
                <a:lnTo>
                  <a:pt x="28232" y="10989"/>
                </a:lnTo>
                <a:lnTo>
                  <a:pt x="28232" y="10989"/>
                </a:lnTo>
                <a:cubicBezTo>
                  <a:pt x="28311" y="11036"/>
                  <a:pt x="28311" y="11084"/>
                  <a:pt x="28121" y="11274"/>
                </a:cubicBezTo>
                <a:lnTo>
                  <a:pt x="27947" y="11179"/>
                </a:lnTo>
                <a:cubicBezTo>
                  <a:pt x="27884" y="11242"/>
                  <a:pt x="27931" y="11321"/>
                  <a:pt x="27884" y="11432"/>
                </a:cubicBezTo>
                <a:lnTo>
                  <a:pt x="27741" y="11559"/>
                </a:lnTo>
                <a:cubicBezTo>
                  <a:pt x="27709" y="11543"/>
                  <a:pt x="27630" y="11511"/>
                  <a:pt x="27630" y="11495"/>
                </a:cubicBezTo>
                <a:cubicBezTo>
                  <a:pt x="27646" y="11369"/>
                  <a:pt x="27488" y="11305"/>
                  <a:pt x="27535" y="11163"/>
                </a:cubicBezTo>
                <a:lnTo>
                  <a:pt x="27535" y="11163"/>
                </a:lnTo>
                <a:lnTo>
                  <a:pt x="27551" y="11179"/>
                </a:lnTo>
                <a:cubicBezTo>
                  <a:pt x="27551" y="11173"/>
                  <a:pt x="27551" y="11167"/>
                  <a:pt x="27551" y="11162"/>
                </a:cubicBezTo>
                <a:lnTo>
                  <a:pt x="27551" y="11162"/>
                </a:lnTo>
                <a:cubicBezTo>
                  <a:pt x="27546" y="11162"/>
                  <a:pt x="27541" y="11163"/>
                  <a:pt x="27535" y="11163"/>
                </a:cubicBezTo>
                <a:lnTo>
                  <a:pt x="27377" y="11163"/>
                </a:lnTo>
                <a:cubicBezTo>
                  <a:pt x="27361" y="11115"/>
                  <a:pt x="27361" y="11068"/>
                  <a:pt x="27329" y="10989"/>
                </a:cubicBezTo>
                <a:lnTo>
                  <a:pt x="27535" y="10973"/>
                </a:lnTo>
                <a:cubicBezTo>
                  <a:pt x="27550" y="11045"/>
                  <a:pt x="27551" y="11104"/>
                  <a:pt x="27551" y="11162"/>
                </a:cubicBezTo>
                <a:lnTo>
                  <a:pt x="27551" y="11162"/>
                </a:lnTo>
                <a:cubicBezTo>
                  <a:pt x="27632" y="11154"/>
                  <a:pt x="27650" y="11081"/>
                  <a:pt x="27709" y="11036"/>
                </a:cubicBezTo>
                <a:cubicBezTo>
                  <a:pt x="27773" y="10973"/>
                  <a:pt x="27836" y="10909"/>
                  <a:pt x="27899" y="10846"/>
                </a:cubicBezTo>
                <a:close/>
                <a:moveTo>
                  <a:pt x="3389" y="11574"/>
                </a:moveTo>
                <a:cubicBezTo>
                  <a:pt x="3389" y="11574"/>
                  <a:pt x="3421" y="11606"/>
                  <a:pt x="3421" y="11606"/>
                </a:cubicBezTo>
                <a:lnTo>
                  <a:pt x="3357" y="11638"/>
                </a:lnTo>
                <a:lnTo>
                  <a:pt x="3326" y="11606"/>
                </a:lnTo>
                <a:cubicBezTo>
                  <a:pt x="3341" y="11590"/>
                  <a:pt x="3357" y="11590"/>
                  <a:pt x="3389" y="11574"/>
                </a:cubicBezTo>
                <a:close/>
                <a:moveTo>
                  <a:pt x="4387" y="11559"/>
                </a:moveTo>
                <a:cubicBezTo>
                  <a:pt x="4402" y="11590"/>
                  <a:pt x="4402" y="11606"/>
                  <a:pt x="4418" y="11622"/>
                </a:cubicBezTo>
                <a:cubicBezTo>
                  <a:pt x="4418" y="11638"/>
                  <a:pt x="4387" y="11654"/>
                  <a:pt x="4387" y="11654"/>
                </a:cubicBezTo>
                <a:cubicBezTo>
                  <a:pt x="4371" y="11638"/>
                  <a:pt x="4371" y="11622"/>
                  <a:pt x="4355" y="11590"/>
                </a:cubicBezTo>
                <a:cubicBezTo>
                  <a:pt x="4355" y="11590"/>
                  <a:pt x="4371" y="11559"/>
                  <a:pt x="4387" y="11559"/>
                </a:cubicBezTo>
                <a:close/>
                <a:moveTo>
                  <a:pt x="12683" y="12154"/>
                </a:moveTo>
                <a:cubicBezTo>
                  <a:pt x="12740" y="12154"/>
                  <a:pt x="12767" y="12226"/>
                  <a:pt x="12794" y="12239"/>
                </a:cubicBezTo>
                <a:cubicBezTo>
                  <a:pt x="12807" y="12248"/>
                  <a:pt x="12822" y="12250"/>
                  <a:pt x="12837" y="12250"/>
                </a:cubicBezTo>
                <a:cubicBezTo>
                  <a:pt x="12847" y="12250"/>
                  <a:pt x="12856" y="12249"/>
                  <a:pt x="12865" y="12249"/>
                </a:cubicBezTo>
                <a:cubicBezTo>
                  <a:pt x="12896" y="12249"/>
                  <a:pt x="12921" y="12256"/>
                  <a:pt x="12921" y="12319"/>
                </a:cubicBezTo>
                <a:cubicBezTo>
                  <a:pt x="12873" y="12342"/>
                  <a:pt x="12822" y="12346"/>
                  <a:pt x="12764" y="12346"/>
                </a:cubicBezTo>
                <a:cubicBezTo>
                  <a:pt x="12736" y="12346"/>
                  <a:pt x="12706" y="12345"/>
                  <a:pt x="12674" y="12345"/>
                </a:cubicBezTo>
                <a:cubicBezTo>
                  <a:pt x="12642" y="12345"/>
                  <a:pt x="12608" y="12346"/>
                  <a:pt x="12573" y="12350"/>
                </a:cubicBezTo>
                <a:lnTo>
                  <a:pt x="12573" y="12192"/>
                </a:lnTo>
                <a:cubicBezTo>
                  <a:pt x="12604" y="12176"/>
                  <a:pt x="12636" y="12160"/>
                  <a:pt x="12652" y="12160"/>
                </a:cubicBezTo>
                <a:cubicBezTo>
                  <a:pt x="12663" y="12156"/>
                  <a:pt x="12673" y="12154"/>
                  <a:pt x="12683" y="12154"/>
                </a:cubicBezTo>
                <a:close/>
                <a:moveTo>
                  <a:pt x="19254" y="12224"/>
                </a:moveTo>
                <a:cubicBezTo>
                  <a:pt x="19318" y="12271"/>
                  <a:pt x="19349" y="12303"/>
                  <a:pt x="19365" y="12334"/>
                </a:cubicBezTo>
                <a:cubicBezTo>
                  <a:pt x="19381" y="12350"/>
                  <a:pt x="19397" y="12382"/>
                  <a:pt x="19413" y="12398"/>
                </a:cubicBezTo>
                <a:cubicBezTo>
                  <a:pt x="19381" y="12414"/>
                  <a:pt x="19349" y="12429"/>
                  <a:pt x="19333" y="12429"/>
                </a:cubicBezTo>
                <a:lnTo>
                  <a:pt x="19223" y="12429"/>
                </a:lnTo>
                <a:lnTo>
                  <a:pt x="19223" y="12414"/>
                </a:lnTo>
                <a:cubicBezTo>
                  <a:pt x="19238" y="12350"/>
                  <a:pt x="19254" y="12287"/>
                  <a:pt x="19254" y="12224"/>
                </a:cubicBezTo>
                <a:close/>
                <a:moveTo>
                  <a:pt x="3120" y="12224"/>
                </a:moveTo>
                <a:lnTo>
                  <a:pt x="3341" y="12255"/>
                </a:lnTo>
                <a:lnTo>
                  <a:pt x="3215" y="12382"/>
                </a:lnTo>
                <a:lnTo>
                  <a:pt x="3341" y="12493"/>
                </a:lnTo>
                <a:lnTo>
                  <a:pt x="3167" y="12524"/>
                </a:lnTo>
                <a:cubicBezTo>
                  <a:pt x="3088" y="12445"/>
                  <a:pt x="3136" y="12366"/>
                  <a:pt x="3120" y="12224"/>
                </a:cubicBezTo>
                <a:close/>
                <a:moveTo>
                  <a:pt x="2942" y="12534"/>
                </a:moveTo>
                <a:cubicBezTo>
                  <a:pt x="2970" y="12534"/>
                  <a:pt x="2995" y="12544"/>
                  <a:pt x="3009" y="12588"/>
                </a:cubicBezTo>
                <a:cubicBezTo>
                  <a:pt x="2957" y="12607"/>
                  <a:pt x="2926" y="12619"/>
                  <a:pt x="2904" y="12619"/>
                </a:cubicBezTo>
                <a:cubicBezTo>
                  <a:pt x="2874" y="12619"/>
                  <a:pt x="2863" y="12596"/>
                  <a:pt x="2835" y="12540"/>
                </a:cubicBezTo>
                <a:lnTo>
                  <a:pt x="2835" y="12540"/>
                </a:lnTo>
                <a:cubicBezTo>
                  <a:pt x="2843" y="12542"/>
                  <a:pt x="2851" y="12543"/>
                  <a:pt x="2859" y="12543"/>
                </a:cubicBezTo>
                <a:cubicBezTo>
                  <a:pt x="2887" y="12543"/>
                  <a:pt x="2916" y="12534"/>
                  <a:pt x="2942" y="12534"/>
                </a:cubicBezTo>
                <a:close/>
                <a:moveTo>
                  <a:pt x="4618" y="12522"/>
                </a:moveTo>
                <a:cubicBezTo>
                  <a:pt x="4643" y="12522"/>
                  <a:pt x="4665" y="12534"/>
                  <a:pt x="4687" y="12556"/>
                </a:cubicBezTo>
                <a:cubicBezTo>
                  <a:pt x="4672" y="12604"/>
                  <a:pt x="4648" y="12623"/>
                  <a:pt x="4618" y="12623"/>
                </a:cubicBezTo>
                <a:cubicBezTo>
                  <a:pt x="4588" y="12623"/>
                  <a:pt x="4553" y="12604"/>
                  <a:pt x="4513" y="12572"/>
                </a:cubicBezTo>
                <a:cubicBezTo>
                  <a:pt x="4556" y="12538"/>
                  <a:pt x="4589" y="12522"/>
                  <a:pt x="4618" y="12522"/>
                </a:cubicBezTo>
                <a:close/>
                <a:moveTo>
                  <a:pt x="27901" y="12795"/>
                </a:moveTo>
                <a:cubicBezTo>
                  <a:pt x="27899" y="12795"/>
                  <a:pt x="27894" y="12799"/>
                  <a:pt x="27884" y="12809"/>
                </a:cubicBezTo>
                <a:cubicBezTo>
                  <a:pt x="27894" y="12809"/>
                  <a:pt x="27905" y="12795"/>
                  <a:pt x="27901" y="12795"/>
                </a:cubicBezTo>
                <a:close/>
                <a:moveTo>
                  <a:pt x="12177" y="13110"/>
                </a:moveTo>
                <a:lnTo>
                  <a:pt x="12208" y="13142"/>
                </a:lnTo>
                <a:cubicBezTo>
                  <a:pt x="12193" y="13158"/>
                  <a:pt x="12177" y="13158"/>
                  <a:pt x="12145" y="13174"/>
                </a:cubicBezTo>
                <a:cubicBezTo>
                  <a:pt x="12145" y="13174"/>
                  <a:pt x="12129" y="13142"/>
                  <a:pt x="12113" y="13142"/>
                </a:cubicBezTo>
                <a:lnTo>
                  <a:pt x="12177" y="13110"/>
                </a:lnTo>
                <a:close/>
                <a:moveTo>
                  <a:pt x="10767" y="13189"/>
                </a:moveTo>
                <a:lnTo>
                  <a:pt x="10767" y="13189"/>
                </a:lnTo>
                <a:cubicBezTo>
                  <a:pt x="10831" y="13269"/>
                  <a:pt x="10752" y="13253"/>
                  <a:pt x="10688" y="13284"/>
                </a:cubicBezTo>
                <a:cubicBezTo>
                  <a:pt x="10669" y="13333"/>
                  <a:pt x="10661" y="13352"/>
                  <a:pt x="10629" y="13352"/>
                </a:cubicBezTo>
                <a:cubicBezTo>
                  <a:pt x="10609" y="13352"/>
                  <a:pt x="10579" y="13344"/>
                  <a:pt x="10530" y="13332"/>
                </a:cubicBezTo>
                <a:cubicBezTo>
                  <a:pt x="10546" y="13277"/>
                  <a:pt x="10574" y="13265"/>
                  <a:pt x="10605" y="13265"/>
                </a:cubicBezTo>
                <a:cubicBezTo>
                  <a:pt x="10629" y="13265"/>
                  <a:pt x="10655" y="13271"/>
                  <a:pt x="10680" y="13271"/>
                </a:cubicBezTo>
                <a:cubicBezTo>
                  <a:pt x="10688" y="13271"/>
                  <a:pt x="10696" y="13271"/>
                  <a:pt x="10704" y="13269"/>
                </a:cubicBezTo>
                <a:cubicBezTo>
                  <a:pt x="10720" y="13237"/>
                  <a:pt x="10736" y="13205"/>
                  <a:pt x="10767" y="13189"/>
                </a:cubicBezTo>
                <a:close/>
                <a:moveTo>
                  <a:pt x="8171" y="13300"/>
                </a:moveTo>
                <a:cubicBezTo>
                  <a:pt x="8187" y="13300"/>
                  <a:pt x="8218" y="13316"/>
                  <a:pt x="8234" y="13332"/>
                </a:cubicBezTo>
                <a:cubicBezTo>
                  <a:pt x="8218" y="13348"/>
                  <a:pt x="8202" y="13348"/>
                  <a:pt x="8202" y="13364"/>
                </a:cubicBezTo>
                <a:lnTo>
                  <a:pt x="8139" y="13332"/>
                </a:lnTo>
                <a:cubicBezTo>
                  <a:pt x="8139" y="13316"/>
                  <a:pt x="8171" y="13300"/>
                  <a:pt x="8171" y="13300"/>
                </a:cubicBezTo>
                <a:close/>
                <a:moveTo>
                  <a:pt x="8736" y="13300"/>
                </a:moveTo>
                <a:cubicBezTo>
                  <a:pt x="8793" y="13300"/>
                  <a:pt x="8883" y="13311"/>
                  <a:pt x="9042" y="13332"/>
                </a:cubicBezTo>
                <a:cubicBezTo>
                  <a:pt x="8950" y="13363"/>
                  <a:pt x="8851" y="13380"/>
                  <a:pt x="8754" y="13380"/>
                </a:cubicBezTo>
                <a:cubicBezTo>
                  <a:pt x="8701" y="13380"/>
                  <a:pt x="8649" y="13375"/>
                  <a:pt x="8598" y="13364"/>
                </a:cubicBezTo>
                <a:cubicBezTo>
                  <a:pt x="8643" y="13319"/>
                  <a:pt x="8662" y="13300"/>
                  <a:pt x="8736" y="13300"/>
                </a:cubicBezTo>
                <a:close/>
                <a:moveTo>
                  <a:pt x="9675" y="13189"/>
                </a:moveTo>
                <a:cubicBezTo>
                  <a:pt x="9691" y="13237"/>
                  <a:pt x="9691" y="13300"/>
                  <a:pt x="9691" y="13348"/>
                </a:cubicBezTo>
                <a:cubicBezTo>
                  <a:pt x="9654" y="13370"/>
                  <a:pt x="9607" y="13382"/>
                  <a:pt x="9559" y="13382"/>
                </a:cubicBezTo>
                <a:cubicBezTo>
                  <a:pt x="9504" y="13382"/>
                  <a:pt x="9448" y="13366"/>
                  <a:pt x="9406" y="13332"/>
                </a:cubicBezTo>
                <a:lnTo>
                  <a:pt x="9659" y="13189"/>
                </a:lnTo>
                <a:close/>
                <a:moveTo>
                  <a:pt x="7648" y="13775"/>
                </a:moveTo>
                <a:cubicBezTo>
                  <a:pt x="7648" y="13775"/>
                  <a:pt x="7664" y="13807"/>
                  <a:pt x="7680" y="13807"/>
                </a:cubicBezTo>
                <a:lnTo>
                  <a:pt x="7617" y="13839"/>
                </a:lnTo>
                <a:lnTo>
                  <a:pt x="7585" y="13807"/>
                </a:lnTo>
                <a:cubicBezTo>
                  <a:pt x="7601" y="13791"/>
                  <a:pt x="7617" y="13791"/>
                  <a:pt x="7648" y="13775"/>
                </a:cubicBezTo>
                <a:close/>
                <a:moveTo>
                  <a:pt x="25398" y="0"/>
                </a:moveTo>
                <a:lnTo>
                  <a:pt x="25208" y="206"/>
                </a:lnTo>
                <a:cubicBezTo>
                  <a:pt x="25176" y="143"/>
                  <a:pt x="25160" y="79"/>
                  <a:pt x="25144" y="16"/>
                </a:cubicBezTo>
                <a:lnTo>
                  <a:pt x="24907" y="16"/>
                </a:lnTo>
                <a:cubicBezTo>
                  <a:pt x="24891" y="63"/>
                  <a:pt x="24891" y="95"/>
                  <a:pt x="24875" y="158"/>
                </a:cubicBezTo>
                <a:cubicBezTo>
                  <a:pt x="24714" y="319"/>
                  <a:pt x="24670" y="363"/>
                  <a:pt x="24646" y="363"/>
                </a:cubicBezTo>
                <a:cubicBezTo>
                  <a:pt x="24637" y="363"/>
                  <a:pt x="24631" y="357"/>
                  <a:pt x="24622" y="348"/>
                </a:cubicBezTo>
                <a:lnTo>
                  <a:pt x="24590" y="127"/>
                </a:lnTo>
                <a:cubicBezTo>
                  <a:pt x="24511" y="95"/>
                  <a:pt x="24432" y="79"/>
                  <a:pt x="24369" y="16"/>
                </a:cubicBezTo>
                <a:lnTo>
                  <a:pt x="24274" y="111"/>
                </a:lnTo>
                <a:lnTo>
                  <a:pt x="23989" y="111"/>
                </a:lnTo>
                <a:cubicBezTo>
                  <a:pt x="23925" y="253"/>
                  <a:pt x="23767" y="143"/>
                  <a:pt x="23672" y="253"/>
                </a:cubicBezTo>
                <a:lnTo>
                  <a:pt x="23672" y="348"/>
                </a:lnTo>
                <a:lnTo>
                  <a:pt x="23434" y="459"/>
                </a:lnTo>
                <a:lnTo>
                  <a:pt x="23355" y="380"/>
                </a:lnTo>
                <a:lnTo>
                  <a:pt x="23023" y="380"/>
                </a:lnTo>
                <a:lnTo>
                  <a:pt x="22912" y="491"/>
                </a:lnTo>
                <a:lnTo>
                  <a:pt x="22738" y="491"/>
                </a:lnTo>
                <a:lnTo>
                  <a:pt x="22643" y="570"/>
                </a:lnTo>
                <a:lnTo>
                  <a:pt x="22548" y="491"/>
                </a:lnTo>
                <a:lnTo>
                  <a:pt x="22168" y="491"/>
                </a:lnTo>
                <a:cubicBezTo>
                  <a:pt x="22152" y="554"/>
                  <a:pt x="22120" y="602"/>
                  <a:pt x="22104" y="649"/>
                </a:cubicBezTo>
                <a:cubicBezTo>
                  <a:pt x="22079" y="666"/>
                  <a:pt x="22057" y="673"/>
                  <a:pt x="22038" y="673"/>
                </a:cubicBezTo>
                <a:cubicBezTo>
                  <a:pt x="21984" y="673"/>
                  <a:pt x="21949" y="621"/>
                  <a:pt x="21914" y="586"/>
                </a:cubicBezTo>
                <a:cubicBezTo>
                  <a:pt x="21867" y="697"/>
                  <a:pt x="21804" y="792"/>
                  <a:pt x="21709" y="855"/>
                </a:cubicBezTo>
                <a:cubicBezTo>
                  <a:pt x="21645" y="681"/>
                  <a:pt x="21439" y="839"/>
                  <a:pt x="21360" y="681"/>
                </a:cubicBezTo>
                <a:cubicBezTo>
                  <a:pt x="21288" y="710"/>
                  <a:pt x="21242" y="778"/>
                  <a:pt x="21151" y="778"/>
                </a:cubicBezTo>
                <a:cubicBezTo>
                  <a:pt x="21142" y="778"/>
                  <a:pt x="21133" y="777"/>
                  <a:pt x="21123" y="776"/>
                </a:cubicBezTo>
                <a:cubicBezTo>
                  <a:pt x="21118" y="774"/>
                  <a:pt x="21112" y="773"/>
                  <a:pt x="21107" y="773"/>
                </a:cubicBezTo>
                <a:cubicBezTo>
                  <a:pt x="21061" y="773"/>
                  <a:pt x="21003" y="827"/>
                  <a:pt x="20933" y="855"/>
                </a:cubicBezTo>
                <a:lnTo>
                  <a:pt x="20790" y="855"/>
                </a:lnTo>
                <a:lnTo>
                  <a:pt x="20695" y="760"/>
                </a:lnTo>
                <a:lnTo>
                  <a:pt x="20553" y="760"/>
                </a:lnTo>
                <a:cubicBezTo>
                  <a:pt x="20553" y="871"/>
                  <a:pt x="20458" y="887"/>
                  <a:pt x="20426" y="950"/>
                </a:cubicBezTo>
                <a:cubicBezTo>
                  <a:pt x="20387" y="954"/>
                  <a:pt x="20348" y="955"/>
                  <a:pt x="20310" y="955"/>
                </a:cubicBezTo>
                <a:cubicBezTo>
                  <a:pt x="20242" y="955"/>
                  <a:pt x="20176" y="951"/>
                  <a:pt x="20111" y="951"/>
                </a:cubicBezTo>
                <a:cubicBezTo>
                  <a:pt x="20052" y="951"/>
                  <a:pt x="19994" y="954"/>
                  <a:pt x="19935" y="966"/>
                </a:cubicBezTo>
                <a:lnTo>
                  <a:pt x="19856" y="1045"/>
                </a:lnTo>
                <a:cubicBezTo>
                  <a:pt x="19842" y="1052"/>
                  <a:pt x="19826" y="1055"/>
                  <a:pt x="19811" y="1055"/>
                </a:cubicBezTo>
                <a:cubicBezTo>
                  <a:pt x="19783" y="1055"/>
                  <a:pt x="19754" y="1047"/>
                  <a:pt x="19725" y="1047"/>
                </a:cubicBezTo>
                <a:cubicBezTo>
                  <a:pt x="19699" y="1047"/>
                  <a:pt x="19674" y="1053"/>
                  <a:pt x="19650" y="1077"/>
                </a:cubicBezTo>
                <a:lnTo>
                  <a:pt x="19587" y="1235"/>
                </a:lnTo>
                <a:cubicBezTo>
                  <a:pt x="19566" y="1244"/>
                  <a:pt x="19547" y="1248"/>
                  <a:pt x="19531" y="1248"/>
                </a:cubicBezTo>
                <a:cubicBezTo>
                  <a:pt x="19463" y="1248"/>
                  <a:pt x="19432" y="1178"/>
                  <a:pt x="19381" y="1140"/>
                </a:cubicBezTo>
                <a:lnTo>
                  <a:pt x="19112" y="1140"/>
                </a:lnTo>
                <a:lnTo>
                  <a:pt x="19001" y="1045"/>
                </a:lnTo>
                <a:lnTo>
                  <a:pt x="18637" y="1235"/>
                </a:lnTo>
                <a:lnTo>
                  <a:pt x="18558" y="1156"/>
                </a:lnTo>
                <a:cubicBezTo>
                  <a:pt x="18526" y="1219"/>
                  <a:pt x="18494" y="1283"/>
                  <a:pt x="18478" y="1346"/>
                </a:cubicBezTo>
                <a:cubicBezTo>
                  <a:pt x="18429" y="1309"/>
                  <a:pt x="18389" y="1252"/>
                  <a:pt x="18328" y="1252"/>
                </a:cubicBezTo>
                <a:cubicBezTo>
                  <a:pt x="18312" y="1252"/>
                  <a:pt x="18293" y="1256"/>
                  <a:pt x="18273" y="1267"/>
                </a:cubicBezTo>
                <a:lnTo>
                  <a:pt x="18146" y="1393"/>
                </a:lnTo>
                <a:lnTo>
                  <a:pt x="18257" y="1520"/>
                </a:lnTo>
                <a:lnTo>
                  <a:pt x="18067" y="1536"/>
                </a:lnTo>
                <a:cubicBezTo>
                  <a:pt x="18051" y="1425"/>
                  <a:pt x="18035" y="1346"/>
                  <a:pt x="18019" y="1219"/>
                </a:cubicBezTo>
                <a:cubicBezTo>
                  <a:pt x="17972" y="1314"/>
                  <a:pt x="17940" y="1378"/>
                  <a:pt x="17908" y="1441"/>
                </a:cubicBezTo>
                <a:cubicBezTo>
                  <a:pt x="17813" y="1378"/>
                  <a:pt x="17718" y="1330"/>
                  <a:pt x="17592" y="1298"/>
                </a:cubicBezTo>
                <a:cubicBezTo>
                  <a:pt x="17592" y="1346"/>
                  <a:pt x="17576" y="1393"/>
                  <a:pt x="17560" y="1441"/>
                </a:cubicBezTo>
                <a:lnTo>
                  <a:pt x="17275" y="1441"/>
                </a:lnTo>
                <a:lnTo>
                  <a:pt x="17164" y="1536"/>
                </a:lnTo>
                <a:lnTo>
                  <a:pt x="16958" y="1330"/>
                </a:lnTo>
                <a:cubicBezTo>
                  <a:pt x="16943" y="1441"/>
                  <a:pt x="16927" y="1520"/>
                  <a:pt x="16911" y="1615"/>
                </a:cubicBezTo>
                <a:lnTo>
                  <a:pt x="16768" y="1742"/>
                </a:lnTo>
                <a:cubicBezTo>
                  <a:pt x="16753" y="1631"/>
                  <a:pt x="16737" y="1552"/>
                  <a:pt x="16721" y="1409"/>
                </a:cubicBezTo>
                <a:cubicBezTo>
                  <a:pt x="16642" y="1568"/>
                  <a:pt x="16578" y="1694"/>
                  <a:pt x="16515" y="1837"/>
                </a:cubicBezTo>
                <a:cubicBezTo>
                  <a:pt x="16436" y="1758"/>
                  <a:pt x="16515" y="1631"/>
                  <a:pt x="16452" y="1583"/>
                </a:cubicBezTo>
                <a:cubicBezTo>
                  <a:pt x="16373" y="1504"/>
                  <a:pt x="16357" y="1393"/>
                  <a:pt x="16404" y="1283"/>
                </a:cubicBezTo>
                <a:lnTo>
                  <a:pt x="16626" y="1172"/>
                </a:lnTo>
                <a:lnTo>
                  <a:pt x="16705" y="1346"/>
                </a:lnTo>
                <a:cubicBezTo>
                  <a:pt x="16768" y="1283"/>
                  <a:pt x="16832" y="1219"/>
                  <a:pt x="16879" y="1156"/>
                </a:cubicBezTo>
                <a:lnTo>
                  <a:pt x="17085" y="1156"/>
                </a:lnTo>
                <a:cubicBezTo>
                  <a:pt x="17125" y="1196"/>
                  <a:pt x="17165" y="1258"/>
                  <a:pt x="17233" y="1258"/>
                </a:cubicBezTo>
                <a:cubicBezTo>
                  <a:pt x="17246" y="1258"/>
                  <a:pt x="17260" y="1256"/>
                  <a:pt x="17275" y="1251"/>
                </a:cubicBezTo>
                <a:lnTo>
                  <a:pt x="17465" y="1061"/>
                </a:lnTo>
                <a:cubicBezTo>
                  <a:pt x="17494" y="1083"/>
                  <a:pt x="17518" y="1092"/>
                  <a:pt x="17540" y="1092"/>
                </a:cubicBezTo>
                <a:cubicBezTo>
                  <a:pt x="17618" y="1092"/>
                  <a:pt x="17661" y="979"/>
                  <a:pt x="17754" y="979"/>
                </a:cubicBezTo>
                <a:cubicBezTo>
                  <a:pt x="17763" y="979"/>
                  <a:pt x="17772" y="980"/>
                  <a:pt x="17782" y="982"/>
                </a:cubicBezTo>
                <a:cubicBezTo>
                  <a:pt x="17788" y="982"/>
                  <a:pt x="17793" y="983"/>
                  <a:pt x="17799" y="983"/>
                </a:cubicBezTo>
                <a:cubicBezTo>
                  <a:pt x="17908" y="983"/>
                  <a:pt x="17990" y="867"/>
                  <a:pt x="18091" y="867"/>
                </a:cubicBezTo>
                <a:cubicBezTo>
                  <a:pt x="18114" y="867"/>
                  <a:pt x="18137" y="873"/>
                  <a:pt x="18162" y="887"/>
                </a:cubicBezTo>
                <a:cubicBezTo>
                  <a:pt x="18219" y="898"/>
                  <a:pt x="18260" y="976"/>
                  <a:pt x="18326" y="976"/>
                </a:cubicBezTo>
                <a:cubicBezTo>
                  <a:pt x="18351" y="976"/>
                  <a:pt x="18380" y="965"/>
                  <a:pt x="18415" y="934"/>
                </a:cubicBezTo>
                <a:cubicBezTo>
                  <a:pt x="18399" y="887"/>
                  <a:pt x="18399" y="839"/>
                  <a:pt x="18399" y="792"/>
                </a:cubicBezTo>
                <a:lnTo>
                  <a:pt x="18257" y="776"/>
                </a:lnTo>
                <a:cubicBezTo>
                  <a:pt x="18225" y="697"/>
                  <a:pt x="18209" y="649"/>
                  <a:pt x="18209" y="633"/>
                </a:cubicBezTo>
                <a:lnTo>
                  <a:pt x="17940" y="491"/>
                </a:lnTo>
                <a:lnTo>
                  <a:pt x="17687" y="633"/>
                </a:lnTo>
                <a:cubicBezTo>
                  <a:pt x="17671" y="681"/>
                  <a:pt x="17655" y="728"/>
                  <a:pt x="17655" y="792"/>
                </a:cubicBezTo>
                <a:lnTo>
                  <a:pt x="16990" y="792"/>
                </a:lnTo>
                <a:cubicBezTo>
                  <a:pt x="16863" y="855"/>
                  <a:pt x="16863" y="982"/>
                  <a:pt x="16800" y="1061"/>
                </a:cubicBezTo>
                <a:cubicBezTo>
                  <a:pt x="16745" y="1061"/>
                  <a:pt x="16738" y="976"/>
                  <a:pt x="16684" y="976"/>
                </a:cubicBezTo>
                <a:cubicBezTo>
                  <a:pt x="16676" y="976"/>
                  <a:pt x="16667" y="978"/>
                  <a:pt x="16658" y="982"/>
                </a:cubicBezTo>
                <a:lnTo>
                  <a:pt x="16626" y="1061"/>
                </a:lnTo>
                <a:lnTo>
                  <a:pt x="16230" y="1061"/>
                </a:lnTo>
                <a:cubicBezTo>
                  <a:pt x="16151" y="998"/>
                  <a:pt x="16103" y="903"/>
                  <a:pt x="16008" y="887"/>
                </a:cubicBezTo>
                <a:cubicBezTo>
                  <a:pt x="16002" y="886"/>
                  <a:pt x="15996" y="886"/>
                  <a:pt x="15991" y="886"/>
                </a:cubicBezTo>
                <a:cubicBezTo>
                  <a:pt x="15872" y="886"/>
                  <a:pt x="15942" y="1046"/>
                  <a:pt x="15866" y="1077"/>
                </a:cubicBezTo>
                <a:cubicBezTo>
                  <a:pt x="15834" y="1013"/>
                  <a:pt x="15803" y="950"/>
                  <a:pt x="15771" y="887"/>
                </a:cubicBezTo>
                <a:lnTo>
                  <a:pt x="15676" y="887"/>
                </a:lnTo>
                <a:cubicBezTo>
                  <a:pt x="15597" y="966"/>
                  <a:pt x="15613" y="1108"/>
                  <a:pt x="15470" y="1140"/>
                </a:cubicBezTo>
                <a:lnTo>
                  <a:pt x="15407" y="1077"/>
                </a:lnTo>
                <a:cubicBezTo>
                  <a:pt x="15391" y="1080"/>
                  <a:pt x="15376" y="1082"/>
                  <a:pt x="15361" y="1082"/>
                </a:cubicBezTo>
                <a:cubicBezTo>
                  <a:pt x="15243" y="1082"/>
                  <a:pt x="15155" y="980"/>
                  <a:pt x="15043" y="966"/>
                </a:cubicBezTo>
                <a:cubicBezTo>
                  <a:pt x="14990" y="992"/>
                  <a:pt x="14959" y="1073"/>
                  <a:pt x="14896" y="1073"/>
                </a:cubicBezTo>
                <a:cubicBezTo>
                  <a:pt x="14883" y="1073"/>
                  <a:pt x="14869" y="1069"/>
                  <a:pt x="14853" y="1061"/>
                </a:cubicBezTo>
                <a:lnTo>
                  <a:pt x="14742" y="982"/>
                </a:lnTo>
                <a:lnTo>
                  <a:pt x="14663" y="1061"/>
                </a:lnTo>
                <a:lnTo>
                  <a:pt x="13269" y="1061"/>
                </a:lnTo>
                <a:cubicBezTo>
                  <a:pt x="13253" y="1061"/>
                  <a:pt x="13253" y="1029"/>
                  <a:pt x="13238" y="1029"/>
                </a:cubicBezTo>
                <a:lnTo>
                  <a:pt x="13317" y="903"/>
                </a:lnTo>
                <a:cubicBezTo>
                  <a:pt x="13253" y="893"/>
                  <a:pt x="13195" y="874"/>
                  <a:pt x="13144" y="874"/>
                </a:cubicBezTo>
                <a:cubicBezTo>
                  <a:pt x="13107" y="874"/>
                  <a:pt x="13074" y="885"/>
                  <a:pt x="13048" y="918"/>
                </a:cubicBezTo>
                <a:lnTo>
                  <a:pt x="13048" y="1013"/>
                </a:lnTo>
                <a:lnTo>
                  <a:pt x="13143" y="1124"/>
                </a:lnTo>
                <a:cubicBezTo>
                  <a:pt x="13127" y="1203"/>
                  <a:pt x="13174" y="1283"/>
                  <a:pt x="13095" y="1346"/>
                </a:cubicBezTo>
                <a:cubicBezTo>
                  <a:pt x="13066" y="1352"/>
                  <a:pt x="13037" y="1355"/>
                  <a:pt x="13009" y="1355"/>
                </a:cubicBezTo>
                <a:cubicBezTo>
                  <a:pt x="12960" y="1355"/>
                  <a:pt x="12914" y="1344"/>
                  <a:pt x="12873" y="1314"/>
                </a:cubicBezTo>
                <a:cubicBezTo>
                  <a:pt x="12873" y="1283"/>
                  <a:pt x="12842" y="1219"/>
                  <a:pt x="12873" y="1203"/>
                </a:cubicBezTo>
                <a:cubicBezTo>
                  <a:pt x="12937" y="1140"/>
                  <a:pt x="12953" y="1045"/>
                  <a:pt x="12937" y="950"/>
                </a:cubicBezTo>
                <a:cubicBezTo>
                  <a:pt x="12937" y="934"/>
                  <a:pt x="12905" y="903"/>
                  <a:pt x="12889" y="871"/>
                </a:cubicBezTo>
                <a:lnTo>
                  <a:pt x="12668" y="871"/>
                </a:lnTo>
                <a:lnTo>
                  <a:pt x="12668" y="1124"/>
                </a:lnTo>
                <a:lnTo>
                  <a:pt x="12525" y="1251"/>
                </a:lnTo>
                <a:cubicBezTo>
                  <a:pt x="12446" y="1124"/>
                  <a:pt x="12383" y="998"/>
                  <a:pt x="12319" y="871"/>
                </a:cubicBezTo>
                <a:lnTo>
                  <a:pt x="12208" y="903"/>
                </a:lnTo>
                <a:lnTo>
                  <a:pt x="12145" y="1077"/>
                </a:lnTo>
                <a:lnTo>
                  <a:pt x="12034" y="966"/>
                </a:lnTo>
                <a:cubicBezTo>
                  <a:pt x="12024" y="969"/>
                  <a:pt x="12012" y="969"/>
                  <a:pt x="12000" y="969"/>
                </a:cubicBezTo>
                <a:cubicBezTo>
                  <a:pt x="11976" y="969"/>
                  <a:pt x="11950" y="966"/>
                  <a:pt x="11923" y="966"/>
                </a:cubicBezTo>
                <a:cubicBezTo>
                  <a:pt x="11884" y="966"/>
                  <a:pt x="11844" y="974"/>
                  <a:pt x="11812" y="1013"/>
                </a:cubicBezTo>
                <a:lnTo>
                  <a:pt x="11907" y="1124"/>
                </a:lnTo>
                <a:cubicBezTo>
                  <a:pt x="11892" y="1188"/>
                  <a:pt x="11939" y="1283"/>
                  <a:pt x="11844" y="1362"/>
                </a:cubicBezTo>
                <a:lnTo>
                  <a:pt x="11717" y="1188"/>
                </a:lnTo>
                <a:cubicBezTo>
                  <a:pt x="11765" y="1029"/>
                  <a:pt x="11622" y="918"/>
                  <a:pt x="11591" y="776"/>
                </a:cubicBezTo>
                <a:lnTo>
                  <a:pt x="11448" y="776"/>
                </a:lnTo>
                <a:lnTo>
                  <a:pt x="11448" y="1061"/>
                </a:lnTo>
                <a:cubicBezTo>
                  <a:pt x="11337" y="1061"/>
                  <a:pt x="11242" y="1077"/>
                  <a:pt x="11132" y="1077"/>
                </a:cubicBezTo>
                <a:lnTo>
                  <a:pt x="11021" y="1188"/>
                </a:lnTo>
                <a:cubicBezTo>
                  <a:pt x="10957" y="1140"/>
                  <a:pt x="10894" y="1108"/>
                  <a:pt x="10831" y="1077"/>
                </a:cubicBezTo>
                <a:cubicBezTo>
                  <a:pt x="10810" y="1066"/>
                  <a:pt x="10787" y="1064"/>
                  <a:pt x="10763" y="1064"/>
                </a:cubicBezTo>
                <a:cubicBezTo>
                  <a:pt x="10752" y="1064"/>
                  <a:pt x="10740" y="1065"/>
                  <a:pt x="10728" y="1065"/>
                </a:cubicBezTo>
                <a:cubicBezTo>
                  <a:pt x="10692" y="1065"/>
                  <a:pt x="10657" y="1061"/>
                  <a:pt x="10625" y="1029"/>
                </a:cubicBezTo>
                <a:cubicBezTo>
                  <a:pt x="10608" y="1004"/>
                  <a:pt x="10591" y="987"/>
                  <a:pt x="10574" y="987"/>
                </a:cubicBezTo>
                <a:cubicBezTo>
                  <a:pt x="10559" y="987"/>
                  <a:pt x="10545" y="1000"/>
                  <a:pt x="10530" y="1029"/>
                </a:cubicBezTo>
                <a:cubicBezTo>
                  <a:pt x="10514" y="1124"/>
                  <a:pt x="10562" y="1251"/>
                  <a:pt x="10482" y="1346"/>
                </a:cubicBezTo>
                <a:lnTo>
                  <a:pt x="10372" y="1346"/>
                </a:lnTo>
                <a:cubicBezTo>
                  <a:pt x="10245" y="1203"/>
                  <a:pt x="10467" y="1172"/>
                  <a:pt x="10435" y="1061"/>
                </a:cubicBezTo>
                <a:cubicBezTo>
                  <a:pt x="10419" y="1029"/>
                  <a:pt x="10403" y="1013"/>
                  <a:pt x="10387" y="982"/>
                </a:cubicBezTo>
                <a:lnTo>
                  <a:pt x="10277" y="1077"/>
                </a:lnTo>
                <a:cubicBezTo>
                  <a:pt x="10261" y="1013"/>
                  <a:pt x="10245" y="966"/>
                  <a:pt x="10229" y="903"/>
                </a:cubicBezTo>
                <a:cubicBezTo>
                  <a:pt x="10177" y="894"/>
                  <a:pt x="10130" y="881"/>
                  <a:pt x="10085" y="881"/>
                </a:cubicBezTo>
                <a:cubicBezTo>
                  <a:pt x="10048" y="881"/>
                  <a:pt x="10012" y="890"/>
                  <a:pt x="9976" y="918"/>
                </a:cubicBezTo>
                <a:lnTo>
                  <a:pt x="9960" y="1061"/>
                </a:lnTo>
                <a:lnTo>
                  <a:pt x="9817" y="998"/>
                </a:lnTo>
                <a:cubicBezTo>
                  <a:pt x="9802" y="1093"/>
                  <a:pt x="9738" y="1188"/>
                  <a:pt x="9659" y="1251"/>
                </a:cubicBezTo>
                <a:lnTo>
                  <a:pt x="9422" y="1124"/>
                </a:lnTo>
                <a:lnTo>
                  <a:pt x="9501" y="1029"/>
                </a:lnTo>
                <a:lnTo>
                  <a:pt x="9327" y="934"/>
                </a:lnTo>
                <a:cubicBezTo>
                  <a:pt x="9327" y="887"/>
                  <a:pt x="9311" y="839"/>
                  <a:pt x="9295" y="776"/>
                </a:cubicBezTo>
                <a:lnTo>
                  <a:pt x="9184" y="887"/>
                </a:lnTo>
                <a:lnTo>
                  <a:pt x="8915" y="887"/>
                </a:lnTo>
                <a:lnTo>
                  <a:pt x="8709" y="681"/>
                </a:lnTo>
                <a:lnTo>
                  <a:pt x="8519" y="681"/>
                </a:lnTo>
                <a:lnTo>
                  <a:pt x="8424" y="602"/>
                </a:lnTo>
                <a:lnTo>
                  <a:pt x="8297" y="728"/>
                </a:lnTo>
                <a:cubicBezTo>
                  <a:pt x="8297" y="808"/>
                  <a:pt x="8297" y="887"/>
                  <a:pt x="8202" y="887"/>
                </a:cubicBezTo>
                <a:lnTo>
                  <a:pt x="7997" y="776"/>
                </a:lnTo>
                <a:cubicBezTo>
                  <a:pt x="7932" y="808"/>
                  <a:pt x="7889" y="885"/>
                  <a:pt x="7828" y="885"/>
                </a:cubicBezTo>
                <a:cubicBezTo>
                  <a:pt x="7800" y="885"/>
                  <a:pt x="7768" y="869"/>
                  <a:pt x="7727" y="823"/>
                </a:cubicBezTo>
                <a:lnTo>
                  <a:pt x="7949" y="665"/>
                </a:lnTo>
                <a:lnTo>
                  <a:pt x="7791" y="507"/>
                </a:lnTo>
                <a:lnTo>
                  <a:pt x="7696" y="586"/>
                </a:lnTo>
                <a:lnTo>
                  <a:pt x="7506" y="586"/>
                </a:lnTo>
                <a:cubicBezTo>
                  <a:pt x="7465" y="559"/>
                  <a:pt x="7424" y="485"/>
                  <a:pt x="7373" y="485"/>
                </a:cubicBezTo>
                <a:cubicBezTo>
                  <a:pt x="7365" y="485"/>
                  <a:pt x="7356" y="486"/>
                  <a:pt x="7347" y="491"/>
                </a:cubicBezTo>
                <a:lnTo>
                  <a:pt x="7189" y="602"/>
                </a:lnTo>
                <a:lnTo>
                  <a:pt x="6841" y="412"/>
                </a:lnTo>
                <a:lnTo>
                  <a:pt x="6777" y="491"/>
                </a:lnTo>
                <a:lnTo>
                  <a:pt x="6477" y="491"/>
                </a:lnTo>
                <a:lnTo>
                  <a:pt x="6382" y="380"/>
                </a:lnTo>
                <a:lnTo>
                  <a:pt x="6097" y="380"/>
                </a:lnTo>
                <a:lnTo>
                  <a:pt x="6033" y="301"/>
                </a:lnTo>
                <a:lnTo>
                  <a:pt x="5922" y="396"/>
                </a:lnTo>
                <a:lnTo>
                  <a:pt x="5843" y="317"/>
                </a:lnTo>
                <a:lnTo>
                  <a:pt x="5748" y="396"/>
                </a:lnTo>
                <a:cubicBezTo>
                  <a:pt x="5701" y="348"/>
                  <a:pt x="5669" y="333"/>
                  <a:pt x="5637" y="317"/>
                </a:cubicBezTo>
                <a:lnTo>
                  <a:pt x="5558" y="396"/>
                </a:lnTo>
                <a:lnTo>
                  <a:pt x="5463" y="301"/>
                </a:lnTo>
                <a:lnTo>
                  <a:pt x="5004" y="301"/>
                </a:lnTo>
                <a:cubicBezTo>
                  <a:pt x="4988" y="301"/>
                  <a:pt x="4988" y="333"/>
                  <a:pt x="4972" y="333"/>
                </a:cubicBezTo>
                <a:lnTo>
                  <a:pt x="4909" y="538"/>
                </a:lnTo>
                <a:lnTo>
                  <a:pt x="4846" y="333"/>
                </a:lnTo>
                <a:lnTo>
                  <a:pt x="4624" y="222"/>
                </a:lnTo>
                <a:lnTo>
                  <a:pt x="4197" y="222"/>
                </a:lnTo>
                <a:lnTo>
                  <a:pt x="4022" y="317"/>
                </a:lnTo>
                <a:lnTo>
                  <a:pt x="3896" y="206"/>
                </a:lnTo>
                <a:lnTo>
                  <a:pt x="3389" y="206"/>
                </a:lnTo>
                <a:cubicBezTo>
                  <a:pt x="3357" y="222"/>
                  <a:pt x="3341" y="222"/>
                  <a:pt x="3310" y="238"/>
                </a:cubicBezTo>
                <a:lnTo>
                  <a:pt x="3246" y="301"/>
                </a:lnTo>
                <a:lnTo>
                  <a:pt x="2930" y="301"/>
                </a:lnTo>
                <a:cubicBezTo>
                  <a:pt x="2930" y="396"/>
                  <a:pt x="2866" y="396"/>
                  <a:pt x="2803" y="396"/>
                </a:cubicBezTo>
                <a:cubicBezTo>
                  <a:pt x="2692" y="269"/>
                  <a:pt x="2550" y="190"/>
                  <a:pt x="2376" y="143"/>
                </a:cubicBezTo>
                <a:lnTo>
                  <a:pt x="2376" y="143"/>
                </a:lnTo>
                <a:cubicBezTo>
                  <a:pt x="2328" y="238"/>
                  <a:pt x="2407" y="285"/>
                  <a:pt x="2455" y="348"/>
                </a:cubicBezTo>
                <a:lnTo>
                  <a:pt x="2344" y="475"/>
                </a:lnTo>
                <a:lnTo>
                  <a:pt x="2091" y="348"/>
                </a:lnTo>
                <a:lnTo>
                  <a:pt x="2186" y="238"/>
                </a:lnTo>
                <a:cubicBezTo>
                  <a:pt x="2170" y="158"/>
                  <a:pt x="2217" y="79"/>
                  <a:pt x="2138" y="16"/>
                </a:cubicBezTo>
                <a:lnTo>
                  <a:pt x="1996" y="158"/>
                </a:lnTo>
                <a:lnTo>
                  <a:pt x="1996" y="238"/>
                </a:lnTo>
                <a:cubicBezTo>
                  <a:pt x="1996" y="285"/>
                  <a:pt x="1980" y="333"/>
                  <a:pt x="1980" y="396"/>
                </a:cubicBezTo>
                <a:cubicBezTo>
                  <a:pt x="1961" y="401"/>
                  <a:pt x="1941" y="402"/>
                  <a:pt x="1920" y="402"/>
                </a:cubicBezTo>
                <a:cubicBezTo>
                  <a:pt x="1870" y="402"/>
                  <a:pt x="1814" y="391"/>
                  <a:pt x="1758" y="380"/>
                </a:cubicBezTo>
                <a:cubicBezTo>
                  <a:pt x="1679" y="333"/>
                  <a:pt x="1584" y="285"/>
                  <a:pt x="1505" y="222"/>
                </a:cubicBezTo>
                <a:cubicBezTo>
                  <a:pt x="1473" y="206"/>
                  <a:pt x="1441" y="206"/>
                  <a:pt x="1410" y="206"/>
                </a:cubicBezTo>
                <a:cubicBezTo>
                  <a:pt x="1378" y="238"/>
                  <a:pt x="1346" y="269"/>
                  <a:pt x="1315" y="301"/>
                </a:cubicBezTo>
                <a:cubicBezTo>
                  <a:pt x="1305" y="300"/>
                  <a:pt x="1296" y="300"/>
                  <a:pt x="1287" y="300"/>
                </a:cubicBezTo>
                <a:cubicBezTo>
                  <a:pt x="1066" y="300"/>
                  <a:pt x="926" y="477"/>
                  <a:pt x="713" y="523"/>
                </a:cubicBezTo>
                <a:lnTo>
                  <a:pt x="713" y="728"/>
                </a:lnTo>
                <a:cubicBezTo>
                  <a:pt x="887" y="839"/>
                  <a:pt x="903" y="1061"/>
                  <a:pt x="1061" y="1188"/>
                </a:cubicBezTo>
                <a:cubicBezTo>
                  <a:pt x="1093" y="1203"/>
                  <a:pt x="1077" y="1235"/>
                  <a:pt x="1093" y="1298"/>
                </a:cubicBezTo>
                <a:lnTo>
                  <a:pt x="903" y="1441"/>
                </a:lnTo>
                <a:lnTo>
                  <a:pt x="840" y="1441"/>
                </a:lnTo>
                <a:cubicBezTo>
                  <a:pt x="808" y="1378"/>
                  <a:pt x="776" y="1314"/>
                  <a:pt x="761" y="1267"/>
                </a:cubicBezTo>
                <a:cubicBezTo>
                  <a:pt x="745" y="1263"/>
                  <a:pt x="731" y="1261"/>
                  <a:pt x="719" y="1261"/>
                </a:cubicBezTo>
                <a:cubicBezTo>
                  <a:pt x="626" y="1261"/>
                  <a:pt x="593" y="1354"/>
                  <a:pt x="523" y="1409"/>
                </a:cubicBezTo>
                <a:lnTo>
                  <a:pt x="523" y="1932"/>
                </a:lnTo>
                <a:lnTo>
                  <a:pt x="396" y="2201"/>
                </a:lnTo>
                <a:lnTo>
                  <a:pt x="96" y="2217"/>
                </a:lnTo>
                <a:cubicBezTo>
                  <a:pt x="80" y="2312"/>
                  <a:pt x="64" y="2391"/>
                  <a:pt x="64" y="2454"/>
                </a:cubicBezTo>
                <a:lnTo>
                  <a:pt x="1" y="2533"/>
                </a:lnTo>
                <a:lnTo>
                  <a:pt x="254" y="3040"/>
                </a:lnTo>
                <a:cubicBezTo>
                  <a:pt x="238" y="3088"/>
                  <a:pt x="286" y="3183"/>
                  <a:pt x="222" y="3246"/>
                </a:cubicBezTo>
                <a:lnTo>
                  <a:pt x="64" y="3293"/>
                </a:lnTo>
                <a:lnTo>
                  <a:pt x="175" y="3420"/>
                </a:lnTo>
                <a:lnTo>
                  <a:pt x="175" y="3689"/>
                </a:lnTo>
                <a:cubicBezTo>
                  <a:pt x="270" y="3768"/>
                  <a:pt x="349" y="3879"/>
                  <a:pt x="396" y="4006"/>
                </a:cubicBezTo>
                <a:lnTo>
                  <a:pt x="523" y="4053"/>
                </a:lnTo>
                <a:cubicBezTo>
                  <a:pt x="539" y="4133"/>
                  <a:pt x="539" y="4212"/>
                  <a:pt x="539" y="4307"/>
                </a:cubicBezTo>
                <a:lnTo>
                  <a:pt x="697" y="4228"/>
                </a:lnTo>
                <a:cubicBezTo>
                  <a:pt x="729" y="4323"/>
                  <a:pt x="729" y="4418"/>
                  <a:pt x="713" y="4528"/>
                </a:cubicBezTo>
                <a:lnTo>
                  <a:pt x="586" y="4782"/>
                </a:lnTo>
                <a:lnTo>
                  <a:pt x="365" y="4798"/>
                </a:lnTo>
                <a:cubicBezTo>
                  <a:pt x="365" y="4845"/>
                  <a:pt x="349" y="4893"/>
                  <a:pt x="333" y="4940"/>
                </a:cubicBezTo>
                <a:cubicBezTo>
                  <a:pt x="317" y="4972"/>
                  <a:pt x="301" y="4988"/>
                  <a:pt x="270" y="5019"/>
                </a:cubicBezTo>
                <a:lnTo>
                  <a:pt x="365" y="5193"/>
                </a:lnTo>
                <a:cubicBezTo>
                  <a:pt x="317" y="5241"/>
                  <a:pt x="286" y="5273"/>
                  <a:pt x="254" y="5304"/>
                </a:cubicBezTo>
                <a:cubicBezTo>
                  <a:pt x="365" y="5399"/>
                  <a:pt x="349" y="5573"/>
                  <a:pt x="523" y="5653"/>
                </a:cubicBezTo>
                <a:lnTo>
                  <a:pt x="808" y="5653"/>
                </a:lnTo>
                <a:lnTo>
                  <a:pt x="697" y="5890"/>
                </a:lnTo>
                <a:lnTo>
                  <a:pt x="856" y="6033"/>
                </a:lnTo>
                <a:cubicBezTo>
                  <a:pt x="887" y="6001"/>
                  <a:pt x="919" y="5969"/>
                  <a:pt x="951" y="5938"/>
                </a:cubicBezTo>
                <a:lnTo>
                  <a:pt x="1346" y="5938"/>
                </a:lnTo>
                <a:lnTo>
                  <a:pt x="1410" y="6017"/>
                </a:lnTo>
                <a:lnTo>
                  <a:pt x="1631" y="6048"/>
                </a:lnTo>
                <a:lnTo>
                  <a:pt x="1758" y="6191"/>
                </a:lnTo>
                <a:lnTo>
                  <a:pt x="1758" y="6365"/>
                </a:lnTo>
                <a:lnTo>
                  <a:pt x="1837" y="6460"/>
                </a:lnTo>
                <a:cubicBezTo>
                  <a:pt x="1742" y="6603"/>
                  <a:pt x="1552" y="6603"/>
                  <a:pt x="1473" y="6745"/>
                </a:cubicBezTo>
                <a:lnTo>
                  <a:pt x="1473" y="7062"/>
                </a:lnTo>
                <a:cubicBezTo>
                  <a:pt x="1521" y="7078"/>
                  <a:pt x="1584" y="7093"/>
                  <a:pt x="1631" y="7125"/>
                </a:cubicBezTo>
                <a:cubicBezTo>
                  <a:pt x="1672" y="7153"/>
                  <a:pt x="1702" y="7192"/>
                  <a:pt x="1760" y="7192"/>
                </a:cubicBezTo>
                <a:cubicBezTo>
                  <a:pt x="1769" y="7192"/>
                  <a:pt x="1779" y="7191"/>
                  <a:pt x="1790" y="7188"/>
                </a:cubicBezTo>
                <a:lnTo>
                  <a:pt x="1901" y="7093"/>
                </a:lnTo>
                <a:cubicBezTo>
                  <a:pt x="1948" y="7141"/>
                  <a:pt x="1980" y="7188"/>
                  <a:pt x="2011" y="7236"/>
                </a:cubicBezTo>
                <a:cubicBezTo>
                  <a:pt x="2043" y="7268"/>
                  <a:pt x="2138" y="7283"/>
                  <a:pt x="2106" y="7363"/>
                </a:cubicBezTo>
                <a:lnTo>
                  <a:pt x="1806" y="7426"/>
                </a:lnTo>
                <a:lnTo>
                  <a:pt x="2027" y="7521"/>
                </a:lnTo>
                <a:lnTo>
                  <a:pt x="2027" y="7727"/>
                </a:lnTo>
                <a:cubicBezTo>
                  <a:pt x="2106" y="7743"/>
                  <a:pt x="2122" y="7854"/>
                  <a:pt x="2233" y="7854"/>
                </a:cubicBezTo>
                <a:lnTo>
                  <a:pt x="2360" y="7759"/>
                </a:lnTo>
                <a:lnTo>
                  <a:pt x="2819" y="7759"/>
                </a:lnTo>
                <a:lnTo>
                  <a:pt x="2914" y="7664"/>
                </a:lnTo>
                <a:lnTo>
                  <a:pt x="3009" y="7759"/>
                </a:lnTo>
                <a:lnTo>
                  <a:pt x="3088" y="7664"/>
                </a:lnTo>
                <a:lnTo>
                  <a:pt x="3278" y="7664"/>
                </a:lnTo>
                <a:cubicBezTo>
                  <a:pt x="3294" y="7695"/>
                  <a:pt x="3326" y="7695"/>
                  <a:pt x="3326" y="7711"/>
                </a:cubicBezTo>
                <a:lnTo>
                  <a:pt x="3326" y="8091"/>
                </a:lnTo>
                <a:lnTo>
                  <a:pt x="3231" y="8186"/>
                </a:lnTo>
                <a:lnTo>
                  <a:pt x="3341" y="8329"/>
                </a:lnTo>
                <a:lnTo>
                  <a:pt x="3041" y="8329"/>
                </a:lnTo>
                <a:cubicBezTo>
                  <a:pt x="3041" y="8370"/>
                  <a:pt x="3041" y="8411"/>
                  <a:pt x="3000" y="8411"/>
                </a:cubicBezTo>
                <a:cubicBezTo>
                  <a:pt x="2993" y="8411"/>
                  <a:pt x="2986" y="8410"/>
                  <a:pt x="2977" y="8408"/>
                </a:cubicBezTo>
                <a:cubicBezTo>
                  <a:pt x="2961" y="8408"/>
                  <a:pt x="2946" y="8360"/>
                  <a:pt x="2946" y="8329"/>
                </a:cubicBezTo>
                <a:cubicBezTo>
                  <a:pt x="2835" y="8344"/>
                  <a:pt x="2803" y="8471"/>
                  <a:pt x="2708" y="8519"/>
                </a:cubicBezTo>
                <a:lnTo>
                  <a:pt x="2613" y="8424"/>
                </a:lnTo>
                <a:lnTo>
                  <a:pt x="2566" y="8550"/>
                </a:lnTo>
                <a:cubicBezTo>
                  <a:pt x="2661" y="8693"/>
                  <a:pt x="2787" y="8804"/>
                  <a:pt x="2946" y="8851"/>
                </a:cubicBezTo>
                <a:lnTo>
                  <a:pt x="2835" y="8978"/>
                </a:lnTo>
                <a:cubicBezTo>
                  <a:pt x="2794" y="8994"/>
                  <a:pt x="2754" y="8999"/>
                  <a:pt x="2713" y="8999"/>
                </a:cubicBezTo>
                <a:cubicBezTo>
                  <a:pt x="2656" y="8999"/>
                  <a:pt x="2600" y="8989"/>
                  <a:pt x="2546" y="8989"/>
                </a:cubicBezTo>
                <a:cubicBezTo>
                  <a:pt x="2491" y="8989"/>
                  <a:pt x="2439" y="8999"/>
                  <a:pt x="2391" y="9041"/>
                </a:cubicBezTo>
                <a:cubicBezTo>
                  <a:pt x="2391" y="9082"/>
                  <a:pt x="2391" y="9123"/>
                  <a:pt x="2484" y="9123"/>
                </a:cubicBezTo>
                <a:cubicBezTo>
                  <a:pt x="2498" y="9123"/>
                  <a:pt x="2515" y="9122"/>
                  <a:pt x="2534" y="9120"/>
                </a:cubicBezTo>
                <a:lnTo>
                  <a:pt x="2534" y="9120"/>
                </a:lnTo>
                <a:cubicBezTo>
                  <a:pt x="2423" y="9152"/>
                  <a:pt x="2328" y="9199"/>
                  <a:pt x="2249" y="9279"/>
                </a:cubicBezTo>
                <a:cubicBezTo>
                  <a:pt x="2206" y="9307"/>
                  <a:pt x="2189" y="9376"/>
                  <a:pt x="2138" y="9376"/>
                </a:cubicBezTo>
                <a:cubicBezTo>
                  <a:pt x="2133" y="9376"/>
                  <a:pt x="2128" y="9375"/>
                  <a:pt x="2122" y="9374"/>
                </a:cubicBezTo>
                <a:cubicBezTo>
                  <a:pt x="2082" y="9313"/>
                  <a:pt x="2061" y="9284"/>
                  <a:pt x="2030" y="9284"/>
                </a:cubicBezTo>
                <a:cubicBezTo>
                  <a:pt x="2013" y="9284"/>
                  <a:pt x="1992" y="9293"/>
                  <a:pt x="1964" y="9310"/>
                </a:cubicBezTo>
                <a:cubicBezTo>
                  <a:pt x="1916" y="9421"/>
                  <a:pt x="1885" y="9548"/>
                  <a:pt x="1885" y="9659"/>
                </a:cubicBezTo>
                <a:cubicBezTo>
                  <a:pt x="1948" y="9666"/>
                  <a:pt x="2015" y="9666"/>
                  <a:pt x="2087" y="9666"/>
                </a:cubicBezTo>
                <a:cubicBezTo>
                  <a:pt x="2158" y="9666"/>
                  <a:pt x="2233" y="9666"/>
                  <a:pt x="2312" y="9674"/>
                </a:cubicBezTo>
                <a:cubicBezTo>
                  <a:pt x="2296" y="9754"/>
                  <a:pt x="2281" y="9801"/>
                  <a:pt x="2281" y="9849"/>
                </a:cubicBezTo>
                <a:lnTo>
                  <a:pt x="2138" y="9880"/>
                </a:lnTo>
                <a:cubicBezTo>
                  <a:pt x="2106" y="9944"/>
                  <a:pt x="2091" y="10007"/>
                  <a:pt x="2091" y="10023"/>
                </a:cubicBezTo>
                <a:cubicBezTo>
                  <a:pt x="2055" y="10041"/>
                  <a:pt x="2019" y="10043"/>
                  <a:pt x="1985" y="10043"/>
                </a:cubicBezTo>
                <a:cubicBezTo>
                  <a:pt x="1974" y="10043"/>
                  <a:pt x="1963" y="10042"/>
                  <a:pt x="1952" y="10042"/>
                </a:cubicBezTo>
                <a:cubicBezTo>
                  <a:pt x="1909" y="10042"/>
                  <a:pt x="1869" y="10046"/>
                  <a:pt x="1837" y="10086"/>
                </a:cubicBezTo>
                <a:cubicBezTo>
                  <a:pt x="1901" y="10134"/>
                  <a:pt x="1980" y="10181"/>
                  <a:pt x="2059" y="10213"/>
                </a:cubicBezTo>
                <a:cubicBezTo>
                  <a:pt x="2138" y="10244"/>
                  <a:pt x="2217" y="10260"/>
                  <a:pt x="2312" y="10276"/>
                </a:cubicBezTo>
                <a:lnTo>
                  <a:pt x="2201" y="10403"/>
                </a:lnTo>
                <a:cubicBezTo>
                  <a:pt x="2217" y="10434"/>
                  <a:pt x="2217" y="10482"/>
                  <a:pt x="2233" y="10529"/>
                </a:cubicBezTo>
                <a:cubicBezTo>
                  <a:pt x="2299" y="10503"/>
                  <a:pt x="2332" y="10423"/>
                  <a:pt x="2395" y="10423"/>
                </a:cubicBezTo>
                <a:cubicBezTo>
                  <a:pt x="2408" y="10423"/>
                  <a:pt x="2423" y="10426"/>
                  <a:pt x="2439" y="10434"/>
                </a:cubicBezTo>
                <a:lnTo>
                  <a:pt x="2502" y="10498"/>
                </a:lnTo>
                <a:cubicBezTo>
                  <a:pt x="2536" y="10520"/>
                  <a:pt x="2570" y="10525"/>
                  <a:pt x="2602" y="10525"/>
                </a:cubicBezTo>
                <a:cubicBezTo>
                  <a:pt x="2624" y="10525"/>
                  <a:pt x="2645" y="10523"/>
                  <a:pt x="2664" y="10523"/>
                </a:cubicBezTo>
                <a:cubicBezTo>
                  <a:pt x="2699" y="10523"/>
                  <a:pt x="2730" y="10529"/>
                  <a:pt x="2756" y="10561"/>
                </a:cubicBezTo>
                <a:lnTo>
                  <a:pt x="2676" y="10672"/>
                </a:lnTo>
                <a:cubicBezTo>
                  <a:pt x="2692" y="10735"/>
                  <a:pt x="2597" y="10846"/>
                  <a:pt x="2708" y="10894"/>
                </a:cubicBezTo>
                <a:lnTo>
                  <a:pt x="2851" y="10767"/>
                </a:lnTo>
                <a:lnTo>
                  <a:pt x="2851" y="10561"/>
                </a:lnTo>
                <a:lnTo>
                  <a:pt x="3009" y="10498"/>
                </a:lnTo>
                <a:cubicBezTo>
                  <a:pt x="3041" y="10387"/>
                  <a:pt x="3088" y="10276"/>
                  <a:pt x="3231" y="10244"/>
                </a:cubicBezTo>
                <a:cubicBezTo>
                  <a:pt x="3215" y="10213"/>
                  <a:pt x="3199" y="10165"/>
                  <a:pt x="3183" y="10165"/>
                </a:cubicBezTo>
                <a:cubicBezTo>
                  <a:pt x="3088" y="10149"/>
                  <a:pt x="2993" y="10086"/>
                  <a:pt x="2946" y="9991"/>
                </a:cubicBezTo>
                <a:cubicBezTo>
                  <a:pt x="2914" y="9896"/>
                  <a:pt x="3025" y="9864"/>
                  <a:pt x="3041" y="9754"/>
                </a:cubicBezTo>
                <a:lnTo>
                  <a:pt x="3041" y="9374"/>
                </a:lnTo>
                <a:cubicBezTo>
                  <a:pt x="3070" y="9392"/>
                  <a:pt x="3094" y="9399"/>
                  <a:pt x="3115" y="9399"/>
                </a:cubicBezTo>
                <a:cubicBezTo>
                  <a:pt x="3185" y="9399"/>
                  <a:pt x="3217" y="9319"/>
                  <a:pt x="3278" y="9294"/>
                </a:cubicBezTo>
                <a:cubicBezTo>
                  <a:pt x="3288" y="9296"/>
                  <a:pt x="3297" y="9297"/>
                  <a:pt x="3307" y="9297"/>
                </a:cubicBezTo>
                <a:cubicBezTo>
                  <a:pt x="3344" y="9297"/>
                  <a:pt x="3381" y="9285"/>
                  <a:pt x="3416" y="9285"/>
                </a:cubicBezTo>
                <a:cubicBezTo>
                  <a:pt x="3446" y="9285"/>
                  <a:pt x="3474" y="9294"/>
                  <a:pt x="3500" y="9326"/>
                </a:cubicBezTo>
                <a:cubicBezTo>
                  <a:pt x="3452" y="9421"/>
                  <a:pt x="3341" y="9453"/>
                  <a:pt x="3310" y="9579"/>
                </a:cubicBezTo>
                <a:cubicBezTo>
                  <a:pt x="3262" y="9674"/>
                  <a:pt x="3215" y="9754"/>
                  <a:pt x="3136" y="9833"/>
                </a:cubicBezTo>
                <a:cubicBezTo>
                  <a:pt x="3166" y="9855"/>
                  <a:pt x="3193" y="9863"/>
                  <a:pt x="3217" y="9863"/>
                </a:cubicBezTo>
                <a:cubicBezTo>
                  <a:pt x="3281" y="9863"/>
                  <a:pt x="3327" y="9804"/>
                  <a:pt x="3373" y="9769"/>
                </a:cubicBezTo>
                <a:lnTo>
                  <a:pt x="3531" y="9769"/>
                </a:lnTo>
                <a:lnTo>
                  <a:pt x="3674" y="9912"/>
                </a:lnTo>
                <a:lnTo>
                  <a:pt x="3452" y="10023"/>
                </a:lnTo>
                <a:lnTo>
                  <a:pt x="3674" y="10181"/>
                </a:lnTo>
                <a:cubicBezTo>
                  <a:pt x="3642" y="10403"/>
                  <a:pt x="3405" y="10545"/>
                  <a:pt x="3500" y="10783"/>
                </a:cubicBezTo>
                <a:cubicBezTo>
                  <a:pt x="3531" y="10814"/>
                  <a:pt x="3547" y="10830"/>
                  <a:pt x="3579" y="10862"/>
                </a:cubicBezTo>
                <a:cubicBezTo>
                  <a:pt x="3547" y="10989"/>
                  <a:pt x="3611" y="11131"/>
                  <a:pt x="3563" y="11226"/>
                </a:cubicBezTo>
                <a:cubicBezTo>
                  <a:pt x="3468" y="11384"/>
                  <a:pt x="3310" y="11384"/>
                  <a:pt x="3215" y="11495"/>
                </a:cubicBezTo>
                <a:cubicBezTo>
                  <a:pt x="3136" y="11606"/>
                  <a:pt x="3025" y="11701"/>
                  <a:pt x="2914" y="11828"/>
                </a:cubicBezTo>
                <a:lnTo>
                  <a:pt x="2914" y="12208"/>
                </a:lnTo>
                <a:lnTo>
                  <a:pt x="2835" y="12287"/>
                </a:lnTo>
                <a:lnTo>
                  <a:pt x="2835" y="12540"/>
                </a:lnTo>
                <a:cubicBezTo>
                  <a:pt x="2828" y="12539"/>
                  <a:pt x="2821" y="12538"/>
                  <a:pt x="2815" y="12538"/>
                </a:cubicBezTo>
                <a:cubicBezTo>
                  <a:pt x="2752" y="12538"/>
                  <a:pt x="2729" y="12609"/>
                  <a:pt x="2613" y="12667"/>
                </a:cubicBezTo>
                <a:cubicBezTo>
                  <a:pt x="2593" y="12647"/>
                  <a:pt x="2568" y="12638"/>
                  <a:pt x="2543" y="12638"/>
                </a:cubicBezTo>
                <a:cubicBezTo>
                  <a:pt x="2508" y="12638"/>
                  <a:pt x="2473" y="12655"/>
                  <a:pt x="2455" y="12683"/>
                </a:cubicBezTo>
                <a:cubicBezTo>
                  <a:pt x="2471" y="12746"/>
                  <a:pt x="2439" y="12825"/>
                  <a:pt x="2486" y="12904"/>
                </a:cubicBezTo>
                <a:cubicBezTo>
                  <a:pt x="2518" y="12904"/>
                  <a:pt x="2550" y="12918"/>
                  <a:pt x="2577" y="12918"/>
                </a:cubicBezTo>
                <a:cubicBezTo>
                  <a:pt x="2590" y="12918"/>
                  <a:pt x="2603" y="12915"/>
                  <a:pt x="2613" y="12904"/>
                </a:cubicBezTo>
                <a:cubicBezTo>
                  <a:pt x="2676" y="12857"/>
                  <a:pt x="2708" y="12794"/>
                  <a:pt x="2771" y="12746"/>
                </a:cubicBezTo>
                <a:cubicBezTo>
                  <a:pt x="2782" y="12741"/>
                  <a:pt x="2794" y="12739"/>
                  <a:pt x="2808" y="12739"/>
                </a:cubicBezTo>
                <a:cubicBezTo>
                  <a:pt x="2837" y="12739"/>
                  <a:pt x="2872" y="12746"/>
                  <a:pt x="2914" y="12746"/>
                </a:cubicBezTo>
                <a:cubicBezTo>
                  <a:pt x="2930" y="12873"/>
                  <a:pt x="2930" y="12968"/>
                  <a:pt x="2930" y="13079"/>
                </a:cubicBezTo>
                <a:lnTo>
                  <a:pt x="2993" y="13158"/>
                </a:lnTo>
                <a:cubicBezTo>
                  <a:pt x="2961" y="13221"/>
                  <a:pt x="2930" y="13269"/>
                  <a:pt x="2898" y="13348"/>
                </a:cubicBezTo>
                <a:lnTo>
                  <a:pt x="3056" y="13506"/>
                </a:lnTo>
                <a:lnTo>
                  <a:pt x="3231" y="13316"/>
                </a:lnTo>
                <a:lnTo>
                  <a:pt x="3547" y="13316"/>
                </a:lnTo>
                <a:cubicBezTo>
                  <a:pt x="3563" y="13379"/>
                  <a:pt x="3579" y="13427"/>
                  <a:pt x="3611" y="13490"/>
                </a:cubicBezTo>
                <a:lnTo>
                  <a:pt x="3706" y="13395"/>
                </a:lnTo>
                <a:lnTo>
                  <a:pt x="3706" y="13395"/>
                </a:lnTo>
                <a:cubicBezTo>
                  <a:pt x="3816" y="13459"/>
                  <a:pt x="3690" y="13617"/>
                  <a:pt x="3816" y="13680"/>
                </a:cubicBezTo>
                <a:lnTo>
                  <a:pt x="3880" y="13490"/>
                </a:lnTo>
                <a:cubicBezTo>
                  <a:pt x="3894" y="13496"/>
                  <a:pt x="3909" y="13498"/>
                  <a:pt x="3925" y="13498"/>
                </a:cubicBezTo>
                <a:cubicBezTo>
                  <a:pt x="3963" y="13498"/>
                  <a:pt x="4002" y="13485"/>
                  <a:pt x="4039" y="13485"/>
                </a:cubicBezTo>
                <a:cubicBezTo>
                  <a:pt x="4068" y="13485"/>
                  <a:pt x="4095" y="13493"/>
                  <a:pt x="4117" y="13522"/>
                </a:cubicBezTo>
                <a:cubicBezTo>
                  <a:pt x="4133" y="13585"/>
                  <a:pt x="4133" y="13633"/>
                  <a:pt x="4149" y="13712"/>
                </a:cubicBezTo>
                <a:cubicBezTo>
                  <a:pt x="4179" y="13692"/>
                  <a:pt x="4208" y="13688"/>
                  <a:pt x="4237" y="13688"/>
                </a:cubicBezTo>
                <a:cubicBezTo>
                  <a:pt x="4260" y="13688"/>
                  <a:pt x="4282" y="13691"/>
                  <a:pt x="4302" y="13691"/>
                </a:cubicBezTo>
                <a:cubicBezTo>
                  <a:pt x="4340" y="13691"/>
                  <a:pt x="4374" y="13682"/>
                  <a:pt x="4402" y="13633"/>
                </a:cubicBezTo>
                <a:lnTo>
                  <a:pt x="4402" y="13459"/>
                </a:lnTo>
                <a:cubicBezTo>
                  <a:pt x="4387" y="13395"/>
                  <a:pt x="4276" y="13395"/>
                  <a:pt x="4355" y="13300"/>
                </a:cubicBezTo>
                <a:lnTo>
                  <a:pt x="4529" y="13300"/>
                </a:lnTo>
                <a:cubicBezTo>
                  <a:pt x="4597" y="13273"/>
                  <a:pt x="4630" y="13199"/>
                  <a:pt x="4698" y="13199"/>
                </a:cubicBezTo>
                <a:cubicBezTo>
                  <a:pt x="4710" y="13199"/>
                  <a:pt x="4722" y="13201"/>
                  <a:pt x="4735" y="13205"/>
                </a:cubicBezTo>
                <a:lnTo>
                  <a:pt x="4830" y="13300"/>
                </a:lnTo>
                <a:lnTo>
                  <a:pt x="5384" y="13300"/>
                </a:lnTo>
                <a:cubicBezTo>
                  <a:pt x="5400" y="13300"/>
                  <a:pt x="5416" y="13332"/>
                  <a:pt x="5416" y="13332"/>
                </a:cubicBezTo>
                <a:cubicBezTo>
                  <a:pt x="5400" y="13411"/>
                  <a:pt x="5242" y="13459"/>
                  <a:pt x="5368" y="13569"/>
                </a:cubicBezTo>
                <a:lnTo>
                  <a:pt x="5574" y="13601"/>
                </a:lnTo>
                <a:lnTo>
                  <a:pt x="5653" y="13791"/>
                </a:lnTo>
                <a:lnTo>
                  <a:pt x="6033" y="13395"/>
                </a:lnTo>
                <a:lnTo>
                  <a:pt x="6128" y="13395"/>
                </a:lnTo>
                <a:cubicBezTo>
                  <a:pt x="6160" y="13490"/>
                  <a:pt x="6207" y="13554"/>
                  <a:pt x="6239" y="13649"/>
                </a:cubicBezTo>
                <a:lnTo>
                  <a:pt x="6160" y="13744"/>
                </a:lnTo>
                <a:lnTo>
                  <a:pt x="6287" y="13775"/>
                </a:lnTo>
                <a:lnTo>
                  <a:pt x="6397" y="13680"/>
                </a:lnTo>
                <a:lnTo>
                  <a:pt x="6619" y="13680"/>
                </a:lnTo>
                <a:cubicBezTo>
                  <a:pt x="6635" y="13649"/>
                  <a:pt x="6667" y="13617"/>
                  <a:pt x="6682" y="13585"/>
                </a:cubicBezTo>
                <a:lnTo>
                  <a:pt x="6682" y="13585"/>
                </a:lnTo>
                <a:cubicBezTo>
                  <a:pt x="6746" y="13680"/>
                  <a:pt x="6682" y="13664"/>
                  <a:pt x="6619" y="13680"/>
                </a:cubicBezTo>
                <a:cubicBezTo>
                  <a:pt x="6635" y="13759"/>
                  <a:pt x="6603" y="13854"/>
                  <a:pt x="6667" y="13949"/>
                </a:cubicBezTo>
                <a:lnTo>
                  <a:pt x="6777" y="13949"/>
                </a:lnTo>
                <a:lnTo>
                  <a:pt x="6841" y="13759"/>
                </a:lnTo>
                <a:lnTo>
                  <a:pt x="6952" y="13854"/>
                </a:lnTo>
                <a:lnTo>
                  <a:pt x="7142" y="13680"/>
                </a:lnTo>
                <a:lnTo>
                  <a:pt x="7252" y="13775"/>
                </a:lnTo>
                <a:lnTo>
                  <a:pt x="7442" y="13775"/>
                </a:lnTo>
                <a:cubicBezTo>
                  <a:pt x="7458" y="13823"/>
                  <a:pt x="7458" y="13870"/>
                  <a:pt x="7490" y="13934"/>
                </a:cubicBezTo>
                <a:cubicBezTo>
                  <a:pt x="7506" y="13949"/>
                  <a:pt x="7553" y="13997"/>
                  <a:pt x="7601" y="14044"/>
                </a:cubicBezTo>
                <a:lnTo>
                  <a:pt x="7838" y="13902"/>
                </a:lnTo>
                <a:lnTo>
                  <a:pt x="7759" y="13807"/>
                </a:lnTo>
                <a:lnTo>
                  <a:pt x="7902" y="13664"/>
                </a:lnTo>
                <a:cubicBezTo>
                  <a:pt x="7917" y="13672"/>
                  <a:pt x="7933" y="13674"/>
                  <a:pt x="7951" y="13674"/>
                </a:cubicBezTo>
                <a:cubicBezTo>
                  <a:pt x="7975" y="13674"/>
                  <a:pt x="8000" y="13670"/>
                  <a:pt x="8025" y="13670"/>
                </a:cubicBezTo>
                <a:cubicBezTo>
                  <a:pt x="8057" y="13670"/>
                  <a:pt x="8087" y="13677"/>
                  <a:pt x="8107" y="13712"/>
                </a:cubicBezTo>
                <a:cubicBezTo>
                  <a:pt x="8123" y="13791"/>
                  <a:pt x="8123" y="13870"/>
                  <a:pt x="8123" y="13965"/>
                </a:cubicBezTo>
                <a:lnTo>
                  <a:pt x="8329" y="13934"/>
                </a:lnTo>
                <a:lnTo>
                  <a:pt x="8187" y="13791"/>
                </a:lnTo>
                <a:cubicBezTo>
                  <a:pt x="8254" y="13781"/>
                  <a:pt x="8310" y="13766"/>
                  <a:pt x="8364" y="13766"/>
                </a:cubicBezTo>
                <a:cubicBezTo>
                  <a:pt x="8399" y="13766"/>
                  <a:pt x="8434" y="13772"/>
                  <a:pt x="8472" y="13791"/>
                </a:cubicBezTo>
                <a:lnTo>
                  <a:pt x="8535" y="13854"/>
                </a:lnTo>
                <a:cubicBezTo>
                  <a:pt x="8593" y="13840"/>
                  <a:pt x="8598" y="13758"/>
                  <a:pt x="8661" y="13758"/>
                </a:cubicBezTo>
                <a:cubicBezTo>
                  <a:pt x="8666" y="13758"/>
                  <a:pt x="8671" y="13758"/>
                  <a:pt x="8677" y="13759"/>
                </a:cubicBezTo>
                <a:lnTo>
                  <a:pt x="8677" y="13744"/>
                </a:lnTo>
                <a:cubicBezTo>
                  <a:pt x="8693" y="13712"/>
                  <a:pt x="8693" y="13696"/>
                  <a:pt x="8709" y="13664"/>
                </a:cubicBezTo>
                <a:cubicBezTo>
                  <a:pt x="8732" y="13649"/>
                  <a:pt x="8758" y="13644"/>
                  <a:pt x="8786" y="13644"/>
                </a:cubicBezTo>
                <a:cubicBezTo>
                  <a:pt x="8846" y="13644"/>
                  <a:pt x="8912" y="13669"/>
                  <a:pt x="8959" y="13669"/>
                </a:cubicBezTo>
                <a:cubicBezTo>
                  <a:pt x="8981" y="13669"/>
                  <a:pt x="8999" y="13664"/>
                  <a:pt x="9010" y="13649"/>
                </a:cubicBezTo>
                <a:cubicBezTo>
                  <a:pt x="9089" y="13490"/>
                  <a:pt x="9010" y="13379"/>
                  <a:pt x="9089" y="13269"/>
                </a:cubicBezTo>
                <a:lnTo>
                  <a:pt x="9200" y="13284"/>
                </a:lnTo>
                <a:cubicBezTo>
                  <a:pt x="9263" y="13379"/>
                  <a:pt x="9200" y="13443"/>
                  <a:pt x="9168" y="13490"/>
                </a:cubicBezTo>
                <a:cubicBezTo>
                  <a:pt x="9121" y="13538"/>
                  <a:pt x="9137" y="13601"/>
                  <a:pt x="9216" y="13664"/>
                </a:cubicBezTo>
                <a:lnTo>
                  <a:pt x="9390" y="13569"/>
                </a:lnTo>
                <a:lnTo>
                  <a:pt x="9469" y="13649"/>
                </a:lnTo>
                <a:cubicBezTo>
                  <a:pt x="9501" y="13645"/>
                  <a:pt x="9534" y="13644"/>
                  <a:pt x="9568" y="13644"/>
                </a:cubicBezTo>
                <a:cubicBezTo>
                  <a:pt x="9629" y="13644"/>
                  <a:pt x="9692" y="13648"/>
                  <a:pt x="9758" y="13648"/>
                </a:cubicBezTo>
                <a:cubicBezTo>
                  <a:pt x="9818" y="13648"/>
                  <a:pt x="9880" y="13644"/>
                  <a:pt x="9944" y="13633"/>
                </a:cubicBezTo>
                <a:cubicBezTo>
                  <a:pt x="9944" y="13633"/>
                  <a:pt x="9960" y="13617"/>
                  <a:pt x="9976" y="13601"/>
                </a:cubicBezTo>
                <a:lnTo>
                  <a:pt x="9881" y="13506"/>
                </a:lnTo>
                <a:cubicBezTo>
                  <a:pt x="9897" y="13395"/>
                  <a:pt x="9849" y="13284"/>
                  <a:pt x="9912" y="13189"/>
                </a:cubicBezTo>
                <a:lnTo>
                  <a:pt x="10134" y="13189"/>
                </a:lnTo>
                <a:lnTo>
                  <a:pt x="10261" y="13332"/>
                </a:lnTo>
                <a:cubicBezTo>
                  <a:pt x="10245" y="13395"/>
                  <a:pt x="10213" y="13459"/>
                  <a:pt x="10182" y="13538"/>
                </a:cubicBezTo>
                <a:lnTo>
                  <a:pt x="10419" y="13569"/>
                </a:lnTo>
                <a:cubicBezTo>
                  <a:pt x="10482" y="13664"/>
                  <a:pt x="10372" y="13775"/>
                  <a:pt x="10498" y="13839"/>
                </a:cubicBezTo>
                <a:cubicBezTo>
                  <a:pt x="10577" y="13633"/>
                  <a:pt x="10577" y="13633"/>
                  <a:pt x="10752" y="13554"/>
                </a:cubicBezTo>
                <a:cubicBezTo>
                  <a:pt x="10862" y="13601"/>
                  <a:pt x="10878" y="13744"/>
                  <a:pt x="10942" y="13839"/>
                </a:cubicBezTo>
                <a:lnTo>
                  <a:pt x="10989" y="13807"/>
                </a:lnTo>
                <a:lnTo>
                  <a:pt x="10989" y="13601"/>
                </a:lnTo>
                <a:lnTo>
                  <a:pt x="10910" y="13490"/>
                </a:lnTo>
                <a:cubicBezTo>
                  <a:pt x="11052" y="13427"/>
                  <a:pt x="10957" y="13284"/>
                  <a:pt x="11037" y="13189"/>
                </a:cubicBezTo>
                <a:lnTo>
                  <a:pt x="11401" y="13189"/>
                </a:lnTo>
                <a:lnTo>
                  <a:pt x="11480" y="13094"/>
                </a:lnTo>
                <a:cubicBezTo>
                  <a:pt x="11505" y="13090"/>
                  <a:pt x="11530" y="13088"/>
                  <a:pt x="11553" y="13088"/>
                </a:cubicBezTo>
                <a:cubicBezTo>
                  <a:pt x="11617" y="13088"/>
                  <a:pt x="11675" y="13103"/>
                  <a:pt x="11733" y="13126"/>
                </a:cubicBezTo>
                <a:cubicBezTo>
                  <a:pt x="11749" y="13237"/>
                  <a:pt x="11702" y="13348"/>
                  <a:pt x="11765" y="13459"/>
                </a:cubicBezTo>
                <a:lnTo>
                  <a:pt x="12177" y="13459"/>
                </a:lnTo>
                <a:cubicBezTo>
                  <a:pt x="12224" y="13364"/>
                  <a:pt x="12288" y="13269"/>
                  <a:pt x="12335" y="13189"/>
                </a:cubicBezTo>
                <a:cubicBezTo>
                  <a:pt x="12383" y="13221"/>
                  <a:pt x="12430" y="13269"/>
                  <a:pt x="12478" y="13269"/>
                </a:cubicBezTo>
                <a:cubicBezTo>
                  <a:pt x="12481" y="13268"/>
                  <a:pt x="12485" y="13267"/>
                  <a:pt x="12489" y="13267"/>
                </a:cubicBezTo>
                <a:cubicBezTo>
                  <a:pt x="12544" y="13267"/>
                  <a:pt x="12566" y="13354"/>
                  <a:pt x="12610" y="13354"/>
                </a:cubicBezTo>
                <a:cubicBezTo>
                  <a:pt x="12622" y="13354"/>
                  <a:pt x="12636" y="13348"/>
                  <a:pt x="12652" y="13332"/>
                </a:cubicBezTo>
                <a:cubicBezTo>
                  <a:pt x="12668" y="13284"/>
                  <a:pt x="12620" y="13205"/>
                  <a:pt x="12715" y="13189"/>
                </a:cubicBezTo>
                <a:cubicBezTo>
                  <a:pt x="12778" y="13269"/>
                  <a:pt x="12731" y="13379"/>
                  <a:pt x="12747" y="13459"/>
                </a:cubicBezTo>
                <a:cubicBezTo>
                  <a:pt x="12766" y="13456"/>
                  <a:pt x="12786" y="13455"/>
                  <a:pt x="12806" y="13455"/>
                </a:cubicBezTo>
                <a:cubicBezTo>
                  <a:pt x="12867" y="13455"/>
                  <a:pt x="12929" y="13465"/>
                  <a:pt x="12988" y="13465"/>
                </a:cubicBezTo>
                <a:cubicBezTo>
                  <a:pt x="13030" y="13465"/>
                  <a:pt x="13072" y="13460"/>
                  <a:pt x="13111" y="13443"/>
                </a:cubicBezTo>
                <a:cubicBezTo>
                  <a:pt x="13127" y="13395"/>
                  <a:pt x="13127" y="13364"/>
                  <a:pt x="13127" y="13348"/>
                </a:cubicBezTo>
                <a:cubicBezTo>
                  <a:pt x="13079" y="13221"/>
                  <a:pt x="12937" y="13205"/>
                  <a:pt x="12842" y="13142"/>
                </a:cubicBezTo>
                <a:cubicBezTo>
                  <a:pt x="12858" y="13126"/>
                  <a:pt x="12873" y="13110"/>
                  <a:pt x="12873" y="13110"/>
                </a:cubicBezTo>
                <a:lnTo>
                  <a:pt x="13079" y="13079"/>
                </a:lnTo>
                <a:lnTo>
                  <a:pt x="13158" y="13015"/>
                </a:lnTo>
                <a:cubicBezTo>
                  <a:pt x="13285" y="13110"/>
                  <a:pt x="13459" y="13126"/>
                  <a:pt x="13538" y="13284"/>
                </a:cubicBezTo>
                <a:lnTo>
                  <a:pt x="13728" y="13284"/>
                </a:lnTo>
                <a:lnTo>
                  <a:pt x="13823" y="13379"/>
                </a:lnTo>
                <a:lnTo>
                  <a:pt x="13903" y="13300"/>
                </a:lnTo>
                <a:cubicBezTo>
                  <a:pt x="13945" y="13292"/>
                  <a:pt x="13992" y="13274"/>
                  <a:pt x="14038" y="13274"/>
                </a:cubicBezTo>
                <a:cubicBezTo>
                  <a:pt x="14079" y="13274"/>
                  <a:pt x="14119" y="13288"/>
                  <a:pt x="14156" y="13332"/>
                </a:cubicBezTo>
                <a:lnTo>
                  <a:pt x="14156" y="13522"/>
                </a:lnTo>
                <a:lnTo>
                  <a:pt x="14283" y="13664"/>
                </a:lnTo>
                <a:lnTo>
                  <a:pt x="14378" y="13569"/>
                </a:lnTo>
                <a:lnTo>
                  <a:pt x="14488" y="13664"/>
                </a:lnTo>
                <a:lnTo>
                  <a:pt x="14615" y="13633"/>
                </a:lnTo>
                <a:lnTo>
                  <a:pt x="14615" y="13427"/>
                </a:lnTo>
                <a:lnTo>
                  <a:pt x="14520" y="13332"/>
                </a:lnTo>
                <a:lnTo>
                  <a:pt x="14663" y="13205"/>
                </a:lnTo>
                <a:lnTo>
                  <a:pt x="14758" y="13284"/>
                </a:lnTo>
                <a:lnTo>
                  <a:pt x="14932" y="13284"/>
                </a:lnTo>
                <a:lnTo>
                  <a:pt x="15027" y="13189"/>
                </a:lnTo>
                <a:lnTo>
                  <a:pt x="15122" y="13284"/>
                </a:lnTo>
                <a:cubicBezTo>
                  <a:pt x="15135" y="13287"/>
                  <a:pt x="15148" y="13288"/>
                  <a:pt x="15161" y="13288"/>
                </a:cubicBezTo>
                <a:cubicBezTo>
                  <a:pt x="15187" y="13288"/>
                  <a:pt x="15213" y="13284"/>
                  <a:pt x="15239" y="13284"/>
                </a:cubicBezTo>
                <a:cubicBezTo>
                  <a:pt x="15276" y="13284"/>
                  <a:pt x="15312" y="13292"/>
                  <a:pt x="15343" y="13332"/>
                </a:cubicBezTo>
                <a:lnTo>
                  <a:pt x="15169" y="13427"/>
                </a:lnTo>
                <a:cubicBezTo>
                  <a:pt x="15169" y="13474"/>
                  <a:pt x="15138" y="13554"/>
                  <a:pt x="15233" y="13554"/>
                </a:cubicBezTo>
                <a:lnTo>
                  <a:pt x="15312" y="13474"/>
                </a:lnTo>
                <a:lnTo>
                  <a:pt x="15787" y="13474"/>
                </a:lnTo>
                <a:cubicBezTo>
                  <a:pt x="15771" y="13395"/>
                  <a:pt x="15755" y="13300"/>
                  <a:pt x="15739" y="13237"/>
                </a:cubicBezTo>
                <a:lnTo>
                  <a:pt x="15850" y="13094"/>
                </a:lnTo>
                <a:lnTo>
                  <a:pt x="16056" y="13094"/>
                </a:lnTo>
                <a:cubicBezTo>
                  <a:pt x="16119" y="13189"/>
                  <a:pt x="16119" y="13332"/>
                  <a:pt x="16278" y="13379"/>
                </a:cubicBezTo>
                <a:lnTo>
                  <a:pt x="16373" y="13332"/>
                </a:lnTo>
                <a:lnTo>
                  <a:pt x="16373" y="13142"/>
                </a:lnTo>
                <a:lnTo>
                  <a:pt x="16515" y="12999"/>
                </a:lnTo>
                <a:lnTo>
                  <a:pt x="17053" y="12999"/>
                </a:lnTo>
                <a:cubicBezTo>
                  <a:pt x="17069" y="12999"/>
                  <a:pt x="17085" y="13031"/>
                  <a:pt x="17101" y="13031"/>
                </a:cubicBezTo>
                <a:cubicBezTo>
                  <a:pt x="17117" y="13079"/>
                  <a:pt x="17133" y="13142"/>
                  <a:pt x="17148" y="13189"/>
                </a:cubicBezTo>
                <a:cubicBezTo>
                  <a:pt x="17164" y="13194"/>
                  <a:pt x="17177" y="13197"/>
                  <a:pt x="17190" y="13197"/>
                </a:cubicBezTo>
                <a:cubicBezTo>
                  <a:pt x="17259" y="13197"/>
                  <a:pt x="17298" y="13134"/>
                  <a:pt x="17338" y="13094"/>
                </a:cubicBezTo>
                <a:lnTo>
                  <a:pt x="17449" y="13189"/>
                </a:lnTo>
                <a:cubicBezTo>
                  <a:pt x="17459" y="13187"/>
                  <a:pt x="17470" y="13186"/>
                  <a:pt x="17481" y="13186"/>
                </a:cubicBezTo>
                <a:cubicBezTo>
                  <a:pt x="17508" y="13186"/>
                  <a:pt x="17538" y="13192"/>
                  <a:pt x="17566" y="13192"/>
                </a:cubicBezTo>
                <a:cubicBezTo>
                  <a:pt x="17597" y="13192"/>
                  <a:pt x="17628" y="13185"/>
                  <a:pt x="17655" y="13158"/>
                </a:cubicBezTo>
                <a:cubicBezTo>
                  <a:pt x="17655" y="13094"/>
                  <a:pt x="17671" y="13063"/>
                  <a:pt x="17671" y="13031"/>
                </a:cubicBezTo>
                <a:cubicBezTo>
                  <a:pt x="17702" y="13007"/>
                  <a:pt x="17728" y="12998"/>
                  <a:pt x="17751" y="12998"/>
                </a:cubicBezTo>
                <a:cubicBezTo>
                  <a:pt x="17829" y="12998"/>
                  <a:pt x="17876" y="13098"/>
                  <a:pt x="17949" y="13098"/>
                </a:cubicBezTo>
                <a:cubicBezTo>
                  <a:pt x="17956" y="13098"/>
                  <a:pt x="17964" y="13097"/>
                  <a:pt x="17972" y="13094"/>
                </a:cubicBezTo>
                <a:lnTo>
                  <a:pt x="18067" y="12999"/>
                </a:lnTo>
                <a:lnTo>
                  <a:pt x="18178" y="13094"/>
                </a:lnTo>
                <a:lnTo>
                  <a:pt x="18526" y="13094"/>
                </a:lnTo>
                <a:cubicBezTo>
                  <a:pt x="18558" y="13063"/>
                  <a:pt x="18589" y="13031"/>
                  <a:pt x="18589" y="13031"/>
                </a:cubicBezTo>
                <a:cubicBezTo>
                  <a:pt x="18621" y="13011"/>
                  <a:pt x="18648" y="13003"/>
                  <a:pt x="18670" y="13003"/>
                </a:cubicBezTo>
                <a:cubicBezTo>
                  <a:pt x="18734" y="13003"/>
                  <a:pt x="18764" y="13071"/>
                  <a:pt x="18811" y="13094"/>
                </a:cubicBezTo>
                <a:cubicBezTo>
                  <a:pt x="18832" y="13102"/>
                  <a:pt x="18852" y="13105"/>
                  <a:pt x="18871" y="13105"/>
                </a:cubicBezTo>
                <a:cubicBezTo>
                  <a:pt x="18985" y="13105"/>
                  <a:pt x="19075" y="12993"/>
                  <a:pt x="19186" y="12993"/>
                </a:cubicBezTo>
                <a:cubicBezTo>
                  <a:pt x="19213" y="12993"/>
                  <a:pt x="19240" y="12999"/>
                  <a:pt x="19270" y="13015"/>
                </a:cubicBezTo>
                <a:lnTo>
                  <a:pt x="19365" y="13079"/>
                </a:lnTo>
                <a:lnTo>
                  <a:pt x="19460" y="12984"/>
                </a:lnTo>
                <a:lnTo>
                  <a:pt x="21313" y="12984"/>
                </a:lnTo>
                <a:lnTo>
                  <a:pt x="21392" y="12904"/>
                </a:lnTo>
                <a:lnTo>
                  <a:pt x="21487" y="12999"/>
                </a:lnTo>
                <a:lnTo>
                  <a:pt x="22690" y="12999"/>
                </a:lnTo>
                <a:lnTo>
                  <a:pt x="22801" y="12889"/>
                </a:lnTo>
                <a:lnTo>
                  <a:pt x="22975" y="12984"/>
                </a:lnTo>
                <a:lnTo>
                  <a:pt x="23039" y="12920"/>
                </a:lnTo>
                <a:cubicBezTo>
                  <a:pt x="23091" y="12909"/>
                  <a:pt x="23134" y="12901"/>
                  <a:pt x="23172" y="12901"/>
                </a:cubicBezTo>
                <a:cubicBezTo>
                  <a:pt x="23237" y="12901"/>
                  <a:pt x="23283" y="12923"/>
                  <a:pt x="23324" y="12984"/>
                </a:cubicBezTo>
                <a:lnTo>
                  <a:pt x="23814" y="12984"/>
                </a:lnTo>
                <a:lnTo>
                  <a:pt x="23894" y="12904"/>
                </a:lnTo>
                <a:lnTo>
                  <a:pt x="23989" y="12999"/>
                </a:lnTo>
                <a:lnTo>
                  <a:pt x="24084" y="12904"/>
                </a:lnTo>
                <a:lnTo>
                  <a:pt x="24258" y="12904"/>
                </a:lnTo>
                <a:cubicBezTo>
                  <a:pt x="24293" y="12881"/>
                  <a:pt x="24311" y="12813"/>
                  <a:pt x="24344" y="12813"/>
                </a:cubicBezTo>
                <a:cubicBezTo>
                  <a:pt x="24355" y="12813"/>
                  <a:pt x="24368" y="12821"/>
                  <a:pt x="24384" y="12841"/>
                </a:cubicBezTo>
                <a:cubicBezTo>
                  <a:pt x="24400" y="12889"/>
                  <a:pt x="24416" y="12936"/>
                  <a:pt x="24416" y="12984"/>
                </a:cubicBezTo>
                <a:cubicBezTo>
                  <a:pt x="24464" y="12999"/>
                  <a:pt x="24495" y="12999"/>
                  <a:pt x="24511" y="12999"/>
                </a:cubicBezTo>
                <a:cubicBezTo>
                  <a:pt x="24559" y="12968"/>
                  <a:pt x="24606" y="12936"/>
                  <a:pt x="24654" y="12904"/>
                </a:cubicBezTo>
                <a:lnTo>
                  <a:pt x="25651" y="12904"/>
                </a:lnTo>
                <a:lnTo>
                  <a:pt x="25730" y="12809"/>
                </a:lnTo>
                <a:lnTo>
                  <a:pt x="25857" y="12904"/>
                </a:lnTo>
                <a:cubicBezTo>
                  <a:pt x="25878" y="12904"/>
                  <a:pt x="25885" y="12918"/>
                  <a:pt x="25897" y="12918"/>
                </a:cubicBezTo>
                <a:cubicBezTo>
                  <a:pt x="25903" y="12918"/>
                  <a:pt x="25910" y="12915"/>
                  <a:pt x="25920" y="12904"/>
                </a:cubicBezTo>
                <a:cubicBezTo>
                  <a:pt x="25968" y="12873"/>
                  <a:pt x="25999" y="12841"/>
                  <a:pt x="26031" y="12809"/>
                </a:cubicBezTo>
                <a:cubicBezTo>
                  <a:pt x="26300" y="12809"/>
                  <a:pt x="26300" y="12809"/>
                  <a:pt x="26348" y="12762"/>
                </a:cubicBezTo>
                <a:lnTo>
                  <a:pt x="26348" y="12651"/>
                </a:lnTo>
                <a:lnTo>
                  <a:pt x="26174" y="12572"/>
                </a:lnTo>
                <a:cubicBezTo>
                  <a:pt x="26189" y="12556"/>
                  <a:pt x="26189" y="12556"/>
                  <a:pt x="26205" y="12540"/>
                </a:cubicBezTo>
                <a:cubicBezTo>
                  <a:pt x="26251" y="12527"/>
                  <a:pt x="26300" y="12519"/>
                  <a:pt x="26348" y="12519"/>
                </a:cubicBezTo>
                <a:cubicBezTo>
                  <a:pt x="26416" y="12519"/>
                  <a:pt x="26482" y="12535"/>
                  <a:pt x="26538" y="12572"/>
                </a:cubicBezTo>
                <a:lnTo>
                  <a:pt x="26459" y="12667"/>
                </a:lnTo>
                <a:lnTo>
                  <a:pt x="26585" y="12809"/>
                </a:lnTo>
                <a:lnTo>
                  <a:pt x="27884" y="12809"/>
                </a:lnTo>
                <a:cubicBezTo>
                  <a:pt x="28026" y="12635"/>
                  <a:pt x="27757" y="12572"/>
                  <a:pt x="27868" y="12445"/>
                </a:cubicBezTo>
                <a:lnTo>
                  <a:pt x="28026" y="12382"/>
                </a:lnTo>
                <a:cubicBezTo>
                  <a:pt x="28026" y="12334"/>
                  <a:pt x="28010" y="12287"/>
                  <a:pt x="28010" y="12255"/>
                </a:cubicBezTo>
                <a:lnTo>
                  <a:pt x="27915" y="12224"/>
                </a:lnTo>
                <a:cubicBezTo>
                  <a:pt x="27868" y="12208"/>
                  <a:pt x="27836" y="12192"/>
                  <a:pt x="27852" y="12129"/>
                </a:cubicBezTo>
                <a:lnTo>
                  <a:pt x="27757" y="12097"/>
                </a:lnTo>
                <a:cubicBezTo>
                  <a:pt x="27725" y="11986"/>
                  <a:pt x="27741" y="11859"/>
                  <a:pt x="27804" y="11749"/>
                </a:cubicBezTo>
                <a:lnTo>
                  <a:pt x="28026" y="11749"/>
                </a:lnTo>
                <a:cubicBezTo>
                  <a:pt x="28058" y="11685"/>
                  <a:pt x="28121" y="11606"/>
                  <a:pt x="28153" y="11559"/>
                </a:cubicBezTo>
                <a:lnTo>
                  <a:pt x="28359" y="11559"/>
                </a:lnTo>
                <a:cubicBezTo>
                  <a:pt x="28406" y="11464"/>
                  <a:pt x="28406" y="11369"/>
                  <a:pt x="28485" y="11321"/>
                </a:cubicBezTo>
                <a:lnTo>
                  <a:pt x="28390" y="11210"/>
                </a:lnTo>
                <a:cubicBezTo>
                  <a:pt x="28406" y="11131"/>
                  <a:pt x="28359" y="11052"/>
                  <a:pt x="28422" y="10989"/>
                </a:cubicBezTo>
                <a:lnTo>
                  <a:pt x="28565" y="10973"/>
                </a:lnTo>
                <a:cubicBezTo>
                  <a:pt x="28517" y="10783"/>
                  <a:pt x="28327" y="10814"/>
                  <a:pt x="28232" y="10688"/>
                </a:cubicBezTo>
                <a:lnTo>
                  <a:pt x="27884" y="10688"/>
                </a:lnTo>
                <a:lnTo>
                  <a:pt x="27789" y="10609"/>
                </a:lnTo>
                <a:lnTo>
                  <a:pt x="27440" y="10609"/>
                </a:lnTo>
                <a:cubicBezTo>
                  <a:pt x="27345" y="10529"/>
                  <a:pt x="27282" y="10434"/>
                  <a:pt x="27250" y="10324"/>
                </a:cubicBezTo>
                <a:lnTo>
                  <a:pt x="27013" y="10292"/>
                </a:lnTo>
                <a:cubicBezTo>
                  <a:pt x="26965" y="10165"/>
                  <a:pt x="27076" y="10102"/>
                  <a:pt x="27139" y="10023"/>
                </a:cubicBezTo>
                <a:lnTo>
                  <a:pt x="27329" y="10023"/>
                </a:lnTo>
                <a:cubicBezTo>
                  <a:pt x="27377" y="9959"/>
                  <a:pt x="27488" y="9928"/>
                  <a:pt x="27472" y="9801"/>
                </a:cubicBezTo>
                <a:lnTo>
                  <a:pt x="27377" y="9706"/>
                </a:lnTo>
                <a:cubicBezTo>
                  <a:pt x="27393" y="9643"/>
                  <a:pt x="27472" y="9627"/>
                  <a:pt x="27472" y="9564"/>
                </a:cubicBezTo>
                <a:cubicBezTo>
                  <a:pt x="27440" y="9548"/>
                  <a:pt x="27409" y="9516"/>
                  <a:pt x="27377" y="9500"/>
                </a:cubicBezTo>
                <a:cubicBezTo>
                  <a:pt x="27405" y="9482"/>
                  <a:pt x="27423" y="9474"/>
                  <a:pt x="27436" y="9474"/>
                </a:cubicBezTo>
                <a:cubicBezTo>
                  <a:pt x="27465" y="9474"/>
                  <a:pt x="27461" y="9519"/>
                  <a:pt x="27472" y="9564"/>
                </a:cubicBezTo>
                <a:cubicBezTo>
                  <a:pt x="27535" y="9564"/>
                  <a:pt x="27567" y="9484"/>
                  <a:pt x="27614" y="9453"/>
                </a:cubicBezTo>
                <a:cubicBezTo>
                  <a:pt x="27643" y="9424"/>
                  <a:pt x="27672" y="9356"/>
                  <a:pt x="27725" y="9356"/>
                </a:cubicBezTo>
                <a:cubicBezTo>
                  <a:pt x="27730" y="9356"/>
                  <a:pt x="27735" y="9356"/>
                  <a:pt x="27741" y="9358"/>
                </a:cubicBezTo>
                <a:cubicBezTo>
                  <a:pt x="27741" y="9326"/>
                  <a:pt x="27725" y="9294"/>
                  <a:pt x="27709" y="9279"/>
                </a:cubicBezTo>
                <a:cubicBezTo>
                  <a:pt x="27662" y="9263"/>
                  <a:pt x="27599" y="9231"/>
                  <a:pt x="27551" y="9215"/>
                </a:cubicBezTo>
                <a:cubicBezTo>
                  <a:pt x="27567" y="9168"/>
                  <a:pt x="27583" y="9120"/>
                  <a:pt x="27583" y="9089"/>
                </a:cubicBezTo>
                <a:lnTo>
                  <a:pt x="27804" y="9057"/>
                </a:lnTo>
                <a:cubicBezTo>
                  <a:pt x="27836" y="8994"/>
                  <a:pt x="27852" y="8946"/>
                  <a:pt x="27868" y="8883"/>
                </a:cubicBezTo>
                <a:cubicBezTo>
                  <a:pt x="27915" y="8914"/>
                  <a:pt x="27947" y="8946"/>
                  <a:pt x="27979" y="8978"/>
                </a:cubicBezTo>
                <a:lnTo>
                  <a:pt x="28533" y="8978"/>
                </a:lnTo>
                <a:cubicBezTo>
                  <a:pt x="28549" y="8978"/>
                  <a:pt x="28580" y="8978"/>
                  <a:pt x="28580" y="8930"/>
                </a:cubicBezTo>
                <a:lnTo>
                  <a:pt x="28580" y="8819"/>
                </a:lnTo>
                <a:lnTo>
                  <a:pt x="28406" y="8756"/>
                </a:lnTo>
                <a:cubicBezTo>
                  <a:pt x="28390" y="8709"/>
                  <a:pt x="28422" y="8629"/>
                  <a:pt x="28343" y="8614"/>
                </a:cubicBezTo>
                <a:lnTo>
                  <a:pt x="28248" y="8693"/>
                </a:lnTo>
                <a:lnTo>
                  <a:pt x="28105" y="8534"/>
                </a:lnTo>
                <a:lnTo>
                  <a:pt x="28390" y="8487"/>
                </a:lnTo>
                <a:lnTo>
                  <a:pt x="28390" y="8344"/>
                </a:lnTo>
                <a:cubicBezTo>
                  <a:pt x="28295" y="8313"/>
                  <a:pt x="28200" y="8297"/>
                  <a:pt x="28153" y="8218"/>
                </a:cubicBezTo>
                <a:lnTo>
                  <a:pt x="27884" y="8218"/>
                </a:lnTo>
                <a:lnTo>
                  <a:pt x="27789" y="8139"/>
                </a:lnTo>
                <a:lnTo>
                  <a:pt x="27519" y="8139"/>
                </a:lnTo>
                <a:lnTo>
                  <a:pt x="27424" y="8249"/>
                </a:lnTo>
                <a:lnTo>
                  <a:pt x="27345" y="8170"/>
                </a:lnTo>
                <a:lnTo>
                  <a:pt x="27250" y="8249"/>
                </a:lnTo>
                <a:cubicBezTo>
                  <a:pt x="27219" y="8186"/>
                  <a:pt x="27187" y="8123"/>
                  <a:pt x="27155" y="8059"/>
                </a:cubicBezTo>
                <a:lnTo>
                  <a:pt x="27076" y="8075"/>
                </a:lnTo>
                <a:cubicBezTo>
                  <a:pt x="26981" y="8170"/>
                  <a:pt x="27076" y="8281"/>
                  <a:pt x="26949" y="8344"/>
                </a:cubicBezTo>
                <a:cubicBezTo>
                  <a:pt x="26934" y="8265"/>
                  <a:pt x="26918" y="8170"/>
                  <a:pt x="26902" y="8075"/>
                </a:cubicBezTo>
                <a:lnTo>
                  <a:pt x="26696" y="8075"/>
                </a:lnTo>
                <a:lnTo>
                  <a:pt x="26554" y="8202"/>
                </a:lnTo>
                <a:lnTo>
                  <a:pt x="26554" y="8313"/>
                </a:lnTo>
                <a:lnTo>
                  <a:pt x="26300" y="8439"/>
                </a:lnTo>
                <a:cubicBezTo>
                  <a:pt x="26284" y="8329"/>
                  <a:pt x="26269" y="8234"/>
                  <a:pt x="26237" y="8091"/>
                </a:cubicBezTo>
                <a:lnTo>
                  <a:pt x="26063" y="8360"/>
                </a:lnTo>
                <a:cubicBezTo>
                  <a:pt x="25952" y="8249"/>
                  <a:pt x="25889" y="8154"/>
                  <a:pt x="25746" y="8139"/>
                </a:cubicBezTo>
                <a:cubicBezTo>
                  <a:pt x="25730" y="8123"/>
                  <a:pt x="25730" y="8107"/>
                  <a:pt x="25730" y="8091"/>
                </a:cubicBezTo>
                <a:cubicBezTo>
                  <a:pt x="25762" y="7996"/>
                  <a:pt x="25604" y="7964"/>
                  <a:pt x="25651" y="7790"/>
                </a:cubicBezTo>
                <a:lnTo>
                  <a:pt x="25778" y="7695"/>
                </a:lnTo>
                <a:lnTo>
                  <a:pt x="25873" y="7774"/>
                </a:lnTo>
                <a:cubicBezTo>
                  <a:pt x="25885" y="7778"/>
                  <a:pt x="25895" y="7780"/>
                  <a:pt x="25905" y="7780"/>
                </a:cubicBezTo>
                <a:cubicBezTo>
                  <a:pt x="25977" y="7780"/>
                  <a:pt x="26013" y="7693"/>
                  <a:pt x="26110" y="7679"/>
                </a:cubicBezTo>
                <a:lnTo>
                  <a:pt x="26981" y="7679"/>
                </a:lnTo>
                <a:lnTo>
                  <a:pt x="27092" y="7569"/>
                </a:lnTo>
                <a:cubicBezTo>
                  <a:pt x="27108" y="7648"/>
                  <a:pt x="27108" y="7695"/>
                  <a:pt x="27108" y="7743"/>
                </a:cubicBezTo>
                <a:cubicBezTo>
                  <a:pt x="27124" y="7774"/>
                  <a:pt x="27139" y="7822"/>
                  <a:pt x="27139" y="7885"/>
                </a:cubicBezTo>
                <a:cubicBezTo>
                  <a:pt x="27250" y="7679"/>
                  <a:pt x="27250" y="7679"/>
                  <a:pt x="27535" y="7505"/>
                </a:cubicBezTo>
                <a:cubicBezTo>
                  <a:pt x="27580" y="7568"/>
                  <a:pt x="27630" y="7585"/>
                  <a:pt x="27686" y="7585"/>
                </a:cubicBezTo>
                <a:cubicBezTo>
                  <a:pt x="27728" y="7585"/>
                  <a:pt x="27772" y="7575"/>
                  <a:pt x="27820" y="7569"/>
                </a:cubicBezTo>
                <a:lnTo>
                  <a:pt x="27899" y="7489"/>
                </a:lnTo>
                <a:lnTo>
                  <a:pt x="27994" y="7584"/>
                </a:lnTo>
                <a:cubicBezTo>
                  <a:pt x="28020" y="7584"/>
                  <a:pt x="28050" y="7587"/>
                  <a:pt x="28081" y="7587"/>
                </a:cubicBezTo>
                <a:cubicBezTo>
                  <a:pt x="28126" y="7587"/>
                  <a:pt x="28172" y="7581"/>
                  <a:pt x="28200" y="7553"/>
                </a:cubicBezTo>
                <a:cubicBezTo>
                  <a:pt x="28295" y="7474"/>
                  <a:pt x="28438" y="7489"/>
                  <a:pt x="28485" y="7347"/>
                </a:cubicBezTo>
                <a:cubicBezTo>
                  <a:pt x="28485" y="7315"/>
                  <a:pt x="28485" y="7268"/>
                  <a:pt x="28485" y="7236"/>
                </a:cubicBezTo>
                <a:cubicBezTo>
                  <a:pt x="28432" y="7209"/>
                  <a:pt x="28379" y="7188"/>
                  <a:pt x="28331" y="7188"/>
                </a:cubicBezTo>
                <a:cubicBezTo>
                  <a:pt x="28294" y="7188"/>
                  <a:pt x="28260" y="7201"/>
                  <a:pt x="28232" y="7236"/>
                </a:cubicBezTo>
                <a:cubicBezTo>
                  <a:pt x="28216" y="7283"/>
                  <a:pt x="28216" y="7331"/>
                  <a:pt x="28200" y="7394"/>
                </a:cubicBezTo>
                <a:cubicBezTo>
                  <a:pt x="28074" y="7268"/>
                  <a:pt x="27868" y="7283"/>
                  <a:pt x="27852" y="7093"/>
                </a:cubicBezTo>
                <a:cubicBezTo>
                  <a:pt x="27899" y="6888"/>
                  <a:pt x="28137" y="6935"/>
                  <a:pt x="28216" y="6777"/>
                </a:cubicBezTo>
                <a:cubicBezTo>
                  <a:pt x="28232" y="6666"/>
                  <a:pt x="28232" y="6555"/>
                  <a:pt x="28200" y="6444"/>
                </a:cubicBezTo>
                <a:lnTo>
                  <a:pt x="27947" y="6397"/>
                </a:lnTo>
                <a:cubicBezTo>
                  <a:pt x="27931" y="6349"/>
                  <a:pt x="27931" y="6302"/>
                  <a:pt x="27947" y="6254"/>
                </a:cubicBezTo>
                <a:cubicBezTo>
                  <a:pt x="27899" y="6223"/>
                  <a:pt x="27884" y="6207"/>
                  <a:pt x="27852" y="6175"/>
                </a:cubicBezTo>
                <a:cubicBezTo>
                  <a:pt x="27877" y="6159"/>
                  <a:pt x="27894" y="6152"/>
                  <a:pt x="27906" y="6152"/>
                </a:cubicBezTo>
                <a:cubicBezTo>
                  <a:pt x="27941" y="6152"/>
                  <a:pt x="27935" y="6207"/>
                  <a:pt x="27947" y="6254"/>
                </a:cubicBezTo>
                <a:cubicBezTo>
                  <a:pt x="28010" y="6207"/>
                  <a:pt x="28089" y="6159"/>
                  <a:pt x="28169" y="6128"/>
                </a:cubicBezTo>
                <a:cubicBezTo>
                  <a:pt x="28200" y="6207"/>
                  <a:pt x="28232" y="6270"/>
                  <a:pt x="28248" y="6318"/>
                </a:cubicBezTo>
                <a:lnTo>
                  <a:pt x="28374" y="6349"/>
                </a:lnTo>
                <a:lnTo>
                  <a:pt x="28438" y="6523"/>
                </a:lnTo>
                <a:lnTo>
                  <a:pt x="28549" y="6428"/>
                </a:lnTo>
                <a:lnTo>
                  <a:pt x="28850" y="6428"/>
                </a:lnTo>
                <a:lnTo>
                  <a:pt x="28850" y="6286"/>
                </a:lnTo>
                <a:lnTo>
                  <a:pt x="28945" y="6175"/>
                </a:lnTo>
                <a:lnTo>
                  <a:pt x="28913" y="6033"/>
                </a:lnTo>
                <a:lnTo>
                  <a:pt x="28802" y="6128"/>
                </a:lnTo>
                <a:cubicBezTo>
                  <a:pt x="28757" y="6105"/>
                  <a:pt x="28720" y="6036"/>
                  <a:pt x="28664" y="6036"/>
                </a:cubicBezTo>
                <a:cubicBezTo>
                  <a:pt x="28640" y="6036"/>
                  <a:pt x="28613" y="6048"/>
                  <a:pt x="28580" y="6080"/>
                </a:cubicBezTo>
                <a:cubicBezTo>
                  <a:pt x="28533" y="6159"/>
                  <a:pt x="28628" y="6270"/>
                  <a:pt x="28501" y="6333"/>
                </a:cubicBezTo>
                <a:cubicBezTo>
                  <a:pt x="28485" y="6238"/>
                  <a:pt x="28470" y="6159"/>
                  <a:pt x="28470" y="6080"/>
                </a:cubicBezTo>
                <a:cubicBezTo>
                  <a:pt x="28406" y="6017"/>
                  <a:pt x="28343" y="5953"/>
                  <a:pt x="28311" y="5906"/>
                </a:cubicBezTo>
                <a:cubicBezTo>
                  <a:pt x="28279" y="5858"/>
                  <a:pt x="28279" y="5827"/>
                  <a:pt x="28279" y="5827"/>
                </a:cubicBezTo>
                <a:cubicBezTo>
                  <a:pt x="28239" y="5771"/>
                  <a:pt x="28208" y="5753"/>
                  <a:pt x="28183" y="5753"/>
                </a:cubicBezTo>
                <a:cubicBezTo>
                  <a:pt x="28131" y="5753"/>
                  <a:pt x="28100" y="5828"/>
                  <a:pt x="28051" y="5828"/>
                </a:cubicBezTo>
                <a:cubicBezTo>
                  <a:pt x="28048" y="5828"/>
                  <a:pt x="28045" y="5827"/>
                  <a:pt x="28042" y="5827"/>
                </a:cubicBezTo>
                <a:cubicBezTo>
                  <a:pt x="28010" y="5605"/>
                  <a:pt x="27979" y="5621"/>
                  <a:pt x="28042" y="5573"/>
                </a:cubicBezTo>
                <a:cubicBezTo>
                  <a:pt x="28105" y="5542"/>
                  <a:pt x="28184" y="5589"/>
                  <a:pt x="28184" y="5494"/>
                </a:cubicBezTo>
                <a:lnTo>
                  <a:pt x="28121" y="5399"/>
                </a:lnTo>
                <a:lnTo>
                  <a:pt x="28248" y="5273"/>
                </a:lnTo>
                <a:lnTo>
                  <a:pt x="28517" y="5273"/>
                </a:lnTo>
                <a:lnTo>
                  <a:pt x="28644" y="5368"/>
                </a:lnTo>
                <a:cubicBezTo>
                  <a:pt x="28660" y="5304"/>
                  <a:pt x="28660" y="5273"/>
                  <a:pt x="28660" y="5257"/>
                </a:cubicBezTo>
                <a:lnTo>
                  <a:pt x="28343" y="4782"/>
                </a:lnTo>
                <a:lnTo>
                  <a:pt x="28248" y="4893"/>
                </a:lnTo>
                <a:cubicBezTo>
                  <a:pt x="28205" y="4839"/>
                  <a:pt x="28162" y="4786"/>
                  <a:pt x="28110" y="4786"/>
                </a:cubicBezTo>
                <a:cubicBezTo>
                  <a:pt x="28085" y="4786"/>
                  <a:pt x="28057" y="4798"/>
                  <a:pt x="28026" y="4829"/>
                </a:cubicBezTo>
                <a:lnTo>
                  <a:pt x="28026" y="5067"/>
                </a:lnTo>
                <a:cubicBezTo>
                  <a:pt x="27868" y="5019"/>
                  <a:pt x="27725" y="4924"/>
                  <a:pt x="27630" y="4798"/>
                </a:cubicBezTo>
                <a:lnTo>
                  <a:pt x="26886" y="4798"/>
                </a:lnTo>
                <a:cubicBezTo>
                  <a:pt x="26870" y="4782"/>
                  <a:pt x="26854" y="4782"/>
                  <a:pt x="26854" y="4766"/>
                </a:cubicBezTo>
                <a:cubicBezTo>
                  <a:pt x="26807" y="4655"/>
                  <a:pt x="26854" y="4528"/>
                  <a:pt x="26744" y="4433"/>
                </a:cubicBezTo>
                <a:cubicBezTo>
                  <a:pt x="26728" y="4418"/>
                  <a:pt x="26759" y="4354"/>
                  <a:pt x="26775" y="4323"/>
                </a:cubicBezTo>
                <a:lnTo>
                  <a:pt x="27013" y="4323"/>
                </a:lnTo>
                <a:cubicBezTo>
                  <a:pt x="27029" y="4291"/>
                  <a:pt x="27029" y="4243"/>
                  <a:pt x="27044" y="4243"/>
                </a:cubicBezTo>
                <a:cubicBezTo>
                  <a:pt x="27124" y="4196"/>
                  <a:pt x="27203" y="4164"/>
                  <a:pt x="27282" y="4133"/>
                </a:cubicBezTo>
                <a:lnTo>
                  <a:pt x="27630" y="4133"/>
                </a:lnTo>
                <a:lnTo>
                  <a:pt x="27804" y="4323"/>
                </a:lnTo>
                <a:lnTo>
                  <a:pt x="27899" y="4212"/>
                </a:lnTo>
                <a:lnTo>
                  <a:pt x="28074" y="4212"/>
                </a:lnTo>
                <a:lnTo>
                  <a:pt x="28184" y="4117"/>
                </a:lnTo>
                <a:lnTo>
                  <a:pt x="28549" y="4117"/>
                </a:lnTo>
                <a:cubicBezTo>
                  <a:pt x="28591" y="4032"/>
                  <a:pt x="28661" y="4032"/>
                  <a:pt x="28732" y="4032"/>
                </a:cubicBezTo>
                <a:lnTo>
                  <a:pt x="28732" y="4032"/>
                </a:lnTo>
                <a:cubicBezTo>
                  <a:pt x="28767" y="4032"/>
                  <a:pt x="28802" y="4032"/>
                  <a:pt x="28834" y="4022"/>
                </a:cubicBezTo>
                <a:cubicBezTo>
                  <a:pt x="28881" y="3958"/>
                  <a:pt x="28945" y="3911"/>
                  <a:pt x="29008" y="3848"/>
                </a:cubicBezTo>
                <a:lnTo>
                  <a:pt x="29261" y="3848"/>
                </a:lnTo>
                <a:lnTo>
                  <a:pt x="29499" y="3689"/>
                </a:lnTo>
                <a:cubicBezTo>
                  <a:pt x="29499" y="3673"/>
                  <a:pt x="29467" y="3658"/>
                  <a:pt x="29467" y="3658"/>
                </a:cubicBezTo>
                <a:lnTo>
                  <a:pt x="29008" y="3658"/>
                </a:lnTo>
                <a:lnTo>
                  <a:pt x="28913" y="3753"/>
                </a:lnTo>
                <a:cubicBezTo>
                  <a:pt x="28900" y="3750"/>
                  <a:pt x="28886" y="3749"/>
                  <a:pt x="28873" y="3749"/>
                </a:cubicBezTo>
                <a:cubicBezTo>
                  <a:pt x="28847" y="3749"/>
                  <a:pt x="28821" y="3753"/>
                  <a:pt x="28796" y="3753"/>
                </a:cubicBezTo>
                <a:cubicBezTo>
                  <a:pt x="28758" y="3753"/>
                  <a:pt x="28723" y="3745"/>
                  <a:pt x="28691" y="3705"/>
                </a:cubicBezTo>
                <a:lnTo>
                  <a:pt x="28691" y="3388"/>
                </a:lnTo>
                <a:lnTo>
                  <a:pt x="28850" y="3357"/>
                </a:lnTo>
                <a:lnTo>
                  <a:pt x="28976" y="3547"/>
                </a:lnTo>
                <a:cubicBezTo>
                  <a:pt x="28997" y="3549"/>
                  <a:pt x="29018" y="3551"/>
                  <a:pt x="29039" y="3551"/>
                </a:cubicBezTo>
                <a:cubicBezTo>
                  <a:pt x="29144" y="3551"/>
                  <a:pt x="29245" y="3518"/>
                  <a:pt x="29325" y="3452"/>
                </a:cubicBezTo>
                <a:lnTo>
                  <a:pt x="29673" y="3452"/>
                </a:lnTo>
                <a:lnTo>
                  <a:pt x="29800" y="3309"/>
                </a:lnTo>
                <a:lnTo>
                  <a:pt x="29800" y="2929"/>
                </a:lnTo>
                <a:lnTo>
                  <a:pt x="29926" y="2787"/>
                </a:lnTo>
                <a:lnTo>
                  <a:pt x="30069" y="2787"/>
                </a:lnTo>
                <a:lnTo>
                  <a:pt x="30069" y="2644"/>
                </a:lnTo>
                <a:cubicBezTo>
                  <a:pt x="29958" y="2565"/>
                  <a:pt x="29895" y="2423"/>
                  <a:pt x="29736" y="2391"/>
                </a:cubicBezTo>
                <a:cubicBezTo>
                  <a:pt x="29657" y="2359"/>
                  <a:pt x="29610" y="2296"/>
                  <a:pt x="29610" y="2217"/>
                </a:cubicBezTo>
                <a:lnTo>
                  <a:pt x="29372" y="2217"/>
                </a:lnTo>
                <a:lnTo>
                  <a:pt x="29230" y="2074"/>
                </a:lnTo>
                <a:lnTo>
                  <a:pt x="29230" y="1932"/>
                </a:lnTo>
                <a:lnTo>
                  <a:pt x="28960" y="1789"/>
                </a:lnTo>
                <a:lnTo>
                  <a:pt x="28960" y="1631"/>
                </a:lnTo>
                <a:cubicBezTo>
                  <a:pt x="28881" y="1457"/>
                  <a:pt x="28723" y="1441"/>
                  <a:pt x="28580" y="1346"/>
                </a:cubicBezTo>
                <a:lnTo>
                  <a:pt x="28248" y="1346"/>
                </a:lnTo>
                <a:cubicBezTo>
                  <a:pt x="28232" y="1330"/>
                  <a:pt x="28216" y="1314"/>
                  <a:pt x="28216" y="1298"/>
                </a:cubicBezTo>
                <a:cubicBezTo>
                  <a:pt x="28216" y="1251"/>
                  <a:pt x="28232" y="1203"/>
                  <a:pt x="28264" y="1172"/>
                </a:cubicBezTo>
                <a:cubicBezTo>
                  <a:pt x="28311" y="1140"/>
                  <a:pt x="28327" y="1061"/>
                  <a:pt x="28295" y="1013"/>
                </a:cubicBezTo>
                <a:cubicBezTo>
                  <a:pt x="28295" y="998"/>
                  <a:pt x="28279" y="982"/>
                  <a:pt x="28264" y="982"/>
                </a:cubicBezTo>
                <a:lnTo>
                  <a:pt x="28074" y="982"/>
                </a:lnTo>
                <a:cubicBezTo>
                  <a:pt x="27994" y="1045"/>
                  <a:pt x="28010" y="1219"/>
                  <a:pt x="27884" y="1251"/>
                </a:cubicBezTo>
                <a:lnTo>
                  <a:pt x="27709" y="1077"/>
                </a:lnTo>
                <a:cubicBezTo>
                  <a:pt x="27694" y="1093"/>
                  <a:pt x="27678" y="1108"/>
                  <a:pt x="27646" y="1124"/>
                </a:cubicBezTo>
                <a:cubicBezTo>
                  <a:pt x="27614" y="1140"/>
                  <a:pt x="27567" y="1156"/>
                  <a:pt x="27504" y="1188"/>
                </a:cubicBezTo>
                <a:lnTo>
                  <a:pt x="27234" y="1457"/>
                </a:lnTo>
                <a:cubicBezTo>
                  <a:pt x="27171" y="1378"/>
                  <a:pt x="27203" y="1298"/>
                  <a:pt x="27203" y="1219"/>
                </a:cubicBezTo>
                <a:lnTo>
                  <a:pt x="27092" y="1108"/>
                </a:lnTo>
                <a:cubicBezTo>
                  <a:pt x="27124" y="1045"/>
                  <a:pt x="27060" y="950"/>
                  <a:pt x="27139" y="887"/>
                </a:cubicBezTo>
                <a:cubicBezTo>
                  <a:pt x="27219" y="950"/>
                  <a:pt x="27298" y="1013"/>
                  <a:pt x="27361" y="1061"/>
                </a:cubicBezTo>
                <a:cubicBezTo>
                  <a:pt x="27373" y="1063"/>
                  <a:pt x="27383" y="1063"/>
                  <a:pt x="27393" y="1063"/>
                </a:cubicBezTo>
                <a:cubicBezTo>
                  <a:pt x="27472" y="1063"/>
                  <a:pt x="27472" y="1007"/>
                  <a:pt x="27472" y="950"/>
                </a:cubicBezTo>
                <a:cubicBezTo>
                  <a:pt x="27440" y="903"/>
                  <a:pt x="27424" y="855"/>
                  <a:pt x="27393" y="808"/>
                </a:cubicBezTo>
                <a:lnTo>
                  <a:pt x="27567" y="744"/>
                </a:lnTo>
                <a:cubicBezTo>
                  <a:pt x="27551" y="665"/>
                  <a:pt x="27599" y="586"/>
                  <a:pt x="27535" y="507"/>
                </a:cubicBezTo>
                <a:lnTo>
                  <a:pt x="27424" y="491"/>
                </a:lnTo>
                <a:lnTo>
                  <a:pt x="27266" y="697"/>
                </a:lnTo>
                <a:lnTo>
                  <a:pt x="27124" y="665"/>
                </a:lnTo>
                <a:cubicBezTo>
                  <a:pt x="27108" y="570"/>
                  <a:pt x="27092" y="475"/>
                  <a:pt x="27076" y="364"/>
                </a:cubicBezTo>
                <a:cubicBezTo>
                  <a:pt x="26902" y="428"/>
                  <a:pt x="26759" y="523"/>
                  <a:pt x="26649" y="633"/>
                </a:cubicBezTo>
                <a:lnTo>
                  <a:pt x="26649" y="950"/>
                </a:lnTo>
                <a:cubicBezTo>
                  <a:pt x="26554" y="950"/>
                  <a:pt x="26506" y="871"/>
                  <a:pt x="26459" y="808"/>
                </a:cubicBezTo>
                <a:lnTo>
                  <a:pt x="26459" y="475"/>
                </a:lnTo>
                <a:cubicBezTo>
                  <a:pt x="26446" y="473"/>
                  <a:pt x="26433" y="472"/>
                  <a:pt x="26419" y="472"/>
                </a:cubicBezTo>
                <a:cubicBezTo>
                  <a:pt x="26385" y="472"/>
                  <a:pt x="26349" y="477"/>
                  <a:pt x="26312" y="477"/>
                </a:cubicBezTo>
                <a:cubicBezTo>
                  <a:pt x="26272" y="477"/>
                  <a:pt x="26231" y="471"/>
                  <a:pt x="26189" y="443"/>
                </a:cubicBezTo>
                <a:lnTo>
                  <a:pt x="26269" y="317"/>
                </a:lnTo>
                <a:lnTo>
                  <a:pt x="26094" y="253"/>
                </a:lnTo>
                <a:lnTo>
                  <a:pt x="26189" y="143"/>
                </a:lnTo>
                <a:cubicBezTo>
                  <a:pt x="26134" y="106"/>
                  <a:pt x="26076" y="97"/>
                  <a:pt x="26018" y="97"/>
                </a:cubicBezTo>
                <a:cubicBezTo>
                  <a:pt x="25971" y="97"/>
                  <a:pt x="25923" y="103"/>
                  <a:pt x="25876" y="103"/>
                </a:cubicBezTo>
                <a:cubicBezTo>
                  <a:pt x="25832" y="103"/>
                  <a:pt x="25788" y="98"/>
                  <a:pt x="25746" y="79"/>
                </a:cubicBezTo>
                <a:lnTo>
                  <a:pt x="256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850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8871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426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2"/>
          </p:nvPr>
        </p:nvSpPr>
        <p:spPr>
          <a:xfrm>
            <a:off x="717968" y="2555133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"/>
          </p:nvPr>
        </p:nvSpPr>
        <p:spPr>
          <a:xfrm>
            <a:off x="950967" y="3158500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3" hasCustomPrompt="1"/>
          </p:nvPr>
        </p:nvSpPr>
        <p:spPr>
          <a:xfrm>
            <a:off x="1779760" y="1815600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4"/>
          </p:nvPr>
        </p:nvSpPr>
        <p:spPr>
          <a:xfrm>
            <a:off x="4288935" y="2555133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5"/>
          </p:nvPr>
        </p:nvSpPr>
        <p:spPr>
          <a:xfrm>
            <a:off x="4522000" y="3158500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6" hasCustomPrompt="1"/>
          </p:nvPr>
        </p:nvSpPr>
        <p:spPr>
          <a:xfrm>
            <a:off x="5350793" y="1815600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7"/>
          </p:nvPr>
        </p:nvSpPr>
        <p:spPr>
          <a:xfrm>
            <a:off x="7860035" y="2555133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8"/>
          </p:nvPr>
        </p:nvSpPr>
        <p:spPr>
          <a:xfrm>
            <a:off x="8093033" y="3158500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9" hasCustomPrompt="1"/>
          </p:nvPr>
        </p:nvSpPr>
        <p:spPr>
          <a:xfrm>
            <a:off x="8921827" y="1815600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3"/>
          </p:nvPr>
        </p:nvSpPr>
        <p:spPr>
          <a:xfrm>
            <a:off x="717968" y="4895000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4"/>
          </p:nvPr>
        </p:nvSpPr>
        <p:spPr>
          <a:xfrm>
            <a:off x="950967" y="5498367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5" hasCustomPrompt="1"/>
          </p:nvPr>
        </p:nvSpPr>
        <p:spPr>
          <a:xfrm>
            <a:off x="1779760" y="4155467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6"/>
          </p:nvPr>
        </p:nvSpPr>
        <p:spPr>
          <a:xfrm>
            <a:off x="4288935" y="4895000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7"/>
          </p:nvPr>
        </p:nvSpPr>
        <p:spPr>
          <a:xfrm>
            <a:off x="4522000" y="5498367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18" hasCustomPrompt="1"/>
          </p:nvPr>
        </p:nvSpPr>
        <p:spPr>
          <a:xfrm>
            <a:off x="5350793" y="4155467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9"/>
          </p:nvPr>
        </p:nvSpPr>
        <p:spPr>
          <a:xfrm>
            <a:off x="7860035" y="4895000"/>
            <a:ext cx="361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20"/>
          </p:nvPr>
        </p:nvSpPr>
        <p:spPr>
          <a:xfrm>
            <a:off x="8093033" y="5498367"/>
            <a:ext cx="31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21" hasCustomPrompt="1"/>
          </p:nvPr>
        </p:nvSpPr>
        <p:spPr>
          <a:xfrm>
            <a:off x="8921827" y="4155467"/>
            <a:ext cx="14904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363209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374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4788951" y="3357184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4789000" y="38331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subTitle" idx="3"/>
          </p:nvPr>
        </p:nvSpPr>
        <p:spPr>
          <a:xfrm>
            <a:off x="1273917" y="3357184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4"/>
          </p:nvPr>
        </p:nvSpPr>
        <p:spPr>
          <a:xfrm>
            <a:off x="1274000" y="38331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5"/>
          </p:nvPr>
        </p:nvSpPr>
        <p:spPr>
          <a:xfrm>
            <a:off x="8304067" y="3357184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6"/>
          </p:nvPr>
        </p:nvSpPr>
        <p:spPr>
          <a:xfrm>
            <a:off x="8304067" y="3833184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656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5"/>
          <p:cNvGrpSpPr/>
          <p:nvPr/>
        </p:nvGrpSpPr>
        <p:grpSpPr>
          <a:xfrm>
            <a:off x="2901067" y="4766573"/>
            <a:ext cx="6384392" cy="1383449"/>
            <a:chOff x="2175800" y="3574928"/>
            <a:chExt cx="4788294" cy="1037587"/>
          </a:xfrm>
        </p:grpSpPr>
        <p:sp>
          <p:nvSpPr>
            <p:cNvPr id="228" name="Google Shape;228;p15"/>
            <p:cNvSpPr/>
            <p:nvPr/>
          </p:nvSpPr>
          <p:spPr>
            <a:xfrm>
              <a:off x="2175800" y="3592197"/>
              <a:ext cx="4788294" cy="1020318"/>
            </a:xfrm>
            <a:custGeom>
              <a:avLst/>
              <a:gdLst/>
              <a:ahLst/>
              <a:cxnLst/>
              <a:rect l="l" t="t" r="r" b="b"/>
              <a:pathLst>
                <a:path w="37542" h="13412" extrusionOk="0">
                  <a:moveTo>
                    <a:pt x="30828" y="286"/>
                  </a:moveTo>
                  <a:lnTo>
                    <a:pt x="31003" y="302"/>
                  </a:lnTo>
                  <a:cubicBezTo>
                    <a:pt x="30971" y="365"/>
                    <a:pt x="30876" y="397"/>
                    <a:pt x="30828" y="428"/>
                  </a:cubicBezTo>
                  <a:cubicBezTo>
                    <a:pt x="30718" y="381"/>
                    <a:pt x="30718" y="333"/>
                    <a:pt x="30828" y="286"/>
                  </a:cubicBezTo>
                  <a:close/>
                  <a:moveTo>
                    <a:pt x="33520" y="1220"/>
                  </a:moveTo>
                  <a:lnTo>
                    <a:pt x="33568" y="1268"/>
                  </a:lnTo>
                  <a:lnTo>
                    <a:pt x="33520" y="1299"/>
                  </a:lnTo>
                  <a:cubicBezTo>
                    <a:pt x="33504" y="1283"/>
                    <a:pt x="33488" y="1252"/>
                    <a:pt x="33473" y="1252"/>
                  </a:cubicBezTo>
                  <a:cubicBezTo>
                    <a:pt x="33473" y="1236"/>
                    <a:pt x="33504" y="1220"/>
                    <a:pt x="33520" y="1220"/>
                  </a:cubicBezTo>
                  <a:close/>
                  <a:moveTo>
                    <a:pt x="34017" y="1227"/>
                  </a:moveTo>
                  <a:cubicBezTo>
                    <a:pt x="34085" y="1227"/>
                    <a:pt x="34160" y="1239"/>
                    <a:pt x="34245" y="1239"/>
                  </a:cubicBezTo>
                  <a:cubicBezTo>
                    <a:pt x="34267" y="1239"/>
                    <a:pt x="34289" y="1238"/>
                    <a:pt x="34312" y="1236"/>
                  </a:cubicBezTo>
                  <a:lnTo>
                    <a:pt x="34312" y="1236"/>
                  </a:lnTo>
                  <a:lnTo>
                    <a:pt x="34090" y="1347"/>
                  </a:lnTo>
                  <a:lnTo>
                    <a:pt x="34106" y="1347"/>
                  </a:lnTo>
                  <a:lnTo>
                    <a:pt x="34264" y="1426"/>
                  </a:lnTo>
                  <a:lnTo>
                    <a:pt x="34043" y="1473"/>
                  </a:lnTo>
                  <a:lnTo>
                    <a:pt x="33853" y="1315"/>
                  </a:lnTo>
                  <a:lnTo>
                    <a:pt x="33853" y="1268"/>
                  </a:lnTo>
                  <a:cubicBezTo>
                    <a:pt x="33904" y="1235"/>
                    <a:pt x="33958" y="1227"/>
                    <a:pt x="34017" y="1227"/>
                  </a:cubicBezTo>
                  <a:close/>
                  <a:moveTo>
                    <a:pt x="5257" y="1458"/>
                  </a:moveTo>
                  <a:lnTo>
                    <a:pt x="5257" y="1458"/>
                  </a:lnTo>
                  <a:cubicBezTo>
                    <a:pt x="5305" y="1489"/>
                    <a:pt x="5336" y="1505"/>
                    <a:pt x="5384" y="1521"/>
                  </a:cubicBezTo>
                  <a:cubicBezTo>
                    <a:pt x="5352" y="1533"/>
                    <a:pt x="5329" y="1538"/>
                    <a:pt x="5313" y="1538"/>
                  </a:cubicBezTo>
                  <a:cubicBezTo>
                    <a:pt x="5263" y="1538"/>
                    <a:pt x="5269" y="1493"/>
                    <a:pt x="5257" y="1458"/>
                  </a:cubicBezTo>
                  <a:close/>
                  <a:moveTo>
                    <a:pt x="3230" y="1743"/>
                  </a:moveTo>
                  <a:cubicBezTo>
                    <a:pt x="3246" y="1790"/>
                    <a:pt x="3262" y="1822"/>
                    <a:pt x="3262" y="1853"/>
                  </a:cubicBezTo>
                  <a:cubicBezTo>
                    <a:pt x="3222" y="1877"/>
                    <a:pt x="3179" y="1889"/>
                    <a:pt x="3133" y="1889"/>
                  </a:cubicBezTo>
                  <a:cubicBezTo>
                    <a:pt x="3088" y="1889"/>
                    <a:pt x="3040" y="1877"/>
                    <a:pt x="2993" y="1853"/>
                  </a:cubicBezTo>
                  <a:lnTo>
                    <a:pt x="2993" y="1774"/>
                  </a:lnTo>
                  <a:lnTo>
                    <a:pt x="3230" y="1743"/>
                  </a:lnTo>
                  <a:close/>
                  <a:moveTo>
                    <a:pt x="35515" y="1616"/>
                  </a:moveTo>
                  <a:lnTo>
                    <a:pt x="35563" y="1711"/>
                  </a:lnTo>
                  <a:lnTo>
                    <a:pt x="35420" y="1790"/>
                  </a:lnTo>
                  <a:lnTo>
                    <a:pt x="35420" y="1904"/>
                  </a:lnTo>
                  <a:lnTo>
                    <a:pt x="35420" y="1904"/>
                  </a:lnTo>
                  <a:cubicBezTo>
                    <a:pt x="35415" y="1893"/>
                    <a:pt x="35410" y="1881"/>
                    <a:pt x="35404" y="1869"/>
                  </a:cubicBezTo>
                  <a:cubicBezTo>
                    <a:pt x="35325" y="1869"/>
                    <a:pt x="35246" y="1838"/>
                    <a:pt x="35183" y="1790"/>
                  </a:cubicBezTo>
                  <a:cubicBezTo>
                    <a:pt x="35167" y="1743"/>
                    <a:pt x="35135" y="1679"/>
                    <a:pt x="35198" y="1616"/>
                  </a:cubicBezTo>
                  <a:close/>
                  <a:moveTo>
                    <a:pt x="35483" y="1921"/>
                  </a:moveTo>
                  <a:cubicBezTo>
                    <a:pt x="35503" y="1921"/>
                    <a:pt x="35523" y="1925"/>
                    <a:pt x="35547" y="1933"/>
                  </a:cubicBezTo>
                  <a:cubicBezTo>
                    <a:pt x="35515" y="1946"/>
                    <a:pt x="35493" y="1952"/>
                    <a:pt x="35476" y="1952"/>
                  </a:cubicBezTo>
                  <a:cubicBezTo>
                    <a:pt x="35455" y="1952"/>
                    <a:pt x="35443" y="1943"/>
                    <a:pt x="35433" y="1928"/>
                  </a:cubicBezTo>
                  <a:lnTo>
                    <a:pt x="35433" y="1928"/>
                  </a:lnTo>
                  <a:cubicBezTo>
                    <a:pt x="35451" y="1923"/>
                    <a:pt x="35467" y="1921"/>
                    <a:pt x="35483" y="1921"/>
                  </a:cubicBezTo>
                  <a:close/>
                  <a:moveTo>
                    <a:pt x="35230" y="2408"/>
                  </a:moveTo>
                  <a:lnTo>
                    <a:pt x="35420" y="2518"/>
                  </a:lnTo>
                  <a:lnTo>
                    <a:pt x="35420" y="2629"/>
                  </a:lnTo>
                  <a:cubicBezTo>
                    <a:pt x="35468" y="2708"/>
                    <a:pt x="35673" y="2740"/>
                    <a:pt x="35515" y="2835"/>
                  </a:cubicBezTo>
                  <a:cubicBezTo>
                    <a:pt x="35278" y="2803"/>
                    <a:pt x="35293" y="2661"/>
                    <a:pt x="35183" y="2582"/>
                  </a:cubicBezTo>
                  <a:cubicBezTo>
                    <a:pt x="35135" y="2550"/>
                    <a:pt x="35119" y="2455"/>
                    <a:pt x="35230" y="2408"/>
                  </a:cubicBezTo>
                  <a:close/>
                  <a:moveTo>
                    <a:pt x="36291" y="2566"/>
                  </a:moveTo>
                  <a:cubicBezTo>
                    <a:pt x="36354" y="2598"/>
                    <a:pt x="36418" y="2613"/>
                    <a:pt x="36497" y="2645"/>
                  </a:cubicBezTo>
                  <a:lnTo>
                    <a:pt x="36497" y="2645"/>
                  </a:lnTo>
                  <a:cubicBezTo>
                    <a:pt x="36496" y="2688"/>
                    <a:pt x="36493" y="2736"/>
                    <a:pt x="36465" y="2835"/>
                  </a:cubicBezTo>
                  <a:cubicBezTo>
                    <a:pt x="36354" y="2740"/>
                    <a:pt x="36307" y="2708"/>
                    <a:pt x="36228" y="2645"/>
                  </a:cubicBezTo>
                  <a:lnTo>
                    <a:pt x="36291" y="2566"/>
                  </a:lnTo>
                  <a:close/>
                  <a:moveTo>
                    <a:pt x="35483" y="3136"/>
                  </a:moveTo>
                  <a:lnTo>
                    <a:pt x="35563" y="3168"/>
                  </a:lnTo>
                  <a:cubicBezTo>
                    <a:pt x="35547" y="3183"/>
                    <a:pt x="35531" y="3183"/>
                    <a:pt x="35515" y="3183"/>
                  </a:cubicBezTo>
                  <a:cubicBezTo>
                    <a:pt x="35499" y="3183"/>
                    <a:pt x="35468" y="3183"/>
                    <a:pt x="35436" y="3168"/>
                  </a:cubicBezTo>
                  <a:lnTo>
                    <a:pt x="35483" y="3136"/>
                  </a:lnTo>
                  <a:close/>
                  <a:moveTo>
                    <a:pt x="27662" y="3278"/>
                  </a:moveTo>
                  <a:cubicBezTo>
                    <a:pt x="27677" y="3294"/>
                    <a:pt x="27693" y="3310"/>
                    <a:pt x="27693" y="3326"/>
                  </a:cubicBezTo>
                  <a:cubicBezTo>
                    <a:pt x="27693" y="3326"/>
                    <a:pt x="27677" y="3358"/>
                    <a:pt x="27662" y="3358"/>
                  </a:cubicBezTo>
                  <a:cubicBezTo>
                    <a:pt x="27646" y="3342"/>
                    <a:pt x="27630" y="3326"/>
                    <a:pt x="27614" y="3294"/>
                  </a:cubicBezTo>
                  <a:cubicBezTo>
                    <a:pt x="27614" y="3294"/>
                    <a:pt x="27646" y="3278"/>
                    <a:pt x="27662" y="3278"/>
                  </a:cubicBezTo>
                  <a:close/>
                  <a:moveTo>
                    <a:pt x="28184" y="3278"/>
                  </a:moveTo>
                  <a:lnTo>
                    <a:pt x="28232" y="3310"/>
                  </a:lnTo>
                  <a:lnTo>
                    <a:pt x="28184" y="3358"/>
                  </a:lnTo>
                  <a:cubicBezTo>
                    <a:pt x="28168" y="3342"/>
                    <a:pt x="28137" y="3326"/>
                    <a:pt x="28137" y="3326"/>
                  </a:cubicBezTo>
                  <a:cubicBezTo>
                    <a:pt x="28152" y="3310"/>
                    <a:pt x="28168" y="3294"/>
                    <a:pt x="28184" y="3278"/>
                  </a:cubicBezTo>
                  <a:close/>
                  <a:moveTo>
                    <a:pt x="36148" y="3120"/>
                  </a:moveTo>
                  <a:lnTo>
                    <a:pt x="36465" y="3231"/>
                  </a:lnTo>
                  <a:cubicBezTo>
                    <a:pt x="36465" y="3310"/>
                    <a:pt x="36449" y="3358"/>
                    <a:pt x="36338" y="3358"/>
                  </a:cubicBezTo>
                  <a:cubicBezTo>
                    <a:pt x="36243" y="3342"/>
                    <a:pt x="36148" y="3294"/>
                    <a:pt x="36069" y="3215"/>
                  </a:cubicBezTo>
                  <a:cubicBezTo>
                    <a:pt x="36069" y="3120"/>
                    <a:pt x="36148" y="3120"/>
                    <a:pt x="36148" y="3120"/>
                  </a:cubicBezTo>
                  <a:close/>
                  <a:moveTo>
                    <a:pt x="729" y="3358"/>
                  </a:moveTo>
                  <a:lnTo>
                    <a:pt x="729" y="3358"/>
                  </a:lnTo>
                  <a:cubicBezTo>
                    <a:pt x="871" y="3389"/>
                    <a:pt x="824" y="3437"/>
                    <a:pt x="744" y="3500"/>
                  </a:cubicBezTo>
                  <a:cubicBezTo>
                    <a:pt x="649" y="3437"/>
                    <a:pt x="649" y="3405"/>
                    <a:pt x="729" y="3358"/>
                  </a:cubicBezTo>
                  <a:close/>
                  <a:moveTo>
                    <a:pt x="28722" y="3215"/>
                  </a:moveTo>
                  <a:lnTo>
                    <a:pt x="28912" y="3310"/>
                  </a:lnTo>
                  <a:lnTo>
                    <a:pt x="28881" y="3405"/>
                  </a:lnTo>
                  <a:lnTo>
                    <a:pt x="28691" y="3437"/>
                  </a:lnTo>
                  <a:lnTo>
                    <a:pt x="28469" y="3548"/>
                  </a:lnTo>
                  <a:cubicBezTo>
                    <a:pt x="28327" y="3548"/>
                    <a:pt x="28374" y="3468"/>
                    <a:pt x="28390" y="3468"/>
                  </a:cubicBezTo>
                  <a:cubicBezTo>
                    <a:pt x="28564" y="3405"/>
                    <a:pt x="28469" y="3247"/>
                    <a:pt x="28707" y="3215"/>
                  </a:cubicBezTo>
                  <a:close/>
                  <a:moveTo>
                    <a:pt x="36418" y="3484"/>
                  </a:moveTo>
                  <a:lnTo>
                    <a:pt x="36418" y="3484"/>
                  </a:lnTo>
                  <a:cubicBezTo>
                    <a:pt x="36497" y="3548"/>
                    <a:pt x="36513" y="3595"/>
                    <a:pt x="36433" y="3627"/>
                  </a:cubicBezTo>
                  <a:cubicBezTo>
                    <a:pt x="36291" y="3611"/>
                    <a:pt x="36338" y="3563"/>
                    <a:pt x="36418" y="3484"/>
                  </a:cubicBezTo>
                  <a:close/>
                  <a:moveTo>
                    <a:pt x="33805" y="3073"/>
                  </a:moveTo>
                  <a:cubicBezTo>
                    <a:pt x="33821" y="3088"/>
                    <a:pt x="33853" y="3104"/>
                    <a:pt x="33853" y="3104"/>
                  </a:cubicBezTo>
                  <a:lnTo>
                    <a:pt x="33853" y="3405"/>
                  </a:lnTo>
                  <a:lnTo>
                    <a:pt x="33868" y="3405"/>
                  </a:lnTo>
                  <a:lnTo>
                    <a:pt x="33995" y="3468"/>
                  </a:lnTo>
                  <a:cubicBezTo>
                    <a:pt x="33995" y="3563"/>
                    <a:pt x="33979" y="3674"/>
                    <a:pt x="33995" y="3769"/>
                  </a:cubicBezTo>
                  <a:cubicBezTo>
                    <a:pt x="33916" y="3801"/>
                    <a:pt x="33916" y="3801"/>
                    <a:pt x="33678" y="3801"/>
                  </a:cubicBezTo>
                  <a:lnTo>
                    <a:pt x="33441" y="3706"/>
                  </a:lnTo>
                  <a:cubicBezTo>
                    <a:pt x="33504" y="3666"/>
                    <a:pt x="33568" y="3662"/>
                    <a:pt x="33631" y="3662"/>
                  </a:cubicBezTo>
                  <a:cubicBezTo>
                    <a:pt x="33647" y="3662"/>
                    <a:pt x="33663" y="3663"/>
                    <a:pt x="33678" y="3663"/>
                  </a:cubicBezTo>
                  <a:cubicBezTo>
                    <a:pt x="33726" y="3663"/>
                    <a:pt x="33773" y="3660"/>
                    <a:pt x="33821" y="3643"/>
                  </a:cubicBezTo>
                  <a:lnTo>
                    <a:pt x="33868" y="3548"/>
                  </a:lnTo>
                  <a:lnTo>
                    <a:pt x="33678" y="3437"/>
                  </a:lnTo>
                  <a:lnTo>
                    <a:pt x="33552" y="3500"/>
                  </a:lnTo>
                  <a:cubicBezTo>
                    <a:pt x="33441" y="3500"/>
                    <a:pt x="33409" y="3437"/>
                    <a:pt x="33330" y="3405"/>
                  </a:cubicBezTo>
                  <a:lnTo>
                    <a:pt x="33441" y="3342"/>
                  </a:lnTo>
                  <a:cubicBezTo>
                    <a:pt x="33441" y="3278"/>
                    <a:pt x="33203" y="3215"/>
                    <a:pt x="33409" y="3152"/>
                  </a:cubicBezTo>
                  <a:lnTo>
                    <a:pt x="33409" y="3152"/>
                  </a:lnTo>
                  <a:lnTo>
                    <a:pt x="33552" y="3215"/>
                  </a:lnTo>
                  <a:lnTo>
                    <a:pt x="33647" y="3073"/>
                  </a:lnTo>
                  <a:close/>
                  <a:moveTo>
                    <a:pt x="36370" y="3860"/>
                  </a:moveTo>
                  <a:cubicBezTo>
                    <a:pt x="36414" y="3860"/>
                    <a:pt x="36457" y="3872"/>
                    <a:pt x="36497" y="3896"/>
                  </a:cubicBezTo>
                  <a:cubicBezTo>
                    <a:pt x="36457" y="3920"/>
                    <a:pt x="36414" y="3932"/>
                    <a:pt x="36370" y="3932"/>
                  </a:cubicBezTo>
                  <a:cubicBezTo>
                    <a:pt x="36327" y="3932"/>
                    <a:pt x="36283" y="3920"/>
                    <a:pt x="36243" y="3896"/>
                  </a:cubicBezTo>
                  <a:cubicBezTo>
                    <a:pt x="36283" y="3872"/>
                    <a:pt x="36327" y="3860"/>
                    <a:pt x="36370" y="3860"/>
                  </a:cubicBezTo>
                  <a:close/>
                  <a:moveTo>
                    <a:pt x="2059" y="4007"/>
                  </a:moveTo>
                  <a:cubicBezTo>
                    <a:pt x="2074" y="4054"/>
                    <a:pt x="2074" y="4086"/>
                    <a:pt x="2090" y="4118"/>
                  </a:cubicBezTo>
                  <a:cubicBezTo>
                    <a:pt x="2051" y="4141"/>
                    <a:pt x="2003" y="4153"/>
                    <a:pt x="1956" y="4153"/>
                  </a:cubicBezTo>
                  <a:cubicBezTo>
                    <a:pt x="1908" y="4153"/>
                    <a:pt x="1861" y="4141"/>
                    <a:pt x="1821" y="4118"/>
                  </a:cubicBezTo>
                  <a:lnTo>
                    <a:pt x="1821" y="4038"/>
                  </a:lnTo>
                  <a:lnTo>
                    <a:pt x="2059" y="4007"/>
                  </a:lnTo>
                  <a:close/>
                  <a:moveTo>
                    <a:pt x="33678" y="4086"/>
                  </a:moveTo>
                  <a:lnTo>
                    <a:pt x="33678" y="4086"/>
                  </a:lnTo>
                  <a:cubicBezTo>
                    <a:pt x="33821" y="4118"/>
                    <a:pt x="33773" y="4165"/>
                    <a:pt x="33694" y="4228"/>
                  </a:cubicBezTo>
                  <a:cubicBezTo>
                    <a:pt x="33599" y="4165"/>
                    <a:pt x="33599" y="4133"/>
                    <a:pt x="33678" y="4086"/>
                  </a:cubicBezTo>
                  <a:close/>
                  <a:moveTo>
                    <a:pt x="2027" y="4228"/>
                  </a:moveTo>
                  <a:cubicBezTo>
                    <a:pt x="2043" y="4244"/>
                    <a:pt x="2059" y="4260"/>
                    <a:pt x="2074" y="4276"/>
                  </a:cubicBezTo>
                  <a:cubicBezTo>
                    <a:pt x="2074" y="4276"/>
                    <a:pt x="2043" y="4292"/>
                    <a:pt x="2027" y="4292"/>
                  </a:cubicBezTo>
                  <a:cubicBezTo>
                    <a:pt x="2011" y="4276"/>
                    <a:pt x="1995" y="4260"/>
                    <a:pt x="1979" y="4244"/>
                  </a:cubicBezTo>
                  <a:cubicBezTo>
                    <a:pt x="1979" y="4244"/>
                    <a:pt x="2011" y="4228"/>
                    <a:pt x="2027" y="4228"/>
                  </a:cubicBezTo>
                  <a:close/>
                  <a:moveTo>
                    <a:pt x="2280" y="3801"/>
                  </a:moveTo>
                  <a:cubicBezTo>
                    <a:pt x="2359" y="3864"/>
                    <a:pt x="2359" y="3864"/>
                    <a:pt x="2359" y="4038"/>
                  </a:cubicBezTo>
                  <a:lnTo>
                    <a:pt x="2486" y="4118"/>
                  </a:lnTo>
                  <a:lnTo>
                    <a:pt x="2328" y="4228"/>
                  </a:lnTo>
                  <a:lnTo>
                    <a:pt x="2518" y="4355"/>
                  </a:lnTo>
                  <a:lnTo>
                    <a:pt x="2296" y="4371"/>
                  </a:lnTo>
                  <a:cubicBezTo>
                    <a:pt x="2264" y="4355"/>
                    <a:pt x="2233" y="4323"/>
                    <a:pt x="2233" y="4323"/>
                  </a:cubicBezTo>
                  <a:lnTo>
                    <a:pt x="2233" y="3833"/>
                  </a:lnTo>
                  <a:cubicBezTo>
                    <a:pt x="2233" y="3817"/>
                    <a:pt x="2264" y="3817"/>
                    <a:pt x="2280" y="3801"/>
                  </a:cubicBezTo>
                  <a:close/>
                  <a:moveTo>
                    <a:pt x="3889" y="4826"/>
                  </a:moveTo>
                  <a:cubicBezTo>
                    <a:pt x="3902" y="4826"/>
                    <a:pt x="3914" y="4846"/>
                    <a:pt x="3927" y="4846"/>
                  </a:cubicBezTo>
                  <a:lnTo>
                    <a:pt x="3832" y="4878"/>
                  </a:lnTo>
                  <a:lnTo>
                    <a:pt x="3800" y="4846"/>
                  </a:lnTo>
                  <a:cubicBezTo>
                    <a:pt x="3816" y="4830"/>
                    <a:pt x="3848" y="4830"/>
                    <a:pt x="3879" y="4830"/>
                  </a:cubicBezTo>
                  <a:cubicBezTo>
                    <a:pt x="3883" y="4827"/>
                    <a:pt x="3886" y="4826"/>
                    <a:pt x="3889" y="4826"/>
                  </a:cubicBezTo>
                  <a:close/>
                  <a:moveTo>
                    <a:pt x="2961" y="5036"/>
                  </a:moveTo>
                  <a:cubicBezTo>
                    <a:pt x="2977" y="5036"/>
                    <a:pt x="2993" y="5068"/>
                    <a:pt x="3009" y="5068"/>
                  </a:cubicBezTo>
                  <a:lnTo>
                    <a:pt x="2929" y="5083"/>
                  </a:lnTo>
                  <a:lnTo>
                    <a:pt x="2882" y="5068"/>
                  </a:lnTo>
                  <a:cubicBezTo>
                    <a:pt x="2914" y="5052"/>
                    <a:pt x="2929" y="5052"/>
                    <a:pt x="2961" y="5036"/>
                  </a:cubicBezTo>
                  <a:close/>
                  <a:moveTo>
                    <a:pt x="8717" y="4940"/>
                  </a:moveTo>
                  <a:cubicBezTo>
                    <a:pt x="8761" y="4940"/>
                    <a:pt x="8806" y="4946"/>
                    <a:pt x="8851" y="4957"/>
                  </a:cubicBezTo>
                  <a:cubicBezTo>
                    <a:pt x="8867" y="4988"/>
                    <a:pt x="8883" y="5020"/>
                    <a:pt x="8899" y="5083"/>
                  </a:cubicBezTo>
                  <a:lnTo>
                    <a:pt x="8519" y="5083"/>
                  </a:lnTo>
                  <a:cubicBezTo>
                    <a:pt x="8503" y="5052"/>
                    <a:pt x="8487" y="5020"/>
                    <a:pt x="8471" y="4988"/>
                  </a:cubicBezTo>
                  <a:cubicBezTo>
                    <a:pt x="8553" y="4958"/>
                    <a:pt x="8635" y="4940"/>
                    <a:pt x="8717" y="4940"/>
                  </a:cubicBezTo>
                  <a:close/>
                  <a:moveTo>
                    <a:pt x="2660" y="4450"/>
                  </a:moveTo>
                  <a:lnTo>
                    <a:pt x="2660" y="4450"/>
                  </a:lnTo>
                  <a:cubicBezTo>
                    <a:pt x="2787" y="4482"/>
                    <a:pt x="2787" y="4513"/>
                    <a:pt x="2629" y="4624"/>
                  </a:cubicBezTo>
                  <a:lnTo>
                    <a:pt x="2629" y="4909"/>
                  </a:lnTo>
                  <a:cubicBezTo>
                    <a:pt x="2724" y="4988"/>
                    <a:pt x="2724" y="5004"/>
                    <a:pt x="2724" y="5099"/>
                  </a:cubicBezTo>
                  <a:lnTo>
                    <a:pt x="2534" y="5099"/>
                  </a:lnTo>
                  <a:lnTo>
                    <a:pt x="2359" y="4893"/>
                  </a:lnTo>
                  <a:lnTo>
                    <a:pt x="2359" y="4719"/>
                  </a:lnTo>
                  <a:lnTo>
                    <a:pt x="2565" y="4513"/>
                  </a:lnTo>
                  <a:lnTo>
                    <a:pt x="2660" y="4450"/>
                  </a:lnTo>
                  <a:close/>
                  <a:moveTo>
                    <a:pt x="34074" y="5115"/>
                  </a:moveTo>
                  <a:lnTo>
                    <a:pt x="34122" y="5131"/>
                  </a:lnTo>
                  <a:cubicBezTo>
                    <a:pt x="34106" y="5147"/>
                    <a:pt x="34074" y="5163"/>
                    <a:pt x="34043" y="5163"/>
                  </a:cubicBezTo>
                  <a:cubicBezTo>
                    <a:pt x="34027" y="5163"/>
                    <a:pt x="34011" y="5131"/>
                    <a:pt x="33995" y="5131"/>
                  </a:cubicBezTo>
                  <a:lnTo>
                    <a:pt x="34074" y="5115"/>
                  </a:lnTo>
                  <a:close/>
                  <a:moveTo>
                    <a:pt x="8044" y="5020"/>
                  </a:moveTo>
                  <a:lnTo>
                    <a:pt x="8202" y="5147"/>
                  </a:lnTo>
                  <a:cubicBezTo>
                    <a:pt x="8151" y="5169"/>
                    <a:pt x="8092" y="5181"/>
                    <a:pt x="8034" y="5181"/>
                  </a:cubicBezTo>
                  <a:cubicBezTo>
                    <a:pt x="7966" y="5181"/>
                    <a:pt x="7897" y="5165"/>
                    <a:pt x="7838" y="5131"/>
                  </a:cubicBezTo>
                  <a:lnTo>
                    <a:pt x="8044" y="5020"/>
                  </a:lnTo>
                  <a:close/>
                  <a:moveTo>
                    <a:pt x="36148" y="5242"/>
                  </a:moveTo>
                  <a:lnTo>
                    <a:pt x="36196" y="5273"/>
                  </a:lnTo>
                  <a:lnTo>
                    <a:pt x="36148" y="5321"/>
                  </a:lnTo>
                  <a:cubicBezTo>
                    <a:pt x="36133" y="5305"/>
                    <a:pt x="36101" y="5321"/>
                    <a:pt x="36117" y="5289"/>
                  </a:cubicBezTo>
                  <a:cubicBezTo>
                    <a:pt x="36117" y="5273"/>
                    <a:pt x="36133" y="5258"/>
                    <a:pt x="36148" y="5242"/>
                  </a:cubicBezTo>
                  <a:close/>
                  <a:moveTo>
                    <a:pt x="36275" y="5685"/>
                  </a:moveTo>
                  <a:cubicBezTo>
                    <a:pt x="36386" y="5733"/>
                    <a:pt x="36386" y="5780"/>
                    <a:pt x="36275" y="5828"/>
                  </a:cubicBezTo>
                  <a:cubicBezTo>
                    <a:pt x="36243" y="5812"/>
                    <a:pt x="36196" y="5780"/>
                    <a:pt x="36164" y="5764"/>
                  </a:cubicBezTo>
                  <a:cubicBezTo>
                    <a:pt x="36133" y="5748"/>
                    <a:pt x="36117" y="5717"/>
                    <a:pt x="36101" y="5701"/>
                  </a:cubicBezTo>
                  <a:lnTo>
                    <a:pt x="36275" y="5685"/>
                  </a:lnTo>
                  <a:close/>
                  <a:moveTo>
                    <a:pt x="2676" y="5384"/>
                  </a:moveTo>
                  <a:cubicBezTo>
                    <a:pt x="2755" y="5432"/>
                    <a:pt x="2819" y="5511"/>
                    <a:pt x="2882" y="5574"/>
                  </a:cubicBezTo>
                  <a:cubicBezTo>
                    <a:pt x="2929" y="5653"/>
                    <a:pt x="2850" y="5733"/>
                    <a:pt x="2771" y="5796"/>
                  </a:cubicBezTo>
                  <a:lnTo>
                    <a:pt x="2866" y="5843"/>
                  </a:lnTo>
                  <a:cubicBezTo>
                    <a:pt x="2845" y="5886"/>
                    <a:pt x="2796" y="5893"/>
                    <a:pt x="2746" y="5893"/>
                  </a:cubicBezTo>
                  <a:cubicBezTo>
                    <a:pt x="2722" y="5893"/>
                    <a:pt x="2697" y="5891"/>
                    <a:pt x="2676" y="5891"/>
                  </a:cubicBezTo>
                  <a:lnTo>
                    <a:pt x="2486" y="5685"/>
                  </a:lnTo>
                  <a:lnTo>
                    <a:pt x="2486" y="5400"/>
                  </a:lnTo>
                  <a:lnTo>
                    <a:pt x="2676" y="5384"/>
                  </a:lnTo>
                  <a:close/>
                  <a:moveTo>
                    <a:pt x="35777" y="5912"/>
                  </a:moveTo>
                  <a:cubicBezTo>
                    <a:pt x="35811" y="5912"/>
                    <a:pt x="35819" y="5944"/>
                    <a:pt x="35827" y="5981"/>
                  </a:cubicBezTo>
                  <a:lnTo>
                    <a:pt x="35827" y="5981"/>
                  </a:lnTo>
                  <a:cubicBezTo>
                    <a:pt x="35823" y="5978"/>
                    <a:pt x="35820" y="5974"/>
                    <a:pt x="35816" y="5970"/>
                  </a:cubicBezTo>
                  <a:cubicBezTo>
                    <a:pt x="35784" y="5970"/>
                    <a:pt x="35737" y="5954"/>
                    <a:pt x="35705" y="5938"/>
                  </a:cubicBezTo>
                  <a:cubicBezTo>
                    <a:pt x="35738" y="5920"/>
                    <a:pt x="35761" y="5912"/>
                    <a:pt x="35777" y="5912"/>
                  </a:cubicBezTo>
                  <a:close/>
                  <a:moveTo>
                    <a:pt x="35981" y="5973"/>
                  </a:moveTo>
                  <a:cubicBezTo>
                    <a:pt x="36017" y="5973"/>
                    <a:pt x="36049" y="5984"/>
                    <a:pt x="36069" y="6018"/>
                  </a:cubicBezTo>
                  <a:cubicBezTo>
                    <a:pt x="36002" y="6030"/>
                    <a:pt x="35960" y="6037"/>
                    <a:pt x="35931" y="6037"/>
                  </a:cubicBezTo>
                  <a:cubicBezTo>
                    <a:pt x="35894" y="6037"/>
                    <a:pt x="35875" y="6026"/>
                    <a:pt x="35845" y="5999"/>
                  </a:cubicBezTo>
                  <a:lnTo>
                    <a:pt x="35845" y="5999"/>
                  </a:lnTo>
                  <a:cubicBezTo>
                    <a:pt x="35888" y="5989"/>
                    <a:pt x="35938" y="5973"/>
                    <a:pt x="35981" y="5973"/>
                  </a:cubicBezTo>
                  <a:close/>
                  <a:moveTo>
                    <a:pt x="36560" y="5891"/>
                  </a:moveTo>
                  <a:cubicBezTo>
                    <a:pt x="36592" y="5938"/>
                    <a:pt x="36608" y="5986"/>
                    <a:pt x="36608" y="6018"/>
                  </a:cubicBezTo>
                  <a:cubicBezTo>
                    <a:pt x="36481" y="6065"/>
                    <a:pt x="36338" y="6049"/>
                    <a:pt x="36212" y="6192"/>
                  </a:cubicBezTo>
                  <a:lnTo>
                    <a:pt x="36228" y="5938"/>
                  </a:lnTo>
                  <a:cubicBezTo>
                    <a:pt x="36275" y="5907"/>
                    <a:pt x="36331" y="5903"/>
                    <a:pt x="36388" y="5903"/>
                  </a:cubicBezTo>
                  <a:cubicBezTo>
                    <a:pt x="36407" y="5903"/>
                    <a:pt x="36426" y="5903"/>
                    <a:pt x="36446" y="5903"/>
                  </a:cubicBezTo>
                  <a:cubicBezTo>
                    <a:pt x="36484" y="5903"/>
                    <a:pt x="36523" y="5902"/>
                    <a:pt x="36560" y="5891"/>
                  </a:cubicBezTo>
                  <a:close/>
                  <a:moveTo>
                    <a:pt x="2328" y="6429"/>
                  </a:moveTo>
                  <a:cubicBezTo>
                    <a:pt x="2328" y="6461"/>
                    <a:pt x="2344" y="6493"/>
                    <a:pt x="2344" y="6524"/>
                  </a:cubicBezTo>
                  <a:cubicBezTo>
                    <a:pt x="2344" y="6524"/>
                    <a:pt x="2264" y="6540"/>
                    <a:pt x="2264" y="6540"/>
                  </a:cubicBezTo>
                  <a:cubicBezTo>
                    <a:pt x="2249" y="6540"/>
                    <a:pt x="2217" y="6524"/>
                    <a:pt x="2217" y="6524"/>
                  </a:cubicBezTo>
                  <a:cubicBezTo>
                    <a:pt x="2217" y="6493"/>
                    <a:pt x="2233" y="6461"/>
                    <a:pt x="2233" y="6429"/>
                  </a:cubicBezTo>
                  <a:close/>
                  <a:moveTo>
                    <a:pt x="1884" y="6635"/>
                  </a:moveTo>
                  <a:cubicBezTo>
                    <a:pt x="1979" y="6683"/>
                    <a:pt x="1979" y="6730"/>
                    <a:pt x="1884" y="6778"/>
                  </a:cubicBezTo>
                  <a:cubicBezTo>
                    <a:pt x="1789" y="6730"/>
                    <a:pt x="1789" y="6683"/>
                    <a:pt x="1884" y="6635"/>
                  </a:cubicBezTo>
                  <a:close/>
                  <a:moveTo>
                    <a:pt x="2407" y="6714"/>
                  </a:moveTo>
                  <a:lnTo>
                    <a:pt x="2454" y="6730"/>
                  </a:lnTo>
                  <a:lnTo>
                    <a:pt x="2407" y="6778"/>
                  </a:lnTo>
                  <a:cubicBezTo>
                    <a:pt x="2391" y="6778"/>
                    <a:pt x="2375" y="6762"/>
                    <a:pt x="2375" y="6762"/>
                  </a:cubicBezTo>
                  <a:cubicBezTo>
                    <a:pt x="2375" y="6746"/>
                    <a:pt x="2391" y="6714"/>
                    <a:pt x="2407" y="6714"/>
                  </a:cubicBezTo>
                  <a:close/>
                  <a:moveTo>
                    <a:pt x="2734" y="6349"/>
                  </a:moveTo>
                  <a:cubicBezTo>
                    <a:pt x="2782" y="6349"/>
                    <a:pt x="2827" y="6362"/>
                    <a:pt x="2866" y="6382"/>
                  </a:cubicBezTo>
                  <a:cubicBezTo>
                    <a:pt x="2945" y="6429"/>
                    <a:pt x="3009" y="6461"/>
                    <a:pt x="3009" y="6524"/>
                  </a:cubicBezTo>
                  <a:cubicBezTo>
                    <a:pt x="3009" y="6572"/>
                    <a:pt x="3151" y="6588"/>
                    <a:pt x="3119" y="6683"/>
                  </a:cubicBezTo>
                  <a:lnTo>
                    <a:pt x="2945" y="6778"/>
                  </a:lnTo>
                  <a:lnTo>
                    <a:pt x="2660" y="6778"/>
                  </a:lnTo>
                  <a:cubicBezTo>
                    <a:pt x="2581" y="6746"/>
                    <a:pt x="2613" y="6683"/>
                    <a:pt x="2613" y="6651"/>
                  </a:cubicBezTo>
                  <a:cubicBezTo>
                    <a:pt x="2613" y="6603"/>
                    <a:pt x="2613" y="6540"/>
                    <a:pt x="2613" y="6508"/>
                  </a:cubicBezTo>
                  <a:cubicBezTo>
                    <a:pt x="2613" y="6461"/>
                    <a:pt x="2581" y="6413"/>
                    <a:pt x="2644" y="6366"/>
                  </a:cubicBezTo>
                  <a:cubicBezTo>
                    <a:pt x="2675" y="6354"/>
                    <a:pt x="2705" y="6349"/>
                    <a:pt x="2734" y="6349"/>
                  </a:cubicBezTo>
                  <a:close/>
                  <a:moveTo>
                    <a:pt x="4354" y="6413"/>
                  </a:moveTo>
                  <a:lnTo>
                    <a:pt x="4434" y="6477"/>
                  </a:lnTo>
                  <a:cubicBezTo>
                    <a:pt x="4323" y="6572"/>
                    <a:pt x="4323" y="6714"/>
                    <a:pt x="4085" y="6778"/>
                  </a:cubicBezTo>
                  <a:cubicBezTo>
                    <a:pt x="3990" y="6714"/>
                    <a:pt x="4054" y="6651"/>
                    <a:pt x="4038" y="6603"/>
                  </a:cubicBezTo>
                  <a:lnTo>
                    <a:pt x="4354" y="6413"/>
                  </a:lnTo>
                  <a:close/>
                  <a:moveTo>
                    <a:pt x="34169" y="6413"/>
                  </a:moveTo>
                  <a:lnTo>
                    <a:pt x="34169" y="6413"/>
                  </a:lnTo>
                  <a:cubicBezTo>
                    <a:pt x="34217" y="6429"/>
                    <a:pt x="34248" y="6445"/>
                    <a:pt x="34248" y="6445"/>
                  </a:cubicBezTo>
                  <a:lnTo>
                    <a:pt x="34248" y="6809"/>
                  </a:lnTo>
                  <a:cubicBezTo>
                    <a:pt x="34248" y="6825"/>
                    <a:pt x="34217" y="6841"/>
                    <a:pt x="34201" y="6841"/>
                  </a:cubicBezTo>
                  <a:cubicBezTo>
                    <a:pt x="34106" y="6778"/>
                    <a:pt x="34106" y="6778"/>
                    <a:pt x="34169" y="6413"/>
                  </a:cubicBezTo>
                  <a:close/>
                  <a:moveTo>
                    <a:pt x="4117" y="6920"/>
                  </a:moveTo>
                  <a:cubicBezTo>
                    <a:pt x="4196" y="6968"/>
                    <a:pt x="4196" y="7015"/>
                    <a:pt x="4117" y="7063"/>
                  </a:cubicBezTo>
                  <a:cubicBezTo>
                    <a:pt x="4022" y="7015"/>
                    <a:pt x="4022" y="6968"/>
                    <a:pt x="4117" y="6920"/>
                  </a:cubicBezTo>
                  <a:close/>
                  <a:moveTo>
                    <a:pt x="36671" y="7300"/>
                  </a:moveTo>
                  <a:cubicBezTo>
                    <a:pt x="36687" y="7300"/>
                    <a:pt x="36687" y="7316"/>
                    <a:pt x="36703" y="7348"/>
                  </a:cubicBezTo>
                  <a:cubicBezTo>
                    <a:pt x="36703" y="7348"/>
                    <a:pt x="36671" y="7363"/>
                    <a:pt x="36671" y="7363"/>
                  </a:cubicBezTo>
                  <a:cubicBezTo>
                    <a:pt x="36655" y="7348"/>
                    <a:pt x="36639" y="7332"/>
                    <a:pt x="36623" y="7316"/>
                  </a:cubicBezTo>
                  <a:cubicBezTo>
                    <a:pt x="36623" y="7316"/>
                    <a:pt x="36655" y="7300"/>
                    <a:pt x="36671" y="7300"/>
                  </a:cubicBezTo>
                  <a:close/>
                  <a:moveTo>
                    <a:pt x="36156" y="7284"/>
                  </a:moveTo>
                  <a:cubicBezTo>
                    <a:pt x="36224" y="7284"/>
                    <a:pt x="36291" y="7300"/>
                    <a:pt x="36354" y="7332"/>
                  </a:cubicBezTo>
                  <a:cubicBezTo>
                    <a:pt x="36291" y="7363"/>
                    <a:pt x="36224" y="7379"/>
                    <a:pt x="36156" y="7379"/>
                  </a:cubicBezTo>
                  <a:cubicBezTo>
                    <a:pt x="36089" y="7379"/>
                    <a:pt x="36022" y="7363"/>
                    <a:pt x="35958" y="7332"/>
                  </a:cubicBezTo>
                  <a:cubicBezTo>
                    <a:pt x="36022" y="7300"/>
                    <a:pt x="36089" y="7284"/>
                    <a:pt x="36156" y="7284"/>
                  </a:cubicBezTo>
                  <a:close/>
                  <a:moveTo>
                    <a:pt x="36850" y="7433"/>
                  </a:moveTo>
                  <a:cubicBezTo>
                    <a:pt x="36894" y="7433"/>
                    <a:pt x="36944" y="7449"/>
                    <a:pt x="37003" y="7474"/>
                  </a:cubicBezTo>
                  <a:cubicBezTo>
                    <a:pt x="36964" y="7498"/>
                    <a:pt x="36920" y="7510"/>
                    <a:pt x="36877" y="7510"/>
                  </a:cubicBezTo>
                  <a:cubicBezTo>
                    <a:pt x="36833" y="7510"/>
                    <a:pt x="36790" y="7498"/>
                    <a:pt x="36750" y="7474"/>
                  </a:cubicBezTo>
                  <a:cubicBezTo>
                    <a:pt x="36780" y="7445"/>
                    <a:pt x="36812" y="7433"/>
                    <a:pt x="36850" y="7433"/>
                  </a:cubicBezTo>
                  <a:close/>
                  <a:moveTo>
                    <a:pt x="1362" y="7443"/>
                  </a:moveTo>
                  <a:cubicBezTo>
                    <a:pt x="1457" y="7490"/>
                    <a:pt x="1457" y="7538"/>
                    <a:pt x="1362" y="7585"/>
                  </a:cubicBezTo>
                  <a:cubicBezTo>
                    <a:pt x="1267" y="7538"/>
                    <a:pt x="1267" y="7490"/>
                    <a:pt x="1362" y="7443"/>
                  </a:cubicBezTo>
                  <a:close/>
                  <a:moveTo>
                    <a:pt x="2803" y="6873"/>
                  </a:moveTo>
                  <a:lnTo>
                    <a:pt x="2929" y="7031"/>
                  </a:lnTo>
                  <a:lnTo>
                    <a:pt x="3072" y="7031"/>
                  </a:lnTo>
                  <a:lnTo>
                    <a:pt x="3278" y="7142"/>
                  </a:lnTo>
                  <a:lnTo>
                    <a:pt x="3278" y="7427"/>
                  </a:lnTo>
                  <a:lnTo>
                    <a:pt x="3389" y="7490"/>
                  </a:lnTo>
                  <a:cubicBezTo>
                    <a:pt x="3262" y="7569"/>
                    <a:pt x="3135" y="7633"/>
                    <a:pt x="2993" y="7648"/>
                  </a:cubicBezTo>
                  <a:lnTo>
                    <a:pt x="2993" y="7728"/>
                  </a:lnTo>
                  <a:cubicBezTo>
                    <a:pt x="2953" y="7743"/>
                    <a:pt x="2914" y="7751"/>
                    <a:pt x="2874" y="7751"/>
                  </a:cubicBezTo>
                  <a:cubicBezTo>
                    <a:pt x="2834" y="7751"/>
                    <a:pt x="2795" y="7743"/>
                    <a:pt x="2755" y="7728"/>
                  </a:cubicBezTo>
                  <a:lnTo>
                    <a:pt x="2850" y="7617"/>
                  </a:lnTo>
                  <a:lnTo>
                    <a:pt x="2660" y="7601"/>
                  </a:lnTo>
                  <a:lnTo>
                    <a:pt x="2565" y="7728"/>
                  </a:lnTo>
                  <a:lnTo>
                    <a:pt x="2407" y="7728"/>
                  </a:lnTo>
                  <a:cubicBezTo>
                    <a:pt x="2197" y="7638"/>
                    <a:pt x="2471" y="7604"/>
                    <a:pt x="2473" y="7534"/>
                  </a:cubicBezTo>
                  <a:lnTo>
                    <a:pt x="2473" y="7534"/>
                  </a:lnTo>
                  <a:lnTo>
                    <a:pt x="2486" y="7538"/>
                  </a:lnTo>
                  <a:lnTo>
                    <a:pt x="2486" y="7538"/>
                  </a:lnTo>
                  <a:lnTo>
                    <a:pt x="2470" y="7522"/>
                  </a:lnTo>
                  <a:lnTo>
                    <a:pt x="2470" y="7522"/>
                  </a:lnTo>
                  <a:cubicBezTo>
                    <a:pt x="2472" y="7526"/>
                    <a:pt x="2473" y="7530"/>
                    <a:pt x="2473" y="7534"/>
                  </a:cubicBezTo>
                  <a:lnTo>
                    <a:pt x="2473" y="7534"/>
                  </a:lnTo>
                  <a:lnTo>
                    <a:pt x="2106" y="7427"/>
                  </a:lnTo>
                  <a:lnTo>
                    <a:pt x="2090" y="7363"/>
                  </a:lnTo>
                  <a:cubicBezTo>
                    <a:pt x="2122" y="7300"/>
                    <a:pt x="2233" y="7332"/>
                    <a:pt x="2296" y="7300"/>
                  </a:cubicBezTo>
                  <a:cubicBezTo>
                    <a:pt x="2344" y="7284"/>
                    <a:pt x="2391" y="7268"/>
                    <a:pt x="2423" y="7253"/>
                  </a:cubicBezTo>
                  <a:cubicBezTo>
                    <a:pt x="2470" y="7268"/>
                    <a:pt x="2502" y="7284"/>
                    <a:pt x="2534" y="7316"/>
                  </a:cubicBezTo>
                  <a:cubicBezTo>
                    <a:pt x="2565" y="7300"/>
                    <a:pt x="2613" y="7284"/>
                    <a:pt x="2613" y="7268"/>
                  </a:cubicBezTo>
                  <a:lnTo>
                    <a:pt x="2613" y="6904"/>
                  </a:lnTo>
                  <a:lnTo>
                    <a:pt x="2803" y="6873"/>
                  </a:lnTo>
                  <a:close/>
                  <a:moveTo>
                    <a:pt x="37035" y="7965"/>
                  </a:moveTo>
                  <a:cubicBezTo>
                    <a:pt x="37067" y="7965"/>
                    <a:pt x="37098" y="7981"/>
                    <a:pt x="37114" y="7981"/>
                  </a:cubicBezTo>
                  <a:lnTo>
                    <a:pt x="37067" y="8013"/>
                  </a:lnTo>
                  <a:lnTo>
                    <a:pt x="36988" y="7981"/>
                  </a:lnTo>
                  <a:cubicBezTo>
                    <a:pt x="37003" y="7981"/>
                    <a:pt x="37019" y="7965"/>
                    <a:pt x="37035" y="7965"/>
                  </a:cubicBezTo>
                  <a:close/>
                  <a:moveTo>
                    <a:pt x="34312" y="8155"/>
                  </a:moveTo>
                  <a:lnTo>
                    <a:pt x="34359" y="8203"/>
                  </a:lnTo>
                  <a:lnTo>
                    <a:pt x="34312" y="8234"/>
                  </a:lnTo>
                  <a:cubicBezTo>
                    <a:pt x="34296" y="8218"/>
                    <a:pt x="34280" y="8203"/>
                    <a:pt x="34264" y="8187"/>
                  </a:cubicBezTo>
                  <a:cubicBezTo>
                    <a:pt x="34264" y="8187"/>
                    <a:pt x="34296" y="8155"/>
                    <a:pt x="34312" y="8155"/>
                  </a:cubicBezTo>
                  <a:close/>
                  <a:moveTo>
                    <a:pt x="36528" y="8155"/>
                  </a:moveTo>
                  <a:cubicBezTo>
                    <a:pt x="36544" y="8171"/>
                    <a:pt x="36560" y="8187"/>
                    <a:pt x="36576" y="8218"/>
                  </a:cubicBezTo>
                  <a:cubicBezTo>
                    <a:pt x="36576" y="8218"/>
                    <a:pt x="36544" y="8234"/>
                    <a:pt x="36528" y="8234"/>
                  </a:cubicBezTo>
                  <a:cubicBezTo>
                    <a:pt x="36513" y="8218"/>
                    <a:pt x="36497" y="8203"/>
                    <a:pt x="36497" y="8187"/>
                  </a:cubicBezTo>
                  <a:cubicBezTo>
                    <a:pt x="36497" y="8187"/>
                    <a:pt x="36513" y="8155"/>
                    <a:pt x="36528" y="8155"/>
                  </a:cubicBezTo>
                  <a:close/>
                  <a:moveTo>
                    <a:pt x="1489" y="8092"/>
                  </a:moveTo>
                  <a:cubicBezTo>
                    <a:pt x="1599" y="8155"/>
                    <a:pt x="1520" y="8218"/>
                    <a:pt x="1584" y="8298"/>
                  </a:cubicBezTo>
                  <a:lnTo>
                    <a:pt x="1726" y="8361"/>
                  </a:lnTo>
                  <a:lnTo>
                    <a:pt x="1504" y="8393"/>
                  </a:lnTo>
                  <a:cubicBezTo>
                    <a:pt x="1378" y="8329"/>
                    <a:pt x="1504" y="8234"/>
                    <a:pt x="1267" y="8234"/>
                  </a:cubicBezTo>
                  <a:cubicBezTo>
                    <a:pt x="1362" y="8171"/>
                    <a:pt x="1425" y="8139"/>
                    <a:pt x="1489" y="8092"/>
                  </a:cubicBezTo>
                  <a:close/>
                  <a:moveTo>
                    <a:pt x="36940" y="8393"/>
                  </a:moveTo>
                  <a:lnTo>
                    <a:pt x="36940" y="8393"/>
                  </a:lnTo>
                  <a:cubicBezTo>
                    <a:pt x="36995" y="8476"/>
                    <a:pt x="37002" y="8486"/>
                    <a:pt x="36908" y="8519"/>
                  </a:cubicBezTo>
                  <a:lnTo>
                    <a:pt x="36908" y="8519"/>
                  </a:lnTo>
                  <a:cubicBezTo>
                    <a:pt x="36877" y="8487"/>
                    <a:pt x="36830" y="8424"/>
                    <a:pt x="36940" y="8393"/>
                  </a:cubicBezTo>
                  <a:close/>
                  <a:moveTo>
                    <a:pt x="36386" y="8472"/>
                  </a:moveTo>
                  <a:lnTo>
                    <a:pt x="36465" y="8488"/>
                  </a:lnTo>
                  <a:lnTo>
                    <a:pt x="36418" y="8519"/>
                  </a:lnTo>
                  <a:cubicBezTo>
                    <a:pt x="36402" y="8504"/>
                    <a:pt x="36370" y="8504"/>
                    <a:pt x="36338" y="8488"/>
                  </a:cubicBezTo>
                  <a:lnTo>
                    <a:pt x="36386" y="8472"/>
                  </a:lnTo>
                  <a:close/>
                  <a:moveTo>
                    <a:pt x="2122" y="8234"/>
                  </a:moveTo>
                  <a:cubicBezTo>
                    <a:pt x="2169" y="8234"/>
                    <a:pt x="2201" y="8250"/>
                    <a:pt x="2233" y="8282"/>
                  </a:cubicBezTo>
                  <a:cubicBezTo>
                    <a:pt x="2344" y="8345"/>
                    <a:pt x="2486" y="8393"/>
                    <a:pt x="2629" y="8424"/>
                  </a:cubicBezTo>
                  <a:cubicBezTo>
                    <a:pt x="2587" y="8452"/>
                    <a:pt x="2543" y="8458"/>
                    <a:pt x="2496" y="8458"/>
                  </a:cubicBezTo>
                  <a:cubicBezTo>
                    <a:pt x="2452" y="8458"/>
                    <a:pt x="2405" y="8453"/>
                    <a:pt x="2356" y="8453"/>
                  </a:cubicBezTo>
                  <a:cubicBezTo>
                    <a:pt x="2336" y="8453"/>
                    <a:pt x="2316" y="8453"/>
                    <a:pt x="2296" y="8456"/>
                  </a:cubicBezTo>
                  <a:lnTo>
                    <a:pt x="2185" y="8599"/>
                  </a:lnTo>
                  <a:lnTo>
                    <a:pt x="2169" y="8599"/>
                  </a:lnTo>
                  <a:cubicBezTo>
                    <a:pt x="2027" y="8535"/>
                    <a:pt x="2169" y="8440"/>
                    <a:pt x="2106" y="8361"/>
                  </a:cubicBezTo>
                  <a:lnTo>
                    <a:pt x="1979" y="8266"/>
                  </a:lnTo>
                  <a:cubicBezTo>
                    <a:pt x="2027" y="8250"/>
                    <a:pt x="2074" y="8250"/>
                    <a:pt x="2122" y="8234"/>
                  </a:cubicBezTo>
                  <a:close/>
                  <a:moveTo>
                    <a:pt x="36907" y="8519"/>
                  </a:moveTo>
                  <a:cubicBezTo>
                    <a:pt x="36894" y="8524"/>
                    <a:pt x="36879" y="8529"/>
                    <a:pt x="36861" y="8535"/>
                  </a:cubicBezTo>
                  <a:cubicBezTo>
                    <a:pt x="36845" y="8551"/>
                    <a:pt x="36813" y="8583"/>
                    <a:pt x="36798" y="8599"/>
                  </a:cubicBezTo>
                  <a:cubicBezTo>
                    <a:pt x="36703" y="8535"/>
                    <a:pt x="36797" y="8535"/>
                    <a:pt x="36907" y="8519"/>
                  </a:cubicBezTo>
                  <a:close/>
                  <a:moveTo>
                    <a:pt x="3246" y="8456"/>
                  </a:moveTo>
                  <a:lnTo>
                    <a:pt x="3246" y="8583"/>
                  </a:lnTo>
                  <a:cubicBezTo>
                    <a:pt x="3191" y="8606"/>
                    <a:pt x="3135" y="8610"/>
                    <a:pt x="3078" y="8610"/>
                  </a:cubicBezTo>
                  <a:cubicBezTo>
                    <a:pt x="3049" y="8610"/>
                    <a:pt x="3020" y="8609"/>
                    <a:pt x="2990" y="8609"/>
                  </a:cubicBezTo>
                  <a:cubicBezTo>
                    <a:pt x="2960" y="8609"/>
                    <a:pt x="2929" y="8610"/>
                    <a:pt x="2898" y="8614"/>
                  </a:cubicBezTo>
                  <a:lnTo>
                    <a:pt x="2866" y="8504"/>
                  </a:lnTo>
                  <a:cubicBezTo>
                    <a:pt x="2940" y="8461"/>
                    <a:pt x="3014" y="8461"/>
                    <a:pt x="3102" y="8461"/>
                  </a:cubicBezTo>
                  <a:lnTo>
                    <a:pt x="3102" y="8461"/>
                  </a:lnTo>
                  <a:cubicBezTo>
                    <a:pt x="3146" y="8461"/>
                    <a:pt x="3193" y="8461"/>
                    <a:pt x="3246" y="8456"/>
                  </a:cubicBezTo>
                  <a:close/>
                  <a:moveTo>
                    <a:pt x="2660" y="8741"/>
                  </a:moveTo>
                  <a:lnTo>
                    <a:pt x="2708" y="8773"/>
                  </a:lnTo>
                  <a:lnTo>
                    <a:pt x="2660" y="8820"/>
                  </a:lnTo>
                  <a:cubicBezTo>
                    <a:pt x="2660" y="8804"/>
                    <a:pt x="2629" y="8789"/>
                    <a:pt x="2629" y="8789"/>
                  </a:cubicBezTo>
                  <a:cubicBezTo>
                    <a:pt x="2644" y="8773"/>
                    <a:pt x="2644" y="8757"/>
                    <a:pt x="2660" y="8741"/>
                  </a:cubicBezTo>
                  <a:close/>
                  <a:moveTo>
                    <a:pt x="7632" y="8472"/>
                  </a:moveTo>
                  <a:cubicBezTo>
                    <a:pt x="7711" y="8567"/>
                    <a:pt x="7727" y="8694"/>
                    <a:pt x="7680" y="8820"/>
                  </a:cubicBezTo>
                  <a:cubicBezTo>
                    <a:pt x="7569" y="8757"/>
                    <a:pt x="7569" y="8757"/>
                    <a:pt x="7632" y="8472"/>
                  </a:cubicBezTo>
                  <a:close/>
                  <a:moveTo>
                    <a:pt x="3119" y="8709"/>
                  </a:moveTo>
                  <a:lnTo>
                    <a:pt x="3262" y="8789"/>
                  </a:lnTo>
                  <a:cubicBezTo>
                    <a:pt x="3199" y="8812"/>
                    <a:pt x="3127" y="8824"/>
                    <a:pt x="3054" y="8824"/>
                  </a:cubicBezTo>
                  <a:cubicBezTo>
                    <a:pt x="2981" y="8824"/>
                    <a:pt x="2906" y="8812"/>
                    <a:pt x="2834" y="8789"/>
                  </a:cubicBezTo>
                  <a:lnTo>
                    <a:pt x="2834" y="8773"/>
                  </a:lnTo>
                  <a:lnTo>
                    <a:pt x="3119" y="8709"/>
                  </a:lnTo>
                  <a:close/>
                  <a:moveTo>
                    <a:pt x="8202" y="8662"/>
                  </a:moveTo>
                  <a:cubicBezTo>
                    <a:pt x="8218" y="8773"/>
                    <a:pt x="8281" y="8836"/>
                    <a:pt x="8202" y="8884"/>
                  </a:cubicBezTo>
                  <a:cubicBezTo>
                    <a:pt x="8107" y="8852"/>
                    <a:pt x="8028" y="8820"/>
                    <a:pt x="7965" y="8789"/>
                  </a:cubicBezTo>
                  <a:cubicBezTo>
                    <a:pt x="7980" y="8757"/>
                    <a:pt x="7965" y="8725"/>
                    <a:pt x="7996" y="8709"/>
                  </a:cubicBezTo>
                  <a:cubicBezTo>
                    <a:pt x="8060" y="8694"/>
                    <a:pt x="8123" y="8678"/>
                    <a:pt x="8186" y="8662"/>
                  </a:cubicBezTo>
                  <a:close/>
                  <a:moveTo>
                    <a:pt x="1615" y="8519"/>
                  </a:moveTo>
                  <a:lnTo>
                    <a:pt x="1615" y="8535"/>
                  </a:lnTo>
                  <a:cubicBezTo>
                    <a:pt x="1742" y="8614"/>
                    <a:pt x="1647" y="8709"/>
                    <a:pt x="1726" y="8804"/>
                  </a:cubicBezTo>
                  <a:lnTo>
                    <a:pt x="1837" y="8884"/>
                  </a:lnTo>
                  <a:lnTo>
                    <a:pt x="1615" y="8899"/>
                  </a:lnTo>
                  <a:cubicBezTo>
                    <a:pt x="1520" y="8836"/>
                    <a:pt x="1568" y="8789"/>
                    <a:pt x="1568" y="8709"/>
                  </a:cubicBezTo>
                  <a:cubicBezTo>
                    <a:pt x="1568" y="8646"/>
                    <a:pt x="1520" y="8583"/>
                    <a:pt x="1615" y="8519"/>
                  </a:cubicBezTo>
                  <a:close/>
                  <a:moveTo>
                    <a:pt x="2407" y="8820"/>
                  </a:moveTo>
                  <a:lnTo>
                    <a:pt x="2454" y="8852"/>
                  </a:lnTo>
                  <a:lnTo>
                    <a:pt x="2407" y="8899"/>
                  </a:lnTo>
                  <a:cubicBezTo>
                    <a:pt x="2391" y="8884"/>
                    <a:pt x="2359" y="8868"/>
                    <a:pt x="2359" y="8868"/>
                  </a:cubicBezTo>
                  <a:cubicBezTo>
                    <a:pt x="2375" y="8852"/>
                    <a:pt x="2391" y="8836"/>
                    <a:pt x="2407" y="8820"/>
                  </a:cubicBezTo>
                  <a:close/>
                  <a:moveTo>
                    <a:pt x="3499" y="8820"/>
                  </a:moveTo>
                  <a:cubicBezTo>
                    <a:pt x="3610" y="8899"/>
                    <a:pt x="3610" y="8979"/>
                    <a:pt x="3499" y="9042"/>
                  </a:cubicBezTo>
                  <a:cubicBezTo>
                    <a:pt x="3389" y="8979"/>
                    <a:pt x="3389" y="8899"/>
                    <a:pt x="3499" y="8820"/>
                  </a:cubicBezTo>
                  <a:close/>
                  <a:moveTo>
                    <a:pt x="7775" y="9264"/>
                  </a:moveTo>
                  <a:lnTo>
                    <a:pt x="7806" y="9311"/>
                  </a:lnTo>
                  <a:lnTo>
                    <a:pt x="7775" y="9327"/>
                  </a:lnTo>
                  <a:cubicBezTo>
                    <a:pt x="7759" y="9311"/>
                    <a:pt x="7743" y="9295"/>
                    <a:pt x="7727" y="9279"/>
                  </a:cubicBezTo>
                  <a:cubicBezTo>
                    <a:pt x="7727" y="9279"/>
                    <a:pt x="7759" y="9264"/>
                    <a:pt x="7775" y="9264"/>
                  </a:cubicBezTo>
                  <a:close/>
                  <a:moveTo>
                    <a:pt x="34185" y="9628"/>
                  </a:moveTo>
                  <a:lnTo>
                    <a:pt x="34233" y="9675"/>
                  </a:lnTo>
                  <a:lnTo>
                    <a:pt x="34185" y="9691"/>
                  </a:lnTo>
                  <a:cubicBezTo>
                    <a:pt x="34169" y="9675"/>
                    <a:pt x="34153" y="9659"/>
                    <a:pt x="34138" y="9644"/>
                  </a:cubicBezTo>
                  <a:cubicBezTo>
                    <a:pt x="34138" y="9644"/>
                    <a:pt x="34169" y="9628"/>
                    <a:pt x="34185" y="9628"/>
                  </a:cubicBezTo>
                  <a:close/>
                  <a:moveTo>
                    <a:pt x="9374" y="9549"/>
                  </a:moveTo>
                  <a:lnTo>
                    <a:pt x="9421" y="9675"/>
                  </a:lnTo>
                  <a:lnTo>
                    <a:pt x="9152" y="9707"/>
                  </a:lnTo>
                  <a:lnTo>
                    <a:pt x="9152" y="9564"/>
                  </a:lnTo>
                  <a:lnTo>
                    <a:pt x="9374" y="9549"/>
                  </a:lnTo>
                  <a:close/>
                  <a:moveTo>
                    <a:pt x="8281" y="8994"/>
                  </a:moveTo>
                  <a:cubicBezTo>
                    <a:pt x="8392" y="9137"/>
                    <a:pt x="8566" y="9232"/>
                    <a:pt x="8756" y="9248"/>
                  </a:cubicBezTo>
                  <a:lnTo>
                    <a:pt x="8630" y="9327"/>
                  </a:lnTo>
                  <a:lnTo>
                    <a:pt x="8756" y="9390"/>
                  </a:lnTo>
                  <a:lnTo>
                    <a:pt x="8756" y="9723"/>
                  </a:lnTo>
                  <a:lnTo>
                    <a:pt x="8424" y="9723"/>
                  </a:lnTo>
                  <a:cubicBezTo>
                    <a:pt x="8329" y="9659"/>
                    <a:pt x="8392" y="9596"/>
                    <a:pt x="8360" y="9549"/>
                  </a:cubicBezTo>
                  <a:lnTo>
                    <a:pt x="8123" y="9406"/>
                  </a:lnTo>
                  <a:lnTo>
                    <a:pt x="8123" y="9010"/>
                  </a:lnTo>
                  <a:lnTo>
                    <a:pt x="8281" y="8994"/>
                  </a:lnTo>
                  <a:close/>
                  <a:moveTo>
                    <a:pt x="7743" y="9612"/>
                  </a:moveTo>
                  <a:cubicBezTo>
                    <a:pt x="7885" y="9659"/>
                    <a:pt x="8012" y="9707"/>
                    <a:pt x="7996" y="9818"/>
                  </a:cubicBezTo>
                  <a:lnTo>
                    <a:pt x="7996" y="9802"/>
                  </a:lnTo>
                  <a:lnTo>
                    <a:pt x="7632" y="9897"/>
                  </a:lnTo>
                  <a:cubicBezTo>
                    <a:pt x="7553" y="9818"/>
                    <a:pt x="7632" y="9739"/>
                    <a:pt x="7585" y="9659"/>
                  </a:cubicBezTo>
                  <a:lnTo>
                    <a:pt x="7743" y="9612"/>
                  </a:lnTo>
                  <a:close/>
                  <a:moveTo>
                    <a:pt x="9532" y="9913"/>
                  </a:moveTo>
                  <a:lnTo>
                    <a:pt x="9548" y="10055"/>
                  </a:lnTo>
                  <a:cubicBezTo>
                    <a:pt x="9580" y="10071"/>
                    <a:pt x="9627" y="10087"/>
                    <a:pt x="9659" y="10103"/>
                  </a:cubicBezTo>
                  <a:cubicBezTo>
                    <a:pt x="9627" y="10116"/>
                    <a:pt x="9606" y="10122"/>
                    <a:pt x="9591" y="10122"/>
                  </a:cubicBezTo>
                  <a:cubicBezTo>
                    <a:pt x="9553" y="10122"/>
                    <a:pt x="9555" y="10085"/>
                    <a:pt x="9532" y="10039"/>
                  </a:cubicBezTo>
                  <a:lnTo>
                    <a:pt x="9516" y="10039"/>
                  </a:lnTo>
                  <a:cubicBezTo>
                    <a:pt x="9471" y="10051"/>
                    <a:pt x="9427" y="10062"/>
                    <a:pt x="9382" y="10062"/>
                  </a:cubicBezTo>
                  <a:cubicBezTo>
                    <a:pt x="9363" y="10062"/>
                    <a:pt x="9345" y="10060"/>
                    <a:pt x="9326" y="10055"/>
                  </a:cubicBezTo>
                  <a:cubicBezTo>
                    <a:pt x="9310" y="10024"/>
                    <a:pt x="9295" y="9992"/>
                    <a:pt x="9263" y="9929"/>
                  </a:cubicBezTo>
                  <a:lnTo>
                    <a:pt x="9532" y="9913"/>
                  </a:lnTo>
                  <a:close/>
                  <a:moveTo>
                    <a:pt x="3341" y="9406"/>
                  </a:moveTo>
                  <a:lnTo>
                    <a:pt x="3420" y="9549"/>
                  </a:lnTo>
                  <a:lnTo>
                    <a:pt x="3658" y="9675"/>
                  </a:lnTo>
                  <a:lnTo>
                    <a:pt x="3658" y="9818"/>
                  </a:lnTo>
                  <a:lnTo>
                    <a:pt x="3484" y="9929"/>
                  </a:lnTo>
                  <a:lnTo>
                    <a:pt x="3658" y="10039"/>
                  </a:lnTo>
                  <a:lnTo>
                    <a:pt x="3278" y="10150"/>
                  </a:lnTo>
                  <a:lnTo>
                    <a:pt x="3278" y="9818"/>
                  </a:lnTo>
                  <a:lnTo>
                    <a:pt x="3151" y="9754"/>
                  </a:lnTo>
                  <a:lnTo>
                    <a:pt x="3151" y="9438"/>
                  </a:lnTo>
                  <a:lnTo>
                    <a:pt x="3341" y="9406"/>
                  </a:lnTo>
                  <a:close/>
                  <a:moveTo>
                    <a:pt x="2185" y="10055"/>
                  </a:moveTo>
                  <a:cubicBezTo>
                    <a:pt x="2201" y="10103"/>
                    <a:pt x="2201" y="10134"/>
                    <a:pt x="2217" y="10198"/>
                  </a:cubicBezTo>
                  <a:lnTo>
                    <a:pt x="1964" y="10214"/>
                  </a:lnTo>
                  <a:lnTo>
                    <a:pt x="1964" y="10071"/>
                  </a:lnTo>
                  <a:lnTo>
                    <a:pt x="2185" y="10055"/>
                  </a:lnTo>
                  <a:close/>
                  <a:moveTo>
                    <a:pt x="7917" y="10055"/>
                  </a:moveTo>
                  <a:cubicBezTo>
                    <a:pt x="7980" y="10087"/>
                    <a:pt x="8028" y="10103"/>
                    <a:pt x="8075" y="10134"/>
                  </a:cubicBezTo>
                  <a:cubicBezTo>
                    <a:pt x="8091" y="10150"/>
                    <a:pt x="8107" y="10166"/>
                    <a:pt x="8123" y="10182"/>
                  </a:cubicBezTo>
                  <a:cubicBezTo>
                    <a:pt x="8075" y="10198"/>
                    <a:pt x="8044" y="10214"/>
                    <a:pt x="8012" y="10214"/>
                  </a:cubicBezTo>
                  <a:lnTo>
                    <a:pt x="7870" y="10214"/>
                  </a:lnTo>
                  <a:cubicBezTo>
                    <a:pt x="7885" y="10150"/>
                    <a:pt x="7901" y="10103"/>
                    <a:pt x="7917" y="10055"/>
                  </a:cubicBezTo>
                  <a:close/>
                  <a:moveTo>
                    <a:pt x="37083" y="10214"/>
                  </a:moveTo>
                  <a:cubicBezTo>
                    <a:pt x="37083" y="10214"/>
                    <a:pt x="37114" y="10229"/>
                    <a:pt x="37114" y="10229"/>
                  </a:cubicBezTo>
                  <a:lnTo>
                    <a:pt x="37035" y="10261"/>
                  </a:lnTo>
                  <a:lnTo>
                    <a:pt x="36988" y="10229"/>
                  </a:lnTo>
                  <a:cubicBezTo>
                    <a:pt x="37019" y="10229"/>
                    <a:pt x="37051" y="10214"/>
                    <a:pt x="37083" y="10214"/>
                  </a:cubicBezTo>
                  <a:close/>
                  <a:moveTo>
                    <a:pt x="3040" y="10293"/>
                  </a:moveTo>
                  <a:cubicBezTo>
                    <a:pt x="3072" y="10293"/>
                    <a:pt x="3104" y="10293"/>
                    <a:pt x="3119" y="10309"/>
                  </a:cubicBezTo>
                  <a:lnTo>
                    <a:pt x="3072" y="10340"/>
                  </a:lnTo>
                  <a:lnTo>
                    <a:pt x="2993" y="10309"/>
                  </a:lnTo>
                  <a:cubicBezTo>
                    <a:pt x="3009" y="10293"/>
                    <a:pt x="3024" y="10293"/>
                    <a:pt x="3040" y="10293"/>
                  </a:cubicBezTo>
                  <a:close/>
                  <a:moveTo>
                    <a:pt x="8677" y="9865"/>
                  </a:moveTo>
                  <a:cubicBezTo>
                    <a:pt x="8693" y="9865"/>
                    <a:pt x="8756" y="9881"/>
                    <a:pt x="8756" y="9897"/>
                  </a:cubicBezTo>
                  <a:cubicBezTo>
                    <a:pt x="8820" y="10039"/>
                    <a:pt x="8930" y="10150"/>
                    <a:pt x="9089" y="10214"/>
                  </a:cubicBezTo>
                  <a:lnTo>
                    <a:pt x="9738" y="10214"/>
                  </a:lnTo>
                  <a:lnTo>
                    <a:pt x="9975" y="10356"/>
                  </a:lnTo>
                  <a:lnTo>
                    <a:pt x="10340" y="10388"/>
                  </a:lnTo>
                  <a:cubicBezTo>
                    <a:pt x="10308" y="10404"/>
                    <a:pt x="10292" y="10419"/>
                    <a:pt x="10276" y="10419"/>
                  </a:cubicBezTo>
                  <a:lnTo>
                    <a:pt x="9310" y="10419"/>
                  </a:lnTo>
                  <a:lnTo>
                    <a:pt x="9089" y="10245"/>
                  </a:lnTo>
                  <a:cubicBezTo>
                    <a:pt x="9041" y="10324"/>
                    <a:pt x="9010" y="10372"/>
                    <a:pt x="8994" y="10419"/>
                  </a:cubicBezTo>
                  <a:cubicBezTo>
                    <a:pt x="8841" y="10432"/>
                    <a:pt x="8688" y="10435"/>
                    <a:pt x="8535" y="10435"/>
                  </a:cubicBezTo>
                  <a:lnTo>
                    <a:pt x="8535" y="10435"/>
                  </a:lnTo>
                  <a:cubicBezTo>
                    <a:pt x="8535" y="10372"/>
                    <a:pt x="8582" y="10356"/>
                    <a:pt x="8614" y="10324"/>
                  </a:cubicBezTo>
                  <a:lnTo>
                    <a:pt x="8360" y="10245"/>
                  </a:lnTo>
                  <a:lnTo>
                    <a:pt x="8471" y="10198"/>
                  </a:lnTo>
                  <a:lnTo>
                    <a:pt x="8250" y="9960"/>
                  </a:lnTo>
                  <a:lnTo>
                    <a:pt x="8408" y="9865"/>
                  </a:lnTo>
                  <a:close/>
                  <a:moveTo>
                    <a:pt x="10830" y="10352"/>
                  </a:moveTo>
                  <a:cubicBezTo>
                    <a:pt x="10874" y="10352"/>
                    <a:pt x="10918" y="10364"/>
                    <a:pt x="10957" y="10388"/>
                  </a:cubicBezTo>
                  <a:cubicBezTo>
                    <a:pt x="10929" y="10423"/>
                    <a:pt x="10898" y="10436"/>
                    <a:pt x="10863" y="10436"/>
                  </a:cubicBezTo>
                  <a:cubicBezTo>
                    <a:pt x="10818" y="10436"/>
                    <a:pt x="10766" y="10414"/>
                    <a:pt x="10704" y="10388"/>
                  </a:cubicBezTo>
                  <a:cubicBezTo>
                    <a:pt x="10743" y="10364"/>
                    <a:pt x="10787" y="10352"/>
                    <a:pt x="10830" y="10352"/>
                  </a:cubicBezTo>
                  <a:close/>
                  <a:moveTo>
                    <a:pt x="3449" y="10429"/>
                  </a:moveTo>
                  <a:cubicBezTo>
                    <a:pt x="3509" y="10429"/>
                    <a:pt x="3569" y="10437"/>
                    <a:pt x="3626" y="10451"/>
                  </a:cubicBezTo>
                  <a:cubicBezTo>
                    <a:pt x="3591" y="10477"/>
                    <a:pt x="3576" y="10489"/>
                    <a:pt x="3513" y="10489"/>
                  </a:cubicBezTo>
                  <a:cubicBezTo>
                    <a:pt x="3462" y="10489"/>
                    <a:pt x="3380" y="10481"/>
                    <a:pt x="3230" y="10467"/>
                  </a:cubicBezTo>
                  <a:cubicBezTo>
                    <a:pt x="3300" y="10441"/>
                    <a:pt x="3375" y="10429"/>
                    <a:pt x="3449" y="10429"/>
                  </a:cubicBezTo>
                  <a:close/>
                  <a:moveTo>
                    <a:pt x="8436" y="10444"/>
                  </a:moveTo>
                  <a:lnTo>
                    <a:pt x="8436" y="10444"/>
                  </a:lnTo>
                  <a:cubicBezTo>
                    <a:pt x="8465" y="10470"/>
                    <a:pt x="8436" y="10484"/>
                    <a:pt x="8408" y="10499"/>
                  </a:cubicBezTo>
                  <a:cubicBezTo>
                    <a:pt x="8355" y="10456"/>
                    <a:pt x="8380" y="10449"/>
                    <a:pt x="8436" y="10444"/>
                  </a:cubicBezTo>
                  <a:close/>
                  <a:moveTo>
                    <a:pt x="36956" y="10356"/>
                  </a:moveTo>
                  <a:lnTo>
                    <a:pt x="37130" y="10372"/>
                  </a:lnTo>
                  <a:cubicBezTo>
                    <a:pt x="37098" y="10435"/>
                    <a:pt x="37003" y="10467"/>
                    <a:pt x="36940" y="10499"/>
                  </a:cubicBezTo>
                  <a:cubicBezTo>
                    <a:pt x="36845" y="10451"/>
                    <a:pt x="36845" y="10404"/>
                    <a:pt x="36940" y="10356"/>
                  </a:cubicBezTo>
                  <a:close/>
                  <a:moveTo>
                    <a:pt x="2264" y="10435"/>
                  </a:moveTo>
                  <a:cubicBezTo>
                    <a:pt x="2344" y="10499"/>
                    <a:pt x="2344" y="10499"/>
                    <a:pt x="2296" y="10641"/>
                  </a:cubicBezTo>
                  <a:cubicBezTo>
                    <a:pt x="2185" y="10625"/>
                    <a:pt x="2169" y="10562"/>
                    <a:pt x="2074" y="10546"/>
                  </a:cubicBezTo>
                  <a:lnTo>
                    <a:pt x="2264" y="10435"/>
                  </a:lnTo>
                  <a:close/>
                  <a:moveTo>
                    <a:pt x="10285" y="10583"/>
                  </a:moveTo>
                  <a:cubicBezTo>
                    <a:pt x="10319" y="10583"/>
                    <a:pt x="10327" y="10615"/>
                    <a:pt x="10335" y="10652"/>
                  </a:cubicBezTo>
                  <a:lnTo>
                    <a:pt x="10335" y="10652"/>
                  </a:lnTo>
                  <a:cubicBezTo>
                    <a:pt x="10331" y="10649"/>
                    <a:pt x="10328" y="10645"/>
                    <a:pt x="10324" y="10641"/>
                  </a:cubicBezTo>
                  <a:cubicBezTo>
                    <a:pt x="10292" y="10641"/>
                    <a:pt x="10245" y="10625"/>
                    <a:pt x="10213" y="10609"/>
                  </a:cubicBezTo>
                  <a:cubicBezTo>
                    <a:pt x="10245" y="10591"/>
                    <a:pt x="10268" y="10583"/>
                    <a:pt x="10285" y="10583"/>
                  </a:cubicBezTo>
                  <a:close/>
                  <a:moveTo>
                    <a:pt x="10485" y="10651"/>
                  </a:moveTo>
                  <a:cubicBezTo>
                    <a:pt x="10526" y="10651"/>
                    <a:pt x="10564" y="10660"/>
                    <a:pt x="10593" y="10689"/>
                  </a:cubicBezTo>
                  <a:cubicBezTo>
                    <a:pt x="10519" y="10701"/>
                    <a:pt x="10474" y="10708"/>
                    <a:pt x="10442" y="10708"/>
                  </a:cubicBezTo>
                  <a:cubicBezTo>
                    <a:pt x="10403" y="10708"/>
                    <a:pt x="10383" y="10697"/>
                    <a:pt x="10353" y="10670"/>
                  </a:cubicBezTo>
                  <a:lnTo>
                    <a:pt x="10353" y="10670"/>
                  </a:lnTo>
                  <a:cubicBezTo>
                    <a:pt x="10394" y="10661"/>
                    <a:pt x="10441" y="10651"/>
                    <a:pt x="10485" y="10651"/>
                  </a:cubicBezTo>
                  <a:close/>
                  <a:moveTo>
                    <a:pt x="36798" y="10704"/>
                  </a:moveTo>
                  <a:cubicBezTo>
                    <a:pt x="36813" y="10720"/>
                    <a:pt x="36829" y="10720"/>
                    <a:pt x="36845" y="10736"/>
                  </a:cubicBezTo>
                  <a:lnTo>
                    <a:pt x="36798" y="10784"/>
                  </a:lnTo>
                  <a:cubicBezTo>
                    <a:pt x="36782" y="10768"/>
                    <a:pt x="36750" y="10752"/>
                    <a:pt x="36750" y="10752"/>
                  </a:cubicBezTo>
                  <a:cubicBezTo>
                    <a:pt x="36766" y="10736"/>
                    <a:pt x="36782" y="10720"/>
                    <a:pt x="36798" y="10704"/>
                  </a:cubicBezTo>
                  <a:close/>
                  <a:moveTo>
                    <a:pt x="3752" y="10656"/>
                  </a:moveTo>
                  <a:cubicBezTo>
                    <a:pt x="3795" y="10656"/>
                    <a:pt x="3792" y="10700"/>
                    <a:pt x="3816" y="10736"/>
                  </a:cubicBezTo>
                  <a:cubicBezTo>
                    <a:pt x="3927" y="10768"/>
                    <a:pt x="3927" y="10768"/>
                    <a:pt x="3879" y="10863"/>
                  </a:cubicBezTo>
                  <a:cubicBezTo>
                    <a:pt x="3737" y="10831"/>
                    <a:pt x="3832" y="10768"/>
                    <a:pt x="3800" y="10720"/>
                  </a:cubicBezTo>
                  <a:cubicBezTo>
                    <a:pt x="3753" y="10704"/>
                    <a:pt x="3721" y="10689"/>
                    <a:pt x="3689" y="10673"/>
                  </a:cubicBezTo>
                  <a:cubicBezTo>
                    <a:pt x="3717" y="10661"/>
                    <a:pt x="3737" y="10656"/>
                    <a:pt x="3752" y="10656"/>
                  </a:cubicBezTo>
                  <a:close/>
                  <a:moveTo>
                    <a:pt x="9089" y="11005"/>
                  </a:moveTo>
                  <a:cubicBezTo>
                    <a:pt x="9105" y="11005"/>
                    <a:pt x="9120" y="11037"/>
                    <a:pt x="9136" y="11037"/>
                  </a:cubicBezTo>
                  <a:cubicBezTo>
                    <a:pt x="9105" y="11037"/>
                    <a:pt x="9073" y="11053"/>
                    <a:pt x="9041" y="11053"/>
                  </a:cubicBezTo>
                  <a:cubicBezTo>
                    <a:pt x="9041" y="11053"/>
                    <a:pt x="9010" y="11037"/>
                    <a:pt x="8994" y="11037"/>
                  </a:cubicBezTo>
                  <a:cubicBezTo>
                    <a:pt x="9025" y="11021"/>
                    <a:pt x="9057" y="11021"/>
                    <a:pt x="9089" y="11005"/>
                  </a:cubicBezTo>
                  <a:close/>
                  <a:moveTo>
                    <a:pt x="36924" y="11005"/>
                  </a:moveTo>
                  <a:lnTo>
                    <a:pt x="36956" y="11053"/>
                  </a:lnTo>
                  <a:lnTo>
                    <a:pt x="36924" y="11069"/>
                  </a:lnTo>
                  <a:cubicBezTo>
                    <a:pt x="36908" y="11053"/>
                    <a:pt x="36893" y="11037"/>
                    <a:pt x="36877" y="11021"/>
                  </a:cubicBezTo>
                  <a:cubicBezTo>
                    <a:pt x="36877" y="11021"/>
                    <a:pt x="36908" y="11005"/>
                    <a:pt x="36924" y="11005"/>
                  </a:cubicBezTo>
                  <a:close/>
                  <a:moveTo>
                    <a:pt x="2423" y="10942"/>
                  </a:moveTo>
                  <a:lnTo>
                    <a:pt x="2423" y="10942"/>
                  </a:lnTo>
                  <a:cubicBezTo>
                    <a:pt x="2549" y="10974"/>
                    <a:pt x="2470" y="11037"/>
                    <a:pt x="2486" y="11084"/>
                  </a:cubicBezTo>
                  <a:cubicBezTo>
                    <a:pt x="2549" y="11084"/>
                    <a:pt x="2613" y="11084"/>
                    <a:pt x="2597" y="11132"/>
                  </a:cubicBezTo>
                  <a:cubicBezTo>
                    <a:pt x="2597" y="11148"/>
                    <a:pt x="2534" y="11148"/>
                    <a:pt x="2486" y="11164"/>
                  </a:cubicBezTo>
                  <a:lnTo>
                    <a:pt x="2486" y="11227"/>
                  </a:lnTo>
                  <a:cubicBezTo>
                    <a:pt x="2423" y="11227"/>
                    <a:pt x="2375" y="11227"/>
                    <a:pt x="2391" y="11179"/>
                  </a:cubicBezTo>
                  <a:cubicBezTo>
                    <a:pt x="2391" y="11164"/>
                    <a:pt x="2454" y="11164"/>
                    <a:pt x="2486" y="11164"/>
                  </a:cubicBezTo>
                  <a:lnTo>
                    <a:pt x="2486" y="11084"/>
                  </a:lnTo>
                  <a:cubicBezTo>
                    <a:pt x="2359" y="11037"/>
                    <a:pt x="2359" y="11037"/>
                    <a:pt x="2423" y="10942"/>
                  </a:cubicBezTo>
                  <a:close/>
                  <a:moveTo>
                    <a:pt x="2486" y="11227"/>
                  </a:moveTo>
                  <a:lnTo>
                    <a:pt x="2486" y="11227"/>
                  </a:lnTo>
                  <a:cubicBezTo>
                    <a:pt x="2629" y="11274"/>
                    <a:pt x="2629" y="11274"/>
                    <a:pt x="2565" y="11369"/>
                  </a:cubicBezTo>
                  <a:cubicBezTo>
                    <a:pt x="2423" y="11338"/>
                    <a:pt x="2518" y="11274"/>
                    <a:pt x="2486" y="11227"/>
                  </a:cubicBezTo>
                  <a:close/>
                  <a:moveTo>
                    <a:pt x="36798" y="11813"/>
                  </a:moveTo>
                  <a:cubicBezTo>
                    <a:pt x="36893" y="11860"/>
                    <a:pt x="36893" y="11908"/>
                    <a:pt x="36798" y="11955"/>
                  </a:cubicBezTo>
                  <a:cubicBezTo>
                    <a:pt x="36703" y="11908"/>
                    <a:pt x="36703" y="11860"/>
                    <a:pt x="36798" y="11813"/>
                  </a:cubicBezTo>
                  <a:close/>
                  <a:moveTo>
                    <a:pt x="4117" y="12034"/>
                  </a:moveTo>
                  <a:cubicBezTo>
                    <a:pt x="4133" y="12034"/>
                    <a:pt x="4149" y="12050"/>
                    <a:pt x="4164" y="12050"/>
                  </a:cubicBezTo>
                  <a:cubicBezTo>
                    <a:pt x="4133" y="12066"/>
                    <a:pt x="4101" y="12066"/>
                    <a:pt x="4069" y="12082"/>
                  </a:cubicBezTo>
                  <a:cubicBezTo>
                    <a:pt x="4069" y="12082"/>
                    <a:pt x="4054" y="12050"/>
                    <a:pt x="4038" y="12050"/>
                  </a:cubicBezTo>
                  <a:cubicBezTo>
                    <a:pt x="4069" y="12050"/>
                    <a:pt x="4085" y="12034"/>
                    <a:pt x="4117" y="12034"/>
                  </a:cubicBezTo>
                  <a:close/>
                  <a:moveTo>
                    <a:pt x="3943" y="12256"/>
                  </a:moveTo>
                  <a:lnTo>
                    <a:pt x="4307" y="12351"/>
                  </a:lnTo>
                  <a:lnTo>
                    <a:pt x="4307" y="12430"/>
                  </a:lnTo>
                  <a:cubicBezTo>
                    <a:pt x="4256" y="12456"/>
                    <a:pt x="4223" y="12471"/>
                    <a:pt x="4186" y="12471"/>
                  </a:cubicBezTo>
                  <a:cubicBezTo>
                    <a:pt x="4130" y="12471"/>
                    <a:pt x="4063" y="12437"/>
                    <a:pt x="3911" y="12351"/>
                  </a:cubicBezTo>
                  <a:lnTo>
                    <a:pt x="3895" y="12351"/>
                  </a:lnTo>
                  <a:lnTo>
                    <a:pt x="3943" y="12256"/>
                  </a:lnTo>
                  <a:close/>
                  <a:moveTo>
                    <a:pt x="6080" y="12541"/>
                  </a:moveTo>
                  <a:cubicBezTo>
                    <a:pt x="6239" y="12589"/>
                    <a:pt x="6096" y="12668"/>
                    <a:pt x="6175" y="12731"/>
                  </a:cubicBezTo>
                  <a:cubicBezTo>
                    <a:pt x="6125" y="12741"/>
                    <a:pt x="6088" y="12770"/>
                    <a:pt x="6059" y="12770"/>
                  </a:cubicBezTo>
                  <a:cubicBezTo>
                    <a:pt x="6042" y="12770"/>
                    <a:pt x="6029" y="12760"/>
                    <a:pt x="6017" y="12731"/>
                  </a:cubicBezTo>
                  <a:cubicBezTo>
                    <a:pt x="6006" y="12709"/>
                    <a:pt x="5971" y="12686"/>
                    <a:pt x="5957" y="12686"/>
                  </a:cubicBezTo>
                  <a:cubicBezTo>
                    <a:pt x="5956" y="12686"/>
                    <a:pt x="5955" y="12686"/>
                    <a:pt x="5954" y="12687"/>
                  </a:cubicBezTo>
                  <a:lnTo>
                    <a:pt x="5954" y="12687"/>
                  </a:lnTo>
                  <a:cubicBezTo>
                    <a:pt x="5959" y="12601"/>
                    <a:pt x="6020" y="12571"/>
                    <a:pt x="6080" y="12541"/>
                  </a:cubicBezTo>
                  <a:close/>
                  <a:moveTo>
                    <a:pt x="6318" y="12779"/>
                  </a:moveTo>
                  <a:lnTo>
                    <a:pt x="6318" y="12779"/>
                  </a:lnTo>
                  <a:cubicBezTo>
                    <a:pt x="6429" y="12810"/>
                    <a:pt x="6429" y="12858"/>
                    <a:pt x="6365" y="12905"/>
                  </a:cubicBezTo>
                  <a:cubicBezTo>
                    <a:pt x="6191" y="12874"/>
                    <a:pt x="6350" y="12810"/>
                    <a:pt x="6318" y="12779"/>
                  </a:cubicBezTo>
                  <a:close/>
                  <a:moveTo>
                    <a:pt x="30179" y="1"/>
                  </a:moveTo>
                  <a:lnTo>
                    <a:pt x="30005" y="96"/>
                  </a:lnTo>
                  <a:lnTo>
                    <a:pt x="28881" y="96"/>
                  </a:lnTo>
                  <a:lnTo>
                    <a:pt x="28437" y="223"/>
                  </a:lnTo>
                  <a:lnTo>
                    <a:pt x="28327" y="159"/>
                  </a:lnTo>
                  <a:lnTo>
                    <a:pt x="27883" y="159"/>
                  </a:lnTo>
                  <a:cubicBezTo>
                    <a:pt x="27836" y="159"/>
                    <a:pt x="27804" y="175"/>
                    <a:pt x="27757" y="175"/>
                  </a:cubicBezTo>
                  <a:lnTo>
                    <a:pt x="27677" y="238"/>
                  </a:lnTo>
                  <a:cubicBezTo>
                    <a:pt x="27660" y="241"/>
                    <a:pt x="27643" y="242"/>
                    <a:pt x="27626" y="242"/>
                  </a:cubicBezTo>
                  <a:cubicBezTo>
                    <a:pt x="27572" y="242"/>
                    <a:pt x="27518" y="232"/>
                    <a:pt x="27467" y="232"/>
                  </a:cubicBezTo>
                  <a:cubicBezTo>
                    <a:pt x="27430" y="232"/>
                    <a:pt x="27395" y="237"/>
                    <a:pt x="27361" y="254"/>
                  </a:cubicBezTo>
                  <a:lnTo>
                    <a:pt x="27297" y="381"/>
                  </a:lnTo>
                  <a:cubicBezTo>
                    <a:pt x="27271" y="386"/>
                    <a:pt x="27249" y="388"/>
                    <a:pt x="27228" y="388"/>
                  </a:cubicBezTo>
                  <a:cubicBezTo>
                    <a:pt x="27123" y="388"/>
                    <a:pt x="27079" y="331"/>
                    <a:pt x="27012" y="318"/>
                  </a:cubicBezTo>
                  <a:lnTo>
                    <a:pt x="26870" y="381"/>
                  </a:lnTo>
                  <a:lnTo>
                    <a:pt x="26759" y="318"/>
                  </a:lnTo>
                  <a:lnTo>
                    <a:pt x="26474" y="318"/>
                  </a:lnTo>
                  <a:lnTo>
                    <a:pt x="26363" y="476"/>
                  </a:lnTo>
                  <a:lnTo>
                    <a:pt x="26142" y="302"/>
                  </a:lnTo>
                  <a:lnTo>
                    <a:pt x="25841" y="302"/>
                  </a:lnTo>
                  <a:lnTo>
                    <a:pt x="25698" y="381"/>
                  </a:lnTo>
                  <a:lnTo>
                    <a:pt x="25429" y="381"/>
                  </a:lnTo>
                  <a:cubicBezTo>
                    <a:pt x="25375" y="327"/>
                    <a:pt x="25306" y="302"/>
                    <a:pt x="25238" y="302"/>
                  </a:cubicBezTo>
                  <a:cubicBezTo>
                    <a:pt x="25206" y="302"/>
                    <a:pt x="25174" y="308"/>
                    <a:pt x="25144" y="318"/>
                  </a:cubicBezTo>
                  <a:lnTo>
                    <a:pt x="25097" y="428"/>
                  </a:lnTo>
                  <a:lnTo>
                    <a:pt x="24796" y="587"/>
                  </a:lnTo>
                  <a:cubicBezTo>
                    <a:pt x="24701" y="523"/>
                    <a:pt x="24685" y="397"/>
                    <a:pt x="24416" y="381"/>
                  </a:cubicBezTo>
                  <a:lnTo>
                    <a:pt x="24115" y="523"/>
                  </a:lnTo>
                  <a:lnTo>
                    <a:pt x="23862" y="523"/>
                  </a:lnTo>
                  <a:cubicBezTo>
                    <a:pt x="23830" y="476"/>
                    <a:pt x="23798" y="428"/>
                    <a:pt x="23751" y="365"/>
                  </a:cubicBezTo>
                  <a:lnTo>
                    <a:pt x="23513" y="539"/>
                  </a:lnTo>
                  <a:lnTo>
                    <a:pt x="23371" y="476"/>
                  </a:lnTo>
                  <a:lnTo>
                    <a:pt x="22627" y="682"/>
                  </a:lnTo>
                  <a:lnTo>
                    <a:pt x="22326" y="523"/>
                  </a:lnTo>
                  <a:lnTo>
                    <a:pt x="22167" y="603"/>
                  </a:lnTo>
                  <a:lnTo>
                    <a:pt x="21265" y="603"/>
                  </a:lnTo>
                  <a:lnTo>
                    <a:pt x="21154" y="666"/>
                  </a:lnTo>
                  <a:cubicBezTo>
                    <a:pt x="21011" y="650"/>
                    <a:pt x="20980" y="555"/>
                    <a:pt x="20837" y="539"/>
                  </a:cubicBezTo>
                  <a:lnTo>
                    <a:pt x="20616" y="682"/>
                  </a:lnTo>
                  <a:lnTo>
                    <a:pt x="20473" y="603"/>
                  </a:lnTo>
                  <a:lnTo>
                    <a:pt x="20236" y="603"/>
                  </a:lnTo>
                  <a:lnTo>
                    <a:pt x="20030" y="523"/>
                  </a:lnTo>
                  <a:lnTo>
                    <a:pt x="19808" y="587"/>
                  </a:lnTo>
                  <a:lnTo>
                    <a:pt x="19713" y="539"/>
                  </a:lnTo>
                  <a:lnTo>
                    <a:pt x="19301" y="666"/>
                  </a:lnTo>
                  <a:lnTo>
                    <a:pt x="19032" y="539"/>
                  </a:lnTo>
                  <a:lnTo>
                    <a:pt x="18668" y="745"/>
                  </a:lnTo>
                  <a:lnTo>
                    <a:pt x="18241" y="761"/>
                  </a:lnTo>
                  <a:lnTo>
                    <a:pt x="18130" y="824"/>
                  </a:lnTo>
                  <a:cubicBezTo>
                    <a:pt x="18082" y="793"/>
                    <a:pt x="18035" y="777"/>
                    <a:pt x="17987" y="745"/>
                  </a:cubicBezTo>
                  <a:lnTo>
                    <a:pt x="17734" y="745"/>
                  </a:lnTo>
                  <a:lnTo>
                    <a:pt x="17591" y="824"/>
                  </a:lnTo>
                  <a:lnTo>
                    <a:pt x="17338" y="824"/>
                  </a:lnTo>
                  <a:lnTo>
                    <a:pt x="17211" y="888"/>
                  </a:lnTo>
                  <a:lnTo>
                    <a:pt x="17069" y="824"/>
                  </a:lnTo>
                  <a:lnTo>
                    <a:pt x="16942" y="903"/>
                  </a:lnTo>
                  <a:lnTo>
                    <a:pt x="15755" y="903"/>
                  </a:lnTo>
                  <a:lnTo>
                    <a:pt x="15644" y="967"/>
                  </a:lnTo>
                  <a:lnTo>
                    <a:pt x="15501" y="888"/>
                  </a:lnTo>
                  <a:lnTo>
                    <a:pt x="15169" y="888"/>
                  </a:lnTo>
                  <a:cubicBezTo>
                    <a:pt x="15169" y="919"/>
                    <a:pt x="15153" y="935"/>
                    <a:pt x="15121" y="967"/>
                  </a:cubicBezTo>
                  <a:lnTo>
                    <a:pt x="14330" y="967"/>
                  </a:lnTo>
                  <a:lnTo>
                    <a:pt x="14171" y="1030"/>
                  </a:lnTo>
                  <a:lnTo>
                    <a:pt x="14061" y="967"/>
                  </a:lnTo>
                  <a:lnTo>
                    <a:pt x="13918" y="1046"/>
                  </a:lnTo>
                  <a:lnTo>
                    <a:pt x="12493" y="1046"/>
                  </a:lnTo>
                  <a:lnTo>
                    <a:pt x="12350" y="1109"/>
                  </a:lnTo>
                  <a:lnTo>
                    <a:pt x="11733" y="1109"/>
                  </a:lnTo>
                  <a:lnTo>
                    <a:pt x="11590" y="1046"/>
                  </a:lnTo>
                  <a:lnTo>
                    <a:pt x="11495" y="1173"/>
                  </a:lnTo>
                  <a:lnTo>
                    <a:pt x="11226" y="1188"/>
                  </a:lnTo>
                  <a:cubicBezTo>
                    <a:pt x="11093" y="1218"/>
                    <a:pt x="11209" y="1317"/>
                    <a:pt x="11070" y="1317"/>
                  </a:cubicBezTo>
                  <a:cubicBezTo>
                    <a:pt x="11060" y="1317"/>
                    <a:pt x="11049" y="1316"/>
                    <a:pt x="11036" y="1315"/>
                  </a:cubicBezTo>
                  <a:cubicBezTo>
                    <a:pt x="11020" y="1252"/>
                    <a:pt x="11005" y="1188"/>
                    <a:pt x="10973" y="1109"/>
                  </a:cubicBezTo>
                  <a:lnTo>
                    <a:pt x="10815" y="1188"/>
                  </a:lnTo>
                  <a:lnTo>
                    <a:pt x="10561" y="1188"/>
                  </a:lnTo>
                  <a:lnTo>
                    <a:pt x="10419" y="1109"/>
                  </a:lnTo>
                  <a:lnTo>
                    <a:pt x="10276" y="1109"/>
                  </a:lnTo>
                  <a:lnTo>
                    <a:pt x="10165" y="1236"/>
                  </a:lnTo>
                  <a:lnTo>
                    <a:pt x="9975" y="1173"/>
                  </a:lnTo>
                  <a:cubicBezTo>
                    <a:pt x="9853" y="1186"/>
                    <a:pt x="9812" y="1258"/>
                    <a:pt x="9703" y="1258"/>
                  </a:cubicBezTo>
                  <a:cubicBezTo>
                    <a:pt x="9685" y="1258"/>
                    <a:pt x="9665" y="1256"/>
                    <a:pt x="9643" y="1252"/>
                  </a:cubicBezTo>
                  <a:lnTo>
                    <a:pt x="9374" y="1109"/>
                  </a:lnTo>
                  <a:lnTo>
                    <a:pt x="9231" y="1188"/>
                  </a:lnTo>
                  <a:lnTo>
                    <a:pt x="8614" y="1188"/>
                  </a:lnTo>
                  <a:lnTo>
                    <a:pt x="8408" y="1268"/>
                  </a:lnTo>
                  <a:lnTo>
                    <a:pt x="8186" y="1188"/>
                  </a:lnTo>
                  <a:lnTo>
                    <a:pt x="8075" y="1252"/>
                  </a:lnTo>
                  <a:lnTo>
                    <a:pt x="7822" y="1252"/>
                  </a:lnTo>
                  <a:cubicBezTo>
                    <a:pt x="7756" y="1238"/>
                    <a:pt x="7723" y="1181"/>
                    <a:pt x="7631" y="1181"/>
                  </a:cubicBezTo>
                  <a:cubicBezTo>
                    <a:pt x="7612" y="1181"/>
                    <a:pt x="7592" y="1183"/>
                    <a:pt x="7569" y="1188"/>
                  </a:cubicBezTo>
                  <a:cubicBezTo>
                    <a:pt x="7410" y="1220"/>
                    <a:pt x="7395" y="1331"/>
                    <a:pt x="7205" y="1331"/>
                  </a:cubicBezTo>
                  <a:lnTo>
                    <a:pt x="6951" y="1252"/>
                  </a:lnTo>
                  <a:lnTo>
                    <a:pt x="6745" y="1315"/>
                  </a:lnTo>
                  <a:lnTo>
                    <a:pt x="6350" y="1315"/>
                  </a:lnTo>
                  <a:lnTo>
                    <a:pt x="6239" y="1252"/>
                  </a:lnTo>
                  <a:lnTo>
                    <a:pt x="5970" y="1394"/>
                  </a:lnTo>
                  <a:lnTo>
                    <a:pt x="5843" y="1331"/>
                  </a:lnTo>
                  <a:lnTo>
                    <a:pt x="5685" y="1410"/>
                  </a:lnTo>
                  <a:lnTo>
                    <a:pt x="5305" y="1410"/>
                  </a:lnTo>
                  <a:cubicBezTo>
                    <a:pt x="5289" y="1426"/>
                    <a:pt x="5273" y="1442"/>
                    <a:pt x="5257" y="1458"/>
                  </a:cubicBezTo>
                  <a:cubicBezTo>
                    <a:pt x="5235" y="1464"/>
                    <a:pt x="5217" y="1466"/>
                    <a:pt x="5202" y="1466"/>
                  </a:cubicBezTo>
                  <a:cubicBezTo>
                    <a:pt x="5138" y="1466"/>
                    <a:pt x="5115" y="1423"/>
                    <a:pt x="5051" y="1410"/>
                  </a:cubicBezTo>
                  <a:lnTo>
                    <a:pt x="4924" y="1473"/>
                  </a:lnTo>
                  <a:lnTo>
                    <a:pt x="4782" y="1410"/>
                  </a:lnTo>
                  <a:lnTo>
                    <a:pt x="4687" y="1458"/>
                  </a:lnTo>
                  <a:lnTo>
                    <a:pt x="4418" y="1378"/>
                  </a:lnTo>
                  <a:lnTo>
                    <a:pt x="4275" y="1553"/>
                  </a:lnTo>
                  <a:lnTo>
                    <a:pt x="4149" y="1553"/>
                  </a:lnTo>
                  <a:lnTo>
                    <a:pt x="4006" y="1473"/>
                  </a:lnTo>
                  <a:cubicBezTo>
                    <a:pt x="3989" y="1476"/>
                    <a:pt x="3972" y="1477"/>
                    <a:pt x="3955" y="1477"/>
                  </a:cubicBezTo>
                  <a:cubicBezTo>
                    <a:pt x="3901" y="1477"/>
                    <a:pt x="3849" y="1467"/>
                    <a:pt x="3804" y="1467"/>
                  </a:cubicBezTo>
                  <a:cubicBezTo>
                    <a:pt x="3772" y="1467"/>
                    <a:pt x="3744" y="1472"/>
                    <a:pt x="3721" y="1489"/>
                  </a:cubicBezTo>
                  <a:lnTo>
                    <a:pt x="3626" y="1632"/>
                  </a:lnTo>
                  <a:lnTo>
                    <a:pt x="3341" y="1553"/>
                  </a:lnTo>
                  <a:cubicBezTo>
                    <a:pt x="3309" y="1600"/>
                    <a:pt x="3278" y="1648"/>
                    <a:pt x="3230" y="1711"/>
                  </a:cubicBezTo>
                  <a:lnTo>
                    <a:pt x="2993" y="1537"/>
                  </a:lnTo>
                  <a:lnTo>
                    <a:pt x="2771" y="1648"/>
                  </a:lnTo>
                  <a:lnTo>
                    <a:pt x="2898" y="1727"/>
                  </a:lnTo>
                  <a:lnTo>
                    <a:pt x="2787" y="1806"/>
                  </a:lnTo>
                  <a:lnTo>
                    <a:pt x="2898" y="1901"/>
                  </a:lnTo>
                  <a:cubicBezTo>
                    <a:pt x="2882" y="1980"/>
                    <a:pt x="2787" y="1980"/>
                    <a:pt x="2708" y="1980"/>
                  </a:cubicBezTo>
                  <a:lnTo>
                    <a:pt x="2423" y="2123"/>
                  </a:lnTo>
                  <a:cubicBezTo>
                    <a:pt x="2359" y="2123"/>
                    <a:pt x="2296" y="2133"/>
                    <a:pt x="2239" y="2133"/>
                  </a:cubicBezTo>
                  <a:cubicBezTo>
                    <a:pt x="2196" y="2133"/>
                    <a:pt x="2156" y="2127"/>
                    <a:pt x="2122" y="2107"/>
                  </a:cubicBezTo>
                  <a:cubicBezTo>
                    <a:pt x="2106" y="2028"/>
                    <a:pt x="2106" y="1933"/>
                    <a:pt x="2090" y="1822"/>
                  </a:cubicBezTo>
                  <a:cubicBezTo>
                    <a:pt x="2043" y="1835"/>
                    <a:pt x="1997" y="1838"/>
                    <a:pt x="1950" y="1838"/>
                  </a:cubicBezTo>
                  <a:cubicBezTo>
                    <a:pt x="1889" y="1838"/>
                    <a:pt x="1829" y="1832"/>
                    <a:pt x="1770" y="1832"/>
                  </a:cubicBezTo>
                  <a:cubicBezTo>
                    <a:pt x="1706" y="1832"/>
                    <a:pt x="1644" y="1839"/>
                    <a:pt x="1584" y="1869"/>
                  </a:cubicBezTo>
                  <a:cubicBezTo>
                    <a:pt x="1568" y="1948"/>
                    <a:pt x="1631" y="2043"/>
                    <a:pt x="1552" y="2123"/>
                  </a:cubicBezTo>
                  <a:lnTo>
                    <a:pt x="1235" y="2186"/>
                  </a:lnTo>
                  <a:lnTo>
                    <a:pt x="1077" y="2091"/>
                  </a:lnTo>
                  <a:cubicBezTo>
                    <a:pt x="1014" y="1996"/>
                    <a:pt x="1346" y="1933"/>
                    <a:pt x="1124" y="1838"/>
                  </a:cubicBezTo>
                  <a:lnTo>
                    <a:pt x="1124" y="1838"/>
                  </a:lnTo>
                  <a:lnTo>
                    <a:pt x="934" y="1948"/>
                  </a:lnTo>
                  <a:lnTo>
                    <a:pt x="934" y="2170"/>
                  </a:lnTo>
                  <a:lnTo>
                    <a:pt x="808" y="2233"/>
                  </a:lnTo>
                  <a:lnTo>
                    <a:pt x="934" y="2313"/>
                  </a:lnTo>
                  <a:cubicBezTo>
                    <a:pt x="919" y="2376"/>
                    <a:pt x="982" y="2439"/>
                    <a:pt x="871" y="2487"/>
                  </a:cubicBezTo>
                  <a:cubicBezTo>
                    <a:pt x="839" y="2455"/>
                    <a:pt x="792" y="2439"/>
                    <a:pt x="729" y="2423"/>
                  </a:cubicBezTo>
                  <a:cubicBezTo>
                    <a:pt x="681" y="2423"/>
                    <a:pt x="618" y="2423"/>
                    <a:pt x="554" y="2439"/>
                  </a:cubicBezTo>
                  <a:lnTo>
                    <a:pt x="554" y="2598"/>
                  </a:lnTo>
                  <a:lnTo>
                    <a:pt x="681" y="2693"/>
                  </a:lnTo>
                  <a:cubicBezTo>
                    <a:pt x="649" y="2756"/>
                    <a:pt x="744" y="2819"/>
                    <a:pt x="586" y="2851"/>
                  </a:cubicBezTo>
                  <a:lnTo>
                    <a:pt x="364" y="2724"/>
                  </a:lnTo>
                  <a:cubicBezTo>
                    <a:pt x="301" y="2724"/>
                    <a:pt x="227" y="2704"/>
                    <a:pt x="161" y="2704"/>
                  </a:cubicBezTo>
                  <a:cubicBezTo>
                    <a:pt x="111" y="2704"/>
                    <a:pt x="66" y="2715"/>
                    <a:pt x="32" y="2756"/>
                  </a:cubicBezTo>
                  <a:lnTo>
                    <a:pt x="174" y="2867"/>
                  </a:lnTo>
                  <a:lnTo>
                    <a:pt x="0" y="3009"/>
                  </a:lnTo>
                  <a:lnTo>
                    <a:pt x="143" y="3120"/>
                  </a:lnTo>
                  <a:cubicBezTo>
                    <a:pt x="143" y="3168"/>
                    <a:pt x="159" y="3231"/>
                    <a:pt x="159" y="3263"/>
                  </a:cubicBezTo>
                  <a:lnTo>
                    <a:pt x="285" y="3326"/>
                  </a:lnTo>
                  <a:lnTo>
                    <a:pt x="285" y="3722"/>
                  </a:lnTo>
                  <a:cubicBezTo>
                    <a:pt x="285" y="3753"/>
                    <a:pt x="301" y="3769"/>
                    <a:pt x="317" y="3785"/>
                  </a:cubicBezTo>
                  <a:lnTo>
                    <a:pt x="539" y="3833"/>
                  </a:lnTo>
                  <a:lnTo>
                    <a:pt x="539" y="4054"/>
                  </a:lnTo>
                  <a:lnTo>
                    <a:pt x="412" y="4133"/>
                  </a:lnTo>
                  <a:lnTo>
                    <a:pt x="412" y="4498"/>
                  </a:lnTo>
                  <a:lnTo>
                    <a:pt x="618" y="4608"/>
                  </a:lnTo>
                  <a:lnTo>
                    <a:pt x="808" y="4608"/>
                  </a:lnTo>
                  <a:lnTo>
                    <a:pt x="808" y="4276"/>
                  </a:lnTo>
                  <a:lnTo>
                    <a:pt x="681" y="4197"/>
                  </a:lnTo>
                  <a:lnTo>
                    <a:pt x="808" y="4133"/>
                  </a:lnTo>
                  <a:cubicBezTo>
                    <a:pt x="855" y="4054"/>
                    <a:pt x="729" y="4023"/>
                    <a:pt x="697" y="3975"/>
                  </a:cubicBezTo>
                  <a:lnTo>
                    <a:pt x="887" y="3864"/>
                  </a:lnTo>
                  <a:cubicBezTo>
                    <a:pt x="982" y="4007"/>
                    <a:pt x="887" y="4149"/>
                    <a:pt x="950" y="4276"/>
                  </a:cubicBezTo>
                  <a:lnTo>
                    <a:pt x="1045" y="4339"/>
                  </a:lnTo>
                  <a:lnTo>
                    <a:pt x="1045" y="4656"/>
                  </a:lnTo>
                  <a:cubicBezTo>
                    <a:pt x="1025" y="4666"/>
                    <a:pt x="1008" y="4670"/>
                    <a:pt x="994" y="4670"/>
                  </a:cubicBezTo>
                  <a:cubicBezTo>
                    <a:pt x="930" y="4670"/>
                    <a:pt x="909" y="4594"/>
                    <a:pt x="853" y="4594"/>
                  </a:cubicBezTo>
                  <a:cubicBezTo>
                    <a:pt x="840" y="4594"/>
                    <a:pt x="825" y="4598"/>
                    <a:pt x="808" y="4608"/>
                  </a:cubicBezTo>
                  <a:cubicBezTo>
                    <a:pt x="824" y="4656"/>
                    <a:pt x="760" y="4672"/>
                    <a:pt x="697" y="4672"/>
                  </a:cubicBezTo>
                  <a:cubicBezTo>
                    <a:pt x="649" y="4688"/>
                    <a:pt x="586" y="4703"/>
                    <a:pt x="539" y="4703"/>
                  </a:cubicBezTo>
                  <a:lnTo>
                    <a:pt x="539" y="4925"/>
                  </a:lnTo>
                  <a:lnTo>
                    <a:pt x="665" y="5004"/>
                  </a:lnTo>
                  <a:lnTo>
                    <a:pt x="665" y="5147"/>
                  </a:lnTo>
                  <a:lnTo>
                    <a:pt x="554" y="5226"/>
                  </a:lnTo>
                  <a:lnTo>
                    <a:pt x="554" y="5590"/>
                  </a:lnTo>
                  <a:cubicBezTo>
                    <a:pt x="713" y="5653"/>
                    <a:pt x="744" y="5796"/>
                    <a:pt x="887" y="5859"/>
                  </a:cubicBezTo>
                  <a:cubicBezTo>
                    <a:pt x="1029" y="5923"/>
                    <a:pt x="1235" y="5923"/>
                    <a:pt x="1314" y="6033"/>
                  </a:cubicBezTo>
                  <a:lnTo>
                    <a:pt x="1077" y="6081"/>
                  </a:lnTo>
                  <a:lnTo>
                    <a:pt x="1077" y="6540"/>
                  </a:lnTo>
                  <a:lnTo>
                    <a:pt x="934" y="6603"/>
                  </a:lnTo>
                  <a:lnTo>
                    <a:pt x="934" y="6825"/>
                  </a:lnTo>
                  <a:lnTo>
                    <a:pt x="808" y="6904"/>
                  </a:lnTo>
                  <a:lnTo>
                    <a:pt x="808" y="7411"/>
                  </a:lnTo>
                  <a:lnTo>
                    <a:pt x="934" y="7490"/>
                  </a:lnTo>
                  <a:lnTo>
                    <a:pt x="934" y="7633"/>
                  </a:lnTo>
                  <a:lnTo>
                    <a:pt x="1061" y="7696"/>
                  </a:lnTo>
                  <a:cubicBezTo>
                    <a:pt x="1014" y="7728"/>
                    <a:pt x="982" y="7759"/>
                    <a:pt x="934" y="7775"/>
                  </a:cubicBezTo>
                  <a:lnTo>
                    <a:pt x="934" y="7933"/>
                  </a:lnTo>
                  <a:cubicBezTo>
                    <a:pt x="1124" y="7981"/>
                    <a:pt x="1061" y="8076"/>
                    <a:pt x="1045" y="8139"/>
                  </a:cubicBezTo>
                  <a:lnTo>
                    <a:pt x="966" y="8203"/>
                  </a:lnTo>
                  <a:lnTo>
                    <a:pt x="1093" y="8329"/>
                  </a:lnTo>
                  <a:cubicBezTo>
                    <a:pt x="1014" y="8393"/>
                    <a:pt x="903" y="8424"/>
                    <a:pt x="934" y="8504"/>
                  </a:cubicBezTo>
                  <a:lnTo>
                    <a:pt x="1188" y="8662"/>
                  </a:lnTo>
                  <a:cubicBezTo>
                    <a:pt x="1219" y="8709"/>
                    <a:pt x="1156" y="8773"/>
                    <a:pt x="1251" y="8820"/>
                  </a:cubicBezTo>
                  <a:cubicBezTo>
                    <a:pt x="1314" y="8836"/>
                    <a:pt x="1409" y="8820"/>
                    <a:pt x="1441" y="8884"/>
                  </a:cubicBezTo>
                  <a:lnTo>
                    <a:pt x="1204" y="8931"/>
                  </a:lnTo>
                  <a:lnTo>
                    <a:pt x="1204" y="9390"/>
                  </a:lnTo>
                  <a:lnTo>
                    <a:pt x="1457" y="9517"/>
                  </a:lnTo>
                  <a:lnTo>
                    <a:pt x="1457" y="9675"/>
                  </a:lnTo>
                  <a:lnTo>
                    <a:pt x="1995" y="9897"/>
                  </a:lnTo>
                  <a:lnTo>
                    <a:pt x="1473" y="10024"/>
                  </a:lnTo>
                  <a:lnTo>
                    <a:pt x="1473" y="10309"/>
                  </a:lnTo>
                  <a:lnTo>
                    <a:pt x="1853" y="10720"/>
                  </a:lnTo>
                  <a:lnTo>
                    <a:pt x="1853" y="11021"/>
                  </a:lnTo>
                  <a:cubicBezTo>
                    <a:pt x="1979" y="11116"/>
                    <a:pt x="2074" y="11227"/>
                    <a:pt x="2201" y="11322"/>
                  </a:cubicBezTo>
                  <a:cubicBezTo>
                    <a:pt x="2312" y="11385"/>
                    <a:pt x="2391" y="11496"/>
                    <a:pt x="2391" y="11639"/>
                  </a:cubicBezTo>
                  <a:lnTo>
                    <a:pt x="2898" y="11749"/>
                  </a:lnTo>
                  <a:lnTo>
                    <a:pt x="2898" y="11908"/>
                  </a:lnTo>
                  <a:lnTo>
                    <a:pt x="3104" y="12019"/>
                  </a:lnTo>
                  <a:lnTo>
                    <a:pt x="3626" y="12019"/>
                  </a:lnTo>
                  <a:lnTo>
                    <a:pt x="3816" y="12129"/>
                  </a:lnTo>
                  <a:cubicBezTo>
                    <a:pt x="3784" y="12209"/>
                    <a:pt x="3848" y="12272"/>
                    <a:pt x="3737" y="12304"/>
                  </a:cubicBezTo>
                  <a:lnTo>
                    <a:pt x="3547" y="12304"/>
                  </a:lnTo>
                  <a:cubicBezTo>
                    <a:pt x="3547" y="12399"/>
                    <a:pt x="3753" y="12414"/>
                    <a:pt x="3800" y="12494"/>
                  </a:cubicBezTo>
                  <a:lnTo>
                    <a:pt x="3674" y="12589"/>
                  </a:lnTo>
                  <a:lnTo>
                    <a:pt x="3895" y="12604"/>
                  </a:lnTo>
                  <a:cubicBezTo>
                    <a:pt x="3990" y="12652"/>
                    <a:pt x="4038" y="12747"/>
                    <a:pt x="4212" y="12747"/>
                  </a:cubicBezTo>
                  <a:cubicBezTo>
                    <a:pt x="4529" y="12645"/>
                    <a:pt x="4641" y="12608"/>
                    <a:pt x="4762" y="12608"/>
                  </a:cubicBezTo>
                  <a:cubicBezTo>
                    <a:pt x="4828" y="12608"/>
                    <a:pt x="4897" y="12619"/>
                    <a:pt x="5004" y="12636"/>
                  </a:cubicBezTo>
                  <a:lnTo>
                    <a:pt x="4592" y="12794"/>
                  </a:lnTo>
                  <a:lnTo>
                    <a:pt x="4956" y="12889"/>
                  </a:lnTo>
                  <a:lnTo>
                    <a:pt x="5558" y="12889"/>
                  </a:lnTo>
                  <a:cubicBezTo>
                    <a:pt x="5574" y="12889"/>
                    <a:pt x="5590" y="12874"/>
                    <a:pt x="5605" y="12874"/>
                  </a:cubicBezTo>
                  <a:lnTo>
                    <a:pt x="5669" y="12668"/>
                  </a:lnTo>
                  <a:lnTo>
                    <a:pt x="5827" y="12763"/>
                  </a:lnTo>
                  <a:cubicBezTo>
                    <a:pt x="5890" y="12763"/>
                    <a:pt x="5954" y="12763"/>
                    <a:pt x="5954" y="12699"/>
                  </a:cubicBezTo>
                  <a:lnTo>
                    <a:pt x="5954" y="12699"/>
                  </a:lnTo>
                  <a:cubicBezTo>
                    <a:pt x="6049" y="12826"/>
                    <a:pt x="5922" y="12826"/>
                    <a:pt x="5906" y="12874"/>
                  </a:cubicBezTo>
                  <a:lnTo>
                    <a:pt x="6017" y="12953"/>
                  </a:lnTo>
                  <a:lnTo>
                    <a:pt x="5859" y="13048"/>
                  </a:lnTo>
                  <a:lnTo>
                    <a:pt x="6603" y="13048"/>
                  </a:lnTo>
                  <a:lnTo>
                    <a:pt x="6761" y="13127"/>
                  </a:lnTo>
                  <a:lnTo>
                    <a:pt x="8060" y="13127"/>
                  </a:lnTo>
                  <a:lnTo>
                    <a:pt x="8170" y="13190"/>
                  </a:lnTo>
                  <a:lnTo>
                    <a:pt x="9595" y="13190"/>
                  </a:lnTo>
                  <a:lnTo>
                    <a:pt x="9754" y="13269"/>
                  </a:lnTo>
                  <a:lnTo>
                    <a:pt x="10292" y="13269"/>
                  </a:lnTo>
                  <a:lnTo>
                    <a:pt x="10403" y="13206"/>
                  </a:lnTo>
                  <a:lnTo>
                    <a:pt x="11052" y="13206"/>
                  </a:lnTo>
                  <a:lnTo>
                    <a:pt x="11195" y="13269"/>
                  </a:lnTo>
                  <a:lnTo>
                    <a:pt x="11448" y="13269"/>
                  </a:lnTo>
                  <a:lnTo>
                    <a:pt x="11590" y="13206"/>
                  </a:lnTo>
                  <a:lnTo>
                    <a:pt x="11986" y="13206"/>
                  </a:lnTo>
                  <a:lnTo>
                    <a:pt x="12145" y="13285"/>
                  </a:lnTo>
                  <a:lnTo>
                    <a:pt x="12398" y="13206"/>
                  </a:lnTo>
                  <a:lnTo>
                    <a:pt x="12493" y="13269"/>
                  </a:lnTo>
                  <a:lnTo>
                    <a:pt x="12635" y="13206"/>
                  </a:lnTo>
                  <a:lnTo>
                    <a:pt x="15359" y="13206"/>
                  </a:lnTo>
                  <a:cubicBezTo>
                    <a:pt x="15391" y="13190"/>
                    <a:pt x="15406" y="13190"/>
                    <a:pt x="15422" y="13174"/>
                  </a:cubicBezTo>
                  <a:lnTo>
                    <a:pt x="15501" y="13127"/>
                  </a:lnTo>
                  <a:lnTo>
                    <a:pt x="15660" y="13206"/>
                  </a:lnTo>
                  <a:lnTo>
                    <a:pt x="16135" y="13206"/>
                  </a:lnTo>
                  <a:lnTo>
                    <a:pt x="16578" y="13349"/>
                  </a:lnTo>
                  <a:lnTo>
                    <a:pt x="17227" y="13349"/>
                  </a:lnTo>
                  <a:lnTo>
                    <a:pt x="17354" y="13269"/>
                  </a:lnTo>
                  <a:lnTo>
                    <a:pt x="17797" y="13269"/>
                  </a:lnTo>
                  <a:lnTo>
                    <a:pt x="18098" y="13190"/>
                  </a:lnTo>
                  <a:lnTo>
                    <a:pt x="18256" y="13269"/>
                  </a:lnTo>
                  <a:lnTo>
                    <a:pt x="18510" y="13269"/>
                  </a:lnTo>
                  <a:lnTo>
                    <a:pt x="18652" y="13349"/>
                  </a:lnTo>
                  <a:lnTo>
                    <a:pt x="18779" y="13269"/>
                  </a:lnTo>
                  <a:cubicBezTo>
                    <a:pt x="18793" y="13268"/>
                    <a:pt x="18807" y="13267"/>
                    <a:pt x="18819" y="13267"/>
                  </a:cubicBezTo>
                  <a:cubicBezTo>
                    <a:pt x="18943" y="13267"/>
                    <a:pt x="18975" y="13333"/>
                    <a:pt x="19032" y="13333"/>
                  </a:cubicBezTo>
                  <a:lnTo>
                    <a:pt x="20441" y="13333"/>
                  </a:lnTo>
                  <a:lnTo>
                    <a:pt x="20695" y="13254"/>
                  </a:lnTo>
                  <a:cubicBezTo>
                    <a:pt x="20774" y="13301"/>
                    <a:pt x="20821" y="13317"/>
                    <a:pt x="20901" y="13349"/>
                  </a:cubicBezTo>
                  <a:lnTo>
                    <a:pt x="21407" y="13349"/>
                  </a:lnTo>
                  <a:lnTo>
                    <a:pt x="21534" y="13412"/>
                  </a:lnTo>
                  <a:lnTo>
                    <a:pt x="21661" y="13349"/>
                  </a:lnTo>
                  <a:lnTo>
                    <a:pt x="22057" y="13349"/>
                  </a:lnTo>
                  <a:lnTo>
                    <a:pt x="22183" y="13412"/>
                  </a:lnTo>
                  <a:lnTo>
                    <a:pt x="22310" y="13349"/>
                  </a:lnTo>
                  <a:lnTo>
                    <a:pt x="23117" y="13349"/>
                  </a:lnTo>
                  <a:lnTo>
                    <a:pt x="23212" y="13412"/>
                  </a:lnTo>
                  <a:lnTo>
                    <a:pt x="23767" y="13412"/>
                  </a:lnTo>
                  <a:lnTo>
                    <a:pt x="23877" y="13349"/>
                  </a:lnTo>
                  <a:lnTo>
                    <a:pt x="24590" y="13349"/>
                  </a:lnTo>
                  <a:cubicBezTo>
                    <a:pt x="24637" y="13349"/>
                    <a:pt x="24669" y="13349"/>
                    <a:pt x="24701" y="13364"/>
                  </a:cubicBezTo>
                  <a:lnTo>
                    <a:pt x="24796" y="13412"/>
                  </a:lnTo>
                  <a:lnTo>
                    <a:pt x="24938" y="13349"/>
                  </a:lnTo>
                  <a:lnTo>
                    <a:pt x="26237" y="13349"/>
                  </a:lnTo>
                  <a:lnTo>
                    <a:pt x="26347" y="13412"/>
                  </a:lnTo>
                  <a:lnTo>
                    <a:pt x="28089" y="13412"/>
                  </a:lnTo>
                  <a:lnTo>
                    <a:pt x="28184" y="13349"/>
                  </a:lnTo>
                  <a:lnTo>
                    <a:pt x="28327" y="13412"/>
                  </a:lnTo>
                  <a:lnTo>
                    <a:pt x="28738" y="13412"/>
                  </a:lnTo>
                  <a:lnTo>
                    <a:pt x="28849" y="13349"/>
                  </a:lnTo>
                  <a:lnTo>
                    <a:pt x="29625" y="13349"/>
                  </a:lnTo>
                  <a:lnTo>
                    <a:pt x="29815" y="13269"/>
                  </a:lnTo>
                  <a:lnTo>
                    <a:pt x="30021" y="13349"/>
                  </a:lnTo>
                  <a:cubicBezTo>
                    <a:pt x="30116" y="13222"/>
                    <a:pt x="30401" y="13333"/>
                    <a:pt x="30512" y="13222"/>
                  </a:cubicBezTo>
                  <a:cubicBezTo>
                    <a:pt x="30575" y="13206"/>
                    <a:pt x="30638" y="13206"/>
                    <a:pt x="30702" y="13206"/>
                  </a:cubicBezTo>
                  <a:lnTo>
                    <a:pt x="30892" y="13206"/>
                  </a:lnTo>
                  <a:cubicBezTo>
                    <a:pt x="30908" y="13206"/>
                    <a:pt x="30939" y="13206"/>
                    <a:pt x="30955" y="13222"/>
                  </a:cubicBezTo>
                  <a:lnTo>
                    <a:pt x="31050" y="13269"/>
                  </a:lnTo>
                  <a:cubicBezTo>
                    <a:pt x="31090" y="13279"/>
                    <a:pt x="31132" y="13285"/>
                    <a:pt x="31174" y="13285"/>
                  </a:cubicBezTo>
                  <a:cubicBezTo>
                    <a:pt x="31265" y="13285"/>
                    <a:pt x="31359" y="13260"/>
                    <a:pt x="31446" y="13206"/>
                  </a:cubicBezTo>
                  <a:lnTo>
                    <a:pt x="32079" y="13206"/>
                  </a:lnTo>
                  <a:cubicBezTo>
                    <a:pt x="32095" y="13206"/>
                    <a:pt x="32111" y="13190"/>
                    <a:pt x="32143" y="13190"/>
                  </a:cubicBezTo>
                  <a:lnTo>
                    <a:pt x="32222" y="13127"/>
                  </a:lnTo>
                  <a:lnTo>
                    <a:pt x="33140" y="13127"/>
                  </a:lnTo>
                  <a:cubicBezTo>
                    <a:pt x="33219" y="13079"/>
                    <a:pt x="33314" y="13064"/>
                    <a:pt x="33409" y="13048"/>
                  </a:cubicBezTo>
                  <a:cubicBezTo>
                    <a:pt x="33520" y="13032"/>
                    <a:pt x="33568" y="12953"/>
                    <a:pt x="33694" y="12921"/>
                  </a:cubicBezTo>
                  <a:lnTo>
                    <a:pt x="33773" y="13048"/>
                  </a:lnTo>
                  <a:lnTo>
                    <a:pt x="34343" y="13048"/>
                  </a:lnTo>
                  <a:lnTo>
                    <a:pt x="34581" y="12921"/>
                  </a:lnTo>
                  <a:lnTo>
                    <a:pt x="35103" y="12921"/>
                  </a:lnTo>
                  <a:cubicBezTo>
                    <a:pt x="35278" y="12842"/>
                    <a:pt x="35388" y="12699"/>
                    <a:pt x="35658" y="12684"/>
                  </a:cubicBezTo>
                  <a:lnTo>
                    <a:pt x="36101" y="12414"/>
                  </a:lnTo>
                  <a:lnTo>
                    <a:pt x="36338" y="12383"/>
                  </a:lnTo>
                  <a:cubicBezTo>
                    <a:pt x="36307" y="12304"/>
                    <a:pt x="36085" y="12272"/>
                    <a:pt x="36275" y="12177"/>
                  </a:cubicBezTo>
                  <a:lnTo>
                    <a:pt x="36275" y="12177"/>
                  </a:lnTo>
                  <a:lnTo>
                    <a:pt x="36402" y="12240"/>
                  </a:lnTo>
                  <a:cubicBezTo>
                    <a:pt x="36576" y="12209"/>
                    <a:pt x="36576" y="12098"/>
                    <a:pt x="36671" y="12034"/>
                  </a:cubicBezTo>
                  <a:lnTo>
                    <a:pt x="36798" y="12177"/>
                  </a:lnTo>
                  <a:lnTo>
                    <a:pt x="36940" y="12177"/>
                  </a:lnTo>
                  <a:cubicBezTo>
                    <a:pt x="37003" y="12129"/>
                    <a:pt x="37051" y="12066"/>
                    <a:pt x="37130" y="11987"/>
                  </a:cubicBezTo>
                  <a:lnTo>
                    <a:pt x="37130" y="11860"/>
                  </a:lnTo>
                  <a:lnTo>
                    <a:pt x="37257" y="11781"/>
                  </a:lnTo>
                  <a:lnTo>
                    <a:pt x="37130" y="11718"/>
                  </a:lnTo>
                  <a:cubicBezTo>
                    <a:pt x="37067" y="11623"/>
                    <a:pt x="37241" y="11607"/>
                    <a:pt x="37273" y="11512"/>
                  </a:cubicBezTo>
                  <a:lnTo>
                    <a:pt x="37273" y="11211"/>
                  </a:lnTo>
                  <a:lnTo>
                    <a:pt x="37399" y="11084"/>
                  </a:lnTo>
                  <a:cubicBezTo>
                    <a:pt x="37352" y="11005"/>
                    <a:pt x="37209" y="10989"/>
                    <a:pt x="37257" y="10910"/>
                  </a:cubicBezTo>
                  <a:lnTo>
                    <a:pt x="37399" y="10831"/>
                  </a:lnTo>
                  <a:lnTo>
                    <a:pt x="37399" y="10689"/>
                  </a:lnTo>
                  <a:lnTo>
                    <a:pt x="37273" y="10609"/>
                  </a:lnTo>
                  <a:lnTo>
                    <a:pt x="37383" y="10530"/>
                  </a:lnTo>
                  <a:lnTo>
                    <a:pt x="37383" y="10388"/>
                  </a:lnTo>
                  <a:lnTo>
                    <a:pt x="37288" y="10324"/>
                  </a:lnTo>
                  <a:lnTo>
                    <a:pt x="37542" y="10055"/>
                  </a:lnTo>
                  <a:lnTo>
                    <a:pt x="37399" y="9960"/>
                  </a:lnTo>
                  <a:lnTo>
                    <a:pt x="37526" y="9881"/>
                  </a:lnTo>
                  <a:lnTo>
                    <a:pt x="37273" y="9834"/>
                  </a:lnTo>
                  <a:cubicBezTo>
                    <a:pt x="37273" y="9754"/>
                    <a:pt x="37257" y="9675"/>
                    <a:pt x="37257" y="9596"/>
                  </a:cubicBezTo>
                  <a:lnTo>
                    <a:pt x="37146" y="9533"/>
                  </a:lnTo>
                  <a:lnTo>
                    <a:pt x="37146" y="9390"/>
                  </a:lnTo>
                  <a:cubicBezTo>
                    <a:pt x="37241" y="9295"/>
                    <a:pt x="37447" y="9232"/>
                    <a:pt x="37526" y="9153"/>
                  </a:cubicBezTo>
                  <a:cubicBezTo>
                    <a:pt x="37510" y="9042"/>
                    <a:pt x="37383" y="9026"/>
                    <a:pt x="37336" y="8979"/>
                  </a:cubicBezTo>
                  <a:lnTo>
                    <a:pt x="37035" y="8963"/>
                  </a:lnTo>
                  <a:cubicBezTo>
                    <a:pt x="36988" y="8915"/>
                    <a:pt x="36893" y="8915"/>
                    <a:pt x="36893" y="8852"/>
                  </a:cubicBezTo>
                  <a:cubicBezTo>
                    <a:pt x="36931" y="8831"/>
                    <a:pt x="36964" y="8823"/>
                    <a:pt x="36995" y="8823"/>
                  </a:cubicBezTo>
                  <a:cubicBezTo>
                    <a:pt x="37086" y="8823"/>
                    <a:pt x="37157" y="8892"/>
                    <a:pt x="37287" y="8892"/>
                  </a:cubicBezTo>
                  <a:cubicBezTo>
                    <a:pt x="37311" y="8892"/>
                    <a:pt x="37338" y="8889"/>
                    <a:pt x="37368" y="8884"/>
                  </a:cubicBezTo>
                  <a:lnTo>
                    <a:pt x="37510" y="8741"/>
                  </a:lnTo>
                  <a:lnTo>
                    <a:pt x="37510" y="8567"/>
                  </a:lnTo>
                  <a:lnTo>
                    <a:pt x="37368" y="8488"/>
                  </a:lnTo>
                  <a:lnTo>
                    <a:pt x="37368" y="8187"/>
                  </a:lnTo>
                  <a:cubicBezTo>
                    <a:pt x="37368" y="8187"/>
                    <a:pt x="37352" y="8171"/>
                    <a:pt x="37320" y="8171"/>
                  </a:cubicBezTo>
                  <a:lnTo>
                    <a:pt x="37067" y="8298"/>
                  </a:lnTo>
                  <a:lnTo>
                    <a:pt x="36734" y="8203"/>
                  </a:lnTo>
                  <a:cubicBezTo>
                    <a:pt x="36734" y="7949"/>
                    <a:pt x="36734" y="7949"/>
                    <a:pt x="36829" y="7870"/>
                  </a:cubicBezTo>
                  <a:cubicBezTo>
                    <a:pt x="36861" y="7949"/>
                    <a:pt x="36877" y="8013"/>
                    <a:pt x="36893" y="8092"/>
                  </a:cubicBezTo>
                  <a:lnTo>
                    <a:pt x="37209" y="8092"/>
                  </a:lnTo>
                  <a:lnTo>
                    <a:pt x="37383" y="7997"/>
                  </a:lnTo>
                  <a:cubicBezTo>
                    <a:pt x="37415" y="7902"/>
                    <a:pt x="37336" y="7886"/>
                    <a:pt x="37288" y="7838"/>
                  </a:cubicBezTo>
                  <a:cubicBezTo>
                    <a:pt x="37257" y="7807"/>
                    <a:pt x="37241" y="7775"/>
                    <a:pt x="37225" y="7743"/>
                  </a:cubicBezTo>
                  <a:lnTo>
                    <a:pt x="36972" y="7696"/>
                  </a:lnTo>
                  <a:lnTo>
                    <a:pt x="37257" y="7617"/>
                  </a:lnTo>
                  <a:lnTo>
                    <a:pt x="37257" y="7363"/>
                  </a:lnTo>
                  <a:cubicBezTo>
                    <a:pt x="37257" y="7348"/>
                    <a:pt x="37241" y="7316"/>
                    <a:pt x="37225" y="7300"/>
                  </a:cubicBezTo>
                  <a:lnTo>
                    <a:pt x="37130" y="7253"/>
                  </a:lnTo>
                  <a:lnTo>
                    <a:pt x="37130" y="7031"/>
                  </a:lnTo>
                  <a:lnTo>
                    <a:pt x="37257" y="6952"/>
                  </a:lnTo>
                  <a:lnTo>
                    <a:pt x="37051" y="6841"/>
                  </a:lnTo>
                  <a:lnTo>
                    <a:pt x="36924" y="6999"/>
                  </a:lnTo>
                  <a:cubicBezTo>
                    <a:pt x="36897" y="6995"/>
                    <a:pt x="36869" y="6994"/>
                    <a:pt x="36841" y="6994"/>
                  </a:cubicBezTo>
                  <a:cubicBezTo>
                    <a:pt x="36814" y="6994"/>
                    <a:pt x="36787" y="6995"/>
                    <a:pt x="36760" y="6995"/>
                  </a:cubicBezTo>
                  <a:cubicBezTo>
                    <a:pt x="36707" y="6995"/>
                    <a:pt x="36655" y="6991"/>
                    <a:pt x="36608" y="6968"/>
                  </a:cubicBezTo>
                  <a:lnTo>
                    <a:pt x="36861" y="6888"/>
                  </a:lnTo>
                  <a:lnTo>
                    <a:pt x="36861" y="6809"/>
                  </a:lnTo>
                  <a:lnTo>
                    <a:pt x="36592" y="6746"/>
                  </a:lnTo>
                  <a:cubicBezTo>
                    <a:pt x="36608" y="6698"/>
                    <a:pt x="36639" y="6667"/>
                    <a:pt x="36639" y="6651"/>
                  </a:cubicBezTo>
                  <a:cubicBezTo>
                    <a:pt x="36669" y="6641"/>
                    <a:pt x="36701" y="6636"/>
                    <a:pt x="36733" y="6636"/>
                  </a:cubicBezTo>
                  <a:cubicBezTo>
                    <a:pt x="36803" y="6636"/>
                    <a:pt x="36875" y="6660"/>
                    <a:pt x="36940" y="6714"/>
                  </a:cubicBezTo>
                  <a:cubicBezTo>
                    <a:pt x="36964" y="6705"/>
                    <a:pt x="36991" y="6702"/>
                    <a:pt x="37021" y="6702"/>
                  </a:cubicBezTo>
                  <a:cubicBezTo>
                    <a:pt x="37053" y="6702"/>
                    <a:pt x="37087" y="6705"/>
                    <a:pt x="37121" y="6705"/>
                  </a:cubicBezTo>
                  <a:cubicBezTo>
                    <a:pt x="37163" y="6705"/>
                    <a:pt x="37204" y="6701"/>
                    <a:pt x="37241" y="6683"/>
                  </a:cubicBezTo>
                  <a:cubicBezTo>
                    <a:pt x="37241" y="6651"/>
                    <a:pt x="37257" y="6603"/>
                    <a:pt x="37225" y="6588"/>
                  </a:cubicBezTo>
                  <a:cubicBezTo>
                    <a:pt x="37098" y="6540"/>
                    <a:pt x="37130" y="6461"/>
                    <a:pt x="37130" y="6382"/>
                  </a:cubicBezTo>
                  <a:cubicBezTo>
                    <a:pt x="37114" y="6382"/>
                    <a:pt x="37083" y="6366"/>
                    <a:pt x="37051" y="6350"/>
                  </a:cubicBezTo>
                  <a:lnTo>
                    <a:pt x="36908" y="6413"/>
                  </a:lnTo>
                  <a:cubicBezTo>
                    <a:pt x="36891" y="6411"/>
                    <a:pt x="36873" y="6410"/>
                    <a:pt x="36855" y="6410"/>
                  </a:cubicBezTo>
                  <a:cubicBezTo>
                    <a:pt x="36811" y="6410"/>
                    <a:pt x="36767" y="6416"/>
                    <a:pt x="36726" y="6416"/>
                  </a:cubicBezTo>
                  <a:cubicBezTo>
                    <a:pt x="36682" y="6416"/>
                    <a:pt x="36642" y="6409"/>
                    <a:pt x="36608" y="6382"/>
                  </a:cubicBezTo>
                  <a:lnTo>
                    <a:pt x="36861" y="6303"/>
                  </a:lnTo>
                  <a:cubicBezTo>
                    <a:pt x="36956" y="6208"/>
                    <a:pt x="36560" y="6160"/>
                    <a:pt x="36813" y="6049"/>
                  </a:cubicBezTo>
                  <a:lnTo>
                    <a:pt x="36813" y="6049"/>
                  </a:lnTo>
                  <a:lnTo>
                    <a:pt x="36972" y="6065"/>
                  </a:lnTo>
                  <a:lnTo>
                    <a:pt x="37035" y="6271"/>
                  </a:lnTo>
                  <a:cubicBezTo>
                    <a:pt x="37083" y="6255"/>
                    <a:pt x="37114" y="6239"/>
                    <a:pt x="37114" y="6239"/>
                  </a:cubicBezTo>
                  <a:cubicBezTo>
                    <a:pt x="37114" y="6223"/>
                    <a:pt x="37130" y="6192"/>
                    <a:pt x="37130" y="6176"/>
                  </a:cubicBezTo>
                  <a:lnTo>
                    <a:pt x="37130" y="5859"/>
                  </a:lnTo>
                  <a:cubicBezTo>
                    <a:pt x="37079" y="5831"/>
                    <a:pt x="37037" y="5821"/>
                    <a:pt x="37001" y="5821"/>
                  </a:cubicBezTo>
                  <a:cubicBezTo>
                    <a:pt x="36915" y="5821"/>
                    <a:pt x="36860" y="5880"/>
                    <a:pt x="36782" y="5891"/>
                  </a:cubicBezTo>
                  <a:cubicBezTo>
                    <a:pt x="36703" y="5828"/>
                    <a:pt x="36750" y="5764"/>
                    <a:pt x="36703" y="5685"/>
                  </a:cubicBezTo>
                  <a:lnTo>
                    <a:pt x="36718" y="5685"/>
                  </a:lnTo>
                  <a:cubicBezTo>
                    <a:pt x="36655" y="5653"/>
                    <a:pt x="36608" y="5606"/>
                    <a:pt x="36592" y="5558"/>
                  </a:cubicBezTo>
                  <a:lnTo>
                    <a:pt x="36148" y="5511"/>
                  </a:lnTo>
                  <a:cubicBezTo>
                    <a:pt x="36370" y="5463"/>
                    <a:pt x="36513" y="5432"/>
                    <a:pt x="36655" y="5400"/>
                  </a:cubicBezTo>
                  <a:cubicBezTo>
                    <a:pt x="36671" y="5400"/>
                    <a:pt x="36703" y="5400"/>
                    <a:pt x="36734" y="5416"/>
                  </a:cubicBezTo>
                  <a:cubicBezTo>
                    <a:pt x="36782" y="5495"/>
                    <a:pt x="36734" y="5590"/>
                    <a:pt x="36718" y="5685"/>
                  </a:cubicBezTo>
                  <a:cubicBezTo>
                    <a:pt x="36798" y="5701"/>
                    <a:pt x="36877" y="5717"/>
                    <a:pt x="36956" y="5748"/>
                  </a:cubicBezTo>
                  <a:lnTo>
                    <a:pt x="37146" y="5653"/>
                  </a:lnTo>
                  <a:cubicBezTo>
                    <a:pt x="37146" y="5606"/>
                    <a:pt x="37193" y="5527"/>
                    <a:pt x="37146" y="5511"/>
                  </a:cubicBezTo>
                  <a:cubicBezTo>
                    <a:pt x="37019" y="5448"/>
                    <a:pt x="37035" y="5337"/>
                    <a:pt x="36893" y="5289"/>
                  </a:cubicBezTo>
                  <a:lnTo>
                    <a:pt x="37019" y="5194"/>
                  </a:lnTo>
                  <a:lnTo>
                    <a:pt x="37019" y="5004"/>
                  </a:lnTo>
                  <a:lnTo>
                    <a:pt x="37130" y="4925"/>
                  </a:lnTo>
                  <a:lnTo>
                    <a:pt x="37003" y="4830"/>
                  </a:lnTo>
                  <a:lnTo>
                    <a:pt x="37003" y="4260"/>
                  </a:lnTo>
                  <a:cubicBezTo>
                    <a:pt x="36956" y="4118"/>
                    <a:pt x="36782" y="4102"/>
                    <a:pt x="36750" y="4007"/>
                  </a:cubicBezTo>
                  <a:lnTo>
                    <a:pt x="36893" y="3896"/>
                  </a:lnTo>
                  <a:lnTo>
                    <a:pt x="36893" y="3437"/>
                  </a:lnTo>
                  <a:cubicBezTo>
                    <a:pt x="36893" y="3421"/>
                    <a:pt x="36861" y="3389"/>
                    <a:pt x="36845" y="3373"/>
                  </a:cubicBezTo>
                  <a:lnTo>
                    <a:pt x="36766" y="3326"/>
                  </a:lnTo>
                  <a:lnTo>
                    <a:pt x="36924" y="3215"/>
                  </a:lnTo>
                  <a:lnTo>
                    <a:pt x="36750" y="3088"/>
                  </a:lnTo>
                  <a:lnTo>
                    <a:pt x="36750" y="2851"/>
                  </a:lnTo>
                  <a:cubicBezTo>
                    <a:pt x="36703" y="2772"/>
                    <a:pt x="36655" y="2708"/>
                    <a:pt x="36608" y="2645"/>
                  </a:cubicBezTo>
                  <a:cubicBezTo>
                    <a:pt x="36592" y="2629"/>
                    <a:pt x="36528" y="2629"/>
                    <a:pt x="36497" y="2629"/>
                  </a:cubicBezTo>
                  <a:cubicBezTo>
                    <a:pt x="36497" y="2634"/>
                    <a:pt x="36497" y="2640"/>
                    <a:pt x="36497" y="2645"/>
                  </a:cubicBezTo>
                  <a:lnTo>
                    <a:pt x="36497" y="2645"/>
                  </a:lnTo>
                  <a:cubicBezTo>
                    <a:pt x="36481" y="2566"/>
                    <a:pt x="36592" y="2566"/>
                    <a:pt x="36623" y="2518"/>
                  </a:cubicBezTo>
                  <a:lnTo>
                    <a:pt x="36623" y="2376"/>
                  </a:lnTo>
                  <a:cubicBezTo>
                    <a:pt x="36528" y="2360"/>
                    <a:pt x="36449" y="2328"/>
                    <a:pt x="36354" y="2297"/>
                  </a:cubicBezTo>
                  <a:cubicBezTo>
                    <a:pt x="36291" y="2249"/>
                    <a:pt x="36117" y="2297"/>
                    <a:pt x="36101" y="2186"/>
                  </a:cubicBezTo>
                  <a:cubicBezTo>
                    <a:pt x="36117" y="2186"/>
                    <a:pt x="36148" y="2123"/>
                    <a:pt x="36180" y="2123"/>
                  </a:cubicBezTo>
                  <a:cubicBezTo>
                    <a:pt x="36259" y="2123"/>
                    <a:pt x="36338" y="2107"/>
                    <a:pt x="36402" y="2075"/>
                  </a:cubicBezTo>
                  <a:cubicBezTo>
                    <a:pt x="36481" y="2043"/>
                    <a:pt x="36560" y="2028"/>
                    <a:pt x="36639" y="2028"/>
                  </a:cubicBezTo>
                  <a:lnTo>
                    <a:pt x="36497" y="1948"/>
                  </a:lnTo>
                  <a:lnTo>
                    <a:pt x="36639" y="1853"/>
                  </a:lnTo>
                  <a:lnTo>
                    <a:pt x="36592" y="1758"/>
                  </a:lnTo>
                  <a:lnTo>
                    <a:pt x="36323" y="1758"/>
                  </a:lnTo>
                  <a:lnTo>
                    <a:pt x="36180" y="1695"/>
                  </a:lnTo>
                  <a:lnTo>
                    <a:pt x="35895" y="1838"/>
                  </a:lnTo>
                  <a:cubicBezTo>
                    <a:pt x="35863" y="1790"/>
                    <a:pt x="35832" y="1743"/>
                    <a:pt x="35800" y="1695"/>
                  </a:cubicBezTo>
                  <a:cubicBezTo>
                    <a:pt x="35768" y="1663"/>
                    <a:pt x="35721" y="1616"/>
                    <a:pt x="35626" y="1537"/>
                  </a:cubicBezTo>
                  <a:lnTo>
                    <a:pt x="35388" y="1394"/>
                  </a:lnTo>
                  <a:lnTo>
                    <a:pt x="35246" y="1473"/>
                  </a:lnTo>
                  <a:cubicBezTo>
                    <a:pt x="35214" y="1442"/>
                    <a:pt x="35198" y="1394"/>
                    <a:pt x="35183" y="1378"/>
                  </a:cubicBezTo>
                  <a:lnTo>
                    <a:pt x="34597" y="1046"/>
                  </a:lnTo>
                  <a:lnTo>
                    <a:pt x="34328" y="967"/>
                  </a:lnTo>
                  <a:lnTo>
                    <a:pt x="34201" y="1093"/>
                  </a:lnTo>
                  <a:cubicBezTo>
                    <a:pt x="34106" y="1046"/>
                    <a:pt x="34169" y="983"/>
                    <a:pt x="34138" y="919"/>
                  </a:cubicBezTo>
                  <a:lnTo>
                    <a:pt x="33948" y="824"/>
                  </a:lnTo>
                  <a:lnTo>
                    <a:pt x="33821" y="872"/>
                  </a:lnTo>
                  <a:lnTo>
                    <a:pt x="33536" y="729"/>
                  </a:lnTo>
                  <a:lnTo>
                    <a:pt x="33473" y="840"/>
                  </a:lnTo>
                  <a:lnTo>
                    <a:pt x="33615" y="919"/>
                  </a:lnTo>
                  <a:cubicBezTo>
                    <a:pt x="33552" y="935"/>
                    <a:pt x="33473" y="951"/>
                    <a:pt x="33393" y="967"/>
                  </a:cubicBezTo>
                  <a:cubicBezTo>
                    <a:pt x="33330" y="1014"/>
                    <a:pt x="33251" y="1030"/>
                    <a:pt x="33172" y="1030"/>
                  </a:cubicBezTo>
                  <a:cubicBezTo>
                    <a:pt x="33061" y="951"/>
                    <a:pt x="32776" y="967"/>
                    <a:pt x="32728" y="824"/>
                  </a:cubicBezTo>
                  <a:lnTo>
                    <a:pt x="32982" y="777"/>
                  </a:lnTo>
                  <a:lnTo>
                    <a:pt x="32443" y="634"/>
                  </a:lnTo>
                  <a:lnTo>
                    <a:pt x="32570" y="555"/>
                  </a:lnTo>
                  <a:cubicBezTo>
                    <a:pt x="32526" y="529"/>
                    <a:pt x="32483" y="517"/>
                    <a:pt x="32439" y="517"/>
                  </a:cubicBezTo>
                  <a:cubicBezTo>
                    <a:pt x="32404" y="517"/>
                    <a:pt x="32368" y="525"/>
                    <a:pt x="32333" y="539"/>
                  </a:cubicBezTo>
                  <a:cubicBezTo>
                    <a:pt x="32301" y="587"/>
                    <a:pt x="32285" y="618"/>
                    <a:pt x="32253" y="666"/>
                  </a:cubicBezTo>
                  <a:lnTo>
                    <a:pt x="31462" y="666"/>
                  </a:lnTo>
                  <a:cubicBezTo>
                    <a:pt x="31446" y="666"/>
                    <a:pt x="31430" y="650"/>
                    <a:pt x="31414" y="634"/>
                  </a:cubicBezTo>
                  <a:cubicBezTo>
                    <a:pt x="31430" y="587"/>
                    <a:pt x="31525" y="603"/>
                    <a:pt x="31588" y="587"/>
                  </a:cubicBezTo>
                  <a:cubicBezTo>
                    <a:pt x="31715" y="555"/>
                    <a:pt x="31747" y="476"/>
                    <a:pt x="31873" y="460"/>
                  </a:cubicBezTo>
                  <a:lnTo>
                    <a:pt x="31984" y="523"/>
                  </a:lnTo>
                  <a:lnTo>
                    <a:pt x="32206" y="413"/>
                  </a:lnTo>
                  <a:cubicBezTo>
                    <a:pt x="32032" y="270"/>
                    <a:pt x="32412" y="223"/>
                    <a:pt x="32269" y="96"/>
                  </a:cubicBezTo>
                  <a:lnTo>
                    <a:pt x="32095" y="80"/>
                  </a:lnTo>
                  <a:cubicBezTo>
                    <a:pt x="32063" y="112"/>
                    <a:pt x="32048" y="143"/>
                    <a:pt x="32032" y="191"/>
                  </a:cubicBezTo>
                  <a:cubicBezTo>
                    <a:pt x="31801" y="325"/>
                    <a:pt x="31747" y="356"/>
                    <a:pt x="31713" y="356"/>
                  </a:cubicBezTo>
                  <a:cubicBezTo>
                    <a:pt x="31703" y="356"/>
                    <a:pt x="31694" y="353"/>
                    <a:pt x="31683" y="349"/>
                  </a:cubicBezTo>
                  <a:cubicBezTo>
                    <a:pt x="31541" y="254"/>
                    <a:pt x="31905" y="207"/>
                    <a:pt x="31731" y="80"/>
                  </a:cubicBezTo>
                  <a:lnTo>
                    <a:pt x="31193" y="80"/>
                  </a:lnTo>
                  <a:lnTo>
                    <a:pt x="31050" y="17"/>
                  </a:lnTo>
                  <a:lnTo>
                    <a:pt x="30955" y="159"/>
                  </a:lnTo>
                  <a:lnTo>
                    <a:pt x="30528" y="159"/>
                  </a:lnTo>
                  <a:lnTo>
                    <a:pt x="30480" y="80"/>
                  </a:lnTo>
                  <a:lnTo>
                    <a:pt x="30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623710" y="3574928"/>
              <a:ext cx="2189310" cy="89616"/>
            </a:xfrm>
            <a:custGeom>
              <a:avLst/>
              <a:gdLst/>
              <a:ahLst/>
              <a:cxnLst/>
              <a:rect l="l" t="t" r="r" b="b"/>
              <a:pathLst>
                <a:path w="17165" h="1178" extrusionOk="0">
                  <a:moveTo>
                    <a:pt x="2408" y="814"/>
                  </a:moveTo>
                  <a:lnTo>
                    <a:pt x="2503" y="830"/>
                  </a:lnTo>
                  <a:cubicBezTo>
                    <a:pt x="2487" y="845"/>
                    <a:pt x="2455" y="861"/>
                    <a:pt x="2455" y="861"/>
                  </a:cubicBezTo>
                  <a:cubicBezTo>
                    <a:pt x="2424" y="845"/>
                    <a:pt x="2392" y="845"/>
                    <a:pt x="2360" y="830"/>
                  </a:cubicBezTo>
                  <a:lnTo>
                    <a:pt x="2408" y="814"/>
                  </a:lnTo>
                  <a:close/>
                  <a:moveTo>
                    <a:pt x="3199" y="814"/>
                  </a:moveTo>
                  <a:lnTo>
                    <a:pt x="3279" y="830"/>
                  </a:lnTo>
                  <a:cubicBezTo>
                    <a:pt x="3279" y="845"/>
                    <a:pt x="3247" y="861"/>
                    <a:pt x="3247" y="861"/>
                  </a:cubicBezTo>
                  <a:cubicBezTo>
                    <a:pt x="3215" y="845"/>
                    <a:pt x="3184" y="845"/>
                    <a:pt x="3152" y="830"/>
                  </a:cubicBezTo>
                  <a:lnTo>
                    <a:pt x="3199" y="814"/>
                  </a:lnTo>
                  <a:close/>
                  <a:moveTo>
                    <a:pt x="15438" y="0"/>
                  </a:moveTo>
                  <a:cubicBezTo>
                    <a:pt x="15374" y="0"/>
                    <a:pt x="15311" y="5"/>
                    <a:pt x="15249" y="22"/>
                  </a:cubicBezTo>
                  <a:lnTo>
                    <a:pt x="15138" y="70"/>
                  </a:lnTo>
                  <a:lnTo>
                    <a:pt x="14885" y="70"/>
                  </a:lnTo>
                  <a:lnTo>
                    <a:pt x="14742" y="6"/>
                  </a:lnTo>
                  <a:lnTo>
                    <a:pt x="14600" y="6"/>
                  </a:lnTo>
                  <a:lnTo>
                    <a:pt x="14473" y="165"/>
                  </a:lnTo>
                  <a:lnTo>
                    <a:pt x="14140" y="70"/>
                  </a:lnTo>
                  <a:lnTo>
                    <a:pt x="13950" y="133"/>
                  </a:lnTo>
                  <a:lnTo>
                    <a:pt x="13760" y="70"/>
                  </a:lnTo>
                  <a:lnTo>
                    <a:pt x="13555" y="149"/>
                  </a:lnTo>
                  <a:lnTo>
                    <a:pt x="13301" y="149"/>
                  </a:lnTo>
                  <a:lnTo>
                    <a:pt x="13143" y="70"/>
                  </a:lnTo>
                  <a:lnTo>
                    <a:pt x="12905" y="149"/>
                  </a:lnTo>
                  <a:lnTo>
                    <a:pt x="12763" y="70"/>
                  </a:lnTo>
                  <a:cubicBezTo>
                    <a:pt x="12508" y="100"/>
                    <a:pt x="12324" y="229"/>
                    <a:pt x="12063" y="229"/>
                  </a:cubicBezTo>
                  <a:cubicBezTo>
                    <a:pt x="12048" y="229"/>
                    <a:pt x="12034" y="229"/>
                    <a:pt x="12019" y="228"/>
                  </a:cubicBezTo>
                  <a:cubicBezTo>
                    <a:pt x="11939" y="201"/>
                    <a:pt x="11893" y="141"/>
                    <a:pt x="11796" y="141"/>
                  </a:cubicBezTo>
                  <a:cubicBezTo>
                    <a:pt x="11777" y="141"/>
                    <a:pt x="11757" y="144"/>
                    <a:pt x="11734" y="149"/>
                  </a:cubicBezTo>
                  <a:lnTo>
                    <a:pt x="11607" y="291"/>
                  </a:lnTo>
                  <a:cubicBezTo>
                    <a:pt x="11584" y="296"/>
                    <a:pt x="11563" y="299"/>
                    <a:pt x="11544" y="299"/>
                  </a:cubicBezTo>
                  <a:cubicBezTo>
                    <a:pt x="11448" y="299"/>
                    <a:pt x="11404" y="241"/>
                    <a:pt x="11338" y="228"/>
                  </a:cubicBezTo>
                  <a:lnTo>
                    <a:pt x="10942" y="228"/>
                  </a:lnTo>
                  <a:cubicBezTo>
                    <a:pt x="10815" y="275"/>
                    <a:pt x="10768" y="370"/>
                    <a:pt x="10594" y="370"/>
                  </a:cubicBezTo>
                  <a:cubicBezTo>
                    <a:pt x="10467" y="355"/>
                    <a:pt x="10483" y="307"/>
                    <a:pt x="10483" y="260"/>
                  </a:cubicBezTo>
                  <a:lnTo>
                    <a:pt x="10293" y="149"/>
                  </a:lnTo>
                  <a:lnTo>
                    <a:pt x="10024" y="291"/>
                  </a:lnTo>
                  <a:lnTo>
                    <a:pt x="9897" y="228"/>
                  </a:lnTo>
                  <a:lnTo>
                    <a:pt x="9691" y="307"/>
                  </a:lnTo>
                  <a:cubicBezTo>
                    <a:pt x="9606" y="259"/>
                    <a:pt x="9513" y="238"/>
                    <a:pt x="9424" y="238"/>
                  </a:cubicBezTo>
                  <a:cubicBezTo>
                    <a:pt x="9396" y="238"/>
                    <a:pt x="9369" y="240"/>
                    <a:pt x="9343" y="244"/>
                  </a:cubicBezTo>
                  <a:cubicBezTo>
                    <a:pt x="9311" y="291"/>
                    <a:pt x="9279" y="323"/>
                    <a:pt x="9264" y="370"/>
                  </a:cubicBezTo>
                  <a:cubicBezTo>
                    <a:pt x="9121" y="323"/>
                    <a:pt x="9074" y="228"/>
                    <a:pt x="8884" y="228"/>
                  </a:cubicBezTo>
                  <a:lnTo>
                    <a:pt x="8694" y="291"/>
                  </a:lnTo>
                  <a:cubicBezTo>
                    <a:pt x="8622" y="237"/>
                    <a:pt x="8540" y="209"/>
                    <a:pt x="8456" y="209"/>
                  </a:cubicBezTo>
                  <a:cubicBezTo>
                    <a:pt x="8392" y="209"/>
                    <a:pt x="8328" y="225"/>
                    <a:pt x="8266" y="260"/>
                  </a:cubicBezTo>
                  <a:cubicBezTo>
                    <a:pt x="8250" y="307"/>
                    <a:pt x="8234" y="339"/>
                    <a:pt x="8219" y="370"/>
                  </a:cubicBezTo>
                  <a:lnTo>
                    <a:pt x="6635" y="370"/>
                  </a:lnTo>
                  <a:lnTo>
                    <a:pt x="6477" y="434"/>
                  </a:lnTo>
                  <a:lnTo>
                    <a:pt x="6239" y="434"/>
                  </a:lnTo>
                  <a:lnTo>
                    <a:pt x="5954" y="592"/>
                  </a:lnTo>
                  <a:cubicBezTo>
                    <a:pt x="5859" y="545"/>
                    <a:pt x="5812" y="465"/>
                    <a:pt x="5685" y="450"/>
                  </a:cubicBezTo>
                  <a:lnTo>
                    <a:pt x="5448" y="592"/>
                  </a:lnTo>
                  <a:lnTo>
                    <a:pt x="5305" y="513"/>
                  </a:lnTo>
                  <a:lnTo>
                    <a:pt x="4957" y="513"/>
                  </a:lnTo>
                  <a:lnTo>
                    <a:pt x="4593" y="624"/>
                  </a:lnTo>
                  <a:cubicBezTo>
                    <a:pt x="4577" y="655"/>
                    <a:pt x="4624" y="719"/>
                    <a:pt x="4514" y="719"/>
                  </a:cubicBezTo>
                  <a:lnTo>
                    <a:pt x="4276" y="592"/>
                  </a:lnTo>
                  <a:lnTo>
                    <a:pt x="3991" y="592"/>
                  </a:lnTo>
                  <a:lnTo>
                    <a:pt x="3880" y="655"/>
                  </a:lnTo>
                  <a:lnTo>
                    <a:pt x="3611" y="655"/>
                  </a:lnTo>
                  <a:cubicBezTo>
                    <a:pt x="3547" y="630"/>
                    <a:pt x="3504" y="583"/>
                    <a:pt x="3422" y="583"/>
                  </a:cubicBezTo>
                  <a:cubicBezTo>
                    <a:pt x="3403" y="583"/>
                    <a:pt x="3382" y="586"/>
                    <a:pt x="3358" y="592"/>
                  </a:cubicBezTo>
                  <a:lnTo>
                    <a:pt x="3215" y="655"/>
                  </a:lnTo>
                  <a:lnTo>
                    <a:pt x="2819" y="655"/>
                  </a:lnTo>
                  <a:cubicBezTo>
                    <a:pt x="2759" y="607"/>
                    <a:pt x="2680" y="586"/>
                    <a:pt x="2604" y="586"/>
                  </a:cubicBezTo>
                  <a:cubicBezTo>
                    <a:pt x="2580" y="586"/>
                    <a:pt x="2557" y="588"/>
                    <a:pt x="2534" y="592"/>
                  </a:cubicBezTo>
                  <a:lnTo>
                    <a:pt x="2297" y="735"/>
                  </a:lnTo>
                  <a:lnTo>
                    <a:pt x="2170" y="655"/>
                  </a:lnTo>
                  <a:lnTo>
                    <a:pt x="1648" y="655"/>
                  </a:lnTo>
                  <a:lnTo>
                    <a:pt x="1505" y="735"/>
                  </a:lnTo>
                  <a:lnTo>
                    <a:pt x="1252" y="735"/>
                  </a:lnTo>
                  <a:lnTo>
                    <a:pt x="1109" y="814"/>
                  </a:lnTo>
                  <a:lnTo>
                    <a:pt x="207" y="814"/>
                  </a:lnTo>
                  <a:lnTo>
                    <a:pt x="1" y="909"/>
                  </a:lnTo>
                  <a:lnTo>
                    <a:pt x="128" y="988"/>
                  </a:lnTo>
                  <a:lnTo>
                    <a:pt x="17" y="1067"/>
                  </a:lnTo>
                  <a:lnTo>
                    <a:pt x="207" y="1178"/>
                  </a:lnTo>
                  <a:lnTo>
                    <a:pt x="650" y="1178"/>
                  </a:lnTo>
                  <a:lnTo>
                    <a:pt x="856" y="1020"/>
                  </a:lnTo>
                  <a:lnTo>
                    <a:pt x="1268" y="1020"/>
                  </a:lnTo>
                  <a:lnTo>
                    <a:pt x="1378" y="972"/>
                  </a:lnTo>
                  <a:lnTo>
                    <a:pt x="1648" y="1035"/>
                  </a:lnTo>
                  <a:lnTo>
                    <a:pt x="1869" y="877"/>
                  </a:lnTo>
                  <a:lnTo>
                    <a:pt x="2218" y="877"/>
                  </a:lnTo>
                  <a:lnTo>
                    <a:pt x="2439" y="1035"/>
                  </a:lnTo>
                  <a:lnTo>
                    <a:pt x="2835" y="1035"/>
                  </a:lnTo>
                  <a:lnTo>
                    <a:pt x="2946" y="1083"/>
                  </a:lnTo>
                  <a:cubicBezTo>
                    <a:pt x="3134" y="1043"/>
                    <a:pt x="3299" y="946"/>
                    <a:pt x="3518" y="946"/>
                  </a:cubicBezTo>
                  <a:cubicBezTo>
                    <a:pt x="3557" y="946"/>
                    <a:pt x="3599" y="949"/>
                    <a:pt x="3643" y="956"/>
                  </a:cubicBezTo>
                  <a:cubicBezTo>
                    <a:pt x="3722" y="1020"/>
                    <a:pt x="3643" y="1099"/>
                    <a:pt x="3817" y="1099"/>
                  </a:cubicBezTo>
                  <a:lnTo>
                    <a:pt x="3959" y="956"/>
                  </a:lnTo>
                  <a:cubicBezTo>
                    <a:pt x="3959" y="940"/>
                    <a:pt x="3912" y="877"/>
                    <a:pt x="3991" y="814"/>
                  </a:cubicBezTo>
                  <a:lnTo>
                    <a:pt x="4165" y="877"/>
                  </a:lnTo>
                  <a:lnTo>
                    <a:pt x="4719" y="877"/>
                  </a:lnTo>
                  <a:cubicBezTo>
                    <a:pt x="4704" y="798"/>
                    <a:pt x="4846" y="782"/>
                    <a:pt x="4909" y="719"/>
                  </a:cubicBezTo>
                  <a:lnTo>
                    <a:pt x="5052" y="798"/>
                  </a:lnTo>
                  <a:cubicBezTo>
                    <a:pt x="5094" y="803"/>
                    <a:pt x="5135" y="804"/>
                    <a:pt x="5177" y="804"/>
                  </a:cubicBezTo>
                  <a:cubicBezTo>
                    <a:pt x="5278" y="804"/>
                    <a:pt x="5379" y="793"/>
                    <a:pt x="5479" y="782"/>
                  </a:cubicBezTo>
                  <a:cubicBezTo>
                    <a:pt x="5511" y="735"/>
                    <a:pt x="5527" y="687"/>
                    <a:pt x="5559" y="655"/>
                  </a:cubicBezTo>
                  <a:lnTo>
                    <a:pt x="5701" y="719"/>
                  </a:lnTo>
                  <a:lnTo>
                    <a:pt x="6097" y="719"/>
                  </a:lnTo>
                  <a:lnTo>
                    <a:pt x="6224" y="655"/>
                  </a:lnTo>
                  <a:lnTo>
                    <a:pt x="7142" y="655"/>
                  </a:lnTo>
                  <a:lnTo>
                    <a:pt x="7411" y="513"/>
                  </a:lnTo>
                  <a:lnTo>
                    <a:pt x="8044" y="513"/>
                  </a:lnTo>
                  <a:lnTo>
                    <a:pt x="8203" y="450"/>
                  </a:lnTo>
                  <a:lnTo>
                    <a:pt x="8472" y="434"/>
                  </a:lnTo>
                  <a:lnTo>
                    <a:pt x="8599" y="370"/>
                  </a:lnTo>
                  <a:cubicBezTo>
                    <a:pt x="8658" y="364"/>
                    <a:pt x="8717" y="360"/>
                    <a:pt x="8776" y="360"/>
                  </a:cubicBezTo>
                  <a:cubicBezTo>
                    <a:pt x="8859" y="360"/>
                    <a:pt x="8943" y="368"/>
                    <a:pt x="9026" y="386"/>
                  </a:cubicBezTo>
                  <a:lnTo>
                    <a:pt x="9105" y="513"/>
                  </a:lnTo>
                  <a:lnTo>
                    <a:pt x="9374" y="513"/>
                  </a:lnTo>
                  <a:lnTo>
                    <a:pt x="9517" y="450"/>
                  </a:lnTo>
                  <a:lnTo>
                    <a:pt x="9659" y="513"/>
                  </a:lnTo>
                  <a:cubicBezTo>
                    <a:pt x="9754" y="513"/>
                    <a:pt x="9834" y="513"/>
                    <a:pt x="9913" y="497"/>
                  </a:cubicBezTo>
                  <a:cubicBezTo>
                    <a:pt x="9944" y="497"/>
                    <a:pt x="9960" y="450"/>
                    <a:pt x="9976" y="450"/>
                  </a:cubicBezTo>
                  <a:cubicBezTo>
                    <a:pt x="9913" y="434"/>
                    <a:pt x="9881" y="418"/>
                    <a:pt x="9849" y="402"/>
                  </a:cubicBezTo>
                  <a:cubicBezTo>
                    <a:pt x="9882" y="388"/>
                    <a:pt x="9905" y="382"/>
                    <a:pt x="9922" y="382"/>
                  </a:cubicBezTo>
                  <a:cubicBezTo>
                    <a:pt x="9962" y="382"/>
                    <a:pt x="9965" y="416"/>
                    <a:pt x="9976" y="450"/>
                  </a:cubicBezTo>
                  <a:cubicBezTo>
                    <a:pt x="10293" y="434"/>
                    <a:pt x="10625" y="434"/>
                    <a:pt x="10942" y="434"/>
                  </a:cubicBezTo>
                  <a:cubicBezTo>
                    <a:pt x="10990" y="465"/>
                    <a:pt x="11037" y="497"/>
                    <a:pt x="11085" y="513"/>
                  </a:cubicBezTo>
                  <a:lnTo>
                    <a:pt x="11401" y="513"/>
                  </a:lnTo>
                  <a:lnTo>
                    <a:pt x="11575" y="370"/>
                  </a:lnTo>
                  <a:lnTo>
                    <a:pt x="12003" y="370"/>
                  </a:lnTo>
                  <a:lnTo>
                    <a:pt x="12114" y="418"/>
                  </a:lnTo>
                  <a:lnTo>
                    <a:pt x="12351" y="355"/>
                  </a:lnTo>
                  <a:lnTo>
                    <a:pt x="12510" y="434"/>
                  </a:lnTo>
                  <a:lnTo>
                    <a:pt x="12652" y="370"/>
                  </a:lnTo>
                  <a:lnTo>
                    <a:pt x="12905" y="370"/>
                  </a:lnTo>
                  <a:lnTo>
                    <a:pt x="13048" y="291"/>
                  </a:lnTo>
                  <a:lnTo>
                    <a:pt x="13444" y="291"/>
                  </a:lnTo>
                  <a:lnTo>
                    <a:pt x="13586" y="355"/>
                  </a:lnTo>
                  <a:lnTo>
                    <a:pt x="13713" y="291"/>
                  </a:lnTo>
                  <a:lnTo>
                    <a:pt x="14362" y="291"/>
                  </a:lnTo>
                  <a:lnTo>
                    <a:pt x="14473" y="228"/>
                  </a:lnTo>
                  <a:cubicBezTo>
                    <a:pt x="14615" y="220"/>
                    <a:pt x="14758" y="220"/>
                    <a:pt x="14894" y="220"/>
                  </a:cubicBezTo>
                  <a:cubicBezTo>
                    <a:pt x="15031" y="220"/>
                    <a:pt x="15162" y="220"/>
                    <a:pt x="15280" y="212"/>
                  </a:cubicBezTo>
                  <a:lnTo>
                    <a:pt x="15407" y="149"/>
                  </a:lnTo>
                  <a:lnTo>
                    <a:pt x="16183" y="149"/>
                  </a:lnTo>
                  <a:lnTo>
                    <a:pt x="16325" y="70"/>
                  </a:lnTo>
                  <a:cubicBezTo>
                    <a:pt x="16341" y="68"/>
                    <a:pt x="16355" y="67"/>
                    <a:pt x="16368" y="67"/>
                  </a:cubicBezTo>
                  <a:cubicBezTo>
                    <a:pt x="16475" y="67"/>
                    <a:pt x="16508" y="120"/>
                    <a:pt x="16579" y="149"/>
                  </a:cubicBezTo>
                  <a:lnTo>
                    <a:pt x="17117" y="149"/>
                  </a:lnTo>
                  <a:cubicBezTo>
                    <a:pt x="17133" y="149"/>
                    <a:pt x="17149" y="133"/>
                    <a:pt x="17165" y="117"/>
                  </a:cubicBezTo>
                  <a:cubicBezTo>
                    <a:pt x="17165" y="85"/>
                    <a:pt x="17149" y="54"/>
                    <a:pt x="17149" y="6"/>
                  </a:cubicBezTo>
                  <a:lnTo>
                    <a:pt x="16215" y="6"/>
                  </a:lnTo>
                  <a:lnTo>
                    <a:pt x="15977" y="85"/>
                  </a:lnTo>
                  <a:lnTo>
                    <a:pt x="15771" y="6"/>
                  </a:lnTo>
                  <a:cubicBezTo>
                    <a:pt x="15747" y="9"/>
                    <a:pt x="15721" y="10"/>
                    <a:pt x="15696" y="10"/>
                  </a:cubicBezTo>
                  <a:cubicBezTo>
                    <a:pt x="15614" y="10"/>
                    <a:pt x="15526" y="0"/>
                    <a:pt x="15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15"/>
          <p:cNvSpPr/>
          <p:nvPr/>
        </p:nvSpPr>
        <p:spPr>
          <a:xfrm>
            <a:off x="4476185" y="4847311"/>
            <a:ext cx="312571" cy="38240"/>
          </a:xfrm>
          <a:custGeom>
            <a:avLst/>
            <a:gdLst/>
            <a:ahLst/>
            <a:cxnLst/>
            <a:rect l="l" t="t" r="r" b="b"/>
            <a:pathLst>
              <a:path w="1838" h="377" extrusionOk="0">
                <a:moveTo>
                  <a:pt x="264" y="1"/>
                </a:moveTo>
                <a:cubicBezTo>
                  <a:pt x="256" y="1"/>
                  <a:pt x="247" y="1"/>
                  <a:pt x="238" y="2"/>
                </a:cubicBezTo>
                <a:cubicBezTo>
                  <a:pt x="96" y="49"/>
                  <a:pt x="143" y="160"/>
                  <a:pt x="17" y="208"/>
                </a:cubicBezTo>
                <a:cubicBezTo>
                  <a:pt x="1" y="208"/>
                  <a:pt x="1" y="239"/>
                  <a:pt x="17" y="271"/>
                </a:cubicBezTo>
                <a:cubicBezTo>
                  <a:pt x="17" y="303"/>
                  <a:pt x="48" y="334"/>
                  <a:pt x="48" y="366"/>
                </a:cubicBezTo>
                <a:cubicBezTo>
                  <a:pt x="114" y="373"/>
                  <a:pt x="180" y="376"/>
                  <a:pt x="244" y="376"/>
                </a:cubicBezTo>
                <a:cubicBezTo>
                  <a:pt x="335" y="376"/>
                  <a:pt x="424" y="369"/>
                  <a:pt x="508" y="350"/>
                </a:cubicBezTo>
                <a:lnTo>
                  <a:pt x="587" y="224"/>
                </a:lnTo>
                <a:lnTo>
                  <a:pt x="872" y="224"/>
                </a:lnTo>
                <a:lnTo>
                  <a:pt x="998" y="303"/>
                </a:lnTo>
                <a:lnTo>
                  <a:pt x="1252" y="303"/>
                </a:lnTo>
                <a:lnTo>
                  <a:pt x="1442" y="224"/>
                </a:lnTo>
                <a:lnTo>
                  <a:pt x="1727" y="303"/>
                </a:lnTo>
                <a:lnTo>
                  <a:pt x="1838" y="271"/>
                </a:lnTo>
                <a:lnTo>
                  <a:pt x="1711" y="192"/>
                </a:lnTo>
                <a:cubicBezTo>
                  <a:pt x="1695" y="129"/>
                  <a:pt x="1758" y="65"/>
                  <a:pt x="1663" y="18"/>
                </a:cubicBezTo>
                <a:cubicBezTo>
                  <a:pt x="1598" y="11"/>
                  <a:pt x="1535" y="7"/>
                  <a:pt x="1474" y="7"/>
                </a:cubicBezTo>
                <a:cubicBezTo>
                  <a:pt x="1387" y="7"/>
                  <a:pt x="1304" y="15"/>
                  <a:pt x="1220" y="34"/>
                </a:cubicBezTo>
                <a:lnTo>
                  <a:pt x="1125" y="81"/>
                </a:lnTo>
                <a:lnTo>
                  <a:pt x="983" y="2"/>
                </a:lnTo>
                <a:lnTo>
                  <a:pt x="856" y="2"/>
                </a:lnTo>
                <a:lnTo>
                  <a:pt x="729" y="144"/>
                </a:lnTo>
                <a:cubicBezTo>
                  <a:pt x="711" y="147"/>
                  <a:pt x="694" y="148"/>
                  <a:pt x="678" y="148"/>
                </a:cubicBezTo>
                <a:cubicBezTo>
                  <a:pt x="494" y="148"/>
                  <a:pt x="447" y="1"/>
                  <a:pt x="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5"/>
          <p:cNvSpPr/>
          <p:nvPr/>
        </p:nvSpPr>
        <p:spPr>
          <a:xfrm>
            <a:off x="4215137" y="4847414"/>
            <a:ext cx="239784" cy="38647"/>
          </a:xfrm>
          <a:custGeom>
            <a:avLst/>
            <a:gdLst/>
            <a:ahLst/>
            <a:cxnLst/>
            <a:rect l="l" t="t" r="r" b="b"/>
            <a:pathLst>
              <a:path w="1410" h="381" extrusionOk="0">
                <a:moveTo>
                  <a:pt x="1203" y="1"/>
                </a:moveTo>
                <a:lnTo>
                  <a:pt x="982" y="159"/>
                </a:lnTo>
                <a:lnTo>
                  <a:pt x="760" y="80"/>
                </a:lnTo>
                <a:lnTo>
                  <a:pt x="633" y="112"/>
                </a:lnTo>
                <a:lnTo>
                  <a:pt x="633" y="191"/>
                </a:lnTo>
                <a:cubicBezTo>
                  <a:pt x="554" y="223"/>
                  <a:pt x="523" y="286"/>
                  <a:pt x="412" y="286"/>
                </a:cubicBezTo>
                <a:lnTo>
                  <a:pt x="333" y="159"/>
                </a:lnTo>
                <a:cubicBezTo>
                  <a:pt x="303" y="155"/>
                  <a:pt x="273" y="153"/>
                  <a:pt x="243" y="153"/>
                </a:cubicBezTo>
                <a:cubicBezTo>
                  <a:pt x="162" y="153"/>
                  <a:pt x="81" y="168"/>
                  <a:pt x="0" y="191"/>
                </a:cubicBezTo>
                <a:lnTo>
                  <a:pt x="301" y="381"/>
                </a:lnTo>
                <a:lnTo>
                  <a:pt x="760" y="381"/>
                </a:lnTo>
                <a:cubicBezTo>
                  <a:pt x="760" y="302"/>
                  <a:pt x="887" y="286"/>
                  <a:pt x="950" y="238"/>
                </a:cubicBezTo>
                <a:lnTo>
                  <a:pt x="1251" y="223"/>
                </a:lnTo>
                <a:lnTo>
                  <a:pt x="1409" y="112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5"/>
          <p:cNvSpPr/>
          <p:nvPr/>
        </p:nvSpPr>
        <p:spPr>
          <a:xfrm>
            <a:off x="3964638" y="4863238"/>
            <a:ext cx="134857" cy="36719"/>
          </a:xfrm>
          <a:custGeom>
            <a:avLst/>
            <a:gdLst/>
            <a:ahLst/>
            <a:cxnLst/>
            <a:rect l="l" t="t" r="r" b="b"/>
            <a:pathLst>
              <a:path w="793" h="362" extrusionOk="0">
                <a:moveTo>
                  <a:pt x="478" y="1"/>
                </a:moveTo>
                <a:cubicBezTo>
                  <a:pt x="460" y="1"/>
                  <a:pt x="441" y="6"/>
                  <a:pt x="428" y="19"/>
                </a:cubicBezTo>
                <a:lnTo>
                  <a:pt x="381" y="130"/>
                </a:lnTo>
                <a:lnTo>
                  <a:pt x="381" y="114"/>
                </a:lnTo>
                <a:cubicBezTo>
                  <a:pt x="309" y="138"/>
                  <a:pt x="246" y="138"/>
                  <a:pt x="189" y="138"/>
                </a:cubicBezTo>
                <a:cubicBezTo>
                  <a:pt x="131" y="138"/>
                  <a:pt x="80" y="138"/>
                  <a:pt x="32" y="162"/>
                </a:cubicBezTo>
                <a:cubicBezTo>
                  <a:pt x="1" y="209"/>
                  <a:pt x="1" y="257"/>
                  <a:pt x="80" y="272"/>
                </a:cubicBezTo>
                <a:lnTo>
                  <a:pt x="222" y="209"/>
                </a:lnTo>
                <a:lnTo>
                  <a:pt x="317" y="352"/>
                </a:lnTo>
                <a:cubicBezTo>
                  <a:pt x="375" y="357"/>
                  <a:pt x="433" y="361"/>
                  <a:pt x="491" y="361"/>
                </a:cubicBezTo>
                <a:cubicBezTo>
                  <a:pt x="591" y="361"/>
                  <a:pt x="692" y="350"/>
                  <a:pt x="792" y="320"/>
                </a:cubicBezTo>
                <a:lnTo>
                  <a:pt x="792" y="241"/>
                </a:lnTo>
                <a:cubicBezTo>
                  <a:pt x="697" y="177"/>
                  <a:pt x="523" y="130"/>
                  <a:pt x="523" y="19"/>
                </a:cubicBezTo>
                <a:cubicBezTo>
                  <a:pt x="523" y="10"/>
                  <a:pt x="502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5"/>
          <p:cNvSpPr/>
          <p:nvPr/>
        </p:nvSpPr>
        <p:spPr>
          <a:xfrm>
            <a:off x="7793592" y="4759268"/>
            <a:ext cx="242505" cy="24040"/>
          </a:xfrm>
          <a:custGeom>
            <a:avLst/>
            <a:gdLst/>
            <a:ahLst/>
            <a:cxnLst/>
            <a:rect l="l" t="t" r="r" b="b"/>
            <a:pathLst>
              <a:path w="1426" h="237" extrusionOk="0">
                <a:moveTo>
                  <a:pt x="1277" y="1"/>
                </a:moveTo>
                <a:cubicBezTo>
                  <a:pt x="1218" y="1"/>
                  <a:pt x="1159" y="21"/>
                  <a:pt x="1109" y="62"/>
                </a:cubicBezTo>
                <a:lnTo>
                  <a:pt x="17" y="94"/>
                </a:lnTo>
                <a:cubicBezTo>
                  <a:pt x="17" y="94"/>
                  <a:pt x="1" y="126"/>
                  <a:pt x="1" y="126"/>
                </a:cubicBezTo>
                <a:lnTo>
                  <a:pt x="191" y="221"/>
                </a:lnTo>
                <a:lnTo>
                  <a:pt x="318" y="157"/>
                </a:lnTo>
                <a:lnTo>
                  <a:pt x="555" y="157"/>
                </a:lnTo>
                <a:lnTo>
                  <a:pt x="777" y="237"/>
                </a:lnTo>
                <a:lnTo>
                  <a:pt x="999" y="142"/>
                </a:lnTo>
                <a:cubicBezTo>
                  <a:pt x="1076" y="142"/>
                  <a:pt x="1159" y="156"/>
                  <a:pt x="1238" y="156"/>
                </a:cubicBezTo>
                <a:cubicBezTo>
                  <a:pt x="1304" y="156"/>
                  <a:pt x="1368" y="146"/>
                  <a:pt x="1426" y="110"/>
                </a:cubicBezTo>
                <a:lnTo>
                  <a:pt x="1426" y="47"/>
                </a:lnTo>
                <a:cubicBezTo>
                  <a:pt x="1381" y="17"/>
                  <a:pt x="1329" y="1"/>
                  <a:pt x="12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5"/>
          <p:cNvSpPr/>
          <p:nvPr/>
        </p:nvSpPr>
        <p:spPr>
          <a:xfrm>
            <a:off x="4102047" y="4860295"/>
            <a:ext cx="83500" cy="45036"/>
          </a:xfrm>
          <a:custGeom>
            <a:avLst/>
            <a:gdLst/>
            <a:ahLst/>
            <a:cxnLst/>
            <a:rect l="l" t="t" r="r" b="b"/>
            <a:pathLst>
              <a:path w="491" h="444" extrusionOk="0">
                <a:moveTo>
                  <a:pt x="285" y="1"/>
                </a:moveTo>
                <a:cubicBezTo>
                  <a:pt x="301" y="143"/>
                  <a:pt x="95" y="64"/>
                  <a:pt x="0" y="127"/>
                </a:cubicBezTo>
                <a:cubicBezTo>
                  <a:pt x="92" y="219"/>
                  <a:pt x="287" y="266"/>
                  <a:pt x="286" y="427"/>
                </a:cubicBezTo>
                <a:lnTo>
                  <a:pt x="286" y="427"/>
                </a:lnTo>
                <a:cubicBezTo>
                  <a:pt x="396" y="311"/>
                  <a:pt x="400" y="252"/>
                  <a:pt x="491" y="206"/>
                </a:cubicBezTo>
                <a:cubicBezTo>
                  <a:pt x="428" y="143"/>
                  <a:pt x="380" y="96"/>
                  <a:pt x="285" y="1"/>
                </a:cubicBezTo>
                <a:close/>
                <a:moveTo>
                  <a:pt x="286" y="427"/>
                </a:moveTo>
                <a:cubicBezTo>
                  <a:pt x="281" y="432"/>
                  <a:pt x="275" y="438"/>
                  <a:pt x="269" y="444"/>
                </a:cubicBezTo>
                <a:lnTo>
                  <a:pt x="285" y="444"/>
                </a:lnTo>
                <a:cubicBezTo>
                  <a:pt x="286" y="438"/>
                  <a:pt x="286" y="432"/>
                  <a:pt x="286" y="4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3832668" y="4885958"/>
            <a:ext cx="91832" cy="15012"/>
          </a:xfrm>
          <a:custGeom>
            <a:avLst/>
            <a:gdLst/>
            <a:ahLst/>
            <a:cxnLst/>
            <a:rect l="l" t="t" r="r" b="b"/>
            <a:pathLst>
              <a:path w="540" h="148" extrusionOk="0">
                <a:moveTo>
                  <a:pt x="159" y="1"/>
                </a:moveTo>
                <a:cubicBezTo>
                  <a:pt x="112" y="1"/>
                  <a:pt x="64" y="1"/>
                  <a:pt x="1" y="17"/>
                </a:cubicBezTo>
                <a:lnTo>
                  <a:pt x="1" y="112"/>
                </a:lnTo>
                <a:cubicBezTo>
                  <a:pt x="96" y="135"/>
                  <a:pt x="187" y="147"/>
                  <a:pt x="276" y="147"/>
                </a:cubicBezTo>
                <a:cubicBezTo>
                  <a:pt x="365" y="147"/>
                  <a:pt x="452" y="135"/>
                  <a:pt x="539" y="112"/>
                </a:cubicBezTo>
                <a:cubicBezTo>
                  <a:pt x="412" y="64"/>
                  <a:pt x="286" y="33"/>
                  <a:pt x="1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5"/>
          <p:cNvSpPr/>
          <p:nvPr/>
        </p:nvSpPr>
        <p:spPr>
          <a:xfrm>
            <a:off x="8219084" y="4759169"/>
            <a:ext cx="62072" cy="15113"/>
          </a:xfrm>
          <a:custGeom>
            <a:avLst/>
            <a:gdLst/>
            <a:ahLst/>
            <a:cxnLst/>
            <a:rect l="l" t="t" r="r" b="b"/>
            <a:pathLst>
              <a:path w="365" h="149" extrusionOk="0">
                <a:moveTo>
                  <a:pt x="159" y="0"/>
                </a:moveTo>
                <a:cubicBezTo>
                  <a:pt x="112" y="48"/>
                  <a:pt x="1" y="63"/>
                  <a:pt x="1" y="127"/>
                </a:cubicBezTo>
                <a:cubicBezTo>
                  <a:pt x="51" y="141"/>
                  <a:pt x="107" y="149"/>
                  <a:pt x="164" y="149"/>
                </a:cubicBezTo>
                <a:cubicBezTo>
                  <a:pt x="233" y="149"/>
                  <a:pt x="304" y="137"/>
                  <a:pt x="365" y="111"/>
                </a:cubicBezTo>
                <a:lnTo>
                  <a:pt x="33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5"/>
          <p:cNvSpPr/>
          <p:nvPr/>
        </p:nvSpPr>
        <p:spPr>
          <a:xfrm>
            <a:off x="3673829" y="4877945"/>
            <a:ext cx="70235" cy="15215"/>
          </a:xfrm>
          <a:custGeom>
            <a:avLst/>
            <a:gdLst/>
            <a:ahLst/>
            <a:cxnLst/>
            <a:rect l="l" t="t" r="r" b="b"/>
            <a:pathLst>
              <a:path w="413" h="150" extrusionOk="0">
                <a:moveTo>
                  <a:pt x="80" y="1"/>
                </a:moveTo>
                <a:lnTo>
                  <a:pt x="80" y="1"/>
                </a:lnTo>
                <a:cubicBezTo>
                  <a:pt x="0" y="48"/>
                  <a:pt x="0" y="96"/>
                  <a:pt x="95" y="143"/>
                </a:cubicBezTo>
                <a:cubicBezTo>
                  <a:pt x="125" y="147"/>
                  <a:pt x="155" y="149"/>
                  <a:pt x="184" y="149"/>
                </a:cubicBezTo>
                <a:cubicBezTo>
                  <a:pt x="265" y="149"/>
                  <a:pt x="343" y="135"/>
                  <a:pt x="412" y="112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5"/>
          <p:cNvSpPr/>
          <p:nvPr/>
        </p:nvSpPr>
        <p:spPr>
          <a:xfrm>
            <a:off x="4333503" y="4884437"/>
            <a:ext cx="51359" cy="14505"/>
          </a:xfrm>
          <a:custGeom>
            <a:avLst/>
            <a:gdLst/>
            <a:ahLst/>
            <a:cxnLst/>
            <a:rect l="l" t="t" r="r" b="b"/>
            <a:pathLst>
              <a:path w="302" h="143" extrusionOk="0">
                <a:moveTo>
                  <a:pt x="64" y="0"/>
                </a:moveTo>
                <a:cubicBezTo>
                  <a:pt x="96" y="63"/>
                  <a:pt x="1" y="127"/>
                  <a:pt x="143" y="143"/>
                </a:cubicBezTo>
                <a:cubicBezTo>
                  <a:pt x="191" y="111"/>
                  <a:pt x="302" y="95"/>
                  <a:pt x="302" y="16"/>
                </a:cubicBezTo>
                <a:lnTo>
                  <a:pt x="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5"/>
          <p:cNvSpPr/>
          <p:nvPr/>
        </p:nvSpPr>
        <p:spPr>
          <a:xfrm>
            <a:off x="3902735" y="4861917"/>
            <a:ext cx="45916" cy="16128"/>
          </a:xfrm>
          <a:custGeom>
            <a:avLst/>
            <a:gdLst/>
            <a:ahLst/>
            <a:cxnLst/>
            <a:rect l="l" t="t" r="r" b="b"/>
            <a:pathLst>
              <a:path w="270" h="159" extrusionOk="0">
                <a:moveTo>
                  <a:pt x="175" y="0"/>
                </a:moveTo>
                <a:cubicBezTo>
                  <a:pt x="143" y="64"/>
                  <a:pt x="0" y="64"/>
                  <a:pt x="0" y="143"/>
                </a:cubicBezTo>
                <a:lnTo>
                  <a:pt x="175" y="159"/>
                </a:lnTo>
                <a:cubicBezTo>
                  <a:pt x="270" y="111"/>
                  <a:pt x="270" y="64"/>
                  <a:pt x="1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5"/>
          <p:cNvSpPr/>
          <p:nvPr/>
        </p:nvSpPr>
        <p:spPr>
          <a:xfrm>
            <a:off x="3547305" y="4883726"/>
            <a:ext cx="43195" cy="9231"/>
          </a:xfrm>
          <a:custGeom>
            <a:avLst/>
            <a:gdLst/>
            <a:ahLst/>
            <a:cxnLst/>
            <a:rect l="l" t="t" r="r" b="b"/>
            <a:pathLst>
              <a:path w="254" h="91" extrusionOk="0">
                <a:moveTo>
                  <a:pt x="96" y="1"/>
                </a:moveTo>
                <a:cubicBezTo>
                  <a:pt x="56" y="1"/>
                  <a:pt x="23" y="17"/>
                  <a:pt x="0" y="55"/>
                </a:cubicBezTo>
                <a:cubicBezTo>
                  <a:pt x="40" y="78"/>
                  <a:pt x="83" y="90"/>
                  <a:pt x="127" y="90"/>
                </a:cubicBezTo>
                <a:cubicBezTo>
                  <a:pt x="171" y="90"/>
                  <a:pt x="214" y="78"/>
                  <a:pt x="254" y="55"/>
                </a:cubicBezTo>
                <a:cubicBezTo>
                  <a:pt x="195" y="21"/>
                  <a:pt x="141" y="1"/>
                  <a:pt x="9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5"/>
          <p:cNvSpPr/>
          <p:nvPr/>
        </p:nvSpPr>
        <p:spPr>
          <a:xfrm>
            <a:off x="3479959" y="6033959"/>
            <a:ext cx="21768" cy="8520"/>
          </a:xfrm>
          <a:custGeom>
            <a:avLst/>
            <a:gdLst/>
            <a:ahLst/>
            <a:cxnLst/>
            <a:rect l="l" t="t" r="r" b="b"/>
            <a:pathLst>
              <a:path w="128" h="84" extrusionOk="0">
                <a:moveTo>
                  <a:pt x="71" y="0"/>
                </a:moveTo>
                <a:cubicBezTo>
                  <a:pt x="54" y="0"/>
                  <a:pt x="32" y="6"/>
                  <a:pt x="0" y="20"/>
                </a:cubicBezTo>
                <a:lnTo>
                  <a:pt x="127" y="83"/>
                </a:lnTo>
                <a:cubicBezTo>
                  <a:pt x="116" y="38"/>
                  <a:pt x="113" y="0"/>
                  <a:pt x="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5"/>
          <p:cNvSpPr/>
          <p:nvPr/>
        </p:nvSpPr>
        <p:spPr>
          <a:xfrm>
            <a:off x="8146470" y="4760689"/>
            <a:ext cx="24319" cy="4971"/>
          </a:xfrm>
          <a:custGeom>
            <a:avLst/>
            <a:gdLst/>
            <a:ahLst/>
            <a:cxnLst/>
            <a:rect l="l" t="t" r="r" b="b"/>
            <a:pathLst>
              <a:path w="143" h="49" extrusionOk="0">
                <a:moveTo>
                  <a:pt x="48" y="1"/>
                </a:moveTo>
                <a:cubicBezTo>
                  <a:pt x="32" y="1"/>
                  <a:pt x="16" y="33"/>
                  <a:pt x="0" y="33"/>
                </a:cubicBezTo>
                <a:lnTo>
                  <a:pt x="95" y="48"/>
                </a:lnTo>
                <a:lnTo>
                  <a:pt x="143" y="33"/>
                </a:lnTo>
                <a:cubicBezTo>
                  <a:pt x="111" y="17"/>
                  <a:pt x="79" y="1"/>
                  <a:pt x="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5"/>
          <p:cNvSpPr/>
          <p:nvPr/>
        </p:nvSpPr>
        <p:spPr>
          <a:xfrm>
            <a:off x="8073681" y="4789596"/>
            <a:ext cx="35203" cy="8216"/>
          </a:xfrm>
          <a:custGeom>
            <a:avLst/>
            <a:gdLst/>
            <a:ahLst/>
            <a:cxnLst/>
            <a:rect l="l" t="t" r="r" b="b"/>
            <a:pathLst>
              <a:path w="207" h="81" extrusionOk="0">
                <a:moveTo>
                  <a:pt x="112" y="1"/>
                </a:moveTo>
                <a:lnTo>
                  <a:pt x="1" y="80"/>
                </a:lnTo>
                <a:cubicBezTo>
                  <a:pt x="112" y="64"/>
                  <a:pt x="207" y="64"/>
                  <a:pt x="1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5"/>
          <p:cNvSpPr/>
          <p:nvPr/>
        </p:nvSpPr>
        <p:spPr>
          <a:xfrm>
            <a:off x="5631417" y="4853905"/>
            <a:ext cx="24488" cy="8419"/>
          </a:xfrm>
          <a:custGeom>
            <a:avLst/>
            <a:gdLst/>
            <a:ahLst/>
            <a:cxnLst/>
            <a:rect l="l" t="t" r="r" b="b"/>
            <a:pathLst>
              <a:path w="144" h="83" extrusionOk="0">
                <a:moveTo>
                  <a:pt x="1" y="0"/>
                </a:moveTo>
                <a:lnTo>
                  <a:pt x="1" y="0"/>
                </a:lnTo>
                <a:cubicBezTo>
                  <a:pt x="23" y="46"/>
                  <a:pt x="30" y="83"/>
                  <a:pt x="72" y="83"/>
                </a:cubicBezTo>
                <a:cubicBezTo>
                  <a:pt x="89" y="83"/>
                  <a:pt x="112" y="77"/>
                  <a:pt x="143" y="64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5"/>
          <p:cNvSpPr/>
          <p:nvPr/>
        </p:nvSpPr>
        <p:spPr>
          <a:xfrm>
            <a:off x="3614648" y="4885958"/>
            <a:ext cx="16325" cy="6593"/>
          </a:xfrm>
          <a:custGeom>
            <a:avLst/>
            <a:gdLst/>
            <a:ahLst/>
            <a:cxnLst/>
            <a:rect l="l" t="t" r="r" b="b"/>
            <a:pathLst>
              <a:path w="96" h="65" extrusionOk="0">
                <a:moveTo>
                  <a:pt x="48" y="1"/>
                </a:moveTo>
                <a:cubicBezTo>
                  <a:pt x="32" y="1"/>
                  <a:pt x="16" y="17"/>
                  <a:pt x="0" y="48"/>
                </a:cubicBezTo>
                <a:cubicBezTo>
                  <a:pt x="0" y="48"/>
                  <a:pt x="32" y="64"/>
                  <a:pt x="48" y="64"/>
                </a:cubicBezTo>
                <a:lnTo>
                  <a:pt x="95" y="17"/>
                </a:lnTo>
                <a:lnTo>
                  <a:pt x="4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3321122" y="4959900"/>
            <a:ext cx="24319" cy="4869"/>
          </a:xfrm>
          <a:custGeom>
            <a:avLst/>
            <a:gdLst/>
            <a:ahLst/>
            <a:cxnLst/>
            <a:rect l="l" t="t" r="r" b="b"/>
            <a:pathLst>
              <a:path w="143" h="48" extrusionOk="0">
                <a:moveTo>
                  <a:pt x="95" y="0"/>
                </a:moveTo>
                <a:lnTo>
                  <a:pt x="0" y="32"/>
                </a:lnTo>
                <a:cubicBezTo>
                  <a:pt x="16" y="48"/>
                  <a:pt x="32" y="48"/>
                  <a:pt x="48" y="48"/>
                </a:cubicBezTo>
                <a:cubicBezTo>
                  <a:pt x="79" y="48"/>
                  <a:pt x="111" y="48"/>
                  <a:pt x="143" y="32"/>
                </a:cubicBezTo>
                <a:lnTo>
                  <a:pt x="9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3310237" y="5536440"/>
            <a:ext cx="35203" cy="14505"/>
          </a:xfrm>
          <a:custGeom>
            <a:avLst/>
            <a:gdLst/>
            <a:ahLst/>
            <a:cxnLst/>
            <a:rect l="l" t="t" r="r" b="b"/>
            <a:pathLst>
              <a:path w="207" h="143" extrusionOk="0">
                <a:moveTo>
                  <a:pt x="143" y="0"/>
                </a:moveTo>
                <a:lnTo>
                  <a:pt x="143" y="0"/>
                </a:lnTo>
                <a:cubicBezTo>
                  <a:pt x="1" y="32"/>
                  <a:pt x="96" y="95"/>
                  <a:pt x="64" y="143"/>
                </a:cubicBezTo>
                <a:cubicBezTo>
                  <a:pt x="207" y="95"/>
                  <a:pt x="207" y="95"/>
                  <a:pt x="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3409893" y="5530048"/>
            <a:ext cx="24488" cy="4869"/>
          </a:xfrm>
          <a:custGeom>
            <a:avLst/>
            <a:gdLst/>
            <a:ahLst/>
            <a:cxnLst/>
            <a:rect l="l" t="t" r="r" b="b"/>
            <a:pathLst>
              <a:path w="144" h="48" extrusionOk="0">
                <a:moveTo>
                  <a:pt x="96" y="0"/>
                </a:moveTo>
                <a:cubicBezTo>
                  <a:pt x="64" y="16"/>
                  <a:pt x="32" y="16"/>
                  <a:pt x="1" y="32"/>
                </a:cubicBezTo>
                <a:cubicBezTo>
                  <a:pt x="17" y="32"/>
                  <a:pt x="48" y="48"/>
                  <a:pt x="48" y="48"/>
                </a:cubicBezTo>
                <a:cubicBezTo>
                  <a:pt x="80" y="48"/>
                  <a:pt x="112" y="32"/>
                  <a:pt x="143" y="32"/>
                </a:cubicBezTo>
                <a:lnTo>
                  <a:pt x="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 flipH="1">
            <a:off x="4150434" y="2399435"/>
            <a:ext cx="242505" cy="24040"/>
          </a:xfrm>
          <a:custGeom>
            <a:avLst/>
            <a:gdLst/>
            <a:ahLst/>
            <a:cxnLst/>
            <a:rect l="l" t="t" r="r" b="b"/>
            <a:pathLst>
              <a:path w="1426" h="237" extrusionOk="0">
                <a:moveTo>
                  <a:pt x="1277" y="1"/>
                </a:moveTo>
                <a:cubicBezTo>
                  <a:pt x="1218" y="1"/>
                  <a:pt x="1159" y="21"/>
                  <a:pt x="1109" y="62"/>
                </a:cubicBezTo>
                <a:lnTo>
                  <a:pt x="17" y="94"/>
                </a:lnTo>
                <a:cubicBezTo>
                  <a:pt x="17" y="94"/>
                  <a:pt x="1" y="126"/>
                  <a:pt x="1" y="126"/>
                </a:cubicBezTo>
                <a:lnTo>
                  <a:pt x="191" y="221"/>
                </a:lnTo>
                <a:lnTo>
                  <a:pt x="318" y="157"/>
                </a:lnTo>
                <a:lnTo>
                  <a:pt x="555" y="157"/>
                </a:lnTo>
                <a:lnTo>
                  <a:pt x="777" y="237"/>
                </a:lnTo>
                <a:lnTo>
                  <a:pt x="999" y="142"/>
                </a:lnTo>
                <a:cubicBezTo>
                  <a:pt x="1076" y="142"/>
                  <a:pt x="1159" y="156"/>
                  <a:pt x="1238" y="156"/>
                </a:cubicBezTo>
                <a:cubicBezTo>
                  <a:pt x="1304" y="156"/>
                  <a:pt x="1368" y="146"/>
                  <a:pt x="1426" y="110"/>
                </a:cubicBezTo>
                <a:lnTo>
                  <a:pt x="1426" y="47"/>
                </a:lnTo>
                <a:cubicBezTo>
                  <a:pt x="1381" y="17"/>
                  <a:pt x="1329" y="1"/>
                  <a:pt x="12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 flipH="1">
            <a:off x="3905369" y="2399336"/>
            <a:ext cx="62072" cy="15113"/>
          </a:xfrm>
          <a:custGeom>
            <a:avLst/>
            <a:gdLst/>
            <a:ahLst/>
            <a:cxnLst/>
            <a:rect l="l" t="t" r="r" b="b"/>
            <a:pathLst>
              <a:path w="365" h="149" extrusionOk="0">
                <a:moveTo>
                  <a:pt x="159" y="0"/>
                </a:moveTo>
                <a:cubicBezTo>
                  <a:pt x="112" y="48"/>
                  <a:pt x="1" y="63"/>
                  <a:pt x="1" y="127"/>
                </a:cubicBezTo>
                <a:cubicBezTo>
                  <a:pt x="51" y="141"/>
                  <a:pt x="107" y="149"/>
                  <a:pt x="164" y="149"/>
                </a:cubicBezTo>
                <a:cubicBezTo>
                  <a:pt x="233" y="149"/>
                  <a:pt x="304" y="137"/>
                  <a:pt x="365" y="111"/>
                </a:cubicBezTo>
                <a:lnTo>
                  <a:pt x="33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/>
          <p:nvPr/>
        </p:nvSpPr>
        <p:spPr>
          <a:xfrm flipH="1">
            <a:off x="4015741" y="2400856"/>
            <a:ext cx="24319" cy="4971"/>
          </a:xfrm>
          <a:custGeom>
            <a:avLst/>
            <a:gdLst/>
            <a:ahLst/>
            <a:cxnLst/>
            <a:rect l="l" t="t" r="r" b="b"/>
            <a:pathLst>
              <a:path w="143" h="49" extrusionOk="0">
                <a:moveTo>
                  <a:pt x="48" y="1"/>
                </a:moveTo>
                <a:cubicBezTo>
                  <a:pt x="32" y="1"/>
                  <a:pt x="16" y="33"/>
                  <a:pt x="0" y="33"/>
                </a:cubicBezTo>
                <a:lnTo>
                  <a:pt x="95" y="48"/>
                </a:lnTo>
                <a:lnTo>
                  <a:pt x="143" y="33"/>
                </a:lnTo>
                <a:cubicBezTo>
                  <a:pt x="111" y="17"/>
                  <a:pt x="79" y="1"/>
                  <a:pt x="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15"/>
          <p:cNvGrpSpPr/>
          <p:nvPr/>
        </p:nvGrpSpPr>
        <p:grpSpPr>
          <a:xfrm>
            <a:off x="2901067" y="2406740"/>
            <a:ext cx="6384392" cy="1383449"/>
            <a:chOff x="2175800" y="1805053"/>
            <a:chExt cx="4788294" cy="1037587"/>
          </a:xfrm>
        </p:grpSpPr>
        <p:sp>
          <p:nvSpPr>
            <p:cNvPr id="253" name="Google Shape;253;p15"/>
            <p:cNvSpPr/>
            <p:nvPr/>
          </p:nvSpPr>
          <p:spPr>
            <a:xfrm flipH="1">
              <a:off x="2175800" y="1822322"/>
              <a:ext cx="4788294" cy="1020318"/>
            </a:xfrm>
            <a:custGeom>
              <a:avLst/>
              <a:gdLst/>
              <a:ahLst/>
              <a:cxnLst/>
              <a:rect l="l" t="t" r="r" b="b"/>
              <a:pathLst>
                <a:path w="37542" h="13412" extrusionOk="0">
                  <a:moveTo>
                    <a:pt x="30828" y="286"/>
                  </a:moveTo>
                  <a:lnTo>
                    <a:pt x="31003" y="302"/>
                  </a:lnTo>
                  <a:cubicBezTo>
                    <a:pt x="30971" y="365"/>
                    <a:pt x="30876" y="397"/>
                    <a:pt x="30828" y="428"/>
                  </a:cubicBezTo>
                  <a:cubicBezTo>
                    <a:pt x="30718" y="381"/>
                    <a:pt x="30718" y="333"/>
                    <a:pt x="30828" y="286"/>
                  </a:cubicBezTo>
                  <a:close/>
                  <a:moveTo>
                    <a:pt x="33520" y="1220"/>
                  </a:moveTo>
                  <a:lnTo>
                    <a:pt x="33568" y="1268"/>
                  </a:lnTo>
                  <a:lnTo>
                    <a:pt x="33520" y="1299"/>
                  </a:lnTo>
                  <a:cubicBezTo>
                    <a:pt x="33504" y="1283"/>
                    <a:pt x="33488" y="1252"/>
                    <a:pt x="33473" y="1252"/>
                  </a:cubicBezTo>
                  <a:cubicBezTo>
                    <a:pt x="33473" y="1236"/>
                    <a:pt x="33504" y="1220"/>
                    <a:pt x="33520" y="1220"/>
                  </a:cubicBezTo>
                  <a:close/>
                  <a:moveTo>
                    <a:pt x="34017" y="1227"/>
                  </a:moveTo>
                  <a:cubicBezTo>
                    <a:pt x="34085" y="1227"/>
                    <a:pt x="34160" y="1239"/>
                    <a:pt x="34245" y="1239"/>
                  </a:cubicBezTo>
                  <a:cubicBezTo>
                    <a:pt x="34267" y="1239"/>
                    <a:pt x="34289" y="1238"/>
                    <a:pt x="34312" y="1236"/>
                  </a:cubicBezTo>
                  <a:lnTo>
                    <a:pt x="34312" y="1236"/>
                  </a:lnTo>
                  <a:lnTo>
                    <a:pt x="34090" y="1347"/>
                  </a:lnTo>
                  <a:lnTo>
                    <a:pt x="34106" y="1347"/>
                  </a:lnTo>
                  <a:lnTo>
                    <a:pt x="34264" y="1426"/>
                  </a:lnTo>
                  <a:lnTo>
                    <a:pt x="34043" y="1473"/>
                  </a:lnTo>
                  <a:lnTo>
                    <a:pt x="33853" y="1315"/>
                  </a:lnTo>
                  <a:lnTo>
                    <a:pt x="33853" y="1268"/>
                  </a:lnTo>
                  <a:cubicBezTo>
                    <a:pt x="33904" y="1235"/>
                    <a:pt x="33958" y="1227"/>
                    <a:pt x="34017" y="1227"/>
                  </a:cubicBezTo>
                  <a:close/>
                  <a:moveTo>
                    <a:pt x="5257" y="1458"/>
                  </a:moveTo>
                  <a:lnTo>
                    <a:pt x="5257" y="1458"/>
                  </a:lnTo>
                  <a:cubicBezTo>
                    <a:pt x="5305" y="1489"/>
                    <a:pt x="5336" y="1505"/>
                    <a:pt x="5384" y="1521"/>
                  </a:cubicBezTo>
                  <a:cubicBezTo>
                    <a:pt x="5352" y="1533"/>
                    <a:pt x="5329" y="1538"/>
                    <a:pt x="5313" y="1538"/>
                  </a:cubicBezTo>
                  <a:cubicBezTo>
                    <a:pt x="5263" y="1538"/>
                    <a:pt x="5269" y="1493"/>
                    <a:pt x="5257" y="1458"/>
                  </a:cubicBezTo>
                  <a:close/>
                  <a:moveTo>
                    <a:pt x="3230" y="1743"/>
                  </a:moveTo>
                  <a:cubicBezTo>
                    <a:pt x="3246" y="1790"/>
                    <a:pt x="3262" y="1822"/>
                    <a:pt x="3262" y="1853"/>
                  </a:cubicBezTo>
                  <a:cubicBezTo>
                    <a:pt x="3222" y="1877"/>
                    <a:pt x="3179" y="1889"/>
                    <a:pt x="3133" y="1889"/>
                  </a:cubicBezTo>
                  <a:cubicBezTo>
                    <a:pt x="3088" y="1889"/>
                    <a:pt x="3040" y="1877"/>
                    <a:pt x="2993" y="1853"/>
                  </a:cubicBezTo>
                  <a:lnTo>
                    <a:pt x="2993" y="1774"/>
                  </a:lnTo>
                  <a:lnTo>
                    <a:pt x="3230" y="1743"/>
                  </a:lnTo>
                  <a:close/>
                  <a:moveTo>
                    <a:pt x="35515" y="1616"/>
                  </a:moveTo>
                  <a:lnTo>
                    <a:pt x="35563" y="1711"/>
                  </a:lnTo>
                  <a:lnTo>
                    <a:pt x="35420" y="1790"/>
                  </a:lnTo>
                  <a:lnTo>
                    <a:pt x="35420" y="1904"/>
                  </a:lnTo>
                  <a:lnTo>
                    <a:pt x="35420" y="1904"/>
                  </a:lnTo>
                  <a:cubicBezTo>
                    <a:pt x="35415" y="1893"/>
                    <a:pt x="35410" y="1881"/>
                    <a:pt x="35404" y="1869"/>
                  </a:cubicBezTo>
                  <a:cubicBezTo>
                    <a:pt x="35325" y="1869"/>
                    <a:pt x="35246" y="1838"/>
                    <a:pt x="35183" y="1790"/>
                  </a:cubicBezTo>
                  <a:cubicBezTo>
                    <a:pt x="35167" y="1743"/>
                    <a:pt x="35135" y="1679"/>
                    <a:pt x="35198" y="1616"/>
                  </a:cubicBezTo>
                  <a:close/>
                  <a:moveTo>
                    <a:pt x="35483" y="1921"/>
                  </a:moveTo>
                  <a:cubicBezTo>
                    <a:pt x="35503" y="1921"/>
                    <a:pt x="35523" y="1925"/>
                    <a:pt x="35547" y="1933"/>
                  </a:cubicBezTo>
                  <a:cubicBezTo>
                    <a:pt x="35515" y="1946"/>
                    <a:pt x="35493" y="1952"/>
                    <a:pt x="35476" y="1952"/>
                  </a:cubicBezTo>
                  <a:cubicBezTo>
                    <a:pt x="35455" y="1952"/>
                    <a:pt x="35443" y="1943"/>
                    <a:pt x="35433" y="1928"/>
                  </a:cubicBezTo>
                  <a:lnTo>
                    <a:pt x="35433" y="1928"/>
                  </a:lnTo>
                  <a:cubicBezTo>
                    <a:pt x="35451" y="1923"/>
                    <a:pt x="35467" y="1921"/>
                    <a:pt x="35483" y="1921"/>
                  </a:cubicBezTo>
                  <a:close/>
                  <a:moveTo>
                    <a:pt x="35230" y="2408"/>
                  </a:moveTo>
                  <a:lnTo>
                    <a:pt x="35420" y="2518"/>
                  </a:lnTo>
                  <a:lnTo>
                    <a:pt x="35420" y="2629"/>
                  </a:lnTo>
                  <a:cubicBezTo>
                    <a:pt x="35468" y="2708"/>
                    <a:pt x="35673" y="2740"/>
                    <a:pt x="35515" y="2835"/>
                  </a:cubicBezTo>
                  <a:cubicBezTo>
                    <a:pt x="35278" y="2803"/>
                    <a:pt x="35293" y="2661"/>
                    <a:pt x="35183" y="2582"/>
                  </a:cubicBezTo>
                  <a:cubicBezTo>
                    <a:pt x="35135" y="2550"/>
                    <a:pt x="35119" y="2455"/>
                    <a:pt x="35230" y="2408"/>
                  </a:cubicBezTo>
                  <a:close/>
                  <a:moveTo>
                    <a:pt x="36291" y="2566"/>
                  </a:moveTo>
                  <a:cubicBezTo>
                    <a:pt x="36354" y="2598"/>
                    <a:pt x="36418" y="2613"/>
                    <a:pt x="36497" y="2645"/>
                  </a:cubicBezTo>
                  <a:lnTo>
                    <a:pt x="36497" y="2645"/>
                  </a:lnTo>
                  <a:cubicBezTo>
                    <a:pt x="36496" y="2688"/>
                    <a:pt x="36493" y="2736"/>
                    <a:pt x="36465" y="2835"/>
                  </a:cubicBezTo>
                  <a:cubicBezTo>
                    <a:pt x="36354" y="2740"/>
                    <a:pt x="36307" y="2708"/>
                    <a:pt x="36228" y="2645"/>
                  </a:cubicBezTo>
                  <a:lnTo>
                    <a:pt x="36291" y="2566"/>
                  </a:lnTo>
                  <a:close/>
                  <a:moveTo>
                    <a:pt x="35483" y="3136"/>
                  </a:moveTo>
                  <a:lnTo>
                    <a:pt x="35563" y="3168"/>
                  </a:lnTo>
                  <a:cubicBezTo>
                    <a:pt x="35547" y="3183"/>
                    <a:pt x="35531" y="3183"/>
                    <a:pt x="35515" y="3183"/>
                  </a:cubicBezTo>
                  <a:cubicBezTo>
                    <a:pt x="35499" y="3183"/>
                    <a:pt x="35468" y="3183"/>
                    <a:pt x="35436" y="3168"/>
                  </a:cubicBezTo>
                  <a:lnTo>
                    <a:pt x="35483" y="3136"/>
                  </a:lnTo>
                  <a:close/>
                  <a:moveTo>
                    <a:pt x="27662" y="3278"/>
                  </a:moveTo>
                  <a:cubicBezTo>
                    <a:pt x="27677" y="3294"/>
                    <a:pt x="27693" y="3310"/>
                    <a:pt x="27693" y="3326"/>
                  </a:cubicBezTo>
                  <a:cubicBezTo>
                    <a:pt x="27693" y="3326"/>
                    <a:pt x="27677" y="3358"/>
                    <a:pt x="27662" y="3358"/>
                  </a:cubicBezTo>
                  <a:cubicBezTo>
                    <a:pt x="27646" y="3342"/>
                    <a:pt x="27630" y="3326"/>
                    <a:pt x="27614" y="3294"/>
                  </a:cubicBezTo>
                  <a:cubicBezTo>
                    <a:pt x="27614" y="3294"/>
                    <a:pt x="27646" y="3278"/>
                    <a:pt x="27662" y="3278"/>
                  </a:cubicBezTo>
                  <a:close/>
                  <a:moveTo>
                    <a:pt x="28184" y="3278"/>
                  </a:moveTo>
                  <a:lnTo>
                    <a:pt x="28232" y="3310"/>
                  </a:lnTo>
                  <a:lnTo>
                    <a:pt x="28184" y="3358"/>
                  </a:lnTo>
                  <a:cubicBezTo>
                    <a:pt x="28168" y="3342"/>
                    <a:pt x="28137" y="3326"/>
                    <a:pt x="28137" y="3326"/>
                  </a:cubicBezTo>
                  <a:cubicBezTo>
                    <a:pt x="28152" y="3310"/>
                    <a:pt x="28168" y="3294"/>
                    <a:pt x="28184" y="3278"/>
                  </a:cubicBezTo>
                  <a:close/>
                  <a:moveTo>
                    <a:pt x="36148" y="3120"/>
                  </a:moveTo>
                  <a:lnTo>
                    <a:pt x="36465" y="3231"/>
                  </a:lnTo>
                  <a:cubicBezTo>
                    <a:pt x="36465" y="3310"/>
                    <a:pt x="36449" y="3358"/>
                    <a:pt x="36338" y="3358"/>
                  </a:cubicBezTo>
                  <a:cubicBezTo>
                    <a:pt x="36243" y="3342"/>
                    <a:pt x="36148" y="3294"/>
                    <a:pt x="36069" y="3215"/>
                  </a:cubicBezTo>
                  <a:cubicBezTo>
                    <a:pt x="36069" y="3120"/>
                    <a:pt x="36148" y="3120"/>
                    <a:pt x="36148" y="3120"/>
                  </a:cubicBezTo>
                  <a:close/>
                  <a:moveTo>
                    <a:pt x="729" y="3358"/>
                  </a:moveTo>
                  <a:lnTo>
                    <a:pt x="729" y="3358"/>
                  </a:lnTo>
                  <a:cubicBezTo>
                    <a:pt x="871" y="3389"/>
                    <a:pt x="824" y="3437"/>
                    <a:pt x="744" y="3500"/>
                  </a:cubicBezTo>
                  <a:cubicBezTo>
                    <a:pt x="649" y="3437"/>
                    <a:pt x="649" y="3405"/>
                    <a:pt x="729" y="3358"/>
                  </a:cubicBezTo>
                  <a:close/>
                  <a:moveTo>
                    <a:pt x="28722" y="3215"/>
                  </a:moveTo>
                  <a:lnTo>
                    <a:pt x="28912" y="3310"/>
                  </a:lnTo>
                  <a:lnTo>
                    <a:pt x="28881" y="3405"/>
                  </a:lnTo>
                  <a:lnTo>
                    <a:pt x="28691" y="3437"/>
                  </a:lnTo>
                  <a:lnTo>
                    <a:pt x="28469" y="3548"/>
                  </a:lnTo>
                  <a:cubicBezTo>
                    <a:pt x="28327" y="3548"/>
                    <a:pt x="28374" y="3468"/>
                    <a:pt x="28390" y="3468"/>
                  </a:cubicBezTo>
                  <a:cubicBezTo>
                    <a:pt x="28564" y="3405"/>
                    <a:pt x="28469" y="3247"/>
                    <a:pt x="28707" y="3215"/>
                  </a:cubicBezTo>
                  <a:close/>
                  <a:moveTo>
                    <a:pt x="36418" y="3484"/>
                  </a:moveTo>
                  <a:lnTo>
                    <a:pt x="36418" y="3484"/>
                  </a:lnTo>
                  <a:cubicBezTo>
                    <a:pt x="36497" y="3548"/>
                    <a:pt x="36513" y="3595"/>
                    <a:pt x="36433" y="3627"/>
                  </a:cubicBezTo>
                  <a:cubicBezTo>
                    <a:pt x="36291" y="3611"/>
                    <a:pt x="36338" y="3563"/>
                    <a:pt x="36418" y="3484"/>
                  </a:cubicBezTo>
                  <a:close/>
                  <a:moveTo>
                    <a:pt x="33805" y="3073"/>
                  </a:moveTo>
                  <a:cubicBezTo>
                    <a:pt x="33821" y="3088"/>
                    <a:pt x="33853" y="3104"/>
                    <a:pt x="33853" y="3104"/>
                  </a:cubicBezTo>
                  <a:lnTo>
                    <a:pt x="33853" y="3405"/>
                  </a:lnTo>
                  <a:lnTo>
                    <a:pt x="33868" y="3405"/>
                  </a:lnTo>
                  <a:lnTo>
                    <a:pt x="33995" y="3468"/>
                  </a:lnTo>
                  <a:cubicBezTo>
                    <a:pt x="33995" y="3563"/>
                    <a:pt x="33979" y="3674"/>
                    <a:pt x="33995" y="3769"/>
                  </a:cubicBezTo>
                  <a:cubicBezTo>
                    <a:pt x="33916" y="3801"/>
                    <a:pt x="33916" y="3801"/>
                    <a:pt x="33678" y="3801"/>
                  </a:cubicBezTo>
                  <a:lnTo>
                    <a:pt x="33441" y="3706"/>
                  </a:lnTo>
                  <a:cubicBezTo>
                    <a:pt x="33504" y="3666"/>
                    <a:pt x="33568" y="3662"/>
                    <a:pt x="33631" y="3662"/>
                  </a:cubicBezTo>
                  <a:cubicBezTo>
                    <a:pt x="33647" y="3662"/>
                    <a:pt x="33663" y="3663"/>
                    <a:pt x="33678" y="3663"/>
                  </a:cubicBezTo>
                  <a:cubicBezTo>
                    <a:pt x="33726" y="3663"/>
                    <a:pt x="33773" y="3660"/>
                    <a:pt x="33821" y="3643"/>
                  </a:cubicBezTo>
                  <a:lnTo>
                    <a:pt x="33868" y="3548"/>
                  </a:lnTo>
                  <a:lnTo>
                    <a:pt x="33678" y="3437"/>
                  </a:lnTo>
                  <a:lnTo>
                    <a:pt x="33552" y="3500"/>
                  </a:lnTo>
                  <a:cubicBezTo>
                    <a:pt x="33441" y="3500"/>
                    <a:pt x="33409" y="3437"/>
                    <a:pt x="33330" y="3405"/>
                  </a:cubicBezTo>
                  <a:lnTo>
                    <a:pt x="33441" y="3342"/>
                  </a:lnTo>
                  <a:cubicBezTo>
                    <a:pt x="33441" y="3278"/>
                    <a:pt x="33203" y="3215"/>
                    <a:pt x="33409" y="3152"/>
                  </a:cubicBezTo>
                  <a:lnTo>
                    <a:pt x="33409" y="3152"/>
                  </a:lnTo>
                  <a:lnTo>
                    <a:pt x="33552" y="3215"/>
                  </a:lnTo>
                  <a:lnTo>
                    <a:pt x="33647" y="3073"/>
                  </a:lnTo>
                  <a:close/>
                  <a:moveTo>
                    <a:pt x="36370" y="3860"/>
                  </a:moveTo>
                  <a:cubicBezTo>
                    <a:pt x="36414" y="3860"/>
                    <a:pt x="36457" y="3872"/>
                    <a:pt x="36497" y="3896"/>
                  </a:cubicBezTo>
                  <a:cubicBezTo>
                    <a:pt x="36457" y="3920"/>
                    <a:pt x="36414" y="3932"/>
                    <a:pt x="36370" y="3932"/>
                  </a:cubicBezTo>
                  <a:cubicBezTo>
                    <a:pt x="36327" y="3932"/>
                    <a:pt x="36283" y="3920"/>
                    <a:pt x="36243" y="3896"/>
                  </a:cubicBezTo>
                  <a:cubicBezTo>
                    <a:pt x="36283" y="3872"/>
                    <a:pt x="36327" y="3860"/>
                    <a:pt x="36370" y="3860"/>
                  </a:cubicBezTo>
                  <a:close/>
                  <a:moveTo>
                    <a:pt x="2059" y="4007"/>
                  </a:moveTo>
                  <a:cubicBezTo>
                    <a:pt x="2074" y="4054"/>
                    <a:pt x="2074" y="4086"/>
                    <a:pt x="2090" y="4118"/>
                  </a:cubicBezTo>
                  <a:cubicBezTo>
                    <a:pt x="2051" y="4141"/>
                    <a:pt x="2003" y="4153"/>
                    <a:pt x="1956" y="4153"/>
                  </a:cubicBezTo>
                  <a:cubicBezTo>
                    <a:pt x="1908" y="4153"/>
                    <a:pt x="1861" y="4141"/>
                    <a:pt x="1821" y="4118"/>
                  </a:cubicBezTo>
                  <a:lnTo>
                    <a:pt x="1821" y="4038"/>
                  </a:lnTo>
                  <a:lnTo>
                    <a:pt x="2059" y="4007"/>
                  </a:lnTo>
                  <a:close/>
                  <a:moveTo>
                    <a:pt x="33678" y="4086"/>
                  </a:moveTo>
                  <a:lnTo>
                    <a:pt x="33678" y="4086"/>
                  </a:lnTo>
                  <a:cubicBezTo>
                    <a:pt x="33821" y="4118"/>
                    <a:pt x="33773" y="4165"/>
                    <a:pt x="33694" y="4228"/>
                  </a:cubicBezTo>
                  <a:cubicBezTo>
                    <a:pt x="33599" y="4165"/>
                    <a:pt x="33599" y="4133"/>
                    <a:pt x="33678" y="4086"/>
                  </a:cubicBezTo>
                  <a:close/>
                  <a:moveTo>
                    <a:pt x="2027" y="4228"/>
                  </a:moveTo>
                  <a:cubicBezTo>
                    <a:pt x="2043" y="4244"/>
                    <a:pt x="2059" y="4260"/>
                    <a:pt x="2074" y="4276"/>
                  </a:cubicBezTo>
                  <a:cubicBezTo>
                    <a:pt x="2074" y="4276"/>
                    <a:pt x="2043" y="4292"/>
                    <a:pt x="2027" y="4292"/>
                  </a:cubicBezTo>
                  <a:cubicBezTo>
                    <a:pt x="2011" y="4276"/>
                    <a:pt x="1995" y="4260"/>
                    <a:pt x="1979" y="4244"/>
                  </a:cubicBezTo>
                  <a:cubicBezTo>
                    <a:pt x="1979" y="4244"/>
                    <a:pt x="2011" y="4228"/>
                    <a:pt x="2027" y="4228"/>
                  </a:cubicBezTo>
                  <a:close/>
                  <a:moveTo>
                    <a:pt x="2280" y="3801"/>
                  </a:moveTo>
                  <a:cubicBezTo>
                    <a:pt x="2359" y="3864"/>
                    <a:pt x="2359" y="3864"/>
                    <a:pt x="2359" y="4038"/>
                  </a:cubicBezTo>
                  <a:lnTo>
                    <a:pt x="2486" y="4118"/>
                  </a:lnTo>
                  <a:lnTo>
                    <a:pt x="2328" y="4228"/>
                  </a:lnTo>
                  <a:lnTo>
                    <a:pt x="2518" y="4355"/>
                  </a:lnTo>
                  <a:lnTo>
                    <a:pt x="2296" y="4371"/>
                  </a:lnTo>
                  <a:cubicBezTo>
                    <a:pt x="2264" y="4355"/>
                    <a:pt x="2233" y="4323"/>
                    <a:pt x="2233" y="4323"/>
                  </a:cubicBezTo>
                  <a:lnTo>
                    <a:pt x="2233" y="3833"/>
                  </a:lnTo>
                  <a:cubicBezTo>
                    <a:pt x="2233" y="3817"/>
                    <a:pt x="2264" y="3817"/>
                    <a:pt x="2280" y="3801"/>
                  </a:cubicBezTo>
                  <a:close/>
                  <a:moveTo>
                    <a:pt x="3889" y="4826"/>
                  </a:moveTo>
                  <a:cubicBezTo>
                    <a:pt x="3902" y="4826"/>
                    <a:pt x="3914" y="4846"/>
                    <a:pt x="3927" y="4846"/>
                  </a:cubicBezTo>
                  <a:lnTo>
                    <a:pt x="3832" y="4878"/>
                  </a:lnTo>
                  <a:lnTo>
                    <a:pt x="3800" y="4846"/>
                  </a:lnTo>
                  <a:cubicBezTo>
                    <a:pt x="3816" y="4830"/>
                    <a:pt x="3848" y="4830"/>
                    <a:pt x="3879" y="4830"/>
                  </a:cubicBezTo>
                  <a:cubicBezTo>
                    <a:pt x="3883" y="4827"/>
                    <a:pt x="3886" y="4826"/>
                    <a:pt x="3889" y="4826"/>
                  </a:cubicBezTo>
                  <a:close/>
                  <a:moveTo>
                    <a:pt x="2961" y="5036"/>
                  </a:moveTo>
                  <a:cubicBezTo>
                    <a:pt x="2977" y="5036"/>
                    <a:pt x="2993" y="5068"/>
                    <a:pt x="3009" y="5068"/>
                  </a:cubicBezTo>
                  <a:lnTo>
                    <a:pt x="2929" y="5083"/>
                  </a:lnTo>
                  <a:lnTo>
                    <a:pt x="2882" y="5068"/>
                  </a:lnTo>
                  <a:cubicBezTo>
                    <a:pt x="2914" y="5052"/>
                    <a:pt x="2929" y="5052"/>
                    <a:pt x="2961" y="5036"/>
                  </a:cubicBezTo>
                  <a:close/>
                  <a:moveTo>
                    <a:pt x="8717" y="4940"/>
                  </a:moveTo>
                  <a:cubicBezTo>
                    <a:pt x="8761" y="4940"/>
                    <a:pt x="8806" y="4946"/>
                    <a:pt x="8851" y="4957"/>
                  </a:cubicBezTo>
                  <a:cubicBezTo>
                    <a:pt x="8867" y="4988"/>
                    <a:pt x="8883" y="5020"/>
                    <a:pt x="8899" y="5083"/>
                  </a:cubicBezTo>
                  <a:lnTo>
                    <a:pt x="8519" y="5083"/>
                  </a:lnTo>
                  <a:cubicBezTo>
                    <a:pt x="8503" y="5052"/>
                    <a:pt x="8487" y="5020"/>
                    <a:pt x="8471" y="4988"/>
                  </a:cubicBezTo>
                  <a:cubicBezTo>
                    <a:pt x="8553" y="4958"/>
                    <a:pt x="8635" y="4940"/>
                    <a:pt x="8717" y="4940"/>
                  </a:cubicBezTo>
                  <a:close/>
                  <a:moveTo>
                    <a:pt x="2660" y="4450"/>
                  </a:moveTo>
                  <a:lnTo>
                    <a:pt x="2660" y="4450"/>
                  </a:lnTo>
                  <a:cubicBezTo>
                    <a:pt x="2787" y="4482"/>
                    <a:pt x="2787" y="4513"/>
                    <a:pt x="2629" y="4624"/>
                  </a:cubicBezTo>
                  <a:lnTo>
                    <a:pt x="2629" y="4909"/>
                  </a:lnTo>
                  <a:cubicBezTo>
                    <a:pt x="2724" y="4988"/>
                    <a:pt x="2724" y="5004"/>
                    <a:pt x="2724" y="5099"/>
                  </a:cubicBezTo>
                  <a:lnTo>
                    <a:pt x="2534" y="5099"/>
                  </a:lnTo>
                  <a:lnTo>
                    <a:pt x="2359" y="4893"/>
                  </a:lnTo>
                  <a:lnTo>
                    <a:pt x="2359" y="4719"/>
                  </a:lnTo>
                  <a:lnTo>
                    <a:pt x="2565" y="4513"/>
                  </a:lnTo>
                  <a:lnTo>
                    <a:pt x="2660" y="4450"/>
                  </a:lnTo>
                  <a:close/>
                  <a:moveTo>
                    <a:pt x="34074" y="5115"/>
                  </a:moveTo>
                  <a:lnTo>
                    <a:pt x="34122" y="5131"/>
                  </a:lnTo>
                  <a:cubicBezTo>
                    <a:pt x="34106" y="5147"/>
                    <a:pt x="34074" y="5163"/>
                    <a:pt x="34043" y="5163"/>
                  </a:cubicBezTo>
                  <a:cubicBezTo>
                    <a:pt x="34027" y="5163"/>
                    <a:pt x="34011" y="5131"/>
                    <a:pt x="33995" y="5131"/>
                  </a:cubicBezTo>
                  <a:lnTo>
                    <a:pt x="34074" y="5115"/>
                  </a:lnTo>
                  <a:close/>
                  <a:moveTo>
                    <a:pt x="8044" y="5020"/>
                  </a:moveTo>
                  <a:lnTo>
                    <a:pt x="8202" y="5147"/>
                  </a:lnTo>
                  <a:cubicBezTo>
                    <a:pt x="8151" y="5169"/>
                    <a:pt x="8092" y="5181"/>
                    <a:pt x="8034" y="5181"/>
                  </a:cubicBezTo>
                  <a:cubicBezTo>
                    <a:pt x="7966" y="5181"/>
                    <a:pt x="7897" y="5165"/>
                    <a:pt x="7838" y="5131"/>
                  </a:cubicBezTo>
                  <a:lnTo>
                    <a:pt x="8044" y="5020"/>
                  </a:lnTo>
                  <a:close/>
                  <a:moveTo>
                    <a:pt x="36148" y="5242"/>
                  </a:moveTo>
                  <a:lnTo>
                    <a:pt x="36196" y="5273"/>
                  </a:lnTo>
                  <a:lnTo>
                    <a:pt x="36148" y="5321"/>
                  </a:lnTo>
                  <a:cubicBezTo>
                    <a:pt x="36133" y="5305"/>
                    <a:pt x="36101" y="5321"/>
                    <a:pt x="36117" y="5289"/>
                  </a:cubicBezTo>
                  <a:cubicBezTo>
                    <a:pt x="36117" y="5273"/>
                    <a:pt x="36133" y="5258"/>
                    <a:pt x="36148" y="5242"/>
                  </a:cubicBezTo>
                  <a:close/>
                  <a:moveTo>
                    <a:pt x="36275" y="5685"/>
                  </a:moveTo>
                  <a:cubicBezTo>
                    <a:pt x="36386" y="5733"/>
                    <a:pt x="36386" y="5780"/>
                    <a:pt x="36275" y="5828"/>
                  </a:cubicBezTo>
                  <a:cubicBezTo>
                    <a:pt x="36243" y="5812"/>
                    <a:pt x="36196" y="5780"/>
                    <a:pt x="36164" y="5764"/>
                  </a:cubicBezTo>
                  <a:cubicBezTo>
                    <a:pt x="36133" y="5748"/>
                    <a:pt x="36117" y="5717"/>
                    <a:pt x="36101" y="5701"/>
                  </a:cubicBezTo>
                  <a:lnTo>
                    <a:pt x="36275" y="5685"/>
                  </a:lnTo>
                  <a:close/>
                  <a:moveTo>
                    <a:pt x="2676" y="5384"/>
                  </a:moveTo>
                  <a:cubicBezTo>
                    <a:pt x="2755" y="5432"/>
                    <a:pt x="2819" y="5511"/>
                    <a:pt x="2882" y="5574"/>
                  </a:cubicBezTo>
                  <a:cubicBezTo>
                    <a:pt x="2929" y="5653"/>
                    <a:pt x="2850" y="5733"/>
                    <a:pt x="2771" y="5796"/>
                  </a:cubicBezTo>
                  <a:lnTo>
                    <a:pt x="2866" y="5843"/>
                  </a:lnTo>
                  <a:cubicBezTo>
                    <a:pt x="2845" y="5886"/>
                    <a:pt x="2796" y="5893"/>
                    <a:pt x="2746" y="5893"/>
                  </a:cubicBezTo>
                  <a:cubicBezTo>
                    <a:pt x="2722" y="5893"/>
                    <a:pt x="2697" y="5891"/>
                    <a:pt x="2676" y="5891"/>
                  </a:cubicBezTo>
                  <a:lnTo>
                    <a:pt x="2486" y="5685"/>
                  </a:lnTo>
                  <a:lnTo>
                    <a:pt x="2486" y="5400"/>
                  </a:lnTo>
                  <a:lnTo>
                    <a:pt x="2676" y="5384"/>
                  </a:lnTo>
                  <a:close/>
                  <a:moveTo>
                    <a:pt x="35777" y="5912"/>
                  </a:moveTo>
                  <a:cubicBezTo>
                    <a:pt x="35811" y="5912"/>
                    <a:pt x="35819" y="5944"/>
                    <a:pt x="35827" y="5981"/>
                  </a:cubicBezTo>
                  <a:lnTo>
                    <a:pt x="35827" y="5981"/>
                  </a:lnTo>
                  <a:cubicBezTo>
                    <a:pt x="35823" y="5978"/>
                    <a:pt x="35820" y="5974"/>
                    <a:pt x="35816" y="5970"/>
                  </a:cubicBezTo>
                  <a:cubicBezTo>
                    <a:pt x="35784" y="5970"/>
                    <a:pt x="35737" y="5954"/>
                    <a:pt x="35705" y="5938"/>
                  </a:cubicBezTo>
                  <a:cubicBezTo>
                    <a:pt x="35738" y="5920"/>
                    <a:pt x="35761" y="5912"/>
                    <a:pt x="35777" y="5912"/>
                  </a:cubicBezTo>
                  <a:close/>
                  <a:moveTo>
                    <a:pt x="35981" y="5973"/>
                  </a:moveTo>
                  <a:cubicBezTo>
                    <a:pt x="36017" y="5973"/>
                    <a:pt x="36049" y="5984"/>
                    <a:pt x="36069" y="6018"/>
                  </a:cubicBezTo>
                  <a:cubicBezTo>
                    <a:pt x="36002" y="6030"/>
                    <a:pt x="35960" y="6037"/>
                    <a:pt x="35931" y="6037"/>
                  </a:cubicBezTo>
                  <a:cubicBezTo>
                    <a:pt x="35894" y="6037"/>
                    <a:pt x="35875" y="6026"/>
                    <a:pt x="35845" y="5999"/>
                  </a:cubicBezTo>
                  <a:lnTo>
                    <a:pt x="35845" y="5999"/>
                  </a:lnTo>
                  <a:cubicBezTo>
                    <a:pt x="35888" y="5989"/>
                    <a:pt x="35938" y="5973"/>
                    <a:pt x="35981" y="5973"/>
                  </a:cubicBezTo>
                  <a:close/>
                  <a:moveTo>
                    <a:pt x="36560" y="5891"/>
                  </a:moveTo>
                  <a:cubicBezTo>
                    <a:pt x="36592" y="5938"/>
                    <a:pt x="36608" y="5986"/>
                    <a:pt x="36608" y="6018"/>
                  </a:cubicBezTo>
                  <a:cubicBezTo>
                    <a:pt x="36481" y="6065"/>
                    <a:pt x="36338" y="6049"/>
                    <a:pt x="36212" y="6192"/>
                  </a:cubicBezTo>
                  <a:lnTo>
                    <a:pt x="36228" y="5938"/>
                  </a:lnTo>
                  <a:cubicBezTo>
                    <a:pt x="36275" y="5907"/>
                    <a:pt x="36331" y="5903"/>
                    <a:pt x="36388" y="5903"/>
                  </a:cubicBezTo>
                  <a:cubicBezTo>
                    <a:pt x="36407" y="5903"/>
                    <a:pt x="36426" y="5903"/>
                    <a:pt x="36446" y="5903"/>
                  </a:cubicBezTo>
                  <a:cubicBezTo>
                    <a:pt x="36484" y="5903"/>
                    <a:pt x="36523" y="5902"/>
                    <a:pt x="36560" y="5891"/>
                  </a:cubicBezTo>
                  <a:close/>
                  <a:moveTo>
                    <a:pt x="2328" y="6429"/>
                  </a:moveTo>
                  <a:cubicBezTo>
                    <a:pt x="2328" y="6461"/>
                    <a:pt x="2344" y="6493"/>
                    <a:pt x="2344" y="6524"/>
                  </a:cubicBezTo>
                  <a:cubicBezTo>
                    <a:pt x="2344" y="6524"/>
                    <a:pt x="2264" y="6540"/>
                    <a:pt x="2264" y="6540"/>
                  </a:cubicBezTo>
                  <a:cubicBezTo>
                    <a:pt x="2249" y="6540"/>
                    <a:pt x="2217" y="6524"/>
                    <a:pt x="2217" y="6524"/>
                  </a:cubicBezTo>
                  <a:cubicBezTo>
                    <a:pt x="2217" y="6493"/>
                    <a:pt x="2233" y="6461"/>
                    <a:pt x="2233" y="6429"/>
                  </a:cubicBezTo>
                  <a:close/>
                  <a:moveTo>
                    <a:pt x="1884" y="6635"/>
                  </a:moveTo>
                  <a:cubicBezTo>
                    <a:pt x="1979" y="6683"/>
                    <a:pt x="1979" y="6730"/>
                    <a:pt x="1884" y="6778"/>
                  </a:cubicBezTo>
                  <a:cubicBezTo>
                    <a:pt x="1789" y="6730"/>
                    <a:pt x="1789" y="6683"/>
                    <a:pt x="1884" y="6635"/>
                  </a:cubicBezTo>
                  <a:close/>
                  <a:moveTo>
                    <a:pt x="2407" y="6714"/>
                  </a:moveTo>
                  <a:lnTo>
                    <a:pt x="2454" y="6730"/>
                  </a:lnTo>
                  <a:lnTo>
                    <a:pt x="2407" y="6778"/>
                  </a:lnTo>
                  <a:cubicBezTo>
                    <a:pt x="2391" y="6778"/>
                    <a:pt x="2375" y="6762"/>
                    <a:pt x="2375" y="6762"/>
                  </a:cubicBezTo>
                  <a:cubicBezTo>
                    <a:pt x="2375" y="6746"/>
                    <a:pt x="2391" y="6714"/>
                    <a:pt x="2407" y="6714"/>
                  </a:cubicBezTo>
                  <a:close/>
                  <a:moveTo>
                    <a:pt x="2734" y="6349"/>
                  </a:moveTo>
                  <a:cubicBezTo>
                    <a:pt x="2782" y="6349"/>
                    <a:pt x="2827" y="6362"/>
                    <a:pt x="2866" y="6382"/>
                  </a:cubicBezTo>
                  <a:cubicBezTo>
                    <a:pt x="2945" y="6429"/>
                    <a:pt x="3009" y="6461"/>
                    <a:pt x="3009" y="6524"/>
                  </a:cubicBezTo>
                  <a:cubicBezTo>
                    <a:pt x="3009" y="6572"/>
                    <a:pt x="3151" y="6588"/>
                    <a:pt x="3119" y="6683"/>
                  </a:cubicBezTo>
                  <a:lnTo>
                    <a:pt x="2945" y="6778"/>
                  </a:lnTo>
                  <a:lnTo>
                    <a:pt x="2660" y="6778"/>
                  </a:lnTo>
                  <a:cubicBezTo>
                    <a:pt x="2581" y="6746"/>
                    <a:pt x="2613" y="6683"/>
                    <a:pt x="2613" y="6651"/>
                  </a:cubicBezTo>
                  <a:cubicBezTo>
                    <a:pt x="2613" y="6603"/>
                    <a:pt x="2613" y="6540"/>
                    <a:pt x="2613" y="6508"/>
                  </a:cubicBezTo>
                  <a:cubicBezTo>
                    <a:pt x="2613" y="6461"/>
                    <a:pt x="2581" y="6413"/>
                    <a:pt x="2644" y="6366"/>
                  </a:cubicBezTo>
                  <a:cubicBezTo>
                    <a:pt x="2675" y="6354"/>
                    <a:pt x="2705" y="6349"/>
                    <a:pt x="2734" y="6349"/>
                  </a:cubicBezTo>
                  <a:close/>
                  <a:moveTo>
                    <a:pt x="4354" y="6413"/>
                  </a:moveTo>
                  <a:lnTo>
                    <a:pt x="4434" y="6477"/>
                  </a:lnTo>
                  <a:cubicBezTo>
                    <a:pt x="4323" y="6572"/>
                    <a:pt x="4323" y="6714"/>
                    <a:pt x="4085" y="6778"/>
                  </a:cubicBezTo>
                  <a:cubicBezTo>
                    <a:pt x="3990" y="6714"/>
                    <a:pt x="4054" y="6651"/>
                    <a:pt x="4038" y="6603"/>
                  </a:cubicBezTo>
                  <a:lnTo>
                    <a:pt x="4354" y="6413"/>
                  </a:lnTo>
                  <a:close/>
                  <a:moveTo>
                    <a:pt x="34169" y="6413"/>
                  </a:moveTo>
                  <a:lnTo>
                    <a:pt x="34169" y="6413"/>
                  </a:lnTo>
                  <a:cubicBezTo>
                    <a:pt x="34217" y="6429"/>
                    <a:pt x="34248" y="6445"/>
                    <a:pt x="34248" y="6445"/>
                  </a:cubicBezTo>
                  <a:lnTo>
                    <a:pt x="34248" y="6809"/>
                  </a:lnTo>
                  <a:cubicBezTo>
                    <a:pt x="34248" y="6825"/>
                    <a:pt x="34217" y="6841"/>
                    <a:pt x="34201" y="6841"/>
                  </a:cubicBezTo>
                  <a:cubicBezTo>
                    <a:pt x="34106" y="6778"/>
                    <a:pt x="34106" y="6778"/>
                    <a:pt x="34169" y="6413"/>
                  </a:cubicBezTo>
                  <a:close/>
                  <a:moveTo>
                    <a:pt x="4117" y="6920"/>
                  </a:moveTo>
                  <a:cubicBezTo>
                    <a:pt x="4196" y="6968"/>
                    <a:pt x="4196" y="7015"/>
                    <a:pt x="4117" y="7063"/>
                  </a:cubicBezTo>
                  <a:cubicBezTo>
                    <a:pt x="4022" y="7015"/>
                    <a:pt x="4022" y="6968"/>
                    <a:pt x="4117" y="6920"/>
                  </a:cubicBezTo>
                  <a:close/>
                  <a:moveTo>
                    <a:pt x="36671" y="7300"/>
                  </a:moveTo>
                  <a:cubicBezTo>
                    <a:pt x="36687" y="7300"/>
                    <a:pt x="36687" y="7316"/>
                    <a:pt x="36703" y="7348"/>
                  </a:cubicBezTo>
                  <a:cubicBezTo>
                    <a:pt x="36703" y="7348"/>
                    <a:pt x="36671" y="7363"/>
                    <a:pt x="36671" y="7363"/>
                  </a:cubicBezTo>
                  <a:cubicBezTo>
                    <a:pt x="36655" y="7348"/>
                    <a:pt x="36639" y="7332"/>
                    <a:pt x="36623" y="7316"/>
                  </a:cubicBezTo>
                  <a:cubicBezTo>
                    <a:pt x="36623" y="7316"/>
                    <a:pt x="36655" y="7300"/>
                    <a:pt x="36671" y="7300"/>
                  </a:cubicBezTo>
                  <a:close/>
                  <a:moveTo>
                    <a:pt x="36156" y="7284"/>
                  </a:moveTo>
                  <a:cubicBezTo>
                    <a:pt x="36224" y="7284"/>
                    <a:pt x="36291" y="7300"/>
                    <a:pt x="36354" y="7332"/>
                  </a:cubicBezTo>
                  <a:cubicBezTo>
                    <a:pt x="36291" y="7363"/>
                    <a:pt x="36224" y="7379"/>
                    <a:pt x="36156" y="7379"/>
                  </a:cubicBezTo>
                  <a:cubicBezTo>
                    <a:pt x="36089" y="7379"/>
                    <a:pt x="36022" y="7363"/>
                    <a:pt x="35958" y="7332"/>
                  </a:cubicBezTo>
                  <a:cubicBezTo>
                    <a:pt x="36022" y="7300"/>
                    <a:pt x="36089" y="7284"/>
                    <a:pt x="36156" y="7284"/>
                  </a:cubicBezTo>
                  <a:close/>
                  <a:moveTo>
                    <a:pt x="36850" y="7433"/>
                  </a:moveTo>
                  <a:cubicBezTo>
                    <a:pt x="36894" y="7433"/>
                    <a:pt x="36944" y="7449"/>
                    <a:pt x="37003" y="7474"/>
                  </a:cubicBezTo>
                  <a:cubicBezTo>
                    <a:pt x="36964" y="7498"/>
                    <a:pt x="36920" y="7510"/>
                    <a:pt x="36877" y="7510"/>
                  </a:cubicBezTo>
                  <a:cubicBezTo>
                    <a:pt x="36833" y="7510"/>
                    <a:pt x="36790" y="7498"/>
                    <a:pt x="36750" y="7474"/>
                  </a:cubicBezTo>
                  <a:cubicBezTo>
                    <a:pt x="36780" y="7445"/>
                    <a:pt x="36812" y="7433"/>
                    <a:pt x="36850" y="7433"/>
                  </a:cubicBezTo>
                  <a:close/>
                  <a:moveTo>
                    <a:pt x="1362" y="7443"/>
                  </a:moveTo>
                  <a:cubicBezTo>
                    <a:pt x="1457" y="7490"/>
                    <a:pt x="1457" y="7538"/>
                    <a:pt x="1362" y="7585"/>
                  </a:cubicBezTo>
                  <a:cubicBezTo>
                    <a:pt x="1267" y="7538"/>
                    <a:pt x="1267" y="7490"/>
                    <a:pt x="1362" y="7443"/>
                  </a:cubicBezTo>
                  <a:close/>
                  <a:moveTo>
                    <a:pt x="2803" y="6873"/>
                  </a:moveTo>
                  <a:lnTo>
                    <a:pt x="2929" y="7031"/>
                  </a:lnTo>
                  <a:lnTo>
                    <a:pt x="3072" y="7031"/>
                  </a:lnTo>
                  <a:lnTo>
                    <a:pt x="3278" y="7142"/>
                  </a:lnTo>
                  <a:lnTo>
                    <a:pt x="3278" y="7427"/>
                  </a:lnTo>
                  <a:lnTo>
                    <a:pt x="3389" y="7490"/>
                  </a:lnTo>
                  <a:cubicBezTo>
                    <a:pt x="3262" y="7569"/>
                    <a:pt x="3135" y="7633"/>
                    <a:pt x="2993" y="7648"/>
                  </a:cubicBezTo>
                  <a:lnTo>
                    <a:pt x="2993" y="7728"/>
                  </a:lnTo>
                  <a:cubicBezTo>
                    <a:pt x="2953" y="7743"/>
                    <a:pt x="2914" y="7751"/>
                    <a:pt x="2874" y="7751"/>
                  </a:cubicBezTo>
                  <a:cubicBezTo>
                    <a:pt x="2834" y="7751"/>
                    <a:pt x="2795" y="7743"/>
                    <a:pt x="2755" y="7728"/>
                  </a:cubicBezTo>
                  <a:lnTo>
                    <a:pt x="2850" y="7617"/>
                  </a:lnTo>
                  <a:lnTo>
                    <a:pt x="2660" y="7601"/>
                  </a:lnTo>
                  <a:lnTo>
                    <a:pt x="2565" y="7728"/>
                  </a:lnTo>
                  <a:lnTo>
                    <a:pt x="2407" y="7728"/>
                  </a:lnTo>
                  <a:cubicBezTo>
                    <a:pt x="2197" y="7638"/>
                    <a:pt x="2471" y="7604"/>
                    <a:pt x="2473" y="7534"/>
                  </a:cubicBezTo>
                  <a:lnTo>
                    <a:pt x="2473" y="7534"/>
                  </a:lnTo>
                  <a:lnTo>
                    <a:pt x="2486" y="7538"/>
                  </a:lnTo>
                  <a:lnTo>
                    <a:pt x="2486" y="7538"/>
                  </a:lnTo>
                  <a:lnTo>
                    <a:pt x="2470" y="7522"/>
                  </a:lnTo>
                  <a:lnTo>
                    <a:pt x="2470" y="7522"/>
                  </a:lnTo>
                  <a:cubicBezTo>
                    <a:pt x="2472" y="7526"/>
                    <a:pt x="2473" y="7530"/>
                    <a:pt x="2473" y="7534"/>
                  </a:cubicBezTo>
                  <a:lnTo>
                    <a:pt x="2473" y="7534"/>
                  </a:lnTo>
                  <a:lnTo>
                    <a:pt x="2106" y="7427"/>
                  </a:lnTo>
                  <a:lnTo>
                    <a:pt x="2090" y="7363"/>
                  </a:lnTo>
                  <a:cubicBezTo>
                    <a:pt x="2122" y="7300"/>
                    <a:pt x="2233" y="7332"/>
                    <a:pt x="2296" y="7300"/>
                  </a:cubicBezTo>
                  <a:cubicBezTo>
                    <a:pt x="2344" y="7284"/>
                    <a:pt x="2391" y="7268"/>
                    <a:pt x="2423" y="7253"/>
                  </a:cubicBezTo>
                  <a:cubicBezTo>
                    <a:pt x="2470" y="7268"/>
                    <a:pt x="2502" y="7284"/>
                    <a:pt x="2534" y="7316"/>
                  </a:cubicBezTo>
                  <a:cubicBezTo>
                    <a:pt x="2565" y="7300"/>
                    <a:pt x="2613" y="7284"/>
                    <a:pt x="2613" y="7268"/>
                  </a:cubicBezTo>
                  <a:lnTo>
                    <a:pt x="2613" y="6904"/>
                  </a:lnTo>
                  <a:lnTo>
                    <a:pt x="2803" y="6873"/>
                  </a:lnTo>
                  <a:close/>
                  <a:moveTo>
                    <a:pt x="37035" y="7965"/>
                  </a:moveTo>
                  <a:cubicBezTo>
                    <a:pt x="37067" y="7965"/>
                    <a:pt x="37098" y="7981"/>
                    <a:pt x="37114" y="7981"/>
                  </a:cubicBezTo>
                  <a:lnTo>
                    <a:pt x="37067" y="8013"/>
                  </a:lnTo>
                  <a:lnTo>
                    <a:pt x="36988" y="7981"/>
                  </a:lnTo>
                  <a:cubicBezTo>
                    <a:pt x="37003" y="7981"/>
                    <a:pt x="37019" y="7965"/>
                    <a:pt x="37035" y="7965"/>
                  </a:cubicBezTo>
                  <a:close/>
                  <a:moveTo>
                    <a:pt x="34312" y="8155"/>
                  </a:moveTo>
                  <a:lnTo>
                    <a:pt x="34359" y="8203"/>
                  </a:lnTo>
                  <a:lnTo>
                    <a:pt x="34312" y="8234"/>
                  </a:lnTo>
                  <a:cubicBezTo>
                    <a:pt x="34296" y="8218"/>
                    <a:pt x="34280" y="8203"/>
                    <a:pt x="34264" y="8187"/>
                  </a:cubicBezTo>
                  <a:cubicBezTo>
                    <a:pt x="34264" y="8187"/>
                    <a:pt x="34296" y="8155"/>
                    <a:pt x="34312" y="8155"/>
                  </a:cubicBezTo>
                  <a:close/>
                  <a:moveTo>
                    <a:pt x="36528" y="8155"/>
                  </a:moveTo>
                  <a:cubicBezTo>
                    <a:pt x="36544" y="8171"/>
                    <a:pt x="36560" y="8187"/>
                    <a:pt x="36576" y="8218"/>
                  </a:cubicBezTo>
                  <a:cubicBezTo>
                    <a:pt x="36576" y="8218"/>
                    <a:pt x="36544" y="8234"/>
                    <a:pt x="36528" y="8234"/>
                  </a:cubicBezTo>
                  <a:cubicBezTo>
                    <a:pt x="36513" y="8218"/>
                    <a:pt x="36497" y="8203"/>
                    <a:pt x="36497" y="8187"/>
                  </a:cubicBezTo>
                  <a:cubicBezTo>
                    <a:pt x="36497" y="8187"/>
                    <a:pt x="36513" y="8155"/>
                    <a:pt x="36528" y="8155"/>
                  </a:cubicBezTo>
                  <a:close/>
                  <a:moveTo>
                    <a:pt x="1489" y="8092"/>
                  </a:moveTo>
                  <a:cubicBezTo>
                    <a:pt x="1599" y="8155"/>
                    <a:pt x="1520" y="8218"/>
                    <a:pt x="1584" y="8298"/>
                  </a:cubicBezTo>
                  <a:lnTo>
                    <a:pt x="1726" y="8361"/>
                  </a:lnTo>
                  <a:lnTo>
                    <a:pt x="1504" y="8393"/>
                  </a:lnTo>
                  <a:cubicBezTo>
                    <a:pt x="1378" y="8329"/>
                    <a:pt x="1504" y="8234"/>
                    <a:pt x="1267" y="8234"/>
                  </a:cubicBezTo>
                  <a:cubicBezTo>
                    <a:pt x="1362" y="8171"/>
                    <a:pt x="1425" y="8139"/>
                    <a:pt x="1489" y="8092"/>
                  </a:cubicBezTo>
                  <a:close/>
                  <a:moveTo>
                    <a:pt x="36940" y="8393"/>
                  </a:moveTo>
                  <a:lnTo>
                    <a:pt x="36940" y="8393"/>
                  </a:lnTo>
                  <a:cubicBezTo>
                    <a:pt x="36995" y="8476"/>
                    <a:pt x="37002" y="8486"/>
                    <a:pt x="36908" y="8519"/>
                  </a:cubicBezTo>
                  <a:lnTo>
                    <a:pt x="36908" y="8519"/>
                  </a:lnTo>
                  <a:cubicBezTo>
                    <a:pt x="36877" y="8487"/>
                    <a:pt x="36830" y="8424"/>
                    <a:pt x="36940" y="8393"/>
                  </a:cubicBezTo>
                  <a:close/>
                  <a:moveTo>
                    <a:pt x="36386" y="8472"/>
                  </a:moveTo>
                  <a:lnTo>
                    <a:pt x="36465" y="8488"/>
                  </a:lnTo>
                  <a:lnTo>
                    <a:pt x="36418" y="8519"/>
                  </a:lnTo>
                  <a:cubicBezTo>
                    <a:pt x="36402" y="8504"/>
                    <a:pt x="36370" y="8504"/>
                    <a:pt x="36338" y="8488"/>
                  </a:cubicBezTo>
                  <a:lnTo>
                    <a:pt x="36386" y="8472"/>
                  </a:lnTo>
                  <a:close/>
                  <a:moveTo>
                    <a:pt x="2122" y="8234"/>
                  </a:moveTo>
                  <a:cubicBezTo>
                    <a:pt x="2169" y="8234"/>
                    <a:pt x="2201" y="8250"/>
                    <a:pt x="2233" y="8282"/>
                  </a:cubicBezTo>
                  <a:cubicBezTo>
                    <a:pt x="2344" y="8345"/>
                    <a:pt x="2486" y="8393"/>
                    <a:pt x="2629" y="8424"/>
                  </a:cubicBezTo>
                  <a:cubicBezTo>
                    <a:pt x="2587" y="8452"/>
                    <a:pt x="2543" y="8458"/>
                    <a:pt x="2496" y="8458"/>
                  </a:cubicBezTo>
                  <a:cubicBezTo>
                    <a:pt x="2452" y="8458"/>
                    <a:pt x="2405" y="8453"/>
                    <a:pt x="2356" y="8453"/>
                  </a:cubicBezTo>
                  <a:cubicBezTo>
                    <a:pt x="2336" y="8453"/>
                    <a:pt x="2316" y="8453"/>
                    <a:pt x="2296" y="8456"/>
                  </a:cubicBezTo>
                  <a:lnTo>
                    <a:pt x="2185" y="8599"/>
                  </a:lnTo>
                  <a:lnTo>
                    <a:pt x="2169" y="8599"/>
                  </a:lnTo>
                  <a:cubicBezTo>
                    <a:pt x="2027" y="8535"/>
                    <a:pt x="2169" y="8440"/>
                    <a:pt x="2106" y="8361"/>
                  </a:cubicBezTo>
                  <a:lnTo>
                    <a:pt x="1979" y="8266"/>
                  </a:lnTo>
                  <a:cubicBezTo>
                    <a:pt x="2027" y="8250"/>
                    <a:pt x="2074" y="8250"/>
                    <a:pt x="2122" y="8234"/>
                  </a:cubicBezTo>
                  <a:close/>
                  <a:moveTo>
                    <a:pt x="36907" y="8519"/>
                  </a:moveTo>
                  <a:cubicBezTo>
                    <a:pt x="36894" y="8524"/>
                    <a:pt x="36879" y="8529"/>
                    <a:pt x="36861" y="8535"/>
                  </a:cubicBezTo>
                  <a:cubicBezTo>
                    <a:pt x="36845" y="8551"/>
                    <a:pt x="36813" y="8583"/>
                    <a:pt x="36798" y="8599"/>
                  </a:cubicBezTo>
                  <a:cubicBezTo>
                    <a:pt x="36703" y="8535"/>
                    <a:pt x="36797" y="8535"/>
                    <a:pt x="36907" y="8519"/>
                  </a:cubicBezTo>
                  <a:close/>
                  <a:moveTo>
                    <a:pt x="3246" y="8456"/>
                  </a:moveTo>
                  <a:lnTo>
                    <a:pt x="3246" y="8583"/>
                  </a:lnTo>
                  <a:cubicBezTo>
                    <a:pt x="3191" y="8606"/>
                    <a:pt x="3135" y="8610"/>
                    <a:pt x="3078" y="8610"/>
                  </a:cubicBezTo>
                  <a:cubicBezTo>
                    <a:pt x="3049" y="8610"/>
                    <a:pt x="3020" y="8609"/>
                    <a:pt x="2990" y="8609"/>
                  </a:cubicBezTo>
                  <a:cubicBezTo>
                    <a:pt x="2960" y="8609"/>
                    <a:pt x="2929" y="8610"/>
                    <a:pt x="2898" y="8614"/>
                  </a:cubicBezTo>
                  <a:lnTo>
                    <a:pt x="2866" y="8504"/>
                  </a:lnTo>
                  <a:cubicBezTo>
                    <a:pt x="2940" y="8461"/>
                    <a:pt x="3014" y="8461"/>
                    <a:pt x="3102" y="8461"/>
                  </a:cubicBezTo>
                  <a:lnTo>
                    <a:pt x="3102" y="8461"/>
                  </a:lnTo>
                  <a:cubicBezTo>
                    <a:pt x="3146" y="8461"/>
                    <a:pt x="3193" y="8461"/>
                    <a:pt x="3246" y="8456"/>
                  </a:cubicBezTo>
                  <a:close/>
                  <a:moveTo>
                    <a:pt x="2660" y="8741"/>
                  </a:moveTo>
                  <a:lnTo>
                    <a:pt x="2708" y="8773"/>
                  </a:lnTo>
                  <a:lnTo>
                    <a:pt x="2660" y="8820"/>
                  </a:lnTo>
                  <a:cubicBezTo>
                    <a:pt x="2660" y="8804"/>
                    <a:pt x="2629" y="8789"/>
                    <a:pt x="2629" y="8789"/>
                  </a:cubicBezTo>
                  <a:cubicBezTo>
                    <a:pt x="2644" y="8773"/>
                    <a:pt x="2644" y="8757"/>
                    <a:pt x="2660" y="8741"/>
                  </a:cubicBezTo>
                  <a:close/>
                  <a:moveTo>
                    <a:pt x="7632" y="8472"/>
                  </a:moveTo>
                  <a:cubicBezTo>
                    <a:pt x="7711" y="8567"/>
                    <a:pt x="7727" y="8694"/>
                    <a:pt x="7680" y="8820"/>
                  </a:cubicBezTo>
                  <a:cubicBezTo>
                    <a:pt x="7569" y="8757"/>
                    <a:pt x="7569" y="8757"/>
                    <a:pt x="7632" y="8472"/>
                  </a:cubicBezTo>
                  <a:close/>
                  <a:moveTo>
                    <a:pt x="3119" y="8709"/>
                  </a:moveTo>
                  <a:lnTo>
                    <a:pt x="3262" y="8789"/>
                  </a:lnTo>
                  <a:cubicBezTo>
                    <a:pt x="3199" y="8812"/>
                    <a:pt x="3127" y="8824"/>
                    <a:pt x="3054" y="8824"/>
                  </a:cubicBezTo>
                  <a:cubicBezTo>
                    <a:pt x="2981" y="8824"/>
                    <a:pt x="2906" y="8812"/>
                    <a:pt x="2834" y="8789"/>
                  </a:cubicBezTo>
                  <a:lnTo>
                    <a:pt x="2834" y="8773"/>
                  </a:lnTo>
                  <a:lnTo>
                    <a:pt x="3119" y="8709"/>
                  </a:lnTo>
                  <a:close/>
                  <a:moveTo>
                    <a:pt x="8202" y="8662"/>
                  </a:moveTo>
                  <a:cubicBezTo>
                    <a:pt x="8218" y="8773"/>
                    <a:pt x="8281" y="8836"/>
                    <a:pt x="8202" y="8884"/>
                  </a:cubicBezTo>
                  <a:cubicBezTo>
                    <a:pt x="8107" y="8852"/>
                    <a:pt x="8028" y="8820"/>
                    <a:pt x="7965" y="8789"/>
                  </a:cubicBezTo>
                  <a:cubicBezTo>
                    <a:pt x="7980" y="8757"/>
                    <a:pt x="7965" y="8725"/>
                    <a:pt x="7996" y="8709"/>
                  </a:cubicBezTo>
                  <a:cubicBezTo>
                    <a:pt x="8060" y="8694"/>
                    <a:pt x="8123" y="8678"/>
                    <a:pt x="8186" y="8662"/>
                  </a:cubicBezTo>
                  <a:close/>
                  <a:moveTo>
                    <a:pt x="1615" y="8519"/>
                  </a:moveTo>
                  <a:lnTo>
                    <a:pt x="1615" y="8535"/>
                  </a:lnTo>
                  <a:cubicBezTo>
                    <a:pt x="1742" y="8614"/>
                    <a:pt x="1647" y="8709"/>
                    <a:pt x="1726" y="8804"/>
                  </a:cubicBezTo>
                  <a:lnTo>
                    <a:pt x="1837" y="8884"/>
                  </a:lnTo>
                  <a:lnTo>
                    <a:pt x="1615" y="8899"/>
                  </a:lnTo>
                  <a:cubicBezTo>
                    <a:pt x="1520" y="8836"/>
                    <a:pt x="1568" y="8789"/>
                    <a:pt x="1568" y="8709"/>
                  </a:cubicBezTo>
                  <a:cubicBezTo>
                    <a:pt x="1568" y="8646"/>
                    <a:pt x="1520" y="8583"/>
                    <a:pt x="1615" y="8519"/>
                  </a:cubicBezTo>
                  <a:close/>
                  <a:moveTo>
                    <a:pt x="2407" y="8820"/>
                  </a:moveTo>
                  <a:lnTo>
                    <a:pt x="2454" y="8852"/>
                  </a:lnTo>
                  <a:lnTo>
                    <a:pt x="2407" y="8899"/>
                  </a:lnTo>
                  <a:cubicBezTo>
                    <a:pt x="2391" y="8884"/>
                    <a:pt x="2359" y="8868"/>
                    <a:pt x="2359" y="8868"/>
                  </a:cubicBezTo>
                  <a:cubicBezTo>
                    <a:pt x="2375" y="8852"/>
                    <a:pt x="2391" y="8836"/>
                    <a:pt x="2407" y="8820"/>
                  </a:cubicBezTo>
                  <a:close/>
                  <a:moveTo>
                    <a:pt x="3499" y="8820"/>
                  </a:moveTo>
                  <a:cubicBezTo>
                    <a:pt x="3610" y="8899"/>
                    <a:pt x="3610" y="8979"/>
                    <a:pt x="3499" y="9042"/>
                  </a:cubicBezTo>
                  <a:cubicBezTo>
                    <a:pt x="3389" y="8979"/>
                    <a:pt x="3389" y="8899"/>
                    <a:pt x="3499" y="8820"/>
                  </a:cubicBezTo>
                  <a:close/>
                  <a:moveTo>
                    <a:pt x="7775" y="9264"/>
                  </a:moveTo>
                  <a:lnTo>
                    <a:pt x="7806" y="9311"/>
                  </a:lnTo>
                  <a:lnTo>
                    <a:pt x="7775" y="9327"/>
                  </a:lnTo>
                  <a:cubicBezTo>
                    <a:pt x="7759" y="9311"/>
                    <a:pt x="7743" y="9295"/>
                    <a:pt x="7727" y="9279"/>
                  </a:cubicBezTo>
                  <a:cubicBezTo>
                    <a:pt x="7727" y="9279"/>
                    <a:pt x="7759" y="9264"/>
                    <a:pt x="7775" y="9264"/>
                  </a:cubicBezTo>
                  <a:close/>
                  <a:moveTo>
                    <a:pt x="34185" y="9628"/>
                  </a:moveTo>
                  <a:lnTo>
                    <a:pt x="34233" y="9675"/>
                  </a:lnTo>
                  <a:lnTo>
                    <a:pt x="34185" y="9691"/>
                  </a:lnTo>
                  <a:cubicBezTo>
                    <a:pt x="34169" y="9675"/>
                    <a:pt x="34153" y="9659"/>
                    <a:pt x="34138" y="9644"/>
                  </a:cubicBezTo>
                  <a:cubicBezTo>
                    <a:pt x="34138" y="9644"/>
                    <a:pt x="34169" y="9628"/>
                    <a:pt x="34185" y="9628"/>
                  </a:cubicBezTo>
                  <a:close/>
                  <a:moveTo>
                    <a:pt x="9374" y="9549"/>
                  </a:moveTo>
                  <a:lnTo>
                    <a:pt x="9421" y="9675"/>
                  </a:lnTo>
                  <a:lnTo>
                    <a:pt x="9152" y="9707"/>
                  </a:lnTo>
                  <a:lnTo>
                    <a:pt x="9152" y="9564"/>
                  </a:lnTo>
                  <a:lnTo>
                    <a:pt x="9374" y="9549"/>
                  </a:lnTo>
                  <a:close/>
                  <a:moveTo>
                    <a:pt x="8281" y="8994"/>
                  </a:moveTo>
                  <a:cubicBezTo>
                    <a:pt x="8392" y="9137"/>
                    <a:pt x="8566" y="9232"/>
                    <a:pt x="8756" y="9248"/>
                  </a:cubicBezTo>
                  <a:lnTo>
                    <a:pt x="8630" y="9327"/>
                  </a:lnTo>
                  <a:lnTo>
                    <a:pt x="8756" y="9390"/>
                  </a:lnTo>
                  <a:lnTo>
                    <a:pt x="8756" y="9723"/>
                  </a:lnTo>
                  <a:lnTo>
                    <a:pt x="8424" y="9723"/>
                  </a:lnTo>
                  <a:cubicBezTo>
                    <a:pt x="8329" y="9659"/>
                    <a:pt x="8392" y="9596"/>
                    <a:pt x="8360" y="9549"/>
                  </a:cubicBezTo>
                  <a:lnTo>
                    <a:pt x="8123" y="9406"/>
                  </a:lnTo>
                  <a:lnTo>
                    <a:pt x="8123" y="9010"/>
                  </a:lnTo>
                  <a:lnTo>
                    <a:pt x="8281" y="8994"/>
                  </a:lnTo>
                  <a:close/>
                  <a:moveTo>
                    <a:pt x="7743" y="9612"/>
                  </a:moveTo>
                  <a:cubicBezTo>
                    <a:pt x="7885" y="9659"/>
                    <a:pt x="8012" y="9707"/>
                    <a:pt x="7996" y="9818"/>
                  </a:cubicBezTo>
                  <a:lnTo>
                    <a:pt x="7996" y="9802"/>
                  </a:lnTo>
                  <a:lnTo>
                    <a:pt x="7632" y="9897"/>
                  </a:lnTo>
                  <a:cubicBezTo>
                    <a:pt x="7553" y="9818"/>
                    <a:pt x="7632" y="9739"/>
                    <a:pt x="7585" y="9659"/>
                  </a:cubicBezTo>
                  <a:lnTo>
                    <a:pt x="7743" y="9612"/>
                  </a:lnTo>
                  <a:close/>
                  <a:moveTo>
                    <a:pt x="9532" y="9913"/>
                  </a:moveTo>
                  <a:lnTo>
                    <a:pt x="9548" y="10055"/>
                  </a:lnTo>
                  <a:cubicBezTo>
                    <a:pt x="9580" y="10071"/>
                    <a:pt x="9627" y="10087"/>
                    <a:pt x="9659" y="10103"/>
                  </a:cubicBezTo>
                  <a:cubicBezTo>
                    <a:pt x="9627" y="10116"/>
                    <a:pt x="9606" y="10122"/>
                    <a:pt x="9591" y="10122"/>
                  </a:cubicBezTo>
                  <a:cubicBezTo>
                    <a:pt x="9553" y="10122"/>
                    <a:pt x="9555" y="10085"/>
                    <a:pt x="9532" y="10039"/>
                  </a:cubicBezTo>
                  <a:lnTo>
                    <a:pt x="9516" y="10039"/>
                  </a:lnTo>
                  <a:cubicBezTo>
                    <a:pt x="9471" y="10051"/>
                    <a:pt x="9427" y="10062"/>
                    <a:pt x="9382" y="10062"/>
                  </a:cubicBezTo>
                  <a:cubicBezTo>
                    <a:pt x="9363" y="10062"/>
                    <a:pt x="9345" y="10060"/>
                    <a:pt x="9326" y="10055"/>
                  </a:cubicBezTo>
                  <a:cubicBezTo>
                    <a:pt x="9310" y="10024"/>
                    <a:pt x="9295" y="9992"/>
                    <a:pt x="9263" y="9929"/>
                  </a:cubicBezTo>
                  <a:lnTo>
                    <a:pt x="9532" y="9913"/>
                  </a:lnTo>
                  <a:close/>
                  <a:moveTo>
                    <a:pt x="3341" y="9406"/>
                  </a:moveTo>
                  <a:lnTo>
                    <a:pt x="3420" y="9549"/>
                  </a:lnTo>
                  <a:lnTo>
                    <a:pt x="3658" y="9675"/>
                  </a:lnTo>
                  <a:lnTo>
                    <a:pt x="3658" y="9818"/>
                  </a:lnTo>
                  <a:lnTo>
                    <a:pt x="3484" y="9929"/>
                  </a:lnTo>
                  <a:lnTo>
                    <a:pt x="3658" y="10039"/>
                  </a:lnTo>
                  <a:lnTo>
                    <a:pt x="3278" y="10150"/>
                  </a:lnTo>
                  <a:lnTo>
                    <a:pt x="3278" y="9818"/>
                  </a:lnTo>
                  <a:lnTo>
                    <a:pt x="3151" y="9754"/>
                  </a:lnTo>
                  <a:lnTo>
                    <a:pt x="3151" y="9438"/>
                  </a:lnTo>
                  <a:lnTo>
                    <a:pt x="3341" y="9406"/>
                  </a:lnTo>
                  <a:close/>
                  <a:moveTo>
                    <a:pt x="2185" y="10055"/>
                  </a:moveTo>
                  <a:cubicBezTo>
                    <a:pt x="2201" y="10103"/>
                    <a:pt x="2201" y="10134"/>
                    <a:pt x="2217" y="10198"/>
                  </a:cubicBezTo>
                  <a:lnTo>
                    <a:pt x="1964" y="10214"/>
                  </a:lnTo>
                  <a:lnTo>
                    <a:pt x="1964" y="10071"/>
                  </a:lnTo>
                  <a:lnTo>
                    <a:pt x="2185" y="10055"/>
                  </a:lnTo>
                  <a:close/>
                  <a:moveTo>
                    <a:pt x="7917" y="10055"/>
                  </a:moveTo>
                  <a:cubicBezTo>
                    <a:pt x="7980" y="10087"/>
                    <a:pt x="8028" y="10103"/>
                    <a:pt x="8075" y="10134"/>
                  </a:cubicBezTo>
                  <a:cubicBezTo>
                    <a:pt x="8091" y="10150"/>
                    <a:pt x="8107" y="10166"/>
                    <a:pt x="8123" y="10182"/>
                  </a:cubicBezTo>
                  <a:cubicBezTo>
                    <a:pt x="8075" y="10198"/>
                    <a:pt x="8044" y="10214"/>
                    <a:pt x="8012" y="10214"/>
                  </a:cubicBezTo>
                  <a:lnTo>
                    <a:pt x="7870" y="10214"/>
                  </a:lnTo>
                  <a:cubicBezTo>
                    <a:pt x="7885" y="10150"/>
                    <a:pt x="7901" y="10103"/>
                    <a:pt x="7917" y="10055"/>
                  </a:cubicBezTo>
                  <a:close/>
                  <a:moveTo>
                    <a:pt x="37083" y="10214"/>
                  </a:moveTo>
                  <a:cubicBezTo>
                    <a:pt x="37083" y="10214"/>
                    <a:pt x="37114" y="10229"/>
                    <a:pt x="37114" y="10229"/>
                  </a:cubicBezTo>
                  <a:lnTo>
                    <a:pt x="37035" y="10261"/>
                  </a:lnTo>
                  <a:lnTo>
                    <a:pt x="36988" y="10229"/>
                  </a:lnTo>
                  <a:cubicBezTo>
                    <a:pt x="37019" y="10229"/>
                    <a:pt x="37051" y="10214"/>
                    <a:pt x="37083" y="10214"/>
                  </a:cubicBezTo>
                  <a:close/>
                  <a:moveTo>
                    <a:pt x="3040" y="10293"/>
                  </a:moveTo>
                  <a:cubicBezTo>
                    <a:pt x="3072" y="10293"/>
                    <a:pt x="3104" y="10293"/>
                    <a:pt x="3119" y="10309"/>
                  </a:cubicBezTo>
                  <a:lnTo>
                    <a:pt x="3072" y="10340"/>
                  </a:lnTo>
                  <a:lnTo>
                    <a:pt x="2993" y="10309"/>
                  </a:lnTo>
                  <a:cubicBezTo>
                    <a:pt x="3009" y="10293"/>
                    <a:pt x="3024" y="10293"/>
                    <a:pt x="3040" y="10293"/>
                  </a:cubicBezTo>
                  <a:close/>
                  <a:moveTo>
                    <a:pt x="8677" y="9865"/>
                  </a:moveTo>
                  <a:cubicBezTo>
                    <a:pt x="8693" y="9865"/>
                    <a:pt x="8756" y="9881"/>
                    <a:pt x="8756" y="9897"/>
                  </a:cubicBezTo>
                  <a:cubicBezTo>
                    <a:pt x="8820" y="10039"/>
                    <a:pt x="8930" y="10150"/>
                    <a:pt x="9089" y="10214"/>
                  </a:cubicBezTo>
                  <a:lnTo>
                    <a:pt x="9738" y="10214"/>
                  </a:lnTo>
                  <a:lnTo>
                    <a:pt x="9975" y="10356"/>
                  </a:lnTo>
                  <a:lnTo>
                    <a:pt x="10340" y="10388"/>
                  </a:lnTo>
                  <a:cubicBezTo>
                    <a:pt x="10308" y="10404"/>
                    <a:pt x="10292" y="10419"/>
                    <a:pt x="10276" y="10419"/>
                  </a:cubicBezTo>
                  <a:lnTo>
                    <a:pt x="9310" y="10419"/>
                  </a:lnTo>
                  <a:lnTo>
                    <a:pt x="9089" y="10245"/>
                  </a:lnTo>
                  <a:cubicBezTo>
                    <a:pt x="9041" y="10324"/>
                    <a:pt x="9010" y="10372"/>
                    <a:pt x="8994" y="10419"/>
                  </a:cubicBezTo>
                  <a:cubicBezTo>
                    <a:pt x="8841" y="10432"/>
                    <a:pt x="8688" y="10435"/>
                    <a:pt x="8535" y="10435"/>
                  </a:cubicBezTo>
                  <a:lnTo>
                    <a:pt x="8535" y="10435"/>
                  </a:lnTo>
                  <a:cubicBezTo>
                    <a:pt x="8535" y="10372"/>
                    <a:pt x="8582" y="10356"/>
                    <a:pt x="8614" y="10324"/>
                  </a:cubicBezTo>
                  <a:lnTo>
                    <a:pt x="8360" y="10245"/>
                  </a:lnTo>
                  <a:lnTo>
                    <a:pt x="8471" y="10198"/>
                  </a:lnTo>
                  <a:lnTo>
                    <a:pt x="8250" y="9960"/>
                  </a:lnTo>
                  <a:lnTo>
                    <a:pt x="8408" y="9865"/>
                  </a:lnTo>
                  <a:close/>
                  <a:moveTo>
                    <a:pt x="10830" y="10352"/>
                  </a:moveTo>
                  <a:cubicBezTo>
                    <a:pt x="10874" y="10352"/>
                    <a:pt x="10918" y="10364"/>
                    <a:pt x="10957" y="10388"/>
                  </a:cubicBezTo>
                  <a:cubicBezTo>
                    <a:pt x="10929" y="10423"/>
                    <a:pt x="10898" y="10436"/>
                    <a:pt x="10863" y="10436"/>
                  </a:cubicBezTo>
                  <a:cubicBezTo>
                    <a:pt x="10818" y="10436"/>
                    <a:pt x="10766" y="10414"/>
                    <a:pt x="10704" y="10388"/>
                  </a:cubicBezTo>
                  <a:cubicBezTo>
                    <a:pt x="10743" y="10364"/>
                    <a:pt x="10787" y="10352"/>
                    <a:pt x="10830" y="10352"/>
                  </a:cubicBezTo>
                  <a:close/>
                  <a:moveTo>
                    <a:pt x="3449" y="10429"/>
                  </a:moveTo>
                  <a:cubicBezTo>
                    <a:pt x="3509" y="10429"/>
                    <a:pt x="3569" y="10437"/>
                    <a:pt x="3626" y="10451"/>
                  </a:cubicBezTo>
                  <a:cubicBezTo>
                    <a:pt x="3591" y="10477"/>
                    <a:pt x="3576" y="10489"/>
                    <a:pt x="3513" y="10489"/>
                  </a:cubicBezTo>
                  <a:cubicBezTo>
                    <a:pt x="3462" y="10489"/>
                    <a:pt x="3380" y="10481"/>
                    <a:pt x="3230" y="10467"/>
                  </a:cubicBezTo>
                  <a:cubicBezTo>
                    <a:pt x="3300" y="10441"/>
                    <a:pt x="3375" y="10429"/>
                    <a:pt x="3449" y="10429"/>
                  </a:cubicBezTo>
                  <a:close/>
                  <a:moveTo>
                    <a:pt x="8436" y="10444"/>
                  </a:moveTo>
                  <a:lnTo>
                    <a:pt x="8436" y="10444"/>
                  </a:lnTo>
                  <a:cubicBezTo>
                    <a:pt x="8465" y="10470"/>
                    <a:pt x="8436" y="10484"/>
                    <a:pt x="8408" y="10499"/>
                  </a:cubicBezTo>
                  <a:cubicBezTo>
                    <a:pt x="8355" y="10456"/>
                    <a:pt x="8380" y="10449"/>
                    <a:pt x="8436" y="10444"/>
                  </a:cubicBezTo>
                  <a:close/>
                  <a:moveTo>
                    <a:pt x="36956" y="10356"/>
                  </a:moveTo>
                  <a:lnTo>
                    <a:pt x="37130" y="10372"/>
                  </a:lnTo>
                  <a:cubicBezTo>
                    <a:pt x="37098" y="10435"/>
                    <a:pt x="37003" y="10467"/>
                    <a:pt x="36940" y="10499"/>
                  </a:cubicBezTo>
                  <a:cubicBezTo>
                    <a:pt x="36845" y="10451"/>
                    <a:pt x="36845" y="10404"/>
                    <a:pt x="36940" y="10356"/>
                  </a:cubicBezTo>
                  <a:close/>
                  <a:moveTo>
                    <a:pt x="2264" y="10435"/>
                  </a:moveTo>
                  <a:cubicBezTo>
                    <a:pt x="2344" y="10499"/>
                    <a:pt x="2344" y="10499"/>
                    <a:pt x="2296" y="10641"/>
                  </a:cubicBezTo>
                  <a:cubicBezTo>
                    <a:pt x="2185" y="10625"/>
                    <a:pt x="2169" y="10562"/>
                    <a:pt x="2074" y="10546"/>
                  </a:cubicBezTo>
                  <a:lnTo>
                    <a:pt x="2264" y="10435"/>
                  </a:lnTo>
                  <a:close/>
                  <a:moveTo>
                    <a:pt x="10285" y="10583"/>
                  </a:moveTo>
                  <a:cubicBezTo>
                    <a:pt x="10319" y="10583"/>
                    <a:pt x="10327" y="10615"/>
                    <a:pt x="10335" y="10652"/>
                  </a:cubicBezTo>
                  <a:lnTo>
                    <a:pt x="10335" y="10652"/>
                  </a:lnTo>
                  <a:cubicBezTo>
                    <a:pt x="10331" y="10649"/>
                    <a:pt x="10328" y="10645"/>
                    <a:pt x="10324" y="10641"/>
                  </a:cubicBezTo>
                  <a:cubicBezTo>
                    <a:pt x="10292" y="10641"/>
                    <a:pt x="10245" y="10625"/>
                    <a:pt x="10213" y="10609"/>
                  </a:cubicBezTo>
                  <a:cubicBezTo>
                    <a:pt x="10245" y="10591"/>
                    <a:pt x="10268" y="10583"/>
                    <a:pt x="10285" y="10583"/>
                  </a:cubicBezTo>
                  <a:close/>
                  <a:moveTo>
                    <a:pt x="10485" y="10651"/>
                  </a:moveTo>
                  <a:cubicBezTo>
                    <a:pt x="10526" y="10651"/>
                    <a:pt x="10564" y="10660"/>
                    <a:pt x="10593" y="10689"/>
                  </a:cubicBezTo>
                  <a:cubicBezTo>
                    <a:pt x="10519" y="10701"/>
                    <a:pt x="10474" y="10708"/>
                    <a:pt x="10442" y="10708"/>
                  </a:cubicBezTo>
                  <a:cubicBezTo>
                    <a:pt x="10403" y="10708"/>
                    <a:pt x="10383" y="10697"/>
                    <a:pt x="10353" y="10670"/>
                  </a:cubicBezTo>
                  <a:lnTo>
                    <a:pt x="10353" y="10670"/>
                  </a:lnTo>
                  <a:cubicBezTo>
                    <a:pt x="10394" y="10661"/>
                    <a:pt x="10441" y="10651"/>
                    <a:pt x="10485" y="10651"/>
                  </a:cubicBezTo>
                  <a:close/>
                  <a:moveTo>
                    <a:pt x="36798" y="10704"/>
                  </a:moveTo>
                  <a:cubicBezTo>
                    <a:pt x="36813" y="10720"/>
                    <a:pt x="36829" y="10720"/>
                    <a:pt x="36845" y="10736"/>
                  </a:cubicBezTo>
                  <a:lnTo>
                    <a:pt x="36798" y="10784"/>
                  </a:lnTo>
                  <a:cubicBezTo>
                    <a:pt x="36782" y="10768"/>
                    <a:pt x="36750" y="10752"/>
                    <a:pt x="36750" y="10752"/>
                  </a:cubicBezTo>
                  <a:cubicBezTo>
                    <a:pt x="36766" y="10736"/>
                    <a:pt x="36782" y="10720"/>
                    <a:pt x="36798" y="10704"/>
                  </a:cubicBezTo>
                  <a:close/>
                  <a:moveTo>
                    <a:pt x="3752" y="10656"/>
                  </a:moveTo>
                  <a:cubicBezTo>
                    <a:pt x="3795" y="10656"/>
                    <a:pt x="3792" y="10700"/>
                    <a:pt x="3816" y="10736"/>
                  </a:cubicBezTo>
                  <a:cubicBezTo>
                    <a:pt x="3927" y="10768"/>
                    <a:pt x="3927" y="10768"/>
                    <a:pt x="3879" y="10863"/>
                  </a:cubicBezTo>
                  <a:cubicBezTo>
                    <a:pt x="3737" y="10831"/>
                    <a:pt x="3832" y="10768"/>
                    <a:pt x="3800" y="10720"/>
                  </a:cubicBezTo>
                  <a:cubicBezTo>
                    <a:pt x="3753" y="10704"/>
                    <a:pt x="3721" y="10689"/>
                    <a:pt x="3689" y="10673"/>
                  </a:cubicBezTo>
                  <a:cubicBezTo>
                    <a:pt x="3717" y="10661"/>
                    <a:pt x="3737" y="10656"/>
                    <a:pt x="3752" y="10656"/>
                  </a:cubicBezTo>
                  <a:close/>
                  <a:moveTo>
                    <a:pt x="9089" y="11005"/>
                  </a:moveTo>
                  <a:cubicBezTo>
                    <a:pt x="9105" y="11005"/>
                    <a:pt x="9120" y="11037"/>
                    <a:pt x="9136" y="11037"/>
                  </a:cubicBezTo>
                  <a:cubicBezTo>
                    <a:pt x="9105" y="11037"/>
                    <a:pt x="9073" y="11053"/>
                    <a:pt x="9041" y="11053"/>
                  </a:cubicBezTo>
                  <a:cubicBezTo>
                    <a:pt x="9041" y="11053"/>
                    <a:pt x="9010" y="11037"/>
                    <a:pt x="8994" y="11037"/>
                  </a:cubicBezTo>
                  <a:cubicBezTo>
                    <a:pt x="9025" y="11021"/>
                    <a:pt x="9057" y="11021"/>
                    <a:pt x="9089" y="11005"/>
                  </a:cubicBezTo>
                  <a:close/>
                  <a:moveTo>
                    <a:pt x="36924" y="11005"/>
                  </a:moveTo>
                  <a:lnTo>
                    <a:pt x="36956" y="11053"/>
                  </a:lnTo>
                  <a:lnTo>
                    <a:pt x="36924" y="11069"/>
                  </a:lnTo>
                  <a:cubicBezTo>
                    <a:pt x="36908" y="11053"/>
                    <a:pt x="36893" y="11037"/>
                    <a:pt x="36877" y="11021"/>
                  </a:cubicBezTo>
                  <a:cubicBezTo>
                    <a:pt x="36877" y="11021"/>
                    <a:pt x="36908" y="11005"/>
                    <a:pt x="36924" y="11005"/>
                  </a:cubicBezTo>
                  <a:close/>
                  <a:moveTo>
                    <a:pt x="2423" y="10942"/>
                  </a:moveTo>
                  <a:lnTo>
                    <a:pt x="2423" y="10942"/>
                  </a:lnTo>
                  <a:cubicBezTo>
                    <a:pt x="2549" y="10974"/>
                    <a:pt x="2470" y="11037"/>
                    <a:pt x="2486" y="11084"/>
                  </a:cubicBezTo>
                  <a:cubicBezTo>
                    <a:pt x="2549" y="11084"/>
                    <a:pt x="2613" y="11084"/>
                    <a:pt x="2597" y="11132"/>
                  </a:cubicBezTo>
                  <a:cubicBezTo>
                    <a:pt x="2597" y="11148"/>
                    <a:pt x="2534" y="11148"/>
                    <a:pt x="2486" y="11164"/>
                  </a:cubicBezTo>
                  <a:lnTo>
                    <a:pt x="2486" y="11227"/>
                  </a:lnTo>
                  <a:cubicBezTo>
                    <a:pt x="2423" y="11227"/>
                    <a:pt x="2375" y="11227"/>
                    <a:pt x="2391" y="11179"/>
                  </a:cubicBezTo>
                  <a:cubicBezTo>
                    <a:pt x="2391" y="11164"/>
                    <a:pt x="2454" y="11164"/>
                    <a:pt x="2486" y="11164"/>
                  </a:cubicBezTo>
                  <a:lnTo>
                    <a:pt x="2486" y="11084"/>
                  </a:lnTo>
                  <a:cubicBezTo>
                    <a:pt x="2359" y="11037"/>
                    <a:pt x="2359" y="11037"/>
                    <a:pt x="2423" y="10942"/>
                  </a:cubicBezTo>
                  <a:close/>
                  <a:moveTo>
                    <a:pt x="2486" y="11227"/>
                  </a:moveTo>
                  <a:lnTo>
                    <a:pt x="2486" y="11227"/>
                  </a:lnTo>
                  <a:cubicBezTo>
                    <a:pt x="2629" y="11274"/>
                    <a:pt x="2629" y="11274"/>
                    <a:pt x="2565" y="11369"/>
                  </a:cubicBezTo>
                  <a:cubicBezTo>
                    <a:pt x="2423" y="11338"/>
                    <a:pt x="2518" y="11274"/>
                    <a:pt x="2486" y="11227"/>
                  </a:cubicBezTo>
                  <a:close/>
                  <a:moveTo>
                    <a:pt x="36798" y="11813"/>
                  </a:moveTo>
                  <a:cubicBezTo>
                    <a:pt x="36893" y="11860"/>
                    <a:pt x="36893" y="11908"/>
                    <a:pt x="36798" y="11955"/>
                  </a:cubicBezTo>
                  <a:cubicBezTo>
                    <a:pt x="36703" y="11908"/>
                    <a:pt x="36703" y="11860"/>
                    <a:pt x="36798" y="11813"/>
                  </a:cubicBezTo>
                  <a:close/>
                  <a:moveTo>
                    <a:pt x="4117" y="12034"/>
                  </a:moveTo>
                  <a:cubicBezTo>
                    <a:pt x="4133" y="12034"/>
                    <a:pt x="4149" y="12050"/>
                    <a:pt x="4164" y="12050"/>
                  </a:cubicBezTo>
                  <a:cubicBezTo>
                    <a:pt x="4133" y="12066"/>
                    <a:pt x="4101" y="12066"/>
                    <a:pt x="4069" y="12082"/>
                  </a:cubicBezTo>
                  <a:cubicBezTo>
                    <a:pt x="4069" y="12082"/>
                    <a:pt x="4054" y="12050"/>
                    <a:pt x="4038" y="12050"/>
                  </a:cubicBezTo>
                  <a:cubicBezTo>
                    <a:pt x="4069" y="12050"/>
                    <a:pt x="4085" y="12034"/>
                    <a:pt x="4117" y="12034"/>
                  </a:cubicBezTo>
                  <a:close/>
                  <a:moveTo>
                    <a:pt x="3943" y="12256"/>
                  </a:moveTo>
                  <a:lnTo>
                    <a:pt x="4307" y="12351"/>
                  </a:lnTo>
                  <a:lnTo>
                    <a:pt x="4307" y="12430"/>
                  </a:lnTo>
                  <a:cubicBezTo>
                    <a:pt x="4256" y="12456"/>
                    <a:pt x="4223" y="12471"/>
                    <a:pt x="4186" y="12471"/>
                  </a:cubicBezTo>
                  <a:cubicBezTo>
                    <a:pt x="4130" y="12471"/>
                    <a:pt x="4063" y="12437"/>
                    <a:pt x="3911" y="12351"/>
                  </a:cubicBezTo>
                  <a:lnTo>
                    <a:pt x="3895" y="12351"/>
                  </a:lnTo>
                  <a:lnTo>
                    <a:pt x="3943" y="12256"/>
                  </a:lnTo>
                  <a:close/>
                  <a:moveTo>
                    <a:pt x="6080" y="12541"/>
                  </a:moveTo>
                  <a:cubicBezTo>
                    <a:pt x="6239" y="12589"/>
                    <a:pt x="6096" y="12668"/>
                    <a:pt x="6175" y="12731"/>
                  </a:cubicBezTo>
                  <a:cubicBezTo>
                    <a:pt x="6125" y="12741"/>
                    <a:pt x="6088" y="12770"/>
                    <a:pt x="6059" y="12770"/>
                  </a:cubicBezTo>
                  <a:cubicBezTo>
                    <a:pt x="6042" y="12770"/>
                    <a:pt x="6029" y="12760"/>
                    <a:pt x="6017" y="12731"/>
                  </a:cubicBezTo>
                  <a:cubicBezTo>
                    <a:pt x="6006" y="12709"/>
                    <a:pt x="5971" y="12686"/>
                    <a:pt x="5957" y="12686"/>
                  </a:cubicBezTo>
                  <a:cubicBezTo>
                    <a:pt x="5956" y="12686"/>
                    <a:pt x="5955" y="12686"/>
                    <a:pt x="5954" y="12687"/>
                  </a:cubicBezTo>
                  <a:lnTo>
                    <a:pt x="5954" y="12687"/>
                  </a:lnTo>
                  <a:cubicBezTo>
                    <a:pt x="5959" y="12601"/>
                    <a:pt x="6020" y="12571"/>
                    <a:pt x="6080" y="12541"/>
                  </a:cubicBezTo>
                  <a:close/>
                  <a:moveTo>
                    <a:pt x="6318" y="12779"/>
                  </a:moveTo>
                  <a:lnTo>
                    <a:pt x="6318" y="12779"/>
                  </a:lnTo>
                  <a:cubicBezTo>
                    <a:pt x="6429" y="12810"/>
                    <a:pt x="6429" y="12858"/>
                    <a:pt x="6365" y="12905"/>
                  </a:cubicBezTo>
                  <a:cubicBezTo>
                    <a:pt x="6191" y="12874"/>
                    <a:pt x="6350" y="12810"/>
                    <a:pt x="6318" y="12779"/>
                  </a:cubicBezTo>
                  <a:close/>
                  <a:moveTo>
                    <a:pt x="30179" y="1"/>
                  </a:moveTo>
                  <a:lnTo>
                    <a:pt x="30005" y="96"/>
                  </a:lnTo>
                  <a:lnTo>
                    <a:pt x="28881" y="96"/>
                  </a:lnTo>
                  <a:lnTo>
                    <a:pt x="28437" y="223"/>
                  </a:lnTo>
                  <a:lnTo>
                    <a:pt x="28327" y="159"/>
                  </a:lnTo>
                  <a:lnTo>
                    <a:pt x="27883" y="159"/>
                  </a:lnTo>
                  <a:cubicBezTo>
                    <a:pt x="27836" y="159"/>
                    <a:pt x="27804" y="175"/>
                    <a:pt x="27757" y="175"/>
                  </a:cubicBezTo>
                  <a:lnTo>
                    <a:pt x="27677" y="238"/>
                  </a:lnTo>
                  <a:cubicBezTo>
                    <a:pt x="27660" y="241"/>
                    <a:pt x="27643" y="242"/>
                    <a:pt x="27626" y="242"/>
                  </a:cubicBezTo>
                  <a:cubicBezTo>
                    <a:pt x="27572" y="242"/>
                    <a:pt x="27518" y="232"/>
                    <a:pt x="27467" y="232"/>
                  </a:cubicBezTo>
                  <a:cubicBezTo>
                    <a:pt x="27430" y="232"/>
                    <a:pt x="27395" y="237"/>
                    <a:pt x="27361" y="254"/>
                  </a:cubicBezTo>
                  <a:lnTo>
                    <a:pt x="27297" y="381"/>
                  </a:lnTo>
                  <a:cubicBezTo>
                    <a:pt x="27271" y="386"/>
                    <a:pt x="27249" y="388"/>
                    <a:pt x="27228" y="388"/>
                  </a:cubicBezTo>
                  <a:cubicBezTo>
                    <a:pt x="27123" y="388"/>
                    <a:pt x="27079" y="331"/>
                    <a:pt x="27012" y="318"/>
                  </a:cubicBezTo>
                  <a:lnTo>
                    <a:pt x="26870" y="381"/>
                  </a:lnTo>
                  <a:lnTo>
                    <a:pt x="26759" y="318"/>
                  </a:lnTo>
                  <a:lnTo>
                    <a:pt x="26474" y="318"/>
                  </a:lnTo>
                  <a:lnTo>
                    <a:pt x="26363" y="476"/>
                  </a:lnTo>
                  <a:lnTo>
                    <a:pt x="26142" y="302"/>
                  </a:lnTo>
                  <a:lnTo>
                    <a:pt x="25841" y="302"/>
                  </a:lnTo>
                  <a:lnTo>
                    <a:pt x="25698" y="381"/>
                  </a:lnTo>
                  <a:lnTo>
                    <a:pt x="25429" y="381"/>
                  </a:lnTo>
                  <a:cubicBezTo>
                    <a:pt x="25375" y="327"/>
                    <a:pt x="25306" y="302"/>
                    <a:pt x="25238" y="302"/>
                  </a:cubicBezTo>
                  <a:cubicBezTo>
                    <a:pt x="25206" y="302"/>
                    <a:pt x="25174" y="308"/>
                    <a:pt x="25144" y="318"/>
                  </a:cubicBezTo>
                  <a:lnTo>
                    <a:pt x="25097" y="428"/>
                  </a:lnTo>
                  <a:lnTo>
                    <a:pt x="24796" y="587"/>
                  </a:lnTo>
                  <a:cubicBezTo>
                    <a:pt x="24701" y="523"/>
                    <a:pt x="24685" y="397"/>
                    <a:pt x="24416" y="381"/>
                  </a:cubicBezTo>
                  <a:lnTo>
                    <a:pt x="24115" y="523"/>
                  </a:lnTo>
                  <a:lnTo>
                    <a:pt x="23862" y="523"/>
                  </a:lnTo>
                  <a:cubicBezTo>
                    <a:pt x="23830" y="476"/>
                    <a:pt x="23798" y="428"/>
                    <a:pt x="23751" y="365"/>
                  </a:cubicBezTo>
                  <a:lnTo>
                    <a:pt x="23513" y="539"/>
                  </a:lnTo>
                  <a:lnTo>
                    <a:pt x="23371" y="476"/>
                  </a:lnTo>
                  <a:lnTo>
                    <a:pt x="22627" y="682"/>
                  </a:lnTo>
                  <a:lnTo>
                    <a:pt x="22326" y="523"/>
                  </a:lnTo>
                  <a:lnTo>
                    <a:pt x="22167" y="603"/>
                  </a:lnTo>
                  <a:lnTo>
                    <a:pt x="21265" y="603"/>
                  </a:lnTo>
                  <a:lnTo>
                    <a:pt x="21154" y="666"/>
                  </a:lnTo>
                  <a:cubicBezTo>
                    <a:pt x="21011" y="650"/>
                    <a:pt x="20980" y="555"/>
                    <a:pt x="20837" y="539"/>
                  </a:cubicBezTo>
                  <a:lnTo>
                    <a:pt x="20616" y="682"/>
                  </a:lnTo>
                  <a:lnTo>
                    <a:pt x="20473" y="603"/>
                  </a:lnTo>
                  <a:lnTo>
                    <a:pt x="20236" y="603"/>
                  </a:lnTo>
                  <a:lnTo>
                    <a:pt x="20030" y="523"/>
                  </a:lnTo>
                  <a:lnTo>
                    <a:pt x="19808" y="587"/>
                  </a:lnTo>
                  <a:lnTo>
                    <a:pt x="19713" y="539"/>
                  </a:lnTo>
                  <a:lnTo>
                    <a:pt x="19301" y="666"/>
                  </a:lnTo>
                  <a:lnTo>
                    <a:pt x="19032" y="539"/>
                  </a:lnTo>
                  <a:lnTo>
                    <a:pt x="18668" y="745"/>
                  </a:lnTo>
                  <a:lnTo>
                    <a:pt x="18241" y="761"/>
                  </a:lnTo>
                  <a:lnTo>
                    <a:pt x="18130" y="824"/>
                  </a:lnTo>
                  <a:cubicBezTo>
                    <a:pt x="18082" y="793"/>
                    <a:pt x="18035" y="777"/>
                    <a:pt x="17987" y="745"/>
                  </a:cubicBezTo>
                  <a:lnTo>
                    <a:pt x="17734" y="745"/>
                  </a:lnTo>
                  <a:lnTo>
                    <a:pt x="17591" y="824"/>
                  </a:lnTo>
                  <a:lnTo>
                    <a:pt x="17338" y="824"/>
                  </a:lnTo>
                  <a:lnTo>
                    <a:pt x="17211" y="888"/>
                  </a:lnTo>
                  <a:lnTo>
                    <a:pt x="17069" y="824"/>
                  </a:lnTo>
                  <a:lnTo>
                    <a:pt x="16942" y="903"/>
                  </a:lnTo>
                  <a:lnTo>
                    <a:pt x="15755" y="903"/>
                  </a:lnTo>
                  <a:lnTo>
                    <a:pt x="15644" y="967"/>
                  </a:lnTo>
                  <a:lnTo>
                    <a:pt x="15501" y="888"/>
                  </a:lnTo>
                  <a:lnTo>
                    <a:pt x="15169" y="888"/>
                  </a:lnTo>
                  <a:cubicBezTo>
                    <a:pt x="15169" y="919"/>
                    <a:pt x="15153" y="935"/>
                    <a:pt x="15121" y="967"/>
                  </a:cubicBezTo>
                  <a:lnTo>
                    <a:pt x="14330" y="967"/>
                  </a:lnTo>
                  <a:lnTo>
                    <a:pt x="14171" y="1030"/>
                  </a:lnTo>
                  <a:lnTo>
                    <a:pt x="14061" y="967"/>
                  </a:lnTo>
                  <a:lnTo>
                    <a:pt x="13918" y="1046"/>
                  </a:lnTo>
                  <a:lnTo>
                    <a:pt x="12493" y="1046"/>
                  </a:lnTo>
                  <a:lnTo>
                    <a:pt x="12350" y="1109"/>
                  </a:lnTo>
                  <a:lnTo>
                    <a:pt x="11733" y="1109"/>
                  </a:lnTo>
                  <a:lnTo>
                    <a:pt x="11590" y="1046"/>
                  </a:lnTo>
                  <a:lnTo>
                    <a:pt x="11495" y="1173"/>
                  </a:lnTo>
                  <a:lnTo>
                    <a:pt x="11226" y="1188"/>
                  </a:lnTo>
                  <a:cubicBezTo>
                    <a:pt x="11093" y="1218"/>
                    <a:pt x="11209" y="1317"/>
                    <a:pt x="11070" y="1317"/>
                  </a:cubicBezTo>
                  <a:cubicBezTo>
                    <a:pt x="11060" y="1317"/>
                    <a:pt x="11049" y="1316"/>
                    <a:pt x="11036" y="1315"/>
                  </a:cubicBezTo>
                  <a:cubicBezTo>
                    <a:pt x="11020" y="1252"/>
                    <a:pt x="11005" y="1188"/>
                    <a:pt x="10973" y="1109"/>
                  </a:cubicBezTo>
                  <a:lnTo>
                    <a:pt x="10815" y="1188"/>
                  </a:lnTo>
                  <a:lnTo>
                    <a:pt x="10561" y="1188"/>
                  </a:lnTo>
                  <a:lnTo>
                    <a:pt x="10419" y="1109"/>
                  </a:lnTo>
                  <a:lnTo>
                    <a:pt x="10276" y="1109"/>
                  </a:lnTo>
                  <a:lnTo>
                    <a:pt x="10165" y="1236"/>
                  </a:lnTo>
                  <a:lnTo>
                    <a:pt x="9975" y="1173"/>
                  </a:lnTo>
                  <a:cubicBezTo>
                    <a:pt x="9853" y="1186"/>
                    <a:pt x="9812" y="1258"/>
                    <a:pt x="9703" y="1258"/>
                  </a:cubicBezTo>
                  <a:cubicBezTo>
                    <a:pt x="9685" y="1258"/>
                    <a:pt x="9665" y="1256"/>
                    <a:pt x="9643" y="1252"/>
                  </a:cubicBezTo>
                  <a:lnTo>
                    <a:pt x="9374" y="1109"/>
                  </a:lnTo>
                  <a:lnTo>
                    <a:pt x="9231" y="1188"/>
                  </a:lnTo>
                  <a:lnTo>
                    <a:pt x="8614" y="1188"/>
                  </a:lnTo>
                  <a:lnTo>
                    <a:pt x="8408" y="1268"/>
                  </a:lnTo>
                  <a:lnTo>
                    <a:pt x="8186" y="1188"/>
                  </a:lnTo>
                  <a:lnTo>
                    <a:pt x="8075" y="1252"/>
                  </a:lnTo>
                  <a:lnTo>
                    <a:pt x="7822" y="1252"/>
                  </a:lnTo>
                  <a:cubicBezTo>
                    <a:pt x="7756" y="1238"/>
                    <a:pt x="7723" y="1181"/>
                    <a:pt x="7631" y="1181"/>
                  </a:cubicBezTo>
                  <a:cubicBezTo>
                    <a:pt x="7612" y="1181"/>
                    <a:pt x="7592" y="1183"/>
                    <a:pt x="7569" y="1188"/>
                  </a:cubicBezTo>
                  <a:cubicBezTo>
                    <a:pt x="7410" y="1220"/>
                    <a:pt x="7395" y="1331"/>
                    <a:pt x="7205" y="1331"/>
                  </a:cubicBezTo>
                  <a:lnTo>
                    <a:pt x="6951" y="1252"/>
                  </a:lnTo>
                  <a:lnTo>
                    <a:pt x="6745" y="1315"/>
                  </a:lnTo>
                  <a:lnTo>
                    <a:pt x="6350" y="1315"/>
                  </a:lnTo>
                  <a:lnTo>
                    <a:pt x="6239" y="1252"/>
                  </a:lnTo>
                  <a:lnTo>
                    <a:pt x="5970" y="1394"/>
                  </a:lnTo>
                  <a:lnTo>
                    <a:pt x="5843" y="1331"/>
                  </a:lnTo>
                  <a:lnTo>
                    <a:pt x="5685" y="1410"/>
                  </a:lnTo>
                  <a:lnTo>
                    <a:pt x="5305" y="1410"/>
                  </a:lnTo>
                  <a:cubicBezTo>
                    <a:pt x="5289" y="1426"/>
                    <a:pt x="5273" y="1442"/>
                    <a:pt x="5257" y="1458"/>
                  </a:cubicBezTo>
                  <a:cubicBezTo>
                    <a:pt x="5235" y="1464"/>
                    <a:pt x="5217" y="1466"/>
                    <a:pt x="5202" y="1466"/>
                  </a:cubicBezTo>
                  <a:cubicBezTo>
                    <a:pt x="5138" y="1466"/>
                    <a:pt x="5115" y="1423"/>
                    <a:pt x="5051" y="1410"/>
                  </a:cubicBezTo>
                  <a:lnTo>
                    <a:pt x="4924" y="1473"/>
                  </a:lnTo>
                  <a:lnTo>
                    <a:pt x="4782" y="1410"/>
                  </a:lnTo>
                  <a:lnTo>
                    <a:pt x="4687" y="1458"/>
                  </a:lnTo>
                  <a:lnTo>
                    <a:pt x="4418" y="1378"/>
                  </a:lnTo>
                  <a:lnTo>
                    <a:pt x="4275" y="1553"/>
                  </a:lnTo>
                  <a:lnTo>
                    <a:pt x="4149" y="1553"/>
                  </a:lnTo>
                  <a:lnTo>
                    <a:pt x="4006" y="1473"/>
                  </a:lnTo>
                  <a:cubicBezTo>
                    <a:pt x="3989" y="1476"/>
                    <a:pt x="3972" y="1477"/>
                    <a:pt x="3955" y="1477"/>
                  </a:cubicBezTo>
                  <a:cubicBezTo>
                    <a:pt x="3901" y="1477"/>
                    <a:pt x="3849" y="1467"/>
                    <a:pt x="3804" y="1467"/>
                  </a:cubicBezTo>
                  <a:cubicBezTo>
                    <a:pt x="3772" y="1467"/>
                    <a:pt x="3744" y="1472"/>
                    <a:pt x="3721" y="1489"/>
                  </a:cubicBezTo>
                  <a:lnTo>
                    <a:pt x="3626" y="1632"/>
                  </a:lnTo>
                  <a:lnTo>
                    <a:pt x="3341" y="1553"/>
                  </a:lnTo>
                  <a:cubicBezTo>
                    <a:pt x="3309" y="1600"/>
                    <a:pt x="3278" y="1648"/>
                    <a:pt x="3230" y="1711"/>
                  </a:cubicBezTo>
                  <a:lnTo>
                    <a:pt x="2993" y="1537"/>
                  </a:lnTo>
                  <a:lnTo>
                    <a:pt x="2771" y="1648"/>
                  </a:lnTo>
                  <a:lnTo>
                    <a:pt x="2898" y="1727"/>
                  </a:lnTo>
                  <a:lnTo>
                    <a:pt x="2787" y="1806"/>
                  </a:lnTo>
                  <a:lnTo>
                    <a:pt x="2898" y="1901"/>
                  </a:lnTo>
                  <a:cubicBezTo>
                    <a:pt x="2882" y="1980"/>
                    <a:pt x="2787" y="1980"/>
                    <a:pt x="2708" y="1980"/>
                  </a:cubicBezTo>
                  <a:lnTo>
                    <a:pt x="2423" y="2123"/>
                  </a:lnTo>
                  <a:cubicBezTo>
                    <a:pt x="2359" y="2123"/>
                    <a:pt x="2296" y="2133"/>
                    <a:pt x="2239" y="2133"/>
                  </a:cubicBezTo>
                  <a:cubicBezTo>
                    <a:pt x="2196" y="2133"/>
                    <a:pt x="2156" y="2127"/>
                    <a:pt x="2122" y="2107"/>
                  </a:cubicBezTo>
                  <a:cubicBezTo>
                    <a:pt x="2106" y="2028"/>
                    <a:pt x="2106" y="1933"/>
                    <a:pt x="2090" y="1822"/>
                  </a:cubicBezTo>
                  <a:cubicBezTo>
                    <a:pt x="2043" y="1835"/>
                    <a:pt x="1997" y="1838"/>
                    <a:pt x="1950" y="1838"/>
                  </a:cubicBezTo>
                  <a:cubicBezTo>
                    <a:pt x="1889" y="1838"/>
                    <a:pt x="1829" y="1832"/>
                    <a:pt x="1770" y="1832"/>
                  </a:cubicBezTo>
                  <a:cubicBezTo>
                    <a:pt x="1706" y="1832"/>
                    <a:pt x="1644" y="1839"/>
                    <a:pt x="1584" y="1869"/>
                  </a:cubicBezTo>
                  <a:cubicBezTo>
                    <a:pt x="1568" y="1948"/>
                    <a:pt x="1631" y="2043"/>
                    <a:pt x="1552" y="2123"/>
                  </a:cubicBezTo>
                  <a:lnTo>
                    <a:pt x="1235" y="2186"/>
                  </a:lnTo>
                  <a:lnTo>
                    <a:pt x="1077" y="2091"/>
                  </a:lnTo>
                  <a:cubicBezTo>
                    <a:pt x="1014" y="1996"/>
                    <a:pt x="1346" y="1933"/>
                    <a:pt x="1124" y="1838"/>
                  </a:cubicBezTo>
                  <a:lnTo>
                    <a:pt x="1124" y="1838"/>
                  </a:lnTo>
                  <a:lnTo>
                    <a:pt x="934" y="1948"/>
                  </a:lnTo>
                  <a:lnTo>
                    <a:pt x="934" y="2170"/>
                  </a:lnTo>
                  <a:lnTo>
                    <a:pt x="808" y="2233"/>
                  </a:lnTo>
                  <a:lnTo>
                    <a:pt x="934" y="2313"/>
                  </a:lnTo>
                  <a:cubicBezTo>
                    <a:pt x="919" y="2376"/>
                    <a:pt x="982" y="2439"/>
                    <a:pt x="871" y="2487"/>
                  </a:cubicBezTo>
                  <a:cubicBezTo>
                    <a:pt x="839" y="2455"/>
                    <a:pt x="792" y="2439"/>
                    <a:pt x="729" y="2423"/>
                  </a:cubicBezTo>
                  <a:cubicBezTo>
                    <a:pt x="681" y="2423"/>
                    <a:pt x="618" y="2423"/>
                    <a:pt x="554" y="2439"/>
                  </a:cubicBezTo>
                  <a:lnTo>
                    <a:pt x="554" y="2598"/>
                  </a:lnTo>
                  <a:lnTo>
                    <a:pt x="681" y="2693"/>
                  </a:lnTo>
                  <a:cubicBezTo>
                    <a:pt x="649" y="2756"/>
                    <a:pt x="744" y="2819"/>
                    <a:pt x="586" y="2851"/>
                  </a:cubicBezTo>
                  <a:lnTo>
                    <a:pt x="364" y="2724"/>
                  </a:lnTo>
                  <a:cubicBezTo>
                    <a:pt x="301" y="2724"/>
                    <a:pt x="227" y="2704"/>
                    <a:pt x="161" y="2704"/>
                  </a:cubicBezTo>
                  <a:cubicBezTo>
                    <a:pt x="111" y="2704"/>
                    <a:pt x="66" y="2715"/>
                    <a:pt x="32" y="2756"/>
                  </a:cubicBezTo>
                  <a:lnTo>
                    <a:pt x="174" y="2867"/>
                  </a:lnTo>
                  <a:lnTo>
                    <a:pt x="0" y="3009"/>
                  </a:lnTo>
                  <a:lnTo>
                    <a:pt x="143" y="3120"/>
                  </a:lnTo>
                  <a:cubicBezTo>
                    <a:pt x="143" y="3168"/>
                    <a:pt x="159" y="3231"/>
                    <a:pt x="159" y="3263"/>
                  </a:cubicBezTo>
                  <a:lnTo>
                    <a:pt x="285" y="3326"/>
                  </a:lnTo>
                  <a:lnTo>
                    <a:pt x="285" y="3722"/>
                  </a:lnTo>
                  <a:cubicBezTo>
                    <a:pt x="285" y="3753"/>
                    <a:pt x="301" y="3769"/>
                    <a:pt x="317" y="3785"/>
                  </a:cubicBezTo>
                  <a:lnTo>
                    <a:pt x="539" y="3833"/>
                  </a:lnTo>
                  <a:lnTo>
                    <a:pt x="539" y="4054"/>
                  </a:lnTo>
                  <a:lnTo>
                    <a:pt x="412" y="4133"/>
                  </a:lnTo>
                  <a:lnTo>
                    <a:pt x="412" y="4498"/>
                  </a:lnTo>
                  <a:lnTo>
                    <a:pt x="618" y="4608"/>
                  </a:lnTo>
                  <a:lnTo>
                    <a:pt x="808" y="4608"/>
                  </a:lnTo>
                  <a:lnTo>
                    <a:pt x="808" y="4276"/>
                  </a:lnTo>
                  <a:lnTo>
                    <a:pt x="681" y="4197"/>
                  </a:lnTo>
                  <a:lnTo>
                    <a:pt x="808" y="4133"/>
                  </a:lnTo>
                  <a:cubicBezTo>
                    <a:pt x="855" y="4054"/>
                    <a:pt x="729" y="4023"/>
                    <a:pt x="697" y="3975"/>
                  </a:cubicBezTo>
                  <a:lnTo>
                    <a:pt x="887" y="3864"/>
                  </a:lnTo>
                  <a:cubicBezTo>
                    <a:pt x="982" y="4007"/>
                    <a:pt x="887" y="4149"/>
                    <a:pt x="950" y="4276"/>
                  </a:cubicBezTo>
                  <a:lnTo>
                    <a:pt x="1045" y="4339"/>
                  </a:lnTo>
                  <a:lnTo>
                    <a:pt x="1045" y="4656"/>
                  </a:lnTo>
                  <a:cubicBezTo>
                    <a:pt x="1025" y="4666"/>
                    <a:pt x="1008" y="4670"/>
                    <a:pt x="994" y="4670"/>
                  </a:cubicBezTo>
                  <a:cubicBezTo>
                    <a:pt x="930" y="4670"/>
                    <a:pt x="909" y="4594"/>
                    <a:pt x="853" y="4594"/>
                  </a:cubicBezTo>
                  <a:cubicBezTo>
                    <a:pt x="840" y="4594"/>
                    <a:pt x="825" y="4598"/>
                    <a:pt x="808" y="4608"/>
                  </a:cubicBezTo>
                  <a:cubicBezTo>
                    <a:pt x="824" y="4656"/>
                    <a:pt x="760" y="4672"/>
                    <a:pt x="697" y="4672"/>
                  </a:cubicBezTo>
                  <a:cubicBezTo>
                    <a:pt x="649" y="4688"/>
                    <a:pt x="586" y="4703"/>
                    <a:pt x="539" y="4703"/>
                  </a:cubicBezTo>
                  <a:lnTo>
                    <a:pt x="539" y="4925"/>
                  </a:lnTo>
                  <a:lnTo>
                    <a:pt x="665" y="5004"/>
                  </a:lnTo>
                  <a:lnTo>
                    <a:pt x="665" y="5147"/>
                  </a:lnTo>
                  <a:lnTo>
                    <a:pt x="554" y="5226"/>
                  </a:lnTo>
                  <a:lnTo>
                    <a:pt x="554" y="5590"/>
                  </a:lnTo>
                  <a:cubicBezTo>
                    <a:pt x="713" y="5653"/>
                    <a:pt x="744" y="5796"/>
                    <a:pt x="887" y="5859"/>
                  </a:cubicBezTo>
                  <a:cubicBezTo>
                    <a:pt x="1029" y="5923"/>
                    <a:pt x="1235" y="5923"/>
                    <a:pt x="1314" y="6033"/>
                  </a:cubicBezTo>
                  <a:lnTo>
                    <a:pt x="1077" y="6081"/>
                  </a:lnTo>
                  <a:lnTo>
                    <a:pt x="1077" y="6540"/>
                  </a:lnTo>
                  <a:lnTo>
                    <a:pt x="934" y="6603"/>
                  </a:lnTo>
                  <a:lnTo>
                    <a:pt x="934" y="6825"/>
                  </a:lnTo>
                  <a:lnTo>
                    <a:pt x="808" y="6904"/>
                  </a:lnTo>
                  <a:lnTo>
                    <a:pt x="808" y="7411"/>
                  </a:lnTo>
                  <a:lnTo>
                    <a:pt x="934" y="7490"/>
                  </a:lnTo>
                  <a:lnTo>
                    <a:pt x="934" y="7633"/>
                  </a:lnTo>
                  <a:lnTo>
                    <a:pt x="1061" y="7696"/>
                  </a:lnTo>
                  <a:cubicBezTo>
                    <a:pt x="1014" y="7728"/>
                    <a:pt x="982" y="7759"/>
                    <a:pt x="934" y="7775"/>
                  </a:cubicBezTo>
                  <a:lnTo>
                    <a:pt x="934" y="7933"/>
                  </a:lnTo>
                  <a:cubicBezTo>
                    <a:pt x="1124" y="7981"/>
                    <a:pt x="1061" y="8076"/>
                    <a:pt x="1045" y="8139"/>
                  </a:cubicBezTo>
                  <a:lnTo>
                    <a:pt x="966" y="8203"/>
                  </a:lnTo>
                  <a:lnTo>
                    <a:pt x="1093" y="8329"/>
                  </a:lnTo>
                  <a:cubicBezTo>
                    <a:pt x="1014" y="8393"/>
                    <a:pt x="903" y="8424"/>
                    <a:pt x="934" y="8504"/>
                  </a:cubicBezTo>
                  <a:lnTo>
                    <a:pt x="1188" y="8662"/>
                  </a:lnTo>
                  <a:cubicBezTo>
                    <a:pt x="1219" y="8709"/>
                    <a:pt x="1156" y="8773"/>
                    <a:pt x="1251" y="8820"/>
                  </a:cubicBezTo>
                  <a:cubicBezTo>
                    <a:pt x="1314" y="8836"/>
                    <a:pt x="1409" y="8820"/>
                    <a:pt x="1441" y="8884"/>
                  </a:cubicBezTo>
                  <a:lnTo>
                    <a:pt x="1204" y="8931"/>
                  </a:lnTo>
                  <a:lnTo>
                    <a:pt x="1204" y="9390"/>
                  </a:lnTo>
                  <a:lnTo>
                    <a:pt x="1457" y="9517"/>
                  </a:lnTo>
                  <a:lnTo>
                    <a:pt x="1457" y="9675"/>
                  </a:lnTo>
                  <a:lnTo>
                    <a:pt x="1995" y="9897"/>
                  </a:lnTo>
                  <a:lnTo>
                    <a:pt x="1473" y="10024"/>
                  </a:lnTo>
                  <a:lnTo>
                    <a:pt x="1473" y="10309"/>
                  </a:lnTo>
                  <a:lnTo>
                    <a:pt x="1853" y="10720"/>
                  </a:lnTo>
                  <a:lnTo>
                    <a:pt x="1853" y="11021"/>
                  </a:lnTo>
                  <a:cubicBezTo>
                    <a:pt x="1979" y="11116"/>
                    <a:pt x="2074" y="11227"/>
                    <a:pt x="2201" y="11322"/>
                  </a:cubicBezTo>
                  <a:cubicBezTo>
                    <a:pt x="2312" y="11385"/>
                    <a:pt x="2391" y="11496"/>
                    <a:pt x="2391" y="11639"/>
                  </a:cubicBezTo>
                  <a:lnTo>
                    <a:pt x="2898" y="11749"/>
                  </a:lnTo>
                  <a:lnTo>
                    <a:pt x="2898" y="11908"/>
                  </a:lnTo>
                  <a:lnTo>
                    <a:pt x="3104" y="12019"/>
                  </a:lnTo>
                  <a:lnTo>
                    <a:pt x="3626" y="12019"/>
                  </a:lnTo>
                  <a:lnTo>
                    <a:pt x="3816" y="12129"/>
                  </a:lnTo>
                  <a:cubicBezTo>
                    <a:pt x="3784" y="12209"/>
                    <a:pt x="3848" y="12272"/>
                    <a:pt x="3737" y="12304"/>
                  </a:cubicBezTo>
                  <a:lnTo>
                    <a:pt x="3547" y="12304"/>
                  </a:lnTo>
                  <a:cubicBezTo>
                    <a:pt x="3547" y="12399"/>
                    <a:pt x="3753" y="12414"/>
                    <a:pt x="3800" y="12494"/>
                  </a:cubicBezTo>
                  <a:lnTo>
                    <a:pt x="3674" y="12589"/>
                  </a:lnTo>
                  <a:lnTo>
                    <a:pt x="3895" y="12604"/>
                  </a:lnTo>
                  <a:cubicBezTo>
                    <a:pt x="3990" y="12652"/>
                    <a:pt x="4038" y="12747"/>
                    <a:pt x="4212" y="12747"/>
                  </a:cubicBezTo>
                  <a:cubicBezTo>
                    <a:pt x="4529" y="12645"/>
                    <a:pt x="4641" y="12608"/>
                    <a:pt x="4762" y="12608"/>
                  </a:cubicBezTo>
                  <a:cubicBezTo>
                    <a:pt x="4828" y="12608"/>
                    <a:pt x="4897" y="12619"/>
                    <a:pt x="5004" y="12636"/>
                  </a:cubicBezTo>
                  <a:lnTo>
                    <a:pt x="4592" y="12794"/>
                  </a:lnTo>
                  <a:lnTo>
                    <a:pt x="4956" y="12889"/>
                  </a:lnTo>
                  <a:lnTo>
                    <a:pt x="5558" y="12889"/>
                  </a:lnTo>
                  <a:cubicBezTo>
                    <a:pt x="5574" y="12889"/>
                    <a:pt x="5590" y="12874"/>
                    <a:pt x="5605" y="12874"/>
                  </a:cubicBezTo>
                  <a:lnTo>
                    <a:pt x="5669" y="12668"/>
                  </a:lnTo>
                  <a:lnTo>
                    <a:pt x="5827" y="12763"/>
                  </a:lnTo>
                  <a:cubicBezTo>
                    <a:pt x="5890" y="12763"/>
                    <a:pt x="5954" y="12763"/>
                    <a:pt x="5954" y="12699"/>
                  </a:cubicBezTo>
                  <a:lnTo>
                    <a:pt x="5954" y="12699"/>
                  </a:lnTo>
                  <a:cubicBezTo>
                    <a:pt x="6049" y="12826"/>
                    <a:pt x="5922" y="12826"/>
                    <a:pt x="5906" y="12874"/>
                  </a:cubicBezTo>
                  <a:lnTo>
                    <a:pt x="6017" y="12953"/>
                  </a:lnTo>
                  <a:lnTo>
                    <a:pt x="5859" y="13048"/>
                  </a:lnTo>
                  <a:lnTo>
                    <a:pt x="6603" y="13048"/>
                  </a:lnTo>
                  <a:lnTo>
                    <a:pt x="6761" y="13127"/>
                  </a:lnTo>
                  <a:lnTo>
                    <a:pt x="8060" y="13127"/>
                  </a:lnTo>
                  <a:lnTo>
                    <a:pt x="8170" y="13190"/>
                  </a:lnTo>
                  <a:lnTo>
                    <a:pt x="9595" y="13190"/>
                  </a:lnTo>
                  <a:lnTo>
                    <a:pt x="9754" y="13269"/>
                  </a:lnTo>
                  <a:lnTo>
                    <a:pt x="10292" y="13269"/>
                  </a:lnTo>
                  <a:lnTo>
                    <a:pt x="10403" y="13206"/>
                  </a:lnTo>
                  <a:lnTo>
                    <a:pt x="11052" y="13206"/>
                  </a:lnTo>
                  <a:lnTo>
                    <a:pt x="11195" y="13269"/>
                  </a:lnTo>
                  <a:lnTo>
                    <a:pt x="11448" y="13269"/>
                  </a:lnTo>
                  <a:lnTo>
                    <a:pt x="11590" y="13206"/>
                  </a:lnTo>
                  <a:lnTo>
                    <a:pt x="11986" y="13206"/>
                  </a:lnTo>
                  <a:lnTo>
                    <a:pt x="12145" y="13285"/>
                  </a:lnTo>
                  <a:lnTo>
                    <a:pt x="12398" y="13206"/>
                  </a:lnTo>
                  <a:lnTo>
                    <a:pt x="12493" y="13269"/>
                  </a:lnTo>
                  <a:lnTo>
                    <a:pt x="12635" y="13206"/>
                  </a:lnTo>
                  <a:lnTo>
                    <a:pt x="15359" y="13206"/>
                  </a:lnTo>
                  <a:cubicBezTo>
                    <a:pt x="15391" y="13190"/>
                    <a:pt x="15406" y="13190"/>
                    <a:pt x="15422" y="13174"/>
                  </a:cubicBezTo>
                  <a:lnTo>
                    <a:pt x="15501" y="13127"/>
                  </a:lnTo>
                  <a:lnTo>
                    <a:pt x="15660" y="13206"/>
                  </a:lnTo>
                  <a:lnTo>
                    <a:pt x="16135" y="13206"/>
                  </a:lnTo>
                  <a:lnTo>
                    <a:pt x="16578" y="13349"/>
                  </a:lnTo>
                  <a:lnTo>
                    <a:pt x="17227" y="13349"/>
                  </a:lnTo>
                  <a:lnTo>
                    <a:pt x="17354" y="13269"/>
                  </a:lnTo>
                  <a:lnTo>
                    <a:pt x="17797" y="13269"/>
                  </a:lnTo>
                  <a:lnTo>
                    <a:pt x="18098" y="13190"/>
                  </a:lnTo>
                  <a:lnTo>
                    <a:pt x="18256" y="13269"/>
                  </a:lnTo>
                  <a:lnTo>
                    <a:pt x="18510" y="13269"/>
                  </a:lnTo>
                  <a:lnTo>
                    <a:pt x="18652" y="13349"/>
                  </a:lnTo>
                  <a:lnTo>
                    <a:pt x="18779" y="13269"/>
                  </a:lnTo>
                  <a:cubicBezTo>
                    <a:pt x="18793" y="13268"/>
                    <a:pt x="18807" y="13267"/>
                    <a:pt x="18819" y="13267"/>
                  </a:cubicBezTo>
                  <a:cubicBezTo>
                    <a:pt x="18943" y="13267"/>
                    <a:pt x="18975" y="13333"/>
                    <a:pt x="19032" y="13333"/>
                  </a:cubicBezTo>
                  <a:lnTo>
                    <a:pt x="20441" y="13333"/>
                  </a:lnTo>
                  <a:lnTo>
                    <a:pt x="20695" y="13254"/>
                  </a:lnTo>
                  <a:cubicBezTo>
                    <a:pt x="20774" y="13301"/>
                    <a:pt x="20821" y="13317"/>
                    <a:pt x="20901" y="13349"/>
                  </a:cubicBezTo>
                  <a:lnTo>
                    <a:pt x="21407" y="13349"/>
                  </a:lnTo>
                  <a:lnTo>
                    <a:pt x="21534" y="13412"/>
                  </a:lnTo>
                  <a:lnTo>
                    <a:pt x="21661" y="13349"/>
                  </a:lnTo>
                  <a:lnTo>
                    <a:pt x="22057" y="13349"/>
                  </a:lnTo>
                  <a:lnTo>
                    <a:pt x="22183" y="13412"/>
                  </a:lnTo>
                  <a:lnTo>
                    <a:pt x="22310" y="13349"/>
                  </a:lnTo>
                  <a:lnTo>
                    <a:pt x="23117" y="13349"/>
                  </a:lnTo>
                  <a:lnTo>
                    <a:pt x="23212" y="13412"/>
                  </a:lnTo>
                  <a:lnTo>
                    <a:pt x="23767" y="13412"/>
                  </a:lnTo>
                  <a:lnTo>
                    <a:pt x="23877" y="13349"/>
                  </a:lnTo>
                  <a:lnTo>
                    <a:pt x="24590" y="13349"/>
                  </a:lnTo>
                  <a:cubicBezTo>
                    <a:pt x="24637" y="13349"/>
                    <a:pt x="24669" y="13349"/>
                    <a:pt x="24701" y="13364"/>
                  </a:cubicBezTo>
                  <a:lnTo>
                    <a:pt x="24796" y="13412"/>
                  </a:lnTo>
                  <a:lnTo>
                    <a:pt x="24938" y="13349"/>
                  </a:lnTo>
                  <a:lnTo>
                    <a:pt x="26237" y="13349"/>
                  </a:lnTo>
                  <a:lnTo>
                    <a:pt x="26347" y="13412"/>
                  </a:lnTo>
                  <a:lnTo>
                    <a:pt x="28089" y="13412"/>
                  </a:lnTo>
                  <a:lnTo>
                    <a:pt x="28184" y="13349"/>
                  </a:lnTo>
                  <a:lnTo>
                    <a:pt x="28327" y="13412"/>
                  </a:lnTo>
                  <a:lnTo>
                    <a:pt x="28738" y="13412"/>
                  </a:lnTo>
                  <a:lnTo>
                    <a:pt x="28849" y="13349"/>
                  </a:lnTo>
                  <a:lnTo>
                    <a:pt x="29625" y="13349"/>
                  </a:lnTo>
                  <a:lnTo>
                    <a:pt x="29815" y="13269"/>
                  </a:lnTo>
                  <a:lnTo>
                    <a:pt x="30021" y="13349"/>
                  </a:lnTo>
                  <a:cubicBezTo>
                    <a:pt x="30116" y="13222"/>
                    <a:pt x="30401" y="13333"/>
                    <a:pt x="30512" y="13222"/>
                  </a:cubicBezTo>
                  <a:cubicBezTo>
                    <a:pt x="30575" y="13206"/>
                    <a:pt x="30638" y="13206"/>
                    <a:pt x="30702" y="13206"/>
                  </a:cubicBezTo>
                  <a:lnTo>
                    <a:pt x="30892" y="13206"/>
                  </a:lnTo>
                  <a:cubicBezTo>
                    <a:pt x="30908" y="13206"/>
                    <a:pt x="30939" y="13206"/>
                    <a:pt x="30955" y="13222"/>
                  </a:cubicBezTo>
                  <a:lnTo>
                    <a:pt x="31050" y="13269"/>
                  </a:lnTo>
                  <a:cubicBezTo>
                    <a:pt x="31090" y="13279"/>
                    <a:pt x="31132" y="13285"/>
                    <a:pt x="31174" y="13285"/>
                  </a:cubicBezTo>
                  <a:cubicBezTo>
                    <a:pt x="31265" y="13285"/>
                    <a:pt x="31359" y="13260"/>
                    <a:pt x="31446" y="13206"/>
                  </a:cubicBezTo>
                  <a:lnTo>
                    <a:pt x="32079" y="13206"/>
                  </a:lnTo>
                  <a:cubicBezTo>
                    <a:pt x="32095" y="13206"/>
                    <a:pt x="32111" y="13190"/>
                    <a:pt x="32143" y="13190"/>
                  </a:cubicBezTo>
                  <a:lnTo>
                    <a:pt x="32222" y="13127"/>
                  </a:lnTo>
                  <a:lnTo>
                    <a:pt x="33140" y="13127"/>
                  </a:lnTo>
                  <a:cubicBezTo>
                    <a:pt x="33219" y="13079"/>
                    <a:pt x="33314" y="13064"/>
                    <a:pt x="33409" y="13048"/>
                  </a:cubicBezTo>
                  <a:cubicBezTo>
                    <a:pt x="33520" y="13032"/>
                    <a:pt x="33568" y="12953"/>
                    <a:pt x="33694" y="12921"/>
                  </a:cubicBezTo>
                  <a:lnTo>
                    <a:pt x="33773" y="13048"/>
                  </a:lnTo>
                  <a:lnTo>
                    <a:pt x="34343" y="13048"/>
                  </a:lnTo>
                  <a:lnTo>
                    <a:pt x="34581" y="12921"/>
                  </a:lnTo>
                  <a:lnTo>
                    <a:pt x="35103" y="12921"/>
                  </a:lnTo>
                  <a:cubicBezTo>
                    <a:pt x="35278" y="12842"/>
                    <a:pt x="35388" y="12699"/>
                    <a:pt x="35658" y="12684"/>
                  </a:cubicBezTo>
                  <a:lnTo>
                    <a:pt x="36101" y="12414"/>
                  </a:lnTo>
                  <a:lnTo>
                    <a:pt x="36338" y="12383"/>
                  </a:lnTo>
                  <a:cubicBezTo>
                    <a:pt x="36307" y="12304"/>
                    <a:pt x="36085" y="12272"/>
                    <a:pt x="36275" y="12177"/>
                  </a:cubicBezTo>
                  <a:lnTo>
                    <a:pt x="36275" y="12177"/>
                  </a:lnTo>
                  <a:lnTo>
                    <a:pt x="36402" y="12240"/>
                  </a:lnTo>
                  <a:cubicBezTo>
                    <a:pt x="36576" y="12209"/>
                    <a:pt x="36576" y="12098"/>
                    <a:pt x="36671" y="12034"/>
                  </a:cubicBezTo>
                  <a:lnTo>
                    <a:pt x="36798" y="12177"/>
                  </a:lnTo>
                  <a:lnTo>
                    <a:pt x="36940" y="12177"/>
                  </a:lnTo>
                  <a:cubicBezTo>
                    <a:pt x="37003" y="12129"/>
                    <a:pt x="37051" y="12066"/>
                    <a:pt x="37130" y="11987"/>
                  </a:cubicBezTo>
                  <a:lnTo>
                    <a:pt x="37130" y="11860"/>
                  </a:lnTo>
                  <a:lnTo>
                    <a:pt x="37257" y="11781"/>
                  </a:lnTo>
                  <a:lnTo>
                    <a:pt x="37130" y="11718"/>
                  </a:lnTo>
                  <a:cubicBezTo>
                    <a:pt x="37067" y="11623"/>
                    <a:pt x="37241" y="11607"/>
                    <a:pt x="37273" y="11512"/>
                  </a:cubicBezTo>
                  <a:lnTo>
                    <a:pt x="37273" y="11211"/>
                  </a:lnTo>
                  <a:lnTo>
                    <a:pt x="37399" y="11084"/>
                  </a:lnTo>
                  <a:cubicBezTo>
                    <a:pt x="37352" y="11005"/>
                    <a:pt x="37209" y="10989"/>
                    <a:pt x="37257" y="10910"/>
                  </a:cubicBezTo>
                  <a:lnTo>
                    <a:pt x="37399" y="10831"/>
                  </a:lnTo>
                  <a:lnTo>
                    <a:pt x="37399" y="10689"/>
                  </a:lnTo>
                  <a:lnTo>
                    <a:pt x="37273" y="10609"/>
                  </a:lnTo>
                  <a:lnTo>
                    <a:pt x="37383" y="10530"/>
                  </a:lnTo>
                  <a:lnTo>
                    <a:pt x="37383" y="10388"/>
                  </a:lnTo>
                  <a:lnTo>
                    <a:pt x="37288" y="10324"/>
                  </a:lnTo>
                  <a:lnTo>
                    <a:pt x="37542" y="10055"/>
                  </a:lnTo>
                  <a:lnTo>
                    <a:pt x="37399" y="9960"/>
                  </a:lnTo>
                  <a:lnTo>
                    <a:pt x="37526" y="9881"/>
                  </a:lnTo>
                  <a:lnTo>
                    <a:pt x="37273" y="9834"/>
                  </a:lnTo>
                  <a:cubicBezTo>
                    <a:pt x="37273" y="9754"/>
                    <a:pt x="37257" y="9675"/>
                    <a:pt x="37257" y="9596"/>
                  </a:cubicBezTo>
                  <a:lnTo>
                    <a:pt x="37146" y="9533"/>
                  </a:lnTo>
                  <a:lnTo>
                    <a:pt x="37146" y="9390"/>
                  </a:lnTo>
                  <a:cubicBezTo>
                    <a:pt x="37241" y="9295"/>
                    <a:pt x="37447" y="9232"/>
                    <a:pt x="37526" y="9153"/>
                  </a:cubicBezTo>
                  <a:cubicBezTo>
                    <a:pt x="37510" y="9042"/>
                    <a:pt x="37383" y="9026"/>
                    <a:pt x="37336" y="8979"/>
                  </a:cubicBezTo>
                  <a:lnTo>
                    <a:pt x="37035" y="8963"/>
                  </a:lnTo>
                  <a:cubicBezTo>
                    <a:pt x="36988" y="8915"/>
                    <a:pt x="36893" y="8915"/>
                    <a:pt x="36893" y="8852"/>
                  </a:cubicBezTo>
                  <a:cubicBezTo>
                    <a:pt x="36931" y="8831"/>
                    <a:pt x="36964" y="8823"/>
                    <a:pt x="36995" y="8823"/>
                  </a:cubicBezTo>
                  <a:cubicBezTo>
                    <a:pt x="37086" y="8823"/>
                    <a:pt x="37157" y="8892"/>
                    <a:pt x="37287" y="8892"/>
                  </a:cubicBezTo>
                  <a:cubicBezTo>
                    <a:pt x="37311" y="8892"/>
                    <a:pt x="37338" y="8889"/>
                    <a:pt x="37368" y="8884"/>
                  </a:cubicBezTo>
                  <a:lnTo>
                    <a:pt x="37510" y="8741"/>
                  </a:lnTo>
                  <a:lnTo>
                    <a:pt x="37510" y="8567"/>
                  </a:lnTo>
                  <a:lnTo>
                    <a:pt x="37368" y="8488"/>
                  </a:lnTo>
                  <a:lnTo>
                    <a:pt x="37368" y="8187"/>
                  </a:lnTo>
                  <a:cubicBezTo>
                    <a:pt x="37368" y="8187"/>
                    <a:pt x="37352" y="8171"/>
                    <a:pt x="37320" y="8171"/>
                  </a:cubicBezTo>
                  <a:lnTo>
                    <a:pt x="37067" y="8298"/>
                  </a:lnTo>
                  <a:lnTo>
                    <a:pt x="36734" y="8203"/>
                  </a:lnTo>
                  <a:cubicBezTo>
                    <a:pt x="36734" y="7949"/>
                    <a:pt x="36734" y="7949"/>
                    <a:pt x="36829" y="7870"/>
                  </a:cubicBezTo>
                  <a:cubicBezTo>
                    <a:pt x="36861" y="7949"/>
                    <a:pt x="36877" y="8013"/>
                    <a:pt x="36893" y="8092"/>
                  </a:cubicBezTo>
                  <a:lnTo>
                    <a:pt x="37209" y="8092"/>
                  </a:lnTo>
                  <a:lnTo>
                    <a:pt x="37383" y="7997"/>
                  </a:lnTo>
                  <a:cubicBezTo>
                    <a:pt x="37415" y="7902"/>
                    <a:pt x="37336" y="7886"/>
                    <a:pt x="37288" y="7838"/>
                  </a:cubicBezTo>
                  <a:cubicBezTo>
                    <a:pt x="37257" y="7807"/>
                    <a:pt x="37241" y="7775"/>
                    <a:pt x="37225" y="7743"/>
                  </a:cubicBezTo>
                  <a:lnTo>
                    <a:pt x="36972" y="7696"/>
                  </a:lnTo>
                  <a:lnTo>
                    <a:pt x="37257" y="7617"/>
                  </a:lnTo>
                  <a:lnTo>
                    <a:pt x="37257" y="7363"/>
                  </a:lnTo>
                  <a:cubicBezTo>
                    <a:pt x="37257" y="7348"/>
                    <a:pt x="37241" y="7316"/>
                    <a:pt x="37225" y="7300"/>
                  </a:cubicBezTo>
                  <a:lnTo>
                    <a:pt x="37130" y="7253"/>
                  </a:lnTo>
                  <a:lnTo>
                    <a:pt x="37130" y="7031"/>
                  </a:lnTo>
                  <a:lnTo>
                    <a:pt x="37257" y="6952"/>
                  </a:lnTo>
                  <a:lnTo>
                    <a:pt x="37051" y="6841"/>
                  </a:lnTo>
                  <a:lnTo>
                    <a:pt x="36924" y="6999"/>
                  </a:lnTo>
                  <a:cubicBezTo>
                    <a:pt x="36897" y="6995"/>
                    <a:pt x="36869" y="6994"/>
                    <a:pt x="36841" y="6994"/>
                  </a:cubicBezTo>
                  <a:cubicBezTo>
                    <a:pt x="36814" y="6994"/>
                    <a:pt x="36787" y="6995"/>
                    <a:pt x="36760" y="6995"/>
                  </a:cubicBezTo>
                  <a:cubicBezTo>
                    <a:pt x="36707" y="6995"/>
                    <a:pt x="36655" y="6991"/>
                    <a:pt x="36608" y="6968"/>
                  </a:cubicBezTo>
                  <a:lnTo>
                    <a:pt x="36861" y="6888"/>
                  </a:lnTo>
                  <a:lnTo>
                    <a:pt x="36861" y="6809"/>
                  </a:lnTo>
                  <a:lnTo>
                    <a:pt x="36592" y="6746"/>
                  </a:lnTo>
                  <a:cubicBezTo>
                    <a:pt x="36608" y="6698"/>
                    <a:pt x="36639" y="6667"/>
                    <a:pt x="36639" y="6651"/>
                  </a:cubicBezTo>
                  <a:cubicBezTo>
                    <a:pt x="36669" y="6641"/>
                    <a:pt x="36701" y="6636"/>
                    <a:pt x="36733" y="6636"/>
                  </a:cubicBezTo>
                  <a:cubicBezTo>
                    <a:pt x="36803" y="6636"/>
                    <a:pt x="36875" y="6660"/>
                    <a:pt x="36940" y="6714"/>
                  </a:cubicBezTo>
                  <a:cubicBezTo>
                    <a:pt x="36964" y="6705"/>
                    <a:pt x="36991" y="6702"/>
                    <a:pt x="37021" y="6702"/>
                  </a:cubicBezTo>
                  <a:cubicBezTo>
                    <a:pt x="37053" y="6702"/>
                    <a:pt x="37087" y="6705"/>
                    <a:pt x="37121" y="6705"/>
                  </a:cubicBezTo>
                  <a:cubicBezTo>
                    <a:pt x="37163" y="6705"/>
                    <a:pt x="37204" y="6701"/>
                    <a:pt x="37241" y="6683"/>
                  </a:cubicBezTo>
                  <a:cubicBezTo>
                    <a:pt x="37241" y="6651"/>
                    <a:pt x="37257" y="6603"/>
                    <a:pt x="37225" y="6588"/>
                  </a:cubicBezTo>
                  <a:cubicBezTo>
                    <a:pt x="37098" y="6540"/>
                    <a:pt x="37130" y="6461"/>
                    <a:pt x="37130" y="6382"/>
                  </a:cubicBezTo>
                  <a:cubicBezTo>
                    <a:pt x="37114" y="6382"/>
                    <a:pt x="37083" y="6366"/>
                    <a:pt x="37051" y="6350"/>
                  </a:cubicBezTo>
                  <a:lnTo>
                    <a:pt x="36908" y="6413"/>
                  </a:lnTo>
                  <a:cubicBezTo>
                    <a:pt x="36891" y="6411"/>
                    <a:pt x="36873" y="6410"/>
                    <a:pt x="36855" y="6410"/>
                  </a:cubicBezTo>
                  <a:cubicBezTo>
                    <a:pt x="36811" y="6410"/>
                    <a:pt x="36767" y="6416"/>
                    <a:pt x="36726" y="6416"/>
                  </a:cubicBezTo>
                  <a:cubicBezTo>
                    <a:pt x="36682" y="6416"/>
                    <a:pt x="36642" y="6409"/>
                    <a:pt x="36608" y="6382"/>
                  </a:cubicBezTo>
                  <a:lnTo>
                    <a:pt x="36861" y="6303"/>
                  </a:lnTo>
                  <a:cubicBezTo>
                    <a:pt x="36956" y="6208"/>
                    <a:pt x="36560" y="6160"/>
                    <a:pt x="36813" y="6049"/>
                  </a:cubicBezTo>
                  <a:lnTo>
                    <a:pt x="36813" y="6049"/>
                  </a:lnTo>
                  <a:lnTo>
                    <a:pt x="36972" y="6065"/>
                  </a:lnTo>
                  <a:lnTo>
                    <a:pt x="37035" y="6271"/>
                  </a:lnTo>
                  <a:cubicBezTo>
                    <a:pt x="37083" y="6255"/>
                    <a:pt x="37114" y="6239"/>
                    <a:pt x="37114" y="6239"/>
                  </a:cubicBezTo>
                  <a:cubicBezTo>
                    <a:pt x="37114" y="6223"/>
                    <a:pt x="37130" y="6192"/>
                    <a:pt x="37130" y="6176"/>
                  </a:cubicBezTo>
                  <a:lnTo>
                    <a:pt x="37130" y="5859"/>
                  </a:lnTo>
                  <a:cubicBezTo>
                    <a:pt x="37079" y="5831"/>
                    <a:pt x="37037" y="5821"/>
                    <a:pt x="37001" y="5821"/>
                  </a:cubicBezTo>
                  <a:cubicBezTo>
                    <a:pt x="36915" y="5821"/>
                    <a:pt x="36860" y="5880"/>
                    <a:pt x="36782" y="5891"/>
                  </a:cubicBezTo>
                  <a:cubicBezTo>
                    <a:pt x="36703" y="5828"/>
                    <a:pt x="36750" y="5764"/>
                    <a:pt x="36703" y="5685"/>
                  </a:cubicBezTo>
                  <a:lnTo>
                    <a:pt x="36718" y="5685"/>
                  </a:lnTo>
                  <a:cubicBezTo>
                    <a:pt x="36655" y="5653"/>
                    <a:pt x="36608" y="5606"/>
                    <a:pt x="36592" y="5558"/>
                  </a:cubicBezTo>
                  <a:lnTo>
                    <a:pt x="36148" y="5511"/>
                  </a:lnTo>
                  <a:cubicBezTo>
                    <a:pt x="36370" y="5463"/>
                    <a:pt x="36513" y="5432"/>
                    <a:pt x="36655" y="5400"/>
                  </a:cubicBezTo>
                  <a:cubicBezTo>
                    <a:pt x="36671" y="5400"/>
                    <a:pt x="36703" y="5400"/>
                    <a:pt x="36734" y="5416"/>
                  </a:cubicBezTo>
                  <a:cubicBezTo>
                    <a:pt x="36782" y="5495"/>
                    <a:pt x="36734" y="5590"/>
                    <a:pt x="36718" y="5685"/>
                  </a:cubicBezTo>
                  <a:cubicBezTo>
                    <a:pt x="36798" y="5701"/>
                    <a:pt x="36877" y="5717"/>
                    <a:pt x="36956" y="5748"/>
                  </a:cubicBezTo>
                  <a:lnTo>
                    <a:pt x="37146" y="5653"/>
                  </a:lnTo>
                  <a:cubicBezTo>
                    <a:pt x="37146" y="5606"/>
                    <a:pt x="37193" y="5527"/>
                    <a:pt x="37146" y="5511"/>
                  </a:cubicBezTo>
                  <a:cubicBezTo>
                    <a:pt x="37019" y="5448"/>
                    <a:pt x="37035" y="5337"/>
                    <a:pt x="36893" y="5289"/>
                  </a:cubicBezTo>
                  <a:lnTo>
                    <a:pt x="37019" y="5194"/>
                  </a:lnTo>
                  <a:lnTo>
                    <a:pt x="37019" y="5004"/>
                  </a:lnTo>
                  <a:lnTo>
                    <a:pt x="37130" y="4925"/>
                  </a:lnTo>
                  <a:lnTo>
                    <a:pt x="37003" y="4830"/>
                  </a:lnTo>
                  <a:lnTo>
                    <a:pt x="37003" y="4260"/>
                  </a:lnTo>
                  <a:cubicBezTo>
                    <a:pt x="36956" y="4118"/>
                    <a:pt x="36782" y="4102"/>
                    <a:pt x="36750" y="4007"/>
                  </a:cubicBezTo>
                  <a:lnTo>
                    <a:pt x="36893" y="3896"/>
                  </a:lnTo>
                  <a:lnTo>
                    <a:pt x="36893" y="3437"/>
                  </a:lnTo>
                  <a:cubicBezTo>
                    <a:pt x="36893" y="3421"/>
                    <a:pt x="36861" y="3389"/>
                    <a:pt x="36845" y="3373"/>
                  </a:cubicBezTo>
                  <a:lnTo>
                    <a:pt x="36766" y="3326"/>
                  </a:lnTo>
                  <a:lnTo>
                    <a:pt x="36924" y="3215"/>
                  </a:lnTo>
                  <a:lnTo>
                    <a:pt x="36750" y="3088"/>
                  </a:lnTo>
                  <a:lnTo>
                    <a:pt x="36750" y="2851"/>
                  </a:lnTo>
                  <a:cubicBezTo>
                    <a:pt x="36703" y="2772"/>
                    <a:pt x="36655" y="2708"/>
                    <a:pt x="36608" y="2645"/>
                  </a:cubicBezTo>
                  <a:cubicBezTo>
                    <a:pt x="36592" y="2629"/>
                    <a:pt x="36528" y="2629"/>
                    <a:pt x="36497" y="2629"/>
                  </a:cubicBezTo>
                  <a:cubicBezTo>
                    <a:pt x="36497" y="2634"/>
                    <a:pt x="36497" y="2640"/>
                    <a:pt x="36497" y="2645"/>
                  </a:cubicBezTo>
                  <a:lnTo>
                    <a:pt x="36497" y="2645"/>
                  </a:lnTo>
                  <a:cubicBezTo>
                    <a:pt x="36481" y="2566"/>
                    <a:pt x="36592" y="2566"/>
                    <a:pt x="36623" y="2518"/>
                  </a:cubicBezTo>
                  <a:lnTo>
                    <a:pt x="36623" y="2376"/>
                  </a:lnTo>
                  <a:cubicBezTo>
                    <a:pt x="36528" y="2360"/>
                    <a:pt x="36449" y="2328"/>
                    <a:pt x="36354" y="2297"/>
                  </a:cubicBezTo>
                  <a:cubicBezTo>
                    <a:pt x="36291" y="2249"/>
                    <a:pt x="36117" y="2297"/>
                    <a:pt x="36101" y="2186"/>
                  </a:cubicBezTo>
                  <a:cubicBezTo>
                    <a:pt x="36117" y="2186"/>
                    <a:pt x="36148" y="2123"/>
                    <a:pt x="36180" y="2123"/>
                  </a:cubicBezTo>
                  <a:cubicBezTo>
                    <a:pt x="36259" y="2123"/>
                    <a:pt x="36338" y="2107"/>
                    <a:pt x="36402" y="2075"/>
                  </a:cubicBezTo>
                  <a:cubicBezTo>
                    <a:pt x="36481" y="2043"/>
                    <a:pt x="36560" y="2028"/>
                    <a:pt x="36639" y="2028"/>
                  </a:cubicBezTo>
                  <a:lnTo>
                    <a:pt x="36497" y="1948"/>
                  </a:lnTo>
                  <a:lnTo>
                    <a:pt x="36639" y="1853"/>
                  </a:lnTo>
                  <a:lnTo>
                    <a:pt x="36592" y="1758"/>
                  </a:lnTo>
                  <a:lnTo>
                    <a:pt x="36323" y="1758"/>
                  </a:lnTo>
                  <a:lnTo>
                    <a:pt x="36180" y="1695"/>
                  </a:lnTo>
                  <a:lnTo>
                    <a:pt x="35895" y="1838"/>
                  </a:lnTo>
                  <a:cubicBezTo>
                    <a:pt x="35863" y="1790"/>
                    <a:pt x="35832" y="1743"/>
                    <a:pt x="35800" y="1695"/>
                  </a:cubicBezTo>
                  <a:cubicBezTo>
                    <a:pt x="35768" y="1663"/>
                    <a:pt x="35721" y="1616"/>
                    <a:pt x="35626" y="1537"/>
                  </a:cubicBezTo>
                  <a:lnTo>
                    <a:pt x="35388" y="1394"/>
                  </a:lnTo>
                  <a:lnTo>
                    <a:pt x="35246" y="1473"/>
                  </a:lnTo>
                  <a:cubicBezTo>
                    <a:pt x="35214" y="1442"/>
                    <a:pt x="35198" y="1394"/>
                    <a:pt x="35183" y="1378"/>
                  </a:cubicBezTo>
                  <a:lnTo>
                    <a:pt x="34597" y="1046"/>
                  </a:lnTo>
                  <a:lnTo>
                    <a:pt x="34328" y="967"/>
                  </a:lnTo>
                  <a:lnTo>
                    <a:pt x="34201" y="1093"/>
                  </a:lnTo>
                  <a:cubicBezTo>
                    <a:pt x="34106" y="1046"/>
                    <a:pt x="34169" y="983"/>
                    <a:pt x="34138" y="919"/>
                  </a:cubicBezTo>
                  <a:lnTo>
                    <a:pt x="33948" y="824"/>
                  </a:lnTo>
                  <a:lnTo>
                    <a:pt x="33821" y="872"/>
                  </a:lnTo>
                  <a:lnTo>
                    <a:pt x="33536" y="729"/>
                  </a:lnTo>
                  <a:lnTo>
                    <a:pt x="33473" y="840"/>
                  </a:lnTo>
                  <a:lnTo>
                    <a:pt x="33615" y="919"/>
                  </a:lnTo>
                  <a:cubicBezTo>
                    <a:pt x="33552" y="935"/>
                    <a:pt x="33473" y="951"/>
                    <a:pt x="33393" y="967"/>
                  </a:cubicBezTo>
                  <a:cubicBezTo>
                    <a:pt x="33330" y="1014"/>
                    <a:pt x="33251" y="1030"/>
                    <a:pt x="33172" y="1030"/>
                  </a:cubicBezTo>
                  <a:cubicBezTo>
                    <a:pt x="33061" y="951"/>
                    <a:pt x="32776" y="967"/>
                    <a:pt x="32728" y="824"/>
                  </a:cubicBezTo>
                  <a:lnTo>
                    <a:pt x="32982" y="777"/>
                  </a:lnTo>
                  <a:lnTo>
                    <a:pt x="32443" y="634"/>
                  </a:lnTo>
                  <a:lnTo>
                    <a:pt x="32570" y="555"/>
                  </a:lnTo>
                  <a:cubicBezTo>
                    <a:pt x="32526" y="529"/>
                    <a:pt x="32483" y="517"/>
                    <a:pt x="32439" y="517"/>
                  </a:cubicBezTo>
                  <a:cubicBezTo>
                    <a:pt x="32404" y="517"/>
                    <a:pt x="32368" y="525"/>
                    <a:pt x="32333" y="539"/>
                  </a:cubicBezTo>
                  <a:cubicBezTo>
                    <a:pt x="32301" y="587"/>
                    <a:pt x="32285" y="618"/>
                    <a:pt x="32253" y="666"/>
                  </a:cubicBezTo>
                  <a:lnTo>
                    <a:pt x="31462" y="666"/>
                  </a:lnTo>
                  <a:cubicBezTo>
                    <a:pt x="31446" y="666"/>
                    <a:pt x="31430" y="650"/>
                    <a:pt x="31414" y="634"/>
                  </a:cubicBezTo>
                  <a:cubicBezTo>
                    <a:pt x="31430" y="587"/>
                    <a:pt x="31525" y="603"/>
                    <a:pt x="31588" y="587"/>
                  </a:cubicBezTo>
                  <a:cubicBezTo>
                    <a:pt x="31715" y="555"/>
                    <a:pt x="31747" y="476"/>
                    <a:pt x="31873" y="460"/>
                  </a:cubicBezTo>
                  <a:lnTo>
                    <a:pt x="31984" y="523"/>
                  </a:lnTo>
                  <a:lnTo>
                    <a:pt x="32206" y="413"/>
                  </a:lnTo>
                  <a:cubicBezTo>
                    <a:pt x="32032" y="270"/>
                    <a:pt x="32412" y="223"/>
                    <a:pt x="32269" y="96"/>
                  </a:cubicBezTo>
                  <a:lnTo>
                    <a:pt x="32095" y="80"/>
                  </a:lnTo>
                  <a:cubicBezTo>
                    <a:pt x="32063" y="112"/>
                    <a:pt x="32048" y="143"/>
                    <a:pt x="32032" y="191"/>
                  </a:cubicBezTo>
                  <a:cubicBezTo>
                    <a:pt x="31801" y="325"/>
                    <a:pt x="31747" y="356"/>
                    <a:pt x="31713" y="356"/>
                  </a:cubicBezTo>
                  <a:cubicBezTo>
                    <a:pt x="31703" y="356"/>
                    <a:pt x="31694" y="353"/>
                    <a:pt x="31683" y="349"/>
                  </a:cubicBezTo>
                  <a:cubicBezTo>
                    <a:pt x="31541" y="254"/>
                    <a:pt x="31905" y="207"/>
                    <a:pt x="31731" y="80"/>
                  </a:cubicBezTo>
                  <a:lnTo>
                    <a:pt x="31193" y="80"/>
                  </a:lnTo>
                  <a:lnTo>
                    <a:pt x="31050" y="17"/>
                  </a:lnTo>
                  <a:lnTo>
                    <a:pt x="30955" y="159"/>
                  </a:lnTo>
                  <a:lnTo>
                    <a:pt x="30528" y="159"/>
                  </a:lnTo>
                  <a:lnTo>
                    <a:pt x="30480" y="80"/>
                  </a:lnTo>
                  <a:lnTo>
                    <a:pt x="30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5"/>
            <p:cNvSpPr/>
            <p:nvPr/>
          </p:nvSpPr>
          <p:spPr>
            <a:xfrm flipH="1">
              <a:off x="3326874" y="1805053"/>
              <a:ext cx="2189310" cy="89616"/>
            </a:xfrm>
            <a:custGeom>
              <a:avLst/>
              <a:gdLst/>
              <a:ahLst/>
              <a:cxnLst/>
              <a:rect l="l" t="t" r="r" b="b"/>
              <a:pathLst>
                <a:path w="17165" h="1178" extrusionOk="0">
                  <a:moveTo>
                    <a:pt x="2408" y="814"/>
                  </a:moveTo>
                  <a:lnTo>
                    <a:pt x="2503" y="830"/>
                  </a:lnTo>
                  <a:cubicBezTo>
                    <a:pt x="2487" y="845"/>
                    <a:pt x="2455" y="861"/>
                    <a:pt x="2455" y="861"/>
                  </a:cubicBezTo>
                  <a:cubicBezTo>
                    <a:pt x="2424" y="845"/>
                    <a:pt x="2392" y="845"/>
                    <a:pt x="2360" y="830"/>
                  </a:cubicBezTo>
                  <a:lnTo>
                    <a:pt x="2408" y="814"/>
                  </a:lnTo>
                  <a:close/>
                  <a:moveTo>
                    <a:pt x="3199" y="814"/>
                  </a:moveTo>
                  <a:lnTo>
                    <a:pt x="3279" y="830"/>
                  </a:lnTo>
                  <a:cubicBezTo>
                    <a:pt x="3279" y="845"/>
                    <a:pt x="3247" y="861"/>
                    <a:pt x="3247" y="861"/>
                  </a:cubicBezTo>
                  <a:cubicBezTo>
                    <a:pt x="3215" y="845"/>
                    <a:pt x="3184" y="845"/>
                    <a:pt x="3152" y="830"/>
                  </a:cubicBezTo>
                  <a:lnTo>
                    <a:pt x="3199" y="814"/>
                  </a:lnTo>
                  <a:close/>
                  <a:moveTo>
                    <a:pt x="15438" y="0"/>
                  </a:moveTo>
                  <a:cubicBezTo>
                    <a:pt x="15374" y="0"/>
                    <a:pt x="15311" y="5"/>
                    <a:pt x="15249" y="22"/>
                  </a:cubicBezTo>
                  <a:lnTo>
                    <a:pt x="15138" y="70"/>
                  </a:lnTo>
                  <a:lnTo>
                    <a:pt x="14885" y="70"/>
                  </a:lnTo>
                  <a:lnTo>
                    <a:pt x="14742" y="6"/>
                  </a:lnTo>
                  <a:lnTo>
                    <a:pt x="14600" y="6"/>
                  </a:lnTo>
                  <a:lnTo>
                    <a:pt x="14473" y="165"/>
                  </a:lnTo>
                  <a:lnTo>
                    <a:pt x="14140" y="70"/>
                  </a:lnTo>
                  <a:lnTo>
                    <a:pt x="13950" y="133"/>
                  </a:lnTo>
                  <a:lnTo>
                    <a:pt x="13760" y="70"/>
                  </a:lnTo>
                  <a:lnTo>
                    <a:pt x="13555" y="149"/>
                  </a:lnTo>
                  <a:lnTo>
                    <a:pt x="13301" y="149"/>
                  </a:lnTo>
                  <a:lnTo>
                    <a:pt x="13143" y="70"/>
                  </a:lnTo>
                  <a:lnTo>
                    <a:pt x="12905" y="149"/>
                  </a:lnTo>
                  <a:lnTo>
                    <a:pt x="12763" y="70"/>
                  </a:lnTo>
                  <a:cubicBezTo>
                    <a:pt x="12508" y="100"/>
                    <a:pt x="12324" y="229"/>
                    <a:pt x="12063" y="229"/>
                  </a:cubicBezTo>
                  <a:cubicBezTo>
                    <a:pt x="12048" y="229"/>
                    <a:pt x="12034" y="229"/>
                    <a:pt x="12019" y="228"/>
                  </a:cubicBezTo>
                  <a:cubicBezTo>
                    <a:pt x="11939" y="201"/>
                    <a:pt x="11893" y="141"/>
                    <a:pt x="11796" y="141"/>
                  </a:cubicBezTo>
                  <a:cubicBezTo>
                    <a:pt x="11777" y="141"/>
                    <a:pt x="11757" y="144"/>
                    <a:pt x="11734" y="149"/>
                  </a:cubicBezTo>
                  <a:lnTo>
                    <a:pt x="11607" y="291"/>
                  </a:lnTo>
                  <a:cubicBezTo>
                    <a:pt x="11584" y="296"/>
                    <a:pt x="11563" y="299"/>
                    <a:pt x="11544" y="299"/>
                  </a:cubicBezTo>
                  <a:cubicBezTo>
                    <a:pt x="11448" y="299"/>
                    <a:pt x="11404" y="241"/>
                    <a:pt x="11338" y="228"/>
                  </a:cubicBezTo>
                  <a:lnTo>
                    <a:pt x="10942" y="228"/>
                  </a:lnTo>
                  <a:cubicBezTo>
                    <a:pt x="10815" y="275"/>
                    <a:pt x="10768" y="370"/>
                    <a:pt x="10594" y="370"/>
                  </a:cubicBezTo>
                  <a:cubicBezTo>
                    <a:pt x="10467" y="355"/>
                    <a:pt x="10483" y="307"/>
                    <a:pt x="10483" y="260"/>
                  </a:cubicBezTo>
                  <a:lnTo>
                    <a:pt x="10293" y="149"/>
                  </a:lnTo>
                  <a:lnTo>
                    <a:pt x="10024" y="291"/>
                  </a:lnTo>
                  <a:lnTo>
                    <a:pt x="9897" y="228"/>
                  </a:lnTo>
                  <a:lnTo>
                    <a:pt x="9691" y="307"/>
                  </a:lnTo>
                  <a:cubicBezTo>
                    <a:pt x="9606" y="259"/>
                    <a:pt x="9513" y="238"/>
                    <a:pt x="9424" y="238"/>
                  </a:cubicBezTo>
                  <a:cubicBezTo>
                    <a:pt x="9396" y="238"/>
                    <a:pt x="9369" y="240"/>
                    <a:pt x="9343" y="244"/>
                  </a:cubicBezTo>
                  <a:cubicBezTo>
                    <a:pt x="9311" y="291"/>
                    <a:pt x="9279" y="323"/>
                    <a:pt x="9264" y="370"/>
                  </a:cubicBezTo>
                  <a:cubicBezTo>
                    <a:pt x="9121" y="323"/>
                    <a:pt x="9074" y="228"/>
                    <a:pt x="8884" y="228"/>
                  </a:cubicBezTo>
                  <a:lnTo>
                    <a:pt x="8694" y="291"/>
                  </a:lnTo>
                  <a:cubicBezTo>
                    <a:pt x="8622" y="237"/>
                    <a:pt x="8540" y="209"/>
                    <a:pt x="8456" y="209"/>
                  </a:cubicBezTo>
                  <a:cubicBezTo>
                    <a:pt x="8392" y="209"/>
                    <a:pt x="8328" y="225"/>
                    <a:pt x="8266" y="260"/>
                  </a:cubicBezTo>
                  <a:cubicBezTo>
                    <a:pt x="8250" y="307"/>
                    <a:pt x="8234" y="339"/>
                    <a:pt x="8219" y="370"/>
                  </a:cubicBezTo>
                  <a:lnTo>
                    <a:pt x="6635" y="370"/>
                  </a:lnTo>
                  <a:lnTo>
                    <a:pt x="6477" y="434"/>
                  </a:lnTo>
                  <a:lnTo>
                    <a:pt x="6239" y="434"/>
                  </a:lnTo>
                  <a:lnTo>
                    <a:pt x="5954" y="592"/>
                  </a:lnTo>
                  <a:cubicBezTo>
                    <a:pt x="5859" y="545"/>
                    <a:pt x="5812" y="465"/>
                    <a:pt x="5685" y="450"/>
                  </a:cubicBezTo>
                  <a:lnTo>
                    <a:pt x="5448" y="592"/>
                  </a:lnTo>
                  <a:lnTo>
                    <a:pt x="5305" y="513"/>
                  </a:lnTo>
                  <a:lnTo>
                    <a:pt x="4957" y="513"/>
                  </a:lnTo>
                  <a:lnTo>
                    <a:pt x="4593" y="624"/>
                  </a:lnTo>
                  <a:cubicBezTo>
                    <a:pt x="4577" y="655"/>
                    <a:pt x="4624" y="719"/>
                    <a:pt x="4514" y="719"/>
                  </a:cubicBezTo>
                  <a:lnTo>
                    <a:pt x="4276" y="592"/>
                  </a:lnTo>
                  <a:lnTo>
                    <a:pt x="3991" y="592"/>
                  </a:lnTo>
                  <a:lnTo>
                    <a:pt x="3880" y="655"/>
                  </a:lnTo>
                  <a:lnTo>
                    <a:pt x="3611" y="655"/>
                  </a:lnTo>
                  <a:cubicBezTo>
                    <a:pt x="3547" y="630"/>
                    <a:pt x="3504" y="583"/>
                    <a:pt x="3422" y="583"/>
                  </a:cubicBezTo>
                  <a:cubicBezTo>
                    <a:pt x="3403" y="583"/>
                    <a:pt x="3382" y="586"/>
                    <a:pt x="3358" y="592"/>
                  </a:cubicBezTo>
                  <a:lnTo>
                    <a:pt x="3215" y="655"/>
                  </a:lnTo>
                  <a:lnTo>
                    <a:pt x="2819" y="655"/>
                  </a:lnTo>
                  <a:cubicBezTo>
                    <a:pt x="2759" y="607"/>
                    <a:pt x="2680" y="586"/>
                    <a:pt x="2604" y="586"/>
                  </a:cubicBezTo>
                  <a:cubicBezTo>
                    <a:pt x="2580" y="586"/>
                    <a:pt x="2557" y="588"/>
                    <a:pt x="2534" y="592"/>
                  </a:cubicBezTo>
                  <a:lnTo>
                    <a:pt x="2297" y="735"/>
                  </a:lnTo>
                  <a:lnTo>
                    <a:pt x="2170" y="655"/>
                  </a:lnTo>
                  <a:lnTo>
                    <a:pt x="1648" y="655"/>
                  </a:lnTo>
                  <a:lnTo>
                    <a:pt x="1505" y="735"/>
                  </a:lnTo>
                  <a:lnTo>
                    <a:pt x="1252" y="735"/>
                  </a:lnTo>
                  <a:lnTo>
                    <a:pt x="1109" y="814"/>
                  </a:lnTo>
                  <a:lnTo>
                    <a:pt x="207" y="814"/>
                  </a:lnTo>
                  <a:lnTo>
                    <a:pt x="1" y="909"/>
                  </a:lnTo>
                  <a:lnTo>
                    <a:pt x="128" y="988"/>
                  </a:lnTo>
                  <a:lnTo>
                    <a:pt x="17" y="1067"/>
                  </a:lnTo>
                  <a:lnTo>
                    <a:pt x="207" y="1178"/>
                  </a:lnTo>
                  <a:lnTo>
                    <a:pt x="650" y="1178"/>
                  </a:lnTo>
                  <a:lnTo>
                    <a:pt x="856" y="1020"/>
                  </a:lnTo>
                  <a:lnTo>
                    <a:pt x="1268" y="1020"/>
                  </a:lnTo>
                  <a:lnTo>
                    <a:pt x="1378" y="972"/>
                  </a:lnTo>
                  <a:lnTo>
                    <a:pt x="1648" y="1035"/>
                  </a:lnTo>
                  <a:lnTo>
                    <a:pt x="1869" y="877"/>
                  </a:lnTo>
                  <a:lnTo>
                    <a:pt x="2218" y="877"/>
                  </a:lnTo>
                  <a:lnTo>
                    <a:pt x="2439" y="1035"/>
                  </a:lnTo>
                  <a:lnTo>
                    <a:pt x="2835" y="1035"/>
                  </a:lnTo>
                  <a:lnTo>
                    <a:pt x="2946" y="1083"/>
                  </a:lnTo>
                  <a:cubicBezTo>
                    <a:pt x="3134" y="1043"/>
                    <a:pt x="3299" y="946"/>
                    <a:pt x="3518" y="946"/>
                  </a:cubicBezTo>
                  <a:cubicBezTo>
                    <a:pt x="3557" y="946"/>
                    <a:pt x="3599" y="949"/>
                    <a:pt x="3643" y="956"/>
                  </a:cubicBezTo>
                  <a:cubicBezTo>
                    <a:pt x="3722" y="1020"/>
                    <a:pt x="3643" y="1099"/>
                    <a:pt x="3817" y="1099"/>
                  </a:cubicBezTo>
                  <a:lnTo>
                    <a:pt x="3959" y="956"/>
                  </a:lnTo>
                  <a:cubicBezTo>
                    <a:pt x="3959" y="940"/>
                    <a:pt x="3912" y="877"/>
                    <a:pt x="3991" y="814"/>
                  </a:cubicBezTo>
                  <a:lnTo>
                    <a:pt x="4165" y="877"/>
                  </a:lnTo>
                  <a:lnTo>
                    <a:pt x="4719" y="877"/>
                  </a:lnTo>
                  <a:cubicBezTo>
                    <a:pt x="4704" y="798"/>
                    <a:pt x="4846" y="782"/>
                    <a:pt x="4909" y="719"/>
                  </a:cubicBezTo>
                  <a:lnTo>
                    <a:pt x="5052" y="798"/>
                  </a:lnTo>
                  <a:cubicBezTo>
                    <a:pt x="5094" y="803"/>
                    <a:pt x="5135" y="804"/>
                    <a:pt x="5177" y="804"/>
                  </a:cubicBezTo>
                  <a:cubicBezTo>
                    <a:pt x="5278" y="804"/>
                    <a:pt x="5379" y="793"/>
                    <a:pt x="5479" y="782"/>
                  </a:cubicBezTo>
                  <a:cubicBezTo>
                    <a:pt x="5511" y="735"/>
                    <a:pt x="5527" y="687"/>
                    <a:pt x="5559" y="655"/>
                  </a:cubicBezTo>
                  <a:lnTo>
                    <a:pt x="5701" y="719"/>
                  </a:lnTo>
                  <a:lnTo>
                    <a:pt x="6097" y="719"/>
                  </a:lnTo>
                  <a:lnTo>
                    <a:pt x="6224" y="655"/>
                  </a:lnTo>
                  <a:lnTo>
                    <a:pt x="7142" y="655"/>
                  </a:lnTo>
                  <a:lnTo>
                    <a:pt x="7411" y="513"/>
                  </a:lnTo>
                  <a:lnTo>
                    <a:pt x="8044" y="513"/>
                  </a:lnTo>
                  <a:lnTo>
                    <a:pt x="8203" y="450"/>
                  </a:lnTo>
                  <a:lnTo>
                    <a:pt x="8472" y="434"/>
                  </a:lnTo>
                  <a:lnTo>
                    <a:pt x="8599" y="370"/>
                  </a:lnTo>
                  <a:cubicBezTo>
                    <a:pt x="8658" y="364"/>
                    <a:pt x="8717" y="360"/>
                    <a:pt x="8776" y="360"/>
                  </a:cubicBezTo>
                  <a:cubicBezTo>
                    <a:pt x="8859" y="360"/>
                    <a:pt x="8943" y="368"/>
                    <a:pt x="9026" y="386"/>
                  </a:cubicBezTo>
                  <a:lnTo>
                    <a:pt x="9105" y="513"/>
                  </a:lnTo>
                  <a:lnTo>
                    <a:pt x="9374" y="513"/>
                  </a:lnTo>
                  <a:lnTo>
                    <a:pt x="9517" y="450"/>
                  </a:lnTo>
                  <a:lnTo>
                    <a:pt x="9659" y="513"/>
                  </a:lnTo>
                  <a:cubicBezTo>
                    <a:pt x="9754" y="513"/>
                    <a:pt x="9834" y="513"/>
                    <a:pt x="9913" y="497"/>
                  </a:cubicBezTo>
                  <a:cubicBezTo>
                    <a:pt x="9944" y="497"/>
                    <a:pt x="9960" y="450"/>
                    <a:pt x="9976" y="450"/>
                  </a:cubicBezTo>
                  <a:cubicBezTo>
                    <a:pt x="9913" y="434"/>
                    <a:pt x="9881" y="418"/>
                    <a:pt x="9849" y="402"/>
                  </a:cubicBezTo>
                  <a:cubicBezTo>
                    <a:pt x="9882" y="388"/>
                    <a:pt x="9905" y="382"/>
                    <a:pt x="9922" y="382"/>
                  </a:cubicBezTo>
                  <a:cubicBezTo>
                    <a:pt x="9962" y="382"/>
                    <a:pt x="9965" y="416"/>
                    <a:pt x="9976" y="450"/>
                  </a:cubicBezTo>
                  <a:cubicBezTo>
                    <a:pt x="10293" y="434"/>
                    <a:pt x="10625" y="434"/>
                    <a:pt x="10942" y="434"/>
                  </a:cubicBezTo>
                  <a:cubicBezTo>
                    <a:pt x="10990" y="465"/>
                    <a:pt x="11037" y="497"/>
                    <a:pt x="11085" y="513"/>
                  </a:cubicBezTo>
                  <a:lnTo>
                    <a:pt x="11401" y="513"/>
                  </a:lnTo>
                  <a:lnTo>
                    <a:pt x="11575" y="370"/>
                  </a:lnTo>
                  <a:lnTo>
                    <a:pt x="12003" y="370"/>
                  </a:lnTo>
                  <a:lnTo>
                    <a:pt x="12114" y="418"/>
                  </a:lnTo>
                  <a:lnTo>
                    <a:pt x="12351" y="355"/>
                  </a:lnTo>
                  <a:lnTo>
                    <a:pt x="12510" y="434"/>
                  </a:lnTo>
                  <a:lnTo>
                    <a:pt x="12652" y="370"/>
                  </a:lnTo>
                  <a:lnTo>
                    <a:pt x="12905" y="370"/>
                  </a:lnTo>
                  <a:lnTo>
                    <a:pt x="13048" y="291"/>
                  </a:lnTo>
                  <a:lnTo>
                    <a:pt x="13444" y="291"/>
                  </a:lnTo>
                  <a:lnTo>
                    <a:pt x="13586" y="355"/>
                  </a:lnTo>
                  <a:lnTo>
                    <a:pt x="13713" y="291"/>
                  </a:lnTo>
                  <a:lnTo>
                    <a:pt x="14362" y="291"/>
                  </a:lnTo>
                  <a:lnTo>
                    <a:pt x="14473" y="228"/>
                  </a:lnTo>
                  <a:cubicBezTo>
                    <a:pt x="14615" y="220"/>
                    <a:pt x="14758" y="220"/>
                    <a:pt x="14894" y="220"/>
                  </a:cubicBezTo>
                  <a:cubicBezTo>
                    <a:pt x="15031" y="220"/>
                    <a:pt x="15162" y="220"/>
                    <a:pt x="15280" y="212"/>
                  </a:cubicBezTo>
                  <a:lnTo>
                    <a:pt x="15407" y="149"/>
                  </a:lnTo>
                  <a:lnTo>
                    <a:pt x="16183" y="149"/>
                  </a:lnTo>
                  <a:lnTo>
                    <a:pt x="16325" y="70"/>
                  </a:lnTo>
                  <a:cubicBezTo>
                    <a:pt x="16341" y="68"/>
                    <a:pt x="16355" y="67"/>
                    <a:pt x="16368" y="67"/>
                  </a:cubicBezTo>
                  <a:cubicBezTo>
                    <a:pt x="16475" y="67"/>
                    <a:pt x="16508" y="120"/>
                    <a:pt x="16579" y="149"/>
                  </a:cubicBezTo>
                  <a:lnTo>
                    <a:pt x="17117" y="149"/>
                  </a:lnTo>
                  <a:cubicBezTo>
                    <a:pt x="17133" y="149"/>
                    <a:pt x="17149" y="133"/>
                    <a:pt x="17165" y="117"/>
                  </a:cubicBezTo>
                  <a:cubicBezTo>
                    <a:pt x="17165" y="85"/>
                    <a:pt x="17149" y="54"/>
                    <a:pt x="17149" y="6"/>
                  </a:cubicBezTo>
                  <a:lnTo>
                    <a:pt x="16215" y="6"/>
                  </a:lnTo>
                  <a:lnTo>
                    <a:pt x="15977" y="85"/>
                  </a:lnTo>
                  <a:lnTo>
                    <a:pt x="15771" y="6"/>
                  </a:lnTo>
                  <a:cubicBezTo>
                    <a:pt x="15747" y="9"/>
                    <a:pt x="15721" y="10"/>
                    <a:pt x="15696" y="10"/>
                  </a:cubicBezTo>
                  <a:cubicBezTo>
                    <a:pt x="15614" y="10"/>
                    <a:pt x="15526" y="0"/>
                    <a:pt x="15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5"/>
            <p:cNvSpPr/>
            <p:nvPr/>
          </p:nvSpPr>
          <p:spPr>
            <a:xfrm flipH="1">
              <a:off x="5548329" y="1865608"/>
              <a:ext cx="234428" cy="28680"/>
            </a:xfrm>
            <a:custGeom>
              <a:avLst/>
              <a:gdLst/>
              <a:ahLst/>
              <a:cxnLst/>
              <a:rect l="l" t="t" r="r" b="b"/>
              <a:pathLst>
                <a:path w="1838" h="377" extrusionOk="0">
                  <a:moveTo>
                    <a:pt x="264" y="1"/>
                  </a:moveTo>
                  <a:cubicBezTo>
                    <a:pt x="256" y="1"/>
                    <a:pt x="247" y="1"/>
                    <a:pt x="238" y="2"/>
                  </a:cubicBezTo>
                  <a:cubicBezTo>
                    <a:pt x="96" y="49"/>
                    <a:pt x="143" y="160"/>
                    <a:pt x="17" y="208"/>
                  </a:cubicBezTo>
                  <a:cubicBezTo>
                    <a:pt x="1" y="208"/>
                    <a:pt x="1" y="239"/>
                    <a:pt x="17" y="271"/>
                  </a:cubicBezTo>
                  <a:cubicBezTo>
                    <a:pt x="17" y="303"/>
                    <a:pt x="48" y="334"/>
                    <a:pt x="48" y="366"/>
                  </a:cubicBezTo>
                  <a:cubicBezTo>
                    <a:pt x="114" y="373"/>
                    <a:pt x="180" y="376"/>
                    <a:pt x="244" y="376"/>
                  </a:cubicBezTo>
                  <a:cubicBezTo>
                    <a:pt x="335" y="376"/>
                    <a:pt x="424" y="369"/>
                    <a:pt x="508" y="350"/>
                  </a:cubicBezTo>
                  <a:lnTo>
                    <a:pt x="587" y="224"/>
                  </a:lnTo>
                  <a:lnTo>
                    <a:pt x="872" y="224"/>
                  </a:lnTo>
                  <a:lnTo>
                    <a:pt x="998" y="303"/>
                  </a:lnTo>
                  <a:lnTo>
                    <a:pt x="1252" y="303"/>
                  </a:lnTo>
                  <a:lnTo>
                    <a:pt x="1442" y="224"/>
                  </a:lnTo>
                  <a:lnTo>
                    <a:pt x="1727" y="303"/>
                  </a:lnTo>
                  <a:lnTo>
                    <a:pt x="1838" y="271"/>
                  </a:lnTo>
                  <a:lnTo>
                    <a:pt x="1711" y="192"/>
                  </a:lnTo>
                  <a:cubicBezTo>
                    <a:pt x="1695" y="129"/>
                    <a:pt x="1758" y="65"/>
                    <a:pt x="1663" y="18"/>
                  </a:cubicBezTo>
                  <a:cubicBezTo>
                    <a:pt x="1598" y="11"/>
                    <a:pt x="1535" y="7"/>
                    <a:pt x="1474" y="7"/>
                  </a:cubicBezTo>
                  <a:cubicBezTo>
                    <a:pt x="1387" y="7"/>
                    <a:pt x="1304" y="15"/>
                    <a:pt x="1220" y="34"/>
                  </a:cubicBezTo>
                  <a:lnTo>
                    <a:pt x="1125" y="81"/>
                  </a:lnTo>
                  <a:lnTo>
                    <a:pt x="983" y="2"/>
                  </a:lnTo>
                  <a:lnTo>
                    <a:pt x="856" y="2"/>
                  </a:lnTo>
                  <a:lnTo>
                    <a:pt x="729" y="144"/>
                  </a:lnTo>
                  <a:cubicBezTo>
                    <a:pt x="711" y="147"/>
                    <a:pt x="694" y="148"/>
                    <a:pt x="678" y="148"/>
                  </a:cubicBezTo>
                  <a:cubicBezTo>
                    <a:pt x="494" y="148"/>
                    <a:pt x="447" y="1"/>
                    <a:pt x="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5"/>
            <p:cNvSpPr/>
            <p:nvPr/>
          </p:nvSpPr>
          <p:spPr>
            <a:xfrm flipH="1">
              <a:off x="5798702" y="1865684"/>
              <a:ext cx="179838" cy="28985"/>
            </a:xfrm>
            <a:custGeom>
              <a:avLst/>
              <a:gdLst/>
              <a:ahLst/>
              <a:cxnLst/>
              <a:rect l="l" t="t" r="r" b="b"/>
              <a:pathLst>
                <a:path w="1410" h="381" extrusionOk="0">
                  <a:moveTo>
                    <a:pt x="1203" y="1"/>
                  </a:moveTo>
                  <a:lnTo>
                    <a:pt x="982" y="159"/>
                  </a:lnTo>
                  <a:lnTo>
                    <a:pt x="760" y="80"/>
                  </a:lnTo>
                  <a:lnTo>
                    <a:pt x="633" y="112"/>
                  </a:lnTo>
                  <a:lnTo>
                    <a:pt x="633" y="191"/>
                  </a:lnTo>
                  <a:cubicBezTo>
                    <a:pt x="554" y="223"/>
                    <a:pt x="523" y="286"/>
                    <a:pt x="412" y="286"/>
                  </a:cubicBezTo>
                  <a:lnTo>
                    <a:pt x="333" y="159"/>
                  </a:lnTo>
                  <a:cubicBezTo>
                    <a:pt x="303" y="155"/>
                    <a:pt x="273" y="153"/>
                    <a:pt x="243" y="153"/>
                  </a:cubicBezTo>
                  <a:cubicBezTo>
                    <a:pt x="162" y="153"/>
                    <a:pt x="81" y="168"/>
                    <a:pt x="0" y="191"/>
                  </a:cubicBezTo>
                  <a:lnTo>
                    <a:pt x="301" y="381"/>
                  </a:lnTo>
                  <a:lnTo>
                    <a:pt x="760" y="381"/>
                  </a:lnTo>
                  <a:cubicBezTo>
                    <a:pt x="760" y="302"/>
                    <a:pt x="887" y="286"/>
                    <a:pt x="950" y="238"/>
                  </a:cubicBezTo>
                  <a:lnTo>
                    <a:pt x="1251" y="223"/>
                  </a:lnTo>
                  <a:lnTo>
                    <a:pt x="1409" y="112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5"/>
            <p:cNvSpPr/>
            <p:nvPr/>
          </p:nvSpPr>
          <p:spPr>
            <a:xfrm flipH="1">
              <a:off x="6065274" y="1877552"/>
              <a:ext cx="101143" cy="27539"/>
            </a:xfrm>
            <a:custGeom>
              <a:avLst/>
              <a:gdLst/>
              <a:ahLst/>
              <a:cxnLst/>
              <a:rect l="l" t="t" r="r" b="b"/>
              <a:pathLst>
                <a:path w="793" h="362" extrusionOk="0">
                  <a:moveTo>
                    <a:pt x="478" y="1"/>
                  </a:moveTo>
                  <a:cubicBezTo>
                    <a:pt x="460" y="1"/>
                    <a:pt x="441" y="6"/>
                    <a:pt x="428" y="19"/>
                  </a:cubicBezTo>
                  <a:lnTo>
                    <a:pt x="381" y="130"/>
                  </a:lnTo>
                  <a:lnTo>
                    <a:pt x="381" y="114"/>
                  </a:lnTo>
                  <a:cubicBezTo>
                    <a:pt x="309" y="138"/>
                    <a:pt x="246" y="138"/>
                    <a:pt x="189" y="138"/>
                  </a:cubicBezTo>
                  <a:cubicBezTo>
                    <a:pt x="131" y="138"/>
                    <a:pt x="80" y="138"/>
                    <a:pt x="32" y="162"/>
                  </a:cubicBezTo>
                  <a:cubicBezTo>
                    <a:pt x="1" y="209"/>
                    <a:pt x="1" y="257"/>
                    <a:pt x="80" y="272"/>
                  </a:cubicBezTo>
                  <a:lnTo>
                    <a:pt x="222" y="209"/>
                  </a:lnTo>
                  <a:lnTo>
                    <a:pt x="317" y="352"/>
                  </a:lnTo>
                  <a:cubicBezTo>
                    <a:pt x="375" y="357"/>
                    <a:pt x="433" y="361"/>
                    <a:pt x="491" y="361"/>
                  </a:cubicBezTo>
                  <a:cubicBezTo>
                    <a:pt x="591" y="361"/>
                    <a:pt x="692" y="350"/>
                    <a:pt x="792" y="320"/>
                  </a:cubicBezTo>
                  <a:lnTo>
                    <a:pt x="792" y="241"/>
                  </a:lnTo>
                  <a:cubicBezTo>
                    <a:pt x="697" y="177"/>
                    <a:pt x="523" y="130"/>
                    <a:pt x="523" y="19"/>
                  </a:cubicBezTo>
                  <a:cubicBezTo>
                    <a:pt x="523" y="10"/>
                    <a:pt x="502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5"/>
            <p:cNvSpPr/>
            <p:nvPr/>
          </p:nvSpPr>
          <p:spPr>
            <a:xfrm flipH="1">
              <a:off x="6000735" y="1875345"/>
              <a:ext cx="62625" cy="33777"/>
            </a:xfrm>
            <a:custGeom>
              <a:avLst/>
              <a:gdLst/>
              <a:ahLst/>
              <a:cxnLst/>
              <a:rect l="l" t="t" r="r" b="b"/>
              <a:pathLst>
                <a:path w="491" h="444" extrusionOk="0">
                  <a:moveTo>
                    <a:pt x="285" y="1"/>
                  </a:moveTo>
                  <a:cubicBezTo>
                    <a:pt x="301" y="143"/>
                    <a:pt x="95" y="64"/>
                    <a:pt x="0" y="127"/>
                  </a:cubicBezTo>
                  <a:cubicBezTo>
                    <a:pt x="92" y="219"/>
                    <a:pt x="287" y="266"/>
                    <a:pt x="286" y="427"/>
                  </a:cubicBezTo>
                  <a:lnTo>
                    <a:pt x="286" y="427"/>
                  </a:lnTo>
                  <a:cubicBezTo>
                    <a:pt x="396" y="311"/>
                    <a:pt x="400" y="252"/>
                    <a:pt x="491" y="206"/>
                  </a:cubicBezTo>
                  <a:cubicBezTo>
                    <a:pt x="428" y="143"/>
                    <a:pt x="380" y="96"/>
                    <a:pt x="285" y="1"/>
                  </a:cubicBezTo>
                  <a:close/>
                  <a:moveTo>
                    <a:pt x="286" y="427"/>
                  </a:moveTo>
                  <a:cubicBezTo>
                    <a:pt x="281" y="432"/>
                    <a:pt x="275" y="438"/>
                    <a:pt x="269" y="444"/>
                  </a:cubicBezTo>
                  <a:lnTo>
                    <a:pt x="285" y="444"/>
                  </a:lnTo>
                  <a:cubicBezTo>
                    <a:pt x="286" y="438"/>
                    <a:pt x="286" y="432"/>
                    <a:pt x="286" y="4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5"/>
            <p:cNvSpPr/>
            <p:nvPr/>
          </p:nvSpPr>
          <p:spPr>
            <a:xfrm flipH="1">
              <a:off x="6196519" y="1894592"/>
              <a:ext cx="68874" cy="11259"/>
            </a:xfrm>
            <a:custGeom>
              <a:avLst/>
              <a:gdLst/>
              <a:ahLst/>
              <a:cxnLst/>
              <a:rect l="l" t="t" r="r" b="b"/>
              <a:pathLst>
                <a:path w="540" h="148" extrusionOk="0">
                  <a:moveTo>
                    <a:pt x="159" y="1"/>
                  </a:moveTo>
                  <a:cubicBezTo>
                    <a:pt x="112" y="1"/>
                    <a:pt x="64" y="1"/>
                    <a:pt x="1" y="17"/>
                  </a:cubicBezTo>
                  <a:lnTo>
                    <a:pt x="1" y="112"/>
                  </a:lnTo>
                  <a:cubicBezTo>
                    <a:pt x="96" y="135"/>
                    <a:pt x="187" y="147"/>
                    <a:pt x="276" y="147"/>
                  </a:cubicBezTo>
                  <a:cubicBezTo>
                    <a:pt x="365" y="147"/>
                    <a:pt x="452" y="135"/>
                    <a:pt x="539" y="112"/>
                  </a:cubicBezTo>
                  <a:cubicBezTo>
                    <a:pt x="412" y="64"/>
                    <a:pt x="286" y="33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5"/>
            <p:cNvSpPr/>
            <p:nvPr/>
          </p:nvSpPr>
          <p:spPr>
            <a:xfrm flipH="1">
              <a:off x="6331846" y="1888582"/>
              <a:ext cx="52676" cy="11411"/>
            </a:xfrm>
            <a:custGeom>
              <a:avLst/>
              <a:gdLst/>
              <a:ahLst/>
              <a:cxnLst/>
              <a:rect l="l" t="t" r="r" b="b"/>
              <a:pathLst>
                <a:path w="413" h="150" extrusionOk="0">
                  <a:moveTo>
                    <a:pt x="80" y="1"/>
                  </a:moveTo>
                  <a:lnTo>
                    <a:pt x="80" y="1"/>
                  </a:lnTo>
                  <a:cubicBezTo>
                    <a:pt x="0" y="48"/>
                    <a:pt x="0" y="96"/>
                    <a:pt x="95" y="143"/>
                  </a:cubicBezTo>
                  <a:cubicBezTo>
                    <a:pt x="125" y="147"/>
                    <a:pt x="155" y="149"/>
                    <a:pt x="184" y="149"/>
                  </a:cubicBezTo>
                  <a:cubicBezTo>
                    <a:pt x="265" y="149"/>
                    <a:pt x="343" y="135"/>
                    <a:pt x="412" y="112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5"/>
            <p:cNvSpPr/>
            <p:nvPr/>
          </p:nvSpPr>
          <p:spPr>
            <a:xfrm flipH="1">
              <a:off x="5851250" y="1893451"/>
              <a:ext cx="38519" cy="10879"/>
            </a:xfrm>
            <a:custGeom>
              <a:avLst/>
              <a:gdLst/>
              <a:ahLst/>
              <a:cxnLst/>
              <a:rect l="l" t="t" r="r" b="b"/>
              <a:pathLst>
                <a:path w="302" h="143" extrusionOk="0">
                  <a:moveTo>
                    <a:pt x="64" y="0"/>
                  </a:moveTo>
                  <a:cubicBezTo>
                    <a:pt x="96" y="63"/>
                    <a:pt x="1" y="127"/>
                    <a:pt x="143" y="143"/>
                  </a:cubicBezTo>
                  <a:cubicBezTo>
                    <a:pt x="191" y="111"/>
                    <a:pt x="302" y="95"/>
                    <a:pt x="302" y="16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5"/>
            <p:cNvSpPr/>
            <p:nvPr/>
          </p:nvSpPr>
          <p:spPr>
            <a:xfrm flipH="1">
              <a:off x="6178407" y="1876563"/>
              <a:ext cx="34437" cy="12096"/>
            </a:xfrm>
            <a:custGeom>
              <a:avLst/>
              <a:gdLst/>
              <a:ahLst/>
              <a:cxnLst/>
              <a:rect l="l" t="t" r="r" b="b"/>
              <a:pathLst>
                <a:path w="270" h="159" extrusionOk="0">
                  <a:moveTo>
                    <a:pt x="175" y="0"/>
                  </a:moveTo>
                  <a:cubicBezTo>
                    <a:pt x="143" y="64"/>
                    <a:pt x="0" y="64"/>
                    <a:pt x="0" y="143"/>
                  </a:cubicBezTo>
                  <a:lnTo>
                    <a:pt x="175" y="159"/>
                  </a:lnTo>
                  <a:cubicBezTo>
                    <a:pt x="270" y="111"/>
                    <a:pt x="270" y="64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5"/>
            <p:cNvSpPr/>
            <p:nvPr/>
          </p:nvSpPr>
          <p:spPr>
            <a:xfrm flipH="1">
              <a:off x="6447020" y="1892918"/>
              <a:ext cx="32396" cy="6923"/>
            </a:xfrm>
            <a:custGeom>
              <a:avLst/>
              <a:gdLst/>
              <a:ahLst/>
              <a:cxnLst/>
              <a:rect l="l" t="t" r="r" b="b"/>
              <a:pathLst>
                <a:path w="254" h="91" extrusionOk="0">
                  <a:moveTo>
                    <a:pt x="96" y="1"/>
                  </a:moveTo>
                  <a:cubicBezTo>
                    <a:pt x="56" y="1"/>
                    <a:pt x="23" y="17"/>
                    <a:pt x="0" y="55"/>
                  </a:cubicBezTo>
                  <a:cubicBezTo>
                    <a:pt x="40" y="78"/>
                    <a:pt x="83" y="90"/>
                    <a:pt x="127" y="90"/>
                  </a:cubicBezTo>
                  <a:cubicBezTo>
                    <a:pt x="171" y="90"/>
                    <a:pt x="214" y="78"/>
                    <a:pt x="254" y="55"/>
                  </a:cubicBezTo>
                  <a:cubicBezTo>
                    <a:pt x="195" y="21"/>
                    <a:pt x="141" y="1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5"/>
            <p:cNvSpPr/>
            <p:nvPr/>
          </p:nvSpPr>
          <p:spPr>
            <a:xfrm flipH="1">
              <a:off x="6513600" y="2755594"/>
              <a:ext cx="16326" cy="6390"/>
            </a:xfrm>
            <a:custGeom>
              <a:avLst/>
              <a:gdLst/>
              <a:ahLst/>
              <a:cxnLst/>
              <a:rect l="l" t="t" r="r" b="b"/>
              <a:pathLst>
                <a:path w="128" h="84" extrusionOk="0">
                  <a:moveTo>
                    <a:pt x="71" y="0"/>
                  </a:moveTo>
                  <a:cubicBezTo>
                    <a:pt x="54" y="0"/>
                    <a:pt x="32" y="6"/>
                    <a:pt x="0" y="20"/>
                  </a:cubicBezTo>
                  <a:lnTo>
                    <a:pt x="127" y="83"/>
                  </a:lnTo>
                  <a:cubicBezTo>
                    <a:pt x="116" y="38"/>
                    <a:pt x="113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5"/>
            <p:cNvSpPr/>
            <p:nvPr/>
          </p:nvSpPr>
          <p:spPr>
            <a:xfrm flipH="1">
              <a:off x="3058232" y="1822322"/>
              <a:ext cx="26402" cy="6162"/>
            </a:xfrm>
            <a:custGeom>
              <a:avLst/>
              <a:gdLst/>
              <a:ahLst/>
              <a:cxnLst/>
              <a:rect l="l" t="t" r="r" b="b"/>
              <a:pathLst>
                <a:path w="207" h="81" extrusionOk="0">
                  <a:moveTo>
                    <a:pt x="112" y="1"/>
                  </a:moveTo>
                  <a:lnTo>
                    <a:pt x="1" y="80"/>
                  </a:lnTo>
                  <a:cubicBezTo>
                    <a:pt x="112" y="64"/>
                    <a:pt x="207" y="64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5"/>
            <p:cNvSpPr/>
            <p:nvPr/>
          </p:nvSpPr>
          <p:spPr>
            <a:xfrm flipH="1">
              <a:off x="4897965" y="1870553"/>
              <a:ext cx="18366" cy="6314"/>
            </a:xfrm>
            <a:custGeom>
              <a:avLst/>
              <a:gdLst/>
              <a:ahLst/>
              <a:cxnLst/>
              <a:rect l="l" t="t" r="r" b="b"/>
              <a:pathLst>
                <a:path w="144" h="83" extrusionOk="0">
                  <a:moveTo>
                    <a:pt x="1" y="0"/>
                  </a:moveTo>
                  <a:lnTo>
                    <a:pt x="1" y="0"/>
                  </a:lnTo>
                  <a:cubicBezTo>
                    <a:pt x="23" y="46"/>
                    <a:pt x="30" y="83"/>
                    <a:pt x="72" y="83"/>
                  </a:cubicBezTo>
                  <a:cubicBezTo>
                    <a:pt x="89" y="83"/>
                    <a:pt x="112" y="77"/>
                    <a:pt x="143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5"/>
            <p:cNvSpPr/>
            <p:nvPr/>
          </p:nvSpPr>
          <p:spPr>
            <a:xfrm flipH="1">
              <a:off x="6416664" y="1894592"/>
              <a:ext cx="12244" cy="4945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48" y="1"/>
                  </a:moveTo>
                  <a:cubicBezTo>
                    <a:pt x="32" y="1"/>
                    <a:pt x="16" y="17"/>
                    <a:pt x="0" y="48"/>
                  </a:cubicBezTo>
                  <a:cubicBezTo>
                    <a:pt x="0" y="48"/>
                    <a:pt x="32" y="64"/>
                    <a:pt x="48" y="64"/>
                  </a:cubicBezTo>
                  <a:lnTo>
                    <a:pt x="95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flipH="1">
              <a:off x="6630815" y="1950050"/>
              <a:ext cx="18239" cy="3652"/>
            </a:xfrm>
            <a:custGeom>
              <a:avLst/>
              <a:gdLst/>
              <a:ahLst/>
              <a:cxnLst/>
              <a:rect l="l" t="t" r="r" b="b"/>
              <a:pathLst>
                <a:path w="143" h="48" extrusionOk="0">
                  <a:moveTo>
                    <a:pt x="95" y="0"/>
                  </a:moveTo>
                  <a:lnTo>
                    <a:pt x="0" y="32"/>
                  </a:lnTo>
                  <a:cubicBezTo>
                    <a:pt x="16" y="48"/>
                    <a:pt x="32" y="48"/>
                    <a:pt x="48" y="48"/>
                  </a:cubicBezTo>
                  <a:cubicBezTo>
                    <a:pt x="79" y="48"/>
                    <a:pt x="111" y="48"/>
                    <a:pt x="143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flipH="1">
              <a:off x="6630815" y="2382453"/>
              <a:ext cx="26402" cy="10879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43" y="0"/>
                  </a:moveTo>
                  <a:lnTo>
                    <a:pt x="143" y="0"/>
                  </a:lnTo>
                  <a:cubicBezTo>
                    <a:pt x="1" y="32"/>
                    <a:pt x="96" y="95"/>
                    <a:pt x="64" y="143"/>
                  </a:cubicBezTo>
                  <a:cubicBezTo>
                    <a:pt x="207" y="95"/>
                    <a:pt x="207" y="95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flipH="1">
              <a:off x="6564108" y="2377660"/>
              <a:ext cx="18366" cy="3652"/>
            </a:xfrm>
            <a:custGeom>
              <a:avLst/>
              <a:gdLst/>
              <a:ahLst/>
              <a:cxnLst/>
              <a:rect l="l" t="t" r="r" b="b"/>
              <a:pathLst>
                <a:path w="144" h="48" extrusionOk="0">
                  <a:moveTo>
                    <a:pt x="96" y="0"/>
                  </a:moveTo>
                  <a:cubicBezTo>
                    <a:pt x="64" y="16"/>
                    <a:pt x="32" y="16"/>
                    <a:pt x="1" y="32"/>
                  </a:cubicBezTo>
                  <a:cubicBezTo>
                    <a:pt x="17" y="32"/>
                    <a:pt x="48" y="48"/>
                    <a:pt x="48" y="48"/>
                  </a:cubicBezTo>
                  <a:cubicBezTo>
                    <a:pt x="80" y="48"/>
                    <a:pt x="112" y="32"/>
                    <a:pt x="143" y="32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1"/>
          </p:nvPr>
        </p:nvSpPr>
        <p:spPr>
          <a:xfrm>
            <a:off x="6546484" y="248106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2"/>
          </p:nvPr>
        </p:nvSpPr>
        <p:spPr>
          <a:xfrm>
            <a:off x="6546533" y="295706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subTitle" idx="3"/>
          </p:nvPr>
        </p:nvSpPr>
        <p:spPr>
          <a:xfrm>
            <a:off x="3031492" y="248106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subTitle" idx="4"/>
          </p:nvPr>
        </p:nvSpPr>
        <p:spPr>
          <a:xfrm>
            <a:off x="3031492" y="295706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5"/>
          </p:nvPr>
        </p:nvSpPr>
        <p:spPr>
          <a:xfrm>
            <a:off x="6546484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subTitle" idx="6"/>
          </p:nvPr>
        </p:nvSpPr>
        <p:spPr>
          <a:xfrm>
            <a:off x="6546533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7"/>
          </p:nvPr>
        </p:nvSpPr>
        <p:spPr>
          <a:xfrm>
            <a:off x="3031492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8"/>
          </p:nvPr>
        </p:nvSpPr>
        <p:spPr>
          <a:xfrm>
            <a:off x="3031492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473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5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1"/>
          </p:nvPr>
        </p:nvSpPr>
        <p:spPr>
          <a:xfrm>
            <a:off x="4788967" y="248106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4789017" y="295706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subTitle" idx="3"/>
          </p:nvPr>
        </p:nvSpPr>
        <p:spPr>
          <a:xfrm>
            <a:off x="1273975" y="248106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4"/>
          </p:nvPr>
        </p:nvSpPr>
        <p:spPr>
          <a:xfrm>
            <a:off x="1273975" y="295706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5"/>
          </p:nvPr>
        </p:nvSpPr>
        <p:spPr>
          <a:xfrm>
            <a:off x="4788967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subTitle" idx="6"/>
          </p:nvPr>
        </p:nvSpPr>
        <p:spPr>
          <a:xfrm>
            <a:off x="4789017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7"/>
          </p:nvPr>
        </p:nvSpPr>
        <p:spPr>
          <a:xfrm>
            <a:off x="1273975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subTitle" idx="8"/>
          </p:nvPr>
        </p:nvSpPr>
        <p:spPr>
          <a:xfrm>
            <a:off x="1273975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9"/>
          </p:nvPr>
        </p:nvSpPr>
        <p:spPr>
          <a:xfrm>
            <a:off x="8304000" y="2481067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16"/>
          <p:cNvSpPr txBox="1">
            <a:spLocks noGrp="1"/>
          </p:cNvSpPr>
          <p:nvPr>
            <p:ph type="subTitle" idx="13"/>
          </p:nvPr>
        </p:nvSpPr>
        <p:spPr>
          <a:xfrm>
            <a:off x="8304051" y="2957067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16"/>
          <p:cNvSpPr txBox="1">
            <a:spLocks noGrp="1"/>
          </p:cNvSpPr>
          <p:nvPr>
            <p:ph type="subTitle" idx="14"/>
          </p:nvPr>
        </p:nvSpPr>
        <p:spPr>
          <a:xfrm>
            <a:off x="8304000" y="4843951"/>
            <a:ext cx="261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0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6"/>
          <p:cNvSpPr txBox="1">
            <a:spLocks noGrp="1"/>
          </p:cNvSpPr>
          <p:nvPr>
            <p:ph type="subTitle" idx="15"/>
          </p:nvPr>
        </p:nvSpPr>
        <p:spPr>
          <a:xfrm>
            <a:off x="8304051" y="5319951"/>
            <a:ext cx="2614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844433" y="2343433"/>
            <a:ext cx="10753864" cy="1531624"/>
          </a:xfrm>
          <a:custGeom>
            <a:avLst/>
            <a:gdLst/>
            <a:ahLst/>
            <a:cxnLst/>
            <a:rect l="l" t="t" r="r" b="b"/>
            <a:pathLst>
              <a:path w="37970" h="10008" extrusionOk="0">
                <a:moveTo>
                  <a:pt x="9991" y="682"/>
                </a:moveTo>
                <a:cubicBezTo>
                  <a:pt x="10023" y="682"/>
                  <a:pt x="10039" y="682"/>
                  <a:pt x="10070" y="697"/>
                </a:cubicBezTo>
                <a:lnTo>
                  <a:pt x="10023" y="713"/>
                </a:lnTo>
                <a:lnTo>
                  <a:pt x="9960" y="697"/>
                </a:lnTo>
                <a:cubicBezTo>
                  <a:pt x="9975" y="697"/>
                  <a:pt x="9991" y="682"/>
                  <a:pt x="9991" y="682"/>
                </a:cubicBezTo>
                <a:close/>
                <a:moveTo>
                  <a:pt x="18747" y="618"/>
                </a:moveTo>
                <a:cubicBezTo>
                  <a:pt x="18747" y="618"/>
                  <a:pt x="18779" y="634"/>
                  <a:pt x="18779" y="634"/>
                </a:cubicBezTo>
                <a:cubicBezTo>
                  <a:pt x="18779" y="666"/>
                  <a:pt x="18763" y="697"/>
                  <a:pt x="18763" y="729"/>
                </a:cubicBezTo>
                <a:lnTo>
                  <a:pt x="18700" y="729"/>
                </a:lnTo>
                <a:cubicBezTo>
                  <a:pt x="18684" y="697"/>
                  <a:pt x="18684" y="666"/>
                  <a:pt x="18684" y="634"/>
                </a:cubicBezTo>
                <a:cubicBezTo>
                  <a:pt x="18684" y="634"/>
                  <a:pt x="18731" y="618"/>
                  <a:pt x="18747" y="618"/>
                </a:cubicBezTo>
                <a:close/>
                <a:moveTo>
                  <a:pt x="28263" y="729"/>
                </a:moveTo>
                <a:cubicBezTo>
                  <a:pt x="28295" y="745"/>
                  <a:pt x="28311" y="745"/>
                  <a:pt x="28342" y="761"/>
                </a:cubicBezTo>
                <a:lnTo>
                  <a:pt x="28295" y="777"/>
                </a:lnTo>
                <a:lnTo>
                  <a:pt x="28232" y="761"/>
                </a:lnTo>
                <a:cubicBezTo>
                  <a:pt x="28247" y="745"/>
                  <a:pt x="28263" y="729"/>
                  <a:pt x="28263" y="729"/>
                </a:cubicBezTo>
                <a:close/>
                <a:moveTo>
                  <a:pt x="16341" y="587"/>
                </a:moveTo>
                <a:lnTo>
                  <a:pt x="16436" y="650"/>
                </a:lnTo>
                <a:lnTo>
                  <a:pt x="16974" y="650"/>
                </a:lnTo>
                <a:lnTo>
                  <a:pt x="17021" y="729"/>
                </a:lnTo>
                <a:cubicBezTo>
                  <a:pt x="17053" y="729"/>
                  <a:pt x="17085" y="745"/>
                  <a:pt x="17116" y="761"/>
                </a:cubicBezTo>
                <a:cubicBezTo>
                  <a:pt x="17089" y="775"/>
                  <a:pt x="17069" y="780"/>
                  <a:pt x="17055" y="780"/>
                </a:cubicBezTo>
                <a:cubicBezTo>
                  <a:pt x="17020" y="780"/>
                  <a:pt x="17017" y="747"/>
                  <a:pt x="17006" y="713"/>
                </a:cubicBezTo>
                <a:cubicBezTo>
                  <a:pt x="16736" y="729"/>
                  <a:pt x="16467" y="729"/>
                  <a:pt x="16087" y="729"/>
                </a:cubicBezTo>
                <a:lnTo>
                  <a:pt x="16341" y="587"/>
                </a:lnTo>
                <a:close/>
                <a:moveTo>
                  <a:pt x="12525" y="745"/>
                </a:moveTo>
                <a:cubicBezTo>
                  <a:pt x="12525" y="745"/>
                  <a:pt x="12540" y="761"/>
                  <a:pt x="12556" y="761"/>
                </a:cubicBezTo>
                <a:cubicBezTo>
                  <a:pt x="12540" y="777"/>
                  <a:pt x="12509" y="777"/>
                  <a:pt x="12493" y="792"/>
                </a:cubicBezTo>
                <a:cubicBezTo>
                  <a:pt x="12477" y="792"/>
                  <a:pt x="12461" y="761"/>
                  <a:pt x="12445" y="761"/>
                </a:cubicBezTo>
                <a:cubicBezTo>
                  <a:pt x="12477" y="761"/>
                  <a:pt x="12493" y="745"/>
                  <a:pt x="12525" y="745"/>
                </a:cubicBezTo>
                <a:close/>
                <a:moveTo>
                  <a:pt x="15802" y="587"/>
                </a:moveTo>
                <a:cubicBezTo>
                  <a:pt x="15866" y="650"/>
                  <a:pt x="15913" y="713"/>
                  <a:pt x="15961" y="777"/>
                </a:cubicBezTo>
                <a:cubicBezTo>
                  <a:pt x="15945" y="777"/>
                  <a:pt x="15929" y="792"/>
                  <a:pt x="15913" y="792"/>
                </a:cubicBezTo>
                <a:lnTo>
                  <a:pt x="15470" y="792"/>
                </a:lnTo>
                <a:cubicBezTo>
                  <a:pt x="15438" y="792"/>
                  <a:pt x="15406" y="777"/>
                  <a:pt x="15375" y="777"/>
                </a:cubicBezTo>
                <a:lnTo>
                  <a:pt x="15359" y="777"/>
                </a:lnTo>
                <a:cubicBezTo>
                  <a:pt x="15351" y="737"/>
                  <a:pt x="15375" y="729"/>
                  <a:pt x="15406" y="729"/>
                </a:cubicBezTo>
                <a:cubicBezTo>
                  <a:pt x="15427" y="729"/>
                  <a:pt x="15452" y="733"/>
                  <a:pt x="15473" y="733"/>
                </a:cubicBezTo>
                <a:cubicBezTo>
                  <a:pt x="15484" y="733"/>
                  <a:pt x="15493" y="732"/>
                  <a:pt x="15501" y="729"/>
                </a:cubicBezTo>
                <a:lnTo>
                  <a:pt x="15691" y="587"/>
                </a:lnTo>
                <a:close/>
                <a:moveTo>
                  <a:pt x="19681" y="602"/>
                </a:moveTo>
                <a:lnTo>
                  <a:pt x="19713" y="697"/>
                </a:lnTo>
                <a:cubicBezTo>
                  <a:pt x="19634" y="729"/>
                  <a:pt x="19602" y="792"/>
                  <a:pt x="19523" y="792"/>
                </a:cubicBezTo>
                <a:cubicBezTo>
                  <a:pt x="19460" y="745"/>
                  <a:pt x="19523" y="682"/>
                  <a:pt x="19460" y="602"/>
                </a:cubicBezTo>
                <a:close/>
                <a:moveTo>
                  <a:pt x="27971" y="710"/>
                </a:moveTo>
                <a:cubicBezTo>
                  <a:pt x="27973" y="710"/>
                  <a:pt x="27976" y="711"/>
                  <a:pt x="27978" y="713"/>
                </a:cubicBezTo>
                <a:cubicBezTo>
                  <a:pt x="27978" y="745"/>
                  <a:pt x="27994" y="745"/>
                  <a:pt x="28010" y="761"/>
                </a:cubicBezTo>
                <a:lnTo>
                  <a:pt x="27978" y="792"/>
                </a:lnTo>
                <a:cubicBezTo>
                  <a:pt x="27962" y="777"/>
                  <a:pt x="27947" y="761"/>
                  <a:pt x="27947" y="745"/>
                </a:cubicBezTo>
                <a:cubicBezTo>
                  <a:pt x="27933" y="745"/>
                  <a:pt x="27954" y="710"/>
                  <a:pt x="27971" y="710"/>
                </a:cubicBezTo>
                <a:close/>
                <a:moveTo>
                  <a:pt x="17892" y="602"/>
                </a:moveTo>
                <a:cubicBezTo>
                  <a:pt x="17924" y="682"/>
                  <a:pt x="17940" y="729"/>
                  <a:pt x="17940" y="761"/>
                </a:cubicBezTo>
                <a:cubicBezTo>
                  <a:pt x="17914" y="787"/>
                  <a:pt x="17878" y="799"/>
                  <a:pt x="17840" y="799"/>
                </a:cubicBezTo>
                <a:cubicBezTo>
                  <a:pt x="17810" y="799"/>
                  <a:pt x="17778" y="791"/>
                  <a:pt x="17750" y="777"/>
                </a:cubicBezTo>
                <a:cubicBezTo>
                  <a:pt x="17750" y="713"/>
                  <a:pt x="17861" y="697"/>
                  <a:pt x="17892" y="602"/>
                </a:cubicBezTo>
                <a:close/>
                <a:moveTo>
                  <a:pt x="29831" y="682"/>
                </a:moveTo>
                <a:cubicBezTo>
                  <a:pt x="29910" y="713"/>
                  <a:pt x="29910" y="761"/>
                  <a:pt x="29831" y="808"/>
                </a:cubicBezTo>
                <a:cubicBezTo>
                  <a:pt x="29752" y="761"/>
                  <a:pt x="29752" y="713"/>
                  <a:pt x="29831" y="682"/>
                </a:cubicBezTo>
                <a:close/>
                <a:moveTo>
                  <a:pt x="19032" y="792"/>
                </a:moveTo>
                <a:lnTo>
                  <a:pt x="19096" y="824"/>
                </a:lnTo>
                <a:cubicBezTo>
                  <a:pt x="19080" y="824"/>
                  <a:pt x="19064" y="840"/>
                  <a:pt x="19064" y="840"/>
                </a:cubicBezTo>
                <a:cubicBezTo>
                  <a:pt x="19032" y="840"/>
                  <a:pt x="19016" y="824"/>
                  <a:pt x="18985" y="824"/>
                </a:cubicBezTo>
                <a:lnTo>
                  <a:pt x="19032" y="792"/>
                </a:lnTo>
                <a:close/>
                <a:moveTo>
                  <a:pt x="9807" y="744"/>
                </a:moveTo>
                <a:cubicBezTo>
                  <a:pt x="9844" y="744"/>
                  <a:pt x="9841" y="788"/>
                  <a:pt x="9865" y="824"/>
                </a:cubicBezTo>
                <a:cubicBezTo>
                  <a:pt x="9896" y="824"/>
                  <a:pt x="9928" y="824"/>
                  <a:pt x="9944" y="840"/>
                </a:cubicBezTo>
                <a:cubicBezTo>
                  <a:pt x="9916" y="854"/>
                  <a:pt x="9898" y="860"/>
                  <a:pt x="9885" y="860"/>
                </a:cubicBezTo>
                <a:cubicBezTo>
                  <a:pt x="9854" y="860"/>
                  <a:pt x="9855" y="826"/>
                  <a:pt x="9833" y="792"/>
                </a:cubicBezTo>
                <a:cubicBezTo>
                  <a:pt x="9817" y="792"/>
                  <a:pt x="9785" y="777"/>
                  <a:pt x="9754" y="761"/>
                </a:cubicBezTo>
                <a:cubicBezTo>
                  <a:pt x="9777" y="749"/>
                  <a:pt x="9794" y="744"/>
                  <a:pt x="9807" y="744"/>
                </a:cubicBezTo>
                <a:close/>
                <a:moveTo>
                  <a:pt x="19871" y="745"/>
                </a:moveTo>
                <a:cubicBezTo>
                  <a:pt x="19951" y="777"/>
                  <a:pt x="19951" y="824"/>
                  <a:pt x="19871" y="872"/>
                </a:cubicBezTo>
                <a:cubicBezTo>
                  <a:pt x="19792" y="824"/>
                  <a:pt x="19792" y="777"/>
                  <a:pt x="19871" y="745"/>
                </a:cubicBezTo>
                <a:close/>
                <a:moveTo>
                  <a:pt x="10705" y="791"/>
                </a:moveTo>
                <a:cubicBezTo>
                  <a:pt x="10756" y="791"/>
                  <a:pt x="10808" y="796"/>
                  <a:pt x="10862" y="808"/>
                </a:cubicBezTo>
                <a:cubicBezTo>
                  <a:pt x="10862" y="824"/>
                  <a:pt x="10878" y="856"/>
                  <a:pt x="10878" y="903"/>
                </a:cubicBezTo>
                <a:cubicBezTo>
                  <a:pt x="10815" y="919"/>
                  <a:pt x="10743" y="927"/>
                  <a:pt x="10672" y="927"/>
                </a:cubicBezTo>
                <a:cubicBezTo>
                  <a:pt x="10601" y="927"/>
                  <a:pt x="10530" y="919"/>
                  <a:pt x="10466" y="903"/>
                </a:cubicBezTo>
                <a:lnTo>
                  <a:pt x="10466" y="824"/>
                </a:lnTo>
                <a:cubicBezTo>
                  <a:pt x="10545" y="804"/>
                  <a:pt x="10623" y="791"/>
                  <a:pt x="10705" y="791"/>
                </a:cubicBezTo>
                <a:close/>
                <a:moveTo>
                  <a:pt x="8772" y="872"/>
                </a:moveTo>
                <a:cubicBezTo>
                  <a:pt x="8772" y="887"/>
                  <a:pt x="8788" y="903"/>
                  <a:pt x="8804" y="919"/>
                </a:cubicBezTo>
                <a:cubicBezTo>
                  <a:pt x="8804" y="919"/>
                  <a:pt x="8772" y="935"/>
                  <a:pt x="8772" y="935"/>
                </a:cubicBezTo>
                <a:cubicBezTo>
                  <a:pt x="8756" y="919"/>
                  <a:pt x="8740" y="903"/>
                  <a:pt x="8725" y="887"/>
                </a:cubicBezTo>
                <a:cubicBezTo>
                  <a:pt x="8725" y="887"/>
                  <a:pt x="8756" y="872"/>
                  <a:pt x="8772" y="872"/>
                </a:cubicBezTo>
                <a:close/>
                <a:moveTo>
                  <a:pt x="7014" y="951"/>
                </a:moveTo>
                <a:cubicBezTo>
                  <a:pt x="7030" y="951"/>
                  <a:pt x="7046" y="967"/>
                  <a:pt x="7046" y="967"/>
                </a:cubicBezTo>
                <a:cubicBezTo>
                  <a:pt x="7030" y="982"/>
                  <a:pt x="6999" y="982"/>
                  <a:pt x="6983" y="998"/>
                </a:cubicBezTo>
                <a:cubicBezTo>
                  <a:pt x="6967" y="998"/>
                  <a:pt x="6951" y="967"/>
                  <a:pt x="6951" y="967"/>
                </a:cubicBezTo>
                <a:cubicBezTo>
                  <a:pt x="6967" y="967"/>
                  <a:pt x="6999" y="951"/>
                  <a:pt x="7014" y="951"/>
                </a:cubicBezTo>
                <a:close/>
                <a:moveTo>
                  <a:pt x="9595" y="872"/>
                </a:moveTo>
                <a:cubicBezTo>
                  <a:pt x="9675" y="919"/>
                  <a:pt x="9675" y="967"/>
                  <a:pt x="9595" y="1014"/>
                </a:cubicBezTo>
                <a:cubicBezTo>
                  <a:pt x="9516" y="967"/>
                  <a:pt x="9516" y="919"/>
                  <a:pt x="9595" y="872"/>
                </a:cubicBezTo>
                <a:close/>
                <a:moveTo>
                  <a:pt x="21217" y="998"/>
                </a:moveTo>
                <a:cubicBezTo>
                  <a:pt x="21233" y="1014"/>
                  <a:pt x="21249" y="1030"/>
                  <a:pt x="21265" y="1046"/>
                </a:cubicBezTo>
                <a:lnTo>
                  <a:pt x="21217" y="1077"/>
                </a:lnTo>
                <a:cubicBezTo>
                  <a:pt x="21201" y="1062"/>
                  <a:pt x="21201" y="1046"/>
                  <a:pt x="21186" y="1030"/>
                </a:cubicBezTo>
                <a:cubicBezTo>
                  <a:pt x="21186" y="1030"/>
                  <a:pt x="21201" y="998"/>
                  <a:pt x="21217" y="998"/>
                </a:cubicBezTo>
                <a:close/>
                <a:moveTo>
                  <a:pt x="32111" y="998"/>
                </a:moveTo>
                <a:lnTo>
                  <a:pt x="32158" y="1046"/>
                </a:lnTo>
                <a:lnTo>
                  <a:pt x="32111" y="1077"/>
                </a:lnTo>
                <a:cubicBezTo>
                  <a:pt x="32111" y="1062"/>
                  <a:pt x="32095" y="1046"/>
                  <a:pt x="32079" y="1030"/>
                </a:cubicBezTo>
                <a:cubicBezTo>
                  <a:pt x="32079" y="1030"/>
                  <a:pt x="32111" y="998"/>
                  <a:pt x="32111" y="998"/>
                </a:cubicBezTo>
                <a:close/>
                <a:moveTo>
                  <a:pt x="16918" y="1073"/>
                </a:moveTo>
                <a:cubicBezTo>
                  <a:pt x="16954" y="1073"/>
                  <a:pt x="16990" y="1085"/>
                  <a:pt x="17021" y="1109"/>
                </a:cubicBezTo>
                <a:cubicBezTo>
                  <a:pt x="16990" y="1133"/>
                  <a:pt x="16954" y="1145"/>
                  <a:pt x="16918" y="1145"/>
                </a:cubicBezTo>
                <a:cubicBezTo>
                  <a:pt x="16883" y="1145"/>
                  <a:pt x="16847" y="1133"/>
                  <a:pt x="16816" y="1109"/>
                </a:cubicBezTo>
                <a:cubicBezTo>
                  <a:pt x="16847" y="1085"/>
                  <a:pt x="16883" y="1073"/>
                  <a:pt x="16918" y="1073"/>
                </a:cubicBezTo>
                <a:close/>
                <a:moveTo>
                  <a:pt x="6603" y="1077"/>
                </a:moveTo>
                <a:lnTo>
                  <a:pt x="6682" y="1109"/>
                </a:lnTo>
                <a:cubicBezTo>
                  <a:pt x="6769" y="1103"/>
                  <a:pt x="6824" y="1100"/>
                  <a:pt x="6861" y="1100"/>
                </a:cubicBezTo>
                <a:cubicBezTo>
                  <a:pt x="6924" y="1100"/>
                  <a:pt x="6931" y="1111"/>
                  <a:pt x="6951" y="1141"/>
                </a:cubicBezTo>
                <a:cubicBezTo>
                  <a:pt x="6935" y="1188"/>
                  <a:pt x="6840" y="1220"/>
                  <a:pt x="6793" y="1267"/>
                </a:cubicBezTo>
                <a:lnTo>
                  <a:pt x="6381" y="1267"/>
                </a:lnTo>
                <a:cubicBezTo>
                  <a:pt x="6365" y="1267"/>
                  <a:pt x="6365" y="1252"/>
                  <a:pt x="6365" y="1252"/>
                </a:cubicBezTo>
                <a:lnTo>
                  <a:pt x="6603" y="1077"/>
                </a:lnTo>
                <a:close/>
                <a:moveTo>
                  <a:pt x="7229" y="858"/>
                </a:moveTo>
                <a:cubicBezTo>
                  <a:pt x="7263" y="858"/>
                  <a:pt x="7311" y="877"/>
                  <a:pt x="7395" y="919"/>
                </a:cubicBezTo>
                <a:cubicBezTo>
                  <a:pt x="7421" y="927"/>
                  <a:pt x="7450" y="929"/>
                  <a:pt x="7480" y="929"/>
                </a:cubicBezTo>
                <a:cubicBezTo>
                  <a:pt x="7522" y="929"/>
                  <a:pt x="7567" y="925"/>
                  <a:pt x="7613" y="925"/>
                </a:cubicBezTo>
                <a:cubicBezTo>
                  <a:pt x="7674" y="925"/>
                  <a:pt x="7735" y="932"/>
                  <a:pt x="7790" y="967"/>
                </a:cubicBezTo>
                <a:lnTo>
                  <a:pt x="7474" y="1093"/>
                </a:lnTo>
                <a:cubicBezTo>
                  <a:pt x="7474" y="1141"/>
                  <a:pt x="7458" y="1204"/>
                  <a:pt x="7426" y="1267"/>
                </a:cubicBezTo>
                <a:cubicBezTo>
                  <a:pt x="7284" y="1188"/>
                  <a:pt x="7410" y="1093"/>
                  <a:pt x="7347" y="1014"/>
                </a:cubicBezTo>
                <a:lnTo>
                  <a:pt x="7157" y="903"/>
                </a:lnTo>
                <a:cubicBezTo>
                  <a:pt x="7179" y="873"/>
                  <a:pt x="7198" y="858"/>
                  <a:pt x="7229" y="858"/>
                </a:cubicBezTo>
                <a:close/>
                <a:moveTo>
                  <a:pt x="5067" y="1331"/>
                </a:moveTo>
                <a:cubicBezTo>
                  <a:pt x="5083" y="1378"/>
                  <a:pt x="5083" y="1410"/>
                  <a:pt x="5083" y="1457"/>
                </a:cubicBezTo>
                <a:lnTo>
                  <a:pt x="4893" y="1457"/>
                </a:lnTo>
                <a:cubicBezTo>
                  <a:pt x="4893" y="1394"/>
                  <a:pt x="4956" y="1362"/>
                  <a:pt x="5067" y="1331"/>
                </a:cubicBezTo>
                <a:close/>
                <a:moveTo>
                  <a:pt x="4874" y="1461"/>
                </a:moveTo>
                <a:lnTo>
                  <a:pt x="4874" y="1461"/>
                </a:lnTo>
                <a:cubicBezTo>
                  <a:pt x="4844" y="1490"/>
                  <a:pt x="4829" y="1505"/>
                  <a:pt x="4814" y="1521"/>
                </a:cubicBezTo>
                <a:cubicBezTo>
                  <a:pt x="4741" y="1463"/>
                  <a:pt x="4802" y="1471"/>
                  <a:pt x="4874" y="1461"/>
                </a:cubicBezTo>
                <a:close/>
                <a:moveTo>
                  <a:pt x="7648" y="1394"/>
                </a:moveTo>
                <a:lnTo>
                  <a:pt x="7648" y="1521"/>
                </a:lnTo>
                <a:lnTo>
                  <a:pt x="7490" y="1537"/>
                </a:lnTo>
                <a:cubicBezTo>
                  <a:pt x="7474" y="1505"/>
                  <a:pt x="7458" y="1457"/>
                  <a:pt x="7458" y="1410"/>
                </a:cubicBezTo>
                <a:lnTo>
                  <a:pt x="7648" y="1394"/>
                </a:lnTo>
                <a:close/>
                <a:moveTo>
                  <a:pt x="3499" y="1679"/>
                </a:moveTo>
                <a:cubicBezTo>
                  <a:pt x="3499" y="1679"/>
                  <a:pt x="3515" y="1711"/>
                  <a:pt x="3531" y="1711"/>
                </a:cubicBezTo>
                <a:cubicBezTo>
                  <a:pt x="3499" y="1711"/>
                  <a:pt x="3484" y="1727"/>
                  <a:pt x="3452" y="1727"/>
                </a:cubicBezTo>
                <a:cubicBezTo>
                  <a:pt x="3452" y="1727"/>
                  <a:pt x="3420" y="1711"/>
                  <a:pt x="3420" y="1711"/>
                </a:cubicBezTo>
                <a:cubicBezTo>
                  <a:pt x="3452" y="1695"/>
                  <a:pt x="3468" y="1695"/>
                  <a:pt x="3499" y="1679"/>
                </a:cubicBezTo>
                <a:close/>
                <a:moveTo>
                  <a:pt x="5225" y="1457"/>
                </a:moveTo>
                <a:cubicBezTo>
                  <a:pt x="5320" y="1521"/>
                  <a:pt x="5241" y="1584"/>
                  <a:pt x="5273" y="1616"/>
                </a:cubicBezTo>
                <a:lnTo>
                  <a:pt x="5114" y="1806"/>
                </a:lnTo>
                <a:lnTo>
                  <a:pt x="4893" y="1632"/>
                </a:lnTo>
                <a:cubicBezTo>
                  <a:pt x="4940" y="1616"/>
                  <a:pt x="5004" y="1600"/>
                  <a:pt x="5051" y="1568"/>
                </a:cubicBezTo>
                <a:cubicBezTo>
                  <a:pt x="5114" y="1537"/>
                  <a:pt x="5162" y="1505"/>
                  <a:pt x="5225" y="1457"/>
                </a:cubicBezTo>
                <a:close/>
                <a:moveTo>
                  <a:pt x="13152" y="1754"/>
                </a:moveTo>
                <a:cubicBezTo>
                  <a:pt x="13164" y="1754"/>
                  <a:pt x="13174" y="1774"/>
                  <a:pt x="13174" y="1774"/>
                </a:cubicBezTo>
                <a:cubicBezTo>
                  <a:pt x="13174" y="1806"/>
                  <a:pt x="13174" y="1837"/>
                  <a:pt x="13158" y="1869"/>
                </a:cubicBezTo>
                <a:lnTo>
                  <a:pt x="13095" y="1869"/>
                </a:lnTo>
                <a:cubicBezTo>
                  <a:pt x="13079" y="1837"/>
                  <a:pt x="13079" y="1806"/>
                  <a:pt x="13079" y="1774"/>
                </a:cubicBezTo>
                <a:cubicBezTo>
                  <a:pt x="13079" y="1758"/>
                  <a:pt x="13142" y="1758"/>
                  <a:pt x="13142" y="1758"/>
                </a:cubicBezTo>
                <a:cubicBezTo>
                  <a:pt x="13145" y="1755"/>
                  <a:pt x="13148" y="1754"/>
                  <a:pt x="13152" y="1754"/>
                </a:cubicBezTo>
                <a:close/>
                <a:moveTo>
                  <a:pt x="11614" y="1802"/>
                </a:moveTo>
                <a:cubicBezTo>
                  <a:pt x="11650" y="1802"/>
                  <a:pt x="11685" y="1814"/>
                  <a:pt x="11717" y="1837"/>
                </a:cubicBezTo>
                <a:cubicBezTo>
                  <a:pt x="11685" y="1861"/>
                  <a:pt x="11650" y="1873"/>
                  <a:pt x="11614" y="1873"/>
                </a:cubicBezTo>
                <a:cubicBezTo>
                  <a:pt x="11579" y="1873"/>
                  <a:pt x="11543" y="1861"/>
                  <a:pt x="11511" y="1837"/>
                </a:cubicBezTo>
                <a:cubicBezTo>
                  <a:pt x="11543" y="1814"/>
                  <a:pt x="11579" y="1802"/>
                  <a:pt x="11614" y="1802"/>
                </a:cubicBezTo>
                <a:close/>
                <a:moveTo>
                  <a:pt x="11590" y="1948"/>
                </a:moveTo>
                <a:lnTo>
                  <a:pt x="11622" y="1964"/>
                </a:lnTo>
                <a:cubicBezTo>
                  <a:pt x="11606" y="1980"/>
                  <a:pt x="11575" y="1996"/>
                  <a:pt x="11559" y="1996"/>
                </a:cubicBezTo>
                <a:cubicBezTo>
                  <a:pt x="11543" y="1996"/>
                  <a:pt x="11527" y="1964"/>
                  <a:pt x="11527" y="1964"/>
                </a:cubicBezTo>
                <a:lnTo>
                  <a:pt x="11590" y="1948"/>
                </a:lnTo>
                <a:close/>
                <a:moveTo>
                  <a:pt x="4592" y="1869"/>
                </a:moveTo>
                <a:cubicBezTo>
                  <a:pt x="4750" y="1980"/>
                  <a:pt x="4529" y="1996"/>
                  <a:pt x="4513" y="2075"/>
                </a:cubicBezTo>
                <a:cubicBezTo>
                  <a:pt x="4418" y="2075"/>
                  <a:pt x="4323" y="2075"/>
                  <a:pt x="4244" y="2043"/>
                </a:cubicBezTo>
                <a:lnTo>
                  <a:pt x="4418" y="1980"/>
                </a:lnTo>
                <a:lnTo>
                  <a:pt x="4362" y="1896"/>
                </a:lnTo>
                <a:lnTo>
                  <a:pt x="4362" y="1896"/>
                </a:lnTo>
                <a:cubicBezTo>
                  <a:pt x="4399" y="1876"/>
                  <a:pt x="4436" y="1873"/>
                  <a:pt x="4473" y="1873"/>
                </a:cubicBezTo>
                <a:cubicBezTo>
                  <a:pt x="4493" y="1873"/>
                  <a:pt x="4513" y="1874"/>
                  <a:pt x="4533" y="1874"/>
                </a:cubicBezTo>
                <a:cubicBezTo>
                  <a:pt x="4552" y="1874"/>
                  <a:pt x="4572" y="1873"/>
                  <a:pt x="4592" y="1869"/>
                </a:cubicBezTo>
                <a:close/>
                <a:moveTo>
                  <a:pt x="9595" y="2012"/>
                </a:moveTo>
                <a:cubicBezTo>
                  <a:pt x="9611" y="2012"/>
                  <a:pt x="9627" y="2043"/>
                  <a:pt x="9627" y="2043"/>
                </a:cubicBezTo>
                <a:cubicBezTo>
                  <a:pt x="9627" y="2059"/>
                  <a:pt x="9611" y="2075"/>
                  <a:pt x="9595" y="2075"/>
                </a:cubicBezTo>
                <a:lnTo>
                  <a:pt x="9453" y="2059"/>
                </a:lnTo>
                <a:lnTo>
                  <a:pt x="9453" y="2027"/>
                </a:lnTo>
                <a:lnTo>
                  <a:pt x="9453" y="2012"/>
                </a:lnTo>
                <a:close/>
                <a:moveTo>
                  <a:pt x="3069" y="1962"/>
                </a:moveTo>
                <a:cubicBezTo>
                  <a:pt x="3094" y="1962"/>
                  <a:pt x="3107" y="1964"/>
                  <a:pt x="3119" y="1964"/>
                </a:cubicBezTo>
                <a:cubicBezTo>
                  <a:pt x="3040" y="2012"/>
                  <a:pt x="3024" y="2075"/>
                  <a:pt x="2977" y="2138"/>
                </a:cubicBezTo>
                <a:cubicBezTo>
                  <a:pt x="2942" y="2144"/>
                  <a:pt x="2907" y="2148"/>
                  <a:pt x="2873" y="2148"/>
                </a:cubicBezTo>
                <a:cubicBezTo>
                  <a:pt x="2812" y="2148"/>
                  <a:pt x="2752" y="2137"/>
                  <a:pt x="2692" y="2107"/>
                </a:cubicBezTo>
                <a:cubicBezTo>
                  <a:pt x="2708" y="2059"/>
                  <a:pt x="2803" y="2059"/>
                  <a:pt x="2834" y="2027"/>
                </a:cubicBezTo>
                <a:cubicBezTo>
                  <a:pt x="2842" y="2012"/>
                  <a:pt x="2861" y="1997"/>
                  <a:pt x="2869" y="1988"/>
                </a:cubicBezTo>
                <a:lnTo>
                  <a:pt x="2869" y="1988"/>
                </a:lnTo>
                <a:cubicBezTo>
                  <a:pt x="2979" y="1966"/>
                  <a:pt x="3035" y="1962"/>
                  <a:pt x="3069" y="1962"/>
                </a:cubicBezTo>
                <a:close/>
                <a:moveTo>
                  <a:pt x="2534" y="2344"/>
                </a:moveTo>
                <a:lnTo>
                  <a:pt x="2534" y="2344"/>
                </a:lnTo>
                <a:cubicBezTo>
                  <a:pt x="2613" y="2392"/>
                  <a:pt x="2581" y="2439"/>
                  <a:pt x="2565" y="2471"/>
                </a:cubicBezTo>
                <a:cubicBezTo>
                  <a:pt x="2439" y="2439"/>
                  <a:pt x="2470" y="2407"/>
                  <a:pt x="2534" y="2344"/>
                </a:cubicBezTo>
                <a:close/>
                <a:moveTo>
                  <a:pt x="1916" y="2740"/>
                </a:moveTo>
                <a:lnTo>
                  <a:pt x="1948" y="2787"/>
                </a:lnTo>
                <a:lnTo>
                  <a:pt x="1916" y="2819"/>
                </a:lnTo>
                <a:cubicBezTo>
                  <a:pt x="1900" y="2803"/>
                  <a:pt x="1900" y="2787"/>
                  <a:pt x="1884" y="2772"/>
                </a:cubicBezTo>
                <a:cubicBezTo>
                  <a:pt x="1884" y="2756"/>
                  <a:pt x="1900" y="2740"/>
                  <a:pt x="1916" y="2740"/>
                </a:cubicBezTo>
                <a:close/>
                <a:moveTo>
                  <a:pt x="2122" y="3421"/>
                </a:moveTo>
                <a:cubicBezTo>
                  <a:pt x="2138" y="3421"/>
                  <a:pt x="2154" y="3437"/>
                  <a:pt x="2154" y="3452"/>
                </a:cubicBezTo>
                <a:cubicBezTo>
                  <a:pt x="2154" y="3468"/>
                  <a:pt x="2138" y="3484"/>
                  <a:pt x="2122" y="3484"/>
                </a:cubicBezTo>
                <a:lnTo>
                  <a:pt x="2090" y="3437"/>
                </a:lnTo>
                <a:lnTo>
                  <a:pt x="2122" y="3421"/>
                </a:lnTo>
                <a:close/>
                <a:moveTo>
                  <a:pt x="2043" y="3563"/>
                </a:moveTo>
                <a:lnTo>
                  <a:pt x="2074" y="3579"/>
                </a:lnTo>
                <a:cubicBezTo>
                  <a:pt x="2059" y="3595"/>
                  <a:pt x="2027" y="3595"/>
                  <a:pt x="2011" y="3611"/>
                </a:cubicBezTo>
                <a:cubicBezTo>
                  <a:pt x="1995" y="3611"/>
                  <a:pt x="1979" y="3579"/>
                  <a:pt x="1964" y="3579"/>
                </a:cubicBezTo>
                <a:lnTo>
                  <a:pt x="2043" y="3563"/>
                </a:lnTo>
                <a:close/>
                <a:moveTo>
                  <a:pt x="2090" y="4165"/>
                </a:moveTo>
                <a:lnTo>
                  <a:pt x="2090" y="4165"/>
                </a:lnTo>
                <a:cubicBezTo>
                  <a:pt x="2217" y="4197"/>
                  <a:pt x="2185" y="4244"/>
                  <a:pt x="2122" y="4307"/>
                </a:cubicBezTo>
                <a:cubicBezTo>
                  <a:pt x="2043" y="4244"/>
                  <a:pt x="2059" y="4212"/>
                  <a:pt x="2090" y="4165"/>
                </a:cubicBezTo>
                <a:close/>
                <a:moveTo>
                  <a:pt x="37209" y="4561"/>
                </a:moveTo>
                <a:lnTo>
                  <a:pt x="37241" y="4592"/>
                </a:lnTo>
                <a:lnTo>
                  <a:pt x="37209" y="4624"/>
                </a:lnTo>
                <a:cubicBezTo>
                  <a:pt x="37193" y="4608"/>
                  <a:pt x="37193" y="4592"/>
                  <a:pt x="37178" y="4577"/>
                </a:cubicBezTo>
                <a:cubicBezTo>
                  <a:pt x="37178" y="4577"/>
                  <a:pt x="37193" y="4561"/>
                  <a:pt x="37209" y="4561"/>
                </a:cubicBezTo>
                <a:close/>
                <a:moveTo>
                  <a:pt x="1394" y="5289"/>
                </a:moveTo>
                <a:cubicBezTo>
                  <a:pt x="1473" y="5337"/>
                  <a:pt x="1473" y="5384"/>
                  <a:pt x="1394" y="5432"/>
                </a:cubicBezTo>
                <a:cubicBezTo>
                  <a:pt x="1314" y="5384"/>
                  <a:pt x="1314" y="5337"/>
                  <a:pt x="1394" y="5289"/>
                </a:cubicBezTo>
                <a:close/>
                <a:moveTo>
                  <a:pt x="1093" y="5416"/>
                </a:moveTo>
                <a:cubicBezTo>
                  <a:pt x="1140" y="5479"/>
                  <a:pt x="1251" y="5495"/>
                  <a:pt x="1251" y="5558"/>
                </a:cubicBezTo>
                <a:cubicBezTo>
                  <a:pt x="1299" y="5558"/>
                  <a:pt x="1330" y="5590"/>
                  <a:pt x="1330" y="5606"/>
                </a:cubicBezTo>
                <a:cubicBezTo>
                  <a:pt x="1330" y="5606"/>
                  <a:pt x="1267" y="5622"/>
                  <a:pt x="1251" y="5622"/>
                </a:cubicBezTo>
                <a:cubicBezTo>
                  <a:pt x="1251" y="5653"/>
                  <a:pt x="1235" y="5669"/>
                  <a:pt x="1172" y="5669"/>
                </a:cubicBezTo>
                <a:cubicBezTo>
                  <a:pt x="1156" y="5669"/>
                  <a:pt x="1156" y="5637"/>
                  <a:pt x="1140" y="5622"/>
                </a:cubicBezTo>
                <a:lnTo>
                  <a:pt x="966" y="5685"/>
                </a:lnTo>
                <a:cubicBezTo>
                  <a:pt x="950" y="5653"/>
                  <a:pt x="919" y="5622"/>
                  <a:pt x="934" y="5606"/>
                </a:cubicBezTo>
                <a:cubicBezTo>
                  <a:pt x="982" y="5542"/>
                  <a:pt x="1045" y="5479"/>
                  <a:pt x="1093" y="5416"/>
                </a:cubicBezTo>
                <a:close/>
                <a:moveTo>
                  <a:pt x="1489" y="5637"/>
                </a:moveTo>
                <a:cubicBezTo>
                  <a:pt x="1568" y="5685"/>
                  <a:pt x="1568" y="5732"/>
                  <a:pt x="1489" y="5764"/>
                </a:cubicBezTo>
                <a:cubicBezTo>
                  <a:pt x="1425" y="5717"/>
                  <a:pt x="1425" y="5685"/>
                  <a:pt x="1489" y="5637"/>
                </a:cubicBezTo>
                <a:close/>
                <a:moveTo>
                  <a:pt x="1172" y="5827"/>
                </a:moveTo>
                <a:cubicBezTo>
                  <a:pt x="1267" y="5891"/>
                  <a:pt x="1267" y="5954"/>
                  <a:pt x="1172" y="6017"/>
                </a:cubicBezTo>
                <a:cubicBezTo>
                  <a:pt x="1093" y="5954"/>
                  <a:pt x="1093" y="5891"/>
                  <a:pt x="1172" y="5827"/>
                </a:cubicBezTo>
                <a:close/>
                <a:moveTo>
                  <a:pt x="1552" y="5907"/>
                </a:moveTo>
                <a:cubicBezTo>
                  <a:pt x="1663" y="5907"/>
                  <a:pt x="1679" y="5970"/>
                  <a:pt x="1758" y="5986"/>
                </a:cubicBezTo>
                <a:cubicBezTo>
                  <a:pt x="1742" y="6033"/>
                  <a:pt x="1726" y="6065"/>
                  <a:pt x="1726" y="6081"/>
                </a:cubicBezTo>
                <a:cubicBezTo>
                  <a:pt x="1615" y="6081"/>
                  <a:pt x="1599" y="6017"/>
                  <a:pt x="1520" y="6002"/>
                </a:cubicBezTo>
                <a:cubicBezTo>
                  <a:pt x="1536" y="5970"/>
                  <a:pt x="1552" y="5938"/>
                  <a:pt x="1552" y="5907"/>
                </a:cubicBezTo>
                <a:close/>
                <a:moveTo>
                  <a:pt x="570" y="6033"/>
                </a:moveTo>
                <a:lnTo>
                  <a:pt x="570" y="6033"/>
                </a:lnTo>
                <a:cubicBezTo>
                  <a:pt x="649" y="6097"/>
                  <a:pt x="618" y="6128"/>
                  <a:pt x="586" y="6176"/>
                </a:cubicBezTo>
                <a:cubicBezTo>
                  <a:pt x="475" y="6144"/>
                  <a:pt x="491" y="6097"/>
                  <a:pt x="570" y="6033"/>
                </a:cubicBezTo>
                <a:close/>
                <a:moveTo>
                  <a:pt x="36566" y="6922"/>
                </a:moveTo>
                <a:cubicBezTo>
                  <a:pt x="36615" y="6922"/>
                  <a:pt x="36667" y="6936"/>
                  <a:pt x="36718" y="6936"/>
                </a:cubicBezTo>
                <a:cubicBezTo>
                  <a:pt x="36734" y="6967"/>
                  <a:pt x="36813" y="6983"/>
                  <a:pt x="36703" y="6999"/>
                </a:cubicBezTo>
                <a:cubicBezTo>
                  <a:pt x="36670" y="6999"/>
                  <a:pt x="36645" y="7021"/>
                  <a:pt x="36648" y="7030"/>
                </a:cubicBezTo>
                <a:lnTo>
                  <a:pt x="36648" y="7030"/>
                </a:lnTo>
                <a:cubicBezTo>
                  <a:pt x="36576" y="7027"/>
                  <a:pt x="36506" y="7010"/>
                  <a:pt x="36449" y="6967"/>
                </a:cubicBezTo>
                <a:cubicBezTo>
                  <a:pt x="36485" y="6931"/>
                  <a:pt x="36525" y="6922"/>
                  <a:pt x="36566" y="6922"/>
                </a:cubicBezTo>
                <a:close/>
                <a:moveTo>
                  <a:pt x="1235" y="7490"/>
                </a:moveTo>
                <a:lnTo>
                  <a:pt x="1235" y="7490"/>
                </a:lnTo>
                <a:cubicBezTo>
                  <a:pt x="1267" y="7506"/>
                  <a:pt x="1299" y="7522"/>
                  <a:pt x="1330" y="7537"/>
                </a:cubicBezTo>
                <a:cubicBezTo>
                  <a:pt x="1302" y="7551"/>
                  <a:pt x="1284" y="7557"/>
                  <a:pt x="1272" y="7557"/>
                </a:cubicBezTo>
                <a:cubicBezTo>
                  <a:pt x="1242" y="7557"/>
                  <a:pt x="1246" y="7524"/>
                  <a:pt x="1235" y="7490"/>
                </a:cubicBezTo>
                <a:close/>
                <a:moveTo>
                  <a:pt x="35119" y="7854"/>
                </a:moveTo>
                <a:cubicBezTo>
                  <a:pt x="35135" y="7854"/>
                  <a:pt x="35167" y="7870"/>
                  <a:pt x="35183" y="7870"/>
                </a:cubicBezTo>
                <a:lnTo>
                  <a:pt x="35151" y="7902"/>
                </a:lnTo>
                <a:lnTo>
                  <a:pt x="35088" y="7870"/>
                </a:lnTo>
                <a:cubicBezTo>
                  <a:pt x="35088" y="7870"/>
                  <a:pt x="35088" y="7854"/>
                  <a:pt x="35119" y="7854"/>
                </a:cubicBezTo>
                <a:close/>
                <a:moveTo>
                  <a:pt x="21819" y="1"/>
                </a:moveTo>
                <a:lnTo>
                  <a:pt x="21645" y="96"/>
                </a:lnTo>
                <a:lnTo>
                  <a:pt x="21455" y="96"/>
                </a:lnTo>
                <a:lnTo>
                  <a:pt x="21344" y="143"/>
                </a:lnTo>
                <a:lnTo>
                  <a:pt x="21233" y="96"/>
                </a:lnTo>
                <a:lnTo>
                  <a:pt x="20932" y="96"/>
                </a:lnTo>
                <a:lnTo>
                  <a:pt x="20790" y="159"/>
                </a:lnTo>
                <a:lnTo>
                  <a:pt x="20236" y="159"/>
                </a:lnTo>
                <a:cubicBezTo>
                  <a:pt x="20315" y="270"/>
                  <a:pt x="20172" y="302"/>
                  <a:pt x="20077" y="365"/>
                </a:cubicBezTo>
                <a:lnTo>
                  <a:pt x="20030" y="175"/>
                </a:lnTo>
                <a:lnTo>
                  <a:pt x="19887" y="80"/>
                </a:lnTo>
                <a:lnTo>
                  <a:pt x="19586" y="80"/>
                </a:lnTo>
                <a:lnTo>
                  <a:pt x="19476" y="143"/>
                </a:lnTo>
                <a:lnTo>
                  <a:pt x="19381" y="96"/>
                </a:lnTo>
                <a:lnTo>
                  <a:pt x="19143" y="96"/>
                </a:lnTo>
                <a:lnTo>
                  <a:pt x="19064" y="207"/>
                </a:lnTo>
                <a:lnTo>
                  <a:pt x="19032" y="207"/>
                </a:lnTo>
                <a:lnTo>
                  <a:pt x="18969" y="80"/>
                </a:lnTo>
                <a:lnTo>
                  <a:pt x="18858" y="80"/>
                </a:lnTo>
                <a:lnTo>
                  <a:pt x="18747" y="143"/>
                </a:lnTo>
                <a:cubicBezTo>
                  <a:pt x="18727" y="147"/>
                  <a:pt x="18707" y="148"/>
                  <a:pt x="18686" y="148"/>
                </a:cubicBezTo>
                <a:cubicBezTo>
                  <a:pt x="18665" y="148"/>
                  <a:pt x="18643" y="147"/>
                  <a:pt x="18623" y="147"/>
                </a:cubicBezTo>
                <a:cubicBezTo>
                  <a:pt x="18581" y="147"/>
                  <a:pt x="18541" y="151"/>
                  <a:pt x="18510" y="175"/>
                </a:cubicBezTo>
                <a:cubicBezTo>
                  <a:pt x="18478" y="207"/>
                  <a:pt x="18510" y="270"/>
                  <a:pt x="18431" y="286"/>
                </a:cubicBezTo>
                <a:cubicBezTo>
                  <a:pt x="18351" y="159"/>
                  <a:pt x="18114" y="270"/>
                  <a:pt x="18035" y="159"/>
                </a:cubicBezTo>
                <a:cubicBezTo>
                  <a:pt x="18019" y="143"/>
                  <a:pt x="17940" y="143"/>
                  <a:pt x="17892" y="143"/>
                </a:cubicBezTo>
                <a:lnTo>
                  <a:pt x="17734" y="143"/>
                </a:lnTo>
                <a:cubicBezTo>
                  <a:pt x="17718" y="159"/>
                  <a:pt x="17702" y="159"/>
                  <a:pt x="17686" y="159"/>
                </a:cubicBezTo>
                <a:lnTo>
                  <a:pt x="17528" y="222"/>
                </a:lnTo>
                <a:lnTo>
                  <a:pt x="17386" y="143"/>
                </a:lnTo>
                <a:cubicBezTo>
                  <a:pt x="17368" y="146"/>
                  <a:pt x="17351" y="147"/>
                  <a:pt x="17334" y="147"/>
                </a:cubicBezTo>
                <a:cubicBezTo>
                  <a:pt x="17280" y="147"/>
                  <a:pt x="17225" y="137"/>
                  <a:pt x="17171" y="137"/>
                </a:cubicBezTo>
                <a:cubicBezTo>
                  <a:pt x="17132" y="137"/>
                  <a:pt x="17092" y="142"/>
                  <a:pt x="17053" y="159"/>
                </a:cubicBezTo>
                <a:lnTo>
                  <a:pt x="16990" y="254"/>
                </a:lnTo>
                <a:cubicBezTo>
                  <a:pt x="16955" y="271"/>
                  <a:pt x="16928" y="278"/>
                  <a:pt x="16905" y="278"/>
                </a:cubicBezTo>
                <a:cubicBezTo>
                  <a:pt x="16842" y="278"/>
                  <a:pt x="16810" y="230"/>
                  <a:pt x="16752" y="207"/>
                </a:cubicBezTo>
                <a:lnTo>
                  <a:pt x="16578" y="207"/>
                </a:lnTo>
                <a:lnTo>
                  <a:pt x="16404" y="127"/>
                </a:lnTo>
                <a:lnTo>
                  <a:pt x="16230" y="207"/>
                </a:lnTo>
                <a:lnTo>
                  <a:pt x="15818" y="207"/>
                </a:lnTo>
                <a:lnTo>
                  <a:pt x="15739" y="143"/>
                </a:lnTo>
                <a:lnTo>
                  <a:pt x="15628" y="207"/>
                </a:lnTo>
                <a:lnTo>
                  <a:pt x="15422" y="207"/>
                </a:lnTo>
                <a:cubicBezTo>
                  <a:pt x="15343" y="246"/>
                  <a:pt x="15303" y="266"/>
                  <a:pt x="15264" y="266"/>
                </a:cubicBezTo>
                <a:cubicBezTo>
                  <a:pt x="15224" y="266"/>
                  <a:pt x="15185" y="246"/>
                  <a:pt x="15106" y="207"/>
                </a:cubicBezTo>
                <a:lnTo>
                  <a:pt x="14995" y="270"/>
                </a:lnTo>
                <a:lnTo>
                  <a:pt x="14900" y="207"/>
                </a:lnTo>
                <a:lnTo>
                  <a:pt x="14694" y="207"/>
                </a:lnTo>
                <a:lnTo>
                  <a:pt x="14583" y="270"/>
                </a:lnTo>
                <a:lnTo>
                  <a:pt x="14488" y="207"/>
                </a:lnTo>
                <a:lnTo>
                  <a:pt x="13855" y="207"/>
                </a:lnTo>
                <a:cubicBezTo>
                  <a:pt x="13812" y="221"/>
                  <a:pt x="13770" y="272"/>
                  <a:pt x="13694" y="272"/>
                </a:cubicBezTo>
                <a:cubicBezTo>
                  <a:pt x="13685" y="272"/>
                  <a:pt x="13675" y="272"/>
                  <a:pt x="13665" y="270"/>
                </a:cubicBezTo>
                <a:lnTo>
                  <a:pt x="13554" y="207"/>
                </a:lnTo>
                <a:lnTo>
                  <a:pt x="13047" y="207"/>
                </a:lnTo>
                <a:lnTo>
                  <a:pt x="12936" y="270"/>
                </a:lnTo>
                <a:lnTo>
                  <a:pt x="12841" y="207"/>
                </a:lnTo>
                <a:cubicBezTo>
                  <a:pt x="12778" y="249"/>
                  <a:pt x="12701" y="270"/>
                  <a:pt x="12618" y="270"/>
                </a:cubicBezTo>
                <a:cubicBezTo>
                  <a:pt x="12577" y="270"/>
                  <a:pt x="12535" y="265"/>
                  <a:pt x="12493" y="254"/>
                </a:cubicBezTo>
                <a:lnTo>
                  <a:pt x="12414" y="207"/>
                </a:lnTo>
                <a:cubicBezTo>
                  <a:pt x="12372" y="207"/>
                  <a:pt x="12315" y="192"/>
                  <a:pt x="12273" y="192"/>
                </a:cubicBezTo>
                <a:cubicBezTo>
                  <a:pt x="12252" y="192"/>
                  <a:pt x="12234" y="196"/>
                  <a:pt x="12224" y="207"/>
                </a:cubicBezTo>
                <a:cubicBezTo>
                  <a:pt x="12129" y="270"/>
                  <a:pt x="11970" y="254"/>
                  <a:pt x="11891" y="333"/>
                </a:cubicBezTo>
                <a:lnTo>
                  <a:pt x="11796" y="270"/>
                </a:lnTo>
                <a:lnTo>
                  <a:pt x="11385" y="270"/>
                </a:lnTo>
                <a:lnTo>
                  <a:pt x="11210" y="349"/>
                </a:lnTo>
                <a:lnTo>
                  <a:pt x="11052" y="254"/>
                </a:lnTo>
                <a:lnTo>
                  <a:pt x="10625" y="254"/>
                </a:lnTo>
                <a:lnTo>
                  <a:pt x="10545" y="112"/>
                </a:lnTo>
                <a:lnTo>
                  <a:pt x="10260" y="333"/>
                </a:lnTo>
                <a:lnTo>
                  <a:pt x="9500" y="333"/>
                </a:lnTo>
                <a:lnTo>
                  <a:pt x="9421" y="381"/>
                </a:lnTo>
                <a:cubicBezTo>
                  <a:pt x="9350" y="350"/>
                  <a:pt x="9271" y="333"/>
                  <a:pt x="9195" y="333"/>
                </a:cubicBezTo>
                <a:cubicBezTo>
                  <a:pt x="9153" y="333"/>
                  <a:pt x="9112" y="338"/>
                  <a:pt x="9073" y="349"/>
                </a:cubicBezTo>
                <a:lnTo>
                  <a:pt x="8994" y="397"/>
                </a:lnTo>
                <a:cubicBezTo>
                  <a:pt x="8968" y="401"/>
                  <a:pt x="8944" y="403"/>
                  <a:pt x="8920" y="403"/>
                </a:cubicBezTo>
                <a:cubicBezTo>
                  <a:pt x="8855" y="403"/>
                  <a:pt x="8794" y="388"/>
                  <a:pt x="8725" y="365"/>
                </a:cubicBezTo>
                <a:lnTo>
                  <a:pt x="8756" y="270"/>
                </a:lnTo>
                <a:lnTo>
                  <a:pt x="9152" y="270"/>
                </a:lnTo>
                <a:cubicBezTo>
                  <a:pt x="9279" y="270"/>
                  <a:pt x="9421" y="270"/>
                  <a:pt x="9548" y="254"/>
                </a:cubicBezTo>
                <a:cubicBezTo>
                  <a:pt x="9580" y="207"/>
                  <a:pt x="9580" y="159"/>
                  <a:pt x="9516" y="143"/>
                </a:cubicBezTo>
                <a:cubicBezTo>
                  <a:pt x="9491" y="132"/>
                  <a:pt x="9470" y="128"/>
                  <a:pt x="9452" y="128"/>
                </a:cubicBezTo>
                <a:cubicBezTo>
                  <a:pt x="9389" y="128"/>
                  <a:pt x="9359" y="178"/>
                  <a:pt x="9310" y="191"/>
                </a:cubicBezTo>
                <a:lnTo>
                  <a:pt x="9136" y="127"/>
                </a:lnTo>
                <a:cubicBezTo>
                  <a:pt x="9089" y="143"/>
                  <a:pt x="9041" y="175"/>
                  <a:pt x="9010" y="191"/>
                </a:cubicBezTo>
                <a:lnTo>
                  <a:pt x="8455" y="222"/>
                </a:lnTo>
                <a:cubicBezTo>
                  <a:pt x="8455" y="222"/>
                  <a:pt x="8440" y="238"/>
                  <a:pt x="8440" y="238"/>
                </a:cubicBezTo>
                <a:lnTo>
                  <a:pt x="8519" y="270"/>
                </a:lnTo>
                <a:lnTo>
                  <a:pt x="8645" y="302"/>
                </a:lnTo>
                <a:cubicBezTo>
                  <a:pt x="8550" y="333"/>
                  <a:pt x="8535" y="397"/>
                  <a:pt x="8392" y="397"/>
                </a:cubicBezTo>
                <a:lnTo>
                  <a:pt x="8265" y="349"/>
                </a:lnTo>
                <a:lnTo>
                  <a:pt x="8139" y="412"/>
                </a:lnTo>
                <a:lnTo>
                  <a:pt x="7854" y="412"/>
                </a:lnTo>
                <a:cubicBezTo>
                  <a:pt x="7777" y="446"/>
                  <a:pt x="7742" y="462"/>
                  <a:pt x="7708" y="462"/>
                </a:cubicBezTo>
                <a:cubicBezTo>
                  <a:pt x="7679" y="462"/>
                  <a:pt x="7652" y="450"/>
                  <a:pt x="7600" y="428"/>
                </a:cubicBezTo>
                <a:lnTo>
                  <a:pt x="7600" y="397"/>
                </a:lnTo>
                <a:lnTo>
                  <a:pt x="7695" y="286"/>
                </a:lnTo>
                <a:cubicBezTo>
                  <a:pt x="7639" y="275"/>
                  <a:pt x="7575" y="263"/>
                  <a:pt x="7515" y="263"/>
                </a:cubicBezTo>
                <a:cubicBezTo>
                  <a:pt x="7490" y="263"/>
                  <a:pt x="7465" y="265"/>
                  <a:pt x="7442" y="270"/>
                </a:cubicBezTo>
                <a:cubicBezTo>
                  <a:pt x="7417" y="266"/>
                  <a:pt x="7392" y="264"/>
                  <a:pt x="7368" y="264"/>
                </a:cubicBezTo>
                <a:cubicBezTo>
                  <a:pt x="7303" y="264"/>
                  <a:pt x="7242" y="278"/>
                  <a:pt x="7173" y="302"/>
                </a:cubicBezTo>
                <a:lnTo>
                  <a:pt x="7173" y="507"/>
                </a:lnTo>
                <a:cubicBezTo>
                  <a:pt x="7157" y="523"/>
                  <a:pt x="7141" y="539"/>
                  <a:pt x="7125" y="539"/>
                </a:cubicBezTo>
                <a:lnTo>
                  <a:pt x="6397" y="539"/>
                </a:lnTo>
                <a:cubicBezTo>
                  <a:pt x="6353" y="506"/>
                  <a:pt x="6301" y="458"/>
                  <a:pt x="6242" y="458"/>
                </a:cubicBezTo>
                <a:cubicBezTo>
                  <a:pt x="6216" y="458"/>
                  <a:pt x="6189" y="467"/>
                  <a:pt x="6159" y="492"/>
                </a:cubicBezTo>
                <a:cubicBezTo>
                  <a:pt x="6144" y="523"/>
                  <a:pt x="6128" y="555"/>
                  <a:pt x="6128" y="587"/>
                </a:cubicBezTo>
                <a:cubicBezTo>
                  <a:pt x="6001" y="618"/>
                  <a:pt x="5938" y="634"/>
                  <a:pt x="5795" y="666"/>
                </a:cubicBezTo>
                <a:cubicBezTo>
                  <a:pt x="5676" y="696"/>
                  <a:pt x="5655" y="810"/>
                  <a:pt x="5494" y="810"/>
                </a:cubicBezTo>
                <a:cubicBezTo>
                  <a:pt x="5484" y="810"/>
                  <a:pt x="5474" y="809"/>
                  <a:pt x="5463" y="808"/>
                </a:cubicBezTo>
                <a:lnTo>
                  <a:pt x="5368" y="745"/>
                </a:lnTo>
                <a:lnTo>
                  <a:pt x="4529" y="1030"/>
                </a:lnTo>
                <a:lnTo>
                  <a:pt x="4339" y="1204"/>
                </a:lnTo>
                <a:lnTo>
                  <a:pt x="4133" y="1204"/>
                </a:lnTo>
                <a:cubicBezTo>
                  <a:pt x="4006" y="1252"/>
                  <a:pt x="3895" y="1299"/>
                  <a:pt x="3769" y="1331"/>
                </a:cubicBezTo>
                <a:cubicBezTo>
                  <a:pt x="3737" y="1339"/>
                  <a:pt x="3705" y="1343"/>
                  <a:pt x="3674" y="1343"/>
                </a:cubicBezTo>
                <a:cubicBezTo>
                  <a:pt x="3642" y="1343"/>
                  <a:pt x="3610" y="1339"/>
                  <a:pt x="3579" y="1331"/>
                </a:cubicBezTo>
                <a:cubicBezTo>
                  <a:pt x="3531" y="1394"/>
                  <a:pt x="3436" y="1426"/>
                  <a:pt x="3420" y="1473"/>
                </a:cubicBezTo>
                <a:cubicBezTo>
                  <a:pt x="3404" y="1521"/>
                  <a:pt x="3341" y="1568"/>
                  <a:pt x="3294" y="1600"/>
                </a:cubicBezTo>
                <a:lnTo>
                  <a:pt x="3183" y="1600"/>
                </a:lnTo>
                <a:cubicBezTo>
                  <a:pt x="3040" y="1711"/>
                  <a:pt x="2866" y="1790"/>
                  <a:pt x="2708" y="1837"/>
                </a:cubicBezTo>
                <a:cubicBezTo>
                  <a:pt x="2708" y="1917"/>
                  <a:pt x="2708" y="1996"/>
                  <a:pt x="2834" y="1996"/>
                </a:cubicBezTo>
                <a:cubicBezTo>
                  <a:pt x="2597" y="2075"/>
                  <a:pt x="2534" y="2138"/>
                  <a:pt x="2439" y="2154"/>
                </a:cubicBezTo>
                <a:cubicBezTo>
                  <a:pt x="2344" y="2186"/>
                  <a:pt x="2249" y="2233"/>
                  <a:pt x="2169" y="2312"/>
                </a:cubicBezTo>
                <a:lnTo>
                  <a:pt x="2264" y="2376"/>
                </a:lnTo>
                <a:lnTo>
                  <a:pt x="2122" y="2550"/>
                </a:lnTo>
                <a:lnTo>
                  <a:pt x="2011" y="2487"/>
                </a:lnTo>
                <a:lnTo>
                  <a:pt x="1900" y="2629"/>
                </a:lnTo>
                <a:lnTo>
                  <a:pt x="1710" y="2566"/>
                </a:lnTo>
                <a:lnTo>
                  <a:pt x="1441" y="2645"/>
                </a:lnTo>
                <a:lnTo>
                  <a:pt x="1441" y="2724"/>
                </a:lnTo>
                <a:cubicBezTo>
                  <a:pt x="1378" y="2740"/>
                  <a:pt x="1330" y="2740"/>
                  <a:pt x="1267" y="2772"/>
                </a:cubicBezTo>
                <a:cubicBezTo>
                  <a:pt x="1219" y="2803"/>
                  <a:pt x="1156" y="2819"/>
                  <a:pt x="1093" y="2819"/>
                </a:cubicBezTo>
                <a:lnTo>
                  <a:pt x="697" y="3072"/>
                </a:lnTo>
                <a:lnTo>
                  <a:pt x="507" y="3104"/>
                </a:lnTo>
                <a:cubicBezTo>
                  <a:pt x="523" y="3167"/>
                  <a:pt x="475" y="3231"/>
                  <a:pt x="554" y="3278"/>
                </a:cubicBezTo>
                <a:lnTo>
                  <a:pt x="792" y="3294"/>
                </a:lnTo>
                <a:lnTo>
                  <a:pt x="919" y="3389"/>
                </a:lnTo>
                <a:cubicBezTo>
                  <a:pt x="934" y="3452"/>
                  <a:pt x="887" y="3516"/>
                  <a:pt x="982" y="3547"/>
                </a:cubicBezTo>
                <a:lnTo>
                  <a:pt x="1077" y="3421"/>
                </a:lnTo>
                <a:cubicBezTo>
                  <a:pt x="1087" y="3420"/>
                  <a:pt x="1097" y="3420"/>
                  <a:pt x="1107" y="3420"/>
                </a:cubicBezTo>
                <a:cubicBezTo>
                  <a:pt x="1373" y="3420"/>
                  <a:pt x="1305" y="3628"/>
                  <a:pt x="1489" y="3674"/>
                </a:cubicBezTo>
                <a:cubicBezTo>
                  <a:pt x="1520" y="3658"/>
                  <a:pt x="1552" y="3627"/>
                  <a:pt x="1599" y="3627"/>
                </a:cubicBezTo>
                <a:cubicBezTo>
                  <a:pt x="1642" y="3627"/>
                  <a:pt x="1698" y="3613"/>
                  <a:pt x="1740" y="3613"/>
                </a:cubicBezTo>
                <a:cubicBezTo>
                  <a:pt x="1761" y="3613"/>
                  <a:pt x="1779" y="3616"/>
                  <a:pt x="1789" y="3627"/>
                </a:cubicBezTo>
                <a:cubicBezTo>
                  <a:pt x="1869" y="3674"/>
                  <a:pt x="2027" y="3658"/>
                  <a:pt x="2074" y="3737"/>
                </a:cubicBezTo>
                <a:cubicBezTo>
                  <a:pt x="2011" y="3817"/>
                  <a:pt x="1964" y="3880"/>
                  <a:pt x="1900" y="3959"/>
                </a:cubicBezTo>
                <a:cubicBezTo>
                  <a:pt x="1869" y="3975"/>
                  <a:pt x="1837" y="4007"/>
                  <a:pt x="1805" y="4007"/>
                </a:cubicBezTo>
                <a:lnTo>
                  <a:pt x="1489" y="4007"/>
                </a:lnTo>
                <a:lnTo>
                  <a:pt x="1441" y="3943"/>
                </a:lnTo>
                <a:cubicBezTo>
                  <a:pt x="1346" y="3943"/>
                  <a:pt x="1346" y="3991"/>
                  <a:pt x="1346" y="4038"/>
                </a:cubicBezTo>
                <a:lnTo>
                  <a:pt x="1631" y="4197"/>
                </a:lnTo>
                <a:cubicBezTo>
                  <a:pt x="1694" y="4165"/>
                  <a:pt x="1734" y="4149"/>
                  <a:pt x="1766" y="4149"/>
                </a:cubicBezTo>
                <a:cubicBezTo>
                  <a:pt x="1797" y="4149"/>
                  <a:pt x="1821" y="4165"/>
                  <a:pt x="1853" y="4197"/>
                </a:cubicBezTo>
                <a:lnTo>
                  <a:pt x="1853" y="4307"/>
                </a:lnTo>
                <a:cubicBezTo>
                  <a:pt x="1837" y="4355"/>
                  <a:pt x="1710" y="4371"/>
                  <a:pt x="1805" y="4418"/>
                </a:cubicBezTo>
                <a:lnTo>
                  <a:pt x="2011" y="4418"/>
                </a:lnTo>
                <a:lnTo>
                  <a:pt x="2122" y="4355"/>
                </a:lnTo>
                <a:lnTo>
                  <a:pt x="2280" y="4355"/>
                </a:lnTo>
                <a:lnTo>
                  <a:pt x="2280" y="4165"/>
                </a:lnTo>
                <a:lnTo>
                  <a:pt x="2439" y="4149"/>
                </a:lnTo>
                <a:lnTo>
                  <a:pt x="2486" y="4244"/>
                </a:lnTo>
                <a:cubicBezTo>
                  <a:pt x="2423" y="4276"/>
                  <a:pt x="2375" y="4323"/>
                  <a:pt x="2312" y="4355"/>
                </a:cubicBezTo>
                <a:lnTo>
                  <a:pt x="2280" y="4355"/>
                </a:lnTo>
                <a:cubicBezTo>
                  <a:pt x="2249" y="4402"/>
                  <a:pt x="2344" y="4418"/>
                  <a:pt x="2375" y="4450"/>
                </a:cubicBezTo>
                <a:lnTo>
                  <a:pt x="2375" y="4656"/>
                </a:lnTo>
                <a:lnTo>
                  <a:pt x="2217" y="4751"/>
                </a:lnTo>
                <a:lnTo>
                  <a:pt x="2106" y="4608"/>
                </a:lnTo>
                <a:lnTo>
                  <a:pt x="1948" y="4640"/>
                </a:lnTo>
                <a:lnTo>
                  <a:pt x="2059" y="4719"/>
                </a:lnTo>
                <a:cubicBezTo>
                  <a:pt x="2011" y="4751"/>
                  <a:pt x="1932" y="4782"/>
                  <a:pt x="1964" y="4862"/>
                </a:cubicBezTo>
                <a:cubicBezTo>
                  <a:pt x="1995" y="4877"/>
                  <a:pt x="2027" y="4893"/>
                  <a:pt x="2059" y="4925"/>
                </a:cubicBezTo>
                <a:cubicBezTo>
                  <a:pt x="1948" y="4957"/>
                  <a:pt x="1805" y="4988"/>
                  <a:pt x="1742" y="5067"/>
                </a:cubicBezTo>
                <a:cubicBezTo>
                  <a:pt x="1726" y="5147"/>
                  <a:pt x="1805" y="5226"/>
                  <a:pt x="1694" y="5289"/>
                </a:cubicBezTo>
                <a:lnTo>
                  <a:pt x="1394" y="5020"/>
                </a:lnTo>
                <a:lnTo>
                  <a:pt x="1299" y="5083"/>
                </a:lnTo>
                <a:cubicBezTo>
                  <a:pt x="1219" y="5036"/>
                  <a:pt x="1140" y="5036"/>
                  <a:pt x="1045" y="5036"/>
                </a:cubicBezTo>
                <a:cubicBezTo>
                  <a:pt x="1029" y="5083"/>
                  <a:pt x="998" y="5115"/>
                  <a:pt x="982" y="5162"/>
                </a:cubicBezTo>
                <a:lnTo>
                  <a:pt x="839" y="5147"/>
                </a:lnTo>
                <a:cubicBezTo>
                  <a:pt x="808" y="5099"/>
                  <a:pt x="792" y="5052"/>
                  <a:pt x="776" y="5020"/>
                </a:cubicBezTo>
                <a:cubicBezTo>
                  <a:pt x="755" y="5026"/>
                  <a:pt x="736" y="5029"/>
                  <a:pt x="719" y="5029"/>
                </a:cubicBezTo>
                <a:cubicBezTo>
                  <a:pt x="646" y="5029"/>
                  <a:pt x="606" y="4982"/>
                  <a:pt x="554" y="4957"/>
                </a:cubicBezTo>
                <a:lnTo>
                  <a:pt x="491" y="5004"/>
                </a:lnTo>
                <a:cubicBezTo>
                  <a:pt x="634" y="5099"/>
                  <a:pt x="364" y="5147"/>
                  <a:pt x="396" y="5257"/>
                </a:cubicBezTo>
                <a:cubicBezTo>
                  <a:pt x="444" y="5289"/>
                  <a:pt x="539" y="5321"/>
                  <a:pt x="507" y="5384"/>
                </a:cubicBezTo>
                <a:lnTo>
                  <a:pt x="349" y="5479"/>
                </a:lnTo>
                <a:cubicBezTo>
                  <a:pt x="298" y="5466"/>
                  <a:pt x="267" y="5423"/>
                  <a:pt x="199" y="5423"/>
                </a:cubicBezTo>
                <a:cubicBezTo>
                  <a:pt x="183" y="5423"/>
                  <a:pt x="164" y="5425"/>
                  <a:pt x="143" y="5432"/>
                </a:cubicBezTo>
                <a:lnTo>
                  <a:pt x="0" y="5606"/>
                </a:lnTo>
                <a:cubicBezTo>
                  <a:pt x="48" y="5637"/>
                  <a:pt x="95" y="5669"/>
                  <a:pt x="143" y="5685"/>
                </a:cubicBezTo>
                <a:cubicBezTo>
                  <a:pt x="191" y="5656"/>
                  <a:pt x="240" y="5627"/>
                  <a:pt x="292" y="5627"/>
                </a:cubicBezTo>
                <a:cubicBezTo>
                  <a:pt x="325" y="5627"/>
                  <a:pt x="359" y="5638"/>
                  <a:pt x="396" y="5669"/>
                </a:cubicBezTo>
                <a:lnTo>
                  <a:pt x="396" y="5732"/>
                </a:lnTo>
                <a:cubicBezTo>
                  <a:pt x="301" y="5780"/>
                  <a:pt x="143" y="5780"/>
                  <a:pt x="95" y="5875"/>
                </a:cubicBezTo>
                <a:lnTo>
                  <a:pt x="174" y="5922"/>
                </a:lnTo>
                <a:lnTo>
                  <a:pt x="95" y="6002"/>
                </a:lnTo>
                <a:lnTo>
                  <a:pt x="301" y="6049"/>
                </a:lnTo>
                <a:cubicBezTo>
                  <a:pt x="269" y="6128"/>
                  <a:pt x="333" y="6207"/>
                  <a:pt x="269" y="6287"/>
                </a:cubicBezTo>
                <a:lnTo>
                  <a:pt x="190" y="6334"/>
                </a:lnTo>
                <a:lnTo>
                  <a:pt x="190" y="6492"/>
                </a:lnTo>
                <a:lnTo>
                  <a:pt x="396" y="6587"/>
                </a:lnTo>
                <a:lnTo>
                  <a:pt x="396" y="6841"/>
                </a:lnTo>
                <a:cubicBezTo>
                  <a:pt x="507" y="7031"/>
                  <a:pt x="697" y="7157"/>
                  <a:pt x="903" y="7205"/>
                </a:cubicBezTo>
                <a:cubicBezTo>
                  <a:pt x="950" y="7252"/>
                  <a:pt x="871" y="7316"/>
                  <a:pt x="966" y="7363"/>
                </a:cubicBezTo>
                <a:lnTo>
                  <a:pt x="1140" y="7363"/>
                </a:lnTo>
                <a:cubicBezTo>
                  <a:pt x="1172" y="7379"/>
                  <a:pt x="1204" y="7395"/>
                  <a:pt x="1235" y="7395"/>
                </a:cubicBezTo>
                <a:cubicBezTo>
                  <a:pt x="1235" y="7427"/>
                  <a:pt x="1235" y="7458"/>
                  <a:pt x="1235" y="7490"/>
                </a:cubicBezTo>
                <a:cubicBezTo>
                  <a:pt x="1220" y="7496"/>
                  <a:pt x="1207" y="7499"/>
                  <a:pt x="1195" y="7499"/>
                </a:cubicBezTo>
                <a:cubicBezTo>
                  <a:pt x="1148" y="7499"/>
                  <a:pt x="1128" y="7455"/>
                  <a:pt x="1077" y="7442"/>
                </a:cubicBezTo>
                <a:lnTo>
                  <a:pt x="824" y="7601"/>
                </a:lnTo>
                <a:lnTo>
                  <a:pt x="824" y="7743"/>
                </a:lnTo>
                <a:lnTo>
                  <a:pt x="1045" y="7902"/>
                </a:lnTo>
                <a:cubicBezTo>
                  <a:pt x="1078" y="7911"/>
                  <a:pt x="1110" y="7913"/>
                  <a:pt x="1140" y="7913"/>
                </a:cubicBezTo>
                <a:cubicBezTo>
                  <a:pt x="1172" y="7913"/>
                  <a:pt x="1202" y="7911"/>
                  <a:pt x="1231" y="7911"/>
                </a:cubicBezTo>
                <a:cubicBezTo>
                  <a:pt x="1266" y="7911"/>
                  <a:pt x="1299" y="7915"/>
                  <a:pt x="1330" y="7933"/>
                </a:cubicBezTo>
                <a:cubicBezTo>
                  <a:pt x="1330" y="7997"/>
                  <a:pt x="1362" y="8044"/>
                  <a:pt x="1362" y="8092"/>
                </a:cubicBezTo>
                <a:cubicBezTo>
                  <a:pt x="1408" y="8110"/>
                  <a:pt x="1455" y="8118"/>
                  <a:pt x="1501" y="8118"/>
                </a:cubicBezTo>
                <a:cubicBezTo>
                  <a:pt x="1534" y="8118"/>
                  <a:pt x="1567" y="8114"/>
                  <a:pt x="1599" y="8107"/>
                </a:cubicBezTo>
                <a:cubicBezTo>
                  <a:pt x="1651" y="8076"/>
                  <a:pt x="1696" y="8045"/>
                  <a:pt x="1752" y="8045"/>
                </a:cubicBezTo>
                <a:cubicBezTo>
                  <a:pt x="1782" y="8045"/>
                  <a:pt x="1814" y="8054"/>
                  <a:pt x="1853" y="8076"/>
                </a:cubicBezTo>
                <a:cubicBezTo>
                  <a:pt x="1853" y="8107"/>
                  <a:pt x="1884" y="8139"/>
                  <a:pt x="1884" y="8171"/>
                </a:cubicBezTo>
                <a:lnTo>
                  <a:pt x="2043" y="8202"/>
                </a:lnTo>
                <a:cubicBezTo>
                  <a:pt x="2090" y="8313"/>
                  <a:pt x="2169" y="8424"/>
                  <a:pt x="2280" y="8503"/>
                </a:cubicBezTo>
                <a:cubicBezTo>
                  <a:pt x="2407" y="8551"/>
                  <a:pt x="2502" y="8503"/>
                  <a:pt x="2597" y="8567"/>
                </a:cubicBezTo>
                <a:cubicBezTo>
                  <a:pt x="2534" y="8614"/>
                  <a:pt x="2423" y="8646"/>
                  <a:pt x="2534" y="8741"/>
                </a:cubicBezTo>
                <a:lnTo>
                  <a:pt x="2692" y="8725"/>
                </a:lnTo>
                <a:cubicBezTo>
                  <a:pt x="2692" y="8535"/>
                  <a:pt x="2692" y="8535"/>
                  <a:pt x="2771" y="8488"/>
                </a:cubicBezTo>
                <a:cubicBezTo>
                  <a:pt x="2834" y="8535"/>
                  <a:pt x="2787" y="8583"/>
                  <a:pt x="2803" y="8630"/>
                </a:cubicBezTo>
                <a:lnTo>
                  <a:pt x="2898" y="8709"/>
                </a:lnTo>
                <a:cubicBezTo>
                  <a:pt x="2929" y="8788"/>
                  <a:pt x="2850" y="8868"/>
                  <a:pt x="2961" y="8947"/>
                </a:cubicBezTo>
                <a:lnTo>
                  <a:pt x="3278" y="8947"/>
                </a:lnTo>
                <a:lnTo>
                  <a:pt x="3373" y="9010"/>
                </a:lnTo>
                <a:lnTo>
                  <a:pt x="3563" y="9010"/>
                </a:lnTo>
                <a:lnTo>
                  <a:pt x="3689" y="9073"/>
                </a:lnTo>
                <a:lnTo>
                  <a:pt x="3848" y="9073"/>
                </a:lnTo>
                <a:lnTo>
                  <a:pt x="4133" y="9168"/>
                </a:lnTo>
                <a:lnTo>
                  <a:pt x="4164" y="9263"/>
                </a:lnTo>
                <a:lnTo>
                  <a:pt x="4354" y="9295"/>
                </a:lnTo>
                <a:lnTo>
                  <a:pt x="4354" y="9438"/>
                </a:lnTo>
                <a:lnTo>
                  <a:pt x="4529" y="9548"/>
                </a:lnTo>
                <a:lnTo>
                  <a:pt x="4845" y="9548"/>
                </a:lnTo>
                <a:lnTo>
                  <a:pt x="4924" y="9612"/>
                </a:lnTo>
                <a:lnTo>
                  <a:pt x="5051" y="9533"/>
                </a:lnTo>
                <a:cubicBezTo>
                  <a:pt x="5178" y="9707"/>
                  <a:pt x="5463" y="9707"/>
                  <a:pt x="5653" y="9802"/>
                </a:cubicBezTo>
                <a:cubicBezTo>
                  <a:pt x="5684" y="9810"/>
                  <a:pt x="5716" y="9814"/>
                  <a:pt x="5750" y="9814"/>
                </a:cubicBezTo>
                <a:cubicBezTo>
                  <a:pt x="5783" y="9814"/>
                  <a:pt x="5819" y="9810"/>
                  <a:pt x="5859" y="9802"/>
                </a:cubicBezTo>
                <a:lnTo>
                  <a:pt x="6080" y="9944"/>
                </a:lnTo>
                <a:lnTo>
                  <a:pt x="6698" y="9944"/>
                </a:lnTo>
                <a:lnTo>
                  <a:pt x="6793" y="10008"/>
                </a:lnTo>
                <a:lnTo>
                  <a:pt x="7315" y="10008"/>
                </a:lnTo>
                <a:lnTo>
                  <a:pt x="7410" y="9944"/>
                </a:lnTo>
                <a:lnTo>
                  <a:pt x="8028" y="9944"/>
                </a:lnTo>
                <a:lnTo>
                  <a:pt x="8123" y="9881"/>
                </a:lnTo>
                <a:lnTo>
                  <a:pt x="8313" y="9960"/>
                </a:lnTo>
                <a:lnTo>
                  <a:pt x="8455" y="9881"/>
                </a:lnTo>
                <a:lnTo>
                  <a:pt x="9073" y="9881"/>
                </a:lnTo>
                <a:lnTo>
                  <a:pt x="9184" y="9818"/>
                </a:lnTo>
                <a:lnTo>
                  <a:pt x="9295" y="9881"/>
                </a:lnTo>
                <a:lnTo>
                  <a:pt x="9342" y="9881"/>
                </a:lnTo>
                <a:cubicBezTo>
                  <a:pt x="9405" y="9849"/>
                  <a:pt x="9453" y="9833"/>
                  <a:pt x="9532" y="9802"/>
                </a:cubicBezTo>
                <a:lnTo>
                  <a:pt x="10118" y="9802"/>
                </a:lnTo>
                <a:lnTo>
                  <a:pt x="10213" y="9738"/>
                </a:lnTo>
                <a:lnTo>
                  <a:pt x="11258" y="9738"/>
                </a:lnTo>
                <a:lnTo>
                  <a:pt x="11353" y="9675"/>
                </a:lnTo>
                <a:lnTo>
                  <a:pt x="11685" y="9675"/>
                </a:lnTo>
                <a:lnTo>
                  <a:pt x="11765" y="9612"/>
                </a:lnTo>
                <a:lnTo>
                  <a:pt x="11875" y="9675"/>
                </a:lnTo>
                <a:lnTo>
                  <a:pt x="11986" y="9612"/>
                </a:lnTo>
                <a:lnTo>
                  <a:pt x="12097" y="9675"/>
                </a:lnTo>
                <a:lnTo>
                  <a:pt x="12192" y="9612"/>
                </a:lnTo>
                <a:lnTo>
                  <a:pt x="13126" y="9612"/>
                </a:lnTo>
                <a:lnTo>
                  <a:pt x="13221" y="9548"/>
                </a:lnTo>
                <a:lnTo>
                  <a:pt x="14250" y="9548"/>
                </a:lnTo>
                <a:cubicBezTo>
                  <a:pt x="14266" y="9548"/>
                  <a:pt x="14282" y="9517"/>
                  <a:pt x="14298" y="9517"/>
                </a:cubicBezTo>
                <a:lnTo>
                  <a:pt x="14361" y="9469"/>
                </a:lnTo>
                <a:lnTo>
                  <a:pt x="15501" y="9469"/>
                </a:lnTo>
                <a:lnTo>
                  <a:pt x="15612" y="9406"/>
                </a:lnTo>
                <a:lnTo>
                  <a:pt x="15818" y="9406"/>
                </a:lnTo>
                <a:lnTo>
                  <a:pt x="15913" y="9469"/>
                </a:lnTo>
                <a:lnTo>
                  <a:pt x="16024" y="9406"/>
                </a:lnTo>
                <a:lnTo>
                  <a:pt x="16341" y="9406"/>
                </a:lnTo>
                <a:lnTo>
                  <a:pt x="16451" y="9469"/>
                </a:lnTo>
                <a:lnTo>
                  <a:pt x="16546" y="9406"/>
                </a:lnTo>
                <a:lnTo>
                  <a:pt x="17370" y="9406"/>
                </a:lnTo>
                <a:lnTo>
                  <a:pt x="17481" y="9343"/>
                </a:lnTo>
                <a:lnTo>
                  <a:pt x="18003" y="9343"/>
                </a:lnTo>
                <a:lnTo>
                  <a:pt x="18114" y="9406"/>
                </a:lnTo>
                <a:lnTo>
                  <a:pt x="18225" y="9343"/>
                </a:lnTo>
                <a:lnTo>
                  <a:pt x="19365" y="9343"/>
                </a:lnTo>
                <a:lnTo>
                  <a:pt x="19460" y="9279"/>
                </a:lnTo>
                <a:lnTo>
                  <a:pt x="20299" y="9279"/>
                </a:lnTo>
                <a:lnTo>
                  <a:pt x="20394" y="9216"/>
                </a:lnTo>
                <a:lnTo>
                  <a:pt x="20631" y="9216"/>
                </a:lnTo>
                <a:lnTo>
                  <a:pt x="20711" y="9279"/>
                </a:lnTo>
                <a:lnTo>
                  <a:pt x="20821" y="9216"/>
                </a:lnTo>
                <a:lnTo>
                  <a:pt x="21027" y="9216"/>
                </a:lnTo>
                <a:lnTo>
                  <a:pt x="21138" y="9137"/>
                </a:lnTo>
                <a:lnTo>
                  <a:pt x="21550" y="9137"/>
                </a:lnTo>
                <a:lnTo>
                  <a:pt x="21661" y="9200"/>
                </a:lnTo>
                <a:lnTo>
                  <a:pt x="21756" y="9137"/>
                </a:lnTo>
                <a:lnTo>
                  <a:pt x="23608" y="9137"/>
                </a:lnTo>
                <a:lnTo>
                  <a:pt x="23735" y="9089"/>
                </a:lnTo>
                <a:lnTo>
                  <a:pt x="23846" y="9137"/>
                </a:lnTo>
                <a:lnTo>
                  <a:pt x="23941" y="9073"/>
                </a:lnTo>
                <a:lnTo>
                  <a:pt x="24970" y="9073"/>
                </a:lnTo>
                <a:cubicBezTo>
                  <a:pt x="24986" y="9073"/>
                  <a:pt x="24986" y="9058"/>
                  <a:pt x="25002" y="9058"/>
                </a:cubicBezTo>
                <a:lnTo>
                  <a:pt x="25081" y="9010"/>
                </a:lnTo>
                <a:lnTo>
                  <a:pt x="26316" y="9010"/>
                </a:lnTo>
                <a:lnTo>
                  <a:pt x="26427" y="8947"/>
                </a:lnTo>
                <a:lnTo>
                  <a:pt x="26632" y="8947"/>
                </a:lnTo>
                <a:lnTo>
                  <a:pt x="26743" y="9010"/>
                </a:lnTo>
                <a:lnTo>
                  <a:pt x="26854" y="8931"/>
                </a:lnTo>
                <a:lnTo>
                  <a:pt x="27456" y="8931"/>
                </a:lnTo>
                <a:lnTo>
                  <a:pt x="27551" y="8883"/>
                </a:lnTo>
                <a:lnTo>
                  <a:pt x="27741" y="8947"/>
                </a:lnTo>
                <a:lnTo>
                  <a:pt x="27867" y="8868"/>
                </a:lnTo>
                <a:lnTo>
                  <a:pt x="28073" y="8868"/>
                </a:lnTo>
                <a:lnTo>
                  <a:pt x="28184" y="8931"/>
                </a:lnTo>
                <a:lnTo>
                  <a:pt x="28295" y="8868"/>
                </a:lnTo>
                <a:lnTo>
                  <a:pt x="29007" y="8868"/>
                </a:lnTo>
                <a:lnTo>
                  <a:pt x="29118" y="8820"/>
                </a:lnTo>
                <a:lnTo>
                  <a:pt x="29213" y="8868"/>
                </a:lnTo>
                <a:lnTo>
                  <a:pt x="29957" y="8868"/>
                </a:lnTo>
                <a:lnTo>
                  <a:pt x="30037" y="8804"/>
                </a:lnTo>
                <a:lnTo>
                  <a:pt x="31272" y="8804"/>
                </a:lnTo>
                <a:lnTo>
                  <a:pt x="31446" y="8725"/>
                </a:lnTo>
                <a:lnTo>
                  <a:pt x="31604" y="8804"/>
                </a:lnTo>
                <a:lnTo>
                  <a:pt x="31699" y="8741"/>
                </a:lnTo>
                <a:lnTo>
                  <a:pt x="32111" y="8741"/>
                </a:lnTo>
                <a:lnTo>
                  <a:pt x="32222" y="8678"/>
                </a:lnTo>
                <a:lnTo>
                  <a:pt x="33995" y="8678"/>
                </a:lnTo>
                <a:cubicBezTo>
                  <a:pt x="34027" y="8646"/>
                  <a:pt x="34058" y="8630"/>
                  <a:pt x="34106" y="8598"/>
                </a:cubicBezTo>
                <a:lnTo>
                  <a:pt x="34628" y="8598"/>
                </a:lnTo>
                <a:lnTo>
                  <a:pt x="34818" y="8472"/>
                </a:lnTo>
                <a:lnTo>
                  <a:pt x="34977" y="8456"/>
                </a:lnTo>
                <a:lnTo>
                  <a:pt x="35008" y="8361"/>
                </a:lnTo>
                <a:cubicBezTo>
                  <a:pt x="35088" y="8345"/>
                  <a:pt x="35183" y="8313"/>
                  <a:pt x="35262" y="8282"/>
                </a:cubicBezTo>
                <a:lnTo>
                  <a:pt x="35357" y="8329"/>
                </a:lnTo>
                <a:lnTo>
                  <a:pt x="35848" y="8329"/>
                </a:lnTo>
                <a:lnTo>
                  <a:pt x="36148" y="8234"/>
                </a:lnTo>
                <a:lnTo>
                  <a:pt x="36101" y="8139"/>
                </a:lnTo>
                <a:lnTo>
                  <a:pt x="35974" y="8202"/>
                </a:lnTo>
                <a:lnTo>
                  <a:pt x="35784" y="8202"/>
                </a:lnTo>
                <a:cubicBezTo>
                  <a:pt x="35689" y="8155"/>
                  <a:pt x="35705" y="8044"/>
                  <a:pt x="35594" y="8028"/>
                </a:cubicBezTo>
                <a:cubicBezTo>
                  <a:pt x="35483" y="8012"/>
                  <a:pt x="35388" y="7965"/>
                  <a:pt x="35309" y="7902"/>
                </a:cubicBezTo>
                <a:cubicBezTo>
                  <a:pt x="35360" y="7878"/>
                  <a:pt x="35407" y="7869"/>
                  <a:pt x="35451" y="7869"/>
                </a:cubicBezTo>
                <a:cubicBezTo>
                  <a:pt x="35586" y="7869"/>
                  <a:pt x="35697" y="7953"/>
                  <a:pt x="35816" y="7965"/>
                </a:cubicBezTo>
                <a:cubicBezTo>
                  <a:pt x="35832" y="8012"/>
                  <a:pt x="35848" y="8044"/>
                  <a:pt x="35863" y="8076"/>
                </a:cubicBezTo>
                <a:lnTo>
                  <a:pt x="36022" y="8060"/>
                </a:lnTo>
                <a:cubicBezTo>
                  <a:pt x="35990" y="8012"/>
                  <a:pt x="35958" y="7981"/>
                  <a:pt x="35927" y="7949"/>
                </a:cubicBezTo>
                <a:cubicBezTo>
                  <a:pt x="35895" y="7902"/>
                  <a:pt x="35863" y="7854"/>
                  <a:pt x="35848" y="7822"/>
                </a:cubicBezTo>
                <a:lnTo>
                  <a:pt x="35927" y="7775"/>
                </a:lnTo>
                <a:lnTo>
                  <a:pt x="35927" y="7696"/>
                </a:lnTo>
                <a:cubicBezTo>
                  <a:pt x="35848" y="7648"/>
                  <a:pt x="35673" y="7664"/>
                  <a:pt x="35626" y="7553"/>
                </a:cubicBezTo>
                <a:cubicBezTo>
                  <a:pt x="35705" y="7522"/>
                  <a:pt x="35784" y="7537"/>
                  <a:pt x="35927" y="7522"/>
                </a:cubicBezTo>
                <a:lnTo>
                  <a:pt x="36212" y="7316"/>
                </a:lnTo>
                <a:lnTo>
                  <a:pt x="36402" y="7395"/>
                </a:lnTo>
                <a:lnTo>
                  <a:pt x="36718" y="7395"/>
                </a:lnTo>
                <a:lnTo>
                  <a:pt x="36798" y="7252"/>
                </a:lnTo>
                <a:lnTo>
                  <a:pt x="36908" y="7395"/>
                </a:lnTo>
                <a:lnTo>
                  <a:pt x="37035" y="7395"/>
                </a:lnTo>
                <a:cubicBezTo>
                  <a:pt x="37146" y="7284"/>
                  <a:pt x="36924" y="7252"/>
                  <a:pt x="36956" y="7173"/>
                </a:cubicBezTo>
                <a:lnTo>
                  <a:pt x="37067" y="7078"/>
                </a:lnTo>
                <a:cubicBezTo>
                  <a:pt x="36956" y="7062"/>
                  <a:pt x="36877" y="7062"/>
                  <a:pt x="36798" y="7047"/>
                </a:cubicBezTo>
                <a:cubicBezTo>
                  <a:pt x="36777" y="7036"/>
                  <a:pt x="36750" y="7026"/>
                  <a:pt x="36720" y="7024"/>
                </a:cubicBezTo>
                <a:lnTo>
                  <a:pt x="36720" y="7024"/>
                </a:lnTo>
                <a:cubicBezTo>
                  <a:pt x="36849" y="7002"/>
                  <a:pt x="36866" y="6950"/>
                  <a:pt x="36908" y="6936"/>
                </a:cubicBezTo>
                <a:lnTo>
                  <a:pt x="37019" y="6999"/>
                </a:lnTo>
                <a:cubicBezTo>
                  <a:pt x="37098" y="6936"/>
                  <a:pt x="37051" y="6888"/>
                  <a:pt x="37067" y="6825"/>
                </a:cubicBezTo>
                <a:lnTo>
                  <a:pt x="36639" y="6682"/>
                </a:lnTo>
                <a:cubicBezTo>
                  <a:pt x="36386" y="6603"/>
                  <a:pt x="36228" y="6524"/>
                  <a:pt x="36243" y="6477"/>
                </a:cubicBezTo>
                <a:cubicBezTo>
                  <a:pt x="36276" y="6456"/>
                  <a:pt x="36304" y="6448"/>
                  <a:pt x="36328" y="6448"/>
                </a:cubicBezTo>
                <a:cubicBezTo>
                  <a:pt x="36398" y="6448"/>
                  <a:pt x="36442" y="6512"/>
                  <a:pt x="36513" y="6524"/>
                </a:cubicBezTo>
                <a:cubicBezTo>
                  <a:pt x="36530" y="6522"/>
                  <a:pt x="36549" y="6521"/>
                  <a:pt x="36567" y="6521"/>
                </a:cubicBezTo>
                <a:cubicBezTo>
                  <a:pt x="36614" y="6521"/>
                  <a:pt x="36662" y="6527"/>
                  <a:pt x="36708" y="6527"/>
                </a:cubicBezTo>
                <a:cubicBezTo>
                  <a:pt x="36757" y="6527"/>
                  <a:pt x="36804" y="6520"/>
                  <a:pt x="36845" y="6492"/>
                </a:cubicBezTo>
                <a:cubicBezTo>
                  <a:pt x="36829" y="6461"/>
                  <a:pt x="36893" y="6397"/>
                  <a:pt x="36782" y="6397"/>
                </a:cubicBezTo>
                <a:lnTo>
                  <a:pt x="36687" y="6461"/>
                </a:lnTo>
                <a:lnTo>
                  <a:pt x="36544" y="6382"/>
                </a:lnTo>
                <a:lnTo>
                  <a:pt x="36655" y="6207"/>
                </a:lnTo>
                <a:cubicBezTo>
                  <a:pt x="36782" y="6192"/>
                  <a:pt x="36893" y="6160"/>
                  <a:pt x="37003" y="6112"/>
                </a:cubicBezTo>
                <a:cubicBezTo>
                  <a:pt x="37114" y="6049"/>
                  <a:pt x="37241" y="6002"/>
                  <a:pt x="37368" y="5954"/>
                </a:cubicBezTo>
                <a:lnTo>
                  <a:pt x="37368" y="5891"/>
                </a:lnTo>
                <a:lnTo>
                  <a:pt x="37621" y="5717"/>
                </a:lnTo>
                <a:lnTo>
                  <a:pt x="37732" y="5717"/>
                </a:lnTo>
                <a:lnTo>
                  <a:pt x="37795" y="5606"/>
                </a:lnTo>
                <a:lnTo>
                  <a:pt x="37969" y="5558"/>
                </a:lnTo>
                <a:lnTo>
                  <a:pt x="37969" y="5495"/>
                </a:lnTo>
                <a:lnTo>
                  <a:pt x="37874" y="5416"/>
                </a:lnTo>
                <a:lnTo>
                  <a:pt x="37874" y="5289"/>
                </a:lnTo>
                <a:lnTo>
                  <a:pt x="37969" y="5210"/>
                </a:lnTo>
                <a:lnTo>
                  <a:pt x="37969" y="5083"/>
                </a:lnTo>
                <a:lnTo>
                  <a:pt x="37874" y="5020"/>
                </a:lnTo>
                <a:lnTo>
                  <a:pt x="37953" y="4957"/>
                </a:lnTo>
                <a:lnTo>
                  <a:pt x="37716" y="4640"/>
                </a:lnTo>
                <a:cubicBezTo>
                  <a:pt x="37700" y="4672"/>
                  <a:pt x="37668" y="4687"/>
                  <a:pt x="37668" y="4703"/>
                </a:cubicBezTo>
                <a:lnTo>
                  <a:pt x="37605" y="4782"/>
                </a:lnTo>
                <a:cubicBezTo>
                  <a:pt x="37510" y="4703"/>
                  <a:pt x="37605" y="4592"/>
                  <a:pt x="37510" y="4513"/>
                </a:cubicBezTo>
                <a:lnTo>
                  <a:pt x="37383" y="4592"/>
                </a:lnTo>
                <a:cubicBezTo>
                  <a:pt x="37368" y="4466"/>
                  <a:pt x="37209" y="4387"/>
                  <a:pt x="37241" y="4276"/>
                </a:cubicBezTo>
                <a:cubicBezTo>
                  <a:pt x="37146" y="4244"/>
                  <a:pt x="37035" y="4244"/>
                  <a:pt x="36972" y="4165"/>
                </a:cubicBezTo>
                <a:cubicBezTo>
                  <a:pt x="36935" y="4181"/>
                  <a:pt x="36896" y="4184"/>
                  <a:pt x="36857" y="4184"/>
                </a:cubicBezTo>
                <a:cubicBezTo>
                  <a:pt x="36825" y="4184"/>
                  <a:pt x="36794" y="4182"/>
                  <a:pt x="36762" y="4182"/>
                </a:cubicBezTo>
                <a:cubicBezTo>
                  <a:pt x="36715" y="4182"/>
                  <a:pt x="36668" y="4187"/>
                  <a:pt x="36623" y="4212"/>
                </a:cubicBezTo>
                <a:lnTo>
                  <a:pt x="36718" y="4276"/>
                </a:lnTo>
                <a:cubicBezTo>
                  <a:pt x="36695" y="4300"/>
                  <a:pt x="36659" y="4311"/>
                  <a:pt x="36623" y="4311"/>
                </a:cubicBezTo>
                <a:cubicBezTo>
                  <a:pt x="36588" y="4311"/>
                  <a:pt x="36552" y="4300"/>
                  <a:pt x="36528" y="4276"/>
                </a:cubicBezTo>
                <a:lnTo>
                  <a:pt x="36528" y="4102"/>
                </a:lnTo>
                <a:lnTo>
                  <a:pt x="36370" y="4102"/>
                </a:lnTo>
                <a:lnTo>
                  <a:pt x="36259" y="4181"/>
                </a:lnTo>
                <a:cubicBezTo>
                  <a:pt x="36249" y="4183"/>
                  <a:pt x="36239" y="4183"/>
                  <a:pt x="36230" y="4183"/>
                </a:cubicBezTo>
                <a:cubicBezTo>
                  <a:pt x="36154" y="4183"/>
                  <a:pt x="36110" y="4132"/>
                  <a:pt x="36053" y="4117"/>
                </a:cubicBezTo>
                <a:cubicBezTo>
                  <a:pt x="36011" y="4160"/>
                  <a:pt x="35955" y="4181"/>
                  <a:pt x="35899" y="4181"/>
                </a:cubicBezTo>
                <a:cubicBezTo>
                  <a:pt x="35870" y="4181"/>
                  <a:pt x="35842" y="4175"/>
                  <a:pt x="35816" y="4165"/>
                </a:cubicBezTo>
                <a:lnTo>
                  <a:pt x="35784" y="4086"/>
                </a:lnTo>
                <a:cubicBezTo>
                  <a:pt x="35816" y="4070"/>
                  <a:pt x="35848" y="4054"/>
                  <a:pt x="35879" y="4038"/>
                </a:cubicBezTo>
                <a:cubicBezTo>
                  <a:pt x="35943" y="4038"/>
                  <a:pt x="36006" y="4038"/>
                  <a:pt x="36006" y="3991"/>
                </a:cubicBezTo>
                <a:cubicBezTo>
                  <a:pt x="35974" y="3975"/>
                  <a:pt x="35943" y="3959"/>
                  <a:pt x="35911" y="3927"/>
                </a:cubicBezTo>
                <a:cubicBezTo>
                  <a:pt x="35932" y="3920"/>
                  <a:pt x="35948" y="3917"/>
                  <a:pt x="35960" y="3917"/>
                </a:cubicBezTo>
                <a:cubicBezTo>
                  <a:pt x="36000" y="3917"/>
                  <a:pt x="35994" y="3954"/>
                  <a:pt x="36006" y="3991"/>
                </a:cubicBezTo>
                <a:cubicBezTo>
                  <a:pt x="36069" y="4007"/>
                  <a:pt x="36133" y="4022"/>
                  <a:pt x="36196" y="4038"/>
                </a:cubicBezTo>
                <a:lnTo>
                  <a:pt x="36449" y="4038"/>
                </a:lnTo>
                <a:cubicBezTo>
                  <a:pt x="36497" y="4038"/>
                  <a:pt x="36544" y="4070"/>
                  <a:pt x="36528" y="4102"/>
                </a:cubicBezTo>
                <a:cubicBezTo>
                  <a:pt x="36537" y="4103"/>
                  <a:pt x="36545" y="4104"/>
                  <a:pt x="36552" y="4104"/>
                </a:cubicBezTo>
                <a:cubicBezTo>
                  <a:pt x="36630" y="4104"/>
                  <a:pt x="36668" y="4034"/>
                  <a:pt x="36798" y="3991"/>
                </a:cubicBezTo>
                <a:cubicBezTo>
                  <a:pt x="36608" y="3991"/>
                  <a:pt x="36449" y="3912"/>
                  <a:pt x="36323" y="3785"/>
                </a:cubicBezTo>
                <a:cubicBezTo>
                  <a:pt x="36338" y="3737"/>
                  <a:pt x="36275" y="3674"/>
                  <a:pt x="36354" y="3642"/>
                </a:cubicBezTo>
                <a:lnTo>
                  <a:pt x="36481" y="3642"/>
                </a:lnTo>
                <a:lnTo>
                  <a:pt x="36623" y="3437"/>
                </a:lnTo>
                <a:lnTo>
                  <a:pt x="36370" y="3437"/>
                </a:lnTo>
                <a:lnTo>
                  <a:pt x="36275" y="3389"/>
                </a:lnTo>
                <a:lnTo>
                  <a:pt x="36101" y="3452"/>
                </a:lnTo>
                <a:lnTo>
                  <a:pt x="35958" y="3389"/>
                </a:lnTo>
                <a:lnTo>
                  <a:pt x="35753" y="3452"/>
                </a:lnTo>
                <a:lnTo>
                  <a:pt x="35468" y="3247"/>
                </a:lnTo>
                <a:cubicBezTo>
                  <a:pt x="35441" y="3244"/>
                  <a:pt x="35416" y="3243"/>
                  <a:pt x="35391" y="3243"/>
                </a:cubicBezTo>
                <a:cubicBezTo>
                  <a:pt x="35342" y="3243"/>
                  <a:pt x="35295" y="3247"/>
                  <a:pt x="35252" y="3247"/>
                </a:cubicBezTo>
                <a:cubicBezTo>
                  <a:pt x="35187" y="3247"/>
                  <a:pt x="35127" y="3239"/>
                  <a:pt x="35072" y="3199"/>
                </a:cubicBezTo>
                <a:lnTo>
                  <a:pt x="35341" y="3120"/>
                </a:lnTo>
                <a:lnTo>
                  <a:pt x="35515" y="3183"/>
                </a:lnTo>
                <a:lnTo>
                  <a:pt x="35658" y="3104"/>
                </a:lnTo>
                <a:lnTo>
                  <a:pt x="35848" y="3104"/>
                </a:lnTo>
                <a:cubicBezTo>
                  <a:pt x="35895" y="3057"/>
                  <a:pt x="35943" y="2993"/>
                  <a:pt x="36006" y="2946"/>
                </a:cubicBezTo>
                <a:cubicBezTo>
                  <a:pt x="36053" y="2898"/>
                  <a:pt x="36180" y="2867"/>
                  <a:pt x="36085" y="2787"/>
                </a:cubicBezTo>
                <a:cubicBezTo>
                  <a:pt x="36040" y="2776"/>
                  <a:pt x="35997" y="2771"/>
                  <a:pt x="35956" y="2771"/>
                </a:cubicBezTo>
                <a:cubicBezTo>
                  <a:pt x="35880" y="2771"/>
                  <a:pt x="35808" y="2788"/>
                  <a:pt x="35737" y="2819"/>
                </a:cubicBezTo>
                <a:lnTo>
                  <a:pt x="35658" y="2772"/>
                </a:lnTo>
                <a:lnTo>
                  <a:pt x="35531" y="2835"/>
                </a:lnTo>
                <a:lnTo>
                  <a:pt x="34818" y="2835"/>
                </a:lnTo>
                <a:cubicBezTo>
                  <a:pt x="34818" y="2835"/>
                  <a:pt x="34803" y="2819"/>
                  <a:pt x="34787" y="2819"/>
                </a:cubicBezTo>
                <a:cubicBezTo>
                  <a:pt x="34723" y="2772"/>
                  <a:pt x="34597" y="2740"/>
                  <a:pt x="34692" y="2645"/>
                </a:cubicBezTo>
                <a:lnTo>
                  <a:pt x="34961" y="2613"/>
                </a:lnTo>
                <a:cubicBezTo>
                  <a:pt x="34961" y="2550"/>
                  <a:pt x="34993" y="2502"/>
                  <a:pt x="34929" y="2439"/>
                </a:cubicBezTo>
                <a:lnTo>
                  <a:pt x="34597" y="2423"/>
                </a:lnTo>
                <a:lnTo>
                  <a:pt x="34518" y="2376"/>
                </a:lnTo>
                <a:cubicBezTo>
                  <a:pt x="34467" y="2369"/>
                  <a:pt x="34416" y="2366"/>
                  <a:pt x="34364" y="2366"/>
                </a:cubicBezTo>
                <a:cubicBezTo>
                  <a:pt x="34272" y="2366"/>
                  <a:pt x="34177" y="2374"/>
                  <a:pt x="34079" y="2374"/>
                </a:cubicBezTo>
                <a:cubicBezTo>
                  <a:pt x="33990" y="2374"/>
                  <a:pt x="33899" y="2367"/>
                  <a:pt x="33805" y="2344"/>
                </a:cubicBezTo>
                <a:lnTo>
                  <a:pt x="34043" y="2265"/>
                </a:lnTo>
                <a:lnTo>
                  <a:pt x="34043" y="2186"/>
                </a:lnTo>
                <a:lnTo>
                  <a:pt x="34233" y="2122"/>
                </a:lnTo>
                <a:cubicBezTo>
                  <a:pt x="34248" y="2043"/>
                  <a:pt x="34138" y="2012"/>
                  <a:pt x="34074" y="1964"/>
                </a:cubicBezTo>
                <a:lnTo>
                  <a:pt x="33979" y="2027"/>
                </a:lnTo>
                <a:lnTo>
                  <a:pt x="33821" y="1948"/>
                </a:lnTo>
                <a:lnTo>
                  <a:pt x="33647" y="2027"/>
                </a:lnTo>
                <a:lnTo>
                  <a:pt x="33552" y="1964"/>
                </a:lnTo>
                <a:lnTo>
                  <a:pt x="33108" y="1964"/>
                </a:lnTo>
                <a:cubicBezTo>
                  <a:pt x="33061" y="1885"/>
                  <a:pt x="32934" y="1853"/>
                  <a:pt x="32903" y="1774"/>
                </a:cubicBezTo>
                <a:lnTo>
                  <a:pt x="33267" y="1742"/>
                </a:lnTo>
                <a:cubicBezTo>
                  <a:pt x="33077" y="1679"/>
                  <a:pt x="33108" y="1568"/>
                  <a:pt x="32998" y="1521"/>
                </a:cubicBezTo>
                <a:lnTo>
                  <a:pt x="33140" y="1426"/>
                </a:lnTo>
                <a:cubicBezTo>
                  <a:pt x="33235" y="1473"/>
                  <a:pt x="33314" y="1537"/>
                  <a:pt x="33362" y="1632"/>
                </a:cubicBezTo>
                <a:cubicBezTo>
                  <a:pt x="33393" y="1584"/>
                  <a:pt x="33409" y="1537"/>
                  <a:pt x="33441" y="1505"/>
                </a:cubicBezTo>
                <a:lnTo>
                  <a:pt x="33678" y="1473"/>
                </a:lnTo>
                <a:cubicBezTo>
                  <a:pt x="33773" y="1410"/>
                  <a:pt x="33884" y="1362"/>
                  <a:pt x="34011" y="1331"/>
                </a:cubicBezTo>
                <a:cubicBezTo>
                  <a:pt x="34028" y="1296"/>
                  <a:pt x="34066" y="1289"/>
                  <a:pt x="34110" y="1289"/>
                </a:cubicBezTo>
                <a:cubicBezTo>
                  <a:pt x="34144" y="1289"/>
                  <a:pt x="34182" y="1293"/>
                  <a:pt x="34217" y="1293"/>
                </a:cubicBezTo>
                <a:cubicBezTo>
                  <a:pt x="34263" y="1293"/>
                  <a:pt x="34305" y="1286"/>
                  <a:pt x="34328" y="1252"/>
                </a:cubicBezTo>
                <a:cubicBezTo>
                  <a:pt x="34288" y="1228"/>
                  <a:pt x="34248" y="1224"/>
                  <a:pt x="34209" y="1224"/>
                </a:cubicBezTo>
                <a:cubicBezTo>
                  <a:pt x="34189" y="1224"/>
                  <a:pt x="34169" y="1225"/>
                  <a:pt x="34149" y="1225"/>
                </a:cubicBezTo>
                <a:cubicBezTo>
                  <a:pt x="34130" y="1225"/>
                  <a:pt x="34110" y="1224"/>
                  <a:pt x="34090" y="1220"/>
                </a:cubicBezTo>
                <a:lnTo>
                  <a:pt x="33916" y="1125"/>
                </a:lnTo>
                <a:lnTo>
                  <a:pt x="33773" y="1315"/>
                </a:lnTo>
                <a:lnTo>
                  <a:pt x="33568" y="1236"/>
                </a:lnTo>
                <a:lnTo>
                  <a:pt x="33393" y="1315"/>
                </a:lnTo>
                <a:lnTo>
                  <a:pt x="33267" y="1236"/>
                </a:lnTo>
                <a:lnTo>
                  <a:pt x="33108" y="1315"/>
                </a:lnTo>
                <a:lnTo>
                  <a:pt x="32934" y="1236"/>
                </a:lnTo>
                <a:lnTo>
                  <a:pt x="32808" y="1299"/>
                </a:lnTo>
                <a:cubicBezTo>
                  <a:pt x="32744" y="1283"/>
                  <a:pt x="32681" y="1252"/>
                  <a:pt x="32602" y="1236"/>
                </a:cubicBezTo>
                <a:cubicBezTo>
                  <a:pt x="32581" y="1225"/>
                  <a:pt x="32556" y="1223"/>
                  <a:pt x="32531" y="1223"/>
                </a:cubicBezTo>
                <a:cubicBezTo>
                  <a:pt x="32518" y="1223"/>
                  <a:pt x="32505" y="1224"/>
                  <a:pt x="32493" y="1224"/>
                </a:cubicBezTo>
                <a:cubicBezTo>
                  <a:pt x="32455" y="1224"/>
                  <a:pt x="32420" y="1220"/>
                  <a:pt x="32396" y="1188"/>
                </a:cubicBezTo>
                <a:lnTo>
                  <a:pt x="32538" y="1093"/>
                </a:lnTo>
                <a:lnTo>
                  <a:pt x="32649" y="1172"/>
                </a:lnTo>
                <a:lnTo>
                  <a:pt x="32792" y="1141"/>
                </a:lnTo>
                <a:lnTo>
                  <a:pt x="32792" y="982"/>
                </a:lnTo>
                <a:cubicBezTo>
                  <a:pt x="32744" y="967"/>
                  <a:pt x="32681" y="903"/>
                  <a:pt x="32618" y="903"/>
                </a:cubicBezTo>
                <a:cubicBezTo>
                  <a:pt x="32523" y="887"/>
                  <a:pt x="32475" y="840"/>
                  <a:pt x="32396" y="824"/>
                </a:cubicBezTo>
                <a:cubicBezTo>
                  <a:pt x="32364" y="824"/>
                  <a:pt x="32325" y="832"/>
                  <a:pt x="32285" y="832"/>
                </a:cubicBezTo>
                <a:cubicBezTo>
                  <a:pt x="32245" y="832"/>
                  <a:pt x="32206" y="824"/>
                  <a:pt x="32174" y="792"/>
                </a:cubicBezTo>
                <a:cubicBezTo>
                  <a:pt x="32253" y="761"/>
                  <a:pt x="32269" y="713"/>
                  <a:pt x="32380" y="697"/>
                </a:cubicBezTo>
                <a:cubicBezTo>
                  <a:pt x="32388" y="695"/>
                  <a:pt x="32396" y="693"/>
                  <a:pt x="32404" y="693"/>
                </a:cubicBezTo>
                <a:cubicBezTo>
                  <a:pt x="32464" y="693"/>
                  <a:pt x="32515" y="766"/>
                  <a:pt x="32588" y="766"/>
                </a:cubicBezTo>
                <a:cubicBezTo>
                  <a:pt x="32615" y="766"/>
                  <a:pt x="32646" y="756"/>
                  <a:pt x="32681" y="729"/>
                </a:cubicBezTo>
                <a:cubicBezTo>
                  <a:pt x="32681" y="713"/>
                  <a:pt x="32697" y="697"/>
                  <a:pt x="32697" y="666"/>
                </a:cubicBezTo>
                <a:lnTo>
                  <a:pt x="32586" y="587"/>
                </a:lnTo>
                <a:lnTo>
                  <a:pt x="32697" y="523"/>
                </a:lnTo>
                <a:lnTo>
                  <a:pt x="32697" y="428"/>
                </a:lnTo>
                <a:cubicBezTo>
                  <a:pt x="32602" y="428"/>
                  <a:pt x="32586" y="365"/>
                  <a:pt x="32523" y="349"/>
                </a:cubicBezTo>
                <a:lnTo>
                  <a:pt x="32238" y="349"/>
                </a:lnTo>
                <a:cubicBezTo>
                  <a:pt x="32222" y="317"/>
                  <a:pt x="32158" y="270"/>
                  <a:pt x="32127" y="222"/>
                </a:cubicBezTo>
                <a:lnTo>
                  <a:pt x="31794" y="222"/>
                </a:lnTo>
                <a:lnTo>
                  <a:pt x="31683" y="286"/>
                </a:lnTo>
                <a:lnTo>
                  <a:pt x="31604" y="222"/>
                </a:lnTo>
                <a:cubicBezTo>
                  <a:pt x="31536" y="219"/>
                  <a:pt x="31469" y="218"/>
                  <a:pt x="31402" y="218"/>
                </a:cubicBezTo>
                <a:cubicBezTo>
                  <a:pt x="31283" y="218"/>
                  <a:pt x="31167" y="221"/>
                  <a:pt x="31054" y="221"/>
                </a:cubicBezTo>
                <a:cubicBezTo>
                  <a:pt x="30950" y="221"/>
                  <a:pt x="30849" y="218"/>
                  <a:pt x="30749" y="207"/>
                </a:cubicBezTo>
                <a:lnTo>
                  <a:pt x="30654" y="159"/>
                </a:lnTo>
                <a:lnTo>
                  <a:pt x="30575" y="207"/>
                </a:lnTo>
                <a:cubicBezTo>
                  <a:pt x="30543" y="217"/>
                  <a:pt x="30516" y="222"/>
                  <a:pt x="30494" y="222"/>
                </a:cubicBezTo>
                <a:cubicBezTo>
                  <a:pt x="30417" y="222"/>
                  <a:pt x="30390" y="171"/>
                  <a:pt x="30353" y="159"/>
                </a:cubicBezTo>
                <a:lnTo>
                  <a:pt x="30147" y="159"/>
                </a:lnTo>
                <a:lnTo>
                  <a:pt x="30037" y="222"/>
                </a:lnTo>
                <a:lnTo>
                  <a:pt x="29736" y="222"/>
                </a:lnTo>
                <a:lnTo>
                  <a:pt x="29625" y="159"/>
                </a:lnTo>
                <a:lnTo>
                  <a:pt x="29308" y="159"/>
                </a:lnTo>
                <a:lnTo>
                  <a:pt x="29213" y="222"/>
                </a:lnTo>
                <a:lnTo>
                  <a:pt x="29102" y="159"/>
                </a:lnTo>
                <a:lnTo>
                  <a:pt x="28928" y="159"/>
                </a:lnTo>
                <a:lnTo>
                  <a:pt x="28596" y="270"/>
                </a:lnTo>
                <a:lnTo>
                  <a:pt x="28184" y="143"/>
                </a:lnTo>
                <a:lnTo>
                  <a:pt x="27978" y="302"/>
                </a:lnTo>
                <a:cubicBezTo>
                  <a:pt x="27820" y="207"/>
                  <a:pt x="27630" y="159"/>
                  <a:pt x="27440" y="159"/>
                </a:cubicBezTo>
                <a:lnTo>
                  <a:pt x="27329" y="222"/>
                </a:lnTo>
                <a:lnTo>
                  <a:pt x="27044" y="222"/>
                </a:lnTo>
                <a:lnTo>
                  <a:pt x="26854" y="143"/>
                </a:lnTo>
                <a:lnTo>
                  <a:pt x="26727" y="222"/>
                </a:lnTo>
                <a:lnTo>
                  <a:pt x="26617" y="159"/>
                </a:lnTo>
                <a:lnTo>
                  <a:pt x="26411" y="159"/>
                </a:lnTo>
                <a:lnTo>
                  <a:pt x="26300" y="80"/>
                </a:lnTo>
                <a:lnTo>
                  <a:pt x="25793" y="80"/>
                </a:lnTo>
                <a:lnTo>
                  <a:pt x="25682" y="32"/>
                </a:lnTo>
                <a:lnTo>
                  <a:pt x="25572" y="80"/>
                </a:lnTo>
                <a:lnTo>
                  <a:pt x="25492" y="32"/>
                </a:lnTo>
                <a:lnTo>
                  <a:pt x="25255" y="32"/>
                </a:lnTo>
                <a:lnTo>
                  <a:pt x="25176" y="80"/>
                </a:lnTo>
                <a:lnTo>
                  <a:pt x="25065" y="17"/>
                </a:lnTo>
                <a:lnTo>
                  <a:pt x="24954" y="80"/>
                </a:lnTo>
                <a:cubicBezTo>
                  <a:pt x="24875" y="80"/>
                  <a:pt x="24812" y="48"/>
                  <a:pt x="24732" y="17"/>
                </a:cubicBezTo>
                <a:lnTo>
                  <a:pt x="24226" y="17"/>
                </a:lnTo>
                <a:lnTo>
                  <a:pt x="24131" y="80"/>
                </a:lnTo>
                <a:cubicBezTo>
                  <a:pt x="24093" y="93"/>
                  <a:pt x="24059" y="98"/>
                  <a:pt x="24029" y="98"/>
                </a:cubicBezTo>
                <a:cubicBezTo>
                  <a:pt x="23906" y="98"/>
                  <a:pt x="23833" y="17"/>
                  <a:pt x="23719" y="17"/>
                </a:cubicBezTo>
                <a:lnTo>
                  <a:pt x="23608" y="80"/>
                </a:lnTo>
                <a:lnTo>
                  <a:pt x="21977" y="80"/>
                </a:lnTo>
                <a:lnTo>
                  <a:pt x="2181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6"/>
          <p:cNvSpPr/>
          <p:nvPr/>
        </p:nvSpPr>
        <p:spPr>
          <a:xfrm flipH="1">
            <a:off x="844433" y="4701800"/>
            <a:ext cx="10753864" cy="1531624"/>
          </a:xfrm>
          <a:custGeom>
            <a:avLst/>
            <a:gdLst/>
            <a:ahLst/>
            <a:cxnLst/>
            <a:rect l="l" t="t" r="r" b="b"/>
            <a:pathLst>
              <a:path w="37970" h="10008" extrusionOk="0">
                <a:moveTo>
                  <a:pt x="9991" y="682"/>
                </a:moveTo>
                <a:cubicBezTo>
                  <a:pt x="10023" y="682"/>
                  <a:pt x="10039" y="682"/>
                  <a:pt x="10070" y="697"/>
                </a:cubicBezTo>
                <a:lnTo>
                  <a:pt x="10023" y="713"/>
                </a:lnTo>
                <a:lnTo>
                  <a:pt x="9960" y="697"/>
                </a:lnTo>
                <a:cubicBezTo>
                  <a:pt x="9975" y="697"/>
                  <a:pt x="9991" y="682"/>
                  <a:pt x="9991" y="682"/>
                </a:cubicBezTo>
                <a:close/>
                <a:moveTo>
                  <a:pt x="18747" y="618"/>
                </a:moveTo>
                <a:cubicBezTo>
                  <a:pt x="18747" y="618"/>
                  <a:pt x="18779" y="634"/>
                  <a:pt x="18779" y="634"/>
                </a:cubicBezTo>
                <a:cubicBezTo>
                  <a:pt x="18779" y="666"/>
                  <a:pt x="18763" y="697"/>
                  <a:pt x="18763" y="729"/>
                </a:cubicBezTo>
                <a:lnTo>
                  <a:pt x="18700" y="729"/>
                </a:lnTo>
                <a:cubicBezTo>
                  <a:pt x="18684" y="697"/>
                  <a:pt x="18684" y="666"/>
                  <a:pt x="18684" y="634"/>
                </a:cubicBezTo>
                <a:cubicBezTo>
                  <a:pt x="18684" y="634"/>
                  <a:pt x="18731" y="618"/>
                  <a:pt x="18747" y="618"/>
                </a:cubicBezTo>
                <a:close/>
                <a:moveTo>
                  <a:pt x="28263" y="729"/>
                </a:moveTo>
                <a:cubicBezTo>
                  <a:pt x="28295" y="745"/>
                  <a:pt x="28311" y="745"/>
                  <a:pt x="28342" y="761"/>
                </a:cubicBezTo>
                <a:lnTo>
                  <a:pt x="28295" y="777"/>
                </a:lnTo>
                <a:lnTo>
                  <a:pt x="28232" y="761"/>
                </a:lnTo>
                <a:cubicBezTo>
                  <a:pt x="28247" y="745"/>
                  <a:pt x="28263" y="729"/>
                  <a:pt x="28263" y="729"/>
                </a:cubicBezTo>
                <a:close/>
                <a:moveTo>
                  <a:pt x="16341" y="587"/>
                </a:moveTo>
                <a:lnTo>
                  <a:pt x="16436" y="650"/>
                </a:lnTo>
                <a:lnTo>
                  <a:pt x="16974" y="650"/>
                </a:lnTo>
                <a:lnTo>
                  <a:pt x="17021" y="729"/>
                </a:lnTo>
                <a:cubicBezTo>
                  <a:pt x="17053" y="729"/>
                  <a:pt x="17085" y="745"/>
                  <a:pt x="17116" y="761"/>
                </a:cubicBezTo>
                <a:cubicBezTo>
                  <a:pt x="17089" y="775"/>
                  <a:pt x="17069" y="780"/>
                  <a:pt x="17055" y="780"/>
                </a:cubicBezTo>
                <a:cubicBezTo>
                  <a:pt x="17020" y="780"/>
                  <a:pt x="17017" y="747"/>
                  <a:pt x="17006" y="713"/>
                </a:cubicBezTo>
                <a:cubicBezTo>
                  <a:pt x="16736" y="729"/>
                  <a:pt x="16467" y="729"/>
                  <a:pt x="16087" y="729"/>
                </a:cubicBezTo>
                <a:lnTo>
                  <a:pt x="16341" y="587"/>
                </a:lnTo>
                <a:close/>
                <a:moveTo>
                  <a:pt x="12525" y="745"/>
                </a:moveTo>
                <a:cubicBezTo>
                  <a:pt x="12525" y="745"/>
                  <a:pt x="12540" y="761"/>
                  <a:pt x="12556" y="761"/>
                </a:cubicBezTo>
                <a:cubicBezTo>
                  <a:pt x="12540" y="777"/>
                  <a:pt x="12509" y="777"/>
                  <a:pt x="12493" y="792"/>
                </a:cubicBezTo>
                <a:cubicBezTo>
                  <a:pt x="12477" y="792"/>
                  <a:pt x="12461" y="761"/>
                  <a:pt x="12445" y="761"/>
                </a:cubicBezTo>
                <a:cubicBezTo>
                  <a:pt x="12477" y="761"/>
                  <a:pt x="12493" y="745"/>
                  <a:pt x="12525" y="745"/>
                </a:cubicBezTo>
                <a:close/>
                <a:moveTo>
                  <a:pt x="15802" y="587"/>
                </a:moveTo>
                <a:cubicBezTo>
                  <a:pt x="15866" y="650"/>
                  <a:pt x="15913" y="713"/>
                  <a:pt x="15961" y="777"/>
                </a:cubicBezTo>
                <a:cubicBezTo>
                  <a:pt x="15945" y="777"/>
                  <a:pt x="15929" y="792"/>
                  <a:pt x="15913" y="792"/>
                </a:cubicBezTo>
                <a:lnTo>
                  <a:pt x="15470" y="792"/>
                </a:lnTo>
                <a:cubicBezTo>
                  <a:pt x="15438" y="792"/>
                  <a:pt x="15406" y="777"/>
                  <a:pt x="15375" y="777"/>
                </a:cubicBezTo>
                <a:lnTo>
                  <a:pt x="15359" y="777"/>
                </a:lnTo>
                <a:cubicBezTo>
                  <a:pt x="15351" y="737"/>
                  <a:pt x="15375" y="729"/>
                  <a:pt x="15406" y="729"/>
                </a:cubicBezTo>
                <a:cubicBezTo>
                  <a:pt x="15427" y="729"/>
                  <a:pt x="15452" y="733"/>
                  <a:pt x="15473" y="733"/>
                </a:cubicBezTo>
                <a:cubicBezTo>
                  <a:pt x="15484" y="733"/>
                  <a:pt x="15493" y="732"/>
                  <a:pt x="15501" y="729"/>
                </a:cubicBezTo>
                <a:lnTo>
                  <a:pt x="15691" y="587"/>
                </a:lnTo>
                <a:close/>
                <a:moveTo>
                  <a:pt x="19681" y="602"/>
                </a:moveTo>
                <a:lnTo>
                  <a:pt x="19713" y="697"/>
                </a:lnTo>
                <a:cubicBezTo>
                  <a:pt x="19634" y="729"/>
                  <a:pt x="19602" y="792"/>
                  <a:pt x="19523" y="792"/>
                </a:cubicBezTo>
                <a:cubicBezTo>
                  <a:pt x="19460" y="745"/>
                  <a:pt x="19523" y="682"/>
                  <a:pt x="19460" y="602"/>
                </a:cubicBezTo>
                <a:close/>
                <a:moveTo>
                  <a:pt x="27971" y="710"/>
                </a:moveTo>
                <a:cubicBezTo>
                  <a:pt x="27973" y="710"/>
                  <a:pt x="27976" y="711"/>
                  <a:pt x="27978" y="713"/>
                </a:cubicBezTo>
                <a:cubicBezTo>
                  <a:pt x="27978" y="745"/>
                  <a:pt x="27994" y="745"/>
                  <a:pt x="28010" y="761"/>
                </a:cubicBezTo>
                <a:lnTo>
                  <a:pt x="27978" y="792"/>
                </a:lnTo>
                <a:cubicBezTo>
                  <a:pt x="27962" y="777"/>
                  <a:pt x="27947" y="761"/>
                  <a:pt x="27947" y="745"/>
                </a:cubicBezTo>
                <a:cubicBezTo>
                  <a:pt x="27933" y="745"/>
                  <a:pt x="27954" y="710"/>
                  <a:pt x="27971" y="710"/>
                </a:cubicBezTo>
                <a:close/>
                <a:moveTo>
                  <a:pt x="17892" y="602"/>
                </a:moveTo>
                <a:cubicBezTo>
                  <a:pt x="17924" y="682"/>
                  <a:pt x="17940" y="729"/>
                  <a:pt x="17940" y="761"/>
                </a:cubicBezTo>
                <a:cubicBezTo>
                  <a:pt x="17914" y="787"/>
                  <a:pt x="17878" y="799"/>
                  <a:pt x="17840" y="799"/>
                </a:cubicBezTo>
                <a:cubicBezTo>
                  <a:pt x="17810" y="799"/>
                  <a:pt x="17778" y="791"/>
                  <a:pt x="17750" y="777"/>
                </a:cubicBezTo>
                <a:cubicBezTo>
                  <a:pt x="17750" y="713"/>
                  <a:pt x="17861" y="697"/>
                  <a:pt x="17892" y="602"/>
                </a:cubicBezTo>
                <a:close/>
                <a:moveTo>
                  <a:pt x="29831" y="682"/>
                </a:moveTo>
                <a:cubicBezTo>
                  <a:pt x="29910" y="713"/>
                  <a:pt x="29910" y="761"/>
                  <a:pt x="29831" y="808"/>
                </a:cubicBezTo>
                <a:cubicBezTo>
                  <a:pt x="29752" y="761"/>
                  <a:pt x="29752" y="713"/>
                  <a:pt x="29831" y="682"/>
                </a:cubicBezTo>
                <a:close/>
                <a:moveTo>
                  <a:pt x="19032" y="792"/>
                </a:moveTo>
                <a:lnTo>
                  <a:pt x="19096" y="824"/>
                </a:lnTo>
                <a:cubicBezTo>
                  <a:pt x="19080" y="824"/>
                  <a:pt x="19064" y="840"/>
                  <a:pt x="19064" y="840"/>
                </a:cubicBezTo>
                <a:cubicBezTo>
                  <a:pt x="19032" y="840"/>
                  <a:pt x="19016" y="824"/>
                  <a:pt x="18985" y="824"/>
                </a:cubicBezTo>
                <a:lnTo>
                  <a:pt x="19032" y="792"/>
                </a:lnTo>
                <a:close/>
                <a:moveTo>
                  <a:pt x="9807" y="744"/>
                </a:moveTo>
                <a:cubicBezTo>
                  <a:pt x="9844" y="744"/>
                  <a:pt x="9841" y="788"/>
                  <a:pt x="9865" y="824"/>
                </a:cubicBezTo>
                <a:cubicBezTo>
                  <a:pt x="9896" y="824"/>
                  <a:pt x="9928" y="824"/>
                  <a:pt x="9944" y="840"/>
                </a:cubicBezTo>
                <a:cubicBezTo>
                  <a:pt x="9916" y="854"/>
                  <a:pt x="9898" y="860"/>
                  <a:pt x="9885" y="860"/>
                </a:cubicBezTo>
                <a:cubicBezTo>
                  <a:pt x="9854" y="860"/>
                  <a:pt x="9855" y="826"/>
                  <a:pt x="9833" y="792"/>
                </a:cubicBezTo>
                <a:cubicBezTo>
                  <a:pt x="9817" y="792"/>
                  <a:pt x="9785" y="777"/>
                  <a:pt x="9754" y="761"/>
                </a:cubicBezTo>
                <a:cubicBezTo>
                  <a:pt x="9777" y="749"/>
                  <a:pt x="9794" y="744"/>
                  <a:pt x="9807" y="744"/>
                </a:cubicBezTo>
                <a:close/>
                <a:moveTo>
                  <a:pt x="19871" y="745"/>
                </a:moveTo>
                <a:cubicBezTo>
                  <a:pt x="19951" y="777"/>
                  <a:pt x="19951" y="824"/>
                  <a:pt x="19871" y="872"/>
                </a:cubicBezTo>
                <a:cubicBezTo>
                  <a:pt x="19792" y="824"/>
                  <a:pt x="19792" y="777"/>
                  <a:pt x="19871" y="745"/>
                </a:cubicBezTo>
                <a:close/>
                <a:moveTo>
                  <a:pt x="10705" y="791"/>
                </a:moveTo>
                <a:cubicBezTo>
                  <a:pt x="10756" y="791"/>
                  <a:pt x="10808" y="796"/>
                  <a:pt x="10862" y="808"/>
                </a:cubicBezTo>
                <a:cubicBezTo>
                  <a:pt x="10862" y="824"/>
                  <a:pt x="10878" y="856"/>
                  <a:pt x="10878" y="903"/>
                </a:cubicBezTo>
                <a:cubicBezTo>
                  <a:pt x="10815" y="919"/>
                  <a:pt x="10743" y="927"/>
                  <a:pt x="10672" y="927"/>
                </a:cubicBezTo>
                <a:cubicBezTo>
                  <a:pt x="10601" y="927"/>
                  <a:pt x="10530" y="919"/>
                  <a:pt x="10466" y="903"/>
                </a:cubicBezTo>
                <a:lnTo>
                  <a:pt x="10466" y="824"/>
                </a:lnTo>
                <a:cubicBezTo>
                  <a:pt x="10545" y="804"/>
                  <a:pt x="10623" y="791"/>
                  <a:pt x="10705" y="791"/>
                </a:cubicBezTo>
                <a:close/>
                <a:moveTo>
                  <a:pt x="8772" y="872"/>
                </a:moveTo>
                <a:cubicBezTo>
                  <a:pt x="8772" y="887"/>
                  <a:pt x="8788" y="903"/>
                  <a:pt x="8804" y="919"/>
                </a:cubicBezTo>
                <a:cubicBezTo>
                  <a:pt x="8804" y="919"/>
                  <a:pt x="8772" y="935"/>
                  <a:pt x="8772" y="935"/>
                </a:cubicBezTo>
                <a:cubicBezTo>
                  <a:pt x="8756" y="919"/>
                  <a:pt x="8740" y="903"/>
                  <a:pt x="8725" y="887"/>
                </a:cubicBezTo>
                <a:cubicBezTo>
                  <a:pt x="8725" y="887"/>
                  <a:pt x="8756" y="872"/>
                  <a:pt x="8772" y="872"/>
                </a:cubicBezTo>
                <a:close/>
                <a:moveTo>
                  <a:pt x="7014" y="951"/>
                </a:moveTo>
                <a:cubicBezTo>
                  <a:pt x="7030" y="951"/>
                  <a:pt x="7046" y="967"/>
                  <a:pt x="7046" y="967"/>
                </a:cubicBezTo>
                <a:cubicBezTo>
                  <a:pt x="7030" y="982"/>
                  <a:pt x="6999" y="982"/>
                  <a:pt x="6983" y="998"/>
                </a:cubicBezTo>
                <a:cubicBezTo>
                  <a:pt x="6967" y="998"/>
                  <a:pt x="6951" y="967"/>
                  <a:pt x="6951" y="967"/>
                </a:cubicBezTo>
                <a:cubicBezTo>
                  <a:pt x="6967" y="967"/>
                  <a:pt x="6999" y="951"/>
                  <a:pt x="7014" y="951"/>
                </a:cubicBezTo>
                <a:close/>
                <a:moveTo>
                  <a:pt x="9595" y="872"/>
                </a:moveTo>
                <a:cubicBezTo>
                  <a:pt x="9675" y="919"/>
                  <a:pt x="9675" y="967"/>
                  <a:pt x="9595" y="1014"/>
                </a:cubicBezTo>
                <a:cubicBezTo>
                  <a:pt x="9516" y="967"/>
                  <a:pt x="9516" y="919"/>
                  <a:pt x="9595" y="872"/>
                </a:cubicBezTo>
                <a:close/>
                <a:moveTo>
                  <a:pt x="21217" y="998"/>
                </a:moveTo>
                <a:cubicBezTo>
                  <a:pt x="21233" y="1014"/>
                  <a:pt x="21249" y="1030"/>
                  <a:pt x="21265" y="1046"/>
                </a:cubicBezTo>
                <a:lnTo>
                  <a:pt x="21217" y="1077"/>
                </a:lnTo>
                <a:cubicBezTo>
                  <a:pt x="21201" y="1062"/>
                  <a:pt x="21201" y="1046"/>
                  <a:pt x="21186" y="1030"/>
                </a:cubicBezTo>
                <a:cubicBezTo>
                  <a:pt x="21186" y="1030"/>
                  <a:pt x="21201" y="998"/>
                  <a:pt x="21217" y="998"/>
                </a:cubicBezTo>
                <a:close/>
                <a:moveTo>
                  <a:pt x="32111" y="998"/>
                </a:moveTo>
                <a:lnTo>
                  <a:pt x="32158" y="1046"/>
                </a:lnTo>
                <a:lnTo>
                  <a:pt x="32111" y="1077"/>
                </a:lnTo>
                <a:cubicBezTo>
                  <a:pt x="32111" y="1062"/>
                  <a:pt x="32095" y="1046"/>
                  <a:pt x="32079" y="1030"/>
                </a:cubicBezTo>
                <a:cubicBezTo>
                  <a:pt x="32079" y="1030"/>
                  <a:pt x="32111" y="998"/>
                  <a:pt x="32111" y="998"/>
                </a:cubicBezTo>
                <a:close/>
                <a:moveTo>
                  <a:pt x="16918" y="1073"/>
                </a:moveTo>
                <a:cubicBezTo>
                  <a:pt x="16954" y="1073"/>
                  <a:pt x="16990" y="1085"/>
                  <a:pt x="17021" y="1109"/>
                </a:cubicBezTo>
                <a:cubicBezTo>
                  <a:pt x="16990" y="1133"/>
                  <a:pt x="16954" y="1145"/>
                  <a:pt x="16918" y="1145"/>
                </a:cubicBezTo>
                <a:cubicBezTo>
                  <a:pt x="16883" y="1145"/>
                  <a:pt x="16847" y="1133"/>
                  <a:pt x="16816" y="1109"/>
                </a:cubicBezTo>
                <a:cubicBezTo>
                  <a:pt x="16847" y="1085"/>
                  <a:pt x="16883" y="1073"/>
                  <a:pt x="16918" y="1073"/>
                </a:cubicBezTo>
                <a:close/>
                <a:moveTo>
                  <a:pt x="6603" y="1077"/>
                </a:moveTo>
                <a:lnTo>
                  <a:pt x="6682" y="1109"/>
                </a:lnTo>
                <a:cubicBezTo>
                  <a:pt x="6769" y="1103"/>
                  <a:pt x="6824" y="1100"/>
                  <a:pt x="6861" y="1100"/>
                </a:cubicBezTo>
                <a:cubicBezTo>
                  <a:pt x="6924" y="1100"/>
                  <a:pt x="6931" y="1111"/>
                  <a:pt x="6951" y="1141"/>
                </a:cubicBezTo>
                <a:cubicBezTo>
                  <a:pt x="6935" y="1188"/>
                  <a:pt x="6840" y="1220"/>
                  <a:pt x="6793" y="1267"/>
                </a:cubicBezTo>
                <a:lnTo>
                  <a:pt x="6381" y="1267"/>
                </a:lnTo>
                <a:cubicBezTo>
                  <a:pt x="6365" y="1267"/>
                  <a:pt x="6365" y="1252"/>
                  <a:pt x="6365" y="1252"/>
                </a:cubicBezTo>
                <a:lnTo>
                  <a:pt x="6603" y="1077"/>
                </a:lnTo>
                <a:close/>
                <a:moveTo>
                  <a:pt x="7229" y="858"/>
                </a:moveTo>
                <a:cubicBezTo>
                  <a:pt x="7263" y="858"/>
                  <a:pt x="7311" y="877"/>
                  <a:pt x="7395" y="919"/>
                </a:cubicBezTo>
                <a:cubicBezTo>
                  <a:pt x="7421" y="927"/>
                  <a:pt x="7450" y="929"/>
                  <a:pt x="7480" y="929"/>
                </a:cubicBezTo>
                <a:cubicBezTo>
                  <a:pt x="7522" y="929"/>
                  <a:pt x="7567" y="925"/>
                  <a:pt x="7613" y="925"/>
                </a:cubicBezTo>
                <a:cubicBezTo>
                  <a:pt x="7674" y="925"/>
                  <a:pt x="7735" y="932"/>
                  <a:pt x="7790" y="967"/>
                </a:cubicBezTo>
                <a:lnTo>
                  <a:pt x="7474" y="1093"/>
                </a:lnTo>
                <a:cubicBezTo>
                  <a:pt x="7474" y="1141"/>
                  <a:pt x="7458" y="1204"/>
                  <a:pt x="7426" y="1267"/>
                </a:cubicBezTo>
                <a:cubicBezTo>
                  <a:pt x="7284" y="1188"/>
                  <a:pt x="7410" y="1093"/>
                  <a:pt x="7347" y="1014"/>
                </a:cubicBezTo>
                <a:lnTo>
                  <a:pt x="7157" y="903"/>
                </a:lnTo>
                <a:cubicBezTo>
                  <a:pt x="7179" y="873"/>
                  <a:pt x="7198" y="858"/>
                  <a:pt x="7229" y="858"/>
                </a:cubicBezTo>
                <a:close/>
                <a:moveTo>
                  <a:pt x="5067" y="1331"/>
                </a:moveTo>
                <a:cubicBezTo>
                  <a:pt x="5083" y="1378"/>
                  <a:pt x="5083" y="1410"/>
                  <a:pt x="5083" y="1457"/>
                </a:cubicBezTo>
                <a:lnTo>
                  <a:pt x="4893" y="1457"/>
                </a:lnTo>
                <a:cubicBezTo>
                  <a:pt x="4893" y="1394"/>
                  <a:pt x="4956" y="1362"/>
                  <a:pt x="5067" y="1331"/>
                </a:cubicBezTo>
                <a:close/>
                <a:moveTo>
                  <a:pt x="4874" y="1461"/>
                </a:moveTo>
                <a:lnTo>
                  <a:pt x="4874" y="1461"/>
                </a:lnTo>
                <a:cubicBezTo>
                  <a:pt x="4844" y="1490"/>
                  <a:pt x="4829" y="1505"/>
                  <a:pt x="4814" y="1521"/>
                </a:cubicBezTo>
                <a:cubicBezTo>
                  <a:pt x="4741" y="1463"/>
                  <a:pt x="4802" y="1471"/>
                  <a:pt x="4874" y="1461"/>
                </a:cubicBezTo>
                <a:close/>
                <a:moveTo>
                  <a:pt x="7648" y="1394"/>
                </a:moveTo>
                <a:lnTo>
                  <a:pt x="7648" y="1521"/>
                </a:lnTo>
                <a:lnTo>
                  <a:pt x="7490" y="1537"/>
                </a:lnTo>
                <a:cubicBezTo>
                  <a:pt x="7474" y="1505"/>
                  <a:pt x="7458" y="1457"/>
                  <a:pt x="7458" y="1410"/>
                </a:cubicBezTo>
                <a:lnTo>
                  <a:pt x="7648" y="1394"/>
                </a:lnTo>
                <a:close/>
                <a:moveTo>
                  <a:pt x="3499" y="1679"/>
                </a:moveTo>
                <a:cubicBezTo>
                  <a:pt x="3499" y="1679"/>
                  <a:pt x="3515" y="1711"/>
                  <a:pt x="3531" y="1711"/>
                </a:cubicBezTo>
                <a:cubicBezTo>
                  <a:pt x="3499" y="1711"/>
                  <a:pt x="3484" y="1727"/>
                  <a:pt x="3452" y="1727"/>
                </a:cubicBezTo>
                <a:cubicBezTo>
                  <a:pt x="3452" y="1727"/>
                  <a:pt x="3420" y="1711"/>
                  <a:pt x="3420" y="1711"/>
                </a:cubicBezTo>
                <a:cubicBezTo>
                  <a:pt x="3452" y="1695"/>
                  <a:pt x="3468" y="1695"/>
                  <a:pt x="3499" y="1679"/>
                </a:cubicBezTo>
                <a:close/>
                <a:moveTo>
                  <a:pt x="5225" y="1457"/>
                </a:moveTo>
                <a:cubicBezTo>
                  <a:pt x="5320" y="1521"/>
                  <a:pt x="5241" y="1584"/>
                  <a:pt x="5273" y="1616"/>
                </a:cubicBezTo>
                <a:lnTo>
                  <a:pt x="5114" y="1806"/>
                </a:lnTo>
                <a:lnTo>
                  <a:pt x="4893" y="1632"/>
                </a:lnTo>
                <a:cubicBezTo>
                  <a:pt x="4940" y="1616"/>
                  <a:pt x="5004" y="1600"/>
                  <a:pt x="5051" y="1568"/>
                </a:cubicBezTo>
                <a:cubicBezTo>
                  <a:pt x="5114" y="1537"/>
                  <a:pt x="5162" y="1505"/>
                  <a:pt x="5225" y="1457"/>
                </a:cubicBezTo>
                <a:close/>
                <a:moveTo>
                  <a:pt x="13152" y="1754"/>
                </a:moveTo>
                <a:cubicBezTo>
                  <a:pt x="13164" y="1754"/>
                  <a:pt x="13174" y="1774"/>
                  <a:pt x="13174" y="1774"/>
                </a:cubicBezTo>
                <a:cubicBezTo>
                  <a:pt x="13174" y="1806"/>
                  <a:pt x="13174" y="1837"/>
                  <a:pt x="13158" y="1869"/>
                </a:cubicBezTo>
                <a:lnTo>
                  <a:pt x="13095" y="1869"/>
                </a:lnTo>
                <a:cubicBezTo>
                  <a:pt x="13079" y="1837"/>
                  <a:pt x="13079" y="1806"/>
                  <a:pt x="13079" y="1774"/>
                </a:cubicBezTo>
                <a:cubicBezTo>
                  <a:pt x="13079" y="1758"/>
                  <a:pt x="13142" y="1758"/>
                  <a:pt x="13142" y="1758"/>
                </a:cubicBezTo>
                <a:cubicBezTo>
                  <a:pt x="13145" y="1755"/>
                  <a:pt x="13148" y="1754"/>
                  <a:pt x="13152" y="1754"/>
                </a:cubicBezTo>
                <a:close/>
                <a:moveTo>
                  <a:pt x="11614" y="1802"/>
                </a:moveTo>
                <a:cubicBezTo>
                  <a:pt x="11650" y="1802"/>
                  <a:pt x="11685" y="1814"/>
                  <a:pt x="11717" y="1837"/>
                </a:cubicBezTo>
                <a:cubicBezTo>
                  <a:pt x="11685" y="1861"/>
                  <a:pt x="11650" y="1873"/>
                  <a:pt x="11614" y="1873"/>
                </a:cubicBezTo>
                <a:cubicBezTo>
                  <a:pt x="11579" y="1873"/>
                  <a:pt x="11543" y="1861"/>
                  <a:pt x="11511" y="1837"/>
                </a:cubicBezTo>
                <a:cubicBezTo>
                  <a:pt x="11543" y="1814"/>
                  <a:pt x="11579" y="1802"/>
                  <a:pt x="11614" y="1802"/>
                </a:cubicBezTo>
                <a:close/>
                <a:moveTo>
                  <a:pt x="11590" y="1948"/>
                </a:moveTo>
                <a:lnTo>
                  <a:pt x="11622" y="1964"/>
                </a:lnTo>
                <a:cubicBezTo>
                  <a:pt x="11606" y="1980"/>
                  <a:pt x="11575" y="1996"/>
                  <a:pt x="11559" y="1996"/>
                </a:cubicBezTo>
                <a:cubicBezTo>
                  <a:pt x="11543" y="1996"/>
                  <a:pt x="11527" y="1964"/>
                  <a:pt x="11527" y="1964"/>
                </a:cubicBezTo>
                <a:lnTo>
                  <a:pt x="11590" y="1948"/>
                </a:lnTo>
                <a:close/>
                <a:moveTo>
                  <a:pt x="4592" y="1869"/>
                </a:moveTo>
                <a:cubicBezTo>
                  <a:pt x="4750" y="1980"/>
                  <a:pt x="4529" y="1996"/>
                  <a:pt x="4513" y="2075"/>
                </a:cubicBezTo>
                <a:cubicBezTo>
                  <a:pt x="4418" y="2075"/>
                  <a:pt x="4323" y="2075"/>
                  <a:pt x="4244" y="2043"/>
                </a:cubicBezTo>
                <a:lnTo>
                  <a:pt x="4418" y="1980"/>
                </a:lnTo>
                <a:lnTo>
                  <a:pt x="4362" y="1896"/>
                </a:lnTo>
                <a:lnTo>
                  <a:pt x="4362" y="1896"/>
                </a:lnTo>
                <a:cubicBezTo>
                  <a:pt x="4399" y="1876"/>
                  <a:pt x="4436" y="1873"/>
                  <a:pt x="4473" y="1873"/>
                </a:cubicBezTo>
                <a:cubicBezTo>
                  <a:pt x="4493" y="1873"/>
                  <a:pt x="4513" y="1874"/>
                  <a:pt x="4533" y="1874"/>
                </a:cubicBezTo>
                <a:cubicBezTo>
                  <a:pt x="4552" y="1874"/>
                  <a:pt x="4572" y="1873"/>
                  <a:pt x="4592" y="1869"/>
                </a:cubicBezTo>
                <a:close/>
                <a:moveTo>
                  <a:pt x="9595" y="2012"/>
                </a:moveTo>
                <a:cubicBezTo>
                  <a:pt x="9611" y="2012"/>
                  <a:pt x="9627" y="2043"/>
                  <a:pt x="9627" y="2043"/>
                </a:cubicBezTo>
                <a:cubicBezTo>
                  <a:pt x="9627" y="2059"/>
                  <a:pt x="9611" y="2075"/>
                  <a:pt x="9595" y="2075"/>
                </a:cubicBezTo>
                <a:lnTo>
                  <a:pt x="9453" y="2059"/>
                </a:lnTo>
                <a:lnTo>
                  <a:pt x="9453" y="2027"/>
                </a:lnTo>
                <a:lnTo>
                  <a:pt x="9453" y="2012"/>
                </a:lnTo>
                <a:close/>
                <a:moveTo>
                  <a:pt x="3069" y="1962"/>
                </a:moveTo>
                <a:cubicBezTo>
                  <a:pt x="3094" y="1962"/>
                  <a:pt x="3107" y="1964"/>
                  <a:pt x="3119" y="1964"/>
                </a:cubicBezTo>
                <a:cubicBezTo>
                  <a:pt x="3040" y="2012"/>
                  <a:pt x="3024" y="2075"/>
                  <a:pt x="2977" y="2138"/>
                </a:cubicBezTo>
                <a:cubicBezTo>
                  <a:pt x="2942" y="2144"/>
                  <a:pt x="2907" y="2148"/>
                  <a:pt x="2873" y="2148"/>
                </a:cubicBezTo>
                <a:cubicBezTo>
                  <a:pt x="2812" y="2148"/>
                  <a:pt x="2752" y="2137"/>
                  <a:pt x="2692" y="2107"/>
                </a:cubicBezTo>
                <a:cubicBezTo>
                  <a:pt x="2708" y="2059"/>
                  <a:pt x="2803" y="2059"/>
                  <a:pt x="2834" y="2027"/>
                </a:cubicBezTo>
                <a:cubicBezTo>
                  <a:pt x="2842" y="2012"/>
                  <a:pt x="2861" y="1997"/>
                  <a:pt x="2869" y="1988"/>
                </a:cubicBezTo>
                <a:lnTo>
                  <a:pt x="2869" y="1988"/>
                </a:lnTo>
                <a:cubicBezTo>
                  <a:pt x="2979" y="1966"/>
                  <a:pt x="3035" y="1962"/>
                  <a:pt x="3069" y="1962"/>
                </a:cubicBezTo>
                <a:close/>
                <a:moveTo>
                  <a:pt x="2534" y="2344"/>
                </a:moveTo>
                <a:lnTo>
                  <a:pt x="2534" y="2344"/>
                </a:lnTo>
                <a:cubicBezTo>
                  <a:pt x="2613" y="2392"/>
                  <a:pt x="2581" y="2439"/>
                  <a:pt x="2565" y="2471"/>
                </a:cubicBezTo>
                <a:cubicBezTo>
                  <a:pt x="2439" y="2439"/>
                  <a:pt x="2470" y="2407"/>
                  <a:pt x="2534" y="2344"/>
                </a:cubicBezTo>
                <a:close/>
                <a:moveTo>
                  <a:pt x="1916" y="2740"/>
                </a:moveTo>
                <a:lnTo>
                  <a:pt x="1948" y="2787"/>
                </a:lnTo>
                <a:lnTo>
                  <a:pt x="1916" y="2819"/>
                </a:lnTo>
                <a:cubicBezTo>
                  <a:pt x="1900" y="2803"/>
                  <a:pt x="1900" y="2787"/>
                  <a:pt x="1884" y="2772"/>
                </a:cubicBezTo>
                <a:cubicBezTo>
                  <a:pt x="1884" y="2756"/>
                  <a:pt x="1900" y="2740"/>
                  <a:pt x="1916" y="2740"/>
                </a:cubicBezTo>
                <a:close/>
                <a:moveTo>
                  <a:pt x="2122" y="3421"/>
                </a:moveTo>
                <a:cubicBezTo>
                  <a:pt x="2138" y="3421"/>
                  <a:pt x="2154" y="3437"/>
                  <a:pt x="2154" y="3452"/>
                </a:cubicBezTo>
                <a:cubicBezTo>
                  <a:pt x="2154" y="3468"/>
                  <a:pt x="2138" y="3484"/>
                  <a:pt x="2122" y="3484"/>
                </a:cubicBezTo>
                <a:lnTo>
                  <a:pt x="2090" y="3437"/>
                </a:lnTo>
                <a:lnTo>
                  <a:pt x="2122" y="3421"/>
                </a:lnTo>
                <a:close/>
                <a:moveTo>
                  <a:pt x="2043" y="3563"/>
                </a:moveTo>
                <a:lnTo>
                  <a:pt x="2074" y="3579"/>
                </a:lnTo>
                <a:cubicBezTo>
                  <a:pt x="2059" y="3595"/>
                  <a:pt x="2027" y="3595"/>
                  <a:pt x="2011" y="3611"/>
                </a:cubicBezTo>
                <a:cubicBezTo>
                  <a:pt x="1995" y="3611"/>
                  <a:pt x="1979" y="3579"/>
                  <a:pt x="1964" y="3579"/>
                </a:cubicBezTo>
                <a:lnTo>
                  <a:pt x="2043" y="3563"/>
                </a:lnTo>
                <a:close/>
                <a:moveTo>
                  <a:pt x="2090" y="4165"/>
                </a:moveTo>
                <a:lnTo>
                  <a:pt x="2090" y="4165"/>
                </a:lnTo>
                <a:cubicBezTo>
                  <a:pt x="2217" y="4197"/>
                  <a:pt x="2185" y="4244"/>
                  <a:pt x="2122" y="4307"/>
                </a:cubicBezTo>
                <a:cubicBezTo>
                  <a:pt x="2043" y="4244"/>
                  <a:pt x="2059" y="4212"/>
                  <a:pt x="2090" y="4165"/>
                </a:cubicBezTo>
                <a:close/>
                <a:moveTo>
                  <a:pt x="37209" y="4561"/>
                </a:moveTo>
                <a:lnTo>
                  <a:pt x="37241" y="4592"/>
                </a:lnTo>
                <a:lnTo>
                  <a:pt x="37209" y="4624"/>
                </a:lnTo>
                <a:cubicBezTo>
                  <a:pt x="37193" y="4608"/>
                  <a:pt x="37193" y="4592"/>
                  <a:pt x="37178" y="4577"/>
                </a:cubicBezTo>
                <a:cubicBezTo>
                  <a:pt x="37178" y="4577"/>
                  <a:pt x="37193" y="4561"/>
                  <a:pt x="37209" y="4561"/>
                </a:cubicBezTo>
                <a:close/>
                <a:moveTo>
                  <a:pt x="1394" y="5289"/>
                </a:moveTo>
                <a:cubicBezTo>
                  <a:pt x="1473" y="5337"/>
                  <a:pt x="1473" y="5384"/>
                  <a:pt x="1394" y="5432"/>
                </a:cubicBezTo>
                <a:cubicBezTo>
                  <a:pt x="1314" y="5384"/>
                  <a:pt x="1314" y="5337"/>
                  <a:pt x="1394" y="5289"/>
                </a:cubicBezTo>
                <a:close/>
                <a:moveTo>
                  <a:pt x="1093" y="5416"/>
                </a:moveTo>
                <a:cubicBezTo>
                  <a:pt x="1140" y="5479"/>
                  <a:pt x="1251" y="5495"/>
                  <a:pt x="1251" y="5558"/>
                </a:cubicBezTo>
                <a:cubicBezTo>
                  <a:pt x="1299" y="5558"/>
                  <a:pt x="1330" y="5590"/>
                  <a:pt x="1330" y="5606"/>
                </a:cubicBezTo>
                <a:cubicBezTo>
                  <a:pt x="1330" y="5606"/>
                  <a:pt x="1267" y="5622"/>
                  <a:pt x="1251" y="5622"/>
                </a:cubicBezTo>
                <a:cubicBezTo>
                  <a:pt x="1251" y="5653"/>
                  <a:pt x="1235" y="5669"/>
                  <a:pt x="1172" y="5669"/>
                </a:cubicBezTo>
                <a:cubicBezTo>
                  <a:pt x="1156" y="5669"/>
                  <a:pt x="1156" y="5637"/>
                  <a:pt x="1140" y="5622"/>
                </a:cubicBezTo>
                <a:lnTo>
                  <a:pt x="966" y="5685"/>
                </a:lnTo>
                <a:cubicBezTo>
                  <a:pt x="950" y="5653"/>
                  <a:pt x="919" y="5622"/>
                  <a:pt x="934" y="5606"/>
                </a:cubicBezTo>
                <a:cubicBezTo>
                  <a:pt x="982" y="5542"/>
                  <a:pt x="1045" y="5479"/>
                  <a:pt x="1093" y="5416"/>
                </a:cubicBezTo>
                <a:close/>
                <a:moveTo>
                  <a:pt x="1489" y="5637"/>
                </a:moveTo>
                <a:cubicBezTo>
                  <a:pt x="1568" y="5685"/>
                  <a:pt x="1568" y="5732"/>
                  <a:pt x="1489" y="5764"/>
                </a:cubicBezTo>
                <a:cubicBezTo>
                  <a:pt x="1425" y="5717"/>
                  <a:pt x="1425" y="5685"/>
                  <a:pt x="1489" y="5637"/>
                </a:cubicBezTo>
                <a:close/>
                <a:moveTo>
                  <a:pt x="1172" y="5827"/>
                </a:moveTo>
                <a:cubicBezTo>
                  <a:pt x="1267" y="5891"/>
                  <a:pt x="1267" y="5954"/>
                  <a:pt x="1172" y="6017"/>
                </a:cubicBezTo>
                <a:cubicBezTo>
                  <a:pt x="1093" y="5954"/>
                  <a:pt x="1093" y="5891"/>
                  <a:pt x="1172" y="5827"/>
                </a:cubicBezTo>
                <a:close/>
                <a:moveTo>
                  <a:pt x="1552" y="5907"/>
                </a:moveTo>
                <a:cubicBezTo>
                  <a:pt x="1663" y="5907"/>
                  <a:pt x="1679" y="5970"/>
                  <a:pt x="1758" y="5986"/>
                </a:cubicBezTo>
                <a:cubicBezTo>
                  <a:pt x="1742" y="6033"/>
                  <a:pt x="1726" y="6065"/>
                  <a:pt x="1726" y="6081"/>
                </a:cubicBezTo>
                <a:cubicBezTo>
                  <a:pt x="1615" y="6081"/>
                  <a:pt x="1599" y="6017"/>
                  <a:pt x="1520" y="6002"/>
                </a:cubicBezTo>
                <a:cubicBezTo>
                  <a:pt x="1536" y="5970"/>
                  <a:pt x="1552" y="5938"/>
                  <a:pt x="1552" y="5907"/>
                </a:cubicBezTo>
                <a:close/>
                <a:moveTo>
                  <a:pt x="570" y="6033"/>
                </a:moveTo>
                <a:lnTo>
                  <a:pt x="570" y="6033"/>
                </a:lnTo>
                <a:cubicBezTo>
                  <a:pt x="649" y="6097"/>
                  <a:pt x="618" y="6128"/>
                  <a:pt x="586" y="6176"/>
                </a:cubicBezTo>
                <a:cubicBezTo>
                  <a:pt x="475" y="6144"/>
                  <a:pt x="491" y="6097"/>
                  <a:pt x="570" y="6033"/>
                </a:cubicBezTo>
                <a:close/>
                <a:moveTo>
                  <a:pt x="36566" y="6922"/>
                </a:moveTo>
                <a:cubicBezTo>
                  <a:pt x="36615" y="6922"/>
                  <a:pt x="36667" y="6936"/>
                  <a:pt x="36718" y="6936"/>
                </a:cubicBezTo>
                <a:cubicBezTo>
                  <a:pt x="36734" y="6967"/>
                  <a:pt x="36813" y="6983"/>
                  <a:pt x="36703" y="6999"/>
                </a:cubicBezTo>
                <a:cubicBezTo>
                  <a:pt x="36670" y="6999"/>
                  <a:pt x="36645" y="7021"/>
                  <a:pt x="36648" y="7030"/>
                </a:cubicBezTo>
                <a:lnTo>
                  <a:pt x="36648" y="7030"/>
                </a:lnTo>
                <a:cubicBezTo>
                  <a:pt x="36576" y="7027"/>
                  <a:pt x="36506" y="7010"/>
                  <a:pt x="36449" y="6967"/>
                </a:cubicBezTo>
                <a:cubicBezTo>
                  <a:pt x="36485" y="6931"/>
                  <a:pt x="36525" y="6922"/>
                  <a:pt x="36566" y="6922"/>
                </a:cubicBezTo>
                <a:close/>
                <a:moveTo>
                  <a:pt x="1235" y="7490"/>
                </a:moveTo>
                <a:lnTo>
                  <a:pt x="1235" y="7490"/>
                </a:lnTo>
                <a:cubicBezTo>
                  <a:pt x="1267" y="7506"/>
                  <a:pt x="1299" y="7522"/>
                  <a:pt x="1330" y="7537"/>
                </a:cubicBezTo>
                <a:cubicBezTo>
                  <a:pt x="1302" y="7551"/>
                  <a:pt x="1284" y="7557"/>
                  <a:pt x="1272" y="7557"/>
                </a:cubicBezTo>
                <a:cubicBezTo>
                  <a:pt x="1242" y="7557"/>
                  <a:pt x="1246" y="7524"/>
                  <a:pt x="1235" y="7490"/>
                </a:cubicBezTo>
                <a:close/>
                <a:moveTo>
                  <a:pt x="35119" y="7854"/>
                </a:moveTo>
                <a:cubicBezTo>
                  <a:pt x="35135" y="7854"/>
                  <a:pt x="35167" y="7870"/>
                  <a:pt x="35183" y="7870"/>
                </a:cubicBezTo>
                <a:lnTo>
                  <a:pt x="35151" y="7902"/>
                </a:lnTo>
                <a:lnTo>
                  <a:pt x="35088" y="7870"/>
                </a:lnTo>
                <a:cubicBezTo>
                  <a:pt x="35088" y="7870"/>
                  <a:pt x="35088" y="7854"/>
                  <a:pt x="35119" y="7854"/>
                </a:cubicBezTo>
                <a:close/>
                <a:moveTo>
                  <a:pt x="21819" y="1"/>
                </a:moveTo>
                <a:lnTo>
                  <a:pt x="21645" y="96"/>
                </a:lnTo>
                <a:lnTo>
                  <a:pt x="21455" y="96"/>
                </a:lnTo>
                <a:lnTo>
                  <a:pt x="21344" y="143"/>
                </a:lnTo>
                <a:lnTo>
                  <a:pt x="21233" y="96"/>
                </a:lnTo>
                <a:lnTo>
                  <a:pt x="20932" y="96"/>
                </a:lnTo>
                <a:lnTo>
                  <a:pt x="20790" y="159"/>
                </a:lnTo>
                <a:lnTo>
                  <a:pt x="20236" y="159"/>
                </a:lnTo>
                <a:cubicBezTo>
                  <a:pt x="20315" y="270"/>
                  <a:pt x="20172" y="302"/>
                  <a:pt x="20077" y="365"/>
                </a:cubicBezTo>
                <a:lnTo>
                  <a:pt x="20030" y="175"/>
                </a:lnTo>
                <a:lnTo>
                  <a:pt x="19887" y="80"/>
                </a:lnTo>
                <a:lnTo>
                  <a:pt x="19586" y="80"/>
                </a:lnTo>
                <a:lnTo>
                  <a:pt x="19476" y="143"/>
                </a:lnTo>
                <a:lnTo>
                  <a:pt x="19381" y="96"/>
                </a:lnTo>
                <a:lnTo>
                  <a:pt x="19143" y="96"/>
                </a:lnTo>
                <a:lnTo>
                  <a:pt x="19064" y="207"/>
                </a:lnTo>
                <a:lnTo>
                  <a:pt x="19032" y="207"/>
                </a:lnTo>
                <a:lnTo>
                  <a:pt x="18969" y="80"/>
                </a:lnTo>
                <a:lnTo>
                  <a:pt x="18858" y="80"/>
                </a:lnTo>
                <a:lnTo>
                  <a:pt x="18747" y="143"/>
                </a:lnTo>
                <a:cubicBezTo>
                  <a:pt x="18727" y="147"/>
                  <a:pt x="18707" y="148"/>
                  <a:pt x="18686" y="148"/>
                </a:cubicBezTo>
                <a:cubicBezTo>
                  <a:pt x="18665" y="148"/>
                  <a:pt x="18643" y="147"/>
                  <a:pt x="18623" y="147"/>
                </a:cubicBezTo>
                <a:cubicBezTo>
                  <a:pt x="18581" y="147"/>
                  <a:pt x="18541" y="151"/>
                  <a:pt x="18510" y="175"/>
                </a:cubicBezTo>
                <a:cubicBezTo>
                  <a:pt x="18478" y="207"/>
                  <a:pt x="18510" y="270"/>
                  <a:pt x="18431" y="286"/>
                </a:cubicBezTo>
                <a:cubicBezTo>
                  <a:pt x="18351" y="159"/>
                  <a:pt x="18114" y="270"/>
                  <a:pt x="18035" y="159"/>
                </a:cubicBezTo>
                <a:cubicBezTo>
                  <a:pt x="18019" y="143"/>
                  <a:pt x="17940" y="143"/>
                  <a:pt x="17892" y="143"/>
                </a:cubicBezTo>
                <a:lnTo>
                  <a:pt x="17734" y="143"/>
                </a:lnTo>
                <a:cubicBezTo>
                  <a:pt x="17718" y="159"/>
                  <a:pt x="17702" y="159"/>
                  <a:pt x="17686" y="159"/>
                </a:cubicBezTo>
                <a:lnTo>
                  <a:pt x="17528" y="222"/>
                </a:lnTo>
                <a:lnTo>
                  <a:pt x="17386" y="143"/>
                </a:lnTo>
                <a:cubicBezTo>
                  <a:pt x="17368" y="146"/>
                  <a:pt x="17351" y="147"/>
                  <a:pt x="17334" y="147"/>
                </a:cubicBezTo>
                <a:cubicBezTo>
                  <a:pt x="17280" y="147"/>
                  <a:pt x="17225" y="137"/>
                  <a:pt x="17171" y="137"/>
                </a:cubicBezTo>
                <a:cubicBezTo>
                  <a:pt x="17132" y="137"/>
                  <a:pt x="17092" y="142"/>
                  <a:pt x="17053" y="159"/>
                </a:cubicBezTo>
                <a:lnTo>
                  <a:pt x="16990" y="254"/>
                </a:lnTo>
                <a:cubicBezTo>
                  <a:pt x="16955" y="271"/>
                  <a:pt x="16928" y="278"/>
                  <a:pt x="16905" y="278"/>
                </a:cubicBezTo>
                <a:cubicBezTo>
                  <a:pt x="16842" y="278"/>
                  <a:pt x="16810" y="230"/>
                  <a:pt x="16752" y="207"/>
                </a:cubicBezTo>
                <a:lnTo>
                  <a:pt x="16578" y="207"/>
                </a:lnTo>
                <a:lnTo>
                  <a:pt x="16404" y="127"/>
                </a:lnTo>
                <a:lnTo>
                  <a:pt x="16230" y="207"/>
                </a:lnTo>
                <a:lnTo>
                  <a:pt x="15818" y="207"/>
                </a:lnTo>
                <a:lnTo>
                  <a:pt x="15739" y="143"/>
                </a:lnTo>
                <a:lnTo>
                  <a:pt x="15628" y="207"/>
                </a:lnTo>
                <a:lnTo>
                  <a:pt x="15422" y="207"/>
                </a:lnTo>
                <a:cubicBezTo>
                  <a:pt x="15343" y="246"/>
                  <a:pt x="15303" y="266"/>
                  <a:pt x="15264" y="266"/>
                </a:cubicBezTo>
                <a:cubicBezTo>
                  <a:pt x="15224" y="266"/>
                  <a:pt x="15185" y="246"/>
                  <a:pt x="15106" y="207"/>
                </a:cubicBezTo>
                <a:lnTo>
                  <a:pt x="14995" y="270"/>
                </a:lnTo>
                <a:lnTo>
                  <a:pt x="14900" y="207"/>
                </a:lnTo>
                <a:lnTo>
                  <a:pt x="14694" y="207"/>
                </a:lnTo>
                <a:lnTo>
                  <a:pt x="14583" y="270"/>
                </a:lnTo>
                <a:lnTo>
                  <a:pt x="14488" y="207"/>
                </a:lnTo>
                <a:lnTo>
                  <a:pt x="13855" y="207"/>
                </a:lnTo>
                <a:cubicBezTo>
                  <a:pt x="13812" y="221"/>
                  <a:pt x="13770" y="272"/>
                  <a:pt x="13694" y="272"/>
                </a:cubicBezTo>
                <a:cubicBezTo>
                  <a:pt x="13685" y="272"/>
                  <a:pt x="13675" y="272"/>
                  <a:pt x="13665" y="270"/>
                </a:cubicBezTo>
                <a:lnTo>
                  <a:pt x="13554" y="207"/>
                </a:lnTo>
                <a:lnTo>
                  <a:pt x="13047" y="207"/>
                </a:lnTo>
                <a:lnTo>
                  <a:pt x="12936" y="270"/>
                </a:lnTo>
                <a:lnTo>
                  <a:pt x="12841" y="207"/>
                </a:lnTo>
                <a:cubicBezTo>
                  <a:pt x="12778" y="249"/>
                  <a:pt x="12701" y="270"/>
                  <a:pt x="12618" y="270"/>
                </a:cubicBezTo>
                <a:cubicBezTo>
                  <a:pt x="12577" y="270"/>
                  <a:pt x="12535" y="265"/>
                  <a:pt x="12493" y="254"/>
                </a:cubicBezTo>
                <a:lnTo>
                  <a:pt x="12414" y="207"/>
                </a:lnTo>
                <a:cubicBezTo>
                  <a:pt x="12372" y="207"/>
                  <a:pt x="12315" y="192"/>
                  <a:pt x="12273" y="192"/>
                </a:cubicBezTo>
                <a:cubicBezTo>
                  <a:pt x="12252" y="192"/>
                  <a:pt x="12234" y="196"/>
                  <a:pt x="12224" y="207"/>
                </a:cubicBezTo>
                <a:cubicBezTo>
                  <a:pt x="12129" y="270"/>
                  <a:pt x="11970" y="254"/>
                  <a:pt x="11891" y="333"/>
                </a:cubicBezTo>
                <a:lnTo>
                  <a:pt x="11796" y="270"/>
                </a:lnTo>
                <a:lnTo>
                  <a:pt x="11385" y="270"/>
                </a:lnTo>
                <a:lnTo>
                  <a:pt x="11210" y="349"/>
                </a:lnTo>
                <a:lnTo>
                  <a:pt x="11052" y="254"/>
                </a:lnTo>
                <a:lnTo>
                  <a:pt x="10625" y="254"/>
                </a:lnTo>
                <a:lnTo>
                  <a:pt x="10545" y="112"/>
                </a:lnTo>
                <a:lnTo>
                  <a:pt x="10260" y="333"/>
                </a:lnTo>
                <a:lnTo>
                  <a:pt x="9500" y="333"/>
                </a:lnTo>
                <a:lnTo>
                  <a:pt x="9421" y="381"/>
                </a:lnTo>
                <a:cubicBezTo>
                  <a:pt x="9350" y="350"/>
                  <a:pt x="9271" y="333"/>
                  <a:pt x="9195" y="333"/>
                </a:cubicBezTo>
                <a:cubicBezTo>
                  <a:pt x="9153" y="333"/>
                  <a:pt x="9112" y="338"/>
                  <a:pt x="9073" y="349"/>
                </a:cubicBezTo>
                <a:lnTo>
                  <a:pt x="8994" y="397"/>
                </a:lnTo>
                <a:cubicBezTo>
                  <a:pt x="8968" y="401"/>
                  <a:pt x="8944" y="403"/>
                  <a:pt x="8920" y="403"/>
                </a:cubicBezTo>
                <a:cubicBezTo>
                  <a:pt x="8855" y="403"/>
                  <a:pt x="8794" y="388"/>
                  <a:pt x="8725" y="365"/>
                </a:cubicBezTo>
                <a:lnTo>
                  <a:pt x="8756" y="270"/>
                </a:lnTo>
                <a:lnTo>
                  <a:pt x="9152" y="270"/>
                </a:lnTo>
                <a:cubicBezTo>
                  <a:pt x="9279" y="270"/>
                  <a:pt x="9421" y="270"/>
                  <a:pt x="9548" y="254"/>
                </a:cubicBezTo>
                <a:cubicBezTo>
                  <a:pt x="9580" y="207"/>
                  <a:pt x="9580" y="159"/>
                  <a:pt x="9516" y="143"/>
                </a:cubicBezTo>
                <a:cubicBezTo>
                  <a:pt x="9491" y="132"/>
                  <a:pt x="9470" y="128"/>
                  <a:pt x="9452" y="128"/>
                </a:cubicBezTo>
                <a:cubicBezTo>
                  <a:pt x="9389" y="128"/>
                  <a:pt x="9359" y="178"/>
                  <a:pt x="9310" y="191"/>
                </a:cubicBezTo>
                <a:lnTo>
                  <a:pt x="9136" y="127"/>
                </a:lnTo>
                <a:cubicBezTo>
                  <a:pt x="9089" y="143"/>
                  <a:pt x="9041" y="175"/>
                  <a:pt x="9010" y="191"/>
                </a:cubicBezTo>
                <a:lnTo>
                  <a:pt x="8455" y="222"/>
                </a:lnTo>
                <a:cubicBezTo>
                  <a:pt x="8455" y="222"/>
                  <a:pt x="8440" y="238"/>
                  <a:pt x="8440" y="238"/>
                </a:cubicBezTo>
                <a:lnTo>
                  <a:pt x="8519" y="270"/>
                </a:lnTo>
                <a:lnTo>
                  <a:pt x="8645" y="302"/>
                </a:lnTo>
                <a:cubicBezTo>
                  <a:pt x="8550" y="333"/>
                  <a:pt x="8535" y="397"/>
                  <a:pt x="8392" y="397"/>
                </a:cubicBezTo>
                <a:lnTo>
                  <a:pt x="8265" y="349"/>
                </a:lnTo>
                <a:lnTo>
                  <a:pt x="8139" y="412"/>
                </a:lnTo>
                <a:lnTo>
                  <a:pt x="7854" y="412"/>
                </a:lnTo>
                <a:cubicBezTo>
                  <a:pt x="7777" y="446"/>
                  <a:pt x="7742" y="462"/>
                  <a:pt x="7708" y="462"/>
                </a:cubicBezTo>
                <a:cubicBezTo>
                  <a:pt x="7679" y="462"/>
                  <a:pt x="7652" y="450"/>
                  <a:pt x="7600" y="428"/>
                </a:cubicBezTo>
                <a:lnTo>
                  <a:pt x="7600" y="397"/>
                </a:lnTo>
                <a:lnTo>
                  <a:pt x="7695" y="286"/>
                </a:lnTo>
                <a:cubicBezTo>
                  <a:pt x="7639" y="275"/>
                  <a:pt x="7575" y="263"/>
                  <a:pt x="7515" y="263"/>
                </a:cubicBezTo>
                <a:cubicBezTo>
                  <a:pt x="7490" y="263"/>
                  <a:pt x="7465" y="265"/>
                  <a:pt x="7442" y="270"/>
                </a:cubicBezTo>
                <a:cubicBezTo>
                  <a:pt x="7417" y="266"/>
                  <a:pt x="7392" y="264"/>
                  <a:pt x="7368" y="264"/>
                </a:cubicBezTo>
                <a:cubicBezTo>
                  <a:pt x="7303" y="264"/>
                  <a:pt x="7242" y="278"/>
                  <a:pt x="7173" y="302"/>
                </a:cubicBezTo>
                <a:lnTo>
                  <a:pt x="7173" y="507"/>
                </a:lnTo>
                <a:cubicBezTo>
                  <a:pt x="7157" y="523"/>
                  <a:pt x="7141" y="539"/>
                  <a:pt x="7125" y="539"/>
                </a:cubicBezTo>
                <a:lnTo>
                  <a:pt x="6397" y="539"/>
                </a:lnTo>
                <a:cubicBezTo>
                  <a:pt x="6353" y="506"/>
                  <a:pt x="6301" y="458"/>
                  <a:pt x="6242" y="458"/>
                </a:cubicBezTo>
                <a:cubicBezTo>
                  <a:pt x="6216" y="458"/>
                  <a:pt x="6189" y="467"/>
                  <a:pt x="6159" y="492"/>
                </a:cubicBezTo>
                <a:cubicBezTo>
                  <a:pt x="6144" y="523"/>
                  <a:pt x="6128" y="555"/>
                  <a:pt x="6128" y="587"/>
                </a:cubicBezTo>
                <a:cubicBezTo>
                  <a:pt x="6001" y="618"/>
                  <a:pt x="5938" y="634"/>
                  <a:pt x="5795" y="666"/>
                </a:cubicBezTo>
                <a:cubicBezTo>
                  <a:pt x="5676" y="696"/>
                  <a:pt x="5655" y="810"/>
                  <a:pt x="5494" y="810"/>
                </a:cubicBezTo>
                <a:cubicBezTo>
                  <a:pt x="5484" y="810"/>
                  <a:pt x="5474" y="809"/>
                  <a:pt x="5463" y="808"/>
                </a:cubicBezTo>
                <a:lnTo>
                  <a:pt x="5368" y="745"/>
                </a:lnTo>
                <a:lnTo>
                  <a:pt x="4529" y="1030"/>
                </a:lnTo>
                <a:lnTo>
                  <a:pt x="4339" y="1204"/>
                </a:lnTo>
                <a:lnTo>
                  <a:pt x="4133" y="1204"/>
                </a:lnTo>
                <a:cubicBezTo>
                  <a:pt x="4006" y="1252"/>
                  <a:pt x="3895" y="1299"/>
                  <a:pt x="3769" y="1331"/>
                </a:cubicBezTo>
                <a:cubicBezTo>
                  <a:pt x="3737" y="1339"/>
                  <a:pt x="3705" y="1343"/>
                  <a:pt x="3674" y="1343"/>
                </a:cubicBezTo>
                <a:cubicBezTo>
                  <a:pt x="3642" y="1343"/>
                  <a:pt x="3610" y="1339"/>
                  <a:pt x="3579" y="1331"/>
                </a:cubicBezTo>
                <a:cubicBezTo>
                  <a:pt x="3531" y="1394"/>
                  <a:pt x="3436" y="1426"/>
                  <a:pt x="3420" y="1473"/>
                </a:cubicBezTo>
                <a:cubicBezTo>
                  <a:pt x="3404" y="1521"/>
                  <a:pt x="3341" y="1568"/>
                  <a:pt x="3294" y="1600"/>
                </a:cubicBezTo>
                <a:lnTo>
                  <a:pt x="3183" y="1600"/>
                </a:lnTo>
                <a:cubicBezTo>
                  <a:pt x="3040" y="1711"/>
                  <a:pt x="2866" y="1790"/>
                  <a:pt x="2708" y="1837"/>
                </a:cubicBezTo>
                <a:cubicBezTo>
                  <a:pt x="2708" y="1917"/>
                  <a:pt x="2708" y="1996"/>
                  <a:pt x="2834" y="1996"/>
                </a:cubicBezTo>
                <a:cubicBezTo>
                  <a:pt x="2597" y="2075"/>
                  <a:pt x="2534" y="2138"/>
                  <a:pt x="2439" y="2154"/>
                </a:cubicBezTo>
                <a:cubicBezTo>
                  <a:pt x="2344" y="2186"/>
                  <a:pt x="2249" y="2233"/>
                  <a:pt x="2169" y="2312"/>
                </a:cubicBezTo>
                <a:lnTo>
                  <a:pt x="2264" y="2376"/>
                </a:lnTo>
                <a:lnTo>
                  <a:pt x="2122" y="2550"/>
                </a:lnTo>
                <a:lnTo>
                  <a:pt x="2011" y="2487"/>
                </a:lnTo>
                <a:lnTo>
                  <a:pt x="1900" y="2629"/>
                </a:lnTo>
                <a:lnTo>
                  <a:pt x="1710" y="2566"/>
                </a:lnTo>
                <a:lnTo>
                  <a:pt x="1441" y="2645"/>
                </a:lnTo>
                <a:lnTo>
                  <a:pt x="1441" y="2724"/>
                </a:lnTo>
                <a:cubicBezTo>
                  <a:pt x="1378" y="2740"/>
                  <a:pt x="1330" y="2740"/>
                  <a:pt x="1267" y="2772"/>
                </a:cubicBezTo>
                <a:cubicBezTo>
                  <a:pt x="1219" y="2803"/>
                  <a:pt x="1156" y="2819"/>
                  <a:pt x="1093" y="2819"/>
                </a:cubicBezTo>
                <a:lnTo>
                  <a:pt x="697" y="3072"/>
                </a:lnTo>
                <a:lnTo>
                  <a:pt x="507" y="3104"/>
                </a:lnTo>
                <a:cubicBezTo>
                  <a:pt x="523" y="3167"/>
                  <a:pt x="475" y="3231"/>
                  <a:pt x="554" y="3278"/>
                </a:cubicBezTo>
                <a:lnTo>
                  <a:pt x="792" y="3294"/>
                </a:lnTo>
                <a:lnTo>
                  <a:pt x="919" y="3389"/>
                </a:lnTo>
                <a:cubicBezTo>
                  <a:pt x="934" y="3452"/>
                  <a:pt x="887" y="3516"/>
                  <a:pt x="982" y="3547"/>
                </a:cubicBezTo>
                <a:lnTo>
                  <a:pt x="1077" y="3421"/>
                </a:lnTo>
                <a:cubicBezTo>
                  <a:pt x="1087" y="3420"/>
                  <a:pt x="1097" y="3420"/>
                  <a:pt x="1107" y="3420"/>
                </a:cubicBezTo>
                <a:cubicBezTo>
                  <a:pt x="1373" y="3420"/>
                  <a:pt x="1305" y="3628"/>
                  <a:pt x="1489" y="3674"/>
                </a:cubicBezTo>
                <a:cubicBezTo>
                  <a:pt x="1520" y="3658"/>
                  <a:pt x="1552" y="3627"/>
                  <a:pt x="1599" y="3627"/>
                </a:cubicBezTo>
                <a:cubicBezTo>
                  <a:pt x="1642" y="3627"/>
                  <a:pt x="1698" y="3613"/>
                  <a:pt x="1740" y="3613"/>
                </a:cubicBezTo>
                <a:cubicBezTo>
                  <a:pt x="1761" y="3613"/>
                  <a:pt x="1779" y="3616"/>
                  <a:pt x="1789" y="3627"/>
                </a:cubicBezTo>
                <a:cubicBezTo>
                  <a:pt x="1869" y="3674"/>
                  <a:pt x="2027" y="3658"/>
                  <a:pt x="2074" y="3737"/>
                </a:cubicBezTo>
                <a:cubicBezTo>
                  <a:pt x="2011" y="3817"/>
                  <a:pt x="1964" y="3880"/>
                  <a:pt x="1900" y="3959"/>
                </a:cubicBezTo>
                <a:cubicBezTo>
                  <a:pt x="1869" y="3975"/>
                  <a:pt x="1837" y="4007"/>
                  <a:pt x="1805" y="4007"/>
                </a:cubicBezTo>
                <a:lnTo>
                  <a:pt x="1489" y="4007"/>
                </a:lnTo>
                <a:lnTo>
                  <a:pt x="1441" y="3943"/>
                </a:lnTo>
                <a:cubicBezTo>
                  <a:pt x="1346" y="3943"/>
                  <a:pt x="1346" y="3991"/>
                  <a:pt x="1346" y="4038"/>
                </a:cubicBezTo>
                <a:lnTo>
                  <a:pt x="1631" y="4197"/>
                </a:lnTo>
                <a:cubicBezTo>
                  <a:pt x="1694" y="4165"/>
                  <a:pt x="1734" y="4149"/>
                  <a:pt x="1766" y="4149"/>
                </a:cubicBezTo>
                <a:cubicBezTo>
                  <a:pt x="1797" y="4149"/>
                  <a:pt x="1821" y="4165"/>
                  <a:pt x="1853" y="4197"/>
                </a:cubicBezTo>
                <a:lnTo>
                  <a:pt x="1853" y="4307"/>
                </a:lnTo>
                <a:cubicBezTo>
                  <a:pt x="1837" y="4355"/>
                  <a:pt x="1710" y="4371"/>
                  <a:pt x="1805" y="4418"/>
                </a:cubicBezTo>
                <a:lnTo>
                  <a:pt x="2011" y="4418"/>
                </a:lnTo>
                <a:lnTo>
                  <a:pt x="2122" y="4355"/>
                </a:lnTo>
                <a:lnTo>
                  <a:pt x="2280" y="4355"/>
                </a:lnTo>
                <a:lnTo>
                  <a:pt x="2280" y="4165"/>
                </a:lnTo>
                <a:lnTo>
                  <a:pt x="2439" y="4149"/>
                </a:lnTo>
                <a:lnTo>
                  <a:pt x="2486" y="4244"/>
                </a:lnTo>
                <a:cubicBezTo>
                  <a:pt x="2423" y="4276"/>
                  <a:pt x="2375" y="4323"/>
                  <a:pt x="2312" y="4355"/>
                </a:cubicBezTo>
                <a:lnTo>
                  <a:pt x="2280" y="4355"/>
                </a:lnTo>
                <a:cubicBezTo>
                  <a:pt x="2249" y="4402"/>
                  <a:pt x="2344" y="4418"/>
                  <a:pt x="2375" y="4450"/>
                </a:cubicBezTo>
                <a:lnTo>
                  <a:pt x="2375" y="4656"/>
                </a:lnTo>
                <a:lnTo>
                  <a:pt x="2217" y="4751"/>
                </a:lnTo>
                <a:lnTo>
                  <a:pt x="2106" y="4608"/>
                </a:lnTo>
                <a:lnTo>
                  <a:pt x="1948" y="4640"/>
                </a:lnTo>
                <a:lnTo>
                  <a:pt x="2059" y="4719"/>
                </a:lnTo>
                <a:cubicBezTo>
                  <a:pt x="2011" y="4751"/>
                  <a:pt x="1932" y="4782"/>
                  <a:pt x="1964" y="4862"/>
                </a:cubicBezTo>
                <a:cubicBezTo>
                  <a:pt x="1995" y="4877"/>
                  <a:pt x="2027" y="4893"/>
                  <a:pt x="2059" y="4925"/>
                </a:cubicBezTo>
                <a:cubicBezTo>
                  <a:pt x="1948" y="4957"/>
                  <a:pt x="1805" y="4988"/>
                  <a:pt x="1742" y="5067"/>
                </a:cubicBezTo>
                <a:cubicBezTo>
                  <a:pt x="1726" y="5147"/>
                  <a:pt x="1805" y="5226"/>
                  <a:pt x="1694" y="5289"/>
                </a:cubicBezTo>
                <a:lnTo>
                  <a:pt x="1394" y="5020"/>
                </a:lnTo>
                <a:lnTo>
                  <a:pt x="1299" y="5083"/>
                </a:lnTo>
                <a:cubicBezTo>
                  <a:pt x="1219" y="5036"/>
                  <a:pt x="1140" y="5036"/>
                  <a:pt x="1045" y="5036"/>
                </a:cubicBezTo>
                <a:cubicBezTo>
                  <a:pt x="1029" y="5083"/>
                  <a:pt x="998" y="5115"/>
                  <a:pt x="982" y="5162"/>
                </a:cubicBezTo>
                <a:lnTo>
                  <a:pt x="839" y="5147"/>
                </a:lnTo>
                <a:cubicBezTo>
                  <a:pt x="808" y="5099"/>
                  <a:pt x="792" y="5052"/>
                  <a:pt x="776" y="5020"/>
                </a:cubicBezTo>
                <a:cubicBezTo>
                  <a:pt x="755" y="5026"/>
                  <a:pt x="736" y="5029"/>
                  <a:pt x="719" y="5029"/>
                </a:cubicBezTo>
                <a:cubicBezTo>
                  <a:pt x="646" y="5029"/>
                  <a:pt x="606" y="4982"/>
                  <a:pt x="554" y="4957"/>
                </a:cubicBezTo>
                <a:lnTo>
                  <a:pt x="491" y="5004"/>
                </a:lnTo>
                <a:cubicBezTo>
                  <a:pt x="634" y="5099"/>
                  <a:pt x="364" y="5147"/>
                  <a:pt x="396" y="5257"/>
                </a:cubicBezTo>
                <a:cubicBezTo>
                  <a:pt x="444" y="5289"/>
                  <a:pt x="539" y="5321"/>
                  <a:pt x="507" y="5384"/>
                </a:cubicBezTo>
                <a:lnTo>
                  <a:pt x="349" y="5479"/>
                </a:lnTo>
                <a:cubicBezTo>
                  <a:pt x="298" y="5466"/>
                  <a:pt x="267" y="5423"/>
                  <a:pt x="199" y="5423"/>
                </a:cubicBezTo>
                <a:cubicBezTo>
                  <a:pt x="183" y="5423"/>
                  <a:pt x="164" y="5425"/>
                  <a:pt x="143" y="5432"/>
                </a:cubicBezTo>
                <a:lnTo>
                  <a:pt x="0" y="5606"/>
                </a:lnTo>
                <a:cubicBezTo>
                  <a:pt x="48" y="5637"/>
                  <a:pt x="95" y="5669"/>
                  <a:pt x="143" y="5685"/>
                </a:cubicBezTo>
                <a:cubicBezTo>
                  <a:pt x="191" y="5656"/>
                  <a:pt x="240" y="5627"/>
                  <a:pt x="292" y="5627"/>
                </a:cubicBezTo>
                <a:cubicBezTo>
                  <a:pt x="325" y="5627"/>
                  <a:pt x="359" y="5638"/>
                  <a:pt x="396" y="5669"/>
                </a:cubicBezTo>
                <a:lnTo>
                  <a:pt x="396" y="5732"/>
                </a:lnTo>
                <a:cubicBezTo>
                  <a:pt x="301" y="5780"/>
                  <a:pt x="143" y="5780"/>
                  <a:pt x="95" y="5875"/>
                </a:cubicBezTo>
                <a:lnTo>
                  <a:pt x="174" y="5922"/>
                </a:lnTo>
                <a:lnTo>
                  <a:pt x="95" y="6002"/>
                </a:lnTo>
                <a:lnTo>
                  <a:pt x="301" y="6049"/>
                </a:lnTo>
                <a:cubicBezTo>
                  <a:pt x="269" y="6128"/>
                  <a:pt x="333" y="6207"/>
                  <a:pt x="269" y="6287"/>
                </a:cubicBezTo>
                <a:lnTo>
                  <a:pt x="190" y="6334"/>
                </a:lnTo>
                <a:lnTo>
                  <a:pt x="190" y="6492"/>
                </a:lnTo>
                <a:lnTo>
                  <a:pt x="396" y="6587"/>
                </a:lnTo>
                <a:lnTo>
                  <a:pt x="396" y="6841"/>
                </a:lnTo>
                <a:cubicBezTo>
                  <a:pt x="507" y="7031"/>
                  <a:pt x="697" y="7157"/>
                  <a:pt x="903" y="7205"/>
                </a:cubicBezTo>
                <a:cubicBezTo>
                  <a:pt x="950" y="7252"/>
                  <a:pt x="871" y="7316"/>
                  <a:pt x="966" y="7363"/>
                </a:cubicBezTo>
                <a:lnTo>
                  <a:pt x="1140" y="7363"/>
                </a:lnTo>
                <a:cubicBezTo>
                  <a:pt x="1172" y="7379"/>
                  <a:pt x="1204" y="7395"/>
                  <a:pt x="1235" y="7395"/>
                </a:cubicBezTo>
                <a:cubicBezTo>
                  <a:pt x="1235" y="7427"/>
                  <a:pt x="1235" y="7458"/>
                  <a:pt x="1235" y="7490"/>
                </a:cubicBezTo>
                <a:cubicBezTo>
                  <a:pt x="1220" y="7496"/>
                  <a:pt x="1207" y="7499"/>
                  <a:pt x="1195" y="7499"/>
                </a:cubicBezTo>
                <a:cubicBezTo>
                  <a:pt x="1148" y="7499"/>
                  <a:pt x="1128" y="7455"/>
                  <a:pt x="1077" y="7442"/>
                </a:cubicBezTo>
                <a:lnTo>
                  <a:pt x="824" y="7601"/>
                </a:lnTo>
                <a:lnTo>
                  <a:pt x="824" y="7743"/>
                </a:lnTo>
                <a:lnTo>
                  <a:pt x="1045" y="7902"/>
                </a:lnTo>
                <a:cubicBezTo>
                  <a:pt x="1078" y="7911"/>
                  <a:pt x="1110" y="7913"/>
                  <a:pt x="1140" y="7913"/>
                </a:cubicBezTo>
                <a:cubicBezTo>
                  <a:pt x="1172" y="7913"/>
                  <a:pt x="1202" y="7911"/>
                  <a:pt x="1231" y="7911"/>
                </a:cubicBezTo>
                <a:cubicBezTo>
                  <a:pt x="1266" y="7911"/>
                  <a:pt x="1299" y="7915"/>
                  <a:pt x="1330" y="7933"/>
                </a:cubicBezTo>
                <a:cubicBezTo>
                  <a:pt x="1330" y="7997"/>
                  <a:pt x="1362" y="8044"/>
                  <a:pt x="1362" y="8092"/>
                </a:cubicBezTo>
                <a:cubicBezTo>
                  <a:pt x="1408" y="8110"/>
                  <a:pt x="1455" y="8118"/>
                  <a:pt x="1501" y="8118"/>
                </a:cubicBezTo>
                <a:cubicBezTo>
                  <a:pt x="1534" y="8118"/>
                  <a:pt x="1567" y="8114"/>
                  <a:pt x="1599" y="8107"/>
                </a:cubicBezTo>
                <a:cubicBezTo>
                  <a:pt x="1651" y="8076"/>
                  <a:pt x="1696" y="8045"/>
                  <a:pt x="1752" y="8045"/>
                </a:cubicBezTo>
                <a:cubicBezTo>
                  <a:pt x="1782" y="8045"/>
                  <a:pt x="1814" y="8054"/>
                  <a:pt x="1853" y="8076"/>
                </a:cubicBezTo>
                <a:cubicBezTo>
                  <a:pt x="1853" y="8107"/>
                  <a:pt x="1884" y="8139"/>
                  <a:pt x="1884" y="8171"/>
                </a:cubicBezTo>
                <a:lnTo>
                  <a:pt x="2043" y="8202"/>
                </a:lnTo>
                <a:cubicBezTo>
                  <a:pt x="2090" y="8313"/>
                  <a:pt x="2169" y="8424"/>
                  <a:pt x="2280" y="8503"/>
                </a:cubicBezTo>
                <a:cubicBezTo>
                  <a:pt x="2407" y="8551"/>
                  <a:pt x="2502" y="8503"/>
                  <a:pt x="2597" y="8567"/>
                </a:cubicBezTo>
                <a:cubicBezTo>
                  <a:pt x="2534" y="8614"/>
                  <a:pt x="2423" y="8646"/>
                  <a:pt x="2534" y="8741"/>
                </a:cubicBezTo>
                <a:lnTo>
                  <a:pt x="2692" y="8725"/>
                </a:lnTo>
                <a:cubicBezTo>
                  <a:pt x="2692" y="8535"/>
                  <a:pt x="2692" y="8535"/>
                  <a:pt x="2771" y="8488"/>
                </a:cubicBezTo>
                <a:cubicBezTo>
                  <a:pt x="2834" y="8535"/>
                  <a:pt x="2787" y="8583"/>
                  <a:pt x="2803" y="8630"/>
                </a:cubicBezTo>
                <a:lnTo>
                  <a:pt x="2898" y="8709"/>
                </a:lnTo>
                <a:cubicBezTo>
                  <a:pt x="2929" y="8788"/>
                  <a:pt x="2850" y="8868"/>
                  <a:pt x="2961" y="8947"/>
                </a:cubicBezTo>
                <a:lnTo>
                  <a:pt x="3278" y="8947"/>
                </a:lnTo>
                <a:lnTo>
                  <a:pt x="3373" y="9010"/>
                </a:lnTo>
                <a:lnTo>
                  <a:pt x="3563" y="9010"/>
                </a:lnTo>
                <a:lnTo>
                  <a:pt x="3689" y="9073"/>
                </a:lnTo>
                <a:lnTo>
                  <a:pt x="3848" y="9073"/>
                </a:lnTo>
                <a:lnTo>
                  <a:pt x="4133" y="9168"/>
                </a:lnTo>
                <a:lnTo>
                  <a:pt x="4164" y="9263"/>
                </a:lnTo>
                <a:lnTo>
                  <a:pt x="4354" y="9295"/>
                </a:lnTo>
                <a:lnTo>
                  <a:pt x="4354" y="9438"/>
                </a:lnTo>
                <a:lnTo>
                  <a:pt x="4529" y="9548"/>
                </a:lnTo>
                <a:lnTo>
                  <a:pt x="4845" y="9548"/>
                </a:lnTo>
                <a:lnTo>
                  <a:pt x="4924" y="9612"/>
                </a:lnTo>
                <a:lnTo>
                  <a:pt x="5051" y="9533"/>
                </a:lnTo>
                <a:cubicBezTo>
                  <a:pt x="5178" y="9707"/>
                  <a:pt x="5463" y="9707"/>
                  <a:pt x="5653" y="9802"/>
                </a:cubicBezTo>
                <a:cubicBezTo>
                  <a:pt x="5684" y="9810"/>
                  <a:pt x="5716" y="9814"/>
                  <a:pt x="5750" y="9814"/>
                </a:cubicBezTo>
                <a:cubicBezTo>
                  <a:pt x="5783" y="9814"/>
                  <a:pt x="5819" y="9810"/>
                  <a:pt x="5859" y="9802"/>
                </a:cubicBezTo>
                <a:lnTo>
                  <a:pt x="6080" y="9944"/>
                </a:lnTo>
                <a:lnTo>
                  <a:pt x="6698" y="9944"/>
                </a:lnTo>
                <a:lnTo>
                  <a:pt x="6793" y="10008"/>
                </a:lnTo>
                <a:lnTo>
                  <a:pt x="7315" y="10008"/>
                </a:lnTo>
                <a:lnTo>
                  <a:pt x="7410" y="9944"/>
                </a:lnTo>
                <a:lnTo>
                  <a:pt x="8028" y="9944"/>
                </a:lnTo>
                <a:lnTo>
                  <a:pt x="8123" y="9881"/>
                </a:lnTo>
                <a:lnTo>
                  <a:pt x="8313" y="9960"/>
                </a:lnTo>
                <a:lnTo>
                  <a:pt x="8455" y="9881"/>
                </a:lnTo>
                <a:lnTo>
                  <a:pt x="9073" y="9881"/>
                </a:lnTo>
                <a:lnTo>
                  <a:pt x="9184" y="9818"/>
                </a:lnTo>
                <a:lnTo>
                  <a:pt x="9295" y="9881"/>
                </a:lnTo>
                <a:lnTo>
                  <a:pt x="9342" y="9881"/>
                </a:lnTo>
                <a:cubicBezTo>
                  <a:pt x="9405" y="9849"/>
                  <a:pt x="9453" y="9833"/>
                  <a:pt x="9532" y="9802"/>
                </a:cubicBezTo>
                <a:lnTo>
                  <a:pt x="10118" y="9802"/>
                </a:lnTo>
                <a:lnTo>
                  <a:pt x="10213" y="9738"/>
                </a:lnTo>
                <a:lnTo>
                  <a:pt x="11258" y="9738"/>
                </a:lnTo>
                <a:lnTo>
                  <a:pt x="11353" y="9675"/>
                </a:lnTo>
                <a:lnTo>
                  <a:pt x="11685" y="9675"/>
                </a:lnTo>
                <a:lnTo>
                  <a:pt x="11765" y="9612"/>
                </a:lnTo>
                <a:lnTo>
                  <a:pt x="11875" y="9675"/>
                </a:lnTo>
                <a:lnTo>
                  <a:pt x="11986" y="9612"/>
                </a:lnTo>
                <a:lnTo>
                  <a:pt x="12097" y="9675"/>
                </a:lnTo>
                <a:lnTo>
                  <a:pt x="12192" y="9612"/>
                </a:lnTo>
                <a:lnTo>
                  <a:pt x="13126" y="9612"/>
                </a:lnTo>
                <a:lnTo>
                  <a:pt x="13221" y="9548"/>
                </a:lnTo>
                <a:lnTo>
                  <a:pt x="14250" y="9548"/>
                </a:lnTo>
                <a:cubicBezTo>
                  <a:pt x="14266" y="9548"/>
                  <a:pt x="14282" y="9517"/>
                  <a:pt x="14298" y="9517"/>
                </a:cubicBezTo>
                <a:lnTo>
                  <a:pt x="14361" y="9469"/>
                </a:lnTo>
                <a:lnTo>
                  <a:pt x="15501" y="9469"/>
                </a:lnTo>
                <a:lnTo>
                  <a:pt x="15612" y="9406"/>
                </a:lnTo>
                <a:lnTo>
                  <a:pt x="15818" y="9406"/>
                </a:lnTo>
                <a:lnTo>
                  <a:pt x="15913" y="9469"/>
                </a:lnTo>
                <a:lnTo>
                  <a:pt x="16024" y="9406"/>
                </a:lnTo>
                <a:lnTo>
                  <a:pt x="16341" y="9406"/>
                </a:lnTo>
                <a:lnTo>
                  <a:pt x="16451" y="9469"/>
                </a:lnTo>
                <a:lnTo>
                  <a:pt x="16546" y="9406"/>
                </a:lnTo>
                <a:lnTo>
                  <a:pt x="17370" y="9406"/>
                </a:lnTo>
                <a:lnTo>
                  <a:pt x="17481" y="9343"/>
                </a:lnTo>
                <a:lnTo>
                  <a:pt x="18003" y="9343"/>
                </a:lnTo>
                <a:lnTo>
                  <a:pt x="18114" y="9406"/>
                </a:lnTo>
                <a:lnTo>
                  <a:pt x="18225" y="9343"/>
                </a:lnTo>
                <a:lnTo>
                  <a:pt x="19365" y="9343"/>
                </a:lnTo>
                <a:lnTo>
                  <a:pt x="19460" y="9279"/>
                </a:lnTo>
                <a:lnTo>
                  <a:pt x="20299" y="9279"/>
                </a:lnTo>
                <a:lnTo>
                  <a:pt x="20394" y="9216"/>
                </a:lnTo>
                <a:lnTo>
                  <a:pt x="20631" y="9216"/>
                </a:lnTo>
                <a:lnTo>
                  <a:pt x="20711" y="9279"/>
                </a:lnTo>
                <a:lnTo>
                  <a:pt x="20821" y="9216"/>
                </a:lnTo>
                <a:lnTo>
                  <a:pt x="21027" y="9216"/>
                </a:lnTo>
                <a:lnTo>
                  <a:pt x="21138" y="9137"/>
                </a:lnTo>
                <a:lnTo>
                  <a:pt x="21550" y="9137"/>
                </a:lnTo>
                <a:lnTo>
                  <a:pt x="21661" y="9200"/>
                </a:lnTo>
                <a:lnTo>
                  <a:pt x="21756" y="9137"/>
                </a:lnTo>
                <a:lnTo>
                  <a:pt x="23608" y="9137"/>
                </a:lnTo>
                <a:lnTo>
                  <a:pt x="23735" y="9089"/>
                </a:lnTo>
                <a:lnTo>
                  <a:pt x="23846" y="9137"/>
                </a:lnTo>
                <a:lnTo>
                  <a:pt x="23941" y="9073"/>
                </a:lnTo>
                <a:lnTo>
                  <a:pt x="24970" y="9073"/>
                </a:lnTo>
                <a:cubicBezTo>
                  <a:pt x="24986" y="9073"/>
                  <a:pt x="24986" y="9058"/>
                  <a:pt x="25002" y="9058"/>
                </a:cubicBezTo>
                <a:lnTo>
                  <a:pt x="25081" y="9010"/>
                </a:lnTo>
                <a:lnTo>
                  <a:pt x="26316" y="9010"/>
                </a:lnTo>
                <a:lnTo>
                  <a:pt x="26427" y="8947"/>
                </a:lnTo>
                <a:lnTo>
                  <a:pt x="26632" y="8947"/>
                </a:lnTo>
                <a:lnTo>
                  <a:pt x="26743" y="9010"/>
                </a:lnTo>
                <a:lnTo>
                  <a:pt x="26854" y="8931"/>
                </a:lnTo>
                <a:lnTo>
                  <a:pt x="27456" y="8931"/>
                </a:lnTo>
                <a:lnTo>
                  <a:pt x="27551" y="8883"/>
                </a:lnTo>
                <a:lnTo>
                  <a:pt x="27741" y="8947"/>
                </a:lnTo>
                <a:lnTo>
                  <a:pt x="27867" y="8868"/>
                </a:lnTo>
                <a:lnTo>
                  <a:pt x="28073" y="8868"/>
                </a:lnTo>
                <a:lnTo>
                  <a:pt x="28184" y="8931"/>
                </a:lnTo>
                <a:lnTo>
                  <a:pt x="28295" y="8868"/>
                </a:lnTo>
                <a:lnTo>
                  <a:pt x="29007" y="8868"/>
                </a:lnTo>
                <a:lnTo>
                  <a:pt x="29118" y="8820"/>
                </a:lnTo>
                <a:lnTo>
                  <a:pt x="29213" y="8868"/>
                </a:lnTo>
                <a:lnTo>
                  <a:pt x="29957" y="8868"/>
                </a:lnTo>
                <a:lnTo>
                  <a:pt x="30037" y="8804"/>
                </a:lnTo>
                <a:lnTo>
                  <a:pt x="31272" y="8804"/>
                </a:lnTo>
                <a:lnTo>
                  <a:pt x="31446" y="8725"/>
                </a:lnTo>
                <a:lnTo>
                  <a:pt x="31604" y="8804"/>
                </a:lnTo>
                <a:lnTo>
                  <a:pt x="31699" y="8741"/>
                </a:lnTo>
                <a:lnTo>
                  <a:pt x="32111" y="8741"/>
                </a:lnTo>
                <a:lnTo>
                  <a:pt x="32222" y="8678"/>
                </a:lnTo>
                <a:lnTo>
                  <a:pt x="33995" y="8678"/>
                </a:lnTo>
                <a:cubicBezTo>
                  <a:pt x="34027" y="8646"/>
                  <a:pt x="34058" y="8630"/>
                  <a:pt x="34106" y="8598"/>
                </a:cubicBezTo>
                <a:lnTo>
                  <a:pt x="34628" y="8598"/>
                </a:lnTo>
                <a:lnTo>
                  <a:pt x="34818" y="8472"/>
                </a:lnTo>
                <a:lnTo>
                  <a:pt x="34977" y="8456"/>
                </a:lnTo>
                <a:lnTo>
                  <a:pt x="35008" y="8361"/>
                </a:lnTo>
                <a:cubicBezTo>
                  <a:pt x="35088" y="8345"/>
                  <a:pt x="35183" y="8313"/>
                  <a:pt x="35262" y="8282"/>
                </a:cubicBezTo>
                <a:lnTo>
                  <a:pt x="35357" y="8329"/>
                </a:lnTo>
                <a:lnTo>
                  <a:pt x="35848" y="8329"/>
                </a:lnTo>
                <a:lnTo>
                  <a:pt x="36148" y="8234"/>
                </a:lnTo>
                <a:lnTo>
                  <a:pt x="36101" y="8139"/>
                </a:lnTo>
                <a:lnTo>
                  <a:pt x="35974" y="8202"/>
                </a:lnTo>
                <a:lnTo>
                  <a:pt x="35784" y="8202"/>
                </a:lnTo>
                <a:cubicBezTo>
                  <a:pt x="35689" y="8155"/>
                  <a:pt x="35705" y="8044"/>
                  <a:pt x="35594" y="8028"/>
                </a:cubicBezTo>
                <a:cubicBezTo>
                  <a:pt x="35483" y="8012"/>
                  <a:pt x="35388" y="7965"/>
                  <a:pt x="35309" y="7902"/>
                </a:cubicBezTo>
                <a:cubicBezTo>
                  <a:pt x="35360" y="7878"/>
                  <a:pt x="35407" y="7869"/>
                  <a:pt x="35451" y="7869"/>
                </a:cubicBezTo>
                <a:cubicBezTo>
                  <a:pt x="35586" y="7869"/>
                  <a:pt x="35697" y="7953"/>
                  <a:pt x="35816" y="7965"/>
                </a:cubicBezTo>
                <a:cubicBezTo>
                  <a:pt x="35832" y="8012"/>
                  <a:pt x="35848" y="8044"/>
                  <a:pt x="35863" y="8076"/>
                </a:cubicBezTo>
                <a:lnTo>
                  <a:pt x="36022" y="8060"/>
                </a:lnTo>
                <a:cubicBezTo>
                  <a:pt x="35990" y="8012"/>
                  <a:pt x="35958" y="7981"/>
                  <a:pt x="35927" y="7949"/>
                </a:cubicBezTo>
                <a:cubicBezTo>
                  <a:pt x="35895" y="7902"/>
                  <a:pt x="35863" y="7854"/>
                  <a:pt x="35848" y="7822"/>
                </a:cubicBezTo>
                <a:lnTo>
                  <a:pt x="35927" y="7775"/>
                </a:lnTo>
                <a:lnTo>
                  <a:pt x="35927" y="7696"/>
                </a:lnTo>
                <a:cubicBezTo>
                  <a:pt x="35848" y="7648"/>
                  <a:pt x="35673" y="7664"/>
                  <a:pt x="35626" y="7553"/>
                </a:cubicBezTo>
                <a:cubicBezTo>
                  <a:pt x="35705" y="7522"/>
                  <a:pt x="35784" y="7537"/>
                  <a:pt x="35927" y="7522"/>
                </a:cubicBezTo>
                <a:lnTo>
                  <a:pt x="36212" y="7316"/>
                </a:lnTo>
                <a:lnTo>
                  <a:pt x="36402" y="7395"/>
                </a:lnTo>
                <a:lnTo>
                  <a:pt x="36718" y="7395"/>
                </a:lnTo>
                <a:lnTo>
                  <a:pt x="36798" y="7252"/>
                </a:lnTo>
                <a:lnTo>
                  <a:pt x="36908" y="7395"/>
                </a:lnTo>
                <a:lnTo>
                  <a:pt x="37035" y="7395"/>
                </a:lnTo>
                <a:cubicBezTo>
                  <a:pt x="37146" y="7284"/>
                  <a:pt x="36924" y="7252"/>
                  <a:pt x="36956" y="7173"/>
                </a:cubicBezTo>
                <a:lnTo>
                  <a:pt x="37067" y="7078"/>
                </a:lnTo>
                <a:cubicBezTo>
                  <a:pt x="36956" y="7062"/>
                  <a:pt x="36877" y="7062"/>
                  <a:pt x="36798" y="7047"/>
                </a:cubicBezTo>
                <a:cubicBezTo>
                  <a:pt x="36777" y="7036"/>
                  <a:pt x="36750" y="7026"/>
                  <a:pt x="36720" y="7024"/>
                </a:cubicBezTo>
                <a:lnTo>
                  <a:pt x="36720" y="7024"/>
                </a:lnTo>
                <a:cubicBezTo>
                  <a:pt x="36849" y="7002"/>
                  <a:pt x="36866" y="6950"/>
                  <a:pt x="36908" y="6936"/>
                </a:cubicBezTo>
                <a:lnTo>
                  <a:pt x="37019" y="6999"/>
                </a:lnTo>
                <a:cubicBezTo>
                  <a:pt x="37098" y="6936"/>
                  <a:pt x="37051" y="6888"/>
                  <a:pt x="37067" y="6825"/>
                </a:cubicBezTo>
                <a:lnTo>
                  <a:pt x="36639" y="6682"/>
                </a:lnTo>
                <a:cubicBezTo>
                  <a:pt x="36386" y="6603"/>
                  <a:pt x="36228" y="6524"/>
                  <a:pt x="36243" y="6477"/>
                </a:cubicBezTo>
                <a:cubicBezTo>
                  <a:pt x="36276" y="6456"/>
                  <a:pt x="36304" y="6448"/>
                  <a:pt x="36328" y="6448"/>
                </a:cubicBezTo>
                <a:cubicBezTo>
                  <a:pt x="36398" y="6448"/>
                  <a:pt x="36442" y="6512"/>
                  <a:pt x="36513" y="6524"/>
                </a:cubicBezTo>
                <a:cubicBezTo>
                  <a:pt x="36530" y="6522"/>
                  <a:pt x="36549" y="6521"/>
                  <a:pt x="36567" y="6521"/>
                </a:cubicBezTo>
                <a:cubicBezTo>
                  <a:pt x="36614" y="6521"/>
                  <a:pt x="36662" y="6527"/>
                  <a:pt x="36708" y="6527"/>
                </a:cubicBezTo>
                <a:cubicBezTo>
                  <a:pt x="36757" y="6527"/>
                  <a:pt x="36804" y="6520"/>
                  <a:pt x="36845" y="6492"/>
                </a:cubicBezTo>
                <a:cubicBezTo>
                  <a:pt x="36829" y="6461"/>
                  <a:pt x="36893" y="6397"/>
                  <a:pt x="36782" y="6397"/>
                </a:cubicBezTo>
                <a:lnTo>
                  <a:pt x="36687" y="6461"/>
                </a:lnTo>
                <a:lnTo>
                  <a:pt x="36544" y="6382"/>
                </a:lnTo>
                <a:lnTo>
                  <a:pt x="36655" y="6207"/>
                </a:lnTo>
                <a:cubicBezTo>
                  <a:pt x="36782" y="6192"/>
                  <a:pt x="36893" y="6160"/>
                  <a:pt x="37003" y="6112"/>
                </a:cubicBezTo>
                <a:cubicBezTo>
                  <a:pt x="37114" y="6049"/>
                  <a:pt x="37241" y="6002"/>
                  <a:pt x="37368" y="5954"/>
                </a:cubicBezTo>
                <a:lnTo>
                  <a:pt x="37368" y="5891"/>
                </a:lnTo>
                <a:lnTo>
                  <a:pt x="37621" y="5717"/>
                </a:lnTo>
                <a:lnTo>
                  <a:pt x="37732" y="5717"/>
                </a:lnTo>
                <a:lnTo>
                  <a:pt x="37795" y="5606"/>
                </a:lnTo>
                <a:lnTo>
                  <a:pt x="37969" y="5558"/>
                </a:lnTo>
                <a:lnTo>
                  <a:pt x="37969" y="5495"/>
                </a:lnTo>
                <a:lnTo>
                  <a:pt x="37874" y="5416"/>
                </a:lnTo>
                <a:lnTo>
                  <a:pt x="37874" y="5289"/>
                </a:lnTo>
                <a:lnTo>
                  <a:pt x="37969" y="5210"/>
                </a:lnTo>
                <a:lnTo>
                  <a:pt x="37969" y="5083"/>
                </a:lnTo>
                <a:lnTo>
                  <a:pt x="37874" y="5020"/>
                </a:lnTo>
                <a:lnTo>
                  <a:pt x="37953" y="4957"/>
                </a:lnTo>
                <a:lnTo>
                  <a:pt x="37716" y="4640"/>
                </a:lnTo>
                <a:cubicBezTo>
                  <a:pt x="37700" y="4672"/>
                  <a:pt x="37668" y="4687"/>
                  <a:pt x="37668" y="4703"/>
                </a:cubicBezTo>
                <a:lnTo>
                  <a:pt x="37605" y="4782"/>
                </a:lnTo>
                <a:cubicBezTo>
                  <a:pt x="37510" y="4703"/>
                  <a:pt x="37605" y="4592"/>
                  <a:pt x="37510" y="4513"/>
                </a:cubicBezTo>
                <a:lnTo>
                  <a:pt x="37383" y="4592"/>
                </a:lnTo>
                <a:cubicBezTo>
                  <a:pt x="37368" y="4466"/>
                  <a:pt x="37209" y="4387"/>
                  <a:pt x="37241" y="4276"/>
                </a:cubicBezTo>
                <a:cubicBezTo>
                  <a:pt x="37146" y="4244"/>
                  <a:pt x="37035" y="4244"/>
                  <a:pt x="36972" y="4165"/>
                </a:cubicBezTo>
                <a:cubicBezTo>
                  <a:pt x="36935" y="4181"/>
                  <a:pt x="36896" y="4184"/>
                  <a:pt x="36857" y="4184"/>
                </a:cubicBezTo>
                <a:cubicBezTo>
                  <a:pt x="36825" y="4184"/>
                  <a:pt x="36794" y="4182"/>
                  <a:pt x="36762" y="4182"/>
                </a:cubicBezTo>
                <a:cubicBezTo>
                  <a:pt x="36715" y="4182"/>
                  <a:pt x="36668" y="4187"/>
                  <a:pt x="36623" y="4212"/>
                </a:cubicBezTo>
                <a:lnTo>
                  <a:pt x="36718" y="4276"/>
                </a:lnTo>
                <a:cubicBezTo>
                  <a:pt x="36695" y="4300"/>
                  <a:pt x="36659" y="4311"/>
                  <a:pt x="36623" y="4311"/>
                </a:cubicBezTo>
                <a:cubicBezTo>
                  <a:pt x="36588" y="4311"/>
                  <a:pt x="36552" y="4300"/>
                  <a:pt x="36528" y="4276"/>
                </a:cubicBezTo>
                <a:lnTo>
                  <a:pt x="36528" y="4102"/>
                </a:lnTo>
                <a:lnTo>
                  <a:pt x="36370" y="4102"/>
                </a:lnTo>
                <a:lnTo>
                  <a:pt x="36259" y="4181"/>
                </a:lnTo>
                <a:cubicBezTo>
                  <a:pt x="36249" y="4183"/>
                  <a:pt x="36239" y="4183"/>
                  <a:pt x="36230" y="4183"/>
                </a:cubicBezTo>
                <a:cubicBezTo>
                  <a:pt x="36154" y="4183"/>
                  <a:pt x="36110" y="4132"/>
                  <a:pt x="36053" y="4117"/>
                </a:cubicBezTo>
                <a:cubicBezTo>
                  <a:pt x="36011" y="4160"/>
                  <a:pt x="35955" y="4181"/>
                  <a:pt x="35899" y="4181"/>
                </a:cubicBezTo>
                <a:cubicBezTo>
                  <a:pt x="35870" y="4181"/>
                  <a:pt x="35842" y="4175"/>
                  <a:pt x="35816" y="4165"/>
                </a:cubicBezTo>
                <a:lnTo>
                  <a:pt x="35784" y="4086"/>
                </a:lnTo>
                <a:cubicBezTo>
                  <a:pt x="35816" y="4070"/>
                  <a:pt x="35848" y="4054"/>
                  <a:pt x="35879" y="4038"/>
                </a:cubicBezTo>
                <a:cubicBezTo>
                  <a:pt x="35943" y="4038"/>
                  <a:pt x="36006" y="4038"/>
                  <a:pt x="36006" y="3991"/>
                </a:cubicBezTo>
                <a:cubicBezTo>
                  <a:pt x="35974" y="3975"/>
                  <a:pt x="35943" y="3959"/>
                  <a:pt x="35911" y="3927"/>
                </a:cubicBezTo>
                <a:cubicBezTo>
                  <a:pt x="35932" y="3920"/>
                  <a:pt x="35948" y="3917"/>
                  <a:pt x="35960" y="3917"/>
                </a:cubicBezTo>
                <a:cubicBezTo>
                  <a:pt x="36000" y="3917"/>
                  <a:pt x="35994" y="3954"/>
                  <a:pt x="36006" y="3991"/>
                </a:cubicBezTo>
                <a:cubicBezTo>
                  <a:pt x="36069" y="4007"/>
                  <a:pt x="36133" y="4022"/>
                  <a:pt x="36196" y="4038"/>
                </a:cubicBezTo>
                <a:lnTo>
                  <a:pt x="36449" y="4038"/>
                </a:lnTo>
                <a:cubicBezTo>
                  <a:pt x="36497" y="4038"/>
                  <a:pt x="36544" y="4070"/>
                  <a:pt x="36528" y="4102"/>
                </a:cubicBezTo>
                <a:cubicBezTo>
                  <a:pt x="36537" y="4103"/>
                  <a:pt x="36545" y="4104"/>
                  <a:pt x="36552" y="4104"/>
                </a:cubicBezTo>
                <a:cubicBezTo>
                  <a:pt x="36630" y="4104"/>
                  <a:pt x="36668" y="4034"/>
                  <a:pt x="36798" y="3991"/>
                </a:cubicBezTo>
                <a:cubicBezTo>
                  <a:pt x="36608" y="3991"/>
                  <a:pt x="36449" y="3912"/>
                  <a:pt x="36323" y="3785"/>
                </a:cubicBezTo>
                <a:cubicBezTo>
                  <a:pt x="36338" y="3737"/>
                  <a:pt x="36275" y="3674"/>
                  <a:pt x="36354" y="3642"/>
                </a:cubicBezTo>
                <a:lnTo>
                  <a:pt x="36481" y="3642"/>
                </a:lnTo>
                <a:lnTo>
                  <a:pt x="36623" y="3437"/>
                </a:lnTo>
                <a:lnTo>
                  <a:pt x="36370" y="3437"/>
                </a:lnTo>
                <a:lnTo>
                  <a:pt x="36275" y="3389"/>
                </a:lnTo>
                <a:lnTo>
                  <a:pt x="36101" y="3452"/>
                </a:lnTo>
                <a:lnTo>
                  <a:pt x="35958" y="3389"/>
                </a:lnTo>
                <a:lnTo>
                  <a:pt x="35753" y="3452"/>
                </a:lnTo>
                <a:lnTo>
                  <a:pt x="35468" y="3247"/>
                </a:lnTo>
                <a:cubicBezTo>
                  <a:pt x="35441" y="3244"/>
                  <a:pt x="35416" y="3243"/>
                  <a:pt x="35391" y="3243"/>
                </a:cubicBezTo>
                <a:cubicBezTo>
                  <a:pt x="35342" y="3243"/>
                  <a:pt x="35295" y="3247"/>
                  <a:pt x="35252" y="3247"/>
                </a:cubicBezTo>
                <a:cubicBezTo>
                  <a:pt x="35187" y="3247"/>
                  <a:pt x="35127" y="3239"/>
                  <a:pt x="35072" y="3199"/>
                </a:cubicBezTo>
                <a:lnTo>
                  <a:pt x="35341" y="3120"/>
                </a:lnTo>
                <a:lnTo>
                  <a:pt x="35515" y="3183"/>
                </a:lnTo>
                <a:lnTo>
                  <a:pt x="35658" y="3104"/>
                </a:lnTo>
                <a:lnTo>
                  <a:pt x="35848" y="3104"/>
                </a:lnTo>
                <a:cubicBezTo>
                  <a:pt x="35895" y="3057"/>
                  <a:pt x="35943" y="2993"/>
                  <a:pt x="36006" y="2946"/>
                </a:cubicBezTo>
                <a:cubicBezTo>
                  <a:pt x="36053" y="2898"/>
                  <a:pt x="36180" y="2867"/>
                  <a:pt x="36085" y="2787"/>
                </a:cubicBezTo>
                <a:cubicBezTo>
                  <a:pt x="36040" y="2776"/>
                  <a:pt x="35997" y="2771"/>
                  <a:pt x="35956" y="2771"/>
                </a:cubicBezTo>
                <a:cubicBezTo>
                  <a:pt x="35880" y="2771"/>
                  <a:pt x="35808" y="2788"/>
                  <a:pt x="35737" y="2819"/>
                </a:cubicBezTo>
                <a:lnTo>
                  <a:pt x="35658" y="2772"/>
                </a:lnTo>
                <a:lnTo>
                  <a:pt x="35531" y="2835"/>
                </a:lnTo>
                <a:lnTo>
                  <a:pt x="34818" y="2835"/>
                </a:lnTo>
                <a:cubicBezTo>
                  <a:pt x="34818" y="2835"/>
                  <a:pt x="34803" y="2819"/>
                  <a:pt x="34787" y="2819"/>
                </a:cubicBezTo>
                <a:cubicBezTo>
                  <a:pt x="34723" y="2772"/>
                  <a:pt x="34597" y="2740"/>
                  <a:pt x="34692" y="2645"/>
                </a:cubicBezTo>
                <a:lnTo>
                  <a:pt x="34961" y="2613"/>
                </a:lnTo>
                <a:cubicBezTo>
                  <a:pt x="34961" y="2550"/>
                  <a:pt x="34993" y="2502"/>
                  <a:pt x="34929" y="2439"/>
                </a:cubicBezTo>
                <a:lnTo>
                  <a:pt x="34597" y="2423"/>
                </a:lnTo>
                <a:lnTo>
                  <a:pt x="34518" y="2376"/>
                </a:lnTo>
                <a:cubicBezTo>
                  <a:pt x="34467" y="2369"/>
                  <a:pt x="34416" y="2366"/>
                  <a:pt x="34364" y="2366"/>
                </a:cubicBezTo>
                <a:cubicBezTo>
                  <a:pt x="34272" y="2366"/>
                  <a:pt x="34177" y="2374"/>
                  <a:pt x="34079" y="2374"/>
                </a:cubicBezTo>
                <a:cubicBezTo>
                  <a:pt x="33990" y="2374"/>
                  <a:pt x="33899" y="2367"/>
                  <a:pt x="33805" y="2344"/>
                </a:cubicBezTo>
                <a:lnTo>
                  <a:pt x="34043" y="2265"/>
                </a:lnTo>
                <a:lnTo>
                  <a:pt x="34043" y="2186"/>
                </a:lnTo>
                <a:lnTo>
                  <a:pt x="34233" y="2122"/>
                </a:lnTo>
                <a:cubicBezTo>
                  <a:pt x="34248" y="2043"/>
                  <a:pt x="34138" y="2012"/>
                  <a:pt x="34074" y="1964"/>
                </a:cubicBezTo>
                <a:lnTo>
                  <a:pt x="33979" y="2027"/>
                </a:lnTo>
                <a:lnTo>
                  <a:pt x="33821" y="1948"/>
                </a:lnTo>
                <a:lnTo>
                  <a:pt x="33647" y="2027"/>
                </a:lnTo>
                <a:lnTo>
                  <a:pt x="33552" y="1964"/>
                </a:lnTo>
                <a:lnTo>
                  <a:pt x="33108" y="1964"/>
                </a:lnTo>
                <a:cubicBezTo>
                  <a:pt x="33061" y="1885"/>
                  <a:pt x="32934" y="1853"/>
                  <a:pt x="32903" y="1774"/>
                </a:cubicBezTo>
                <a:lnTo>
                  <a:pt x="33267" y="1742"/>
                </a:lnTo>
                <a:cubicBezTo>
                  <a:pt x="33077" y="1679"/>
                  <a:pt x="33108" y="1568"/>
                  <a:pt x="32998" y="1521"/>
                </a:cubicBezTo>
                <a:lnTo>
                  <a:pt x="33140" y="1426"/>
                </a:lnTo>
                <a:cubicBezTo>
                  <a:pt x="33235" y="1473"/>
                  <a:pt x="33314" y="1537"/>
                  <a:pt x="33362" y="1632"/>
                </a:cubicBezTo>
                <a:cubicBezTo>
                  <a:pt x="33393" y="1584"/>
                  <a:pt x="33409" y="1537"/>
                  <a:pt x="33441" y="1505"/>
                </a:cubicBezTo>
                <a:lnTo>
                  <a:pt x="33678" y="1473"/>
                </a:lnTo>
                <a:cubicBezTo>
                  <a:pt x="33773" y="1410"/>
                  <a:pt x="33884" y="1362"/>
                  <a:pt x="34011" y="1331"/>
                </a:cubicBezTo>
                <a:cubicBezTo>
                  <a:pt x="34028" y="1296"/>
                  <a:pt x="34066" y="1289"/>
                  <a:pt x="34110" y="1289"/>
                </a:cubicBezTo>
                <a:cubicBezTo>
                  <a:pt x="34144" y="1289"/>
                  <a:pt x="34182" y="1293"/>
                  <a:pt x="34217" y="1293"/>
                </a:cubicBezTo>
                <a:cubicBezTo>
                  <a:pt x="34263" y="1293"/>
                  <a:pt x="34305" y="1286"/>
                  <a:pt x="34328" y="1252"/>
                </a:cubicBezTo>
                <a:cubicBezTo>
                  <a:pt x="34288" y="1228"/>
                  <a:pt x="34248" y="1224"/>
                  <a:pt x="34209" y="1224"/>
                </a:cubicBezTo>
                <a:cubicBezTo>
                  <a:pt x="34189" y="1224"/>
                  <a:pt x="34169" y="1225"/>
                  <a:pt x="34149" y="1225"/>
                </a:cubicBezTo>
                <a:cubicBezTo>
                  <a:pt x="34130" y="1225"/>
                  <a:pt x="34110" y="1224"/>
                  <a:pt x="34090" y="1220"/>
                </a:cubicBezTo>
                <a:lnTo>
                  <a:pt x="33916" y="1125"/>
                </a:lnTo>
                <a:lnTo>
                  <a:pt x="33773" y="1315"/>
                </a:lnTo>
                <a:lnTo>
                  <a:pt x="33568" y="1236"/>
                </a:lnTo>
                <a:lnTo>
                  <a:pt x="33393" y="1315"/>
                </a:lnTo>
                <a:lnTo>
                  <a:pt x="33267" y="1236"/>
                </a:lnTo>
                <a:lnTo>
                  <a:pt x="33108" y="1315"/>
                </a:lnTo>
                <a:lnTo>
                  <a:pt x="32934" y="1236"/>
                </a:lnTo>
                <a:lnTo>
                  <a:pt x="32808" y="1299"/>
                </a:lnTo>
                <a:cubicBezTo>
                  <a:pt x="32744" y="1283"/>
                  <a:pt x="32681" y="1252"/>
                  <a:pt x="32602" y="1236"/>
                </a:cubicBezTo>
                <a:cubicBezTo>
                  <a:pt x="32581" y="1225"/>
                  <a:pt x="32556" y="1223"/>
                  <a:pt x="32531" y="1223"/>
                </a:cubicBezTo>
                <a:cubicBezTo>
                  <a:pt x="32518" y="1223"/>
                  <a:pt x="32505" y="1224"/>
                  <a:pt x="32493" y="1224"/>
                </a:cubicBezTo>
                <a:cubicBezTo>
                  <a:pt x="32455" y="1224"/>
                  <a:pt x="32420" y="1220"/>
                  <a:pt x="32396" y="1188"/>
                </a:cubicBezTo>
                <a:lnTo>
                  <a:pt x="32538" y="1093"/>
                </a:lnTo>
                <a:lnTo>
                  <a:pt x="32649" y="1172"/>
                </a:lnTo>
                <a:lnTo>
                  <a:pt x="32792" y="1141"/>
                </a:lnTo>
                <a:lnTo>
                  <a:pt x="32792" y="982"/>
                </a:lnTo>
                <a:cubicBezTo>
                  <a:pt x="32744" y="967"/>
                  <a:pt x="32681" y="903"/>
                  <a:pt x="32618" y="903"/>
                </a:cubicBezTo>
                <a:cubicBezTo>
                  <a:pt x="32523" y="887"/>
                  <a:pt x="32475" y="840"/>
                  <a:pt x="32396" y="824"/>
                </a:cubicBezTo>
                <a:cubicBezTo>
                  <a:pt x="32364" y="824"/>
                  <a:pt x="32325" y="832"/>
                  <a:pt x="32285" y="832"/>
                </a:cubicBezTo>
                <a:cubicBezTo>
                  <a:pt x="32245" y="832"/>
                  <a:pt x="32206" y="824"/>
                  <a:pt x="32174" y="792"/>
                </a:cubicBezTo>
                <a:cubicBezTo>
                  <a:pt x="32253" y="761"/>
                  <a:pt x="32269" y="713"/>
                  <a:pt x="32380" y="697"/>
                </a:cubicBezTo>
                <a:cubicBezTo>
                  <a:pt x="32388" y="695"/>
                  <a:pt x="32396" y="693"/>
                  <a:pt x="32404" y="693"/>
                </a:cubicBezTo>
                <a:cubicBezTo>
                  <a:pt x="32464" y="693"/>
                  <a:pt x="32515" y="766"/>
                  <a:pt x="32588" y="766"/>
                </a:cubicBezTo>
                <a:cubicBezTo>
                  <a:pt x="32615" y="766"/>
                  <a:pt x="32646" y="756"/>
                  <a:pt x="32681" y="729"/>
                </a:cubicBezTo>
                <a:cubicBezTo>
                  <a:pt x="32681" y="713"/>
                  <a:pt x="32697" y="697"/>
                  <a:pt x="32697" y="666"/>
                </a:cubicBezTo>
                <a:lnTo>
                  <a:pt x="32586" y="587"/>
                </a:lnTo>
                <a:lnTo>
                  <a:pt x="32697" y="523"/>
                </a:lnTo>
                <a:lnTo>
                  <a:pt x="32697" y="428"/>
                </a:lnTo>
                <a:cubicBezTo>
                  <a:pt x="32602" y="428"/>
                  <a:pt x="32586" y="365"/>
                  <a:pt x="32523" y="349"/>
                </a:cubicBezTo>
                <a:lnTo>
                  <a:pt x="32238" y="349"/>
                </a:lnTo>
                <a:cubicBezTo>
                  <a:pt x="32222" y="317"/>
                  <a:pt x="32158" y="270"/>
                  <a:pt x="32127" y="222"/>
                </a:cubicBezTo>
                <a:lnTo>
                  <a:pt x="31794" y="222"/>
                </a:lnTo>
                <a:lnTo>
                  <a:pt x="31683" y="286"/>
                </a:lnTo>
                <a:lnTo>
                  <a:pt x="31604" y="222"/>
                </a:lnTo>
                <a:cubicBezTo>
                  <a:pt x="31536" y="219"/>
                  <a:pt x="31469" y="218"/>
                  <a:pt x="31402" y="218"/>
                </a:cubicBezTo>
                <a:cubicBezTo>
                  <a:pt x="31283" y="218"/>
                  <a:pt x="31167" y="221"/>
                  <a:pt x="31054" y="221"/>
                </a:cubicBezTo>
                <a:cubicBezTo>
                  <a:pt x="30950" y="221"/>
                  <a:pt x="30849" y="218"/>
                  <a:pt x="30749" y="207"/>
                </a:cubicBezTo>
                <a:lnTo>
                  <a:pt x="30654" y="159"/>
                </a:lnTo>
                <a:lnTo>
                  <a:pt x="30575" y="207"/>
                </a:lnTo>
                <a:cubicBezTo>
                  <a:pt x="30543" y="217"/>
                  <a:pt x="30516" y="222"/>
                  <a:pt x="30494" y="222"/>
                </a:cubicBezTo>
                <a:cubicBezTo>
                  <a:pt x="30417" y="222"/>
                  <a:pt x="30390" y="171"/>
                  <a:pt x="30353" y="159"/>
                </a:cubicBezTo>
                <a:lnTo>
                  <a:pt x="30147" y="159"/>
                </a:lnTo>
                <a:lnTo>
                  <a:pt x="30037" y="222"/>
                </a:lnTo>
                <a:lnTo>
                  <a:pt x="29736" y="222"/>
                </a:lnTo>
                <a:lnTo>
                  <a:pt x="29625" y="159"/>
                </a:lnTo>
                <a:lnTo>
                  <a:pt x="29308" y="159"/>
                </a:lnTo>
                <a:lnTo>
                  <a:pt x="29213" y="222"/>
                </a:lnTo>
                <a:lnTo>
                  <a:pt x="29102" y="159"/>
                </a:lnTo>
                <a:lnTo>
                  <a:pt x="28928" y="159"/>
                </a:lnTo>
                <a:lnTo>
                  <a:pt x="28596" y="270"/>
                </a:lnTo>
                <a:lnTo>
                  <a:pt x="28184" y="143"/>
                </a:lnTo>
                <a:lnTo>
                  <a:pt x="27978" y="302"/>
                </a:lnTo>
                <a:cubicBezTo>
                  <a:pt x="27820" y="207"/>
                  <a:pt x="27630" y="159"/>
                  <a:pt x="27440" y="159"/>
                </a:cubicBezTo>
                <a:lnTo>
                  <a:pt x="27329" y="222"/>
                </a:lnTo>
                <a:lnTo>
                  <a:pt x="27044" y="222"/>
                </a:lnTo>
                <a:lnTo>
                  <a:pt x="26854" y="143"/>
                </a:lnTo>
                <a:lnTo>
                  <a:pt x="26727" y="222"/>
                </a:lnTo>
                <a:lnTo>
                  <a:pt x="26617" y="159"/>
                </a:lnTo>
                <a:lnTo>
                  <a:pt x="26411" y="159"/>
                </a:lnTo>
                <a:lnTo>
                  <a:pt x="26300" y="80"/>
                </a:lnTo>
                <a:lnTo>
                  <a:pt x="25793" y="80"/>
                </a:lnTo>
                <a:lnTo>
                  <a:pt x="25682" y="32"/>
                </a:lnTo>
                <a:lnTo>
                  <a:pt x="25572" y="80"/>
                </a:lnTo>
                <a:lnTo>
                  <a:pt x="25492" y="32"/>
                </a:lnTo>
                <a:lnTo>
                  <a:pt x="25255" y="32"/>
                </a:lnTo>
                <a:lnTo>
                  <a:pt x="25176" y="80"/>
                </a:lnTo>
                <a:lnTo>
                  <a:pt x="25065" y="17"/>
                </a:lnTo>
                <a:lnTo>
                  <a:pt x="24954" y="80"/>
                </a:lnTo>
                <a:cubicBezTo>
                  <a:pt x="24875" y="80"/>
                  <a:pt x="24812" y="48"/>
                  <a:pt x="24732" y="17"/>
                </a:cubicBezTo>
                <a:lnTo>
                  <a:pt x="24226" y="17"/>
                </a:lnTo>
                <a:lnTo>
                  <a:pt x="24131" y="80"/>
                </a:lnTo>
                <a:cubicBezTo>
                  <a:pt x="24093" y="93"/>
                  <a:pt x="24059" y="98"/>
                  <a:pt x="24029" y="98"/>
                </a:cubicBezTo>
                <a:cubicBezTo>
                  <a:pt x="23906" y="98"/>
                  <a:pt x="23833" y="17"/>
                  <a:pt x="23719" y="17"/>
                </a:cubicBezTo>
                <a:lnTo>
                  <a:pt x="23608" y="80"/>
                </a:lnTo>
                <a:lnTo>
                  <a:pt x="21977" y="80"/>
                </a:lnTo>
                <a:lnTo>
                  <a:pt x="2181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24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●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○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 Light"/>
              <a:buChar char="■"/>
              <a:defRPr>
                <a:solidFill>
                  <a:schemeClr val="l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77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400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ebas Neue"/>
              <a:buNone/>
              <a:defRPr sz="3200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4700" y="1536633"/>
            <a:ext cx="942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7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7" r:id="rId21"/>
    <p:sldLayoutId id="2147483808" r:id="rId22"/>
    <p:sldLayoutId id="2147483809" r:id="rId23"/>
    <p:sldLayoutId id="2147483811" r:id="rId24"/>
    <p:sldLayoutId id="2147483812" r:id="rId25"/>
    <p:sldLayoutId id="2147483813" r:id="rId26"/>
    <p:sldLayoutId id="2147483815" r:id="rId27"/>
    <p:sldLayoutId id="2147483817" r:id="rId28"/>
    <p:sldLayoutId id="2147483818" r:id="rId29"/>
    <p:sldLayoutId id="2147483819" r:id="rId30"/>
    <p:sldLayoutId id="214748400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aitree Medium"/>
              <a:buChar char="●"/>
              <a:defRPr sz="1800"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5198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ancing Script"/>
              <a:buNone/>
              <a:defRPr sz="33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Char char="●"/>
              <a:defRPr sz="18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○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■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●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○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■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●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○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Thin"/>
              <a:buChar char="■"/>
              <a:defRPr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32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6.gi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7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7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6.gif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1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81DD51-8545-4DC4-9E4F-2EDAD3C3C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sp>
        <p:nvSpPr>
          <p:cNvPr id="3074" name="AutoShape 2" descr="PDF] Sách giáo khoa địa lý 8 (bản đầy đủ)">
            <a:extLst>
              <a:ext uri="{FF2B5EF4-FFF2-40B4-BE49-F238E27FC236}">
                <a16:creationId xmlns:a16="http://schemas.microsoft.com/office/drawing/2014/main" id="{CC707F19-9B62-4030-8230-F5628B19A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2200" y="3276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TextBox 11">
            <a:extLst>
              <a:ext uri="{FF2B5EF4-FFF2-40B4-BE49-F238E27FC236}">
                <a16:creationId xmlns:a16="http://schemas.microsoft.com/office/drawing/2014/main" id="{9DC9FF9E-9E52-4106-A143-3020BC1D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8876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QUY LỚP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76AA7-256C-4F6F-9396-82E3F0DF59DF}"/>
              </a:ext>
            </a:extLst>
          </p:cNvPr>
          <p:cNvSpPr txBox="1"/>
          <p:nvPr/>
        </p:nvSpPr>
        <p:spPr>
          <a:xfrm>
            <a:off x="387927" y="1255373"/>
            <a:ext cx="11416146" cy="40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Vào trước lớp học ít nhất 5 phút để GV và lớp trưởng điểm danh. Vào muộn quá 10 phút sẽ trừ điểm.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Đăng nhập tên theo cú pháp: STT + Họ tên + lớp.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Tắt mic trong quá trình học. Chỉ bật mic khi GV yêu cầu.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Bật camera hướng vào mình và duy trì suốt giờ học.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Trang phục chỉnh tề.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Tuyệt đối không làm việc riêng, không trao đổi, nhắn tin riêng và có những hành động vẽ/viết lên phần bảng GV đang trình bày.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Lắng nghe GV giảng bài, quan sát và ghi chép.</a:t>
            </a: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B86D46-BB4B-48A0-B725-4A4A488B5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582" y="4888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436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C4D5BE-E5CB-406D-80A7-BF25FF5BD01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BA402-89DF-4502-B094-019F3024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26" t="53225" r="14215" b="18697"/>
          <a:stretch>
            <a:fillRect/>
          </a:stretch>
        </p:blipFill>
        <p:spPr>
          <a:xfrm>
            <a:off x="6581288" y="173805"/>
            <a:ext cx="5352247" cy="1044685"/>
          </a:xfrm>
          <a:custGeom>
            <a:avLst/>
            <a:gdLst/>
            <a:ahLst/>
            <a:cxnLst/>
            <a:rect l="l" t="t" r="r" b="b"/>
            <a:pathLst>
              <a:path w="4384929" h="855878">
                <a:moveTo>
                  <a:pt x="986561" y="667512"/>
                </a:moveTo>
                <a:cubicBezTo>
                  <a:pt x="1011555" y="667512"/>
                  <a:pt x="1033196" y="676351"/>
                  <a:pt x="1051484" y="694029"/>
                </a:cubicBezTo>
                <a:cubicBezTo>
                  <a:pt x="1069162" y="711708"/>
                  <a:pt x="1078002" y="733044"/>
                  <a:pt x="1078002" y="758037"/>
                </a:cubicBezTo>
                <a:cubicBezTo>
                  <a:pt x="1078002" y="783640"/>
                  <a:pt x="1069162" y="805281"/>
                  <a:pt x="1051484" y="822960"/>
                </a:cubicBezTo>
                <a:cubicBezTo>
                  <a:pt x="1033196" y="841248"/>
                  <a:pt x="1011555" y="850392"/>
                  <a:pt x="986561" y="850392"/>
                </a:cubicBezTo>
                <a:cubicBezTo>
                  <a:pt x="962177" y="850392"/>
                  <a:pt x="940841" y="841248"/>
                  <a:pt x="922554" y="822960"/>
                </a:cubicBezTo>
                <a:cubicBezTo>
                  <a:pt x="904875" y="805281"/>
                  <a:pt x="896036" y="783640"/>
                  <a:pt x="896036" y="758037"/>
                </a:cubicBezTo>
                <a:cubicBezTo>
                  <a:pt x="896036" y="733044"/>
                  <a:pt x="904875" y="711708"/>
                  <a:pt x="922554" y="694029"/>
                </a:cubicBezTo>
                <a:cubicBezTo>
                  <a:pt x="940841" y="676351"/>
                  <a:pt x="962177" y="667512"/>
                  <a:pt x="986561" y="667512"/>
                </a:cubicBezTo>
                <a:close/>
                <a:moveTo>
                  <a:pt x="4078605" y="380390"/>
                </a:moveTo>
                <a:lnTo>
                  <a:pt x="4031056" y="569671"/>
                </a:lnTo>
                <a:lnTo>
                  <a:pt x="4127983" y="569671"/>
                </a:lnTo>
                <a:lnTo>
                  <a:pt x="4083177" y="380390"/>
                </a:lnTo>
                <a:close/>
                <a:moveTo>
                  <a:pt x="2716530" y="380390"/>
                </a:moveTo>
                <a:lnTo>
                  <a:pt x="2668981" y="569671"/>
                </a:lnTo>
                <a:lnTo>
                  <a:pt x="2765907" y="569671"/>
                </a:lnTo>
                <a:lnTo>
                  <a:pt x="2721102" y="380390"/>
                </a:lnTo>
                <a:close/>
                <a:moveTo>
                  <a:pt x="4004539" y="197510"/>
                </a:moveTo>
                <a:lnTo>
                  <a:pt x="4153586" y="197510"/>
                </a:lnTo>
                <a:lnTo>
                  <a:pt x="4384929" y="844905"/>
                </a:lnTo>
                <a:lnTo>
                  <a:pt x="4209364" y="844905"/>
                </a:lnTo>
                <a:lnTo>
                  <a:pt x="4167302" y="715060"/>
                </a:lnTo>
                <a:lnTo>
                  <a:pt x="3994480" y="715060"/>
                </a:lnTo>
                <a:lnTo>
                  <a:pt x="3954247" y="844905"/>
                </a:lnTo>
                <a:lnTo>
                  <a:pt x="3778682" y="844905"/>
                </a:lnTo>
                <a:close/>
                <a:moveTo>
                  <a:pt x="3060192" y="197510"/>
                </a:moveTo>
                <a:lnTo>
                  <a:pt x="3225698" y="197510"/>
                </a:lnTo>
                <a:lnTo>
                  <a:pt x="3225698" y="628192"/>
                </a:lnTo>
                <a:cubicBezTo>
                  <a:pt x="3225698" y="652576"/>
                  <a:pt x="3235452" y="672084"/>
                  <a:pt x="3254959" y="686714"/>
                </a:cubicBezTo>
                <a:cubicBezTo>
                  <a:pt x="3272637" y="699516"/>
                  <a:pt x="3293669" y="705916"/>
                  <a:pt x="3318053" y="705916"/>
                </a:cubicBezTo>
                <a:cubicBezTo>
                  <a:pt x="3343046" y="705916"/>
                  <a:pt x="3364382" y="699516"/>
                  <a:pt x="3382061" y="686714"/>
                </a:cubicBezTo>
                <a:cubicBezTo>
                  <a:pt x="3401568" y="672084"/>
                  <a:pt x="3411322" y="652576"/>
                  <a:pt x="3411322" y="628192"/>
                </a:cubicBezTo>
                <a:lnTo>
                  <a:pt x="3411322" y="197510"/>
                </a:lnTo>
                <a:lnTo>
                  <a:pt x="3576828" y="197510"/>
                </a:lnTo>
                <a:lnTo>
                  <a:pt x="3576828" y="628192"/>
                </a:lnTo>
                <a:cubicBezTo>
                  <a:pt x="3576828" y="700125"/>
                  <a:pt x="3549701" y="757123"/>
                  <a:pt x="3495447" y="799185"/>
                </a:cubicBezTo>
                <a:cubicBezTo>
                  <a:pt x="3447898" y="836980"/>
                  <a:pt x="3388766" y="855878"/>
                  <a:pt x="3318053" y="855878"/>
                </a:cubicBezTo>
                <a:cubicBezTo>
                  <a:pt x="3247949" y="855878"/>
                  <a:pt x="3188818" y="836980"/>
                  <a:pt x="3140659" y="799185"/>
                </a:cubicBezTo>
                <a:cubicBezTo>
                  <a:pt x="3087014" y="757123"/>
                  <a:pt x="3060192" y="700125"/>
                  <a:pt x="3060192" y="628192"/>
                </a:cubicBezTo>
                <a:close/>
                <a:moveTo>
                  <a:pt x="2642463" y="197510"/>
                </a:moveTo>
                <a:lnTo>
                  <a:pt x="2791511" y="197510"/>
                </a:lnTo>
                <a:lnTo>
                  <a:pt x="3022854" y="844905"/>
                </a:lnTo>
                <a:lnTo>
                  <a:pt x="2847289" y="844905"/>
                </a:lnTo>
                <a:lnTo>
                  <a:pt x="2805227" y="715060"/>
                </a:lnTo>
                <a:lnTo>
                  <a:pt x="2632405" y="715060"/>
                </a:lnTo>
                <a:lnTo>
                  <a:pt x="2592171" y="844905"/>
                </a:lnTo>
                <a:lnTo>
                  <a:pt x="2416607" y="844905"/>
                </a:lnTo>
                <a:close/>
                <a:moveTo>
                  <a:pt x="1854175" y="197510"/>
                </a:moveTo>
                <a:lnTo>
                  <a:pt x="2017852" y="197510"/>
                </a:lnTo>
                <a:lnTo>
                  <a:pt x="2017852" y="442569"/>
                </a:lnTo>
                <a:lnTo>
                  <a:pt x="2205304" y="442569"/>
                </a:lnTo>
                <a:lnTo>
                  <a:pt x="2205304" y="197510"/>
                </a:lnTo>
                <a:lnTo>
                  <a:pt x="2368982" y="197510"/>
                </a:lnTo>
                <a:lnTo>
                  <a:pt x="2368982" y="844905"/>
                </a:lnTo>
                <a:lnTo>
                  <a:pt x="2205304" y="844905"/>
                </a:lnTo>
                <a:lnTo>
                  <a:pt x="2205304" y="600760"/>
                </a:lnTo>
                <a:lnTo>
                  <a:pt x="2017852" y="600760"/>
                </a:lnTo>
                <a:lnTo>
                  <a:pt x="2017852" y="844905"/>
                </a:lnTo>
                <a:lnTo>
                  <a:pt x="1854175" y="844905"/>
                </a:lnTo>
                <a:close/>
                <a:moveTo>
                  <a:pt x="654025" y="197510"/>
                </a:moveTo>
                <a:lnTo>
                  <a:pt x="817702" y="197510"/>
                </a:lnTo>
                <a:lnTo>
                  <a:pt x="817702" y="844905"/>
                </a:lnTo>
                <a:lnTo>
                  <a:pt x="654025" y="844905"/>
                </a:lnTo>
                <a:close/>
                <a:moveTo>
                  <a:pt x="0" y="197510"/>
                </a:moveTo>
                <a:lnTo>
                  <a:pt x="191110" y="197510"/>
                </a:lnTo>
                <a:lnTo>
                  <a:pt x="301752" y="418795"/>
                </a:lnTo>
                <a:lnTo>
                  <a:pt x="415138" y="197510"/>
                </a:lnTo>
                <a:lnTo>
                  <a:pt x="605333" y="197510"/>
                </a:lnTo>
                <a:lnTo>
                  <a:pt x="424282" y="522122"/>
                </a:lnTo>
                <a:lnTo>
                  <a:pt x="605333" y="844905"/>
                </a:lnTo>
                <a:lnTo>
                  <a:pt x="415138" y="844905"/>
                </a:lnTo>
                <a:lnTo>
                  <a:pt x="301752" y="624535"/>
                </a:lnTo>
                <a:lnTo>
                  <a:pt x="191110" y="844905"/>
                </a:lnTo>
                <a:lnTo>
                  <a:pt x="0" y="844905"/>
                </a:lnTo>
                <a:lnTo>
                  <a:pt x="181966" y="522122"/>
                </a:lnTo>
                <a:close/>
                <a:moveTo>
                  <a:pt x="1563091" y="188366"/>
                </a:moveTo>
                <a:cubicBezTo>
                  <a:pt x="1670380" y="188366"/>
                  <a:pt x="1746275" y="238048"/>
                  <a:pt x="1790776" y="337413"/>
                </a:cubicBezTo>
                <a:lnTo>
                  <a:pt x="1657274" y="391363"/>
                </a:lnTo>
                <a:cubicBezTo>
                  <a:pt x="1635328" y="351739"/>
                  <a:pt x="1598447" y="334670"/>
                  <a:pt x="1546631" y="340156"/>
                </a:cubicBezTo>
                <a:cubicBezTo>
                  <a:pt x="1494815" y="345033"/>
                  <a:pt x="1468907" y="368198"/>
                  <a:pt x="1468907" y="409651"/>
                </a:cubicBezTo>
                <a:lnTo>
                  <a:pt x="1468907" y="632764"/>
                </a:lnTo>
                <a:cubicBezTo>
                  <a:pt x="1468907" y="651662"/>
                  <a:pt x="1476832" y="667207"/>
                  <a:pt x="1492682" y="679399"/>
                </a:cubicBezTo>
                <a:cubicBezTo>
                  <a:pt x="1506703" y="691591"/>
                  <a:pt x="1524686" y="698601"/>
                  <a:pt x="1546631" y="700430"/>
                </a:cubicBezTo>
                <a:cubicBezTo>
                  <a:pt x="1599057" y="704697"/>
                  <a:pt x="1633804" y="685495"/>
                  <a:pt x="1650873" y="642823"/>
                </a:cubicBezTo>
                <a:lnTo>
                  <a:pt x="1793519" y="708660"/>
                </a:lnTo>
                <a:cubicBezTo>
                  <a:pt x="1743532" y="805586"/>
                  <a:pt x="1665808" y="854049"/>
                  <a:pt x="1560347" y="854049"/>
                </a:cubicBezTo>
                <a:cubicBezTo>
                  <a:pt x="1492072" y="854049"/>
                  <a:pt x="1433551" y="835456"/>
                  <a:pt x="1384783" y="798271"/>
                </a:cubicBezTo>
                <a:cubicBezTo>
                  <a:pt x="1331747" y="757428"/>
                  <a:pt x="1305230" y="702259"/>
                  <a:pt x="1305230" y="632764"/>
                </a:cubicBezTo>
                <a:lnTo>
                  <a:pt x="1305230" y="409651"/>
                </a:lnTo>
                <a:cubicBezTo>
                  <a:pt x="1305230" y="340156"/>
                  <a:pt x="1332052" y="284988"/>
                  <a:pt x="1385697" y="244144"/>
                </a:cubicBezTo>
                <a:cubicBezTo>
                  <a:pt x="1433856" y="206959"/>
                  <a:pt x="1492987" y="188366"/>
                  <a:pt x="1563091" y="188366"/>
                </a:cubicBezTo>
                <a:close/>
                <a:moveTo>
                  <a:pt x="4077691" y="1828"/>
                </a:moveTo>
                <a:lnTo>
                  <a:pt x="4247769" y="1828"/>
                </a:lnTo>
                <a:lnTo>
                  <a:pt x="4127983" y="153619"/>
                </a:lnTo>
                <a:lnTo>
                  <a:pt x="3986251" y="153619"/>
                </a:lnTo>
                <a:close/>
                <a:moveTo>
                  <a:pt x="2664409" y="0"/>
                </a:moveTo>
                <a:lnTo>
                  <a:pt x="2771394" y="0"/>
                </a:lnTo>
                <a:lnTo>
                  <a:pt x="2908554" y="153619"/>
                </a:lnTo>
                <a:lnTo>
                  <a:pt x="2760421" y="153619"/>
                </a:lnTo>
                <a:lnTo>
                  <a:pt x="2718359" y="106070"/>
                </a:lnTo>
                <a:lnTo>
                  <a:pt x="2678125" y="153619"/>
                </a:lnTo>
                <a:lnTo>
                  <a:pt x="2523592" y="153619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F6221-7C1D-4446-9D31-5DF93798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" y="173805"/>
            <a:ext cx="6684195" cy="66841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455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39"/>
          <p:cNvGrpSpPr/>
          <p:nvPr/>
        </p:nvGrpSpPr>
        <p:grpSpPr>
          <a:xfrm>
            <a:off x="2830397" y="2838375"/>
            <a:ext cx="871271" cy="3520120"/>
            <a:chOff x="2122796" y="2128781"/>
            <a:chExt cx="653453" cy="2640090"/>
          </a:xfrm>
        </p:grpSpPr>
        <p:grpSp>
          <p:nvGrpSpPr>
            <p:cNvPr id="1123" name="Google Shape;1123;p39"/>
            <p:cNvGrpSpPr/>
            <p:nvPr/>
          </p:nvGrpSpPr>
          <p:grpSpPr>
            <a:xfrm>
              <a:off x="2122796" y="2367102"/>
              <a:ext cx="653453" cy="2401770"/>
              <a:chOff x="3232593" y="3194956"/>
              <a:chExt cx="409637" cy="1505529"/>
            </a:xfrm>
          </p:grpSpPr>
          <p:sp>
            <p:nvSpPr>
              <p:cNvPr id="1124" name="Google Shape;1124;p39"/>
              <p:cNvSpPr/>
              <p:nvPr/>
            </p:nvSpPr>
            <p:spPr>
              <a:xfrm>
                <a:off x="3232593" y="4116023"/>
                <a:ext cx="409637" cy="584462"/>
              </a:xfrm>
              <a:custGeom>
                <a:avLst/>
                <a:gdLst/>
                <a:ahLst/>
                <a:cxnLst/>
                <a:rect l="l" t="t" r="r" b="b"/>
                <a:pathLst>
                  <a:path w="20254" h="28898" extrusionOk="0">
                    <a:moveTo>
                      <a:pt x="8573" y="1"/>
                    </a:moveTo>
                    <a:lnTo>
                      <a:pt x="8573" y="668"/>
                    </a:lnTo>
                    <a:lnTo>
                      <a:pt x="3799" y="668"/>
                    </a:lnTo>
                    <a:cubicBezTo>
                      <a:pt x="3787" y="846"/>
                      <a:pt x="3763" y="1037"/>
                      <a:pt x="3751" y="1215"/>
                    </a:cubicBezTo>
                    <a:lnTo>
                      <a:pt x="8573" y="1215"/>
                    </a:lnTo>
                    <a:lnTo>
                      <a:pt x="8573" y="1882"/>
                    </a:lnTo>
                    <a:lnTo>
                      <a:pt x="3692" y="1882"/>
                    </a:lnTo>
                    <a:cubicBezTo>
                      <a:pt x="3668" y="2073"/>
                      <a:pt x="3656" y="2251"/>
                      <a:pt x="3644" y="2430"/>
                    </a:cubicBezTo>
                    <a:lnTo>
                      <a:pt x="8573" y="2430"/>
                    </a:lnTo>
                    <a:lnTo>
                      <a:pt x="8573" y="3097"/>
                    </a:lnTo>
                    <a:lnTo>
                      <a:pt x="3573" y="3097"/>
                    </a:lnTo>
                    <a:cubicBezTo>
                      <a:pt x="3561" y="3287"/>
                      <a:pt x="3537" y="3466"/>
                      <a:pt x="3525" y="3644"/>
                    </a:cubicBezTo>
                    <a:lnTo>
                      <a:pt x="8573" y="3644"/>
                    </a:lnTo>
                    <a:lnTo>
                      <a:pt x="8573" y="4311"/>
                    </a:lnTo>
                    <a:lnTo>
                      <a:pt x="3454" y="4311"/>
                    </a:lnTo>
                    <a:lnTo>
                      <a:pt x="3406" y="4859"/>
                    </a:lnTo>
                    <a:lnTo>
                      <a:pt x="8573" y="4859"/>
                    </a:lnTo>
                    <a:lnTo>
                      <a:pt x="8573" y="5537"/>
                    </a:lnTo>
                    <a:lnTo>
                      <a:pt x="3335" y="5537"/>
                    </a:lnTo>
                    <a:lnTo>
                      <a:pt x="3275" y="6085"/>
                    </a:lnTo>
                    <a:lnTo>
                      <a:pt x="8573" y="6085"/>
                    </a:lnTo>
                    <a:lnTo>
                      <a:pt x="8573" y="6752"/>
                    </a:lnTo>
                    <a:lnTo>
                      <a:pt x="3204" y="6752"/>
                    </a:lnTo>
                    <a:cubicBezTo>
                      <a:pt x="3192" y="6930"/>
                      <a:pt x="3168" y="7109"/>
                      <a:pt x="3156" y="7299"/>
                    </a:cubicBezTo>
                    <a:lnTo>
                      <a:pt x="8573" y="7299"/>
                    </a:lnTo>
                    <a:lnTo>
                      <a:pt x="8573" y="7966"/>
                    </a:lnTo>
                    <a:lnTo>
                      <a:pt x="3073" y="7966"/>
                    </a:lnTo>
                    <a:cubicBezTo>
                      <a:pt x="3061" y="8145"/>
                      <a:pt x="3037" y="8335"/>
                      <a:pt x="3013" y="8514"/>
                    </a:cubicBezTo>
                    <a:lnTo>
                      <a:pt x="8573" y="8514"/>
                    </a:lnTo>
                    <a:lnTo>
                      <a:pt x="8573" y="9181"/>
                    </a:lnTo>
                    <a:lnTo>
                      <a:pt x="2942" y="9181"/>
                    </a:lnTo>
                    <a:cubicBezTo>
                      <a:pt x="2918" y="9359"/>
                      <a:pt x="2906" y="9550"/>
                      <a:pt x="2882" y="9728"/>
                    </a:cubicBezTo>
                    <a:lnTo>
                      <a:pt x="8573" y="9728"/>
                    </a:lnTo>
                    <a:lnTo>
                      <a:pt x="8573" y="10395"/>
                    </a:lnTo>
                    <a:lnTo>
                      <a:pt x="2799" y="10395"/>
                    </a:lnTo>
                    <a:cubicBezTo>
                      <a:pt x="2775" y="10574"/>
                      <a:pt x="2763" y="10764"/>
                      <a:pt x="2739" y="10943"/>
                    </a:cubicBezTo>
                    <a:lnTo>
                      <a:pt x="8573" y="10943"/>
                    </a:lnTo>
                    <a:lnTo>
                      <a:pt x="8573" y="11609"/>
                    </a:lnTo>
                    <a:lnTo>
                      <a:pt x="2656" y="11609"/>
                    </a:lnTo>
                    <a:cubicBezTo>
                      <a:pt x="2632" y="11800"/>
                      <a:pt x="2608" y="11979"/>
                      <a:pt x="2584" y="12157"/>
                    </a:cubicBezTo>
                    <a:lnTo>
                      <a:pt x="8573" y="12157"/>
                    </a:lnTo>
                    <a:lnTo>
                      <a:pt x="8573" y="12824"/>
                    </a:lnTo>
                    <a:lnTo>
                      <a:pt x="2501" y="12824"/>
                    </a:lnTo>
                    <a:cubicBezTo>
                      <a:pt x="2477" y="13014"/>
                      <a:pt x="2454" y="13193"/>
                      <a:pt x="2430" y="13372"/>
                    </a:cubicBezTo>
                    <a:lnTo>
                      <a:pt x="8573" y="13372"/>
                    </a:lnTo>
                    <a:lnTo>
                      <a:pt x="8573" y="14050"/>
                    </a:lnTo>
                    <a:lnTo>
                      <a:pt x="2346" y="14050"/>
                    </a:lnTo>
                    <a:cubicBezTo>
                      <a:pt x="2323" y="14229"/>
                      <a:pt x="2299" y="14407"/>
                      <a:pt x="2275" y="14598"/>
                    </a:cubicBezTo>
                    <a:lnTo>
                      <a:pt x="8573" y="14598"/>
                    </a:lnTo>
                    <a:lnTo>
                      <a:pt x="8573" y="15265"/>
                    </a:lnTo>
                    <a:lnTo>
                      <a:pt x="2192" y="15265"/>
                    </a:lnTo>
                    <a:cubicBezTo>
                      <a:pt x="2168" y="15443"/>
                      <a:pt x="2132" y="15622"/>
                      <a:pt x="2108" y="15812"/>
                    </a:cubicBezTo>
                    <a:lnTo>
                      <a:pt x="8573" y="15812"/>
                    </a:lnTo>
                    <a:lnTo>
                      <a:pt x="8573" y="16479"/>
                    </a:lnTo>
                    <a:lnTo>
                      <a:pt x="2025" y="16479"/>
                    </a:lnTo>
                    <a:lnTo>
                      <a:pt x="1953" y="17027"/>
                    </a:lnTo>
                    <a:lnTo>
                      <a:pt x="8573" y="17027"/>
                    </a:lnTo>
                    <a:lnTo>
                      <a:pt x="8573" y="17694"/>
                    </a:lnTo>
                    <a:lnTo>
                      <a:pt x="1846" y="17694"/>
                    </a:lnTo>
                    <a:cubicBezTo>
                      <a:pt x="1822" y="17872"/>
                      <a:pt x="1799" y="18063"/>
                      <a:pt x="1763" y="18241"/>
                    </a:cubicBezTo>
                    <a:lnTo>
                      <a:pt x="8573" y="18241"/>
                    </a:lnTo>
                    <a:lnTo>
                      <a:pt x="8573" y="18908"/>
                    </a:lnTo>
                    <a:lnTo>
                      <a:pt x="1668" y="18908"/>
                    </a:lnTo>
                    <a:cubicBezTo>
                      <a:pt x="1644" y="19098"/>
                      <a:pt x="1620" y="19277"/>
                      <a:pt x="1584" y="19456"/>
                    </a:cubicBezTo>
                    <a:lnTo>
                      <a:pt x="8573" y="19456"/>
                    </a:lnTo>
                    <a:lnTo>
                      <a:pt x="8573" y="20122"/>
                    </a:lnTo>
                    <a:lnTo>
                      <a:pt x="1489" y="20122"/>
                    </a:lnTo>
                    <a:cubicBezTo>
                      <a:pt x="1453" y="20313"/>
                      <a:pt x="1430" y="20491"/>
                      <a:pt x="1406" y="20670"/>
                    </a:cubicBezTo>
                    <a:lnTo>
                      <a:pt x="8573" y="20670"/>
                    </a:lnTo>
                    <a:lnTo>
                      <a:pt x="8573" y="21349"/>
                    </a:lnTo>
                    <a:lnTo>
                      <a:pt x="1299" y="21349"/>
                    </a:lnTo>
                    <a:cubicBezTo>
                      <a:pt x="1263" y="21527"/>
                      <a:pt x="1239" y="21706"/>
                      <a:pt x="1203" y="21885"/>
                    </a:cubicBezTo>
                    <a:lnTo>
                      <a:pt x="8573" y="21885"/>
                    </a:lnTo>
                    <a:lnTo>
                      <a:pt x="8573" y="22563"/>
                    </a:lnTo>
                    <a:lnTo>
                      <a:pt x="1108" y="22563"/>
                    </a:lnTo>
                    <a:cubicBezTo>
                      <a:pt x="1072" y="22742"/>
                      <a:pt x="1037" y="22920"/>
                      <a:pt x="1013" y="23111"/>
                    </a:cubicBezTo>
                    <a:lnTo>
                      <a:pt x="8573" y="23111"/>
                    </a:lnTo>
                    <a:lnTo>
                      <a:pt x="8573" y="23778"/>
                    </a:lnTo>
                    <a:lnTo>
                      <a:pt x="894" y="23778"/>
                    </a:lnTo>
                    <a:cubicBezTo>
                      <a:pt x="858" y="23956"/>
                      <a:pt x="834" y="24135"/>
                      <a:pt x="799" y="24325"/>
                    </a:cubicBezTo>
                    <a:lnTo>
                      <a:pt x="8573" y="24325"/>
                    </a:lnTo>
                    <a:lnTo>
                      <a:pt x="8573" y="24992"/>
                    </a:lnTo>
                    <a:lnTo>
                      <a:pt x="691" y="24992"/>
                    </a:lnTo>
                    <a:cubicBezTo>
                      <a:pt x="656" y="25171"/>
                      <a:pt x="620" y="25361"/>
                      <a:pt x="584" y="25540"/>
                    </a:cubicBezTo>
                    <a:lnTo>
                      <a:pt x="8573" y="25540"/>
                    </a:lnTo>
                    <a:lnTo>
                      <a:pt x="8573" y="26218"/>
                    </a:lnTo>
                    <a:lnTo>
                      <a:pt x="465" y="26218"/>
                    </a:lnTo>
                    <a:cubicBezTo>
                      <a:pt x="429" y="26397"/>
                      <a:pt x="394" y="26587"/>
                      <a:pt x="358" y="26766"/>
                    </a:cubicBezTo>
                    <a:lnTo>
                      <a:pt x="8573" y="26766"/>
                    </a:lnTo>
                    <a:lnTo>
                      <a:pt x="8573" y="27433"/>
                    </a:lnTo>
                    <a:lnTo>
                      <a:pt x="239" y="27433"/>
                    </a:lnTo>
                    <a:cubicBezTo>
                      <a:pt x="203" y="27623"/>
                      <a:pt x="168" y="27802"/>
                      <a:pt x="132" y="27981"/>
                    </a:cubicBezTo>
                    <a:lnTo>
                      <a:pt x="8573" y="27981"/>
                    </a:lnTo>
                    <a:lnTo>
                      <a:pt x="8573" y="28647"/>
                    </a:lnTo>
                    <a:lnTo>
                      <a:pt x="1" y="28647"/>
                    </a:lnTo>
                    <a:cubicBezTo>
                      <a:pt x="1" y="28659"/>
                      <a:pt x="1" y="28659"/>
                      <a:pt x="1" y="28671"/>
                    </a:cubicBezTo>
                    <a:lnTo>
                      <a:pt x="1" y="28897"/>
                    </a:lnTo>
                    <a:lnTo>
                      <a:pt x="20253" y="28897"/>
                    </a:lnTo>
                    <a:lnTo>
                      <a:pt x="20253" y="28659"/>
                    </a:lnTo>
                    <a:cubicBezTo>
                      <a:pt x="20253" y="28659"/>
                      <a:pt x="20253" y="28647"/>
                      <a:pt x="20253" y="28647"/>
                    </a:cubicBezTo>
                    <a:lnTo>
                      <a:pt x="11669" y="28647"/>
                    </a:lnTo>
                    <a:lnTo>
                      <a:pt x="11669" y="27981"/>
                    </a:lnTo>
                    <a:lnTo>
                      <a:pt x="20110" y="27981"/>
                    </a:lnTo>
                    <a:cubicBezTo>
                      <a:pt x="20075" y="27790"/>
                      <a:pt x="20039" y="27611"/>
                      <a:pt x="20003" y="27433"/>
                    </a:cubicBezTo>
                    <a:lnTo>
                      <a:pt x="11669" y="27433"/>
                    </a:lnTo>
                    <a:lnTo>
                      <a:pt x="11669" y="26754"/>
                    </a:lnTo>
                    <a:lnTo>
                      <a:pt x="19884" y="26754"/>
                    </a:lnTo>
                    <a:cubicBezTo>
                      <a:pt x="19849" y="26576"/>
                      <a:pt x="19813" y="26397"/>
                      <a:pt x="19777" y="26206"/>
                    </a:cubicBezTo>
                    <a:lnTo>
                      <a:pt x="11669" y="26206"/>
                    </a:lnTo>
                    <a:lnTo>
                      <a:pt x="11669" y="25540"/>
                    </a:lnTo>
                    <a:lnTo>
                      <a:pt x="19658" y="25540"/>
                    </a:lnTo>
                    <a:cubicBezTo>
                      <a:pt x="19622" y="25361"/>
                      <a:pt x="19599" y="25183"/>
                      <a:pt x="19563" y="24992"/>
                    </a:cubicBezTo>
                    <a:lnTo>
                      <a:pt x="11669" y="24992"/>
                    </a:lnTo>
                    <a:lnTo>
                      <a:pt x="11669" y="24325"/>
                    </a:lnTo>
                    <a:lnTo>
                      <a:pt x="19444" y="24325"/>
                    </a:lnTo>
                    <a:cubicBezTo>
                      <a:pt x="19420" y="24147"/>
                      <a:pt x="19384" y="23968"/>
                      <a:pt x="19348" y="23778"/>
                    </a:cubicBezTo>
                    <a:lnTo>
                      <a:pt x="11669" y="23778"/>
                    </a:lnTo>
                    <a:lnTo>
                      <a:pt x="11669" y="23111"/>
                    </a:lnTo>
                    <a:lnTo>
                      <a:pt x="19241" y="23111"/>
                    </a:lnTo>
                    <a:cubicBezTo>
                      <a:pt x="19218" y="22932"/>
                      <a:pt x="19182" y="22742"/>
                      <a:pt x="19158" y="22563"/>
                    </a:cubicBezTo>
                    <a:lnTo>
                      <a:pt x="11669" y="22563"/>
                    </a:lnTo>
                    <a:lnTo>
                      <a:pt x="11669" y="21896"/>
                    </a:lnTo>
                    <a:lnTo>
                      <a:pt x="19039" y="21896"/>
                    </a:lnTo>
                    <a:cubicBezTo>
                      <a:pt x="19003" y="21718"/>
                      <a:pt x="18979" y="21527"/>
                      <a:pt x="18956" y="21349"/>
                    </a:cubicBezTo>
                    <a:lnTo>
                      <a:pt x="11669" y="21349"/>
                    </a:lnTo>
                    <a:lnTo>
                      <a:pt x="11669" y="20682"/>
                    </a:lnTo>
                    <a:lnTo>
                      <a:pt x="18848" y="20682"/>
                    </a:lnTo>
                    <a:cubicBezTo>
                      <a:pt x="18813" y="20491"/>
                      <a:pt x="18789" y="20313"/>
                      <a:pt x="18753" y="20134"/>
                    </a:cubicBezTo>
                    <a:lnTo>
                      <a:pt x="11669" y="20134"/>
                    </a:lnTo>
                    <a:lnTo>
                      <a:pt x="11669" y="19456"/>
                    </a:lnTo>
                    <a:lnTo>
                      <a:pt x="18670" y="19456"/>
                    </a:lnTo>
                    <a:cubicBezTo>
                      <a:pt x="18634" y="19277"/>
                      <a:pt x="18610" y="19098"/>
                      <a:pt x="18586" y="18908"/>
                    </a:cubicBezTo>
                    <a:lnTo>
                      <a:pt x="11669" y="18908"/>
                    </a:lnTo>
                    <a:lnTo>
                      <a:pt x="11669" y="18241"/>
                    </a:lnTo>
                    <a:lnTo>
                      <a:pt x="18479" y="18241"/>
                    </a:lnTo>
                    <a:cubicBezTo>
                      <a:pt x="18444" y="18063"/>
                      <a:pt x="18420" y="17884"/>
                      <a:pt x="18396" y="17694"/>
                    </a:cubicBezTo>
                    <a:lnTo>
                      <a:pt x="11669" y="17694"/>
                    </a:lnTo>
                    <a:lnTo>
                      <a:pt x="11669" y="17027"/>
                    </a:lnTo>
                    <a:lnTo>
                      <a:pt x="18301" y="17027"/>
                    </a:lnTo>
                    <a:cubicBezTo>
                      <a:pt x="18277" y="16848"/>
                      <a:pt x="18253" y="16670"/>
                      <a:pt x="18217" y="16479"/>
                    </a:cubicBezTo>
                    <a:lnTo>
                      <a:pt x="11669" y="16479"/>
                    </a:lnTo>
                    <a:lnTo>
                      <a:pt x="11669" y="15812"/>
                    </a:lnTo>
                    <a:lnTo>
                      <a:pt x="18134" y="15812"/>
                    </a:lnTo>
                    <a:cubicBezTo>
                      <a:pt x="18110" y="15634"/>
                      <a:pt x="18086" y="15443"/>
                      <a:pt x="18051" y="15265"/>
                    </a:cubicBezTo>
                    <a:lnTo>
                      <a:pt x="11669" y="15265"/>
                    </a:lnTo>
                    <a:lnTo>
                      <a:pt x="11669" y="14598"/>
                    </a:lnTo>
                    <a:lnTo>
                      <a:pt x="17967" y="14598"/>
                    </a:lnTo>
                    <a:lnTo>
                      <a:pt x="17896" y="14050"/>
                    </a:lnTo>
                    <a:lnTo>
                      <a:pt x="11669" y="14050"/>
                    </a:lnTo>
                    <a:lnTo>
                      <a:pt x="11669" y="13383"/>
                    </a:lnTo>
                    <a:lnTo>
                      <a:pt x="17813" y="13383"/>
                    </a:lnTo>
                    <a:cubicBezTo>
                      <a:pt x="17789" y="13193"/>
                      <a:pt x="17765" y="13014"/>
                      <a:pt x="17741" y="12836"/>
                    </a:cubicBezTo>
                    <a:lnTo>
                      <a:pt x="11669" y="12836"/>
                    </a:lnTo>
                    <a:lnTo>
                      <a:pt x="11669" y="12157"/>
                    </a:lnTo>
                    <a:lnTo>
                      <a:pt x="17658" y="12157"/>
                    </a:lnTo>
                    <a:lnTo>
                      <a:pt x="17586" y="11621"/>
                    </a:lnTo>
                    <a:lnTo>
                      <a:pt x="11669" y="11621"/>
                    </a:lnTo>
                    <a:lnTo>
                      <a:pt x="11669" y="10943"/>
                    </a:lnTo>
                    <a:lnTo>
                      <a:pt x="17503" y="10943"/>
                    </a:lnTo>
                    <a:cubicBezTo>
                      <a:pt x="17491" y="10764"/>
                      <a:pt x="17467" y="10586"/>
                      <a:pt x="17443" y="10395"/>
                    </a:cubicBezTo>
                    <a:lnTo>
                      <a:pt x="11669" y="10395"/>
                    </a:lnTo>
                    <a:lnTo>
                      <a:pt x="11669" y="9728"/>
                    </a:lnTo>
                    <a:lnTo>
                      <a:pt x="17360" y="9728"/>
                    </a:lnTo>
                    <a:cubicBezTo>
                      <a:pt x="17348" y="9550"/>
                      <a:pt x="17324" y="9371"/>
                      <a:pt x="17301" y="9181"/>
                    </a:cubicBezTo>
                    <a:lnTo>
                      <a:pt x="11669" y="9181"/>
                    </a:lnTo>
                    <a:lnTo>
                      <a:pt x="11669" y="8514"/>
                    </a:lnTo>
                    <a:lnTo>
                      <a:pt x="17229" y="8514"/>
                    </a:lnTo>
                    <a:cubicBezTo>
                      <a:pt x="17205" y="8323"/>
                      <a:pt x="17182" y="8145"/>
                      <a:pt x="17170" y="7966"/>
                    </a:cubicBezTo>
                    <a:lnTo>
                      <a:pt x="11669" y="7966"/>
                    </a:lnTo>
                    <a:lnTo>
                      <a:pt x="11669" y="7287"/>
                    </a:lnTo>
                    <a:lnTo>
                      <a:pt x="17098" y="7287"/>
                    </a:lnTo>
                    <a:lnTo>
                      <a:pt x="17039" y="6740"/>
                    </a:lnTo>
                    <a:lnTo>
                      <a:pt x="11669" y="6740"/>
                    </a:lnTo>
                    <a:lnTo>
                      <a:pt x="11669" y="6073"/>
                    </a:lnTo>
                    <a:lnTo>
                      <a:pt x="16967" y="6073"/>
                    </a:lnTo>
                    <a:cubicBezTo>
                      <a:pt x="16943" y="5894"/>
                      <a:pt x="16932" y="5716"/>
                      <a:pt x="16908" y="5525"/>
                    </a:cubicBezTo>
                    <a:lnTo>
                      <a:pt x="11669" y="5525"/>
                    </a:lnTo>
                    <a:lnTo>
                      <a:pt x="11669" y="4859"/>
                    </a:lnTo>
                    <a:lnTo>
                      <a:pt x="16836" y="4859"/>
                    </a:lnTo>
                    <a:lnTo>
                      <a:pt x="16789" y="4311"/>
                    </a:lnTo>
                    <a:lnTo>
                      <a:pt x="11669" y="4311"/>
                    </a:lnTo>
                    <a:lnTo>
                      <a:pt x="11669" y="3644"/>
                    </a:lnTo>
                    <a:lnTo>
                      <a:pt x="16729" y="3644"/>
                    </a:lnTo>
                    <a:lnTo>
                      <a:pt x="16681" y="3097"/>
                    </a:lnTo>
                    <a:lnTo>
                      <a:pt x="11669" y="3097"/>
                    </a:lnTo>
                    <a:lnTo>
                      <a:pt x="11669" y="2430"/>
                    </a:lnTo>
                    <a:lnTo>
                      <a:pt x="16610" y="2430"/>
                    </a:lnTo>
                    <a:cubicBezTo>
                      <a:pt x="16586" y="2251"/>
                      <a:pt x="16574" y="2061"/>
                      <a:pt x="16551" y="1882"/>
                    </a:cubicBezTo>
                    <a:lnTo>
                      <a:pt x="11669" y="1882"/>
                    </a:lnTo>
                    <a:lnTo>
                      <a:pt x="11669" y="1215"/>
                    </a:lnTo>
                    <a:lnTo>
                      <a:pt x="16491" y="1215"/>
                    </a:lnTo>
                    <a:cubicBezTo>
                      <a:pt x="16479" y="1037"/>
                      <a:pt x="16467" y="846"/>
                      <a:pt x="16443" y="668"/>
                    </a:cubicBezTo>
                    <a:lnTo>
                      <a:pt x="11669" y="668"/>
                    </a:lnTo>
                    <a:lnTo>
                      <a:pt x="116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9"/>
              <p:cNvSpPr/>
              <p:nvPr/>
            </p:nvSpPr>
            <p:spPr>
              <a:xfrm>
                <a:off x="3322655" y="3943848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36" y="1"/>
                    </a:moveTo>
                    <a:cubicBezTo>
                      <a:pt x="25" y="227"/>
                      <a:pt x="13" y="441"/>
                      <a:pt x="1" y="668"/>
                    </a:cubicBezTo>
                    <a:cubicBezTo>
                      <a:pt x="25" y="441"/>
                      <a:pt x="36" y="227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9"/>
              <p:cNvSpPr/>
              <p:nvPr/>
            </p:nvSpPr>
            <p:spPr>
              <a:xfrm>
                <a:off x="3341444" y="3377972"/>
                <a:ext cx="6455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668" extrusionOk="0">
                    <a:moveTo>
                      <a:pt x="0" y="0"/>
                    </a:moveTo>
                    <a:cubicBezTo>
                      <a:pt x="0" y="227"/>
                      <a:pt x="0" y="453"/>
                      <a:pt x="0" y="667"/>
                    </a:cubicBezTo>
                    <a:lnTo>
                      <a:pt x="3191" y="667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320976" y="3968421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48" y="0"/>
                    </a:moveTo>
                    <a:lnTo>
                      <a:pt x="48" y="0"/>
                    </a:lnTo>
                    <a:cubicBezTo>
                      <a:pt x="36" y="227"/>
                      <a:pt x="24" y="441"/>
                      <a:pt x="0" y="667"/>
                    </a:cubicBezTo>
                    <a:lnTo>
                      <a:pt x="0" y="667"/>
                    </a:lnTo>
                    <a:cubicBezTo>
                      <a:pt x="24" y="441"/>
                      <a:pt x="36" y="227"/>
                      <a:pt x="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3341201" y="3402526"/>
                <a:ext cx="6480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8" extrusionOk="0">
                    <a:moveTo>
                      <a:pt x="12" y="1"/>
                    </a:moveTo>
                    <a:cubicBezTo>
                      <a:pt x="1" y="227"/>
                      <a:pt x="1" y="453"/>
                      <a:pt x="1" y="667"/>
                    </a:cubicBezTo>
                    <a:lnTo>
                      <a:pt x="3203" y="667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3341444" y="3328846"/>
                <a:ext cx="6455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668" extrusionOk="0">
                    <a:moveTo>
                      <a:pt x="0" y="0"/>
                    </a:moveTo>
                    <a:cubicBezTo>
                      <a:pt x="0" y="215"/>
                      <a:pt x="0" y="441"/>
                      <a:pt x="0" y="667"/>
                    </a:cubicBezTo>
                    <a:lnTo>
                      <a:pt x="3191" y="667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317356" y="4017548"/>
                <a:ext cx="123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61" h="667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37" y="226"/>
                      <a:pt x="25" y="453"/>
                      <a:pt x="1" y="667"/>
                    </a:cubicBezTo>
                    <a:lnTo>
                      <a:pt x="1" y="667"/>
                    </a:lnTo>
                    <a:cubicBezTo>
                      <a:pt x="25" y="453"/>
                      <a:pt x="37" y="226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315677" y="4042101"/>
                <a:ext cx="991" cy="1205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96" extrusionOk="0">
                    <a:moveTo>
                      <a:pt x="48" y="1"/>
                    </a:moveTo>
                    <a:cubicBezTo>
                      <a:pt x="26" y="191"/>
                      <a:pt x="14" y="380"/>
                      <a:pt x="3" y="561"/>
                    </a:cubicBezTo>
                    <a:lnTo>
                      <a:pt x="3" y="561"/>
                    </a:lnTo>
                    <a:cubicBezTo>
                      <a:pt x="15" y="371"/>
                      <a:pt x="37" y="191"/>
                      <a:pt x="48" y="1"/>
                    </a:cubicBezTo>
                    <a:close/>
                    <a:moveTo>
                      <a:pt x="3" y="561"/>
                    </a:moveTo>
                    <a:lnTo>
                      <a:pt x="3" y="561"/>
                    </a:lnTo>
                    <a:cubicBezTo>
                      <a:pt x="2" y="572"/>
                      <a:pt x="1" y="584"/>
                      <a:pt x="0" y="596"/>
                    </a:cubicBezTo>
                    <a:cubicBezTo>
                      <a:pt x="1" y="584"/>
                      <a:pt x="2" y="572"/>
                      <a:pt x="3" y="5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319297" y="3993217"/>
                <a:ext cx="97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68" extrusionOk="0">
                    <a:moveTo>
                      <a:pt x="48" y="1"/>
                    </a:moveTo>
                    <a:lnTo>
                      <a:pt x="0" y="667"/>
                    </a:lnTo>
                    <a:cubicBezTo>
                      <a:pt x="24" y="441"/>
                      <a:pt x="36" y="215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341444" y="3353399"/>
                <a:ext cx="64558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680" extrusionOk="0">
                    <a:moveTo>
                      <a:pt x="0" y="1"/>
                    </a:moveTo>
                    <a:cubicBezTo>
                      <a:pt x="0" y="203"/>
                      <a:pt x="0" y="418"/>
                      <a:pt x="0" y="620"/>
                    </a:cubicBezTo>
                    <a:lnTo>
                      <a:pt x="0" y="680"/>
                    </a:lnTo>
                    <a:lnTo>
                      <a:pt x="3191" y="680"/>
                    </a:lnTo>
                    <a:lnTo>
                      <a:pt x="31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329875" y="3820799"/>
                <a:ext cx="74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68" extrusionOk="0">
                    <a:moveTo>
                      <a:pt x="25" y="1"/>
                    </a:moveTo>
                    <a:lnTo>
                      <a:pt x="1" y="668"/>
                    </a:lnTo>
                    <a:lnTo>
                      <a:pt x="13" y="668"/>
                    </a:lnTo>
                    <a:cubicBezTo>
                      <a:pt x="13" y="441"/>
                      <a:pt x="37" y="227"/>
                      <a:pt x="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341201" y="3427342"/>
                <a:ext cx="64801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7" extrusionOk="0">
                    <a:moveTo>
                      <a:pt x="1" y="0"/>
                    </a:moveTo>
                    <a:cubicBezTo>
                      <a:pt x="1" y="214"/>
                      <a:pt x="1" y="441"/>
                      <a:pt x="1" y="667"/>
                    </a:cubicBezTo>
                    <a:lnTo>
                      <a:pt x="3203" y="66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328439" y="3845372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36" y="0"/>
                    </a:moveTo>
                    <a:lnTo>
                      <a:pt x="1" y="667"/>
                    </a:lnTo>
                    <a:lnTo>
                      <a:pt x="12" y="66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3558175" y="4042101"/>
                <a:ext cx="971" cy="1205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9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203"/>
                      <a:pt x="24" y="394"/>
                      <a:pt x="48" y="596"/>
                    </a:cubicBezTo>
                    <a:cubicBezTo>
                      <a:pt x="24" y="394"/>
                      <a:pt x="12" y="20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3340230" y="3501021"/>
                <a:ext cx="65772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668" extrusionOk="0">
                    <a:moveTo>
                      <a:pt x="13" y="0"/>
                    </a:moveTo>
                    <a:cubicBezTo>
                      <a:pt x="13" y="227"/>
                      <a:pt x="1" y="441"/>
                      <a:pt x="1" y="667"/>
                    </a:cubicBezTo>
                    <a:lnTo>
                      <a:pt x="3251" y="667"/>
                    </a:lnTo>
                    <a:lnTo>
                      <a:pt x="32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3554555" y="3992974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48" y="668"/>
                    </a:moveTo>
                    <a:cubicBezTo>
                      <a:pt x="36" y="453"/>
                      <a:pt x="12" y="227"/>
                      <a:pt x="0" y="1"/>
                    </a:cubicBezTo>
                    <a:lnTo>
                      <a:pt x="0" y="1"/>
                    </a:lnTo>
                    <a:cubicBezTo>
                      <a:pt x="12" y="227"/>
                      <a:pt x="36" y="453"/>
                      <a:pt x="48" y="6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552876" y="3968421"/>
                <a:ext cx="97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227"/>
                      <a:pt x="24" y="441"/>
                      <a:pt x="48" y="667"/>
                    </a:cubicBezTo>
                    <a:cubicBezTo>
                      <a:pt x="36" y="441"/>
                      <a:pt x="12" y="227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339765" y="3525574"/>
                <a:ext cx="6623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668" extrusionOk="0">
                    <a:moveTo>
                      <a:pt x="12" y="1"/>
                    </a:moveTo>
                    <a:cubicBezTo>
                      <a:pt x="12" y="227"/>
                      <a:pt x="12" y="441"/>
                      <a:pt x="0" y="668"/>
                    </a:cubicBezTo>
                    <a:lnTo>
                      <a:pt x="3274" y="668"/>
                    </a:lnTo>
                    <a:lnTo>
                      <a:pt x="32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56233" y="4017548"/>
                <a:ext cx="123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61" h="667" extrusionOk="0">
                    <a:moveTo>
                      <a:pt x="1" y="0"/>
                    </a:moveTo>
                    <a:lnTo>
                      <a:pt x="48" y="667"/>
                    </a:lnTo>
                    <a:lnTo>
                      <a:pt x="60" y="667"/>
                    </a:lnTo>
                    <a:cubicBezTo>
                      <a:pt x="37" y="453"/>
                      <a:pt x="25" y="226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340958" y="3451895"/>
                <a:ext cx="6504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668" extrusionOk="0">
                    <a:moveTo>
                      <a:pt x="1" y="1"/>
                    </a:moveTo>
                    <a:cubicBezTo>
                      <a:pt x="1" y="215"/>
                      <a:pt x="1" y="441"/>
                      <a:pt x="1" y="667"/>
                    </a:cubicBezTo>
                    <a:lnTo>
                      <a:pt x="3215" y="667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3324111" y="3919295"/>
                <a:ext cx="121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68" extrusionOk="0">
                    <a:moveTo>
                      <a:pt x="48" y="0"/>
                    </a:moveTo>
                    <a:cubicBezTo>
                      <a:pt x="36" y="215"/>
                      <a:pt x="12" y="441"/>
                      <a:pt x="0" y="667"/>
                    </a:cubicBezTo>
                    <a:lnTo>
                      <a:pt x="12" y="667"/>
                    </a:lnTo>
                    <a:cubicBezTo>
                      <a:pt x="24" y="441"/>
                      <a:pt x="36" y="227"/>
                      <a:pt x="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3325790" y="3894499"/>
                <a:ext cx="99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49" h="679" extrusionOk="0">
                    <a:moveTo>
                      <a:pt x="36" y="0"/>
                    </a:moveTo>
                    <a:cubicBezTo>
                      <a:pt x="24" y="226"/>
                      <a:pt x="12" y="453"/>
                      <a:pt x="1" y="679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3327226" y="3869925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37" y="1"/>
                    </a:moveTo>
                    <a:lnTo>
                      <a:pt x="1" y="667"/>
                    </a:lnTo>
                    <a:cubicBezTo>
                      <a:pt x="25" y="453"/>
                      <a:pt x="37" y="22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3560096" y="4066917"/>
                <a:ext cx="121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6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" y="87"/>
                      <a:pt x="11" y="173"/>
                      <a:pt x="19" y="258"/>
                    </a:cubicBezTo>
                    <a:lnTo>
                      <a:pt x="19" y="258"/>
                    </a:lnTo>
                    <a:lnTo>
                      <a:pt x="0" y="0"/>
                    </a:lnTo>
                    <a:close/>
                    <a:moveTo>
                      <a:pt x="19" y="258"/>
                    </a:moveTo>
                    <a:lnTo>
                      <a:pt x="48" y="667"/>
                    </a:lnTo>
                    <a:lnTo>
                      <a:pt x="60" y="667"/>
                    </a:lnTo>
                    <a:cubicBezTo>
                      <a:pt x="45" y="528"/>
                      <a:pt x="31" y="394"/>
                      <a:pt x="19" y="2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559125" y="4054863"/>
                <a:ext cx="20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8"/>
                    </a:moveTo>
                    <a:cubicBezTo>
                      <a:pt x="1" y="25"/>
                      <a:pt x="1" y="13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340473" y="3476448"/>
                <a:ext cx="65529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668" extrusionOk="0">
                    <a:moveTo>
                      <a:pt x="13" y="1"/>
                    </a:moveTo>
                    <a:lnTo>
                      <a:pt x="1" y="668"/>
                    </a:lnTo>
                    <a:lnTo>
                      <a:pt x="3239" y="668"/>
                    </a:lnTo>
                    <a:lnTo>
                      <a:pt x="32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313513" y="4066917"/>
                <a:ext cx="121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67" extrusionOk="0">
                    <a:moveTo>
                      <a:pt x="60" y="0"/>
                    </a:moveTo>
                    <a:lnTo>
                      <a:pt x="60" y="0"/>
                    </a:lnTo>
                    <a:lnTo>
                      <a:pt x="0" y="667"/>
                    </a:lnTo>
                    <a:lnTo>
                      <a:pt x="0" y="66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340958" y="3279719"/>
                <a:ext cx="6504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668" extrusionOk="0">
                    <a:moveTo>
                      <a:pt x="1" y="1"/>
                    </a:moveTo>
                    <a:lnTo>
                      <a:pt x="13" y="667"/>
                    </a:lnTo>
                    <a:lnTo>
                      <a:pt x="3215" y="667"/>
                    </a:lnTo>
                    <a:lnTo>
                      <a:pt x="32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3341201" y="3304273"/>
                <a:ext cx="6480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8" extrusionOk="0">
                    <a:moveTo>
                      <a:pt x="1" y="1"/>
                    </a:moveTo>
                    <a:cubicBezTo>
                      <a:pt x="1" y="215"/>
                      <a:pt x="1" y="442"/>
                      <a:pt x="1" y="668"/>
                    </a:cubicBezTo>
                    <a:lnTo>
                      <a:pt x="3203" y="66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315677" y="4054377"/>
                <a:ext cx="20" cy="1476"/>
              </a:xfrm>
              <a:custGeom>
                <a:avLst/>
                <a:gdLst/>
                <a:ahLst/>
                <a:cxnLst/>
                <a:rect l="l" t="t" r="r" b="b"/>
                <a:pathLst>
                  <a:path w="1" h="73" extrusionOk="0">
                    <a:moveTo>
                      <a:pt x="0" y="1"/>
                    </a:moveTo>
                    <a:lnTo>
                      <a:pt x="0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9"/>
              <p:cNvSpPr/>
              <p:nvPr/>
            </p:nvSpPr>
            <p:spPr>
              <a:xfrm>
                <a:off x="3340716" y="3254924"/>
                <a:ext cx="65286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679" extrusionOk="0">
                    <a:moveTo>
                      <a:pt x="1" y="0"/>
                    </a:moveTo>
                    <a:cubicBezTo>
                      <a:pt x="1" y="226"/>
                      <a:pt x="13" y="453"/>
                      <a:pt x="13" y="679"/>
                    </a:cubicBezTo>
                    <a:lnTo>
                      <a:pt x="3227" y="679"/>
                    </a:lnTo>
                    <a:lnTo>
                      <a:pt x="32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9"/>
              <p:cNvSpPr/>
              <p:nvPr/>
            </p:nvSpPr>
            <p:spPr>
              <a:xfrm>
                <a:off x="3468578" y="3402526"/>
                <a:ext cx="6480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8" extrusionOk="0">
                    <a:moveTo>
                      <a:pt x="1" y="1"/>
                    </a:moveTo>
                    <a:lnTo>
                      <a:pt x="1" y="667"/>
                    </a:lnTo>
                    <a:lnTo>
                      <a:pt x="3204" y="667"/>
                    </a:lnTo>
                    <a:cubicBezTo>
                      <a:pt x="3204" y="453"/>
                      <a:pt x="3204" y="227"/>
                      <a:pt x="32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9"/>
              <p:cNvSpPr/>
              <p:nvPr/>
            </p:nvSpPr>
            <p:spPr>
              <a:xfrm>
                <a:off x="3468578" y="3427342"/>
                <a:ext cx="6504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667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216" y="667"/>
                    </a:lnTo>
                    <a:lnTo>
                      <a:pt x="32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9"/>
              <p:cNvSpPr/>
              <p:nvPr/>
            </p:nvSpPr>
            <p:spPr>
              <a:xfrm>
                <a:off x="3468578" y="3353399"/>
                <a:ext cx="64801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80" extrusionOk="0">
                    <a:moveTo>
                      <a:pt x="1" y="1"/>
                    </a:moveTo>
                    <a:lnTo>
                      <a:pt x="1" y="680"/>
                    </a:lnTo>
                    <a:lnTo>
                      <a:pt x="3204" y="680"/>
                    </a:lnTo>
                    <a:lnTo>
                      <a:pt x="3204" y="620"/>
                    </a:lnTo>
                    <a:lnTo>
                      <a:pt x="32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9"/>
              <p:cNvSpPr/>
              <p:nvPr/>
            </p:nvSpPr>
            <p:spPr>
              <a:xfrm>
                <a:off x="3468578" y="3377972"/>
                <a:ext cx="6480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204" y="667"/>
                    </a:lnTo>
                    <a:cubicBezTo>
                      <a:pt x="3204" y="453"/>
                      <a:pt x="3204" y="227"/>
                      <a:pt x="32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9"/>
              <p:cNvSpPr/>
              <p:nvPr/>
            </p:nvSpPr>
            <p:spPr>
              <a:xfrm>
                <a:off x="3551177" y="3943848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1" y="1"/>
                    </a:moveTo>
                    <a:lnTo>
                      <a:pt x="37" y="668"/>
                    </a:lnTo>
                    <a:lnTo>
                      <a:pt x="48" y="668"/>
                    </a:lnTo>
                    <a:cubicBezTo>
                      <a:pt x="37" y="441"/>
                      <a:pt x="25" y="215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9"/>
              <p:cNvSpPr/>
              <p:nvPr/>
            </p:nvSpPr>
            <p:spPr>
              <a:xfrm>
                <a:off x="3468578" y="3550148"/>
                <a:ext cx="66722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667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299" y="667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9"/>
              <p:cNvSpPr/>
              <p:nvPr/>
            </p:nvSpPr>
            <p:spPr>
              <a:xfrm>
                <a:off x="3468578" y="3525574"/>
                <a:ext cx="6625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275" y="668"/>
                    </a:lnTo>
                    <a:cubicBezTo>
                      <a:pt x="3275" y="441"/>
                      <a:pt x="3275" y="227"/>
                      <a:pt x="3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9"/>
              <p:cNvSpPr/>
              <p:nvPr/>
            </p:nvSpPr>
            <p:spPr>
              <a:xfrm>
                <a:off x="3468578" y="3328846"/>
                <a:ext cx="6480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192" y="667"/>
                    </a:lnTo>
                    <a:cubicBezTo>
                      <a:pt x="3204" y="441"/>
                      <a:pt x="3204" y="215"/>
                      <a:pt x="32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39"/>
              <p:cNvSpPr/>
              <p:nvPr/>
            </p:nvSpPr>
            <p:spPr>
              <a:xfrm>
                <a:off x="3468578" y="3501021"/>
                <a:ext cx="65772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251" y="667"/>
                    </a:lnTo>
                    <a:lnTo>
                      <a:pt x="32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39"/>
              <p:cNvSpPr/>
              <p:nvPr/>
            </p:nvSpPr>
            <p:spPr>
              <a:xfrm>
                <a:off x="3340473" y="3230350"/>
                <a:ext cx="65529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668" extrusionOk="0">
                    <a:moveTo>
                      <a:pt x="1" y="1"/>
                    </a:moveTo>
                    <a:lnTo>
                      <a:pt x="13" y="668"/>
                    </a:lnTo>
                    <a:lnTo>
                      <a:pt x="3239" y="668"/>
                    </a:lnTo>
                    <a:lnTo>
                      <a:pt x="32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9"/>
              <p:cNvSpPr/>
              <p:nvPr/>
            </p:nvSpPr>
            <p:spPr>
              <a:xfrm>
                <a:off x="3468578" y="3476448"/>
                <a:ext cx="65529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239" y="668"/>
                    </a:lnTo>
                    <a:lnTo>
                      <a:pt x="32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9"/>
              <p:cNvSpPr/>
              <p:nvPr/>
            </p:nvSpPr>
            <p:spPr>
              <a:xfrm>
                <a:off x="3468578" y="3451895"/>
                <a:ext cx="65286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668" extrusionOk="0">
                    <a:moveTo>
                      <a:pt x="1" y="1"/>
                    </a:moveTo>
                    <a:lnTo>
                      <a:pt x="1" y="667"/>
                    </a:lnTo>
                    <a:lnTo>
                      <a:pt x="3216" y="667"/>
                    </a:lnTo>
                    <a:cubicBezTo>
                      <a:pt x="3228" y="441"/>
                      <a:pt x="3228" y="215"/>
                      <a:pt x="3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39"/>
              <p:cNvSpPr/>
              <p:nvPr/>
            </p:nvSpPr>
            <p:spPr>
              <a:xfrm>
                <a:off x="3468578" y="3304273"/>
                <a:ext cx="6504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204" y="668"/>
                    </a:lnTo>
                    <a:lnTo>
                      <a:pt x="32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39"/>
              <p:cNvSpPr/>
              <p:nvPr/>
            </p:nvSpPr>
            <p:spPr>
              <a:xfrm>
                <a:off x="3336145" y="3673197"/>
                <a:ext cx="6985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668" extrusionOk="0">
                    <a:moveTo>
                      <a:pt x="12" y="0"/>
                    </a:moveTo>
                    <a:cubicBezTo>
                      <a:pt x="12" y="227"/>
                      <a:pt x="1" y="453"/>
                      <a:pt x="1" y="667"/>
                    </a:cubicBezTo>
                    <a:lnTo>
                      <a:pt x="3453" y="667"/>
                    </a:lnTo>
                    <a:lnTo>
                      <a:pt x="34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9"/>
              <p:cNvSpPr/>
              <p:nvPr/>
            </p:nvSpPr>
            <p:spPr>
              <a:xfrm>
                <a:off x="3468578" y="3205797"/>
                <a:ext cx="6625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251" y="667"/>
                    </a:lnTo>
                    <a:cubicBezTo>
                      <a:pt x="3263" y="441"/>
                      <a:pt x="3263" y="227"/>
                      <a:pt x="32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9"/>
              <p:cNvSpPr/>
              <p:nvPr/>
            </p:nvSpPr>
            <p:spPr>
              <a:xfrm>
                <a:off x="3333253" y="3747119"/>
                <a:ext cx="74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68" extrusionOk="0">
                    <a:moveTo>
                      <a:pt x="24" y="1"/>
                    </a:moveTo>
                    <a:cubicBezTo>
                      <a:pt x="13" y="215"/>
                      <a:pt x="1" y="441"/>
                      <a:pt x="1" y="667"/>
                    </a:cubicBezTo>
                    <a:lnTo>
                      <a:pt x="13" y="66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39"/>
              <p:cNvSpPr/>
              <p:nvPr/>
            </p:nvSpPr>
            <p:spPr>
              <a:xfrm>
                <a:off x="3337581" y="3624070"/>
                <a:ext cx="6842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668" extrusionOk="0">
                    <a:moveTo>
                      <a:pt x="13" y="0"/>
                    </a:moveTo>
                    <a:lnTo>
                      <a:pt x="1" y="667"/>
                    </a:lnTo>
                    <a:lnTo>
                      <a:pt x="3382" y="667"/>
                    </a:lnTo>
                    <a:lnTo>
                      <a:pt x="33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39"/>
              <p:cNvSpPr/>
              <p:nvPr/>
            </p:nvSpPr>
            <p:spPr>
              <a:xfrm>
                <a:off x="3334223" y="3722323"/>
                <a:ext cx="728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67" extrusionOk="0">
                    <a:moveTo>
                      <a:pt x="24" y="0"/>
                    </a:moveTo>
                    <a:cubicBezTo>
                      <a:pt x="12" y="226"/>
                      <a:pt x="12" y="453"/>
                      <a:pt x="0" y="667"/>
                    </a:cubicBezTo>
                    <a:lnTo>
                      <a:pt x="12" y="667"/>
                    </a:lnTo>
                    <a:cubicBezTo>
                      <a:pt x="24" y="453"/>
                      <a:pt x="24" y="226"/>
                      <a:pt x="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39"/>
              <p:cNvSpPr/>
              <p:nvPr/>
            </p:nvSpPr>
            <p:spPr>
              <a:xfrm>
                <a:off x="3335174" y="3697750"/>
                <a:ext cx="7082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668" extrusionOk="0">
                    <a:moveTo>
                      <a:pt x="25" y="1"/>
                    </a:moveTo>
                    <a:cubicBezTo>
                      <a:pt x="13" y="227"/>
                      <a:pt x="1" y="453"/>
                      <a:pt x="1" y="668"/>
                    </a:cubicBezTo>
                    <a:lnTo>
                      <a:pt x="3501" y="668"/>
                    </a:lnTo>
                    <a:lnTo>
                      <a:pt x="35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39"/>
              <p:cNvSpPr/>
              <p:nvPr/>
            </p:nvSpPr>
            <p:spPr>
              <a:xfrm>
                <a:off x="3336873" y="3648381"/>
                <a:ext cx="6912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680" extrusionOk="0">
                    <a:moveTo>
                      <a:pt x="24" y="1"/>
                    </a:moveTo>
                    <a:lnTo>
                      <a:pt x="0" y="680"/>
                    </a:lnTo>
                    <a:lnTo>
                      <a:pt x="3417" y="680"/>
                    </a:lnTo>
                    <a:lnTo>
                      <a:pt x="34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9"/>
              <p:cNvSpPr/>
              <p:nvPr/>
            </p:nvSpPr>
            <p:spPr>
              <a:xfrm>
                <a:off x="3468578" y="3279719"/>
                <a:ext cx="6504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668" extrusionOk="0">
                    <a:moveTo>
                      <a:pt x="1" y="1"/>
                    </a:moveTo>
                    <a:lnTo>
                      <a:pt x="1" y="667"/>
                    </a:lnTo>
                    <a:lnTo>
                      <a:pt x="3216" y="667"/>
                    </a:lnTo>
                    <a:lnTo>
                      <a:pt x="321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9"/>
              <p:cNvSpPr/>
              <p:nvPr/>
            </p:nvSpPr>
            <p:spPr>
              <a:xfrm>
                <a:off x="3340008" y="3205797"/>
                <a:ext cx="6599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668" extrusionOk="0">
                    <a:moveTo>
                      <a:pt x="0" y="0"/>
                    </a:moveTo>
                    <a:cubicBezTo>
                      <a:pt x="12" y="227"/>
                      <a:pt x="12" y="441"/>
                      <a:pt x="12" y="667"/>
                    </a:cubicBezTo>
                    <a:lnTo>
                      <a:pt x="3262" y="667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9"/>
              <p:cNvSpPr/>
              <p:nvPr/>
            </p:nvSpPr>
            <p:spPr>
              <a:xfrm>
                <a:off x="3468578" y="3230350"/>
                <a:ext cx="65772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239" y="668"/>
                    </a:lnTo>
                    <a:cubicBezTo>
                      <a:pt x="3239" y="453"/>
                      <a:pt x="3251" y="227"/>
                      <a:pt x="3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9"/>
              <p:cNvSpPr/>
              <p:nvPr/>
            </p:nvSpPr>
            <p:spPr>
              <a:xfrm>
                <a:off x="3468578" y="3254924"/>
                <a:ext cx="65529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679" extrusionOk="0">
                    <a:moveTo>
                      <a:pt x="1" y="0"/>
                    </a:moveTo>
                    <a:lnTo>
                      <a:pt x="1" y="679"/>
                    </a:lnTo>
                    <a:lnTo>
                      <a:pt x="3216" y="679"/>
                    </a:lnTo>
                    <a:cubicBezTo>
                      <a:pt x="3228" y="453"/>
                      <a:pt x="3228" y="226"/>
                      <a:pt x="3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9"/>
              <p:cNvSpPr/>
              <p:nvPr/>
            </p:nvSpPr>
            <p:spPr>
              <a:xfrm>
                <a:off x="3542986" y="3796246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1" y="0"/>
                    </a:moveTo>
                    <a:cubicBezTo>
                      <a:pt x="13" y="227"/>
                      <a:pt x="13" y="441"/>
                      <a:pt x="25" y="667"/>
                    </a:cubicBezTo>
                    <a:lnTo>
                      <a:pt x="49" y="66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9"/>
              <p:cNvSpPr/>
              <p:nvPr/>
            </p:nvSpPr>
            <p:spPr>
              <a:xfrm>
                <a:off x="3338309" y="3599517"/>
                <a:ext cx="67693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667" extrusionOk="0">
                    <a:moveTo>
                      <a:pt x="13" y="0"/>
                    </a:moveTo>
                    <a:lnTo>
                      <a:pt x="1" y="667"/>
                    </a:lnTo>
                    <a:lnTo>
                      <a:pt x="3346" y="667"/>
                    </a:lnTo>
                    <a:lnTo>
                      <a:pt x="334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9"/>
              <p:cNvSpPr/>
              <p:nvPr/>
            </p:nvSpPr>
            <p:spPr>
              <a:xfrm>
                <a:off x="3543957" y="3820799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1" y="1"/>
                    </a:moveTo>
                    <a:cubicBezTo>
                      <a:pt x="13" y="227"/>
                      <a:pt x="24" y="441"/>
                      <a:pt x="36" y="668"/>
                    </a:cubicBezTo>
                    <a:lnTo>
                      <a:pt x="48" y="668"/>
                    </a:lnTo>
                    <a:cubicBezTo>
                      <a:pt x="36" y="453"/>
                      <a:pt x="24" y="227"/>
                      <a:pt x="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9"/>
              <p:cNvSpPr/>
              <p:nvPr/>
            </p:nvSpPr>
            <p:spPr>
              <a:xfrm>
                <a:off x="3540822" y="3747119"/>
                <a:ext cx="74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68" extrusionOk="0">
                    <a:moveTo>
                      <a:pt x="1" y="1"/>
                    </a:moveTo>
                    <a:lnTo>
                      <a:pt x="25" y="667"/>
                    </a:lnTo>
                    <a:lnTo>
                      <a:pt x="37" y="667"/>
                    </a:lnTo>
                    <a:cubicBezTo>
                      <a:pt x="25" y="441"/>
                      <a:pt x="13" y="215"/>
                      <a:pt x="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9"/>
              <p:cNvSpPr/>
              <p:nvPr/>
            </p:nvSpPr>
            <p:spPr>
              <a:xfrm>
                <a:off x="3545170" y="3845372"/>
                <a:ext cx="121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68" extrusionOk="0">
                    <a:moveTo>
                      <a:pt x="0" y="0"/>
                    </a:moveTo>
                    <a:lnTo>
                      <a:pt x="36" y="667"/>
                    </a:lnTo>
                    <a:lnTo>
                      <a:pt x="60" y="66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9"/>
              <p:cNvSpPr/>
              <p:nvPr/>
            </p:nvSpPr>
            <p:spPr>
              <a:xfrm>
                <a:off x="3541793" y="3771672"/>
                <a:ext cx="74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68" extrusionOk="0">
                    <a:moveTo>
                      <a:pt x="0" y="1"/>
                    </a:moveTo>
                    <a:cubicBezTo>
                      <a:pt x="0" y="215"/>
                      <a:pt x="12" y="442"/>
                      <a:pt x="24" y="668"/>
                    </a:cubicBezTo>
                    <a:lnTo>
                      <a:pt x="36" y="668"/>
                    </a:lnTo>
                    <a:cubicBezTo>
                      <a:pt x="36" y="442"/>
                      <a:pt x="24" y="215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9"/>
              <p:cNvSpPr/>
              <p:nvPr/>
            </p:nvSpPr>
            <p:spPr>
              <a:xfrm>
                <a:off x="3330846" y="3796246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36" y="0"/>
                    </a:moveTo>
                    <a:cubicBezTo>
                      <a:pt x="24" y="227"/>
                      <a:pt x="12" y="441"/>
                      <a:pt x="1" y="667"/>
                    </a:cubicBezTo>
                    <a:lnTo>
                      <a:pt x="24" y="66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9"/>
              <p:cNvSpPr/>
              <p:nvPr/>
            </p:nvSpPr>
            <p:spPr>
              <a:xfrm>
                <a:off x="3549498" y="3919295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0" y="0"/>
                    </a:moveTo>
                    <a:cubicBezTo>
                      <a:pt x="12" y="215"/>
                      <a:pt x="24" y="441"/>
                      <a:pt x="48" y="667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9"/>
              <p:cNvSpPr/>
              <p:nvPr/>
            </p:nvSpPr>
            <p:spPr>
              <a:xfrm>
                <a:off x="3332302" y="3771672"/>
                <a:ext cx="97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68" extrusionOk="0">
                    <a:moveTo>
                      <a:pt x="24" y="1"/>
                    </a:moveTo>
                    <a:cubicBezTo>
                      <a:pt x="24" y="215"/>
                      <a:pt x="12" y="442"/>
                      <a:pt x="0" y="668"/>
                    </a:cubicBezTo>
                    <a:lnTo>
                      <a:pt x="12" y="668"/>
                    </a:lnTo>
                    <a:cubicBezTo>
                      <a:pt x="12" y="442"/>
                      <a:pt x="24" y="215"/>
                      <a:pt x="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9"/>
              <p:cNvSpPr/>
              <p:nvPr/>
            </p:nvSpPr>
            <p:spPr>
              <a:xfrm>
                <a:off x="3339280" y="3550148"/>
                <a:ext cx="66722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667" extrusionOk="0">
                    <a:moveTo>
                      <a:pt x="24" y="0"/>
                    </a:moveTo>
                    <a:lnTo>
                      <a:pt x="0" y="667"/>
                    </a:lnTo>
                    <a:lnTo>
                      <a:pt x="3298" y="667"/>
                    </a:lnTo>
                    <a:lnTo>
                      <a:pt x="3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9"/>
              <p:cNvSpPr/>
              <p:nvPr/>
            </p:nvSpPr>
            <p:spPr>
              <a:xfrm>
                <a:off x="3539871" y="3722323"/>
                <a:ext cx="728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6" h="667" extrusionOk="0">
                    <a:moveTo>
                      <a:pt x="0" y="0"/>
                    </a:moveTo>
                    <a:cubicBezTo>
                      <a:pt x="0" y="226"/>
                      <a:pt x="12" y="453"/>
                      <a:pt x="24" y="667"/>
                    </a:cubicBezTo>
                    <a:lnTo>
                      <a:pt x="36" y="667"/>
                    </a:lnTo>
                    <a:cubicBezTo>
                      <a:pt x="24" y="453"/>
                      <a:pt x="12" y="226"/>
                      <a:pt x="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9"/>
              <p:cNvSpPr/>
              <p:nvPr/>
            </p:nvSpPr>
            <p:spPr>
              <a:xfrm>
                <a:off x="3546606" y="3869925"/>
                <a:ext cx="99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1" y="1"/>
                    </a:moveTo>
                    <a:cubicBezTo>
                      <a:pt x="12" y="227"/>
                      <a:pt x="24" y="453"/>
                      <a:pt x="36" y="667"/>
                    </a:cubicBezTo>
                    <a:lnTo>
                      <a:pt x="48" y="667"/>
                    </a:lnTo>
                    <a:cubicBezTo>
                      <a:pt x="36" y="453"/>
                      <a:pt x="24" y="227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9"/>
              <p:cNvSpPr/>
              <p:nvPr/>
            </p:nvSpPr>
            <p:spPr>
              <a:xfrm>
                <a:off x="3548062" y="3894499"/>
                <a:ext cx="97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48" h="679" extrusionOk="0">
                    <a:moveTo>
                      <a:pt x="0" y="0"/>
                    </a:moveTo>
                    <a:cubicBezTo>
                      <a:pt x="12" y="226"/>
                      <a:pt x="24" y="453"/>
                      <a:pt x="36" y="679"/>
                    </a:cubicBezTo>
                    <a:lnTo>
                      <a:pt x="48" y="67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9"/>
              <p:cNvSpPr/>
              <p:nvPr/>
            </p:nvSpPr>
            <p:spPr>
              <a:xfrm>
                <a:off x="3338794" y="3574701"/>
                <a:ext cx="67208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680" extrusionOk="0">
                    <a:moveTo>
                      <a:pt x="24" y="1"/>
                    </a:moveTo>
                    <a:cubicBezTo>
                      <a:pt x="24" y="227"/>
                      <a:pt x="12" y="453"/>
                      <a:pt x="0" y="679"/>
                    </a:cubicBezTo>
                    <a:lnTo>
                      <a:pt x="3322" y="679"/>
                    </a:lnTo>
                    <a:lnTo>
                      <a:pt x="33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9"/>
              <p:cNvSpPr/>
              <p:nvPr/>
            </p:nvSpPr>
            <p:spPr>
              <a:xfrm>
                <a:off x="3468578" y="3648623"/>
                <a:ext cx="69372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430" y="668"/>
                    </a:lnTo>
                    <a:cubicBezTo>
                      <a:pt x="3430" y="441"/>
                      <a:pt x="3418" y="227"/>
                      <a:pt x="3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9"/>
              <p:cNvSpPr/>
              <p:nvPr/>
            </p:nvSpPr>
            <p:spPr>
              <a:xfrm>
                <a:off x="3468578" y="3574701"/>
                <a:ext cx="6720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668" extrusionOk="0">
                    <a:moveTo>
                      <a:pt x="1" y="1"/>
                    </a:moveTo>
                    <a:lnTo>
                      <a:pt x="1" y="667"/>
                    </a:lnTo>
                    <a:lnTo>
                      <a:pt x="3323" y="667"/>
                    </a:lnTo>
                    <a:cubicBezTo>
                      <a:pt x="3323" y="453"/>
                      <a:pt x="3323" y="227"/>
                      <a:pt x="33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9"/>
              <p:cNvSpPr/>
              <p:nvPr/>
            </p:nvSpPr>
            <p:spPr>
              <a:xfrm>
                <a:off x="3468578" y="3697750"/>
                <a:ext cx="7082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3501" y="668"/>
                    </a:lnTo>
                    <a:cubicBezTo>
                      <a:pt x="3501" y="453"/>
                      <a:pt x="3489" y="227"/>
                      <a:pt x="34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9"/>
              <p:cNvSpPr/>
              <p:nvPr/>
            </p:nvSpPr>
            <p:spPr>
              <a:xfrm>
                <a:off x="3468578" y="3624070"/>
                <a:ext cx="6842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382" y="667"/>
                    </a:lnTo>
                    <a:cubicBezTo>
                      <a:pt x="3382" y="441"/>
                      <a:pt x="3382" y="215"/>
                      <a:pt x="33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97" name="Google Shape;1197;p39"/>
              <p:cNvGrpSpPr/>
              <p:nvPr/>
            </p:nvGrpSpPr>
            <p:grpSpPr>
              <a:xfrm>
                <a:off x="3232593" y="4116023"/>
                <a:ext cx="409394" cy="579406"/>
                <a:chOff x="3232593" y="4116023"/>
                <a:chExt cx="409394" cy="579406"/>
              </a:xfrm>
            </p:grpSpPr>
            <p:sp>
              <p:nvSpPr>
                <p:cNvPr id="1198" name="Google Shape;1198;p39"/>
                <p:cNvSpPr/>
                <p:nvPr/>
              </p:nvSpPr>
              <p:spPr>
                <a:xfrm>
                  <a:off x="3468578" y="4165150"/>
                  <a:ext cx="101165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5002" y="668"/>
                      </a:lnTo>
                      <a:cubicBezTo>
                        <a:pt x="4990" y="453"/>
                        <a:pt x="4966" y="227"/>
                        <a:pt x="49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9"/>
                <p:cNvSpPr/>
                <p:nvPr/>
              </p:nvSpPr>
              <p:spPr>
                <a:xfrm>
                  <a:off x="3468578" y="4140596"/>
                  <a:ext cx="98759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4883" y="667"/>
                      </a:lnTo>
                      <a:cubicBezTo>
                        <a:pt x="4871" y="453"/>
                        <a:pt x="4847" y="227"/>
                        <a:pt x="483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9"/>
                <p:cNvSpPr/>
                <p:nvPr/>
              </p:nvSpPr>
              <p:spPr>
                <a:xfrm>
                  <a:off x="3468578" y="4116023"/>
                  <a:ext cx="96595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4775" y="668"/>
                      </a:lnTo>
                      <a:lnTo>
                        <a:pt x="472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9"/>
                <p:cNvSpPr/>
                <p:nvPr/>
              </p:nvSpPr>
              <p:spPr>
                <a:xfrm>
                  <a:off x="3468578" y="4189723"/>
                  <a:ext cx="103572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" h="679" extrusionOk="0">
                      <a:moveTo>
                        <a:pt x="1" y="0"/>
                      </a:moveTo>
                      <a:lnTo>
                        <a:pt x="1" y="679"/>
                      </a:lnTo>
                      <a:lnTo>
                        <a:pt x="5121" y="679"/>
                      </a:lnTo>
                      <a:cubicBezTo>
                        <a:pt x="5097" y="453"/>
                        <a:pt x="5085" y="226"/>
                        <a:pt x="506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9"/>
                <p:cNvSpPr/>
                <p:nvPr/>
              </p:nvSpPr>
              <p:spPr>
                <a:xfrm>
                  <a:off x="3468578" y="4263645"/>
                  <a:ext cx="111521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5514" y="667"/>
                      </a:lnTo>
                      <a:cubicBezTo>
                        <a:pt x="5478" y="441"/>
                        <a:pt x="5454" y="227"/>
                        <a:pt x="54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9"/>
                <p:cNvSpPr/>
                <p:nvPr/>
              </p:nvSpPr>
              <p:spPr>
                <a:xfrm>
                  <a:off x="3468578" y="4288199"/>
                  <a:ext cx="113927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3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5633" y="668"/>
                      </a:lnTo>
                      <a:cubicBezTo>
                        <a:pt x="5609" y="441"/>
                        <a:pt x="5585" y="227"/>
                        <a:pt x="5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9"/>
                <p:cNvSpPr/>
                <p:nvPr/>
              </p:nvSpPr>
              <p:spPr>
                <a:xfrm>
                  <a:off x="3468578" y="4214519"/>
                  <a:ext cx="105979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668" extrusionOk="0">
                      <a:moveTo>
                        <a:pt x="1" y="1"/>
                      </a:moveTo>
                      <a:lnTo>
                        <a:pt x="1" y="667"/>
                      </a:lnTo>
                      <a:lnTo>
                        <a:pt x="5240" y="667"/>
                      </a:lnTo>
                      <a:cubicBezTo>
                        <a:pt x="5228" y="441"/>
                        <a:pt x="5204" y="215"/>
                        <a:pt x="518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9"/>
                <p:cNvSpPr/>
                <p:nvPr/>
              </p:nvSpPr>
              <p:spPr>
                <a:xfrm>
                  <a:off x="3468578" y="4239072"/>
                  <a:ext cx="108628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5371" y="668"/>
                      </a:lnTo>
                      <a:cubicBezTo>
                        <a:pt x="5347" y="441"/>
                        <a:pt x="5323" y="215"/>
                        <a:pt x="52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9"/>
                <p:cNvSpPr/>
                <p:nvPr/>
              </p:nvSpPr>
              <p:spPr>
                <a:xfrm>
                  <a:off x="3468578" y="4632549"/>
                  <a:ext cx="164025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" h="680" extrusionOk="0">
                      <a:moveTo>
                        <a:pt x="1" y="1"/>
                      </a:moveTo>
                      <a:lnTo>
                        <a:pt x="1" y="679"/>
                      </a:lnTo>
                      <a:lnTo>
                        <a:pt x="8109" y="679"/>
                      </a:lnTo>
                      <a:cubicBezTo>
                        <a:pt x="8085" y="453"/>
                        <a:pt x="8038" y="239"/>
                        <a:pt x="80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9"/>
                <p:cNvSpPr/>
                <p:nvPr/>
              </p:nvSpPr>
              <p:spPr>
                <a:xfrm>
                  <a:off x="3468578" y="4607996"/>
                  <a:ext cx="159676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7895" y="667"/>
                      </a:lnTo>
                      <a:cubicBezTo>
                        <a:pt x="7859" y="453"/>
                        <a:pt x="7823" y="227"/>
                        <a:pt x="778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9"/>
                <p:cNvSpPr/>
                <p:nvPr/>
              </p:nvSpPr>
              <p:spPr>
                <a:xfrm>
                  <a:off x="3266308" y="4484947"/>
                  <a:ext cx="139694" cy="1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7" h="667" extrusionOk="0">
                      <a:moveTo>
                        <a:pt x="108" y="0"/>
                      </a:moveTo>
                      <a:cubicBezTo>
                        <a:pt x="72" y="226"/>
                        <a:pt x="36" y="453"/>
                        <a:pt x="1" y="667"/>
                      </a:cubicBezTo>
                      <a:lnTo>
                        <a:pt x="6906" y="667"/>
                      </a:lnTo>
                      <a:lnTo>
                        <a:pt x="690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9"/>
                <p:cNvSpPr/>
                <p:nvPr/>
              </p:nvSpPr>
              <p:spPr>
                <a:xfrm>
                  <a:off x="3468578" y="4681919"/>
                  <a:ext cx="173409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668" extrusionOk="0">
                      <a:moveTo>
                        <a:pt x="1" y="1"/>
                      </a:moveTo>
                      <a:lnTo>
                        <a:pt x="1" y="667"/>
                      </a:lnTo>
                      <a:lnTo>
                        <a:pt x="8573" y="667"/>
                      </a:lnTo>
                      <a:cubicBezTo>
                        <a:pt x="8538" y="441"/>
                        <a:pt x="8490" y="215"/>
                        <a:pt x="84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9"/>
                <p:cNvSpPr/>
                <p:nvPr/>
              </p:nvSpPr>
              <p:spPr>
                <a:xfrm>
                  <a:off x="3468578" y="4657123"/>
                  <a:ext cx="168596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679" extrusionOk="0">
                      <a:moveTo>
                        <a:pt x="1" y="0"/>
                      </a:moveTo>
                      <a:lnTo>
                        <a:pt x="1" y="679"/>
                      </a:lnTo>
                      <a:lnTo>
                        <a:pt x="8335" y="679"/>
                      </a:lnTo>
                      <a:cubicBezTo>
                        <a:pt x="8300" y="453"/>
                        <a:pt x="8264" y="226"/>
                        <a:pt x="82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39"/>
                <p:cNvSpPr/>
                <p:nvPr/>
              </p:nvSpPr>
              <p:spPr>
                <a:xfrm>
                  <a:off x="3269928" y="4460374"/>
                  <a:ext cx="136074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8" h="668" extrusionOk="0">
                      <a:moveTo>
                        <a:pt x="96" y="1"/>
                      </a:moveTo>
                      <a:cubicBezTo>
                        <a:pt x="72" y="227"/>
                        <a:pt x="36" y="453"/>
                        <a:pt x="0" y="668"/>
                      </a:cubicBezTo>
                      <a:lnTo>
                        <a:pt x="6727" y="668"/>
                      </a:lnTo>
                      <a:lnTo>
                        <a:pt x="672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39"/>
                <p:cNvSpPr/>
                <p:nvPr/>
              </p:nvSpPr>
              <p:spPr>
                <a:xfrm>
                  <a:off x="3241997" y="4632792"/>
                  <a:ext cx="164005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" h="668" extrusionOk="0">
                      <a:moveTo>
                        <a:pt x="119" y="1"/>
                      </a:moveTo>
                      <a:cubicBezTo>
                        <a:pt x="84" y="227"/>
                        <a:pt x="48" y="441"/>
                        <a:pt x="0" y="667"/>
                      </a:cubicBezTo>
                      <a:lnTo>
                        <a:pt x="8108" y="667"/>
                      </a:lnTo>
                      <a:lnTo>
                        <a:pt x="810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9"/>
                <p:cNvSpPr/>
                <p:nvPr/>
              </p:nvSpPr>
              <p:spPr>
                <a:xfrm>
                  <a:off x="3468578" y="4583423"/>
                  <a:ext cx="155348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1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7680" y="668"/>
                      </a:lnTo>
                      <a:cubicBezTo>
                        <a:pt x="7645" y="453"/>
                        <a:pt x="7609" y="227"/>
                        <a:pt x="7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9"/>
                <p:cNvSpPr/>
                <p:nvPr/>
              </p:nvSpPr>
              <p:spPr>
                <a:xfrm>
                  <a:off x="3237406" y="4657123"/>
                  <a:ext cx="168596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679" extrusionOk="0">
                      <a:moveTo>
                        <a:pt x="120" y="0"/>
                      </a:moveTo>
                      <a:cubicBezTo>
                        <a:pt x="84" y="226"/>
                        <a:pt x="37" y="453"/>
                        <a:pt x="1" y="679"/>
                      </a:cubicBezTo>
                      <a:lnTo>
                        <a:pt x="8335" y="679"/>
                      </a:lnTo>
                      <a:lnTo>
                        <a:pt x="833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9"/>
                <p:cNvSpPr/>
                <p:nvPr/>
              </p:nvSpPr>
              <p:spPr>
                <a:xfrm>
                  <a:off x="3250654" y="4583423"/>
                  <a:ext cx="155348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1" h="668" extrusionOk="0">
                      <a:moveTo>
                        <a:pt x="108" y="1"/>
                      </a:moveTo>
                      <a:cubicBezTo>
                        <a:pt x="72" y="227"/>
                        <a:pt x="37" y="453"/>
                        <a:pt x="1" y="668"/>
                      </a:cubicBezTo>
                      <a:lnTo>
                        <a:pt x="7680" y="668"/>
                      </a:lnTo>
                      <a:lnTo>
                        <a:pt x="768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9"/>
                <p:cNvSpPr/>
                <p:nvPr/>
              </p:nvSpPr>
              <p:spPr>
                <a:xfrm>
                  <a:off x="3262708" y="4509500"/>
                  <a:ext cx="143294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" h="680" extrusionOk="0">
                      <a:moveTo>
                        <a:pt x="95" y="1"/>
                      </a:moveTo>
                      <a:cubicBezTo>
                        <a:pt x="60" y="227"/>
                        <a:pt x="36" y="453"/>
                        <a:pt x="0" y="679"/>
                      </a:cubicBezTo>
                      <a:lnTo>
                        <a:pt x="7084" y="679"/>
                      </a:lnTo>
                      <a:lnTo>
                        <a:pt x="7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9"/>
                <p:cNvSpPr/>
                <p:nvPr/>
              </p:nvSpPr>
              <p:spPr>
                <a:xfrm>
                  <a:off x="3246326" y="4607996"/>
                  <a:ext cx="159676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668" extrusionOk="0">
                      <a:moveTo>
                        <a:pt x="131" y="0"/>
                      </a:moveTo>
                      <a:cubicBezTo>
                        <a:pt x="84" y="227"/>
                        <a:pt x="36" y="453"/>
                        <a:pt x="0" y="667"/>
                      </a:cubicBezTo>
                      <a:lnTo>
                        <a:pt x="7894" y="667"/>
                      </a:lnTo>
                      <a:lnTo>
                        <a:pt x="789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9"/>
                <p:cNvSpPr/>
                <p:nvPr/>
              </p:nvSpPr>
              <p:spPr>
                <a:xfrm>
                  <a:off x="3273528" y="4435821"/>
                  <a:ext cx="132474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0" h="668" extrusionOk="0">
                      <a:moveTo>
                        <a:pt x="84" y="0"/>
                      </a:moveTo>
                      <a:cubicBezTo>
                        <a:pt x="60" y="227"/>
                        <a:pt x="25" y="453"/>
                        <a:pt x="1" y="667"/>
                      </a:cubicBezTo>
                      <a:lnTo>
                        <a:pt x="6549" y="667"/>
                      </a:lnTo>
                      <a:lnTo>
                        <a:pt x="654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9"/>
                <p:cNvSpPr/>
                <p:nvPr/>
              </p:nvSpPr>
              <p:spPr>
                <a:xfrm>
                  <a:off x="3258845" y="4534296"/>
                  <a:ext cx="147157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6" h="668" extrusionOk="0">
                      <a:moveTo>
                        <a:pt x="108" y="1"/>
                      </a:moveTo>
                      <a:cubicBezTo>
                        <a:pt x="72" y="215"/>
                        <a:pt x="36" y="442"/>
                        <a:pt x="1" y="668"/>
                      </a:cubicBezTo>
                      <a:lnTo>
                        <a:pt x="7275" y="668"/>
                      </a:lnTo>
                      <a:lnTo>
                        <a:pt x="727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9"/>
                <p:cNvSpPr/>
                <p:nvPr/>
              </p:nvSpPr>
              <p:spPr>
                <a:xfrm>
                  <a:off x="3255002" y="4558870"/>
                  <a:ext cx="151000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6" h="668" extrusionOk="0">
                      <a:moveTo>
                        <a:pt x="95" y="0"/>
                      </a:moveTo>
                      <a:cubicBezTo>
                        <a:pt x="60" y="227"/>
                        <a:pt x="24" y="441"/>
                        <a:pt x="0" y="667"/>
                      </a:cubicBezTo>
                      <a:lnTo>
                        <a:pt x="7465" y="667"/>
                      </a:lnTo>
                      <a:lnTo>
                        <a:pt x="746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9"/>
                <p:cNvSpPr/>
                <p:nvPr/>
              </p:nvSpPr>
              <p:spPr>
                <a:xfrm>
                  <a:off x="3232593" y="4681919"/>
                  <a:ext cx="173409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668" extrusionOk="0">
                      <a:moveTo>
                        <a:pt x="132" y="1"/>
                      </a:moveTo>
                      <a:cubicBezTo>
                        <a:pt x="84" y="215"/>
                        <a:pt x="48" y="441"/>
                        <a:pt x="1" y="667"/>
                      </a:cubicBezTo>
                      <a:lnTo>
                        <a:pt x="8573" y="667"/>
                      </a:lnTo>
                      <a:lnTo>
                        <a:pt x="85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9"/>
                <p:cNvSpPr/>
                <p:nvPr/>
              </p:nvSpPr>
              <p:spPr>
                <a:xfrm>
                  <a:off x="3468578" y="4534296"/>
                  <a:ext cx="147643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0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7299" y="668"/>
                      </a:lnTo>
                      <a:lnTo>
                        <a:pt x="718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9"/>
                <p:cNvSpPr/>
                <p:nvPr/>
              </p:nvSpPr>
              <p:spPr>
                <a:xfrm>
                  <a:off x="3468578" y="4411247"/>
                  <a:ext cx="129582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7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6407" y="668"/>
                      </a:lnTo>
                      <a:lnTo>
                        <a:pt x="629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9"/>
                <p:cNvSpPr/>
                <p:nvPr/>
              </p:nvSpPr>
              <p:spPr>
                <a:xfrm>
                  <a:off x="3468578" y="4386694"/>
                  <a:ext cx="125961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6228" y="667"/>
                      </a:lnTo>
                      <a:cubicBezTo>
                        <a:pt x="6204" y="441"/>
                        <a:pt x="6180" y="215"/>
                        <a:pt x="614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9"/>
                <p:cNvSpPr/>
                <p:nvPr/>
              </p:nvSpPr>
              <p:spPr>
                <a:xfrm>
                  <a:off x="3468578" y="4312772"/>
                  <a:ext cx="116820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5775" y="667"/>
                      </a:lnTo>
                      <a:cubicBezTo>
                        <a:pt x="5752" y="453"/>
                        <a:pt x="5728" y="226"/>
                        <a:pt x="57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9"/>
                <p:cNvSpPr/>
                <p:nvPr/>
              </p:nvSpPr>
              <p:spPr>
                <a:xfrm>
                  <a:off x="3468578" y="4337325"/>
                  <a:ext cx="119712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9" h="680" extrusionOk="0">
                      <a:moveTo>
                        <a:pt x="1" y="1"/>
                      </a:moveTo>
                      <a:lnTo>
                        <a:pt x="1" y="679"/>
                      </a:lnTo>
                      <a:lnTo>
                        <a:pt x="5918" y="679"/>
                      </a:lnTo>
                      <a:cubicBezTo>
                        <a:pt x="5895" y="453"/>
                        <a:pt x="5871" y="227"/>
                        <a:pt x="58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9"/>
                <p:cNvSpPr/>
                <p:nvPr/>
              </p:nvSpPr>
              <p:spPr>
                <a:xfrm>
                  <a:off x="3468578" y="4361898"/>
                  <a:ext cx="122847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" h="679" extrusionOk="0">
                      <a:moveTo>
                        <a:pt x="1" y="0"/>
                      </a:moveTo>
                      <a:lnTo>
                        <a:pt x="1" y="679"/>
                      </a:lnTo>
                      <a:lnTo>
                        <a:pt x="6073" y="679"/>
                      </a:lnTo>
                      <a:cubicBezTo>
                        <a:pt x="6049" y="453"/>
                        <a:pt x="6026" y="226"/>
                        <a:pt x="59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9"/>
                <p:cNvSpPr/>
                <p:nvPr/>
              </p:nvSpPr>
              <p:spPr>
                <a:xfrm>
                  <a:off x="3276906" y="4411247"/>
                  <a:ext cx="129096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668" extrusionOk="0">
                      <a:moveTo>
                        <a:pt x="84" y="1"/>
                      </a:moveTo>
                      <a:cubicBezTo>
                        <a:pt x="60" y="227"/>
                        <a:pt x="24" y="441"/>
                        <a:pt x="1" y="668"/>
                      </a:cubicBezTo>
                      <a:lnTo>
                        <a:pt x="6382" y="668"/>
                      </a:lnTo>
                      <a:lnTo>
                        <a:pt x="638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9"/>
                <p:cNvSpPr/>
                <p:nvPr/>
              </p:nvSpPr>
              <p:spPr>
                <a:xfrm>
                  <a:off x="3468578" y="4509500"/>
                  <a:ext cx="143314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6" h="680" extrusionOk="0">
                      <a:moveTo>
                        <a:pt x="1" y="1"/>
                      </a:moveTo>
                      <a:lnTo>
                        <a:pt x="1" y="679"/>
                      </a:lnTo>
                      <a:lnTo>
                        <a:pt x="7085" y="679"/>
                      </a:lnTo>
                      <a:cubicBezTo>
                        <a:pt x="7061" y="453"/>
                        <a:pt x="7026" y="227"/>
                        <a:pt x="70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9"/>
                <p:cNvSpPr/>
                <p:nvPr/>
              </p:nvSpPr>
              <p:spPr>
                <a:xfrm>
                  <a:off x="3468578" y="4484947"/>
                  <a:ext cx="139694" cy="1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7" h="667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6907" y="667"/>
                      </a:lnTo>
                      <a:lnTo>
                        <a:pt x="681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9"/>
                <p:cNvSpPr/>
                <p:nvPr/>
              </p:nvSpPr>
              <p:spPr>
                <a:xfrm>
                  <a:off x="3468578" y="4435821"/>
                  <a:ext cx="132474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0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6549" y="667"/>
                      </a:lnTo>
                      <a:cubicBezTo>
                        <a:pt x="6526" y="453"/>
                        <a:pt x="6502" y="227"/>
                        <a:pt x="646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9"/>
                <p:cNvSpPr/>
                <p:nvPr/>
              </p:nvSpPr>
              <p:spPr>
                <a:xfrm>
                  <a:off x="3468578" y="4460374"/>
                  <a:ext cx="136074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8" h="668" extrusionOk="0">
                      <a:moveTo>
                        <a:pt x="1" y="1"/>
                      </a:moveTo>
                      <a:lnTo>
                        <a:pt x="1" y="668"/>
                      </a:lnTo>
                      <a:lnTo>
                        <a:pt x="6728" y="668"/>
                      </a:lnTo>
                      <a:cubicBezTo>
                        <a:pt x="6704" y="453"/>
                        <a:pt x="6668" y="227"/>
                        <a:pt x="663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9"/>
                <p:cNvSpPr/>
                <p:nvPr/>
              </p:nvSpPr>
              <p:spPr>
                <a:xfrm>
                  <a:off x="3280041" y="4386694"/>
                  <a:ext cx="125961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668" extrusionOk="0">
                      <a:moveTo>
                        <a:pt x="96" y="0"/>
                      </a:moveTo>
                      <a:cubicBezTo>
                        <a:pt x="60" y="215"/>
                        <a:pt x="36" y="441"/>
                        <a:pt x="0" y="667"/>
                      </a:cubicBezTo>
                      <a:lnTo>
                        <a:pt x="6227" y="667"/>
                      </a:lnTo>
                      <a:lnTo>
                        <a:pt x="622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9"/>
                <p:cNvSpPr/>
                <p:nvPr/>
              </p:nvSpPr>
              <p:spPr>
                <a:xfrm>
                  <a:off x="3468578" y="4558870"/>
                  <a:ext cx="151263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9" h="668" extrusionOk="0">
                      <a:moveTo>
                        <a:pt x="1" y="0"/>
                      </a:moveTo>
                      <a:lnTo>
                        <a:pt x="1" y="667"/>
                      </a:lnTo>
                      <a:lnTo>
                        <a:pt x="7478" y="667"/>
                      </a:lnTo>
                      <a:cubicBezTo>
                        <a:pt x="7442" y="441"/>
                        <a:pt x="7407" y="227"/>
                        <a:pt x="737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9"/>
                <p:cNvSpPr/>
                <p:nvPr/>
              </p:nvSpPr>
              <p:spPr>
                <a:xfrm>
                  <a:off x="3302430" y="4189723"/>
                  <a:ext cx="103572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1" h="679" extrusionOk="0">
                      <a:moveTo>
                        <a:pt x="72" y="0"/>
                      </a:moveTo>
                      <a:cubicBezTo>
                        <a:pt x="48" y="226"/>
                        <a:pt x="36" y="453"/>
                        <a:pt x="1" y="679"/>
                      </a:cubicBezTo>
                      <a:lnTo>
                        <a:pt x="5120" y="679"/>
                      </a:lnTo>
                      <a:lnTo>
                        <a:pt x="512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9"/>
                <p:cNvSpPr/>
                <p:nvPr/>
              </p:nvSpPr>
              <p:spPr>
                <a:xfrm>
                  <a:off x="3304837" y="4165150"/>
                  <a:ext cx="101165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" h="668" extrusionOk="0">
                      <a:moveTo>
                        <a:pt x="60" y="1"/>
                      </a:moveTo>
                      <a:lnTo>
                        <a:pt x="1" y="668"/>
                      </a:lnTo>
                      <a:lnTo>
                        <a:pt x="5001" y="668"/>
                      </a:lnTo>
                      <a:lnTo>
                        <a:pt x="50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9"/>
                <p:cNvSpPr/>
                <p:nvPr/>
              </p:nvSpPr>
              <p:spPr>
                <a:xfrm>
                  <a:off x="3297374" y="4239072"/>
                  <a:ext cx="108628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668" extrusionOk="0">
                      <a:moveTo>
                        <a:pt x="72" y="1"/>
                      </a:moveTo>
                      <a:cubicBezTo>
                        <a:pt x="48" y="215"/>
                        <a:pt x="24" y="441"/>
                        <a:pt x="1" y="668"/>
                      </a:cubicBezTo>
                      <a:lnTo>
                        <a:pt x="5370" y="668"/>
                      </a:lnTo>
                      <a:lnTo>
                        <a:pt x="537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9"/>
                <p:cNvSpPr/>
                <p:nvPr/>
              </p:nvSpPr>
              <p:spPr>
                <a:xfrm>
                  <a:off x="3294724" y="4263645"/>
                  <a:ext cx="111278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2" h="668" extrusionOk="0">
                      <a:moveTo>
                        <a:pt x="84" y="0"/>
                      </a:moveTo>
                      <a:cubicBezTo>
                        <a:pt x="60" y="227"/>
                        <a:pt x="36" y="441"/>
                        <a:pt x="1" y="667"/>
                      </a:cubicBezTo>
                      <a:lnTo>
                        <a:pt x="5501" y="667"/>
                      </a:lnTo>
                      <a:lnTo>
                        <a:pt x="550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9"/>
                <p:cNvSpPr/>
                <p:nvPr/>
              </p:nvSpPr>
              <p:spPr>
                <a:xfrm>
                  <a:off x="3307243" y="4140596"/>
                  <a:ext cx="98759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668" extrusionOk="0">
                      <a:moveTo>
                        <a:pt x="60" y="0"/>
                      </a:moveTo>
                      <a:cubicBezTo>
                        <a:pt x="36" y="227"/>
                        <a:pt x="13" y="453"/>
                        <a:pt x="1" y="667"/>
                      </a:cubicBezTo>
                      <a:lnTo>
                        <a:pt x="4882" y="667"/>
                      </a:lnTo>
                      <a:lnTo>
                        <a:pt x="488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39"/>
                <p:cNvSpPr/>
                <p:nvPr/>
              </p:nvSpPr>
              <p:spPr>
                <a:xfrm>
                  <a:off x="3309407" y="4116023"/>
                  <a:ext cx="96595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668" extrusionOk="0">
                      <a:moveTo>
                        <a:pt x="60" y="1"/>
                      </a:moveTo>
                      <a:lnTo>
                        <a:pt x="1" y="668"/>
                      </a:lnTo>
                      <a:lnTo>
                        <a:pt x="4775" y="668"/>
                      </a:lnTo>
                      <a:lnTo>
                        <a:pt x="477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39"/>
                <p:cNvSpPr/>
                <p:nvPr/>
              </p:nvSpPr>
              <p:spPr>
                <a:xfrm>
                  <a:off x="3300023" y="4214276"/>
                  <a:ext cx="105979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680" extrusionOk="0">
                      <a:moveTo>
                        <a:pt x="72" y="1"/>
                      </a:moveTo>
                      <a:lnTo>
                        <a:pt x="1" y="679"/>
                      </a:lnTo>
                      <a:lnTo>
                        <a:pt x="5239" y="679"/>
                      </a:ln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39"/>
                <p:cNvSpPr/>
                <p:nvPr/>
              </p:nvSpPr>
              <p:spPr>
                <a:xfrm>
                  <a:off x="3283176" y="4361898"/>
                  <a:ext cx="122826" cy="1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3" h="679" extrusionOk="0">
                      <a:moveTo>
                        <a:pt x="95" y="0"/>
                      </a:moveTo>
                      <a:cubicBezTo>
                        <a:pt x="60" y="226"/>
                        <a:pt x="36" y="453"/>
                        <a:pt x="0" y="679"/>
                      </a:cubicBezTo>
                      <a:lnTo>
                        <a:pt x="6072" y="679"/>
                      </a:lnTo>
                      <a:lnTo>
                        <a:pt x="607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39"/>
                <p:cNvSpPr/>
                <p:nvPr/>
              </p:nvSpPr>
              <p:spPr>
                <a:xfrm>
                  <a:off x="3289182" y="4312772"/>
                  <a:ext cx="116820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" h="668" extrusionOk="0">
                      <a:moveTo>
                        <a:pt x="84" y="0"/>
                      </a:moveTo>
                      <a:cubicBezTo>
                        <a:pt x="60" y="226"/>
                        <a:pt x="25" y="453"/>
                        <a:pt x="1" y="667"/>
                      </a:cubicBezTo>
                      <a:lnTo>
                        <a:pt x="5775" y="667"/>
                      </a:lnTo>
                      <a:lnTo>
                        <a:pt x="57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39"/>
                <p:cNvSpPr/>
                <p:nvPr/>
              </p:nvSpPr>
              <p:spPr>
                <a:xfrm>
                  <a:off x="3292075" y="4288199"/>
                  <a:ext cx="113927" cy="1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3" h="668" extrusionOk="0">
                      <a:moveTo>
                        <a:pt x="72" y="1"/>
                      </a:moveTo>
                      <a:cubicBezTo>
                        <a:pt x="48" y="227"/>
                        <a:pt x="24" y="441"/>
                        <a:pt x="1" y="668"/>
                      </a:cubicBezTo>
                      <a:lnTo>
                        <a:pt x="5632" y="668"/>
                      </a:lnTo>
                      <a:lnTo>
                        <a:pt x="56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39"/>
                <p:cNvSpPr/>
                <p:nvPr/>
              </p:nvSpPr>
              <p:spPr>
                <a:xfrm>
                  <a:off x="3286290" y="4337325"/>
                  <a:ext cx="119712" cy="1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9" h="680" extrusionOk="0">
                      <a:moveTo>
                        <a:pt x="84" y="1"/>
                      </a:moveTo>
                      <a:lnTo>
                        <a:pt x="1" y="679"/>
                      </a:lnTo>
                      <a:lnTo>
                        <a:pt x="5918" y="679"/>
                      </a:lnTo>
                      <a:lnTo>
                        <a:pt x="591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6" name="Google Shape;1246;p39"/>
              <p:cNvSpPr/>
              <p:nvPr/>
            </p:nvSpPr>
            <p:spPr>
              <a:xfrm>
                <a:off x="3468578" y="3673197"/>
                <a:ext cx="70100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68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466" y="667"/>
                    </a:lnTo>
                    <a:lnTo>
                      <a:pt x="34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3468578" y="3599517"/>
                <a:ext cx="67936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667" extrusionOk="0">
                    <a:moveTo>
                      <a:pt x="1" y="0"/>
                    </a:moveTo>
                    <a:lnTo>
                      <a:pt x="1" y="667"/>
                    </a:lnTo>
                    <a:lnTo>
                      <a:pt x="3359" y="667"/>
                    </a:lnTo>
                    <a:cubicBezTo>
                      <a:pt x="3359" y="441"/>
                      <a:pt x="3347" y="214"/>
                      <a:pt x="33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3311349" y="4086656"/>
                <a:ext cx="252125" cy="21924"/>
              </a:xfrm>
              <a:custGeom>
                <a:avLst/>
                <a:gdLst/>
                <a:ahLst/>
                <a:cxnLst/>
                <a:rect l="l" t="t" r="r" b="b"/>
                <a:pathLst>
                  <a:path w="12466" h="1084" extrusionOk="0">
                    <a:moveTo>
                      <a:pt x="84" y="24"/>
                    </a:moveTo>
                    <a:cubicBezTo>
                      <a:pt x="75" y="77"/>
                      <a:pt x="72" y="130"/>
                      <a:pt x="72" y="183"/>
                    </a:cubicBezTo>
                    <a:lnTo>
                      <a:pt x="72" y="183"/>
                    </a:lnTo>
                    <a:cubicBezTo>
                      <a:pt x="76" y="130"/>
                      <a:pt x="80" y="77"/>
                      <a:pt x="84" y="24"/>
                    </a:cubicBezTo>
                    <a:close/>
                    <a:moveTo>
                      <a:pt x="12383" y="0"/>
                    </a:moveTo>
                    <a:cubicBezTo>
                      <a:pt x="12383" y="84"/>
                      <a:pt x="12395" y="155"/>
                      <a:pt x="12395" y="238"/>
                    </a:cubicBezTo>
                    <a:lnTo>
                      <a:pt x="72" y="238"/>
                    </a:lnTo>
                    <a:cubicBezTo>
                      <a:pt x="72" y="220"/>
                      <a:pt x="72" y="201"/>
                      <a:pt x="72" y="183"/>
                    </a:cubicBezTo>
                    <a:lnTo>
                      <a:pt x="72" y="183"/>
                    </a:lnTo>
                    <a:cubicBezTo>
                      <a:pt x="53" y="421"/>
                      <a:pt x="31" y="661"/>
                      <a:pt x="12" y="905"/>
                    </a:cubicBezTo>
                    <a:lnTo>
                      <a:pt x="12453" y="905"/>
                    </a:lnTo>
                    <a:cubicBezTo>
                      <a:pt x="12431" y="605"/>
                      <a:pt x="12403" y="298"/>
                      <a:pt x="12383" y="0"/>
                    </a:cubicBezTo>
                    <a:close/>
                    <a:moveTo>
                      <a:pt x="12453" y="905"/>
                    </a:moveTo>
                    <a:lnTo>
                      <a:pt x="12453" y="905"/>
                    </a:lnTo>
                    <a:cubicBezTo>
                      <a:pt x="12454" y="910"/>
                      <a:pt x="12454" y="914"/>
                      <a:pt x="12454" y="919"/>
                    </a:cubicBezTo>
                    <a:lnTo>
                      <a:pt x="12454" y="919"/>
                    </a:lnTo>
                    <a:cubicBezTo>
                      <a:pt x="12454" y="914"/>
                      <a:pt x="12454" y="910"/>
                      <a:pt x="12454" y="905"/>
                    </a:cubicBezTo>
                    <a:close/>
                    <a:moveTo>
                      <a:pt x="12454" y="919"/>
                    </a:moveTo>
                    <a:lnTo>
                      <a:pt x="12454" y="919"/>
                    </a:lnTo>
                    <a:cubicBezTo>
                      <a:pt x="12455" y="941"/>
                      <a:pt x="12457" y="964"/>
                      <a:pt x="12459" y="987"/>
                    </a:cubicBezTo>
                    <a:lnTo>
                      <a:pt x="12459" y="987"/>
                    </a:lnTo>
                    <a:cubicBezTo>
                      <a:pt x="12458" y="964"/>
                      <a:pt x="12456" y="941"/>
                      <a:pt x="12454" y="919"/>
                    </a:cubicBezTo>
                    <a:close/>
                    <a:moveTo>
                      <a:pt x="12" y="905"/>
                    </a:moveTo>
                    <a:cubicBezTo>
                      <a:pt x="0" y="953"/>
                      <a:pt x="0" y="1012"/>
                      <a:pt x="0" y="1072"/>
                    </a:cubicBezTo>
                    <a:cubicBezTo>
                      <a:pt x="4" y="1016"/>
                      <a:pt x="8" y="961"/>
                      <a:pt x="12" y="905"/>
                    </a:cubicBezTo>
                    <a:close/>
                    <a:moveTo>
                      <a:pt x="12459" y="987"/>
                    </a:moveTo>
                    <a:cubicBezTo>
                      <a:pt x="12462" y="1019"/>
                      <a:pt x="12464" y="1052"/>
                      <a:pt x="12466" y="1084"/>
                    </a:cubicBezTo>
                    <a:cubicBezTo>
                      <a:pt x="12466" y="1051"/>
                      <a:pt x="12462" y="1019"/>
                      <a:pt x="12459" y="9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3322655" y="3943848"/>
                <a:ext cx="229271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1336" h="668" extrusionOk="0">
                    <a:moveTo>
                      <a:pt x="48" y="1"/>
                    </a:moveTo>
                    <a:cubicBezTo>
                      <a:pt x="36" y="227"/>
                      <a:pt x="25" y="441"/>
                      <a:pt x="1" y="668"/>
                    </a:cubicBezTo>
                    <a:lnTo>
                      <a:pt x="11336" y="668"/>
                    </a:lnTo>
                    <a:lnTo>
                      <a:pt x="113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3327226" y="3869925"/>
                <a:ext cx="220129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884" h="668" extrusionOk="0">
                    <a:moveTo>
                      <a:pt x="49" y="1"/>
                    </a:moveTo>
                    <a:cubicBezTo>
                      <a:pt x="37" y="227"/>
                      <a:pt x="25" y="453"/>
                      <a:pt x="1" y="667"/>
                    </a:cubicBezTo>
                    <a:lnTo>
                      <a:pt x="10883" y="667"/>
                    </a:lnTo>
                    <a:cubicBezTo>
                      <a:pt x="10871" y="453"/>
                      <a:pt x="10859" y="227"/>
                      <a:pt x="108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3334466" y="3722323"/>
                <a:ext cx="205668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667" extrusionOk="0">
                    <a:moveTo>
                      <a:pt x="24" y="0"/>
                    </a:moveTo>
                    <a:cubicBezTo>
                      <a:pt x="12" y="226"/>
                      <a:pt x="12" y="453"/>
                      <a:pt x="0" y="667"/>
                    </a:cubicBezTo>
                    <a:lnTo>
                      <a:pt x="10168" y="667"/>
                    </a:lnTo>
                    <a:cubicBezTo>
                      <a:pt x="10156" y="453"/>
                      <a:pt x="10156" y="226"/>
                      <a:pt x="10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3324354" y="3919295"/>
                <a:ext cx="225893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668" extrusionOk="0">
                    <a:moveTo>
                      <a:pt x="48" y="0"/>
                    </a:moveTo>
                    <a:cubicBezTo>
                      <a:pt x="24" y="215"/>
                      <a:pt x="12" y="441"/>
                      <a:pt x="0" y="667"/>
                    </a:cubicBezTo>
                    <a:lnTo>
                      <a:pt x="11168" y="667"/>
                    </a:lnTo>
                    <a:cubicBezTo>
                      <a:pt x="11156" y="441"/>
                      <a:pt x="11144" y="215"/>
                      <a:pt x="11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3325790" y="3894499"/>
                <a:ext cx="223001" cy="13733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679" extrusionOk="0">
                    <a:moveTo>
                      <a:pt x="48" y="0"/>
                    </a:moveTo>
                    <a:lnTo>
                      <a:pt x="1" y="679"/>
                    </a:lnTo>
                    <a:lnTo>
                      <a:pt x="11026" y="679"/>
                    </a:lnTo>
                    <a:cubicBezTo>
                      <a:pt x="11014" y="453"/>
                      <a:pt x="10990" y="226"/>
                      <a:pt x="109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3328682" y="3845372"/>
                <a:ext cx="21721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740" h="668" extrusionOk="0">
                    <a:moveTo>
                      <a:pt x="36" y="0"/>
                    </a:moveTo>
                    <a:lnTo>
                      <a:pt x="0" y="667"/>
                    </a:lnTo>
                    <a:lnTo>
                      <a:pt x="10740" y="667"/>
                    </a:lnTo>
                    <a:lnTo>
                      <a:pt x="107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3333495" y="3747119"/>
                <a:ext cx="207589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668" extrusionOk="0">
                    <a:moveTo>
                      <a:pt x="24" y="1"/>
                    </a:moveTo>
                    <a:lnTo>
                      <a:pt x="1" y="667"/>
                    </a:lnTo>
                    <a:lnTo>
                      <a:pt x="10264" y="667"/>
                    </a:lnTo>
                    <a:lnTo>
                      <a:pt x="1024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3330118" y="3820799"/>
                <a:ext cx="214587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668" extrusionOk="0">
                    <a:moveTo>
                      <a:pt x="25" y="1"/>
                    </a:moveTo>
                    <a:cubicBezTo>
                      <a:pt x="25" y="227"/>
                      <a:pt x="13" y="441"/>
                      <a:pt x="1" y="668"/>
                    </a:cubicBezTo>
                    <a:lnTo>
                      <a:pt x="10609" y="668"/>
                    </a:lnTo>
                    <a:cubicBezTo>
                      <a:pt x="10597" y="441"/>
                      <a:pt x="10586" y="227"/>
                      <a:pt x="105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3332525" y="3771672"/>
                <a:ext cx="209774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372" h="668" extrusionOk="0">
                    <a:moveTo>
                      <a:pt x="37" y="1"/>
                    </a:moveTo>
                    <a:cubicBezTo>
                      <a:pt x="25" y="215"/>
                      <a:pt x="13" y="442"/>
                      <a:pt x="1" y="668"/>
                    </a:cubicBezTo>
                    <a:lnTo>
                      <a:pt x="10371" y="668"/>
                    </a:lnTo>
                    <a:cubicBezTo>
                      <a:pt x="10359" y="442"/>
                      <a:pt x="10347" y="215"/>
                      <a:pt x="103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3331331" y="3796246"/>
                <a:ext cx="212160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668" extrusionOk="0">
                    <a:moveTo>
                      <a:pt x="24" y="0"/>
                    </a:moveTo>
                    <a:lnTo>
                      <a:pt x="0" y="667"/>
                    </a:lnTo>
                    <a:lnTo>
                      <a:pt x="10490" y="667"/>
                    </a:lnTo>
                    <a:cubicBezTo>
                      <a:pt x="10478" y="441"/>
                      <a:pt x="10466" y="227"/>
                      <a:pt x="104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3313513" y="4066917"/>
                <a:ext cx="247554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12240" h="667" extrusionOk="0">
                    <a:moveTo>
                      <a:pt x="60" y="0"/>
                    </a:moveTo>
                    <a:lnTo>
                      <a:pt x="0" y="667"/>
                    </a:lnTo>
                    <a:lnTo>
                      <a:pt x="12240" y="667"/>
                    </a:lnTo>
                    <a:cubicBezTo>
                      <a:pt x="12216" y="441"/>
                      <a:pt x="12204" y="226"/>
                      <a:pt x="12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3315677" y="4042101"/>
                <a:ext cx="24346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80" extrusionOk="0">
                    <a:moveTo>
                      <a:pt x="48" y="1"/>
                    </a:moveTo>
                    <a:cubicBezTo>
                      <a:pt x="36" y="203"/>
                      <a:pt x="12" y="405"/>
                      <a:pt x="0" y="596"/>
                    </a:cubicBezTo>
                    <a:lnTo>
                      <a:pt x="0" y="656"/>
                    </a:lnTo>
                    <a:lnTo>
                      <a:pt x="7561" y="656"/>
                    </a:lnTo>
                    <a:lnTo>
                      <a:pt x="7561" y="679"/>
                    </a:lnTo>
                    <a:lnTo>
                      <a:pt x="12038" y="679"/>
                    </a:lnTo>
                    <a:lnTo>
                      <a:pt x="12038" y="632"/>
                    </a:lnTo>
                    <a:cubicBezTo>
                      <a:pt x="12038" y="620"/>
                      <a:pt x="12038" y="608"/>
                      <a:pt x="12038" y="596"/>
                    </a:cubicBezTo>
                    <a:cubicBezTo>
                      <a:pt x="12014" y="394"/>
                      <a:pt x="12002" y="203"/>
                      <a:pt x="11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3319297" y="3992974"/>
                <a:ext cx="236006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668" extrusionOk="0">
                    <a:moveTo>
                      <a:pt x="48" y="1"/>
                    </a:moveTo>
                    <a:lnTo>
                      <a:pt x="0" y="668"/>
                    </a:lnTo>
                    <a:lnTo>
                      <a:pt x="11668" y="668"/>
                    </a:lnTo>
                    <a:cubicBezTo>
                      <a:pt x="11656" y="453"/>
                      <a:pt x="11632" y="227"/>
                      <a:pt x="11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3320976" y="3968421"/>
                <a:ext cx="232628" cy="13510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668" extrusionOk="0">
                    <a:moveTo>
                      <a:pt x="48" y="0"/>
                    </a:moveTo>
                    <a:cubicBezTo>
                      <a:pt x="36" y="227"/>
                      <a:pt x="24" y="441"/>
                      <a:pt x="0" y="667"/>
                    </a:cubicBezTo>
                    <a:lnTo>
                      <a:pt x="11502" y="667"/>
                    </a:lnTo>
                    <a:cubicBezTo>
                      <a:pt x="11478" y="441"/>
                      <a:pt x="11466" y="227"/>
                      <a:pt x="114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3317356" y="4017548"/>
                <a:ext cx="239868" cy="13490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667" extrusionOk="0">
                    <a:moveTo>
                      <a:pt x="48" y="0"/>
                    </a:moveTo>
                    <a:cubicBezTo>
                      <a:pt x="37" y="226"/>
                      <a:pt x="13" y="453"/>
                      <a:pt x="1" y="667"/>
                    </a:cubicBezTo>
                    <a:lnTo>
                      <a:pt x="11859" y="667"/>
                    </a:lnTo>
                    <a:cubicBezTo>
                      <a:pt x="11836" y="453"/>
                      <a:pt x="11824" y="226"/>
                      <a:pt x="11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64" name="Google Shape;1264;p39"/>
              <p:cNvGrpSpPr/>
              <p:nvPr/>
            </p:nvGrpSpPr>
            <p:grpSpPr>
              <a:xfrm>
                <a:off x="3310621" y="3711240"/>
                <a:ext cx="253581" cy="404803"/>
                <a:chOff x="3310621" y="3711240"/>
                <a:chExt cx="253581" cy="404803"/>
              </a:xfrm>
            </p:grpSpPr>
            <p:sp>
              <p:nvSpPr>
                <p:cNvPr id="1265" name="Google Shape;1265;p39"/>
                <p:cNvSpPr/>
                <p:nvPr/>
              </p:nvSpPr>
              <p:spPr>
                <a:xfrm>
                  <a:off x="3334709" y="3711240"/>
                  <a:ext cx="205425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7" h="549" extrusionOk="0">
                      <a:moveTo>
                        <a:pt x="24" y="1"/>
                      </a:moveTo>
                      <a:cubicBezTo>
                        <a:pt x="24" y="191"/>
                        <a:pt x="12" y="370"/>
                        <a:pt x="0" y="548"/>
                      </a:cubicBezTo>
                      <a:lnTo>
                        <a:pt x="10156" y="548"/>
                      </a:lnTo>
                      <a:cubicBezTo>
                        <a:pt x="10144" y="370"/>
                        <a:pt x="10132" y="191"/>
                        <a:pt x="101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9"/>
                <p:cNvSpPr/>
                <p:nvPr/>
              </p:nvSpPr>
              <p:spPr>
                <a:xfrm>
                  <a:off x="3333738" y="3736036"/>
                  <a:ext cx="207104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0" h="549" extrusionOk="0">
                      <a:moveTo>
                        <a:pt x="24" y="1"/>
                      </a:moveTo>
                      <a:lnTo>
                        <a:pt x="0" y="549"/>
                      </a:lnTo>
                      <a:lnTo>
                        <a:pt x="10240" y="549"/>
                      </a:lnTo>
                      <a:cubicBezTo>
                        <a:pt x="10240" y="358"/>
                        <a:pt x="10228" y="179"/>
                        <a:pt x="102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39"/>
                <p:cNvSpPr/>
                <p:nvPr/>
              </p:nvSpPr>
              <p:spPr>
                <a:xfrm>
                  <a:off x="3312785" y="4080387"/>
                  <a:ext cx="249253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549" extrusionOk="0">
                      <a:moveTo>
                        <a:pt x="36" y="1"/>
                      </a:moveTo>
                      <a:cubicBezTo>
                        <a:pt x="24" y="108"/>
                        <a:pt x="24" y="227"/>
                        <a:pt x="13" y="334"/>
                      </a:cubicBezTo>
                      <a:cubicBezTo>
                        <a:pt x="13" y="406"/>
                        <a:pt x="1" y="477"/>
                        <a:pt x="1" y="548"/>
                      </a:cubicBezTo>
                      <a:lnTo>
                        <a:pt x="12324" y="548"/>
                      </a:lnTo>
                      <a:cubicBezTo>
                        <a:pt x="12324" y="465"/>
                        <a:pt x="12300" y="394"/>
                        <a:pt x="12300" y="310"/>
                      </a:cubicBezTo>
                      <a:cubicBezTo>
                        <a:pt x="12288" y="203"/>
                        <a:pt x="12288" y="108"/>
                        <a:pt x="122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39"/>
                <p:cNvSpPr/>
                <p:nvPr/>
              </p:nvSpPr>
              <p:spPr>
                <a:xfrm>
                  <a:off x="3310621" y="4104960"/>
                  <a:ext cx="253581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8" h="548" extrusionOk="0">
                      <a:moveTo>
                        <a:pt x="48" y="0"/>
                      </a:moveTo>
                      <a:cubicBezTo>
                        <a:pt x="48" y="60"/>
                        <a:pt x="36" y="107"/>
                        <a:pt x="36" y="167"/>
                      </a:cubicBezTo>
                      <a:cubicBezTo>
                        <a:pt x="24" y="298"/>
                        <a:pt x="12" y="417"/>
                        <a:pt x="0" y="548"/>
                      </a:cubicBezTo>
                      <a:lnTo>
                        <a:pt x="12538" y="548"/>
                      </a:lnTo>
                      <a:lnTo>
                        <a:pt x="12502" y="179"/>
                      </a:lnTo>
                      <a:cubicBezTo>
                        <a:pt x="12502" y="119"/>
                        <a:pt x="12490" y="60"/>
                        <a:pt x="12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9" name="Google Shape;1269;p39"/>
              <p:cNvSpPr/>
              <p:nvPr/>
            </p:nvSpPr>
            <p:spPr>
              <a:xfrm>
                <a:off x="3335902" y="3194956"/>
                <a:ext cx="203019" cy="516304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25528" extrusionOk="0">
                    <a:moveTo>
                      <a:pt x="191" y="1"/>
                    </a:moveTo>
                    <a:lnTo>
                      <a:pt x="203" y="536"/>
                    </a:lnTo>
                    <a:lnTo>
                      <a:pt x="3465" y="536"/>
                    </a:lnTo>
                    <a:lnTo>
                      <a:pt x="3465" y="1215"/>
                    </a:lnTo>
                    <a:lnTo>
                      <a:pt x="215" y="1215"/>
                    </a:lnTo>
                    <a:lnTo>
                      <a:pt x="227" y="1763"/>
                    </a:lnTo>
                    <a:lnTo>
                      <a:pt x="3465" y="1763"/>
                    </a:lnTo>
                    <a:lnTo>
                      <a:pt x="3465" y="2429"/>
                    </a:lnTo>
                    <a:lnTo>
                      <a:pt x="239" y="2429"/>
                    </a:lnTo>
                    <a:lnTo>
                      <a:pt x="239" y="2977"/>
                    </a:lnTo>
                    <a:lnTo>
                      <a:pt x="3465" y="2977"/>
                    </a:lnTo>
                    <a:lnTo>
                      <a:pt x="3465" y="3644"/>
                    </a:lnTo>
                    <a:lnTo>
                      <a:pt x="251" y="3644"/>
                    </a:lnTo>
                    <a:lnTo>
                      <a:pt x="251" y="4192"/>
                    </a:lnTo>
                    <a:lnTo>
                      <a:pt x="3465" y="4192"/>
                    </a:lnTo>
                    <a:lnTo>
                      <a:pt x="3465" y="4858"/>
                    </a:lnTo>
                    <a:lnTo>
                      <a:pt x="263" y="4858"/>
                    </a:lnTo>
                    <a:lnTo>
                      <a:pt x="263" y="5406"/>
                    </a:lnTo>
                    <a:lnTo>
                      <a:pt x="3465" y="5406"/>
                    </a:lnTo>
                    <a:lnTo>
                      <a:pt x="3465" y="6073"/>
                    </a:lnTo>
                    <a:lnTo>
                      <a:pt x="263" y="6073"/>
                    </a:lnTo>
                    <a:lnTo>
                      <a:pt x="263" y="6620"/>
                    </a:lnTo>
                    <a:lnTo>
                      <a:pt x="3465" y="6620"/>
                    </a:lnTo>
                    <a:lnTo>
                      <a:pt x="3465" y="7287"/>
                    </a:lnTo>
                    <a:lnTo>
                      <a:pt x="274" y="7287"/>
                    </a:lnTo>
                    <a:lnTo>
                      <a:pt x="274" y="7835"/>
                    </a:lnTo>
                    <a:lnTo>
                      <a:pt x="3465" y="7835"/>
                    </a:lnTo>
                    <a:lnTo>
                      <a:pt x="3465" y="8514"/>
                    </a:lnTo>
                    <a:lnTo>
                      <a:pt x="274" y="8514"/>
                    </a:lnTo>
                    <a:lnTo>
                      <a:pt x="274" y="9049"/>
                    </a:lnTo>
                    <a:lnTo>
                      <a:pt x="3465" y="9049"/>
                    </a:lnTo>
                    <a:lnTo>
                      <a:pt x="3465" y="9728"/>
                    </a:lnTo>
                    <a:lnTo>
                      <a:pt x="274" y="9728"/>
                    </a:lnTo>
                    <a:lnTo>
                      <a:pt x="274" y="10276"/>
                    </a:lnTo>
                    <a:lnTo>
                      <a:pt x="3465" y="10276"/>
                    </a:lnTo>
                    <a:lnTo>
                      <a:pt x="3465" y="10942"/>
                    </a:lnTo>
                    <a:lnTo>
                      <a:pt x="263" y="10942"/>
                    </a:lnTo>
                    <a:lnTo>
                      <a:pt x="263" y="11490"/>
                    </a:lnTo>
                    <a:lnTo>
                      <a:pt x="3465" y="11490"/>
                    </a:lnTo>
                    <a:lnTo>
                      <a:pt x="3465" y="12157"/>
                    </a:lnTo>
                    <a:lnTo>
                      <a:pt x="263" y="12157"/>
                    </a:lnTo>
                    <a:lnTo>
                      <a:pt x="263" y="12705"/>
                    </a:lnTo>
                    <a:lnTo>
                      <a:pt x="3465" y="12705"/>
                    </a:lnTo>
                    <a:lnTo>
                      <a:pt x="3465" y="13371"/>
                    </a:lnTo>
                    <a:lnTo>
                      <a:pt x="251" y="13371"/>
                    </a:lnTo>
                    <a:cubicBezTo>
                      <a:pt x="251" y="13550"/>
                      <a:pt x="251" y="13740"/>
                      <a:pt x="239" y="13919"/>
                    </a:cubicBezTo>
                    <a:lnTo>
                      <a:pt x="3465" y="13919"/>
                    </a:lnTo>
                    <a:lnTo>
                      <a:pt x="3465" y="14586"/>
                    </a:lnTo>
                    <a:lnTo>
                      <a:pt x="227" y="14586"/>
                    </a:lnTo>
                    <a:lnTo>
                      <a:pt x="227" y="15133"/>
                    </a:lnTo>
                    <a:lnTo>
                      <a:pt x="3465" y="15133"/>
                    </a:lnTo>
                    <a:lnTo>
                      <a:pt x="3465" y="15800"/>
                    </a:lnTo>
                    <a:lnTo>
                      <a:pt x="215" y="15800"/>
                    </a:lnTo>
                    <a:cubicBezTo>
                      <a:pt x="215" y="15979"/>
                      <a:pt x="215" y="16169"/>
                      <a:pt x="203" y="16348"/>
                    </a:cubicBezTo>
                    <a:lnTo>
                      <a:pt x="3465" y="16348"/>
                    </a:lnTo>
                    <a:lnTo>
                      <a:pt x="3465" y="17015"/>
                    </a:lnTo>
                    <a:lnTo>
                      <a:pt x="191" y="17015"/>
                    </a:lnTo>
                    <a:lnTo>
                      <a:pt x="179" y="17562"/>
                    </a:lnTo>
                    <a:lnTo>
                      <a:pt x="3453" y="17562"/>
                    </a:lnTo>
                    <a:lnTo>
                      <a:pt x="3453" y="18229"/>
                    </a:lnTo>
                    <a:lnTo>
                      <a:pt x="167" y="18229"/>
                    </a:lnTo>
                    <a:lnTo>
                      <a:pt x="167" y="18777"/>
                    </a:lnTo>
                    <a:lnTo>
                      <a:pt x="3465" y="18777"/>
                    </a:lnTo>
                    <a:lnTo>
                      <a:pt x="3465" y="19443"/>
                    </a:lnTo>
                    <a:lnTo>
                      <a:pt x="143" y="19443"/>
                    </a:lnTo>
                    <a:cubicBezTo>
                      <a:pt x="143" y="19634"/>
                      <a:pt x="143" y="19813"/>
                      <a:pt x="132" y="19991"/>
                    </a:cubicBezTo>
                    <a:lnTo>
                      <a:pt x="3465" y="19991"/>
                    </a:lnTo>
                    <a:lnTo>
                      <a:pt x="3465" y="20658"/>
                    </a:lnTo>
                    <a:lnTo>
                      <a:pt x="120" y="20658"/>
                    </a:lnTo>
                    <a:cubicBezTo>
                      <a:pt x="120" y="20848"/>
                      <a:pt x="108" y="21027"/>
                      <a:pt x="96" y="21206"/>
                    </a:cubicBezTo>
                    <a:lnTo>
                      <a:pt x="3465" y="21206"/>
                    </a:lnTo>
                    <a:lnTo>
                      <a:pt x="3465" y="21872"/>
                    </a:lnTo>
                    <a:lnTo>
                      <a:pt x="84" y="21872"/>
                    </a:lnTo>
                    <a:cubicBezTo>
                      <a:pt x="84" y="22063"/>
                      <a:pt x="72" y="22241"/>
                      <a:pt x="72" y="22420"/>
                    </a:cubicBezTo>
                    <a:lnTo>
                      <a:pt x="3465" y="22420"/>
                    </a:lnTo>
                    <a:lnTo>
                      <a:pt x="3465" y="23099"/>
                    </a:lnTo>
                    <a:lnTo>
                      <a:pt x="48" y="23099"/>
                    </a:lnTo>
                    <a:cubicBezTo>
                      <a:pt x="48" y="23277"/>
                      <a:pt x="36" y="23456"/>
                      <a:pt x="24" y="23634"/>
                    </a:cubicBezTo>
                    <a:lnTo>
                      <a:pt x="3465" y="23634"/>
                    </a:lnTo>
                    <a:lnTo>
                      <a:pt x="3465" y="24313"/>
                    </a:lnTo>
                    <a:lnTo>
                      <a:pt x="13" y="24313"/>
                    </a:lnTo>
                    <a:lnTo>
                      <a:pt x="1" y="24861"/>
                    </a:lnTo>
                    <a:lnTo>
                      <a:pt x="3465" y="24861"/>
                    </a:lnTo>
                    <a:lnTo>
                      <a:pt x="3465" y="25528"/>
                    </a:lnTo>
                    <a:lnTo>
                      <a:pt x="6561" y="25528"/>
                    </a:lnTo>
                    <a:lnTo>
                      <a:pt x="6561" y="24861"/>
                    </a:lnTo>
                    <a:lnTo>
                      <a:pt x="10038" y="24861"/>
                    </a:lnTo>
                    <a:lnTo>
                      <a:pt x="10026" y="24313"/>
                    </a:lnTo>
                    <a:lnTo>
                      <a:pt x="6561" y="24313"/>
                    </a:lnTo>
                    <a:lnTo>
                      <a:pt x="6561" y="23646"/>
                    </a:lnTo>
                    <a:lnTo>
                      <a:pt x="10002" y="23646"/>
                    </a:lnTo>
                    <a:lnTo>
                      <a:pt x="9990" y="23099"/>
                    </a:lnTo>
                    <a:lnTo>
                      <a:pt x="6561" y="23099"/>
                    </a:lnTo>
                    <a:lnTo>
                      <a:pt x="6561" y="22420"/>
                    </a:lnTo>
                    <a:lnTo>
                      <a:pt x="9966" y="22420"/>
                    </a:lnTo>
                    <a:cubicBezTo>
                      <a:pt x="9966" y="22241"/>
                      <a:pt x="9954" y="22063"/>
                      <a:pt x="9942" y="21872"/>
                    </a:cubicBezTo>
                    <a:lnTo>
                      <a:pt x="6561" y="21872"/>
                    </a:lnTo>
                    <a:lnTo>
                      <a:pt x="6561" y="21206"/>
                    </a:lnTo>
                    <a:lnTo>
                      <a:pt x="9930" y="21206"/>
                    </a:lnTo>
                    <a:cubicBezTo>
                      <a:pt x="9930" y="21027"/>
                      <a:pt x="9919" y="20848"/>
                      <a:pt x="9919" y="20658"/>
                    </a:cubicBezTo>
                    <a:lnTo>
                      <a:pt x="6561" y="20658"/>
                    </a:lnTo>
                    <a:lnTo>
                      <a:pt x="6561" y="20003"/>
                    </a:lnTo>
                    <a:lnTo>
                      <a:pt x="9895" y="20003"/>
                    </a:lnTo>
                    <a:lnTo>
                      <a:pt x="9883" y="19455"/>
                    </a:lnTo>
                    <a:lnTo>
                      <a:pt x="6561" y="19455"/>
                    </a:lnTo>
                    <a:lnTo>
                      <a:pt x="6561" y="18777"/>
                    </a:lnTo>
                    <a:lnTo>
                      <a:pt x="9871" y="18777"/>
                    </a:lnTo>
                    <a:cubicBezTo>
                      <a:pt x="9871" y="18598"/>
                      <a:pt x="9859" y="18408"/>
                      <a:pt x="9859" y="18229"/>
                    </a:cubicBezTo>
                    <a:lnTo>
                      <a:pt x="6561" y="18229"/>
                    </a:lnTo>
                    <a:lnTo>
                      <a:pt x="6561" y="17562"/>
                    </a:lnTo>
                    <a:lnTo>
                      <a:pt x="9847" y="17562"/>
                    </a:lnTo>
                    <a:cubicBezTo>
                      <a:pt x="9847" y="17384"/>
                      <a:pt x="9847" y="17193"/>
                      <a:pt x="9835" y="17015"/>
                    </a:cubicBezTo>
                    <a:lnTo>
                      <a:pt x="6561" y="17015"/>
                    </a:lnTo>
                    <a:lnTo>
                      <a:pt x="6561" y="16348"/>
                    </a:lnTo>
                    <a:lnTo>
                      <a:pt x="9823" y="16348"/>
                    </a:lnTo>
                    <a:lnTo>
                      <a:pt x="9811" y="15800"/>
                    </a:lnTo>
                    <a:lnTo>
                      <a:pt x="6561" y="15800"/>
                    </a:lnTo>
                    <a:lnTo>
                      <a:pt x="6561" y="15133"/>
                    </a:lnTo>
                    <a:lnTo>
                      <a:pt x="9799" y="15133"/>
                    </a:lnTo>
                    <a:cubicBezTo>
                      <a:pt x="9799" y="14943"/>
                      <a:pt x="9799" y="14764"/>
                      <a:pt x="9799" y="14586"/>
                    </a:cubicBezTo>
                    <a:lnTo>
                      <a:pt x="6561" y="14586"/>
                    </a:lnTo>
                    <a:lnTo>
                      <a:pt x="6561" y="13907"/>
                    </a:lnTo>
                    <a:lnTo>
                      <a:pt x="9788" y="13907"/>
                    </a:lnTo>
                    <a:lnTo>
                      <a:pt x="9788" y="13359"/>
                    </a:lnTo>
                    <a:lnTo>
                      <a:pt x="6561" y="13359"/>
                    </a:lnTo>
                    <a:lnTo>
                      <a:pt x="6561" y="12693"/>
                    </a:lnTo>
                    <a:lnTo>
                      <a:pt x="9776" y="12693"/>
                    </a:lnTo>
                    <a:lnTo>
                      <a:pt x="9776" y="12145"/>
                    </a:lnTo>
                    <a:lnTo>
                      <a:pt x="6561" y="12145"/>
                    </a:lnTo>
                    <a:lnTo>
                      <a:pt x="6561" y="11490"/>
                    </a:lnTo>
                    <a:lnTo>
                      <a:pt x="9764" y="11490"/>
                    </a:lnTo>
                    <a:lnTo>
                      <a:pt x="9764" y="10942"/>
                    </a:lnTo>
                    <a:lnTo>
                      <a:pt x="6561" y="10942"/>
                    </a:lnTo>
                    <a:lnTo>
                      <a:pt x="6561" y="10264"/>
                    </a:lnTo>
                    <a:lnTo>
                      <a:pt x="9764" y="10264"/>
                    </a:lnTo>
                    <a:lnTo>
                      <a:pt x="9764" y="9716"/>
                    </a:lnTo>
                    <a:lnTo>
                      <a:pt x="6561" y="9716"/>
                    </a:lnTo>
                    <a:lnTo>
                      <a:pt x="6561" y="9049"/>
                    </a:lnTo>
                    <a:lnTo>
                      <a:pt x="9752" y="9049"/>
                    </a:lnTo>
                    <a:lnTo>
                      <a:pt x="9752" y="8502"/>
                    </a:lnTo>
                    <a:lnTo>
                      <a:pt x="6561" y="8502"/>
                    </a:lnTo>
                    <a:lnTo>
                      <a:pt x="6561" y="7835"/>
                    </a:lnTo>
                    <a:lnTo>
                      <a:pt x="9752" y="7835"/>
                    </a:lnTo>
                    <a:lnTo>
                      <a:pt x="9752" y="7287"/>
                    </a:lnTo>
                    <a:lnTo>
                      <a:pt x="6561" y="7287"/>
                    </a:lnTo>
                    <a:lnTo>
                      <a:pt x="6561" y="6620"/>
                    </a:lnTo>
                    <a:lnTo>
                      <a:pt x="9764" y="6620"/>
                    </a:lnTo>
                    <a:lnTo>
                      <a:pt x="9764" y="6073"/>
                    </a:lnTo>
                    <a:lnTo>
                      <a:pt x="6561" y="6073"/>
                    </a:lnTo>
                    <a:lnTo>
                      <a:pt x="6561" y="5406"/>
                    </a:lnTo>
                    <a:lnTo>
                      <a:pt x="9764" y="5406"/>
                    </a:lnTo>
                    <a:lnTo>
                      <a:pt x="9764" y="4858"/>
                    </a:lnTo>
                    <a:lnTo>
                      <a:pt x="6561" y="4858"/>
                    </a:lnTo>
                    <a:lnTo>
                      <a:pt x="6561" y="4192"/>
                    </a:lnTo>
                    <a:lnTo>
                      <a:pt x="9776" y="4192"/>
                    </a:lnTo>
                    <a:lnTo>
                      <a:pt x="9776" y="3644"/>
                    </a:lnTo>
                    <a:lnTo>
                      <a:pt x="6561" y="3644"/>
                    </a:lnTo>
                    <a:lnTo>
                      <a:pt x="6561" y="2977"/>
                    </a:lnTo>
                    <a:lnTo>
                      <a:pt x="9788" y="2977"/>
                    </a:lnTo>
                    <a:lnTo>
                      <a:pt x="9788" y="2429"/>
                    </a:lnTo>
                    <a:lnTo>
                      <a:pt x="6561" y="2429"/>
                    </a:lnTo>
                    <a:lnTo>
                      <a:pt x="6561" y="1763"/>
                    </a:lnTo>
                    <a:lnTo>
                      <a:pt x="9799" y="1763"/>
                    </a:lnTo>
                    <a:lnTo>
                      <a:pt x="9799" y="1215"/>
                    </a:lnTo>
                    <a:lnTo>
                      <a:pt x="6561" y="1215"/>
                    </a:lnTo>
                    <a:lnTo>
                      <a:pt x="6561" y="536"/>
                    </a:lnTo>
                    <a:lnTo>
                      <a:pt x="9835" y="536"/>
                    </a:lnTo>
                    <a:lnTo>
                      <a:pt x="983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70" name="Google Shape;1270;p39"/>
              <p:cNvGrpSpPr/>
              <p:nvPr/>
            </p:nvGrpSpPr>
            <p:grpSpPr>
              <a:xfrm>
                <a:off x="3314706" y="3760609"/>
                <a:ext cx="245410" cy="306308"/>
                <a:chOff x="3314706" y="3760609"/>
                <a:chExt cx="245410" cy="306308"/>
              </a:xfrm>
            </p:grpSpPr>
            <p:sp>
              <p:nvSpPr>
                <p:cNvPr id="1271" name="Google Shape;1271;p39"/>
                <p:cNvSpPr/>
                <p:nvPr/>
              </p:nvSpPr>
              <p:spPr>
                <a:xfrm>
                  <a:off x="3332767" y="3760609"/>
                  <a:ext cx="209288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8" h="548" extrusionOk="0">
                      <a:moveTo>
                        <a:pt x="25" y="0"/>
                      </a:moveTo>
                      <a:cubicBezTo>
                        <a:pt x="25" y="179"/>
                        <a:pt x="1" y="357"/>
                        <a:pt x="1" y="548"/>
                      </a:cubicBezTo>
                      <a:lnTo>
                        <a:pt x="10347" y="548"/>
                      </a:lnTo>
                      <a:lnTo>
                        <a:pt x="1032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39"/>
                <p:cNvSpPr/>
                <p:nvPr/>
              </p:nvSpPr>
              <p:spPr>
                <a:xfrm>
                  <a:off x="3331574" y="3785162"/>
                  <a:ext cx="211675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6" h="549" extrusionOk="0">
                      <a:moveTo>
                        <a:pt x="24" y="1"/>
                      </a:moveTo>
                      <a:cubicBezTo>
                        <a:pt x="24" y="179"/>
                        <a:pt x="12" y="370"/>
                        <a:pt x="0" y="548"/>
                      </a:cubicBezTo>
                      <a:lnTo>
                        <a:pt x="10466" y="548"/>
                      </a:lnTo>
                      <a:cubicBezTo>
                        <a:pt x="10454" y="370"/>
                        <a:pt x="10442" y="179"/>
                        <a:pt x="104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39"/>
                <p:cNvSpPr/>
                <p:nvPr/>
              </p:nvSpPr>
              <p:spPr>
                <a:xfrm>
                  <a:off x="3330360" y="3809736"/>
                  <a:ext cx="213859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4" h="548" extrusionOk="0">
                      <a:moveTo>
                        <a:pt x="25" y="0"/>
                      </a:moveTo>
                      <a:lnTo>
                        <a:pt x="1" y="548"/>
                      </a:lnTo>
                      <a:lnTo>
                        <a:pt x="10574" y="548"/>
                      </a:lnTo>
                      <a:lnTo>
                        <a:pt x="105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39"/>
                <p:cNvSpPr/>
                <p:nvPr/>
              </p:nvSpPr>
              <p:spPr>
                <a:xfrm>
                  <a:off x="3329167" y="3834289"/>
                  <a:ext cx="216488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4" h="549" extrusionOk="0">
                      <a:moveTo>
                        <a:pt x="36" y="1"/>
                      </a:moveTo>
                      <a:cubicBezTo>
                        <a:pt x="24" y="191"/>
                        <a:pt x="12" y="370"/>
                        <a:pt x="0" y="548"/>
                      </a:cubicBezTo>
                      <a:lnTo>
                        <a:pt x="10704" y="548"/>
                      </a:lnTo>
                      <a:cubicBezTo>
                        <a:pt x="10692" y="370"/>
                        <a:pt x="10680" y="179"/>
                        <a:pt x="106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39"/>
                <p:cNvSpPr/>
                <p:nvPr/>
              </p:nvSpPr>
              <p:spPr>
                <a:xfrm>
                  <a:off x="3327954" y="3858862"/>
                  <a:ext cx="218915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4" h="548" extrusionOk="0">
                      <a:moveTo>
                        <a:pt x="25" y="0"/>
                      </a:moveTo>
                      <a:cubicBezTo>
                        <a:pt x="13" y="191"/>
                        <a:pt x="1" y="369"/>
                        <a:pt x="1" y="548"/>
                      </a:cubicBezTo>
                      <a:lnTo>
                        <a:pt x="10823" y="548"/>
                      </a:lnTo>
                      <a:cubicBezTo>
                        <a:pt x="10812" y="369"/>
                        <a:pt x="10800" y="191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39"/>
                <p:cNvSpPr/>
                <p:nvPr/>
              </p:nvSpPr>
              <p:spPr>
                <a:xfrm>
                  <a:off x="3326518" y="3883415"/>
                  <a:ext cx="221787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" h="549" extrusionOk="0">
                      <a:moveTo>
                        <a:pt x="36" y="0"/>
                      </a:moveTo>
                      <a:cubicBezTo>
                        <a:pt x="24" y="191"/>
                        <a:pt x="12" y="370"/>
                        <a:pt x="0" y="548"/>
                      </a:cubicBezTo>
                      <a:lnTo>
                        <a:pt x="10966" y="548"/>
                      </a:lnTo>
                      <a:lnTo>
                        <a:pt x="109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39"/>
                <p:cNvSpPr/>
                <p:nvPr/>
              </p:nvSpPr>
              <p:spPr>
                <a:xfrm>
                  <a:off x="3325062" y="3908211"/>
                  <a:ext cx="224942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2" h="549" extrusionOk="0">
                      <a:moveTo>
                        <a:pt x="37" y="1"/>
                      </a:moveTo>
                      <a:cubicBezTo>
                        <a:pt x="25" y="179"/>
                        <a:pt x="13" y="358"/>
                        <a:pt x="1" y="548"/>
                      </a:cubicBezTo>
                      <a:lnTo>
                        <a:pt x="11121" y="548"/>
                      </a:lnTo>
                      <a:cubicBezTo>
                        <a:pt x="11109" y="358"/>
                        <a:pt x="11097" y="179"/>
                        <a:pt x="110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39"/>
                <p:cNvSpPr/>
                <p:nvPr/>
              </p:nvSpPr>
              <p:spPr>
                <a:xfrm>
                  <a:off x="3323383" y="3932785"/>
                  <a:ext cx="227814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4" h="548" extrusionOk="0">
                      <a:moveTo>
                        <a:pt x="36" y="0"/>
                      </a:moveTo>
                      <a:lnTo>
                        <a:pt x="0" y="548"/>
                      </a:lnTo>
                      <a:lnTo>
                        <a:pt x="11264" y="548"/>
                      </a:lnTo>
                      <a:lnTo>
                        <a:pt x="112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39"/>
                <p:cNvSpPr/>
                <p:nvPr/>
              </p:nvSpPr>
              <p:spPr>
                <a:xfrm>
                  <a:off x="3321947" y="3957338"/>
                  <a:ext cx="230949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19" h="549" extrusionOk="0">
                      <a:moveTo>
                        <a:pt x="36" y="1"/>
                      </a:moveTo>
                      <a:lnTo>
                        <a:pt x="0" y="548"/>
                      </a:lnTo>
                      <a:lnTo>
                        <a:pt x="11418" y="548"/>
                      </a:lnTo>
                      <a:cubicBezTo>
                        <a:pt x="11406" y="370"/>
                        <a:pt x="11394" y="179"/>
                        <a:pt x="113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39"/>
                <p:cNvSpPr/>
                <p:nvPr/>
              </p:nvSpPr>
              <p:spPr>
                <a:xfrm>
                  <a:off x="3320248" y="3982154"/>
                  <a:ext cx="234327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6" h="548" extrusionOk="0">
                      <a:moveTo>
                        <a:pt x="48" y="0"/>
                      </a:moveTo>
                      <a:cubicBezTo>
                        <a:pt x="25" y="179"/>
                        <a:pt x="13" y="357"/>
                        <a:pt x="1" y="548"/>
                      </a:cubicBezTo>
                      <a:lnTo>
                        <a:pt x="11585" y="548"/>
                      </a:lnTo>
                      <a:cubicBezTo>
                        <a:pt x="11574" y="357"/>
                        <a:pt x="11562" y="179"/>
                        <a:pt x="115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39"/>
                <p:cNvSpPr/>
                <p:nvPr/>
              </p:nvSpPr>
              <p:spPr>
                <a:xfrm>
                  <a:off x="3318327" y="4006464"/>
                  <a:ext cx="237927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4" h="549" extrusionOk="0">
                      <a:moveTo>
                        <a:pt x="48" y="1"/>
                      </a:moveTo>
                      <a:lnTo>
                        <a:pt x="0" y="548"/>
                      </a:lnTo>
                      <a:lnTo>
                        <a:pt x="11764" y="548"/>
                      </a:lnTo>
                      <a:lnTo>
                        <a:pt x="1172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39"/>
                <p:cNvSpPr/>
                <p:nvPr/>
              </p:nvSpPr>
              <p:spPr>
                <a:xfrm>
                  <a:off x="3316648" y="4031017"/>
                  <a:ext cx="241547" cy="1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549" extrusionOk="0">
                      <a:moveTo>
                        <a:pt x="36" y="1"/>
                      </a:moveTo>
                      <a:lnTo>
                        <a:pt x="0" y="549"/>
                      </a:lnTo>
                      <a:lnTo>
                        <a:pt x="11942" y="549"/>
                      </a:lnTo>
                      <a:cubicBezTo>
                        <a:pt x="11930" y="370"/>
                        <a:pt x="11918" y="191"/>
                        <a:pt x="1189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39"/>
                <p:cNvSpPr/>
                <p:nvPr/>
              </p:nvSpPr>
              <p:spPr>
                <a:xfrm>
                  <a:off x="3314706" y="4055834"/>
                  <a:ext cx="245410" cy="11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4" h="548" extrusionOk="0">
                      <a:moveTo>
                        <a:pt x="48" y="0"/>
                      </a:moveTo>
                      <a:cubicBezTo>
                        <a:pt x="25" y="179"/>
                        <a:pt x="13" y="358"/>
                        <a:pt x="1" y="548"/>
                      </a:cubicBezTo>
                      <a:lnTo>
                        <a:pt x="12133" y="548"/>
                      </a:lnTo>
                      <a:cubicBezTo>
                        <a:pt x="12121" y="358"/>
                        <a:pt x="12098" y="179"/>
                        <a:pt x="120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84" name="Google Shape;1284;p39"/>
            <p:cNvGrpSpPr/>
            <p:nvPr/>
          </p:nvGrpSpPr>
          <p:grpSpPr>
            <a:xfrm>
              <a:off x="2403571" y="2128781"/>
              <a:ext cx="92075" cy="238325"/>
              <a:chOff x="890388" y="614563"/>
              <a:chExt cx="154800" cy="400545"/>
            </a:xfrm>
          </p:grpSpPr>
          <p:sp>
            <p:nvSpPr>
              <p:cNvPr id="1285" name="Google Shape;1285;p39"/>
              <p:cNvSpPr/>
              <p:nvPr/>
            </p:nvSpPr>
            <p:spPr>
              <a:xfrm>
                <a:off x="890388" y="904109"/>
                <a:ext cx="154800" cy="111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9"/>
              <p:cNvSpPr/>
              <p:nvPr/>
            </p:nvSpPr>
            <p:spPr>
              <a:xfrm>
                <a:off x="954375" y="614563"/>
                <a:ext cx="26700" cy="2901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87" name="Google Shape;1287;p39"/>
          <p:cNvSpPr/>
          <p:nvPr/>
        </p:nvSpPr>
        <p:spPr>
          <a:xfrm>
            <a:off x="-165300" y="1239002"/>
            <a:ext cx="2860895" cy="2860895"/>
          </a:xfrm>
          <a:custGeom>
            <a:avLst/>
            <a:gdLst/>
            <a:ahLst/>
            <a:cxnLst/>
            <a:rect l="l" t="t" r="r" b="b"/>
            <a:pathLst>
              <a:path w="38755" h="38755" extrusionOk="0">
                <a:moveTo>
                  <a:pt x="19384" y="0"/>
                </a:moveTo>
                <a:cubicBezTo>
                  <a:pt x="8680" y="0"/>
                  <a:pt x="0" y="8668"/>
                  <a:pt x="0" y="19371"/>
                </a:cubicBezTo>
                <a:cubicBezTo>
                  <a:pt x="0" y="30075"/>
                  <a:pt x="8680" y="38755"/>
                  <a:pt x="19384" y="38755"/>
                </a:cubicBezTo>
                <a:cubicBezTo>
                  <a:pt x="30087" y="38755"/>
                  <a:pt x="38755" y="30075"/>
                  <a:pt x="38755" y="19371"/>
                </a:cubicBezTo>
                <a:cubicBezTo>
                  <a:pt x="38755" y="8668"/>
                  <a:pt x="30087" y="0"/>
                  <a:pt x="193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88" name="Google Shape;1288;p39"/>
          <p:cNvGrpSpPr/>
          <p:nvPr/>
        </p:nvGrpSpPr>
        <p:grpSpPr>
          <a:xfrm>
            <a:off x="174527" y="549194"/>
            <a:ext cx="1918615" cy="6079244"/>
            <a:chOff x="6286425" y="411894"/>
            <a:chExt cx="1438961" cy="4559433"/>
          </a:xfrm>
        </p:grpSpPr>
        <p:sp>
          <p:nvSpPr>
            <p:cNvPr id="1289" name="Google Shape;1289;p39"/>
            <p:cNvSpPr/>
            <p:nvPr/>
          </p:nvSpPr>
          <p:spPr>
            <a:xfrm>
              <a:off x="6335458" y="4312296"/>
              <a:ext cx="1340896" cy="659030"/>
            </a:xfrm>
            <a:custGeom>
              <a:avLst/>
              <a:gdLst/>
              <a:ahLst/>
              <a:cxnLst/>
              <a:rect l="l" t="t" r="r" b="b"/>
              <a:pathLst>
                <a:path w="24421" h="12002" extrusionOk="0">
                  <a:moveTo>
                    <a:pt x="1" y="0"/>
                  </a:moveTo>
                  <a:lnTo>
                    <a:pt x="1" y="12002"/>
                  </a:lnTo>
                  <a:lnTo>
                    <a:pt x="24421" y="12002"/>
                  </a:lnTo>
                  <a:lnTo>
                    <a:pt x="244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6286425" y="4783635"/>
              <a:ext cx="1438961" cy="93567"/>
            </a:xfrm>
            <a:custGeom>
              <a:avLst/>
              <a:gdLst/>
              <a:ahLst/>
              <a:cxnLst/>
              <a:rect l="l" t="t" r="r" b="b"/>
              <a:pathLst>
                <a:path w="26207" h="1704" extrusionOk="0">
                  <a:moveTo>
                    <a:pt x="846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22"/>
                    <a:pt x="382" y="1703"/>
                    <a:pt x="846" y="1703"/>
                  </a:cubicBezTo>
                  <a:lnTo>
                    <a:pt x="25361" y="1703"/>
                  </a:lnTo>
                  <a:cubicBezTo>
                    <a:pt x="25826" y="1703"/>
                    <a:pt x="26207" y="1322"/>
                    <a:pt x="26207" y="858"/>
                  </a:cubicBezTo>
                  <a:cubicBezTo>
                    <a:pt x="26207" y="382"/>
                    <a:pt x="25826" y="1"/>
                    <a:pt x="25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6286425" y="4595352"/>
              <a:ext cx="1438961" cy="93567"/>
            </a:xfrm>
            <a:custGeom>
              <a:avLst/>
              <a:gdLst/>
              <a:ahLst/>
              <a:cxnLst/>
              <a:rect l="l" t="t" r="r" b="b"/>
              <a:pathLst>
                <a:path w="26207" h="1704" extrusionOk="0">
                  <a:moveTo>
                    <a:pt x="846" y="1"/>
                  </a:moveTo>
                  <a:cubicBezTo>
                    <a:pt x="382" y="1"/>
                    <a:pt x="1" y="382"/>
                    <a:pt x="1" y="846"/>
                  </a:cubicBezTo>
                  <a:cubicBezTo>
                    <a:pt x="1" y="1322"/>
                    <a:pt x="382" y="1703"/>
                    <a:pt x="846" y="1703"/>
                  </a:cubicBezTo>
                  <a:lnTo>
                    <a:pt x="25361" y="1703"/>
                  </a:lnTo>
                  <a:cubicBezTo>
                    <a:pt x="25826" y="1703"/>
                    <a:pt x="26207" y="1322"/>
                    <a:pt x="26207" y="846"/>
                  </a:cubicBezTo>
                  <a:cubicBezTo>
                    <a:pt x="26207" y="382"/>
                    <a:pt x="25826" y="1"/>
                    <a:pt x="25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6286425" y="4406410"/>
              <a:ext cx="1438961" cy="93567"/>
            </a:xfrm>
            <a:custGeom>
              <a:avLst/>
              <a:gdLst/>
              <a:ahLst/>
              <a:cxnLst/>
              <a:rect l="l" t="t" r="r" b="b"/>
              <a:pathLst>
                <a:path w="26207" h="1704" extrusionOk="0">
                  <a:moveTo>
                    <a:pt x="846" y="1"/>
                  </a:moveTo>
                  <a:cubicBezTo>
                    <a:pt x="382" y="1"/>
                    <a:pt x="1" y="382"/>
                    <a:pt x="1" y="846"/>
                  </a:cubicBezTo>
                  <a:cubicBezTo>
                    <a:pt x="1" y="1322"/>
                    <a:pt x="382" y="1703"/>
                    <a:pt x="846" y="1703"/>
                  </a:cubicBezTo>
                  <a:lnTo>
                    <a:pt x="25361" y="1703"/>
                  </a:lnTo>
                  <a:cubicBezTo>
                    <a:pt x="25826" y="1703"/>
                    <a:pt x="26207" y="1322"/>
                    <a:pt x="26207" y="846"/>
                  </a:cubicBezTo>
                  <a:cubicBezTo>
                    <a:pt x="26207" y="382"/>
                    <a:pt x="25826" y="1"/>
                    <a:pt x="25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6947414" y="2261447"/>
              <a:ext cx="116404" cy="1882919"/>
            </a:xfrm>
            <a:custGeom>
              <a:avLst/>
              <a:gdLst/>
              <a:ahLst/>
              <a:cxnLst/>
              <a:rect l="l" t="t" r="r" b="b"/>
              <a:pathLst>
                <a:path w="2120" h="34291" extrusionOk="0">
                  <a:moveTo>
                    <a:pt x="0" y="1"/>
                  </a:moveTo>
                  <a:lnTo>
                    <a:pt x="0" y="34290"/>
                  </a:lnTo>
                  <a:lnTo>
                    <a:pt x="2119" y="3429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6864392" y="3319213"/>
              <a:ext cx="283103" cy="41896"/>
            </a:xfrm>
            <a:custGeom>
              <a:avLst/>
              <a:gdLst/>
              <a:ahLst/>
              <a:cxnLst/>
              <a:rect l="l" t="t" r="r" b="b"/>
              <a:pathLst>
                <a:path w="5156" h="763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84"/>
                    <a:pt x="179" y="763"/>
                    <a:pt x="381" y="763"/>
                  </a:cubicBezTo>
                  <a:lnTo>
                    <a:pt x="4774" y="763"/>
                  </a:lnTo>
                  <a:cubicBezTo>
                    <a:pt x="4977" y="763"/>
                    <a:pt x="5155" y="584"/>
                    <a:pt x="5155" y="382"/>
                  </a:cubicBezTo>
                  <a:cubicBezTo>
                    <a:pt x="5155" y="167"/>
                    <a:pt x="4977" y="1"/>
                    <a:pt x="4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6864392" y="3194350"/>
              <a:ext cx="283103" cy="41896"/>
            </a:xfrm>
            <a:custGeom>
              <a:avLst/>
              <a:gdLst/>
              <a:ahLst/>
              <a:cxnLst/>
              <a:rect l="l" t="t" r="r" b="b"/>
              <a:pathLst>
                <a:path w="5156" h="763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lnTo>
                    <a:pt x="4774" y="763"/>
                  </a:lnTo>
                  <a:cubicBezTo>
                    <a:pt x="4977" y="763"/>
                    <a:pt x="5155" y="596"/>
                    <a:pt x="5155" y="382"/>
                  </a:cubicBezTo>
                  <a:cubicBezTo>
                    <a:pt x="5155" y="179"/>
                    <a:pt x="4977" y="1"/>
                    <a:pt x="4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6994470" y="411894"/>
              <a:ext cx="22951" cy="977508"/>
            </a:xfrm>
            <a:custGeom>
              <a:avLst/>
              <a:gdLst/>
              <a:ahLst/>
              <a:cxnLst/>
              <a:rect l="l" t="t" r="r" b="b"/>
              <a:pathLst>
                <a:path w="418" h="17802" extrusionOk="0">
                  <a:moveTo>
                    <a:pt x="195" y="1"/>
                  </a:moveTo>
                  <a:cubicBezTo>
                    <a:pt x="85" y="1"/>
                    <a:pt x="0" y="92"/>
                    <a:pt x="0" y="204"/>
                  </a:cubicBezTo>
                  <a:lnTo>
                    <a:pt x="0" y="17802"/>
                  </a:lnTo>
                  <a:lnTo>
                    <a:pt x="417" y="17802"/>
                  </a:lnTo>
                  <a:lnTo>
                    <a:pt x="417" y="204"/>
                  </a:lnTo>
                  <a:cubicBezTo>
                    <a:pt x="417" y="85"/>
                    <a:pt x="322" y="2"/>
                    <a:pt x="215" y="2"/>
                  </a:cubicBezTo>
                  <a:cubicBezTo>
                    <a:pt x="208" y="1"/>
                    <a:pt x="201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6974868" y="1224601"/>
              <a:ext cx="62155" cy="457016"/>
            </a:xfrm>
            <a:custGeom>
              <a:avLst/>
              <a:gdLst/>
              <a:ahLst/>
              <a:cxnLst/>
              <a:rect l="l" t="t" r="r" b="b"/>
              <a:pathLst>
                <a:path w="1132" h="8323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lnTo>
                    <a:pt x="0" y="8323"/>
                  </a:lnTo>
                  <a:lnTo>
                    <a:pt x="1131" y="8323"/>
                  </a:lnTo>
                  <a:lnTo>
                    <a:pt x="1131" y="560"/>
                  </a:ln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6851269" y="1669803"/>
              <a:ext cx="309294" cy="145182"/>
            </a:xfrm>
            <a:custGeom>
              <a:avLst/>
              <a:gdLst/>
              <a:ahLst/>
              <a:cxnLst/>
              <a:rect l="l" t="t" r="r" b="b"/>
              <a:pathLst>
                <a:path w="5633" h="2644" extrusionOk="0">
                  <a:moveTo>
                    <a:pt x="1" y="0"/>
                  </a:moveTo>
                  <a:lnTo>
                    <a:pt x="1" y="2644"/>
                  </a:lnTo>
                  <a:lnTo>
                    <a:pt x="5633" y="2644"/>
                  </a:lnTo>
                  <a:lnTo>
                    <a:pt x="56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6816622" y="1785496"/>
              <a:ext cx="378587" cy="155011"/>
            </a:xfrm>
            <a:custGeom>
              <a:avLst/>
              <a:gdLst/>
              <a:ahLst/>
              <a:cxnLst/>
              <a:rect l="l" t="t" r="r" b="b"/>
              <a:pathLst>
                <a:path w="6895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6895" y="2823"/>
                  </a:lnTo>
                  <a:lnTo>
                    <a:pt x="6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6741452" y="1875053"/>
              <a:ext cx="528924" cy="483208"/>
            </a:xfrm>
            <a:custGeom>
              <a:avLst/>
              <a:gdLst/>
              <a:ahLst/>
              <a:cxnLst/>
              <a:rect l="l" t="t" r="r" b="b"/>
              <a:pathLst>
                <a:path w="9633" h="8800" extrusionOk="0">
                  <a:moveTo>
                    <a:pt x="1" y="1"/>
                  </a:moveTo>
                  <a:lnTo>
                    <a:pt x="1" y="4073"/>
                  </a:lnTo>
                  <a:lnTo>
                    <a:pt x="1" y="4740"/>
                  </a:lnTo>
                  <a:lnTo>
                    <a:pt x="1" y="8800"/>
                  </a:lnTo>
                  <a:lnTo>
                    <a:pt x="9633" y="8800"/>
                  </a:lnTo>
                  <a:lnTo>
                    <a:pt x="9633" y="4740"/>
                  </a:lnTo>
                  <a:lnTo>
                    <a:pt x="9633" y="4073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9"/>
            <p:cNvSpPr/>
            <p:nvPr/>
          </p:nvSpPr>
          <p:spPr>
            <a:xfrm>
              <a:off x="6722509" y="2284344"/>
              <a:ext cx="566865" cy="36625"/>
            </a:xfrm>
            <a:custGeom>
              <a:avLst/>
              <a:gdLst/>
              <a:ahLst/>
              <a:cxnLst/>
              <a:rect l="l" t="t" r="r" b="b"/>
              <a:pathLst>
                <a:path w="10324" h="667" extrusionOk="0">
                  <a:moveTo>
                    <a:pt x="334" y="0"/>
                  </a:moveTo>
                  <a:cubicBezTo>
                    <a:pt x="143" y="0"/>
                    <a:pt x="0" y="155"/>
                    <a:pt x="0" y="334"/>
                  </a:cubicBezTo>
                  <a:cubicBezTo>
                    <a:pt x="0" y="524"/>
                    <a:pt x="143" y="667"/>
                    <a:pt x="334" y="667"/>
                  </a:cubicBezTo>
                  <a:lnTo>
                    <a:pt x="9990" y="667"/>
                  </a:lnTo>
                  <a:cubicBezTo>
                    <a:pt x="10180" y="667"/>
                    <a:pt x="10323" y="524"/>
                    <a:pt x="10323" y="334"/>
                  </a:cubicBezTo>
                  <a:cubicBezTo>
                    <a:pt x="10323" y="155"/>
                    <a:pt x="10180" y="0"/>
                    <a:pt x="9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9"/>
            <p:cNvSpPr/>
            <p:nvPr/>
          </p:nvSpPr>
          <p:spPr>
            <a:xfrm>
              <a:off x="6722509" y="2209778"/>
              <a:ext cx="566865" cy="37339"/>
            </a:xfrm>
            <a:custGeom>
              <a:avLst/>
              <a:gdLst/>
              <a:ahLst/>
              <a:cxnLst/>
              <a:rect l="l" t="t" r="r" b="b"/>
              <a:pathLst>
                <a:path w="10324" h="680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25"/>
                    <a:pt x="143" y="680"/>
                    <a:pt x="334" y="680"/>
                  </a:cubicBezTo>
                  <a:lnTo>
                    <a:pt x="9990" y="680"/>
                  </a:lnTo>
                  <a:cubicBezTo>
                    <a:pt x="10180" y="680"/>
                    <a:pt x="10323" y="525"/>
                    <a:pt x="10323" y="334"/>
                  </a:cubicBezTo>
                  <a:cubicBezTo>
                    <a:pt x="10323" y="156"/>
                    <a:pt x="10180" y="1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6722509" y="2135925"/>
              <a:ext cx="566865" cy="36680"/>
            </a:xfrm>
            <a:custGeom>
              <a:avLst/>
              <a:gdLst/>
              <a:ahLst/>
              <a:cxnLst/>
              <a:rect l="l" t="t" r="r" b="b"/>
              <a:pathLst>
                <a:path w="10324" h="668" extrusionOk="0">
                  <a:moveTo>
                    <a:pt x="334" y="1"/>
                  </a:moveTo>
                  <a:cubicBezTo>
                    <a:pt x="143" y="1"/>
                    <a:pt x="0" y="143"/>
                    <a:pt x="0" y="334"/>
                  </a:cubicBezTo>
                  <a:cubicBezTo>
                    <a:pt x="0" y="512"/>
                    <a:pt x="143" y="667"/>
                    <a:pt x="334" y="667"/>
                  </a:cubicBezTo>
                  <a:lnTo>
                    <a:pt x="9990" y="667"/>
                  </a:lnTo>
                  <a:cubicBezTo>
                    <a:pt x="10180" y="667"/>
                    <a:pt x="10323" y="512"/>
                    <a:pt x="10323" y="334"/>
                  </a:cubicBezTo>
                  <a:cubicBezTo>
                    <a:pt x="10323" y="143"/>
                    <a:pt x="10180" y="1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6722509" y="2060755"/>
              <a:ext cx="566865" cy="37284"/>
            </a:xfrm>
            <a:custGeom>
              <a:avLst/>
              <a:gdLst/>
              <a:ahLst/>
              <a:cxnLst/>
              <a:rect l="l" t="t" r="r" b="b"/>
              <a:pathLst>
                <a:path w="10324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6"/>
                  </a:cubicBezTo>
                  <a:cubicBezTo>
                    <a:pt x="0" y="524"/>
                    <a:pt x="143" y="679"/>
                    <a:pt x="334" y="679"/>
                  </a:cubicBezTo>
                  <a:lnTo>
                    <a:pt x="9990" y="679"/>
                  </a:lnTo>
                  <a:cubicBezTo>
                    <a:pt x="10180" y="679"/>
                    <a:pt x="10323" y="524"/>
                    <a:pt x="10323" y="346"/>
                  </a:cubicBezTo>
                  <a:cubicBezTo>
                    <a:pt x="10323" y="155"/>
                    <a:pt x="10180" y="0"/>
                    <a:pt x="9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6722509" y="1986847"/>
              <a:ext cx="566865" cy="36680"/>
            </a:xfrm>
            <a:custGeom>
              <a:avLst/>
              <a:gdLst/>
              <a:ahLst/>
              <a:cxnLst/>
              <a:rect l="l" t="t" r="r" b="b"/>
              <a:pathLst>
                <a:path w="10324" h="668" extrusionOk="0">
                  <a:moveTo>
                    <a:pt x="334" y="1"/>
                  </a:moveTo>
                  <a:cubicBezTo>
                    <a:pt x="143" y="1"/>
                    <a:pt x="0" y="144"/>
                    <a:pt x="0" y="334"/>
                  </a:cubicBezTo>
                  <a:cubicBezTo>
                    <a:pt x="0" y="513"/>
                    <a:pt x="143" y="668"/>
                    <a:pt x="334" y="668"/>
                  </a:cubicBezTo>
                  <a:lnTo>
                    <a:pt x="9990" y="668"/>
                  </a:lnTo>
                  <a:cubicBezTo>
                    <a:pt x="10180" y="668"/>
                    <a:pt x="10323" y="513"/>
                    <a:pt x="10323" y="334"/>
                  </a:cubicBezTo>
                  <a:cubicBezTo>
                    <a:pt x="10323" y="144"/>
                    <a:pt x="10180" y="1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722509" y="1912336"/>
              <a:ext cx="566865" cy="36680"/>
            </a:xfrm>
            <a:custGeom>
              <a:avLst/>
              <a:gdLst/>
              <a:ahLst/>
              <a:cxnLst/>
              <a:rect l="l" t="t" r="r" b="b"/>
              <a:pathLst>
                <a:path w="10324" h="668" extrusionOk="0">
                  <a:moveTo>
                    <a:pt x="334" y="1"/>
                  </a:moveTo>
                  <a:cubicBezTo>
                    <a:pt x="143" y="1"/>
                    <a:pt x="0" y="143"/>
                    <a:pt x="0" y="334"/>
                  </a:cubicBezTo>
                  <a:cubicBezTo>
                    <a:pt x="0" y="513"/>
                    <a:pt x="143" y="667"/>
                    <a:pt x="334" y="667"/>
                  </a:cubicBezTo>
                  <a:lnTo>
                    <a:pt x="9990" y="667"/>
                  </a:lnTo>
                  <a:cubicBezTo>
                    <a:pt x="10180" y="667"/>
                    <a:pt x="10323" y="513"/>
                    <a:pt x="10323" y="334"/>
                  </a:cubicBezTo>
                  <a:cubicBezTo>
                    <a:pt x="10323" y="143"/>
                    <a:pt x="10180" y="1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766984" y="4076957"/>
              <a:ext cx="477915" cy="235399"/>
            </a:xfrm>
            <a:custGeom>
              <a:avLst/>
              <a:gdLst/>
              <a:ahLst/>
              <a:cxnLst/>
              <a:rect l="l" t="t" r="r" b="b"/>
              <a:pathLst>
                <a:path w="8704" h="4287" extrusionOk="0">
                  <a:moveTo>
                    <a:pt x="0" y="0"/>
                  </a:moveTo>
                  <a:lnTo>
                    <a:pt x="0" y="4286"/>
                  </a:lnTo>
                  <a:lnTo>
                    <a:pt x="8704" y="4286"/>
                  </a:lnTo>
                  <a:lnTo>
                    <a:pt x="87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749963" y="4245582"/>
              <a:ext cx="511958" cy="32781"/>
            </a:xfrm>
            <a:custGeom>
              <a:avLst/>
              <a:gdLst/>
              <a:ahLst/>
              <a:cxnLst/>
              <a:rect l="l" t="t" r="r" b="b"/>
              <a:pathLst>
                <a:path w="9324" h="597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cubicBezTo>
                    <a:pt x="0" y="465"/>
                    <a:pt x="131" y="596"/>
                    <a:pt x="298" y="596"/>
                  </a:cubicBezTo>
                  <a:lnTo>
                    <a:pt x="9025" y="596"/>
                  </a:lnTo>
                  <a:cubicBezTo>
                    <a:pt x="9192" y="596"/>
                    <a:pt x="9323" y="465"/>
                    <a:pt x="9323" y="299"/>
                  </a:cubicBezTo>
                  <a:cubicBezTo>
                    <a:pt x="9323" y="132"/>
                    <a:pt x="9192" y="1"/>
                    <a:pt x="9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749963" y="4178923"/>
              <a:ext cx="511958" cy="32726"/>
            </a:xfrm>
            <a:custGeom>
              <a:avLst/>
              <a:gdLst/>
              <a:ahLst/>
              <a:cxnLst/>
              <a:rect l="l" t="t" r="r" b="b"/>
              <a:pathLst>
                <a:path w="9324" h="596" extrusionOk="0">
                  <a:moveTo>
                    <a:pt x="298" y="0"/>
                  </a:moveTo>
                  <a:cubicBezTo>
                    <a:pt x="131" y="0"/>
                    <a:pt x="0" y="131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lnTo>
                    <a:pt x="9025" y="596"/>
                  </a:lnTo>
                  <a:cubicBezTo>
                    <a:pt x="9192" y="596"/>
                    <a:pt x="9323" y="465"/>
                    <a:pt x="9323" y="298"/>
                  </a:cubicBezTo>
                  <a:cubicBezTo>
                    <a:pt x="9323" y="131"/>
                    <a:pt x="9192" y="0"/>
                    <a:pt x="9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749963" y="4111604"/>
              <a:ext cx="511958" cy="32726"/>
            </a:xfrm>
            <a:custGeom>
              <a:avLst/>
              <a:gdLst/>
              <a:ahLst/>
              <a:cxnLst/>
              <a:rect l="l" t="t" r="r" b="b"/>
              <a:pathLst>
                <a:path w="9324" h="596" extrusionOk="0">
                  <a:moveTo>
                    <a:pt x="298" y="0"/>
                  </a:moveTo>
                  <a:cubicBezTo>
                    <a:pt x="131" y="0"/>
                    <a:pt x="0" y="131"/>
                    <a:pt x="0" y="298"/>
                  </a:cubicBezTo>
                  <a:cubicBezTo>
                    <a:pt x="0" y="453"/>
                    <a:pt x="131" y="595"/>
                    <a:pt x="298" y="595"/>
                  </a:cubicBezTo>
                  <a:lnTo>
                    <a:pt x="9025" y="595"/>
                  </a:lnTo>
                  <a:cubicBezTo>
                    <a:pt x="9192" y="595"/>
                    <a:pt x="9323" y="453"/>
                    <a:pt x="9323" y="298"/>
                  </a:cubicBezTo>
                  <a:cubicBezTo>
                    <a:pt x="9323" y="131"/>
                    <a:pt x="9192" y="0"/>
                    <a:pt x="9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39"/>
          <p:cNvGrpSpPr/>
          <p:nvPr/>
        </p:nvGrpSpPr>
        <p:grpSpPr>
          <a:xfrm>
            <a:off x="334452" y="719199"/>
            <a:ext cx="4323933" cy="1594420"/>
            <a:chOff x="250839" y="539398"/>
            <a:chExt cx="3242950" cy="1195815"/>
          </a:xfrm>
        </p:grpSpPr>
        <p:grpSp>
          <p:nvGrpSpPr>
            <p:cNvPr id="1314" name="Google Shape;1314;p39"/>
            <p:cNvGrpSpPr/>
            <p:nvPr/>
          </p:nvGrpSpPr>
          <p:grpSpPr>
            <a:xfrm>
              <a:off x="374893" y="1250916"/>
              <a:ext cx="676414" cy="283587"/>
              <a:chOff x="1855275" y="1547350"/>
              <a:chExt cx="154800" cy="64900"/>
            </a:xfrm>
          </p:grpSpPr>
          <p:sp>
            <p:nvSpPr>
              <p:cNvPr id="1315" name="Google Shape;1315;p3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0" name="Google Shape;1320;p39"/>
            <p:cNvGrpSpPr/>
            <p:nvPr/>
          </p:nvGrpSpPr>
          <p:grpSpPr>
            <a:xfrm>
              <a:off x="2338471" y="1250915"/>
              <a:ext cx="1155319" cy="484297"/>
              <a:chOff x="1855275" y="1547350"/>
              <a:chExt cx="154800" cy="64900"/>
            </a:xfrm>
          </p:grpSpPr>
          <p:sp>
            <p:nvSpPr>
              <p:cNvPr id="1321" name="Google Shape;1321;p3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3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3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6" name="Google Shape;1326;p39"/>
            <p:cNvGrpSpPr/>
            <p:nvPr/>
          </p:nvGrpSpPr>
          <p:grpSpPr>
            <a:xfrm>
              <a:off x="1410154" y="1034788"/>
              <a:ext cx="479075" cy="200827"/>
              <a:chOff x="1855275" y="1547350"/>
              <a:chExt cx="154800" cy="64900"/>
            </a:xfrm>
          </p:grpSpPr>
          <p:sp>
            <p:nvSpPr>
              <p:cNvPr id="1327" name="Google Shape;1327;p3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2" name="Google Shape;1332;p39"/>
            <p:cNvGrpSpPr/>
            <p:nvPr/>
          </p:nvGrpSpPr>
          <p:grpSpPr>
            <a:xfrm>
              <a:off x="250839" y="539398"/>
              <a:ext cx="493827" cy="207012"/>
              <a:chOff x="1855275" y="1547350"/>
              <a:chExt cx="154800" cy="64900"/>
            </a:xfrm>
          </p:grpSpPr>
          <p:sp>
            <p:nvSpPr>
              <p:cNvPr id="1333" name="Google Shape;1333;p39"/>
              <p:cNvSpPr/>
              <p:nvPr/>
            </p:nvSpPr>
            <p:spPr>
              <a:xfrm>
                <a:off x="1888925" y="1547350"/>
                <a:ext cx="6162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465" extrusionOk="0">
                    <a:moveTo>
                      <a:pt x="1226" y="0"/>
                    </a:moveTo>
                    <a:cubicBezTo>
                      <a:pt x="548" y="0"/>
                      <a:pt x="0" y="548"/>
                      <a:pt x="0" y="1239"/>
                    </a:cubicBezTo>
                    <a:cubicBezTo>
                      <a:pt x="0" y="1917"/>
                      <a:pt x="548" y="2465"/>
                      <a:pt x="1226" y="2465"/>
                    </a:cubicBezTo>
                    <a:cubicBezTo>
                      <a:pt x="1917" y="2465"/>
                      <a:pt x="2465" y="1917"/>
                      <a:pt x="2465" y="1239"/>
                    </a:cubicBezTo>
                    <a:cubicBezTo>
                      <a:pt x="2465" y="548"/>
                      <a:pt x="1917" y="0"/>
                      <a:pt x="1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9"/>
              <p:cNvSpPr/>
              <p:nvPr/>
            </p:nvSpPr>
            <p:spPr>
              <a:xfrm>
                <a:off x="1971950" y="1592950"/>
                <a:ext cx="381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772" extrusionOk="0">
                    <a:moveTo>
                      <a:pt x="763" y="1"/>
                    </a:moveTo>
                    <a:cubicBezTo>
                      <a:pt x="382" y="1"/>
                      <a:pt x="1" y="254"/>
                      <a:pt x="1" y="760"/>
                    </a:cubicBezTo>
                    <a:lnTo>
                      <a:pt x="1" y="772"/>
                    </a:lnTo>
                    <a:lnTo>
                      <a:pt x="1525" y="772"/>
                    </a:lnTo>
                    <a:lnTo>
                      <a:pt x="1525" y="760"/>
                    </a:lnTo>
                    <a:cubicBezTo>
                      <a:pt x="1525" y="254"/>
                      <a:pt x="1144" y="1"/>
                      <a:pt x="7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9"/>
              <p:cNvSpPr/>
              <p:nvPr/>
            </p:nvSpPr>
            <p:spPr>
              <a:xfrm>
                <a:off x="1870150" y="1597350"/>
                <a:ext cx="1301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96" extrusionOk="0">
                    <a:moveTo>
                      <a:pt x="1" y="1"/>
                    </a:moveTo>
                    <a:lnTo>
                      <a:pt x="1" y="596"/>
                    </a:lnTo>
                    <a:lnTo>
                      <a:pt x="5204" y="596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9"/>
              <p:cNvSpPr/>
              <p:nvPr/>
            </p:nvSpPr>
            <p:spPr>
              <a:xfrm>
                <a:off x="1939525" y="1582475"/>
                <a:ext cx="396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191" extrusionOk="0">
                    <a:moveTo>
                      <a:pt x="798" y="0"/>
                    </a:moveTo>
                    <a:cubicBezTo>
                      <a:pt x="357" y="0"/>
                      <a:pt x="0" y="357"/>
                      <a:pt x="24" y="810"/>
                    </a:cubicBezTo>
                    <a:cubicBezTo>
                      <a:pt x="24" y="941"/>
                      <a:pt x="60" y="1072"/>
                      <a:pt x="131" y="1191"/>
                    </a:cubicBezTo>
                    <a:lnTo>
                      <a:pt x="1465" y="1191"/>
                    </a:lnTo>
                    <a:cubicBezTo>
                      <a:pt x="1536" y="1072"/>
                      <a:pt x="1572" y="941"/>
                      <a:pt x="1572" y="810"/>
                    </a:cubicBezTo>
                    <a:cubicBezTo>
                      <a:pt x="1584" y="357"/>
                      <a:pt x="1238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9"/>
              <p:cNvSpPr/>
              <p:nvPr/>
            </p:nvSpPr>
            <p:spPr>
              <a:xfrm>
                <a:off x="1855275" y="1578600"/>
                <a:ext cx="5510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8" name="Google Shape;1338;p39"/>
          <p:cNvGrpSpPr/>
          <p:nvPr/>
        </p:nvGrpSpPr>
        <p:grpSpPr>
          <a:xfrm>
            <a:off x="11017353" y="101610"/>
            <a:ext cx="2666791" cy="1119655"/>
            <a:chOff x="1855275" y="1547350"/>
            <a:chExt cx="154800" cy="64900"/>
          </a:xfrm>
        </p:grpSpPr>
        <p:sp>
          <p:nvSpPr>
            <p:cNvPr id="1339" name="Google Shape;1339;p39"/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4" name="Google Shape;1344;p39"/>
          <p:cNvGrpSpPr/>
          <p:nvPr/>
        </p:nvGrpSpPr>
        <p:grpSpPr>
          <a:xfrm>
            <a:off x="-33" y="2700242"/>
            <a:ext cx="882380" cy="3718599"/>
            <a:chOff x="-25" y="2025180"/>
            <a:chExt cx="661785" cy="2788949"/>
          </a:xfrm>
        </p:grpSpPr>
        <p:sp>
          <p:nvSpPr>
            <p:cNvPr id="1345" name="Google Shape;1345;p39"/>
            <p:cNvSpPr/>
            <p:nvPr/>
          </p:nvSpPr>
          <p:spPr>
            <a:xfrm>
              <a:off x="40072" y="2025180"/>
              <a:ext cx="581622" cy="2788949"/>
            </a:xfrm>
            <a:custGeom>
              <a:avLst/>
              <a:gdLst/>
              <a:ahLst/>
              <a:cxnLst/>
              <a:rect l="l" t="t" r="r" b="b"/>
              <a:pathLst>
                <a:path w="18146" h="92810" extrusionOk="0">
                  <a:moveTo>
                    <a:pt x="0" y="0"/>
                  </a:moveTo>
                  <a:lnTo>
                    <a:pt x="0" y="92809"/>
                  </a:lnTo>
                  <a:lnTo>
                    <a:pt x="18145" y="92809"/>
                  </a:lnTo>
                  <a:lnTo>
                    <a:pt x="18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25" y="2025180"/>
              <a:ext cx="40130" cy="2788949"/>
            </a:xfrm>
            <a:custGeom>
              <a:avLst/>
              <a:gdLst/>
              <a:ahLst/>
              <a:cxnLst/>
              <a:rect l="l" t="t" r="r" b="b"/>
              <a:pathLst>
                <a:path w="1252" h="92810" extrusionOk="0">
                  <a:moveTo>
                    <a:pt x="1" y="0"/>
                  </a:moveTo>
                  <a:lnTo>
                    <a:pt x="1" y="92809"/>
                  </a:lnTo>
                  <a:lnTo>
                    <a:pt x="1251" y="92809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621662" y="2025180"/>
              <a:ext cx="40097" cy="2788949"/>
            </a:xfrm>
            <a:custGeom>
              <a:avLst/>
              <a:gdLst/>
              <a:ahLst/>
              <a:cxnLst/>
              <a:rect l="l" t="t" r="r" b="b"/>
              <a:pathLst>
                <a:path w="1251" h="92810" extrusionOk="0">
                  <a:moveTo>
                    <a:pt x="0" y="0"/>
                  </a:moveTo>
                  <a:lnTo>
                    <a:pt x="0" y="92809"/>
                  </a:lnTo>
                  <a:lnTo>
                    <a:pt x="1250" y="92809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8" name="Google Shape;1348;p39"/>
            <p:cNvGrpSpPr/>
            <p:nvPr/>
          </p:nvGrpSpPr>
          <p:grpSpPr>
            <a:xfrm>
              <a:off x="87766" y="2111393"/>
              <a:ext cx="486202" cy="2596448"/>
              <a:chOff x="509875" y="2508475"/>
              <a:chExt cx="379225" cy="2160100"/>
            </a:xfrm>
          </p:grpSpPr>
          <p:sp>
            <p:nvSpPr>
              <p:cNvPr id="1349" name="Google Shape;1349;p39"/>
              <p:cNvSpPr/>
              <p:nvPr/>
            </p:nvSpPr>
            <p:spPr>
              <a:xfrm>
                <a:off x="509875" y="2508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9"/>
              <p:cNvSpPr/>
              <p:nvPr/>
            </p:nvSpPr>
            <p:spPr>
              <a:xfrm>
                <a:off x="716150" y="2508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9"/>
              <p:cNvSpPr/>
              <p:nvPr/>
            </p:nvSpPr>
            <p:spPr>
              <a:xfrm>
                <a:off x="612850" y="2508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9"/>
              <p:cNvSpPr/>
              <p:nvPr/>
            </p:nvSpPr>
            <p:spPr>
              <a:xfrm>
                <a:off x="819150" y="25084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9"/>
              <p:cNvSpPr/>
              <p:nvPr/>
            </p:nvSpPr>
            <p:spPr>
              <a:xfrm>
                <a:off x="509875" y="2607900"/>
                <a:ext cx="699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0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39"/>
              <p:cNvSpPr/>
              <p:nvPr/>
            </p:nvSpPr>
            <p:spPr>
              <a:xfrm>
                <a:off x="716150" y="2607900"/>
                <a:ext cx="699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0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39"/>
              <p:cNvSpPr/>
              <p:nvPr/>
            </p:nvSpPr>
            <p:spPr>
              <a:xfrm>
                <a:off x="612850" y="2607900"/>
                <a:ext cx="69975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0" extrusionOk="0">
                    <a:moveTo>
                      <a:pt x="1" y="0"/>
                    </a:moveTo>
                    <a:lnTo>
                      <a:pt x="1" y="2810"/>
                    </a:lnTo>
                    <a:lnTo>
                      <a:pt x="2799" y="2810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9"/>
              <p:cNvSpPr/>
              <p:nvPr/>
            </p:nvSpPr>
            <p:spPr>
              <a:xfrm>
                <a:off x="819150" y="2607900"/>
                <a:ext cx="699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10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9"/>
              <p:cNvSpPr/>
              <p:nvPr/>
            </p:nvSpPr>
            <p:spPr>
              <a:xfrm>
                <a:off x="509875" y="2707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9"/>
              <p:cNvSpPr/>
              <p:nvPr/>
            </p:nvSpPr>
            <p:spPr>
              <a:xfrm>
                <a:off x="716150" y="2707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9"/>
              <p:cNvSpPr/>
              <p:nvPr/>
            </p:nvSpPr>
            <p:spPr>
              <a:xfrm>
                <a:off x="612850" y="2707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9"/>
              <p:cNvSpPr/>
              <p:nvPr/>
            </p:nvSpPr>
            <p:spPr>
              <a:xfrm>
                <a:off x="819150" y="270760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9"/>
              <p:cNvSpPr/>
              <p:nvPr/>
            </p:nvSpPr>
            <p:spPr>
              <a:xfrm>
                <a:off x="509875" y="28070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9"/>
              <p:cNvSpPr/>
              <p:nvPr/>
            </p:nvSpPr>
            <p:spPr>
              <a:xfrm>
                <a:off x="716150" y="28070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9"/>
              <p:cNvSpPr/>
              <p:nvPr/>
            </p:nvSpPr>
            <p:spPr>
              <a:xfrm>
                <a:off x="612850" y="28070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9"/>
              <p:cNvSpPr/>
              <p:nvPr/>
            </p:nvSpPr>
            <p:spPr>
              <a:xfrm>
                <a:off x="819150" y="280702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9"/>
              <p:cNvSpPr/>
              <p:nvPr/>
            </p:nvSpPr>
            <p:spPr>
              <a:xfrm>
                <a:off x="509875" y="29067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9"/>
              <p:cNvSpPr/>
              <p:nvPr/>
            </p:nvSpPr>
            <p:spPr>
              <a:xfrm>
                <a:off x="716150" y="29067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9"/>
              <p:cNvSpPr/>
              <p:nvPr/>
            </p:nvSpPr>
            <p:spPr>
              <a:xfrm>
                <a:off x="612850" y="29067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9"/>
              <p:cNvSpPr/>
              <p:nvPr/>
            </p:nvSpPr>
            <p:spPr>
              <a:xfrm>
                <a:off x="819150" y="290672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9"/>
              <p:cNvSpPr/>
              <p:nvPr/>
            </p:nvSpPr>
            <p:spPr>
              <a:xfrm>
                <a:off x="509875" y="30061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9"/>
              <p:cNvSpPr/>
              <p:nvPr/>
            </p:nvSpPr>
            <p:spPr>
              <a:xfrm>
                <a:off x="716150" y="30061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9"/>
              <p:cNvSpPr/>
              <p:nvPr/>
            </p:nvSpPr>
            <p:spPr>
              <a:xfrm>
                <a:off x="612850" y="30061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9"/>
              <p:cNvSpPr/>
              <p:nvPr/>
            </p:nvSpPr>
            <p:spPr>
              <a:xfrm>
                <a:off x="819150" y="300615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9"/>
              <p:cNvSpPr/>
              <p:nvPr/>
            </p:nvSpPr>
            <p:spPr>
              <a:xfrm>
                <a:off x="509875" y="31055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9"/>
              <p:cNvSpPr/>
              <p:nvPr/>
            </p:nvSpPr>
            <p:spPr>
              <a:xfrm>
                <a:off x="716150" y="31055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9"/>
              <p:cNvSpPr/>
              <p:nvPr/>
            </p:nvSpPr>
            <p:spPr>
              <a:xfrm>
                <a:off x="612850" y="31055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9"/>
              <p:cNvSpPr/>
              <p:nvPr/>
            </p:nvSpPr>
            <p:spPr>
              <a:xfrm>
                <a:off x="819150" y="31055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9"/>
              <p:cNvSpPr/>
              <p:nvPr/>
            </p:nvSpPr>
            <p:spPr>
              <a:xfrm>
                <a:off x="509875" y="32052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9"/>
              <p:cNvSpPr/>
              <p:nvPr/>
            </p:nvSpPr>
            <p:spPr>
              <a:xfrm>
                <a:off x="716150" y="32052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9"/>
              <p:cNvSpPr/>
              <p:nvPr/>
            </p:nvSpPr>
            <p:spPr>
              <a:xfrm>
                <a:off x="612850" y="32052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9"/>
              <p:cNvSpPr/>
              <p:nvPr/>
            </p:nvSpPr>
            <p:spPr>
              <a:xfrm>
                <a:off x="819150" y="32052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9"/>
              <p:cNvSpPr/>
              <p:nvPr/>
            </p:nvSpPr>
            <p:spPr>
              <a:xfrm>
                <a:off x="509875" y="33047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9"/>
              <p:cNvSpPr/>
              <p:nvPr/>
            </p:nvSpPr>
            <p:spPr>
              <a:xfrm>
                <a:off x="716150" y="33047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9"/>
              <p:cNvSpPr/>
              <p:nvPr/>
            </p:nvSpPr>
            <p:spPr>
              <a:xfrm>
                <a:off x="612850" y="33047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9"/>
              <p:cNvSpPr/>
              <p:nvPr/>
            </p:nvSpPr>
            <p:spPr>
              <a:xfrm>
                <a:off x="819150" y="330470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9"/>
              <p:cNvSpPr/>
              <p:nvPr/>
            </p:nvSpPr>
            <p:spPr>
              <a:xfrm>
                <a:off x="509875" y="3404125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9"/>
              <p:cNvSpPr/>
              <p:nvPr/>
            </p:nvSpPr>
            <p:spPr>
              <a:xfrm>
                <a:off x="716150" y="3404125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9"/>
              <p:cNvSpPr/>
              <p:nvPr/>
            </p:nvSpPr>
            <p:spPr>
              <a:xfrm>
                <a:off x="612850" y="3404125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1" y="0"/>
                    </a:moveTo>
                    <a:lnTo>
                      <a:pt x="1" y="2810"/>
                    </a:lnTo>
                    <a:lnTo>
                      <a:pt x="2799" y="2810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9"/>
              <p:cNvSpPr/>
              <p:nvPr/>
            </p:nvSpPr>
            <p:spPr>
              <a:xfrm>
                <a:off x="819150" y="3404125"/>
                <a:ext cx="6995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9"/>
              <p:cNvSpPr/>
              <p:nvPr/>
            </p:nvSpPr>
            <p:spPr>
              <a:xfrm>
                <a:off x="509875" y="35038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9"/>
              <p:cNvSpPr/>
              <p:nvPr/>
            </p:nvSpPr>
            <p:spPr>
              <a:xfrm>
                <a:off x="716150" y="35038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9"/>
              <p:cNvSpPr/>
              <p:nvPr/>
            </p:nvSpPr>
            <p:spPr>
              <a:xfrm>
                <a:off x="612850" y="35038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9"/>
              <p:cNvSpPr/>
              <p:nvPr/>
            </p:nvSpPr>
            <p:spPr>
              <a:xfrm>
                <a:off x="819150" y="350382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9"/>
              <p:cNvSpPr/>
              <p:nvPr/>
            </p:nvSpPr>
            <p:spPr>
              <a:xfrm>
                <a:off x="509875" y="36032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9"/>
              <p:cNvSpPr/>
              <p:nvPr/>
            </p:nvSpPr>
            <p:spPr>
              <a:xfrm>
                <a:off x="716150" y="36032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9"/>
              <p:cNvSpPr/>
              <p:nvPr/>
            </p:nvSpPr>
            <p:spPr>
              <a:xfrm>
                <a:off x="612850" y="36032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9"/>
              <p:cNvSpPr/>
              <p:nvPr/>
            </p:nvSpPr>
            <p:spPr>
              <a:xfrm>
                <a:off x="819150" y="360325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9"/>
              <p:cNvSpPr/>
              <p:nvPr/>
            </p:nvSpPr>
            <p:spPr>
              <a:xfrm>
                <a:off x="509875" y="37029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9"/>
              <p:cNvSpPr/>
              <p:nvPr/>
            </p:nvSpPr>
            <p:spPr>
              <a:xfrm>
                <a:off x="716150" y="37029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9"/>
              <p:cNvSpPr/>
              <p:nvPr/>
            </p:nvSpPr>
            <p:spPr>
              <a:xfrm>
                <a:off x="612850" y="37029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9"/>
              <p:cNvSpPr/>
              <p:nvPr/>
            </p:nvSpPr>
            <p:spPr>
              <a:xfrm>
                <a:off x="819150" y="37029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9"/>
              <p:cNvSpPr/>
              <p:nvPr/>
            </p:nvSpPr>
            <p:spPr>
              <a:xfrm>
                <a:off x="509875" y="38023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9"/>
              <p:cNvSpPr/>
              <p:nvPr/>
            </p:nvSpPr>
            <p:spPr>
              <a:xfrm>
                <a:off x="716150" y="38023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9"/>
              <p:cNvSpPr/>
              <p:nvPr/>
            </p:nvSpPr>
            <p:spPr>
              <a:xfrm>
                <a:off x="612850" y="38023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9"/>
              <p:cNvSpPr/>
              <p:nvPr/>
            </p:nvSpPr>
            <p:spPr>
              <a:xfrm>
                <a:off x="819150" y="38023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9"/>
              <p:cNvSpPr/>
              <p:nvPr/>
            </p:nvSpPr>
            <p:spPr>
              <a:xfrm>
                <a:off x="509875" y="39018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9"/>
              <p:cNvSpPr/>
              <p:nvPr/>
            </p:nvSpPr>
            <p:spPr>
              <a:xfrm>
                <a:off x="716150" y="39018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9"/>
              <p:cNvSpPr/>
              <p:nvPr/>
            </p:nvSpPr>
            <p:spPr>
              <a:xfrm>
                <a:off x="612850" y="39018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9"/>
              <p:cNvSpPr/>
              <p:nvPr/>
            </p:nvSpPr>
            <p:spPr>
              <a:xfrm>
                <a:off x="819150" y="390180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9"/>
              <p:cNvSpPr/>
              <p:nvPr/>
            </p:nvSpPr>
            <p:spPr>
              <a:xfrm>
                <a:off x="509875" y="40015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9"/>
              <p:cNvSpPr/>
              <p:nvPr/>
            </p:nvSpPr>
            <p:spPr>
              <a:xfrm>
                <a:off x="716150" y="40015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9"/>
              <p:cNvSpPr/>
              <p:nvPr/>
            </p:nvSpPr>
            <p:spPr>
              <a:xfrm>
                <a:off x="612850" y="40015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9"/>
              <p:cNvSpPr/>
              <p:nvPr/>
            </p:nvSpPr>
            <p:spPr>
              <a:xfrm>
                <a:off x="819150" y="400152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9"/>
              <p:cNvSpPr/>
              <p:nvPr/>
            </p:nvSpPr>
            <p:spPr>
              <a:xfrm>
                <a:off x="509875" y="41009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9"/>
              <p:cNvSpPr/>
              <p:nvPr/>
            </p:nvSpPr>
            <p:spPr>
              <a:xfrm>
                <a:off x="716150" y="41009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9"/>
              <p:cNvSpPr/>
              <p:nvPr/>
            </p:nvSpPr>
            <p:spPr>
              <a:xfrm>
                <a:off x="612850" y="410092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9"/>
              <p:cNvSpPr/>
              <p:nvPr/>
            </p:nvSpPr>
            <p:spPr>
              <a:xfrm>
                <a:off x="819150" y="410092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9"/>
              <p:cNvSpPr/>
              <p:nvPr/>
            </p:nvSpPr>
            <p:spPr>
              <a:xfrm>
                <a:off x="509875" y="42003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9"/>
              <p:cNvSpPr/>
              <p:nvPr/>
            </p:nvSpPr>
            <p:spPr>
              <a:xfrm>
                <a:off x="716150" y="42003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9"/>
              <p:cNvSpPr/>
              <p:nvPr/>
            </p:nvSpPr>
            <p:spPr>
              <a:xfrm>
                <a:off x="612850" y="420035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9"/>
              <p:cNvSpPr/>
              <p:nvPr/>
            </p:nvSpPr>
            <p:spPr>
              <a:xfrm>
                <a:off x="819150" y="420035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9"/>
              <p:cNvSpPr/>
              <p:nvPr/>
            </p:nvSpPr>
            <p:spPr>
              <a:xfrm>
                <a:off x="509875" y="4300075"/>
                <a:ext cx="69975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8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9"/>
              <p:cNvSpPr/>
              <p:nvPr/>
            </p:nvSpPr>
            <p:spPr>
              <a:xfrm>
                <a:off x="716150" y="4300075"/>
                <a:ext cx="69975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8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9"/>
              <p:cNvSpPr/>
              <p:nvPr/>
            </p:nvSpPr>
            <p:spPr>
              <a:xfrm>
                <a:off x="612850" y="4300075"/>
                <a:ext cx="69975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8" extrusionOk="0">
                    <a:moveTo>
                      <a:pt x="1" y="0"/>
                    </a:moveTo>
                    <a:lnTo>
                      <a:pt x="1" y="2798"/>
                    </a:lnTo>
                    <a:lnTo>
                      <a:pt x="2799" y="2798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9"/>
              <p:cNvSpPr/>
              <p:nvPr/>
            </p:nvSpPr>
            <p:spPr>
              <a:xfrm>
                <a:off x="819150" y="430007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0" y="0"/>
                    </a:moveTo>
                    <a:lnTo>
                      <a:pt x="0" y="2798"/>
                    </a:lnTo>
                    <a:lnTo>
                      <a:pt x="2798" y="2798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9"/>
              <p:cNvSpPr/>
              <p:nvPr/>
            </p:nvSpPr>
            <p:spPr>
              <a:xfrm>
                <a:off x="509875" y="4399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9"/>
              <p:cNvSpPr/>
              <p:nvPr/>
            </p:nvSpPr>
            <p:spPr>
              <a:xfrm>
                <a:off x="716150" y="4399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9"/>
              <p:cNvSpPr/>
              <p:nvPr/>
            </p:nvSpPr>
            <p:spPr>
              <a:xfrm>
                <a:off x="612850" y="4399475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9"/>
              <p:cNvSpPr/>
              <p:nvPr/>
            </p:nvSpPr>
            <p:spPr>
              <a:xfrm>
                <a:off x="819150" y="4399475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9"/>
              <p:cNvSpPr/>
              <p:nvPr/>
            </p:nvSpPr>
            <p:spPr>
              <a:xfrm>
                <a:off x="509875" y="4498900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9"/>
              <p:cNvSpPr/>
              <p:nvPr/>
            </p:nvSpPr>
            <p:spPr>
              <a:xfrm>
                <a:off x="716150" y="4498900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9"/>
              <p:cNvSpPr/>
              <p:nvPr/>
            </p:nvSpPr>
            <p:spPr>
              <a:xfrm>
                <a:off x="612850" y="4498900"/>
                <a:ext cx="699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1" extrusionOk="0">
                    <a:moveTo>
                      <a:pt x="1" y="0"/>
                    </a:moveTo>
                    <a:lnTo>
                      <a:pt x="1" y="2810"/>
                    </a:lnTo>
                    <a:lnTo>
                      <a:pt x="2799" y="2810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9"/>
              <p:cNvSpPr/>
              <p:nvPr/>
            </p:nvSpPr>
            <p:spPr>
              <a:xfrm>
                <a:off x="819150" y="4498900"/>
                <a:ext cx="69950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11" extrusionOk="0">
                    <a:moveTo>
                      <a:pt x="0" y="0"/>
                    </a:moveTo>
                    <a:lnTo>
                      <a:pt x="0" y="2810"/>
                    </a:lnTo>
                    <a:lnTo>
                      <a:pt x="2798" y="2810"/>
                    </a:lnTo>
                    <a:lnTo>
                      <a:pt x="2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9"/>
              <p:cNvSpPr/>
              <p:nvPr/>
            </p:nvSpPr>
            <p:spPr>
              <a:xfrm>
                <a:off x="509875" y="4598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9"/>
              <p:cNvSpPr/>
              <p:nvPr/>
            </p:nvSpPr>
            <p:spPr>
              <a:xfrm>
                <a:off x="716150" y="4598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9"/>
              <p:cNvSpPr/>
              <p:nvPr/>
            </p:nvSpPr>
            <p:spPr>
              <a:xfrm>
                <a:off x="612850" y="4598600"/>
                <a:ext cx="69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799" extrusionOk="0">
                    <a:moveTo>
                      <a:pt x="1" y="1"/>
                    </a:moveTo>
                    <a:lnTo>
                      <a:pt x="1" y="2799"/>
                    </a:lnTo>
                    <a:lnTo>
                      <a:pt x="2799" y="2799"/>
                    </a:lnTo>
                    <a:lnTo>
                      <a:pt x="2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9"/>
              <p:cNvSpPr/>
              <p:nvPr/>
            </p:nvSpPr>
            <p:spPr>
              <a:xfrm>
                <a:off x="819150" y="4598600"/>
                <a:ext cx="69950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9" extrusionOk="0">
                    <a:moveTo>
                      <a:pt x="0" y="1"/>
                    </a:moveTo>
                    <a:lnTo>
                      <a:pt x="0" y="2799"/>
                    </a:lnTo>
                    <a:lnTo>
                      <a:pt x="2798" y="2799"/>
                    </a:lnTo>
                    <a:lnTo>
                      <a:pt x="27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7" name="Google Shape;1437;p39"/>
          <p:cNvGrpSpPr/>
          <p:nvPr/>
        </p:nvGrpSpPr>
        <p:grpSpPr>
          <a:xfrm>
            <a:off x="1398529" y="2371601"/>
            <a:ext cx="1679481" cy="4047591"/>
            <a:chOff x="2245450" y="435300"/>
            <a:chExt cx="882575" cy="2525325"/>
          </a:xfrm>
        </p:grpSpPr>
        <p:sp>
          <p:nvSpPr>
            <p:cNvPr id="1438" name="Google Shape;1438;p39"/>
            <p:cNvSpPr/>
            <p:nvPr/>
          </p:nvSpPr>
          <p:spPr>
            <a:xfrm>
              <a:off x="2245450" y="435300"/>
              <a:ext cx="61925" cy="2525325"/>
            </a:xfrm>
            <a:custGeom>
              <a:avLst/>
              <a:gdLst/>
              <a:ahLst/>
              <a:cxnLst/>
              <a:rect l="l" t="t" r="r" b="b"/>
              <a:pathLst>
                <a:path w="2477" h="101013" extrusionOk="0">
                  <a:moveTo>
                    <a:pt x="1" y="0"/>
                  </a:moveTo>
                  <a:lnTo>
                    <a:pt x="1" y="101013"/>
                  </a:lnTo>
                  <a:lnTo>
                    <a:pt x="2477" y="101013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2307375" y="435300"/>
              <a:ext cx="758750" cy="2525325"/>
            </a:xfrm>
            <a:custGeom>
              <a:avLst/>
              <a:gdLst/>
              <a:ahLst/>
              <a:cxnLst/>
              <a:rect l="l" t="t" r="r" b="b"/>
              <a:pathLst>
                <a:path w="30350" h="101013" extrusionOk="0">
                  <a:moveTo>
                    <a:pt x="0" y="0"/>
                  </a:moveTo>
                  <a:lnTo>
                    <a:pt x="0" y="101013"/>
                  </a:lnTo>
                  <a:lnTo>
                    <a:pt x="30349" y="101013"/>
                  </a:lnTo>
                  <a:lnTo>
                    <a:pt x="303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3066100" y="435300"/>
              <a:ext cx="61925" cy="2525325"/>
            </a:xfrm>
            <a:custGeom>
              <a:avLst/>
              <a:gdLst/>
              <a:ahLst/>
              <a:cxnLst/>
              <a:rect l="l" t="t" r="r" b="b"/>
              <a:pathLst>
                <a:path w="2477" h="101013" extrusionOk="0">
                  <a:moveTo>
                    <a:pt x="0" y="0"/>
                  </a:moveTo>
                  <a:lnTo>
                    <a:pt x="0" y="101013"/>
                  </a:lnTo>
                  <a:lnTo>
                    <a:pt x="2477" y="101013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41" name="Google Shape;1441;p39"/>
            <p:cNvGrpSpPr/>
            <p:nvPr/>
          </p:nvGrpSpPr>
          <p:grpSpPr>
            <a:xfrm>
              <a:off x="2366900" y="589175"/>
              <a:ext cx="639675" cy="2198225"/>
              <a:chOff x="2126450" y="2396250"/>
              <a:chExt cx="639675" cy="2198225"/>
            </a:xfrm>
          </p:grpSpPr>
          <p:sp>
            <p:nvSpPr>
              <p:cNvPr id="1442" name="Google Shape;1442;p39"/>
              <p:cNvSpPr/>
              <p:nvPr/>
            </p:nvSpPr>
            <p:spPr>
              <a:xfrm>
                <a:off x="2126450" y="2396250"/>
                <a:ext cx="48825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7929" extrusionOk="0">
                    <a:moveTo>
                      <a:pt x="0" y="1"/>
                    </a:moveTo>
                    <a:lnTo>
                      <a:pt x="0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9"/>
              <p:cNvSpPr/>
              <p:nvPr/>
            </p:nvSpPr>
            <p:spPr>
              <a:xfrm>
                <a:off x="2244625" y="2396250"/>
                <a:ext cx="48825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7929" extrusionOk="0">
                    <a:moveTo>
                      <a:pt x="0" y="1"/>
                    </a:moveTo>
                    <a:lnTo>
                      <a:pt x="0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9"/>
              <p:cNvSpPr/>
              <p:nvPr/>
            </p:nvSpPr>
            <p:spPr>
              <a:xfrm>
                <a:off x="2362775" y="2396250"/>
                <a:ext cx="48850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87929" extrusionOk="0">
                    <a:moveTo>
                      <a:pt x="1" y="1"/>
                    </a:moveTo>
                    <a:lnTo>
                      <a:pt x="1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9"/>
              <p:cNvSpPr/>
              <p:nvPr/>
            </p:nvSpPr>
            <p:spPr>
              <a:xfrm>
                <a:off x="2480950" y="2396250"/>
                <a:ext cx="48850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87929" extrusionOk="0">
                    <a:moveTo>
                      <a:pt x="1" y="1"/>
                    </a:moveTo>
                    <a:lnTo>
                      <a:pt x="1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9"/>
              <p:cNvSpPr/>
              <p:nvPr/>
            </p:nvSpPr>
            <p:spPr>
              <a:xfrm>
                <a:off x="2599125" y="2396250"/>
                <a:ext cx="48825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7929" extrusionOk="0">
                    <a:moveTo>
                      <a:pt x="0" y="1"/>
                    </a:moveTo>
                    <a:lnTo>
                      <a:pt x="0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9"/>
              <p:cNvSpPr/>
              <p:nvPr/>
            </p:nvSpPr>
            <p:spPr>
              <a:xfrm>
                <a:off x="2717300" y="2396250"/>
                <a:ext cx="48825" cy="21982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7929" extrusionOk="0">
                    <a:moveTo>
                      <a:pt x="0" y="1"/>
                    </a:moveTo>
                    <a:lnTo>
                      <a:pt x="0" y="87928"/>
                    </a:lnTo>
                    <a:lnTo>
                      <a:pt x="1953" y="87928"/>
                    </a:lnTo>
                    <a:lnTo>
                      <a:pt x="19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48" name="Google Shape;1448;p39"/>
          <p:cNvGrpSpPr/>
          <p:nvPr/>
        </p:nvGrpSpPr>
        <p:grpSpPr>
          <a:xfrm>
            <a:off x="636576" y="3878053"/>
            <a:ext cx="1136005" cy="2540795"/>
            <a:chOff x="461029" y="2736249"/>
            <a:chExt cx="733917" cy="2078077"/>
          </a:xfrm>
        </p:grpSpPr>
        <p:sp>
          <p:nvSpPr>
            <p:cNvPr id="1449" name="Google Shape;1449;p39"/>
            <p:cNvSpPr/>
            <p:nvPr/>
          </p:nvSpPr>
          <p:spPr>
            <a:xfrm>
              <a:off x="461029" y="2736249"/>
              <a:ext cx="43715" cy="2078077"/>
            </a:xfrm>
            <a:custGeom>
              <a:avLst/>
              <a:gdLst/>
              <a:ahLst/>
              <a:cxnLst/>
              <a:rect l="l" t="t" r="r" b="b"/>
              <a:pathLst>
                <a:path w="1334" h="63414" extrusionOk="0">
                  <a:moveTo>
                    <a:pt x="0" y="1"/>
                  </a:moveTo>
                  <a:lnTo>
                    <a:pt x="0" y="63413"/>
                  </a:lnTo>
                  <a:lnTo>
                    <a:pt x="1334" y="63413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1151231" y="2736249"/>
              <a:ext cx="43715" cy="2078077"/>
            </a:xfrm>
            <a:custGeom>
              <a:avLst/>
              <a:gdLst/>
              <a:ahLst/>
              <a:cxnLst/>
              <a:rect l="l" t="t" r="r" b="b"/>
              <a:pathLst>
                <a:path w="1334" h="63414" extrusionOk="0">
                  <a:moveTo>
                    <a:pt x="0" y="1"/>
                  </a:moveTo>
                  <a:lnTo>
                    <a:pt x="0" y="63413"/>
                  </a:lnTo>
                  <a:lnTo>
                    <a:pt x="1334" y="63413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504712" y="2736249"/>
              <a:ext cx="646552" cy="2078077"/>
            </a:xfrm>
            <a:custGeom>
              <a:avLst/>
              <a:gdLst/>
              <a:ahLst/>
              <a:cxnLst/>
              <a:rect l="l" t="t" r="r" b="b"/>
              <a:pathLst>
                <a:path w="19730" h="63414" extrusionOk="0">
                  <a:moveTo>
                    <a:pt x="1" y="1"/>
                  </a:moveTo>
                  <a:lnTo>
                    <a:pt x="1" y="63413"/>
                  </a:lnTo>
                  <a:lnTo>
                    <a:pt x="19729" y="63413"/>
                  </a:lnTo>
                  <a:lnTo>
                    <a:pt x="197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2" name="Google Shape;1452;p39"/>
            <p:cNvGrpSpPr/>
            <p:nvPr/>
          </p:nvGrpSpPr>
          <p:grpSpPr>
            <a:xfrm>
              <a:off x="578444" y="2830266"/>
              <a:ext cx="499054" cy="1886110"/>
              <a:chOff x="1248050" y="3252900"/>
              <a:chExt cx="380725" cy="1438900"/>
            </a:xfrm>
          </p:grpSpPr>
          <p:sp>
            <p:nvSpPr>
              <p:cNvPr id="1453" name="Google Shape;1453;p39"/>
              <p:cNvSpPr/>
              <p:nvPr/>
            </p:nvSpPr>
            <p:spPr>
              <a:xfrm>
                <a:off x="1248050" y="3252900"/>
                <a:ext cx="3807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3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1248050" y="334577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1248050" y="343835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9"/>
              <p:cNvSpPr/>
              <p:nvPr/>
            </p:nvSpPr>
            <p:spPr>
              <a:xfrm>
                <a:off x="1248050" y="353122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1"/>
                    </a:lnTo>
                    <a:lnTo>
                      <a:pt x="15229" y="1881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9"/>
              <p:cNvSpPr/>
              <p:nvPr/>
            </p:nvSpPr>
            <p:spPr>
              <a:xfrm>
                <a:off x="1248050" y="3624075"/>
                <a:ext cx="3807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3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9"/>
              <p:cNvSpPr/>
              <p:nvPr/>
            </p:nvSpPr>
            <p:spPr>
              <a:xfrm>
                <a:off x="1248050" y="371695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9"/>
              <p:cNvSpPr/>
              <p:nvPr/>
            </p:nvSpPr>
            <p:spPr>
              <a:xfrm>
                <a:off x="1248050" y="380952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9"/>
              <p:cNvSpPr/>
              <p:nvPr/>
            </p:nvSpPr>
            <p:spPr>
              <a:xfrm>
                <a:off x="1248050" y="390240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1"/>
                    </a:lnTo>
                    <a:lnTo>
                      <a:pt x="15229" y="1881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9"/>
              <p:cNvSpPr/>
              <p:nvPr/>
            </p:nvSpPr>
            <p:spPr>
              <a:xfrm>
                <a:off x="1248050" y="399527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1"/>
                    </a:lnTo>
                    <a:lnTo>
                      <a:pt x="15229" y="1881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9"/>
              <p:cNvSpPr/>
              <p:nvPr/>
            </p:nvSpPr>
            <p:spPr>
              <a:xfrm>
                <a:off x="1248050" y="4087825"/>
                <a:ext cx="3807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3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9"/>
              <p:cNvSpPr/>
              <p:nvPr/>
            </p:nvSpPr>
            <p:spPr>
              <a:xfrm>
                <a:off x="1248050" y="418070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9"/>
              <p:cNvSpPr/>
              <p:nvPr/>
            </p:nvSpPr>
            <p:spPr>
              <a:xfrm>
                <a:off x="1248050" y="427357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9"/>
              <p:cNvSpPr/>
              <p:nvPr/>
            </p:nvSpPr>
            <p:spPr>
              <a:xfrm>
                <a:off x="1248050" y="436645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1"/>
                    </a:lnTo>
                    <a:lnTo>
                      <a:pt x="15229" y="1881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9"/>
              <p:cNvSpPr/>
              <p:nvPr/>
            </p:nvSpPr>
            <p:spPr>
              <a:xfrm>
                <a:off x="1248050" y="4459000"/>
                <a:ext cx="3807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3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9"/>
              <p:cNvSpPr/>
              <p:nvPr/>
            </p:nvSpPr>
            <p:spPr>
              <a:xfrm>
                <a:off x="1248050" y="4551875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1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9"/>
              <p:cNvSpPr/>
              <p:nvPr/>
            </p:nvSpPr>
            <p:spPr>
              <a:xfrm>
                <a:off x="1248050" y="4644750"/>
                <a:ext cx="380725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882" extrusionOk="0">
                    <a:moveTo>
                      <a:pt x="1" y="0"/>
                    </a:moveTo>
                    <a:lnTo>
                      <a:pt x="1" y="1882"/>
                    </a:lnTo>
                    <a:lnTo>
                      <a:pt x="15229" y="1882"/>
                    </a:lnTo>
                    <a:lnTo>
                      <a:pt x="152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69" name="Google Shape;1469;p39"/>
          <p:cNvGrpSpPr/>
          <p:nvPr/>
        </p:nvGrpSpPr>
        <p:grpSpPr>
          <a:xfrm>
            <a:off x="-467" y="5748012"/>
            <a:ext cx="12192000" cy="1110717"/>
            <a:chOff x="-350" y="4311009"/>
            <a:chExt cx="9144000" cy="833038"/>
          </a:xfrm>
        </p:grpSpPr>
        <p:grpSp>
          <p:nvGrpSpPr>
            <p:cNvPr id="1470" name="Google Shape;1470;p39"/>
            <p:cNvGrpSpPr/>
            <p:nvPr/>
          </p:nvGrpSpPr>
          <p:grpSpPr>
            <a:xfrm flipH="1">
              <a:off x="17475" y="4311009"/>
              <a:ext cx="9126175" cy="610548"/>
              <a:chOff x="17475" y="4459303"/>
              <a:chExt cx="9126175" cy="462116"/>
            </a:xfrm>
          </p:grpSpPr>
          <p:sp>
            <p:nvSpPr>
              <p:cNvPr id="1471" name="Google Shape;1471;p39"/>
              <p:cNvSpPr/>
              <p:nvPr/>
            </p:nvSpPr>
            <p:spPr>
              <a:xfrm>
                <a:off x="17475" y="4459303"/>
                <a:ext cx="5702362" cy="462116"/>
              </a:xfrm>
              <a:custGeom>
                <a:avLst/>
                <a:gdLst/>
                <a:ahLst/>
                <a:cxnLst/>
                <a:rect l="l" t="t" r="r" b="b"/>
                <a:pathLst>
                  <a:path w="194156" h="42328" extrusionOk="0">
                    <a:moveTo>
                      <a:pt x="194156" y="1"/>
                    </a:moveTo>
                    <a:cubicBezTo>
                      <a:pt x="194156" y="1"/>
                      <a:pt x="178939" y="2239"/>
                      <a:pt x="158056" y="3990"/>
                    </a:cubicBezTo>
                    <a:cubicBezTo>
                      <a:pt x="137172" y="5752"/>
                      <a:pt x="122182" y="16610"/>
                      <a:pt x="105942" y="18682"/>
                    </a:cubicBezTo>
                    <a:cubicBezTo>
                      <a:pt x="89702" y="20765"/>
                      <a:pt x="58460" y="19003"/>
                      <a:pt x="37374" y="25718"/>
                    </a:cubicBezTo>
                    <a:cubicBezTo>
                      <a:pt x="16288" y="32422"/>
                      <a:pt x="0" y="31148"/>
                      <a:pt x="0" y="31148"/>
                    </a:cubicBezTo>
                    <a:lnTo>
                      <a:pt x="0" y="42328"/>
                    </a:lnTo>
                    <a:lnTo>
                      <a:pt x="194156" y="4232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9"/>
              <p:cNvSpPr/>
              <p:nvPr/>
            </p:nvSpPr>
            <p:spPr>
              <a:xfrm flipH="1">
                <a:off x="5713884" y="4459306"/>
                <a:ext cx="3429766" cy="457989"/>
              </a:xfrm>
              <a:custGeom>
                <a:avLst/>
                <a:gdLst/>
                <a:ahLst/>
                <a:cxnLst/>
                <a:rect l="l" t="t" r="r" b="b"/>
                <a:pathLst>
                  <a:path w="194156" h="42328" extrusionOk="0">
                    <a:moveTo>
                      <a:pt x="194156" y="1"/>
                    </a:moveTo>
                    <a:cubicBezTo>
                      <a:pt x="194156" y="1"/>
                      <a:pt x="178939" y="2239"/>
                      <a:pt x="158056" y="3990"/>
                    </a:cubicBezTo>
                    <a:cubicBezTo>
                      <a:pt x="137172" y="5752"/>
                      <a:pt x="122182" y="16610"/>
                      <a:pt x="105942" y="18682"/>
                    </a:cubicBezTo>
                    <a:cubicBezTo>
                      <a:pt x="89702" y="20765"/>
                      <a:pt x="58460" y="19003"/>
                      <a:pt x="37374" y="25718"/>
                    </a:cubicBezTo>
                    <a:cubicBezTo>
                      <a:pt x="16288" y="32422"/>
                      <a:pt x="0" y="31148"/>
                      <a:pt x="0" y="31148"/>
                    </a:cubicBezTo>
                    <a:lnTo>
                      <a:pt x="0" y="42328"/>
                    </a:lnTo>
                    <a:lnTo>
                      <a:pt x="194156" y="4232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3" name="Google Shape;1473;p39"/>
            <p:cNvGrpSpPr/>
            <p:nvPr/>
          </p:nvGrpSpPr>
          <p:grpSpPr>
            <a:xfrm>
              <a:off x="-350" y="4681968"/>
              <a:ext cx="9144000" cy="462078"/>
              <a:chOff x="-350" y="4536900"/>
              <a:chExt cx="9144000" cy="607118"/>
            </a:xfrm>
          </p:grpSpPr>
          <p:sp>
            <p:nvSpPr>
              <p:cNvPr id="1474" name="Google Shape;1474;p39"/>
              <p:cNvSpPr/>
              <p:nvPr/>
            </p:nvSpPr>
            <p:spPr>
              <a:xfrm>
                <a:off x="-350" y="4536900"/>
                <a:ext cx="4246221" cy="607093"/>
              </a:xfrm>
              <a:custGeom>
                <a:avLst/>
                <a:gdLst/>
                <a:ahLst/>
                <a:cxnLst/>
                <a:rect l="l" t="t" r="r" b="b"/>
                <a:pathLst>
                  <a:path w="195251" h="32374" extrusionOk="0">
                    <a:moveTo>
                      <a:pt x="0" y="4442"/>
                    </a:moveTo>
                    <a:cubicBezTo>
                      <a:pt x="0" y="4442"/>
                      <a:pt x="43517" y="1"/>
                      <a:pt x="100596" y="12883"/>
                    </a:cubicBezTo>
                    <a:cubicBezTo>
                      <a:pt x="140863" y="21980"/>
                      <a:pt x="178522" y="7847"/>
                      <a:pt x="195251" y="7847"/>
                    </a:cubicBezTo>
                    <a:lnTo>
                      <a:pt x="195251" y="32374"/>
                    </a:lnTo>
                    <a:lnTo>
                      <a:pt x="0" y="323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9"/>
              <p:cNvSpPr/>
              <p:nvPr/>
            </p:nvSpPr>
            <p:spPr>
              <a:xfrm flipH="1">
                <a:off x="4240409" y="4536925"/>
                <a:ext cx="4903241" cy="607093"/>
              </a:xfrm>
              <a:custGeom>
                <a:avLst/>
                <a:gdLst/>
                <a:ahLst/>
                <a:cxnLst/>
                <a:rect l="l" t="t" r="r" b="b"/>
                <a:pathLst>
                  <a:path w="195251" h="32374" extrusionOk="0">
                    <a:moveTo>
                      <a:pt x="0" y="4442"/>
                    </a:moveTo>
                    <a:cubicBezTo>
                      <a:pt x="0" y="4442"/>
                      <a:pt x="43517" y="1"/>
                      <a:pt x="100596" y="12883"/>
                    </a:cubicBezTo>
                    <a:cubicBezTo>
                      <a:pt x="140863" y="21980"/>
                      <a:pt x="178522" y="7847"/>
                      <a:pt x="195251" y="7847"/>
                    </a:cubicBezTo>
                    <a:lnTo>
                      <a:pt x="195251" y="32374"/>
                    </a:lnTo>
                    <a:lnTo>
                      <a:pt x="0" y="3237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76" name="Google Shape;1476;p39"/>
          <p:cNvGrpSpPr/>
          <p:nvPr/>
        </p:nvGrpSpPr>
        <p:grpSpPr>
          <a:xfrm>
            <a:off x="1397210" y="4114312"/>
            <a:ext cx="4549193" cy="2129461"/>
            <a:chOff x="1047906" y="3085733"/>
            <a:chExt cx="3411895" cy="1597096"/>
          </a:xfrm>
        </p:grpSpPr>
        <p:grpSp>
          <p:nvGrpSpPr>
            <p:cNvPr id="1477" name="Google Shape;1477;p39"/>
            <p:cNvGrpSpPr/>
            <p:nvPr/>
          </p:nvGrpSpPr>
          <p:grpSpPr>
            <a:xfrm>
              <a:off x="1047906" y="3085733"/>
              <a:ext cx="3411895" cy="1597096"/>
              <a:chOff x="1329414" y="3181994"/>
              <a:chExt cx="3095251" cy="1448745"/>
            </a:xfrm>
          </p:grpSpPr>
          <p:sp>
            <p:nvSpPr>
              <p:cNvPr id="1478" name="Google Shape;1478;p39"/>
              <p:cNvSpPr/>
              <p:nvPr/>
            </p:nvSpPr>
            <p:spPr>
              <a:xfrm>
                <a:off x="1329414" y="3822665"/>
                <a:ext cx="3095251" cy="808074"/>
              </a:xfrm>
              <a:custGeom>
                <a:avLst/>
                <a:gdLst/>
                <a:ahLst/>
                <a:cxnLst/>
                <a:rect l="l" t="t" r="r" b="b"/>
                <a:pathLst>
                  <a:path w="89620" h="23397" extrusionOk="0">
                    <a:moveTo>
                      <a:pt x="10324" y="1"/>
                    </a:moveTo>
                    <a:lnTo>
                      <a:pt x="10324" y="9121"/>
                    </a:lnTo>
                    <a:lnTo>
                      <a:pt x="5716" y="9121"/>
                    </a:lnTo>
                    <a:lnTo>
                      <a:pt x="5716" y="16265"/>
                    </a:lnTo>
                    <a:lnTo>
                      <a:pt x="1" y="16265"/>
                    </a:lnTo>
                    <a:lnTo>
                      <a:pt x="1" y="23397"/>
                    </a:lnTo>
                    <a:lnTo>
                      <a:pt x="89619" y="23397"/>
                    </a:lnTo>
                    <a:lnTo>
                      <a:pt x="89619" y="16265"/>
                    </a:lnTo>
                    <a:lnTo>
                      <a:pt x="83904" y="16265"/>
                    </a:lnTo>
                    <a:lnTo>
                      <a:pt x="83904" y="9121"/>
                    </a:lnTo>
                    <a:lnTo>
                      <a:pt x="79297" y="9121"/>
                    </a:lnTo>
                    <a:lnTo>
                      <a:pt x="7929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9"/>
              <p:cNvSpPr/>
              <p:nvPr/>
            </p:nvSpPr>
            <p:spPr>
              <a:xfrm>
                <a:off x="2065650" y="3505650"/>
                <a:ext cx="1622821" cy="129126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3739" extrusionOk="0">
                    <a:moveTo>
                      <a:pt x="1" y="0"/>
                    </a:moveTo>
                    <a:lnTo>
                      <a:pt x="1" y="3739"/>
                    </a:lnTo>
                    <a:lnTo>
                      <a:pt x="50924" y="3739"/>
                    </a:lnTo>
                    <a:lnTo>
                      <a:pt x="50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9"/>
              <p:cNvSpPr/>
              <p:nvPr/>
            </p:nvSpPr>
            <p:spPr>
              <a:xfrm>
                <a:off x="2696719" y="4138061"/>
                <a:ext cx="353664" cy="492677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65" extrusionOk="0">
                    <a:moveTo>
                      <a:pt x="0" y="1"/>
                    </a:moveTo>
                    <a:lnTo>
                      <a:pt x="0" y="14265"/>
                    </a:lnTo>
                    <a:lnTo>
                      <a:pt x="10240" y="14265"/>
                    </a:lnTo>
                    <a:lnTo>
                      <a:pt x="102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9"/>
              <p:cNvSpPr/>
              <p:nvPr/>
            </p:nvSpPr>
            <p:spPr>
              <a:xfrm>
                <a:off x="2342641" y="4137681"/>
                <a:ext cx="354113" cy="493057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76" extrusionOk="0">
                    <a:moveTo>
                      <a:pt x="1" y="0"/>
                    </a:moveTo>
                    <a:lnTo>
                      <a:pt x="1" y="14276"/>
                    </a:lnTo>
                    <a:lnTo>
                      <a:pt x="10252" y="14276"/>
                    </a:lnTo>
                    <a:lnTo>
                      <a:pt x="102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9"/>
              <p:cNvSpPr/>
              <p:nvPr/>
            </p:nvSpPr>
            <p:spPr>
              <a:xfrm>
                <a:off x="3050348" y="4137681"/>
                <a:ext cx="353664" cy="493057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76" extrusionOk="0">
                    <a:moveTo>
                      <a:pt x="1" y="0"/>
                    </a:moveTo>
                    <a:lnTo>
                      <a:pt x="1" y="14276"/>
                    </a:lnTo>
                    <a:lnTo>
                      <a:pt x="10240" y="14276"/>
                    </a:lnTo>
                    <a:lnTo>
                      <a:pt x="102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9"/>
              <p:cNvSpPr/>
              <p:nvPr/>
            </p:nvSpPr>
            <p:spPr>
              <a:xfrm>
                <a:off x="2384189" y="4174256"/>
                <a:ext cx="267735" cy="456482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13217" extrusionOk="0">
                    <a:moveTo>
                      <a:pt x="0" y="1"/>
                    </a:moveTo>
                    <a:lnTo>
                      <a:pt x="0" y="13217"/>
                    </a:lnTo>
                    <a:lnTo>
                      <a:pt x="7751" y="13217"/>
                    </a:lnTo>
                    <a:lnTo>
                      <a:pt x="7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9"/>
              <p:cNvSpPr/>
              <p:nvPr/>
            </p:nvSpPr>
            <p:spPr>
              <a:xfrm>
                <a:off x="3093520" y="4174256"/>
                <a:ext cx="267320" cy="456482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3217" extrusionOk="0">
                    <a:moveTo>
                      <a:pt x="1" y="1"/>
                    </a:moveTo>
                    <a:lnTo>
                      <a:pt x="1" y="13217"/>
                    </a:lnTo>
                    <a:lnTo>
                      <a:pt x="7740" y="1321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9"/>
              <p:cNvSpPr/>
              <p:nvPr/>
            </p:nvSpPr>
            <p:spPr>
              <a:xfrm>
                <a:off x="2739476" y="4170975"/>
                <a:ext cx="267735" cy="459763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13312" extrusionOk="0">
                    <a:moveTo>
                      <a:pt x="0" y="0"/>
                    </a:moveTo>
                    <a:lnTo>
                      <a:pt x="0" y="13312"/>
                    </a:lnTo>
                    <a:lnTo>
                      <a:pt x="7751" y="13312"/>
                    </a:lnTo>
                    <a:lnTo>
                      <a:pt x="77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9"/>
              <p:cNvSpPr/>
              <p:nvPr/>
            </p:nvSpPr>
            <p:spPr>
              <a:xfrm>
                <a:off x="1686025" y="3750749"/>
                <a:ext cx="2381970" cy="218330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3739" extrusionOk="0">
                    <a:moveTo>
                      <a:pt x="1" y="0"/>
                    </a:moveTo>
                    <a:lnTo>
                      <a:pt x="1" y="3739"/>
                    </a:lnTo>
                    <a:lnTo>
                      <a:pt x="50924" y="3739"/>
                    </a:lnTo>
                    <a:lnTo>
                      <a:pt x="50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9"/>
              <p:cNvSpPr/>
              <p:nvPr/>
            </p:nvSpPr>
            <p:spPr>
              <a:xfrm>
                <a:off x="1609064" y="3352678"/>
                <a:ext cx="2535950" cy="223354"/>
              </a:xfrm>
              <a:custGeom>
                <a:avLst/>
                <a:gdLst/>
                <a:ahLst/>
                <a:cxnLst/>
                <a:rect l="l" t="t" r="r" b="b"/>
                <a:pathLst>
                  <a:path w="73426" h="6467" extrusionOk="0">
                    <a:moveTo>
                      <a:pt x="0" y="0"/>
                    </a:moveTo>
                    <a:cubicBezTo>
                      <a:pt x="0" y="0"/>
                      <a:pt x="738" y="3060"/>
                      <a:pt x="10275" y="4810"/>
                    </a:cubicBezTo>
                    <a:cubicBezTo>
                      <a:pt x="18989" y="6396"/>
                      <a:pt x="33809" y="6466"/>
                      <a:pt x="36336" y="6466"/>
                    </a:cubicBezTo>
                    <a:cubicBezTo>
                      <a:pt x="36578" y="6466"/>
                      <a:pt x="36707" y="6465"/>
                      <a:pt x="36707" y="6465"/>
                    </a:cubicBezTo>
                    <a:cubicBezTo>
                      <a:pt x="36707" y="6465"/>
                      <a:pt x="36870" y="6466"/>
                      <a:pt x="37173" y="6466"/>
                    </a:cubicBezTo>
                    <a:cubicBezTo>
                      <a:pt x="39953" y="6466"/>
                      <a:pt x="54538" y="6389"/>
                      <a:pt x="63139" y="4810"/>
                    </a:cubicBezTo>
                    <a:cubicBezTo>
                      <a:pt x="72688" y="3060"/>
                      <a:pt x="73426" y="0"/>
                      <a:pt x="73426" y="0"/>
                    </a:cubicBezTo>
                    <a:lnTo>
                      <a:pt x="73426" y="0"/>
                    </a:lnTo>
                    <a:cubicBezTo>
                      <a:pt x="61972" y="2715"/>
                      <a:pt x="36707" y="3584"/>
                      <a:pt x="36707" y="3584"/>
                    </a:cubicBezTo>
                    <a:cubicBezTo>
                      <a:pt x="36707" y="3584"/>
                      <a:pt x="11454" y="271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9"/>
              <p:cNvSpPr/>
              <p:nvPr/>
            </p:nvSpPr>
            <p:spPr>
              <a:xfrm>
                <a:off x="1405086" y="3643795"/>
                <a:ext cx="2943493" cy="280514"/>
              </a:xfrm>
              <a:custGeom>
                <a:avLst/>
                <a:gdLst/>
                <a:ahLst/>
                <a:cxnLst/>
                <a:rect l="l" t="t" r="r" b="b"/>
                <a:pathLst>
                  <a:path w="85226" h="8122" extrusionOk="0">
                    <a:moveTo>
                      <a:pt x="1" y="1"/>
                    </a:moveTo>
                    <a:cubicBezTo>
                      <a:pt x="1" y="1"/>
                      <a:pt x="858" y="3846"/>
                      <a:pt x="11931" y="6037"/>
                    </a:cubicBezTo>
                    <a:cubicBezTo>
                      <a:pt x="21934" y="8025"/>
                      <a:pt x="38870" y="8122"/>
                      <a:pt x="42080" y="8122"/>
                    </a:cubicBezTo>
                    <a:cubicBezTo>
                      <a:pt x="42427" y="8122"/>
                      <a:pt x="42613" y="8121"/>
                      <a:pt x="42613" y="8121"/>
                    </a:cubicBezTo>
                    <a:cubicBezTo>
                      <a:pt x="42613" y="8121"/>
                      <a:pt x="42769" y="8122"/>
                      <a:pt x="43060" y="8122"/>
                    </a:cubicBezTo>
                    <a:cubicBezTo>
                      <a:pt x="46040" y="8122"/>
                      <a:pt x="63209" y="8033"/>
                      <a:pt x="73296" y="6037"/>
                    </a:cubicBezTo>
                    <a:cubicBezTo>
                      <a:pt x="84380" y="3846"/>
                      <a:pt x="85226" y="1"/>
                      <a:pt x="85226" y="1"/>
                    </a:cubicBezTo>
                    <a:lnTo>
                      <a:pt x="85226" y="1"/>
                    </a:lnTo>
                    <a:cubicBezTo>
                      <a:pt x="71938" y="3406"/>
                      <a:pt x="42613" y="4501"/>
                      <a:pt x="42613" y="4501"/>
                    </a:cubicBezTo>
                    <a:cubicBezTo>
                      <a:pt x="42613" y="4501"/>
                      <a:pt x="13300" y="340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9"/>
              <p:cNvSpPr/>
              <p:nvPr/>
            </p:nvSpPr>
            <p:spPr>
              <a:xfrm>
                <a:off x="1405086" y="3579244"/>
                <a:ext cx="2943493" cy="220038"/>
              </a:xfrm>
              <a:custGeom>
                <a:avLst/>
                <a:gdLst/>
                <a:ahLst/>
                <a:cxnLst/>
                <a:rect l="l" t="t" r="r" b="b"/>
                <a:pathLst>
                  <a:path w="85226" h="6371" extrusionOk="0">
                    <a:moveTo>
                      <a:pt x="19098" y="0"/>
                    </a:moveTo>
                    <a:cubicBezTo>
                      <a:pt x="19098" y="0"/>
                      <a:pt x="12984" y="2008"/>
                      <a:pt x="4049" y="2008"/>
                    </a:cubicBezTo>
                    <a:cubicBezTo>
                      <a:pt x="2756" y="2008"/>
                      <a:pt x="1403" y="1966"/>
                      <a:pt x="1" y="1870"/>
                    </a:cubicBezTo>
                    <a:lnTo>
                      <a:pt x="1" y="1870"/>
                    </a:lnTo>
                    <a:cubicBezTo>
                      <a:pt x="1" y="1870"/>
                      <a:pt x="11598" y="6370"/>
                      <a:pt x="42613" y="6370"/>
                    </a:cubicBezTo>
                    <a:cubicBezTo>
                      <a:pt x="73641" y="6370"/>
                      <a:pt x="85225" y="1870"/>
                      <a:pt x="85226" y="1870"/>
                    </a:cubicBezTo>
                    <a:lnTo>
                      <a:pt x="85226" y="1870"/>
                    </a:lnTo>
                    <a:cubicBezTo>
                      <a:pt x="83825" y="1966"/>
                      <a:pt x="82474" y="2008"/>
                      <a:pt x="81181" y="2008"/>
                    </a:cubicBezTo>
                    <a:cubicBezTo>
                      <a:pt x="72254" y="2008"/>
                      <a:pt x="66140" y="0"/>
                      <a:pt x="66140" y="0"/>
                    </a:cubicBezTo>
                    <a:cubicBezTo>
                      <a:pt x="66140" y="0"/>
                      <a:pt x="52007" y="1191"/>
                      <a:pt x="42625" y="1191"/>
                    </a:cubicBezTo>
                    <a:cubicBezTo>
                      <a:pt x="32219" y="1191"/>
                      <a:pt x="19098" y="0"/>
                      <a:pt x="190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9"/>
              <p:cNvSpPr/>
              <p:nvPr/>
            </p:nvSpPr>
            <p:spPr>
              <a:xfrm>
                <a:off x="1609064" y="3181994"/>
                <a:ext cx="2535950" cy="294467"/>
              </a:xfrm>
              <a:custGeom>
                <a:avLst/>
                <a:gdLst/>
                <a:ahLst/>
                <a:cxnLst/>
                <a:rect l="l" t="t" r="r" b="b"/>
                <a:pathLst>
                  <a:path w="73426" h="8526" extrusionOk="0">
                    <a:moveTo>
                      <a:pt x="54948" y="1"/>
                    </a:moveTo>
                    <a:cubicBezTo>
                      <a:pt x="52316" y="418"/>
                      <a:pt x="39827" y="644"/>
                      <a:pt x="36671" y="644"/>
                    </a:cubicBezTo>
                    <a:cubicBezTo>
                      <a:pt x="33552" y="644"/>
                      <a:pt x="21086" y="418"/>
                      <a:pt x="18479" y="13"/>
                    </a:cubicBezTo>
                    <a:cubicBezTo>
                      <a:pt x="18116" y="194"/>
                      <a:pt x="9488" y="4982"/>
                      <a:pt x="1271" y="4982"/>
                    </a:cubicBezTo>
                    <a:cubicBezTo>
                      <a:pt x="846" y="4982"/>
                      <a:pt x="422" y="4969"/>
                      <a:pt x="0" y="4942"/>
                    </a:cubicBezTo>
                    <a:lnTo>
                      <a:pt x="0" y="4942"/>
                    </a:lnTo>
                    <a:cubicBezTo>
                      <a:pt x="0" y="4942"/>
                      <a:pt x="9990" y="8526"/>
                      <a:pt x="36707" y="8526"/>
                    </a:cubicBezTo>
                    <a:cubicBezTo>
                      <a:pt x="63436" y="8526"/>
                      <a:pt x="73426" y="4942"/>
                      <a:pt x="73426" y="4942"/>
                    </a:cubicBezTo>
                    <a:lnTo>
                      <a:pt x="73426" y="4942"/>
                    </a:lnTo>
                    <a:cubicBezTo>
                      <a:pt x="73005" y="4969"/>
                      <a:pt x="72581" y="4982"/>
                      <a:pt x="72156" y="4982"/>
                    </a:cubicBezTo>
                    <a:cubicBezTo>
                      <a:pt x="63949" y="4982"/>
                      <a:pt x="55310" y="193"/>
                      <a:pt x="54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1" name="Google Shape;1491;p39"/>
            <p:cNvGrpSpPr/>
            <p:nvPr/>
          </p:nvGrpSpPr>
          <p:grpSpPr>
            <a:xfrm>
              <a:off x="3396830" y="4179033"/>
              <a:ext cx="594002" cy="425077"/>
              <a:chOff x="5393775" y="4423575"/>
              <a:chExt cx="230725" cy="146175"/>
            </a:xfrm>
          </p:grpSpPr>
          <p:sp>
            <p:nvSpPr>
              <p:cNvPr id="1492" name="Google Shape;1492;p39"/>
              <p:cNvSpPr/>
              <p:nvPr/>
            </p:nvSpPr>
            <p:spPr>
              <a:xfrm>
                <a:off x="5393775" y="4423575"/>
                <a:ext cx="230725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7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9"/>
              <p:cNvSpPr/>
              <p:nvPr/>
            </p:nvSpPr>
            <p:spPr>
              <a:xfrm>
                <a:off x="542832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3" y="1"/>
                    </a:moveTo>
                    <a:cubicBezTo>
                      <a:pt x="155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55" y="4227"/>
                      <a:pt x="333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9"/>
              <p:cNvSpPr/>
              <p:nvPr/>
            </p:nvSpPr>
            <p:spPr>
              <a:xfrm>
                <a:off x="5501250" y="4443800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33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43" y="4227"/>
                      <a:pt x="333" y="4227"/>
                    </a:cubicBezTo>
                    <a:cubicBezTo>
                      <a:pt x="512" y="4227"/>
                      <a:pt x="655" y="4073"/>
                      <a:pt x="655" y="3894"/>
                    </a:cubicBezTo>
                    <a:lnTo>
                      <a:pt x="655" y="322"/>
                    </a:lnTo>
                    <a:cubicBezTo>
                      <a:pt x="655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9"/>
              <p:cNvSpPr/>
              <p:nvPr/>
            </p:nvSpPr>
            <p:spPr>
              <a:xfrm>
                <a:off x="557387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12" y="322"/>
                    </a:cubicBezTo>
                    <a:lnTo>
                      <a:pt x="12" y="3894"/>
                    </a:lnTo>
                    <a:cubicBezTo>
                      <a:pt x="0" y="4073"/>
                      <a:pt x="155" y="4227"/>
                      <a:pt x="334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6" name="Google Shape;1496;p39"/>
            <p:cNvGrpSpPr/>
            <p:nvPr/>
          </p:nvGrpSpPr>
          <p:grpSpPr>
            <a:xfrm>
              <a:off x="1504617" y="4179033"/>
              <a:ext cx="594002" cy="425077"/>
              <a:chOff x="5393775" y="4423575"/>
              <a:chExt cx="230725" cy="146175"/>
            </a:xfrm>
          </p:grpSpPr>
          <p:sp>
            <p:nvSpPr>
              <p:cNvPr id="1497" name="Google Shape;1497;p39"/>
              <p:cNvSpPr/>
              <p:nvPr/>
            </p:nvSpPr>
            <p:spPr>
              <a:xfrm>
                <a:off x="5393775" y="4423575"/>
                <a:ext cx="230725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7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9"/>
              <p:cNvSpPr/>
              <p:nvPr/>
            </p:nvSpPr>
            <p:spPr>
              <a:xfrm>
                <a:off x="542832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3" y="1"/>
                    </a:moveTo>
                    <a:cubicBezTo>
                      <a:pt x="155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55" y="4227"/>
                      <a:pt x="333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9"/>
              <p:cNvSpPr/>
              <p:nvPr/>
            </p:nvSpPr>
            <p:spPr>
              <a:xfrm>
                <a:off x="5501250" y="4443800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33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43" y="4227"/>
                      <a:pt x="333" y="4227"/>
                    </a:cubicBezTo>
                    <a:cubicBezTo>
                      <a:pt x="512" y="4227"/>
                      <a:pt x="655" y="4073"/>
                      <a:pt x="655" y="3894"/>
                    </a:cubicBezTo>
                    <a:lnTo>
                      <a:pt x="655" y="322"/>
                    </a:lnTo>
                    <a:cubicBezTo>
                      <a:pt x="655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9"/>
              <p:cNvSpPr/>
              <p:nvPr/>
            </p:nvSpPr>
            <p:spPr>
              <a:xfrm>
                <a:off x="557387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12" y="322"/>
                    </a:cubicBezTo>
                    <a:lnTo>
                      <a:pt x="12" y="3894"/>
                    </a:lnTo>
                    <a:cubicBezTo>
                      <a:pt x="0" y="4073"/>
                      <a:pt x="155" y="4227"/>
                      <a:pt x="334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1" name="Google Shape;1501;p39"/>
            <p:cNvGrpSpPr/>
            <p:nvPr/>
          </p:nvGrpSpPr>
          <p:grpSpPr>
            <a:xfrm>
              <a:off x="1627771" y="3974331"/>
              <a:ext cx="2252213" cy="88488"/>
              <a:chOff x="4032211" y="4187698"/>
              <a:chExt cx="1072329" cy="42127"/>
            </a:xfrm>
          </p:grpSpPr>
          <p:sp>
            <p:nvSpPr>
              <p:cNvPr id="1502" name="Google Shape;1502;p39"/>
              <p:cNvSpPr/>
              <p:nvPr/>
            </p:nvSpPr>
            <p:spPr>
              <a:xfrm>
                <a:off x="4032211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1" y="0"/>
                    </a:moveTo>
                    <a:lnTo>
                      <a:pt x="1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9"/>
              <p:cNvSpPr/>
              <p:nvPr/>
            </p:nvSpPr>
            <p:spPr>
              <a:xfrm>
                <a:off x="4132529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0" y="0"/>
                    </a:moveTo>
                    <a:lnTo>
                      <a:pt x="0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9"/>
              <p:cNvSpPr/>
              <p:nvPr/>
            </p:nvSpPr>
            <p:spPr>
              <a:xfrm>
                <a:off x="4260917" y="4187698"/>
                <a:ext cx="56708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65" extrusionOk="0">
                    <a:moveTo>
                      <a:pt x="0" y="0"/>
                    </a:moveTo>
                    <a:lnTo>
                      <a:pt x="0" y="965"/>
                    </a:lnTo>
                    <a:lnTo>
                      <a:pt x="1298" y="965"/>
                    </a:lnTo>
                    <a:lnTo>
                      <a:pt x="129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9"/>
              <p:cNvSpPr/>
              <p:nvPr/>
            </p:nvSpPr>
            <p:spPr>
              <a:xfrm>
                <a:off x="4361235" y="4187698"/>
                <a:ext cx="57188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965" extrusionOk="0">
                    <a:moveTo>
                      <a:pt x="0" y="0"/>
                    </a:moveTo>
                    <a:lnTo>
                      <a:pt x="0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9"/>
              <p:cNvSpPr/>
              <p:nvPr/>
            </p:nvSpPr>
            <p:spPr>
              <a:xfrm>
                <a:off x="4489099" y="4187698"/>
                <a:ext cx="57188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965" extrusionOk="0">
                    <a:moveTo>
                      <a:pt x="0" y="0"/>
                    </a:moveTo>
                    <a:lnTo>
                      <a:pt x="0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9"/>
              <p:cNvSpPr/>
              <p:nvPr/>
            </p:nvSpPr>
            <p:spPr>
              <a:xfrm>
                <a:off x="4589897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1" y="0"/>
                    </a:moveTo>
                    <a:lnTo>
                      <a:pt x="1" y="965"/>
                    </a:lnTo>
                    <a:lnTo>
                      <a:pt x="1311" y="965"/>
                    </a:lnTo>
                    <a:lnTo>
                      <a:pt x="13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9"/>
              <p:cNvSpPr/>
              <p:nvPr/>
            </p:nvSpPr>
            <p:spPr>
              <a:xfrm>
                <a:off x="4717761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1" y="0"/>
                    </a:moveTo>
                    <a:lnTo>
                      <a:pt x="1" y="965"/>
                    </a:lnTo>
                    <a:lnTo>
                      <a:pt x="1311" y="965"/>
                    </a:lnTo>
                    <a:lnTo>
                      <a:pt x="13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9"/>
              <p:cNvSpPr/>
              <p:nvPr/>
            </p:nvSpPr>
            <p:spPr>
              <a:xfrm>
                <a:off x="4818603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1" y="0"/>
                    </a:moveTo>
                    <a:lnTo>
                      <a:pt x="1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9"/>
              <p:cNvSpPr/>
              <p:nvPr/>
            </p:nvSpPr>
            <p:spPr>
              <a:xfrm>
                <a:off x="4946467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1" y="0"/>
                    </a:moveTo>
                    <a:lnTo>
                      <a:pt x="1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9"/>
              <p:cNvSpPr/>
              <p:nvPr/>
            </p:nvSpPr>
            <p:spPr>
              <a:xfrm>
                <a:off x="5047309" y="4187698"/>
                <a:ext cx="57232" cy="4212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65" extrusionOk="0">
                    <a:moveTo>
                      <a:pt x="0" y="0"/>
                    </a:moveTo>
                    <a:lnTo>
                      <a:pt x="0" y="965"/>
                    </a:lnTo>
                    <a:lnTo>
                      <a:pt x="1310" y="965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920F7344-AAE9-43D1-B704-5BF96EDCAEF4}"/>
              </a:ext>
            </a:extLst>
          </p:cNvPr>
          <p:cNvSpPr txBox="1"/>
          <p:nvPr/>
        </p:nvSpPr>
        <p:spPr>
          <a:xfrm>
            <a:off x="3527618" y="1655460"/>
            <a:ext cx="8595772" cy="205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tabLst>
                <a:tab pos="228594" algn="l"/>
              </a:tabLst>
              <a:defRPr/>
            </a:pPr>
            <a:r>
              <a:rPr lang="vi-VN" sz="4500" dirty="0">
                <a:solidFill>
                  <a:srgbClr val="0E3F4D"/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TIẾT 1 - BÀI</a:t>
            </a:r>
            <a:r>
              <a:rPr lang="en-US" sz="4500" dirty="0">
                <a:solidFill>
                  <a:srgbClr val="0E3F4D"/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 1. VỊ TRÍ ĐỊA LÍ, </a:t>
            </a:r>
            <a:endParaRPr lang="vi-VN" sz="4500" dirty="0">
              <a:solidFill>
                <a:srgbClr val="0E3F4D"/>
              </a:solidFill>
              <a:latin typeface="#9Slide03 IcielUni Sans Heavy" panose="00000500000000000000" pitchFamily="2" charset="-93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tabLst>
                <a:tab pos="228594" algn="l"/>
              </a:tabLst>
              <a:defRPr/>
            </a:pPr>
            <a:r>
              <a:rPr lang="en-US" sz="4500" dirty="0">
                <a:solidFill>
                  <a:srgbClr val="0E3F4D"/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ĐỊA HÌNH VÀ KHOÁNG SẢN</a:t>
            </a:r>
            <a:endParaRPr lang="en-US" sz="4500" dirty="0">
              <a:solidFill>
                <a:srgbClr val="0E3F4D"/>
              </a:solidFill>
              <a:latin typeface="#9Slide03 IcielUni Sans Heavy" panose="00000500000000000000" pitchFamily="2" charset="-93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8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C4D5BE-E5CB-406D-80A7-BF25FF5BD01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Google Shape;6629;p47">
            <a:extLst>
              <a:ext uri="{FF2B5EF4-FFF2-40B4-BE49-F238E27FC236}">
                <a16:creationId xmlns:a16="http://schemas.microsoft.com/office/drawing/2014/main" id="{9189DDD8-342B-47E2-8067-03C2AE4B3E57}"/>
              </a:ext>
            </a:extLst>
          </p:cNvPr>
          <p:cNvSpPr txBox="1">
            <a:spLocks/>
          </p:cNvSpPr>
          <p:nvPr/>
        </p:nvSpPr>
        <p:spPr>
          <a:xfrm>
            <a:off x="0" y="1943345"/>
            <a:ext cx="3917172" cy="80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sz="20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>
              <a:buClr>
                <a:srgbClr val="452666"/>
              </a:buClr>
              <a:defRPr/>
            </a:pPr>
            <a:r>
              <a:rPr lang="en-US" sz="2400" b="0" kern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VỊ </a:t>
            </a:r>
            <a:r>
              <a:rPr lang="en-US" sz="2400" b="0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TRÍ ĐỊA LÍ VÀ KÍCH THƯỚC CỦA CHÂU LỤC</a:t>
            </a:r>
          </a:p>
        </p:txBody>
      </p:sp>
      <p:sp>
        <p:nvSpPr>
          <p:cNvPr id="14" name="Google Shape;6630;p47">
            <a:extLst>
              <a:ext uri="{FF2B5EF4-FFF2-40B4-BE49-F238E27FC236}">
                <a16:creationId xmlns:a16="http://schemas.microsoft.com/office/drawing/2014/main" id="{2C086A65-E8F8-498E-9765-D051CB0EDD47}"/>
              </a:ext>
            </a:extLst>
          </p:cNvPr>
          <p:cNvSpPr txBox="1">
            <a:spLocks/>
          </p:cNvSpPr>
          <p:nvPr/>
        </p:nvSpPr>
        <p:spPr>
          <a:xfrm>
            <a:off x="5758327" y="1824028"/>
            <a:ext cx="3144987" cy="89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>
              <a:buClr>
                <a:srgbClr val="452666"/>
              </a:buClr>
              <a:defRPr/>
            </a:pPr>
            <a:r>
              <a:rPr lang="en-US" sz="2400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 ĐIỂM ĐỊA HÌNH VÀ KHOÁNG SẢN</a:t>
            </a:r>
          </a:p>
        </p:txBody>
      </p:sp>
      <p:sp>
        <p:nvSpPr>
          <p:cNvPr id="15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1649411" y="-63436"/>
            <a:ext cx="9441130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rgbClr val="F8ECCC">
                    <a:lumMod val="10000"/>
                  </a:srgbClr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TIẾT 1 - </a:t>
            </a:r>
            <a:r>
              <a:rPr lang="vi-VN" sz="2933">
                <a:solidFill>
                  <a:srgbClr val="F8ECCC">
                    <a:lumMod val="10000"/>
                  </a:srgbClr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sz="2933">
                <a:solidFill>
                  <a:srgbClr val="F8ECCC">
                    <a:lumMod val="10000"/>
                  </a:srgbClr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 1: </a:t>
            </a:r>
            <a:r>
              <a:rPr lang="en-US" sz="2933" dirty="0">
                <a:solidFill>
                  <a:srgbClr val="F8ECCC">
                    <a:lumMod val="10000"/>
                  </a:srgbClr>
                </a:solidFill>
                <a:latin typeface="#9Slide03 IcielUni Sans Heavy" panose="00000500000000000000" pitchFamily="2" charset="-93"/>
                <a:ea typeface="Cambria" panose="02040503050406030204" pitchFamily="18" charset="0"/>
                <a:cs typeface="Cambria" panose="02040503050406030204" pitchFamily="18" charset="0"/>
              </a:rPr>
              <a:t>VỊ TRÍ ĐỊA LÍ, ĐỊA HÌNH VÀ KHOÁNG SẢN</a:t>
            </a:r>
            <a:endParaRPr lang="en-US" sz="2933" dirty="0">
              <a:solidFill>
                <a:srgbClr val="F8ECCC">
                  <a:lumMod val="10000"/>
                </a:srgbClr>
              </a:solidFill>
              <a:latin typeface="#9Slide03 IcielUni Sans Heavy" panose="00000500000000000000" pitchFamily="2" charset="-93"/>
              <a:ea typeface="Times New Roman" panose="02020603050405020304" pitchFamily="18" charset="0"/>
            </a:endParaRPr>
          </a:p>
        </p:txBody>
      </p:sp>
      <p:sp>
        <p:nvSpPr>
          <p:cNvPr id="25" name="Google Shape;6643;p47">
            <a:extLst>
              <a:ext uri="{FF2B5EF4-FFF2-40B4-BE49-F238E27FC236}">
                <a16:creationId xmlns:a16="http://schemas.microsoft.com/office/drawing/2014/main" id="{3FF7EFAE-2748-4A1C-8BCC-5B15B67859AC}"/>
              </a:ext>
            </a:extLst>
          </p:cNvPr>
          <p:cNvSpPr/>
          <p:nvPr/>
        </p:nvSpPr>
        <p:spPr>
          <a:xfrm>
            <a:off x="1649411" y="1087157"/>
            <a:ext cx="904003" cy="6272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sz="1400" kern="0" dirty="0">
                <a:ln w="38100" cap="flat" cmpd="sng">
                  <a:solidFill>
                    <a:srgbClr val="452666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Inter;900"/>
                <a:cs typeface="Arial"/>
                <a:sym typeface="Arial"/>
              </a:rPr>
              <a:t>01</a:t>
            </a:r>
          </a:p>
        </p:txBody>
      </p:sp>
      <p:sp>
        <p:nvSpPr>
          <p:cNvPr id="26" name="Google Shape;6644;p47">
            <a:extLst>
              <a:ext uri="{FF2B5EF4-FFF2-40B4-BE49-F238E27FC236}">
                <a16:creationId xmlns:a16="http://schemas.microsoft.com/office/drawing/2014/main" id="{9C7DDD0D-9378-4C30-BD15-29B137E52EC5}"/>
              </a:ext>
            </a:extLst>
          </p:cNvPr>
          <p:cNvSpPr/>
          <p:nvPr/>
        </p:nvSpPr>
        <p:spPr>
          <a:xfrm>
            <a:off x="6604019" y="1087156"/>
            <a:ext cx="1071399" cy="6272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sz="1400" kern="0" dirty="0">
                <a:ln w="38100" cap="flat" cmpd="sng">
                  <a:solidFill>
                    <a:srgbClr val="452666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Inter;900"/>
                <a:cs typeface="Arial"/>
                <a:sym typeface="Arial"/>
              </a:rPr>
              <a:t>02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F44AC0C2-D0C1-4DC3-AFEA-D33EC28577A5}"/>
              </a:ext>
            </a:extLst>
          </p:cNvPr>
          <p:cNvSpPr/>
          <p:nvPr/>
        </p:nvSpPr>
        <p:spPr>
          <a:xfrm rot="5400000">
            <a:off x="7162144" y="1202659"/>
            <a:ext cx="818735" cy="3640399"/>
          </a:xfrm>
          <a:prstGeom prst="leftBrace">
            <a:avLst/>
          </a:prstGeom>
          <a:noFill/>
          <a:ln w="9525" cap="flat" cmpd="sng" algn="ctr">
            <a:solidFill>
              <a:srgbClr val="B32B3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sz="1351" kern="0">
              <a:solidFill>
                <a:srgbClr val="313752"/>
              </a:solidFill>
              <a:latin typeface="Arial"/>
            </a:endParaRPr>
          </a:p>
        </p:txBody>
      </p:sp>
      <p:sp>
        <p:nvSpPr>
          <p:cNvPr id="28" name="Google Shape;6630;p47">
            <a:extLst>
              <a:ext uri="{FF2B5EF4-FFF2-40B4-BE49-F238E27FC236}">
                <a16:creationId xmlns:a16="http://schemas.microsoft.com/office/drawing/2014/main" id="{1478D8A8-D24E-4ABF-B0BC-D78A6A1966DE}"/>
              </a:ext>
            </a:extLst>
          </p:cNvPr>
          <p:cNvSpPr txBox="1">
            <a:spLocks/>
          </p:cNvSpPr>
          <p:nvPr/>
        </p:nvSpPr>
        <p:spPr>
          <a:xfrm>
            <a:off x="4467328" y="3634264"/>
            <a:ext cx="2863492" cy="4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>
              <a:buClr>
                <a:srgbClr val="452666"/>
              </a:buClr>
              <a:defRPr/>
            </a:pPr>
            <a:r>
              <a:rPr lang="en-US" sz="2300" b="1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a. </a:t>
            </a:r>
            <a:r>
              <a:rPr lang="en-US" sz="2300" b="1" kern="0" dirty="0" err="1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</a:t>
            </a:r>
            <a:r>
              <a:rPr lang="en-US" sz="2300" b="1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điểm </a:t>
            </a:r>
            <a:r>
              <a:rPr lang="en-US" sz="2300" b="1" kern="0" dirty="0" err="1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sz="2300" b="1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1" kern="0" dirty="0" err="1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endParaRPr lang="en-US" sz="2300" b="1" kern="0" dirty="0">
              <a:solidFill>
                <a:srgbClr val="F8ECCC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9" name="Google Shape;6630;p47">
            <a:extLst>
              <a:ext uri="{FF2B5EF4-FFF2-40B4-BE49-F238E27FC236}">
                <a16:creationId xmlns:a16="http://schemas.microsoft.com/office/drawing/2014/main" id="{3AA61C52-F930-488C-ACB8-5E681E2E14F2}"/>
              </a:ext>
            </a:extLst>
          </p:cNvPr>
          <p:cNvSpPr txBox="1">
            <a:spLocks/>
          </p:cNvSpPr>
          <p:nvPr/>
        </p:nvSpPr>
        <p:spPr>
          <a:xfrm>
            <a:off x="8105451" y="3556914"/>
            <a:ext cx="2863492" cy="4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None/>
              <a:defRPr sz="1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indent="0">
              <a:buClr>
                <a:srgbClr val="452666"/>
              </a:buClr>
              <a:defRPr/>
            </a:pPr>
            <a:r>
              <a:rPr lang="en-US" sz="2300" b="1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b. </a:t>
            </a:r>
            <a:r>
              <a:rPr lang="en-US" sz="2300" b="1" kern="0" dirty="0" err="1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Khoáng</a:t>
            </a:r>
            <a:r>
              <a:rPr lang="en-US" sz="2300" b="1" kern="0" dirty="0">
                <a:solidFill>
                  <a:srgbClr val="F8ECCC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sản</a:t>
            </a:r>
          </a:p>
        </p:txBody>
      </p:sp>
      <p:pic>
        <p:nvPicPr>
          <p:cNvPr id="34" name="Picture 2" descr="Japan clipart architecture japanese, Japan architecture japanese  Transparent FREE for download on WebStockReview 2020">
            <a:extLst>
              <a:ext uri="{FF2B5EF4-FFF2-40B4-BE49-F238E27FC236}">
                <a16:creationId xmlns:a16="http://schemas.microsoft.com/office/drawing/2014/main" id="{3B261F01-3409-4EC9-98BD-8AE307BC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83" y="4043855"/>
            <a:ext cx="6085760" cy="27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hâu Á – Wikipedia tiếng Việt">
            <a:extLst>
              <a:ext uri="{FF2B5EF4-FFF2-40B4-BE49-F238E27FC236}">
                <a16:creationId xmlns:a16="http://schemas.microsoft.com/office/drawing/2014/main" id="{F60B164A-4DFB-4AEA-A520-45889EF6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8" y="2832179"/>
            <a:ext cx="2895601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1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7" grpId="0" animBg="1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0A6C2-3A41-4AC5-B8ED-D9127BC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590" t="9841" r="16262" b="6372"/>
          <a:stretch/>
        </p:blipFill>
        <p:spPr>
          <a:xfrm>
            <a:off x="80296" y="337274"/>
            <a:ext cx="572464" cy="6936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75047-B824-402C-84CA-7B3DA6DCF1FE}"/>
              </a:ext>
            </a:extLst>
          </p:cNvPr>
          <p:cNvSpPr/>
          <p:nvPr/>
        </p:nvSpPr>
        <p:spPr>
          <a:xfrm>
            <a:off x="7981369" y="5119722"/>
            <a:ext cx="4130335" cy="17131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A35795-64B8-47EA-824B-3AC7A7A9A190}"/>
              </a:ext>
            </a:extLst>
          </p:cNvPr>
          <p:cNvSpPr txBox="1"/>
          <p:nvPr/>
        </p:nvSpPr>
        <p:spPr>
          <a:xfrm>
            <a:off x="8127392" y="5246260"/>
            <a:ext cx="28960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9C21AF-0E7E-4A35-B870-F24AC2C10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2715" y1="17871" x2="82715" y2="17871"/>
                        <a14:foregroundMark x1="71289" y1="37988" x2="71289" y2="37988"/>
                      </a14:backgroundRemoval>
                    </a14:imgEffect>
                  </a14:imgLayer>
                </a14:imgProps>
              </a:ext>
            </a:extLst>
          </a:blip>
          <a:srcRect l="29223" t="8206" r="9863" b="16103"/>
          <a:stretch/>
        </p:blipFill>
        <p:spPr>
          <a:xfrm>
            <a:off x="11027187" y="5206522"/>
            <a:ext cx="1178541" cy="1464470"/>
          </a:xfrm>
          <a:prstGeom prst="rect">
            <a:avLst/>
          </a:prstGeom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65EE8046-71B8-474C-9179-0E022BFA3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97" y="1414880"/>
            <a:ext cx="4027677" cy="279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6631;p47">
            <a:extLst>
              <a:ext uri="{FF2B5EF4-FFF2-40B4-BE49-F238E27FC236}">
                <a16:creationId xmlns:a16="http://schemas.microsoft.com/office/drawing/2014/main" id="{8C9BBC34-4213-4758-9E28-EBD1BFD885C8}"/>
              </a:ext>
            </a:extLst>
          </p:cNvPr>
          <p:cNvSpPr txBox="1">
            <a:spLocks/>
          </p:cNvSpPr>
          <p:nvPr/>
        </p:nvSpPr>
        <p:spPr>
          <a:xfrm>
            <a:off x="725160" y="25175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108468-A013-4B86-95C4-A1852CD84B00}"/>
              </a:ext>
            </a:extLst>
          </p:cNvPr>
          <p:cNvSpPr txBox="1"/>
          <p:nvPr/>
        </p:nvSpPr>
        <p:spPr>
          <a:xfrm>
            <a:off x="652760" y="6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225E6E35-A069-40DD-BF42-339D41105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455"/>
            <a:ext cx="7636042" cy="5169271"/>
          </a:xfrm>
          <a:prstGeom prst="rect">
            <a:avLst/>
          </a:prstGeom>
        </p:spPr>
      </p:pic>
      <p:pic>
        <p:nvPicPr>
          <p:cNvPr id="3074" name="Picture 2" descr="Jumping Pin | Motion graphics design, Graphic design flyer, Motion design">
            <a:extLst>
              <a:ext uri="{FF2B5EF4-FFF2-40B4-BE49-F238E27FC236}">
                <a16:creationId xmlns:a16="http://schemas.microsoft.com/office/drawing/2014/main" id="{D9AB538D-E243-4323-8A97-55D1F17C2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86" y="2404058"/>
            <a:ext cx="4027678" cy="302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2042C8-4508-46DA-B234-FE1AF4E7142F}"/>
              </a:ext>
            </a:extLst>
          </p:cNvPr>
          <p:cNvCxnSpPr/>
          <p:nvPr/>
        </p:nvCxnSpPr>
        <p:spPr>
          <a:xfrm>
            <a:off x="80296" y="1237757"/>
            <a:ext cx="12192000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B8E836-DB23-41F1-AB0B-B788B448DD49}"/>
              </a:ext>
            </a:extLst>
          </p:cNvPr>
          <p:cNvSpPr txBox="1"/>
          <p:nvPr/>
        </p:nvSpPr>
        <p:spPr>
          <a:xfrm>
            <a:off x="1210118" y="6539014"/>
            <a:ext cx="587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Lược đồ vị trí địa lí của châu Á trên Địa cầu</a:t>
            </a:r>
          </a:p>
        </p:txBody>
      </p:sp>
    </p:spTree>
    <p:extLst>
      <p:ext uri="{BB962C8B-B14F-4D97-AF65-F5344CB8AC3E}">
        <p14:creationId xmlns:p14="http://schemas.microsoft.com/office/powerpoint/2010/main" val="2127275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0A6C2-3A41-4AC5-B8ED-D9127BC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590" t="9841" r="16262" b="6372"/>
          <a:stretch/>
        </p:blipFill>
        <p:spPr>
          <a:xfrm>
            <a:off x="80296" y="337274"/>
            <a:ext cx="572464" cy="693665"/>
          </a:xfrm>
          <a:prstGeom prst="rect">
            <a:avLst/>
          </a:prstGeom>
        </p:spPr>
      </p:pic>
      <p:sp>
        <p:nvSpPr>
          <p:cNvPr id="16" name="Google Shape;6631;p47">
            <a:extLst>
              <a:ext uri="{FF2B5EF4-FFF2-40B4-BE49-F238E27FC236}">
                <a16:creationId xmlns:a16="http://schemas.microsoft.com/office/drawing/2014/main" id="{8C9BBC34-4213-4758-9E28-EBD1BFD885C8}"/>
              </a:ext>
            </a:extLst>
          </p:cNvPr>
          <p:cNvSpPr txBox="1">
            <a:spLocks/>
          </p:cNvSpPr>
          <p:nvPr/>
        </p:nvSpPr>
        <p:spPr>
          <a:xfrm>
            <a:off x="725160" y="25175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108468-A013-4B86-95C4-A1852CD84B00}"/>
              </a:ext>
            </a:extLst>
          </p:cNvPr>
          <p:cNvSpPr txBox="1"/>
          <p:nvPr/>
        </p:nvSpPr>
        <p:spPr>
          <a:xfrm>
            <a:off x="652760" y="6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0C5D90-1B95-4549-8BF7-334FAE9125F5}"/>
              </a:ext>
            </a:extLst>
          </p:cNvPr>
          <p:cNvCxnSpPr/>
          <p:nvPr/>
        </p:nvCxnSpPr>
        <p:spPr>
          <a:xfrm>
            <a:off x="80296" y="1237757"/>
            <a:ext cx="12192000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14A02AA-7604-4F67-B1FE-C2E8CB4F2C66}"/>
              </a:ext>
            </a:extLst>
          </p:cNvPr>
          <p:cNvSpPr/>
          <p:nvPr/>
        </p:nvSpPr>
        <p:spPr>
          <a:xfrm>
            <a:off x="7202659" y="1332211"/>
            <a:ext cx="4712096" cy="17131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F421C3-5A87-46F7-9CFC-188182360B0B}"/>
              </a:ext>
            </a:extLst>
          </p:cNvPr>
          <p:cNvSpPr txBox="1"/>
          <p:nvPr/>
        </p:nvSpPr>
        <p:spPr>
          <a:xfrm>
            <a:off x="7202659" y="1458747"/>
            <a:ext cx="32074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Qua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#9Slide05 SVNKitten" pitchFamily="2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19DB71-BCC3-4ADD-AEB5-9FFCBD78B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2715" y1="17871" x2="82715" y2="17871"/>
                        <a14:foregroundMark x1="71289" y1="37988" x2="71289" y2="37988"/>
                      </a14:backgroundRemoval>
                    </a14:imgEffect>
                  </a14:imgLayer>
                </a14:imgProps>
              </a:ext>
            </a:extLst>
          </a:blip>
          <a:srcRect l="29223" t="8206" r="9863" b="16103"/>
          <a:stretch/>
        </p:blipFill>
        <p:spPr>
          <a:xfrm>
            <a:off x="10410092" y="1344101"/>
            <a:ext cx="1324565" cy="1645921"/>
          </a:xfrm>
          <a:prstGeom prst="rect">
            <a:avLst/>
          </a:prstGeom>
        </p:spPr>
      </p:pic>
      <p:graphicFrame>
        <p:nvGraphicFramePr>
          <p:cNvPr id="26" name="Group 7">
            <a:extLst>
              <a:ext uri="{FF2B5EF4-FFF2-40B4-BE49-F238E27FC236}">
                <a16:creationId xmlns:a16="http://schemas.microsoft.com/office/drawing/2014/main" id="{3C2AC7EA-2AB9-4A84-9C7A-FD3BB06758E4}"/>
              </a:ext>
            </a:extLst>
          </p:cNvPr>
          <p:cNvGraphicFramePr>
            <a:graphicFrameLocks noGrp="1"/>
          </p:cNvGraphicFramePr>
          <p:nvPr/>
        </p:nvGraphicFramePr>
        <p:xfrm>
          <a:off x="495929" y="1458747"/>
          <a:ext cx="5442291" cy="5180329"/>
        </p:xfrm>
        <a:graphic>
          <a:graphicData uri="http://schemas.openxmlformats.org/drawingml/2006/table">
            <a:tbl>
              <a:tblPr/>
              <a:tblGrid>
                <a:gridCol w="292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lục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SVNKitten" pitchFamily="2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Mĩ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SVNKitten" pitchFamily="2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Phi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Âu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SVNKitten" pitchFamily="2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Dương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SVNKitten" pitchFamily="2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Cực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5 SVNKitten" pitchFamily="2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 Á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5 SVNKitten" pitchFamily="2" charset="0"/>
                          <a:cs typeface="Times New Roman" pitchFamily="18" charset="0"/>
                        </a:rPr>
                        <a:t>44,4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" name="Picture 2" descr="Biggest grunge icon Royalty Free Vector Image - VectorStock">
            <a:extLst>
              <a:ext uri="{FF2B5EF4-FFF2-40B4-BE49-F238E27FC236}">
                <a16:creationId xmlns:a16="http://schemas.microsoft.com/office/drawing/2014/main" id="{F8EBBF05-84BA-4A9F-974D-A7D231B8B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300" r="96000">
                        <a14:foregroundMark x1="50600" y1="83519" x2="68500" y2="79167"/>
                        <a14:foregroundMark x1="68500" y1="79167" x2="75000" y2="74074"/>
                        <a14:foregroundMark x1="94200" y1="35926" x2="93100" y2="33241"/>
                        <a14:foregroundMark x1="71600" y1="16204" x2="54900" y2="11574"/>
                        <a14:foregroundMark x1="54900" y1="11574" x2="35100" y2="16204"/>
                        <a14:foregroundMark x1="35100" y1="16204" x2="23900" y2="21574"/>
                        <a14:foregroundMark x1="23900" y1="21574" x2="12700" y2="35093"/>
                        <a14:foregroundMark x1="6700" y1="53148" x2="7800" y2="62315"/>
                        <a14:foregroundMark x1="7800" y1="62315" x2="7800" y2="62130"/>
                        <a14:foregroundMark x1="40400" y1="23981" x2="40400" y2="23981"/>
                        <a14:foregroundMark x1="31100" y1="30741" x2="33500" y2="29352"/>
                        <a14:foregroundMark x1="52400" y1="23611" x2="52400" y2="23611"/>
                        <a14:foregroundMark x1="46400" y1="21944" x2="46400" y2="21944"/>
                        <a14:foregroundMark x1="54800" y1="22130" x2="54800" y2="22130"/>
                        <a14:foregroundMark x1="69000" y1="62593" x2="69000" y2="62593"/>
                        <a14:foregroundMark x1="69000" y1="63426" x2="69000" y2="63426"/>
                        <a14:foregroundMark x1="57700" y1="68704" x2="57700" y2="68704"/>
                        <a14:foregroundMark x1="57900" y1="69167" x2="58100" y2="70185"/>
                        <a14:foregroundMark x1="58800" y1="72037" x2="58800" y2="72037"/>
                        <a14:foregroundMark x1="46400" y1="70370" x2="46400" y2="70370"/>
                        <a14:foregroundMark x1="46400" y1="70370" x2="46400" y2="70370"/>
                        <a14:foregroundMark x1="15400" y1="55556" x2="15400" y2="55556"/>
                        <a14:foregroundMark x1="15400" y1="55556" x2="15400" y2="55556"/>
                        <a14:foregroundMark x1="4300" y1="57037" x2="4300" y2="57037"/>
                        <a14:foregroundMark x1="4300" y1="57222" x2="4300" y2="57222"/>
                        <a14:foregroundMark x1="11800" y1="71389" x2="12900" y2="71389"/>
                        <a14:foregroundMark x1="12900" y1="71389" x2="12900" y2="71389"/>
                        <a14:foregroundMark x1="21600" y1="62315" x2="21600" y2="61574"/>
                        <a14:foregroundMark x1="10000" y1="70556" x2="12300" y2="70370"/>
                        <a14:foregroundMark x1="13200" y1="69907" x2="13200" y2="69907"/>
                        <a14:foregroundMark x1="13600" y1="71574" x2="16500" y2="71389"/>
                        <a14:foregroundMark x1="18200" y1="71204" x2="18200" y2="71204"/>
                        <a14:foregroundMark x1="95600" y1="43704" x2="96000" y2="34630"/>
                        <a14:foregroundMark x1="91400" y1="24815" x2="91400" y2="24815"/>
                        <a14:foregroundMark x1="15600" y1="58056" x2="62600" y2="46667"/>
                        <a14:foregroundMark x1="62600" y1="46667" x2="72700" y2="39259"/>
                        <a14:foregroundMark x1="72700" y1="39259" x2="38400" y2="47685"/>
                        <a14:foregroundMark x1="38400" y1="47685" x2="68100" y2="40185"/>
                        <a14:foregroundMark x1="68100" y1="40185" x2="68100" y2="40185"/>
                        <a14:foregroundMark x1="81200" y1="35926" x2="59200" y2="33148"/>
                        <a14:foregroundMark x1="59200" y1="33148" x2="41700" y2="37407"/>
                        <a14:foregroundMark x1="41700" y1="37407" x2="66900" y2="33519"/>
                        <a14:foregroundMark x1="66900" y1="33519" x2="58300" y2="35833"/>
                        <a14:foregroundMark x1="58300" y1="35833" x2="63900" y2="37963"/>
                        <a14:foregroundMark x1="80900" y1="31759" x2="73600" y2="38426"/>
                        <a14:foregroundMark x1="73600" y1="38426" x2="39500" y2="42315"/>
                        <a14:foregroundMark x1="39500" y1="42315" x2="49700" y2="42778"/>
                        <a14:foregroundMark x1="49700" y1="42778" x2="14700" y2="50926"/>
                        <a14:foregroundMark x1="14700" y1="50926" x2="16700" y2="5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5" b="13025"/>
          <a:stretch/>
        </p:blipFill>
        <p:spPr bwMode="auto">
          <a:xfrm>
            <a:off x="7959653" y="3429000"/>
            <a:ext cx="2897491" cy="245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48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914E4EB4-267B-4838-9F25-F1317403FB03}"/>
              </a:ext>
            </a:extLst>
          </p:cNvPr>
          <p:cNvSpPr/>
          <p:nvPr/>
        </p:nvSpPr>
        <p:spPr>
          <a:xfrm>
            <a:off x="6161992" y="2312494"/>
            <a:ext cx="5837749" cy="95660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Nam (A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B)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: …………………………….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6BA416CE-DECE-4B5C-9BA3-C99FFCF8B9B4}"/>
              </a:ext>
            </a:extLst>
          </p:cNvPr>
          <p:cNvSpPr/>
          <p:nvPr/>
        </p:nvSpPr>
        <p:spPr>
          <a:xfrm>
            <a:off x="6161991" y="3525947"/>
            <a:ext cx="5837749" cy="143546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hiều rộng từ bờ Tây sang bờ Đông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,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nơi lãnh thổ mở rộng nhất 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(C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D)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: …………………………….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0E229-DD43-49EC-A53D-E434F3AE9C0D}"/>
              </a:ext>
            </a:extLst>
          </p:cNvPr>
          <p:cNvSpPr txBox="1"/>
          <p:nvPr/>
        </p:nvSpPr>
        <p:spPr>
          <a:xfrm>
            <a:off x="8132415" y="4373997"/>
            <a:ext cx="1793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#9Slide05 SVNKitten" pitchFamily="2" charset="0"/>
              </a:rPr>
              <a:t>9200 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34218-7454-487E-87AA-90A028CD4E3A}"/>
              </a:ext>
            </a:extLst>
          </p:cNvPr>
          <p:cNvSpPr txBox="1"/>
          <p:nvPr/>
        </p:nvSpPr>
        <p:spPr>
          <a:xfrm>
            <a:off x="8857539" y="2615578"/>
            <a:ext cx="1905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C00000"/>
                </a:solidFill>
                <a:latin typeface="#9Slide05 SVNKitten" pitchFamily="2" charset="0"/>
              </a:rPr>
              <a:t>8500 km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22AFA9F1-6F90-472C-B544-2C104EA03D78}"/>
              </a:ext>
            </a:extLst>
          </p:cNvPr>
          <p:cNvSpPr/>
          <p:nvPr/>
        </p:nvSpPr>
        <p:spPr>
          <a:xfrm>
            <a:off x="6161991" y="5215718"/>
            <a:ext cx="5837749" cy="143546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5 SVNKitten" pitchFamily="2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xích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đạo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#9Slide05 SVNKitten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776FF15-B850-4BFA-AF1D-F2272ACF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" y="34464"/>
            <a:ext cx="6015345" cy="6767264"/>
          </a:xfrm>
          <a:prstGeom prst="rect">
            <a:avLst/>
          </a:prstGeom>
        </p:spPr>
      </p:pic>
      <p:sp>
        <p:nvSpPr>
          <p:cNvPr id="22" name="AutoShape 8">
            <a:extLst>
              <a:ext uri="{FF2B5EF4-FFF2-40B4-BE49-F238E27FC236}">
                <a16:creationId xmlns:a16="http://schemas.microsoft.com/office/drawing/2014/main" id="{811D6876-D982-4D4C-AF94-F836C37DB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559" y="4201494"/>
            <a:ext cx="1219200" cy="533400"/>
          </a:xfrm>
          <a:prstGeom prst="wedgeRoundRectCallout">
            <a:avLst>
              <a:gd name="adj1" fmla="val -102472"/>
              <a:gd name="adj2" fmla="val -1428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#9Slide03 SVN-PF Din Text Pro C" panose="02000506020000020004" pitchFamily="2" charset="0"/>
              </a:rPr>
              <a:t>8500 km</a:t>
            </a: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DC880106-2F48-4CDF-85E9-8FBD2FEC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05" y="4107297"/>
            <a:ext cx="1219200" cy="533400"/>
          </a:xfrm>
          <a:prstGeom prst="wedgeRoundRectCallout">
            <a:avLst>
              <a:gd name="adj1" fmla="val 135417"/>
              <a:gd name="adj2" fmla="val -8988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#9Slide03 SVN-PF Din Text Pro C" panose="02000506020000020004" pitchFamily="2" charset="0"/>
              </a:rPr>
              <a:t>9200 km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14FE3D-47C2-4767-A4E2-E06F857EDC5F}"/>
              </a:ext>
            </a:extLst>
          </p:cNvPr>
          <p:cNvGrpSpPr/>
          <p:nvPr/>
        </p:nvGrpSpPr>
        <p:grpSpPr>
          <a:xfrm>
            <a:off x="3549991" y="5245537"/>
            <a:ext cx="2163952" cy="830997"/>
            <a:chOff x="3606263" y="5259605"/>
            <a:chExt cx="2163952" cy="830997"/>
          </a:xfrm>
        </p:grpSpPr>
        <p:sp>
          <p:nvSpPr>
            <p:cNvPr id="36" name="AutoShape 8">
              <a:extLst>
                <a:ext uri="{FF2B5EF4-FFF2-40B4-BE49-F238E27FC236}">
                  <a16:creationId xmlns:a16="http://schemas.microsoft.com/office/drawing/2014/main" id="{322645AF-4961-4421-9850-F4D0EB440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718984" y="5259605"/>
              <a:ext cx="1950296" cy="762000"/>
            </a:xfrm>
            <a:prstGeom prst="wedgeRoundRectCallout">
              <a:avLst>
                <a:gd name="adj1" fmla="val 40731"/>
                <a:gd name="adj2" fmla="val 76589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6D9956-47F8-4DC3-AB55-3EC34B05B879}"/>
                </a:ext>
              </a:extLst>
            </p:cNvPr>
            <p:cNvSpPr txBox="1"/>
            <p:nvPr/>
          </p:nvSpPr>
          <p:spPr>
            <a:xfrm>
              <a:off x="3606263" y="5259605"/>
              <a:ext cx="216395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2400" b="1" dirty="0" err="1">
                  <a:latin typeface="#9Slide03 SVN-PF Din Text Pro C" panose="02000506020000020004" pitchFamily="2" charset="0"/>
                </a:rPr>
                <a:t>Mũi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 Pi-ai (Malaysia)</a:t>
              </a:r>
            </a:p>
            <a:p>
              <a:pPr algn="ctr" eaLnBrk="1" hangingPunct="1"/>
              <a:r>
                <a:rPr lang="en-US" altLang="en-US" sz="2400" b="1" dirty="0">
                  <a:latin typeface="#9Slide03 SVN-PF Din Text Pro C" panose="02000506020000020004" pitchFamily="2" charset="0"/>
                </a:rPr>
                <a:t>1</a:t>
              </a:r>
              <a:r>
                <a:rPr lang="en-US" altLang="en-US" sz="2400" b="1" baseline="30000" dirty="0">
                  <a:latin typeface="#9Slide03 SVN-PF Din Text Pro C" panose="02000506020000020004" pitchFamily="2" charset="0"/>
                </a:rPr>
                <a:t>0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16’B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BC7E20-9ACB-415E-8FC8-A19A82626131}"/>
              </a:ext>
            </a:extLst>
          </p:cNvPr>
          <p:cNvGrpSpPr/>
          <p:nvPr/>
        </p:nvGrpSpPr>
        <p:grpSpPr>
          <a:xfrm>
            <a:off x="3622387" y="1303664"/>
            <a:ext cx="2407624" cy="830997"/>
            <a:chOff x="3622387" y="1303664"/>
            <a:chExt cx="2407624" cy="830997"/>
          </a:xfrm>
        </p:grpSpPr>
        <p:sp>
          <p:nvSpPr>
            <p:cNvPr id="39" name="AutoShape 7">
              <a:extLst>
                <a:ext uri="{FF2B5EF4-FFF2-40B4-BE49-F238E27FC236}">
                  <a16:creationId xmlns:a16="http://schemas.microsoft.com/office/drawing/2014/main" id="{BC49209E-EAD1-4088-9D4F-5A920DE62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985" y="1325340"/>
              <a:ext cx="2311026" cy="762000"/>
            </a:xfrm>
            <a:prstGeom prst="wedgeRoundRectCallout">
              <a:avLst>
                <a:gd name="adj1" fmla="val -46668"/>
                <a:gd name="adj2" fmla="val 114038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B5FF0A-E577-4594-A3C5-E091605096C2}"/>
                </a:ext>
              </a:extLst>
            </p:cNvPr>
            <p:cNvSpPr txBox="1"/>
            <p:nvPr/>
          </p:nvSpPr>
          <p:spPr>
            <a:xfrm>
              <a:off x="3622387" y="1303664"/>
              <a:ext cx="24076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2400" b="1" dirty="0" err="1">
                  <a:latin typeface="#9Slide03 SVN-PF Din Text Pro C" panose="02000506020000020004" pitchFamily="2" charset="0"/>
                </a:rPr>
                <a:t>Mũi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 </a:t>
              </a:r>
              <a:r>
                <a:rPr lang="en-US" altLang="en-US" sz="2400" b="1" dirty="0" err="1">
                  <a:latin typeface="#9Slide03 SVN-PF Din Text Pro C" panose="02000506020000020004" pitchFamily="2" charset="0"/>
                </a:rPr>
                <a:t>Chê-liu-xkin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 (Nga)</a:t>
              </a:r>
            </a:p>
            <a:p>
              <a:pPr algn="ctr" eaLnBrk="1" hangingPunct="1"/>
              <a:r>
                <a:rPr lang="en-US" altLang="en-US" sz="2400" b="1" dirty="0">
                  <a:latin typeface="#9Slide03 SVN-PF Din Text Pro C" panose="02000506020000020004" pitchFamily="2" charset="0"/>
                </a:rPr>
                <a:t>77</a:t>
              </a:r>
              <a:r>
                <a:rPr lang="en-US" altLang="en-US" sz="2400" b="1" baseline="30000" dirty="0">
                  <a:latin typeface="#9Slide03 SVN-PF Din Text Pro C" panose="02000506020000020004" pitchFamily="2" charset="0"/>
                </a:rPr>
                <a:t>0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44</a:t>
              </a:r>
              <a:r>
                <a:rPr lang="en-US" altLang="en-US" sz="2400" b="1" baseline="30000" dirty="0">
                  <a:latin typeface="#9Slide03 SVN-PF Din Text Pro C" panose="02000506020000020004" pitchFamily="2" charset="0"/>
                </a:rPr>
                <a:t>’</a:t>
              </a:r>
              <a:r>
                <a:rPr lang="en-US" altLang="en-US" sz="2400" b="1" dirty="0">
                  <a:latin typeface="#9Slide03 SVN-PF Din Text Pro C" panose="02000506020000020004" pitchFamily="2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992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2" grpId="0"/>
      <p:bldP spid="33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45EBA14-284B-47B1-8D67-D9E2D16C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323"/>
            <a:ext cx="12192000" cy="68511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07FFF-64F3-44E8-8317-0D2177DA46C6}"/>
              </a:ext>
            </a:extLst>
          </p:cNvPr>
          <p:cNvCxnSpPr>
            <a:cxnSpLocks/>
          </p:cNvCxnSpPr>
          <p:nvPr/>
        </p:nvCxnSpPr>
        <p:spPr>
          <a:xfrm flipV="1">
            <a:off x="256674" y="1248040"/>
            <a:ext cx="11662610" cy="12419"/>
          </a:xfrm>
          <a:prstGeom prst="lin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5CCEA7-F9A2-4FF2-95A1-49A98B969221}"/>
              </a:ext>
            </a:extLst>
          </p:cNvPr>
          <p:cNvSpPr txBox="1"/>
          <p:nvPr/>
        </p:nvSpPr>
        <p:spPr>
          <a:xfrm>
            <a:off x="1898386" y="2009391"/>
            <a:ext cx="6805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bộ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Á-Âu, bán cầu Đông.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4AA98-DE04-4E9F-923A-F1EE0323CA50}"/>
              </a:ext>
            </a:extLst>
          </p:cNvPr>
          <p:cNvSpPr txBox="1"/>
          <p:nvPr/>
        </p:nvSpPr>
        <p:spPr>
          <a:xfrm>
            <a:off x="126644" y="4236912"/>
            <a:ext cx="11526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Kích thước:  Lớn nhất thế giới. (S: 44,4 triệu km</a:t>
            </a:r>
            <a:r>
              <a:rPr lang="en-US" sz="2400" baseline="30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9" name="Picture 2" descr="Map free vector icons designed by Freepik | Vector icon design, Free icons,  Location icon">
            <a:extLst>
              <a:ext uri="{FF2B5EF4-FFF2-40B4-BE49-F238E27FC236}">
                <a16:creationId xmlns:a16="http://schemas.microsoft.com/office/drawing/2014/main" id="{8BC0D8DC-FDBA-4973-BB84-FE4FB16E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6" y="1378660"/>
            <a:ext cx="576380" cy="49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67540C6-FD10-46C9-BC15-B88A5E52F10B}"/>
              </a:ext>
            </a:extLst>
          </p:cNvPr>
          <p:cNvSpPr txBox="1">
            <a:spLocks/>
          </p:cNvSpPr>
          <p:nvPr/>
        </p:nvSpPr>
        <p:spPr>
          <a:xfrm>
            <a:off x="556952" y="206850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1D616-13D1-4E87-B426-DF98C55A123D}"/>
              </a:ext>
            </a:extLst>
          </p:cNvPr>
          <p:cNvSpPr txBox="1"/>
          <p:nvPr/>
        </p:nvSpPr>
        <p:spPr>
          <a:xfrm>
            <a:off x="969412" y="1351307"/>
            <a:ext cx="952048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0F7B0-8541-41BA-993A-62948FBB1346}"/>
              </a:ext>
            </a:extLst>
          </p:cNvPr>
          <p:cNvSpPr txBox="1"/>
          <p:nvPr/>
        </p:nvSpPr>
        <p:spPr>
          <a:xfrm>
            <a:off x="1648901" y="2634924"/>
            <a:ext cx="626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Trải dài từ vùng cực Bắc đến vùng xích đạo.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0B3D51-DDD1-4995-A7B2-9954415006B9}"/>
              </a:ext>
            </a:extLst>
          </p:cNvPr>
          <p:cNvSpPr txBox="1"/>
          <p:nvPr/>
        </p:nvSpPr>
        <p:spPr>
          <a:xfrm>
            <a:off x="1861664" y="3233305"/>
            <a:ext cx="1710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giáp: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92D21-9D3F-44FF-BE08-3D8CA83FBB93}"/>
              </a:ext>
            </a:extLst>
          </p:cNvPr>
          <p:cNvSpPr txBox="1"/>
          <p:nvPr/>
        </p:nvSpPr>
        <p:spPr>
          <a:xfrm>
            <a:off x="3704899" y="2997193"/>
            <a:ext cx="372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châu lục (Âu, Phi)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5CA66-5761-4173-831B-3B297F608BFA}"/>
              </a:ext>
            </a:extLst>
          </p:cNvPr>
          <p:cNvSpPr txBox="1"/>
          <p:nvPr/>
        </p:nvSpPr>
        <p:spPr>
          <a:xfrm>
            <a:off x="3704899" y="3549193"/>
            <a:ext cx="5077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đại dương ( TBD, ÂĐD, BBD)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A9692D-71E5-4EE2-B7E0-E7C1A138396D}"/>
              </a:ext>
            </a:extLst>
          </p:cNvPr>
          <p:cNvSpPr/>
          <p:nvPr/>
        </p:nvSpPr>
        <p:spPr>
          <a:xfrm rot="1929095">
            <a:off x="3156546" y="3587561"/>
            <a:ext cx="568751" cy="364001"/>
          </a:xfrm>
          <a:custGeom>
            <a:avLst/>
            <a:gdLst>
              <a:gd name="connsiteX0" fmla="*/ 0 w 785304"/>
              <a:gd name="connsiteY0" fmla="*/ 15387 h 30775"/>
              <a:gd name="connsiteX1" fmla="*/ 785304 w 785304"/>
              <a:gd name="connsiteY1" fmla="*/ 15387 h 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304" h="30775">
                <a:moveTo>
                  <a:pt x="0" y="15387"/>
                </a:moveTo>
                <a:lnTo>
                  <a:pt x="785304" y="1538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5720" tIns="-4246" rIns="385718" bIns="-424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b="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A4E0F24-7741-49E5-ADDF-E34803AAB5CA}"/>
              </a:ext>
            </a:extLst>
          </p:cNvPr>
          <p:cNvSpPr/>
          <p:nvPr/>
        </p:nvSpPr>
        <p:spPr>
          <a:xfrm rot="20312480" flipV="1">
            <a:off x="3169182" y="3245828"/>
            <a:ext cx="646962" cy="309093"/>
          </a:xfrm>
          <a:custGeom>
            <a:avLst/>
            <a:gdLst>
              <a:gd name="connsiteX0" fmla="*/ 0 w 658179"/>
              <a:gd name="connsiteY0" fmla="*/ 15387 h 30775"/>
              <a:gd name="connsiteX1" fmla="*/ 658179 w 658179"/>
              <a:gd name="connsiteY1" fmla="*/ 15387 h 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179" h="30775">
                <a:moveTo>
                  <a:pt x="0" y="15387"/>
                </a:moveTo>
                <a:lnTo>
                  <a:pt x="658179" y="1538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5335" tIns="-1067" rIns="325335" bIns="-106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b="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29375D-A0B5-4023-9ED6-7D238D3A8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1506049"/>
            <a:ext cx="868129" cy="86812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A42FA129-FFF0-480A-91AD-F521A65B8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70" y="1351307"/>
            <a:ext cx="3292762" cy="4569844"/>
          </a:xfrm>
          <a:prstGeom prst="rect">
            <a:avLst/>
          </a:prstGeom>
        </p:spPr>
      </p:pic>
      <p:pic>
        <p:nvPicPr>
          <p:cNvPr id="37" name="Picture 2" descr="Jumping Pin | Motion graphics design, Graphic design flyer, Motion design">
            <a:extLst>
              <a:ext uri="{FF2B5EF4-FFF2-40B4-BE49-F238E27FC236}">
                <a16:creationId xmlns:a16="http://schemas.microsoft.com/office/drawing/2014/main" id="{575FD971-6F57-400E-975C-501211CF3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93" y="2875833"/>
            <a:ext cx="2610877" cy="1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8FFDFCA-3D37-4A04-9B1E-11BB29A78587}"/>
              </a:ext>
            </a:extLst>
          </p:cNvPr>
          <p:cNvSpPr txBox="1"/>
          <p:nvPr/>
        </p:nvSpPr>
        <p:spPr>
          <a:xfrm>
            <a:off x="572928" y="2609865"/>
            <a:ext cx="137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trí: 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9BA5495-3600-4074-92E5-C1D4A71F5D01}"/>
              </a:ext>
            </a:extLst>
          </p:cNvPr>
          <p:cNvSpPr/>
          <p:nvPr/>
        </p:nvSpPr>
        <p:spPr>
          <a:xfrm rot="19080005" flipV="1">
            <a:off x="1523831" y="2428478"/>
            <a:ext cx="580969" cy="296766"/>
          </a:xfrm>
          <a:custGeom>
            <a:avLst/>
            <a:gdLst>
              <a:gd name="connsiteX0" fmla="*/ 0 w 658179"/>
              <a:gd name="connsiteY0" fmla="*/ 15387 h 30775"/>
              <a:gd name="connsiteX1" fmla="*/ 658179 w 658179"/>
              <a:gd name="connsiteY1" fmla="*/ 15387 h 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179" h="30775">
                <a:moveTo>
                  <a:pt x="0" y="15387"/>
                </a:moveTo>
                <a:lnTo>
                  <a:pt x="658179" y="1538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5335" tIns="-1067" rIns="325335" bIns="-106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b="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04FF945-A43F-4628-A3E4-C1DF002E9175}"/>
              </a:ext>
            </a:extLst>
          </p:cNvPr>
          <p:cNvSpPr/>
          <p:nvPr/>
        </p:nvSpPr>
        <p:spPr>
          <a:xfrm rot="2624465" flipV="1">
            <a:off x="1384980" y="3157960"/>
            <a:ext cx="646962" cy="309093"/>
          </a:xfrm>
          <a:custGeom>
            <a:avLst/>
            <a:gdLst>
              <a:gd name="connsiteX0" fmla="*/ 0 w 658179"/>
              <a:gd name="connsiteY0" fmla="*/ 15387 h 30775"/>
              <a:gd name="connsiteX1" fmla="*/ 658179 w 658179"/>
              <a:gd name="connsiteY1" fmla="*/ 15387 h 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179" h="30775">
                <a:moveTo>
                  <a:pt x="0" y="15387"/>
                </a:moveTo>
                <a:lnTo>
                  <a:pt x="658179" y="1538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5335" tIns="-1067" rIns="325335" bIns="-106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b="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6602310-6073-42BB-BD61-10B34D47878C}"/>
              </a:ext>
            </a:extLst>
          </p:cNvPr>
          <p:cNvSpPr/>
          <p:nvPr/>
        </p:nvSpPr>
        <p:spPr>
          <a:xfrm>
            <a:off x="1661571" y="2773611"/>
            <a:ext cx="568751" cy="364001"/>
          </a:xfrm>
          <a:custGeom>
            <a:avLst/>
            <a:gdLst>
              <a:gd name="connsiteX0" fmla="*/ 0 w 785304"/>
              <a:gd name="connsiteY0" fmla="*/ 15387 h 30775"/>
              <a:gd name="connsiteX1" fmla="*/ 785304 w 785304"/>
              <a:gd name="connsiteY1" fmla="*/ 15387 h 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304" h="30775">
                <a:moveTo>
                  <a:pt x="0" y="15387"/>
                </a:moveTo>
                <a:lnTo>
                  <a:pt x="785304" y="1538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5720" tIns="-4246" rIns="385718" bIns="-424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b="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59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41;p71">
            <a:extLst>
              <a:ext uri="{FF2B5EF4-FFF2-40B4-BE49-F238E27FC236}">
                <a16:creationId xmlns:a16="http://schemas.microsoft.com/office/drawing/2014/main" id="{99C57E30-A90E-4A33-9C24-C194F465CE41}"/>
              </a:ext>
            </a:extLst>
          </p:cNvPr>
          <p:cNvGrpSpPr/>
          <p:nvPr/>
        </p:nvGrpSpPr>
        <p:grpSpPr>
          <a:xfrm flipH="1">
            <a:off x="10139871" y="50556"/>
            <a:ext cx="1924020" cy="806585"/>
            <a:chOff x="1855275" y="1547350"/>
            <a:chExt cx="154800" cy="64900"/>
          </a:xfrm>
        </p:grpSpPr>
        <p:sp>
          <p:nvSpPr>
            <p:cNvPr id="3" name="Google Shape;3742;p71">
              <a:extLst>
                <a:ext uri="{FF2B5EF4-FFF2-40B4-BE49-F238E27FC236}">
                  <a16:creationId xmlns:a16="http://schemas.microsoft.com/office/drawing/2014/main" id="{D4EB69F5-4FB6-4386-BBD0-88AA2466F8BE}"/>
                </a:ext>
              </a:extLst>
            </p:cNvPr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3743;p71">
              <a:extLst>
                <a:ext uri="{FF2B5EF4-FFF2-40B4-BE49-F238E27FC236}">
                  <a16:creationId xmlns:a16="http://schemas.microsoft.com/office/drawing/2014/main" id="{0740B6ED-6AB6-4569-9CBF-FCBDBB5FC9CD}"/>
                </a:ext>
              </a:extLst>
            </p:cNvPr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3744;p71">
              <a:extLst>
                <a:ext uri="{FF2B5EF4-FFF2-40B4-BE49-F238E27FC236}">
                  <a16:creationId xmlns:a16="http://schemas.microsoft.com/office/drawing/2014/main" id="{81821549-19F5-4788-AF28-466723F32F04}"/>
                </a:ext>
              </a:extLst>
            </p:cNvPr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745;p71">
              <a:extLst>
                <a:ext uri="{FF2B5EF4-FFF2-40B4-BE49-F238E27FC236}">
                  <a16:creationId xmlns:a16="http://schemas.microsoft.com/office/drawing/2014/main" id="{0CDA337E-F600-446C-81F9-050C5563E2FB}"/>
                </a:ext>
              </a:extLst>
            </p:cNvPr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746;p71">
              <a:extLst>
                <a:ext uri="{FF2B5EF4-FFF2-40B4-BE49-F238E27FC236}">
                  <a16:creationId xmlns:a16="http://schemas.microsoft.com/office/drawing/2014/main" id="{3E7E5E29-D68D-41E5-A005-A8DEF436EE4B}"/>
                </a:ext>
              </a:extLst>
            </p:cNvPr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A9C91D-5940-452D-AC95-A95533585F2A}"/>
              </a:ext>
            </a:extLst>
          </p:cNvPr>
          <p:cNvSpPr txBox="1"/>
          <p:nvPr/>
        </p:nvSpPr>
        <p:spPr>
          <a:xfrm>
            <a:off x="652760" y="6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3EAC3F-C957-4DC9-9DFE-8672F9C33963}"/>
              </a:ext>
            </a:extLst>
          </p:cNvPr>
          <p:cNvCxnSpPr/>
          <p:nvPr/>
        </p:nvCxnSpPr>
        <p:spPr>
          <a:xfrm>
            <a:off x="80296" y="1237757"/>
            <a:ext cx="12192000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Luoc do dia hinh khoang san va song ho chau A">
            <a:extLst>
              <a:ext uri="{FF2B5EF4-FFF2-40B4-BE49-F238E27FC236}">
                <a16:creationId xmlns:a16="http://schemas.microsoft.com/office/drawing/2014/main" id="{1CC03880-E7CE-4A4B-93E8-5BC814E5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5566"/>
            <a:ext cx="5982924" cy="62105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2BFA9-8729-4966-A737-9C6C41DA576B}"/>
              </a:ext>
            </a:extLst>
          </p:cNvPr>
          <p:cNvSpPr txBox="1"/>
          <p:nvPr/>
        </p:nvSpPr>
        <p:spPr>
          <a:xfrm>
            <a:off x="5940766" y="8505243"/>
            <a:ext cx="50707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</a:t>
            </a:r>
            <a:r>
              <a:rPr lang="vi-VN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ượ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khoáng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</a:t>
            </a:r>
            <a:endParaRPr lang="vi-VN" sz="2300" b="1" dirty="0">
              <a:solidFill>
                <a:schemeClr val="bg1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14" name="Picture 2" descr="Dàn Karaoke Gia Đình Năm 2019 Có Điểm Gì Đặc Biệt? – VIDIA">
            <a:extLst>
              <a:ext uri="{FF2B5EF4-FFF2-40B4-BE49-F238E27FC236}">
                <a16:creationId xmlns:a16="http://schemas.microsoft.com/office/drawing/2014/main" id="{A8D30594-0C30-4B5D-B5B2-63915312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4" y="3679271"/>
            <a:ext cx="1741982" cy="1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B65675-A2B6-4045-B3AC-4434C7ED5A39}"/>
              </a:ext>
            </a:extLst>
          </p:cNvPr>
          <p:cNvGrpSpPr/>
          <p:nvPr/>
        </p:nvGrpSpPr>
        <p:grpSpPr>
          <a:xfrm>
            <a:off x="80296" y="5143749"/>
            <a:ext cx="5424055" cy="1511456"/>
            <a:chOff x="228600" y="3302540"/>
            <a:chExt cx="5424055" cy="1511456"/>
          </a:xfrm>
        </p:grpSpPr>
        <p:sp>
          <p:nvSpPr>
            <p:cNvPr id="16" name="Google Shape;807;p58">
              <a:extLst>
                <a:ext uri="{FF2B5EF4-FFF2-40B4-BE49-F238E27FC236}">
                  <a16:creationId xmlns:a16="http://schemas.microsoft.com/office/drawing/2014/main" id="{F630AD0F-F921-4A32-B16D-31EF78C28DF5}"/>
                </a:ext>
              </a:extLst>
            </p:cNvPr>
            <p:cNvSpPr/>
            <p:nvPr/>
          </p:nvSpPr>
          <p:spPr>
            <a:xfrm>
              <a:off x="228600" y="3302540"/>
              <a:ext cx="5424055" cy="1511456"/>
            </a:xfrm>
            <a:prstGeom prst="roundRect">
              <a:avLst>
                <a:gd name="adj" fmla="val 16667"/>
              </a:avLst>
            </a:prstGeom>
            <a:solidFill>
              <a:srgbClr val="AF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2A072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1BF5C5-CA5B-4BF5-9910-4EA6D9B041C0}"/>
                </a:ext>
              </a:extLst>
            </p:cNvPr>
            <p:cNvSpPr txBox="1"/>
            <p:nvPr/>
          </p:nvSpPr>
          <p:spPr>
            <a:xfrm>
              <a:off x="446928" y="3609110"/>
              <a:ext cx="52057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lược đồ, hãy trình bày </a:t>
              </a:r>
              <a:endParaRPr lang="vi-VN" altLang="en-US" sz="2800" b="1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  <a:p>
              <a:pPr algn="ctr"/>
              <a:r>
                <a:rPr lang="en-US" altLang="en-US" sz="28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các đặc điểm của địa hình Châu Á.</a:t>
              </a:r>
              <a:endParaRPr lang="en-US" sz="2800" b="1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7A25D4-843E-49CE-B242-1B5FC76C26AD}"/>
              </a:ext>
            </a:extLst>
          </p:cNvPr>
          <p:cNvGrpSpPr/>
          <p:nvPr/>
        </p:nvGrpSpPr>
        <p:grpSpPr>
          <a:xfrm>
            <a:off x="697143" y="1948426"/>
            <a:ext cx="2619783" cy="899517"/>
            <a:chOff x="0" y="2536410"/>
            <a:chExt cx="2619783" cy="899517"/>
          </a:xfrm>
        </p:grpSpPr>
        <p:sp>
          <p:nvSpPr>
            <p:cNvPr id="19" name="Rectangle: Folded Corner 18">
              <a:extLst>
                <a:ext uri="{FF2B5EF4-FFF2-40B4-BE49-F238E27FC236}">
                  <a16:creationId xmlns:a16="http://schemas.microsoft.com/office/drawing/2014/main" id="{B5DFBD9F-5F58-4D7F-9A63-3176C8CDA4BF}"/>
                </a:ext>
              </a:extLst>
            </p:cNvPr>
            <p:cNvSpPr/>
            <p:nvPr/>
          </p:nvSpPr>
          <p:spPr>
            <a:xfrm>
              <a:off x="110836" y="2536410"/>
              <a:ext cx="2382982" cy="899517"/>
            </a:xfrm>
            <a:prstGeom prst="foldedCorner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400" kern="0">
                <a:solidFill>
                  <a:srgbClr val="D1F8F8"/>
                </a:solidFill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B3FD4C-E1BA-4B93-933B-83A32D944462}"/>
                </a:ext>
              </a:extLst>
            </p:cNvPr>
            <p:cNvSpPr txBox="1"/>
            <p:nvPr/>
          </p:nvSpPr>
          <p:spPr>
            <a:xfrm>
              <a:off x="0" y="2728533"/>
              <a:ext cx="26197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6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a. Địa hình</a:t>
              </a:r>
              <a:endParaRPr lang="vi-VN" sz="2600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8ED559F-11B3-4A3E-B310-433D4B27D7BB}"/>
              </a:ext>
            </a:extLst>
          </p:cNvPr>
          <p:cNvSpPr txBox="1">
            <a:spLocks/>
          </p:cNvSpPr>
          <p:nvPr/>
        </p:nvSpPr>
        <p:spPr>
          <a:xfrm>
            <a:off x="725160" y="25175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13EA44-3AF6-484E-8129-81344AB9766D}"/>
              </a:ext>
            </a:extLst>
          </p:cNvPr>
          <p:cNvSpPr txBox="1"/>
          <p:nvPr/>
        </p:nvSpPr>
        <p:spPr>
          <a:xfrm>
            <a:off x="6687651" y="6457582"/>
            <a:ext cx="50707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</a:t>
            </a:r>
            <a:r>
              <a:rPr lang="vi-VN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ượ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khoáng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</a:t>
            </a:r>
            <a:endParaRPr lang="vi-VN" sz="2300" b="1" dirty="0">
              <a:solidFill>
                <a:schemeClr val="bg1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924CAC-CA42-4AC3-9AA3-90EF5C349588}"/>
              </a:ext>
            </a:extLst>
          </p:cNvPr>
          <p:cNvSpPr txBox="1"/>
          <p:nvPr/>
        </p:nvSpPr>
        <p:spPr>
          <a:xfrm>
            <a:off x="697143" y="12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Đặc điểm địa hình và khoáng sản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3287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41;p71">
            <a:extLst>
              <a:ext uri="{FF2B5EF4-FFF2-40B4-BE49-F238E27FC236}">
                <a16:creationId xmlns:a16="http://schemas.microsoft.com/office/drawing/2014/main" id="{99C57E30-A90E-4A33-9C24-C194F465CE41}"/>
              </a:ext>
            </a:extLst>
          </p:cNvPr>
          <p:cNvGrpSpPr/>
          <p:nvPr/>
        </p:nvGrpSpPr>
        <p:grpSpPr>
          <a:xfrm flipH="1">
            <a:off x="10139871" y="50556"/>
            <a:ext cx="1924020" cy="806585"/>
            <a:chOff x="1855275" y="1547350"/>
            <a:chExt cx="154800" cy="64900"/>
          </a:xfrm>
        </p:grpSpPr>
        <p:sp>
          <p:nvSpPr>
            <p:cNvPr id="3" name="Google Shape;3742;p71">
              <a:extLst>
                <a:ext uri="{FF2B5EF4-FFF2-40B4-BE49-F238E27FC236}">
                  <a16:creationId xmlns:a16="http://schemas.microsoft.com/office/drawing/2014/main" id="{D4EB69F5-4FB6-4386-BBD0-88AA2466F8BE}"/>
                </a:ext>
              </a:extLst>
            </p:cNvPr>
            <p:cNvSpPr/>
            <p:nvPr/>
          </p:nvSpPr>
          <p:spPr>
            <a:xfrm>
              <a:off x="1888925" y="1547350"/>
              <a:ext cx="61625" cy="61625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26" y="0"/>
                  </a:moveTo>
                  <a:cubicBezTo>
                    <a:pt x="548" y="0"/>
                    <a:pt x="0" y="548"/>
                    <a:pt x="0" y="1239"/>
                  </a:cubicBezTo>
                  <a:cubicBezTo>
                    <a:pt x="0" y="1917"/>
                    <a:pt x="548" y="2465"/>
                    <a:pt x="1226" y="2465"/>
                  </a:cubicBezTo>
                  <a:cubicBezTo>
                    <a:pt x="1917" y="2465"/>
                    <a:pt x="2465" y="1917"/>
                    <a:pt x="2465" y="1239"/>
                  </a:cubicBezTo>
                  <a:cubicBezTo>
                    <a:pt x="2465" y="548"/>
                    <a:pt x="1917" y="0"/>
                    <a:pt x="1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3743;p71">
              <a:extLst>
                <a:ext uri="{FF2B5EF4-FFF2-40B4-BE49-F238E27FC236}">
                  <a16:creationId xmlns:a16="http://schemas.microsoft.com/office/drawing/2014/main" id="{0740B6ED-6AB6-4569-9CBF-FCBDBB5FC9CD}"/>
                </a:ext>
              </a:extLst>
            </p:cNvPr>
            <p:cNvSpPr/>
            <p:nvPr/>
          </p:nvSpPr>
          <p:spPr>
            <a:xfrm>
              <a:off x="1971950" y="1592950"/>
              <a:ext cx="38125" cy="19300"/>
            </a:xfrm>
            <a:custGeom>
              <a:avLst/>
              <a:gdLst/>
              <a:ahLst/>
              <a:cxnLst/>
              <a:rect l="l" t="t" r="r" b="b"/>
              <a:pathLst>
                <a:path w="1525" h="772" extrusionOk="0">
                  <a:moveTo>
                    <a:pt x="763" y="1"/>
                  </a:moveTo>
                  <a:cubicBezTo>
                    <a:pt x="382" y="1"/>
                    <a:pt x="1" y="254"/>
                    <a:pt x="1" y="760"/>
                  </a:cubicBezTo>
                  <a:lnTo>
                    <a:pt x="1" y="772"/>
                  </a:lnTo>
                  <a:lnTo>
                    <a:pt x="1525" y="772"/>
                  </a:lnTo>
                  <a:lnTo>
                    <a:pt x="1525" y="760"/>
                  </a:lnTo>
                  <a:cubicBezTo>
                    <a:pt x="1525" y="254"/>
                    <a:pt x="1144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3744;p71">
              <a:extLst>
                <a:ext uri="{FF2B5EF4-FFF2-40B4-BE49-F238E27FC236}">
                  <a16:creationId xmlns:a16="http://schemas.microsoft.com/office/drawing/2014/main" id="{81821549-19F5-4788-AF28-466723F32F04}"/>
                </a:ext>
              </a:extLst>
            </p:cNvPr>
            <p:cNvSpPr/>
            <p:nvPr/>
          </p:nvSpPr>
          <p:spPr>
            <a:xfrm>
              <a:off x="1870150" y="1597350"/>
              <a:ext cx="130100" cy="14900"/>
            </a:xfrm>
            <a:custGeom>
              <a:avLst/>
              <a:gdLst/>
              <a:ahLst/>
              <a:cxnLst/>
              <a:rect l="l" t="t" r="r" b="b"/>
              <a:pathLst>
                <a:path w="5204" h="596" extrusionOk="0">
                  <a:moveTo>
                    <a:pt x="1" y="1"/>
                  </a:moveTo>
                  <a:lnTo>
                    <a:pt x="1" y="596"/>
                  </a:lnTo>
                  <a:lnTo>
                    <a:pt x="5204" y="596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745;p71">
              <a:extLst>
                <a:ext uri="{FF2B5EF4-FFF2-40B4-BE49-F238E27FC236}">
                  <a16:creationId xmlns:a16="http://schemas.microsoft.com/office/drawing/2014/main" id="{0CDA337E-F600-446C-81F9-050C5563E2FB}"/>
                </a:ext>
              </a:extLst>
            </p:cNvPr>
            <p:cNvSpPr/>
            <p:nvPr/>
          </p:nvSpPr>
          <p:spPr>
            <a:xfrm>
              <a:off x="1939525" y="1582475"/>
              <a:ext cx="39600" cy="29775"/>
            </a:xfrm>
            <a:custGeom>
              <a:avLst/>
              <a:gdLst/>
              <a:ahLst/>
              <a:cxnLst/>
              <a:rect l="l" t="t" r="r" b="b"/>
              <a:pathLst>
                <a:path w="1584" h="1191" extrusionOk="0">
                  <a:moveTo>
                    <a:pt x="798" y="0"/>
                  </a:moveTo>
                  <a:cubicBezTo>
                    <a:pt x="357" y="0"/>
                    <a:pt x="0" y="357"/>
                    <a:pt x="24" y="810"/>
                  </a:cubicBezTo>
                  <a:cubicBezTo>
                    <a:pt x="24" y="941"/>
                    <a:pt x="60" y="1072"/>
                    <a:pt x="131" y="1191"/>
                  </a:cubicBezTo>
                  <a:lnTo>
                    <a:pt x="1465" y="1191"/>
                  </a:lnTo>
                  <a:cubicBezTo>
                    <a:pt x="1536" y="1072"/>
                    <a:pt x="1572" y="941"/>
                    <a:pt x="1572" y="810"/>
                  </a:cubicBezTo>
                  <a:cubicBezTo>
                    <a:pt x="1584" y="357"/>
                    <a:pt x="1238" y="0"/>
                    <a:pt x="7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746;p71">
              <a:extLst>
                <a:ext uri="{FF2B5EF4-FFF2-40B4-BE49-F238E27FC236}">
                  <a16:creationId xmlns:a16="http://schemas.microsoft.com/office/drawing/2014/main" id="{3E7E5E29-D68D-41E5-A005-A8DEF436EE4B}"/>
                </a:ext>
              </a:extLst>
            </p:cNvPr>
            <p:cNvSpPr/>
            <p:nvPr/>
          </p:nvSpPr>
          <p:spPr>
            <a:xfrm>
              <a:off x="1855275" y="1578600"/>
              <a:ext cx="55100" cy="33650"/>
            </a:xfrm>
            <a:custGeom>
              <a:avLst/>
              <a:gdLst/>
              <a:ahLst/>
              <a:cxnLst/>
              <a:rect l="l" t="t" r="r" b="b"/>
              <a:pathLst>
                <a:path w="2204" h="1346" extrusionOk="0">
                  <a:moveTo>
                    <a:pt x="1096" y="0"/>
                  </a:moveTo>
                  <a:cubicBezTo>
                    <a:pt x="405" y="0"/>
                    <a:pt x="1" y="774"/>
                    <a:pt x="382" y="1346"/>
                  </a:cubicBezTo>
                  <a:lnTo>
                    <a:pt x="1822" y="1346"/>
                  </a:lnTo>
                  <a:cubicBezTo>
                    <a:pt x="2203" y="774"/>
                    <a:pt x="1787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A9C91D-5940-452D-AC95-A95533585F2A}"/>
              </a:ext>
            </a:extLst>
          </p:cNvPr>
          <p:cNvSpPr txBox="1"/>
          <p:nvPr/>
        </p:nvSpPr>
        <p:spPr>
          <a:xfrm>
            <a:off x="652760" y="6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3EAC3F-C957-4DC9-9DFE-8672F9C33963}"/>
              </a:ext>
            </a:extLst>
          </p:cNvPr>
          <p:cNvCxnSpPr/>
          <p:nvPr/>
        </p:nvCxnSpPr>
        <p:spPr>
          <a:xfrm>
            <a:off x="80296" y="1237757"/>
            <a:ext cx="12192000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Luoc do dia hinh khoang san va song ho chau A">
            <a:extLst>
              <a:ext uri="{FF2B5EF4-FFF2-40B4-BE49-F238E27FC236}">
                <a16:creationId xmlns:a16="http://schemas.microsoft.com/office/drawing/2014/main" id="{1CC03880-E7CE-4A4B-93E8-5BC814E5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5566"/>
            <a:ext cx="5982924" cy="62105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2BFA9-8729-4966-A737-9C6C41DA576B}"/>
              </a:ext>
            </a:extLst>
          </p:cNvPr>
          <p:cNvSpPr txBox="1"/>
          <p:nvPr/>
        </p:nvSpPr>
        <p:spPr>
          <a:xfrm>
            <a:off x="5940766" y="8505243"/>
            <a:ext cx="50707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</a:t>
            </a:r>
            <a:r>
              <a:rPr lang="vi-VN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ượ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khoáng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</a:t>
            </a:r>
            <a:endParaRPr lang="vi-VN" sz="2300" b="1" dirty="0">
              <a:solidFill>
                <a:schemeClr val="bg1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7A25D4-843E-49CE-B242-1B5FC76C26AD}"/>
              </a:ext>
            </a:extLst>
          </p:cNvPr>
          <p:cNvGrpSpPr/>
          <p:nvPr/>
        </p:nvGrpSpPr>
        <p:grpSpPr>
          <a:xfrm>
            <a:off x="697143" y="1948426"/>
            <a:ext cx="2619783" cy="899517"/>
            <a:chOff x="0" y="2536410"/>
            <a:chExt cx="2619783" cy="899517"/>
          </a:xfrm>
        </p:grpSpPr>
        <p:sp>
          <p:nvSpPr>
            <p:cNvPr id="19" name="Rectangle: Folded Corner 18">
              <a:extLst>
                <a:ext uri="{FF2B5EF4-FFF2-40B4-BE49-F238E27FC236}">
                  <a16:creationId xmlns:a16="http://schemas.microsoft.com/office/drawing/2014/main" id="{B5DFBD9F-5F58-4D7F-9A63-3176C8CDA4BF}"/>
                </a:ext>
              </a:extLst>
            </p:cNvPr>
            <p:cNvSpPr/>
            <p:nvPr/>
          </p:nvSpPr>
          <p:spPr>
            <a:xfrm>
              <a:off x="110836" y="2536410"/>
              <a:ext cx="2382982" cy="899517"/>
            </a:xfrm>
            <a:prstGeom prst="foldedCorner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400" kern="0">
                <a:solidFill>
                  <a:srgbClr val="D1F8F8"/>
                </a:solidFill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B3FD4C-E1BA-4B93-933B-83A32D944462}"/>
                </a:ext>
              </a:extLst>
            </p:cNvPr>
            <p:cNvSpPr txBox="1"/>
            <p:nvPr/>
          </p:nvSpPr>
          <p:spPr>
            <a:xfrm>
              <a:off x="0" y="2728533"/>
              <a:ext cx="26197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6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a. Địa hình</a:t>
              </a:r>
              <a:endParaRPr lang="vi-VN" sz="2600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8ED559F-11B3-4A3E-B310-433D4B27D7BB}"/>
              </a:ext>
            </a:extLst>
          </p:cNvPr>
          <p:cNvSpPr txBox="1">
            <a:spLocks/>
          </p:cNvSpPr>
          <p:nvPr/>
        </p:nvSpPr>
        <p:spPr>
          <a:xfrm>
            <a:off x="725160" y="25175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13EA44-3AF6-484E-8129-81344AB9766D}"/>
              </a:ext>
            </a:extLst>
          </p:cNvPr>
          <p:cNvSpPr txBox="1"/>
          <p:nvPr/>
        </p:nvSpPr>
        <p:spPr>
          <a:xfrm>
            <a:off x="6687651" y="6457582"/>
            <a:ext cx="50707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</a:t>
            </a:r>
            <a:r>
              <a:rPr lang="vi-VN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ượ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khoáng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</a:t>
            </a:r>
            <a:endParaRPr lang="vi-VN" sz="2300" b="1" dirty="0">
              <a:solidFill>
                <a:schemeClr val="bg1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924CAC-CA42-4AC3-9AA3-90EF5C349588}"/>
              </a:ext>
            </a:extLst>
          </p:cNvPr>
          <p:cNvSpPr txBox="1"/>
          <p:nvPr/>
        </p:nvSpPr>
        <p:spPr>
          <a:xfrm>
            <a:off x="697143" y="1257790"/>
            <a:ext cx="56787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Đặc điểm địa hình và kháng sản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424C6F-823D-4D94-B266-1696CA61E112}"/>
              </a:ext>
            </a:extLst>
          </p:cNvPr>
          <p:cNvGrpSpPr/>
          <p:nvPr/>
        </p:nvGrpSpPr>
        <p:grpSpPr>
          <a:xfrm>
            <a:off x="54076" y="2726729"/>
            <a:ext cx="1012951" cy="1022476"/>
            <a:chOff x="807979" y="2446469"/>
            <a:chExt cx="1940011" cy="250981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7A87D6D-E60B-452F-AFD2-50EC7F9D3016}"/>
                </a:ext>
              </a:extLst>
            </p:cNvPr>
            <p:cNvGrpSpPr/>
            <p:nvPr/>
          </p:nvGrpSpPr>
          <p:grpSpPr>
            <a:xfrm>
              <a:off x="988323" y="2446469"/>
              <a:ext cx="1704123" cy="2509812"/>
              <a:chOff x="6580878" y="4553760"/>
              <a:chExt cx="2540427" cy="3741512"/>
            </a:xfrm>
          </p:grpSpPr>
          <p:sp>
            <p:nvSpPr>
              <p:cNvPr id="26" name="Freeform 1">
                <a:extLst>
                  <a:ext uri="{FF2B5EF4-FFF2-40B4-BE49-F238E27FC236}">
                    <a16:creationId xmlns:a16="http://schemas.microsoft.com/office/drawing/2014/main" id="{7DF1EAED-9BAA-4BB9-8907-46AC9A3E1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0878" y="4553760"/>
                <a:ext cx="2540427" cy="3433320"/>
              </a:xfrm>
              <a:custGeom>
                <a:avLst/>
                <a:gdLst>
                  <a:gd name="T0" fmla="*/ 3889 w 3890"/>
                  <a:gd name="T1" fmla="*/ 1965 h 5258"/>
                  <a:gd name="T2" fmla="*/ 3889 w 3890"/>
                  <a:gd name="T3" fmla="*/ 1965 h 5258"/>
                  <a:gd name="T4" fmla="*/ 1944 w 3890"/>
                  <a:gd name="T5" fmla="*/ 0 h 5258"/>
                  <a:gd name="T6" fmla="*/ 1944 w 3890"/>
                  <a:gd name="T7" fmla="*/ 0 h 5258"/>
                  <a:gd name="T8" fmla="*/ 0 w 3890"/>
                  <a:gd name="T9" fmla="*/ 1965 h 5258"/>
                  <a:gd name="T10" fmla="*/ 0 w 3890"/>
                  <a:gd name="T11" fmla="*/ 1965 h 5258"/>
                  <a:gd name="T12" fmla="*/ 1283 w 3890"/>
                  <a:gd name="T13" fmla="*/ 3810 h 5258"/>
                  <a:gd name="T14" fmla="*/ 1944 w 3890"/>
                  <a:gd name="T15" fmla="*/ 5257 h 5258"/>
                  <a:gd name="T16" fmla="*/ 2606 w 3890"/>
                  <a:gd name="T17" fmla="*/ 3810 h 5258"/>
                  <a:gd name="T18" fmla="*/ 2606 w 3890"/>
                  <a:gd name="T19" fmla="*/ 3810 h 5258"/>
                  <a:gd name="T20" fmla="*/ 3889 w 3890"/>
                  <a:gd name="T21" fmla="*/ 1965 h 5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90" h="5258">
                    <a:moveTo>
                      <a:pt x="3889" y="1965"/>
                    </a:moveTo>
                    <a:lnTo>
                      <a:pt x="3889" y="1965"/>
                    </a:lnTo>
                    <a:cubicBezTo>
                      <a:pt x="3889" y="880"/>
                      <a:pt x="3019" y="0"/>
                      <a:pt x="1944" y="0"/>
                    </a:cubicBezTo>
                    <a:lnTo>
                      <a:pt x="1944" y="0"/>
                    </a:lnTo>
                    <a:cubicBezTo>
                      <a:pt x="871" y="0"/>
                      <a:pt x="0" y="880"/>
                      <a:pt x="0" y="1965"/>
                    </a:cubicBezTo>
                    <a:lnTo>
                      <a:pt x="0" y="1965"/>
                    </a:lnTo>
                    <a:cubicBezTo>
                      <a:pt x="0" y="2815"/>
                      <a:pt x="535" y="3537"/>
                      <a:pt x="1283" y="3810"/>
                    </a:cubicBezTo>
                    <a:lnTo>
                      <a:pt x="1944" y="5257"/>
                    </a:lnTo>
                    <a:lnTo>
                      <a:pt x="2606" y="3810"/>
                    </a:lnTo>
                    <a:lnTo>
                      <a:pt x="2606" y="3810"/>
                    </a:lnTo>
                    <a:cubicBezTo>
                      <a:pt x="3354" y="3537"/>
                      <a:pt x="3889" y="2815"/>
                      <a:pt x="3889" y="1965"/>
                    </a:cubicBezTo>
                  </a:path>
                </a:pathLst>
              </a:custGeom>
              <a:solidFill>
                <a:srgbClr val="FEA2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27" name="Freeform 2">
                <a:extLst>
                  <a:ext uri="{FF2B5EF4-FFF2-40B4-BE49-F238E27FC236}">
                    <a16:creationId xmlns:a16="http://schemas.microsoft.com/office/drawing/2014/main" id="{66B82B02-C439-4CAC-966B-A9A1910AB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229" y="4847552"/>
                <a:ext cx="1955724" cy="1975887"/>
              </a:xfrm>
              <a:custGeom>
                <a:avLst/>
                <a:gdLst>
                  <a:gd name="T0" fmla="*/ 2994 w 2995"/>
                  <a:gd name="T1" fmla="*/ 1512 h 3025"/>
                  <a:gd name="T2" fmla="*/ 2994 w 2995"/>
                  <a:gd name="T3" fmla="*/ 1512 h 3025"/>
                  <a:gd name="T4" fmla="*/ 1497 w 2995"/>
                  <a:gd name="T5" fmla="*/ 3024 h 3025"/>
                  <a:gd name="T6" fmla="*/ 1497 w 2995"/>
                  <a:gd name="T7" fmla="*/ 3024 h 3025"/>
                  <a:gd name="T8" fmla="*/ 0 w 2995"/>
                  <a:gd name="T9" fmla="*/ 1512 h 3025"/>
                  <a:gd name="T10" fmla="*/ 0 w 2995"/>
                  <a:gd name="T11" fmla="*/ 1512 h 3025"/>
                  <a:gd name="T12" fmla="*/ 1497 w 2995"/>
                  <a:gd name="T13" fmla="*/ 0 h 3025"/>
                  <a:gd name="T14" fmla="*/ 1497 w 2995"/>
                  <a:gd name="T15" fmla="*/ 0 h 3025"/>
                  <a:gd name="T16" fmla="*/ 2994 w 2995"/>
                  <a:gd name="T17" fmla="*/ 1512 h 3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5" h="3025">
                    <a:moveTo>
                      <a:pt x="2994" y="1512"/>
                    </a:moveTo>
                    <a:lnTo>
                      <a:pt x="2994" y="1512"/>
                    </a:lnTo>
                    <a:cubicBezTo>
                      <a:pt x="2994" y="2348"/>
                      <a:pt x="2324" y="3024"/>
                      <a:pt x="1497" y="3024"/>
                    </a:cubicBezTo>
                    <a:lnTo>
                      <a:pt x="1497" y="3024"/>
                    </a:lnTo>
                    <a:cubicBezTo>
                      <a:pt x="670" y="3024"/>
                      <a:pt x="0" y="2348"/>
                      <a:pt x="0" y="1512"/>
                    </a:cubicBezTo>
                    <a:lnTo>
                      <a:pt x="0" y="1512"/>
                    </a:lnTo>
                    <a:cubicBezTo>
                      <a:pt x="0" y="677"/>
                      <a:pt x="670" y="0"/>
                      <a:pt x="1497" y="0"/>
                    </a:cubicBezTo>
                    <a:lnTo>
                      <a:pt x="1497" y="0"/>
                    </a:lnTo>
                    <a:cubicBezTo>
                      <a:pt x="2324" y="0"/>
                      <a:pt x="2994" y="677"/>
                      <a:pt x="2994" y="1512"/>
                    </a:cubicBezTo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14B37FE5-CA49-49CE-AB3E-A94FE22A2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1459" y="7676008"/>
                <a:ext cx="619264" cy="619264"/>
              </a:xfrm>
              <a:custGeom>
                <a:avLst/>
                <a:gdLst>
                  <a:gd name="T0" fmla="*/ 947 w 948"/>
                  <a:gd name="T1" fmla="*/ 473 h 947"/>
                  <a:gd name="T2" fmla="*/ 947 w 948"/>
                  <a:gd name="T3" fmla="*/ 473 h 947"/>
                  <a:gd name="T4" fmla="*/ 473 w 948"/>
                  <a:gd name="T5" fmla="*/ 0 h 947"/>
                  <a:gd name="T6" fmla="*/ 473 w 948"/>
                  <a:gd name="T7" fmla="*/ 0 h 947"/>
                  <a:gd name="T8" fmla="*/ 0 w 948"/>
                  <a:gd name="T9" fmla="*/ 473 h 947"/>
                  <a:gd name="T10" fmla="*/ 0 w 948"/>
                  <a:gd name="T11" fmla="*/ 473 h 947"/>
                  <a:gd name="T12" fmla="*/ 473 w 948"/>
                  <a:gd name="T13" fmla="*/ 946 h 947"/>
                  <a:gd name="T14" fmla="*/ 473 w 948"/>
                  <a:gd name="T15" fmla="*/ 946 h 947"/>
                  <a:gd name="T16" fmla="*/ 947 w 948"/>
                  <a:gd name="T17" fmla="*/ 4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8" h="947">
                    <a:moveTo>
                      <a:pt x="947" y="473"/>
                    </a:moveTo>
                    <a:lnTo>
                      <a:pt x="947" y="473"/>
                    </a:lnTo>
                    <a:cubicBezTo>
                      <a:pt x="947" y="212"/>
                      <a:pt x="735" y="0"/>
                      <a:pt x="473" y="0"/>
                    </a:cubicBezTo>
                    <a:lnTo>
                      <a:pt x="473" y="0"/>
                    </a:lnTo>
                    <a:cubicBezTo>
                      <a:pt x="212" y="0"/>
                      <a:pt x="0" y="212"/>
                      <a:pt x="0" y="473"/>
                    </a:cubicBezTo>
                    <a:lnTo>
                      <a:pt x="0" y="473"/>
                    </a:lnTo>
                    <a:cubicBezTo>
                      <a:pt x="0" y="734"/>
                      <a:pt x="212" y="946"/>
                      <a:pt x="473" y="946"/>
                    </a:cubicBezTo>
                    <a:lnTo>
                      <a:pt x="473" y="946"/>
                    </a:lnTo>
                    <a:cubicBezTo>
                      <a:pt x="735" y="946"/>
                      <a:pt x="947" y="734"/>
                      <a:pt x="947" y="47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41" name="Picture 6" descr="Mountain and water Logo Business Template Vector - Download Free Vectors,  Clipart Graphics &amp; Vector Art">
              <a:extLst>
                <a:ext uri="{FF2B5EF4-FFF2-40B4-BE49-F238E27FC236}">
                  <a16:creationId xmlns:a16="http://schemas.microsoft.com/office/drawing/2014/main" id="{E0F2BA6E-AC6E-4F1B-816B-9C62AD2CB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79" y="2459315"/>
              <a:ext cx="1940011" cy="1550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696DB3-F70F-43AC-A1F1-A258FE2503EC}"/>
              </a:ext>
            </a:extLst>
          </p:cNvPr>
          <p:cNvGrpSpPr/>
          <p:nvPr/>
        </p:nvGrpSpPr>
        <p:grpSpPr>
          <a:xfrm>
            <a:off x="2307331" y="2647608"/>
            <a:ext cx="951936" cy="1056875"/>
            <a:chOff x="3967127" y="2411301"/>
            <a:chExt cx="1704123" cy="250981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71E2103-D837-433C-9AD4-99A9108A8B01}"/>
                </a:ext>
              </a:extLst>
            </p:cNvPr>
            <p:cNvGrpSpPr/>
            <p:nvPr/>
          </p:nvGrpSpPr>
          <p:grpSpPr>
            <a:xfrm>
              <a:off x="3967127" y="2411301"/>
              <a:ext cx="1704123" cy="2509812"/>
              <a:chOff x="9544710" y="4553760"/>
              <a:chExt cx="2540427" cy="3741512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097F42CA-F412-4696-9AF9-B8CCDF80F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4710" y="4553760"/>
                <a:ext cx="2540427" cy="3433320"/>
              </a:xfrm>
              <a:custGeom>
                <a:avLst/>
                <a:gdLst>
                  <a:gd name="T0" fmla="*/ 3889 w 3890"/>
                  <a:gd name="T1" fmla="*/ 1965 h 5258"/>
                  <a:gd name="T2" fmla="*/ 3889 w 3890"/>
                  <a:gd name="T3" fmla="*/ 1965 h 5258"/>
                  <a:gd name="T4" fmla="*/ 1945 w 3890"/>
                  <a:gd name="T5" fmla="*/ 0 h 5258"/>
                  <a:gd name="T6" fmla="*/ 1945 w 3890"/>
                  <a:gd name="T7" fmla="*/ 0 h 5258"/>
                  <a:gd name="T8" fmla="*/ 0 w 3890"/>
                  <a:gd name="T9" fmla="*/ 1965 h 5258"/>
                  <a:gd name="T10" fmla="*/ 0 w 3890"/>
                  <a:gd name="T11" fmla="*/ 1965 h 5258"/>
                  <a:gd name="T12" fmla="*/ 1284 w 3890"/>
                  <a:gd name="T13" fmla="*/ 3810 h 5258"/>
                  <a:gd name="T14" fmla="*/ 1945 w 3890"/>
                  <a:gd name="T15" fmla="*/ 5257 h 5258"/>
                  <a:gd name="T16" fmla="*/ 2607 w 3890"/>
                  <a:gd name="T17" fmla="*/ 3810 h 5258"/>
                  <a:gd name="T18" fmla="*/ 2607 w 3890"/>
                  <a:gd name="T19" fmla="*/ 3810 h 5258"/>
                  <a:gd name="T20" fmla="*/ 3889 w 3890"/>
                  <a:gd name="T21" fmla="*/ 1965 h 5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90" h="5258">
                    <a:moveTo>
                      <a:pt x="3889" y="1965"/>
                    </a:moveTo>
                    <a:lnTo>
                      <a:pt x="3889" y="1965"/>
                    </a:lnTo>
                    <a:cubicBezTo>
                      <a:pt x="3889" y="880"/>
                      <a:pt x="3019" y="0"/>
                      <a:pt x="1945" y="0"/>
                    </a:cubicBezTo>
                    <a:lnTo>
                      <a:pt x="1945" y="0"/>
                    </a:lnTo>
                    <a:cubicBezTo>
                      <a:pt x="871" y="0"/>
                      <a:pt x="0" y="880"/>
                      <a:pt x="0" y="1965"/>
                    </a:cubicBezTo>
                    <a:lnTo>
                      <a:pt x="0" y="1965"/>
                    </a:lnTo>
                    <a:cubicBezTo>
                      <a:pt x="0" y="2815"/>
                      <a:pt x="536" y="3537"/>
                      <a:pt x="1284" y="3810"/>
                    </a:cubicBezTo>
                    <a:lnTo>
                      <a:pt x="1945" y="5257"/>
                    </a:lnTo>
                    <a:lnTo>
                      <a:pt x="2607" y="3810"/>
                    </a:lnTo>
                    <a:lnTo>
                      <a:pt x="2607" y="3810"/>
                    </a:lnTo>
                    <a:cubicBezTo>
                      <a:pt x="3355" y="3537"/>
                      <a:pt x="3889" y="2815"/>
                      <a:pt x="3889" y="1965"/>
                    </a:cubicBezTo>
                  </a:path>
                </a:pathLst>
              </a:custGeom>
              <a:solidFill>
                <a:srgbClr val="61CAE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52046DAC-92EB-4285-B2F6-7239FADA1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7061" y="4847552"/>
                <a:ext cx="1955724" cy="1975887"/>
              </a:xfrm>
              <a:custGeom>
                <a:avLst/>
                <a:gdLst>
                  <a:gd name="T0" fmla="*/ 2994 w 2995"/>
                  <a:gd name="T1" fmla="*/ 1512 h 3025"/>
                  <a:gd name="T2" fmla="*/ 2994 w 2995"/>
                  <a:gd name="T3" fmla="*/ 1512 h 3025"/>
                  <a:gd name="T4" fmla="*/ 1497 w 2995"/>
                  <a:gd name="T5" fmla="*/ 3024 h 3025"/>
                  <a:gd name="T6" fmla="*/ 1497 w 2995"/>
                  <a:gd name="T7" fmla="*/ 3024 h 3025"/>
                  <a:gd name="T8" fmla="*/ 0 w 2995"/>
                  <a:gd name="T9" fmla="*/ 1512 h 3025"/>
                  <a:gd name="T10" fmla="*/ 0 w 2995"/>
                  <a:gd name="T11" fmla="*/ 1512 h 3025"/>
                  <a:gd name="T12" fmla="*/ 1497 w 2995"/>
                  <a:gd name="T13" fmla="*/ 0 h 3025"/>
                  <a:gd name="T14" fmla="*/ 1497 w 2995"/>
                  <a:gd name="T15" fmla="*/ 0 h 3025"/>
                  <a:gd name="T16" fmla="*/ 2994 w 2995"/>
                  <a:gd name="T17" fmla="*/ 1512 h 3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5" h="3025">
                    <a:moveTo>
                      <a:pt x="2994" y="1512"/>
                    </a:moveTo>
                    <a:lnTo>
                      <a:pt x="2994" y="1512"/>
                    </a:lnTo>
                    <a:cubicBezTo>
                      <a:pt x="2994" y="2348"/>
                      <a:pt x="2324" y="3024"/>
                      <a:pt x="1497" y="3024"/>
                    </a:cubicBezTo>
                    <a:lnTo>
                      <a:pt x="1497" y="3024"/>
                    </a:lnTo>
                    <a:cubicBezTo>
                      <a:pt x="670" y="3024"/>
                      <a:pt x="0" y="2348"/>
                      <a:pt x="0" y="1512"/>
                    </a:cubicBezTo>
                    <a:lnTo>
                      <a:pt x="0" y="1512"/>
                    </a:lnTo>
                    <a:cubicBezTo>
                      <a:pt x="0" y="677"/>
                      <a:pt x="670" y="0"/>
                      <a:pt x="1497" y="0"/>
                    </a:cubicBezTo>
                    <a:lnTo>
                      <a:pt x="1497" y="0"/>
                    </a:lnTo>
                    <a:cubicBezTo>
                      <a:pt x="2324" y="0"/>
                      <a:pt x="2994" y="677"/>
                      <a:pt x="2994" y="1512"/>
                    </a:cubicBezTo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2" name="Freeform 33">
                <a:extLst>
                  <a:ext uri="{FF2B5EF4-FFF2-40B4-BE49-F238E27FC236}">
                    <a16:creationId xmlns:a16="http://schemas.microsoft.com/office/drawing/2014/main" id="{ADDA8C37-7E2F-40AC-A98F-EB32AA15B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05291" y="7676008"/>
                <a:ext cx="619264" cy="619264"/>
              </a:xfrm>
              <a:custGeom>
                <a:avLst/>
                <a:gdLst>
                  <a:gd name="T0" fmla="*/ 946 w 947"/>
                  <a:gd name="T1" fmla="*/ 473 h 947"/>
                  <a:gd name="T2" fmla="*/ 946 w 947"/>
                  <a:gd name="T3" fmla="*/ 473 h 947"/>
                  <a:gd name="T4" fmla="*/ 473 w 947"/>
                  <a:gd name="T5" fmla="*/ 0 h 947"/>
                  <a:gd name="T6" fmla="*/ 473 w 947"/>
                  <a:gd name="T7" fmla="*/ 0 h 947"/>
                  <a:gd name="T8" fmla="*/ 0 w 947"/>
                  <a:gd name="T9" fmla="*/ 473 h 947"/>
                  <a:gd name="T10" fmla="*/ 0 w 947"/>
                  <a:gd name="T11" fmla="*/ 473 h 947"/>
                  <a:gd name="T12" fmla="*/ 473 w 947"/>
                  <a:gd name="T13" fmla="*/ 946 h 947"/>
                  <a:gd name="T14" fmla="*/ 473 w 947"/>
                  <a:gd name="T15" fmla="*/ 946 h 947"/>
                  <a:gd name="T16" fmla="*/ 946 w 947"/>
                  <a:gd name="T17" fmla="*/ 4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7" h="947">
                    <a:moveTo>
                      <a:pt x="946" y="473"/>
                    </a:moveTo>
                    <a:lnTo>
                      <a:pt x="946" y="473"/>
                    </a:lnTo>
                    <a:cubicBezTo>
                      <a:pt x="946" y="212"/>
                      <a:pt x="734" y="0"/>
                      <a:pt x="473" y="0"/>
                    </a:cubicBezTo>
                    <a:lnTo>
                      <a:pt x="473" y="0"/>
                    </a:lnTo>
                    <a:cubicBezTo>
                      <a:pt x="212" y="0"/>
                      <a:pt x="0" y="212"/>
                      <a:pt x="0" y="473"/>
                    </a:cubicBezTo>
                    <a:lnTo>
                      <a:pt x="0" y="473"/>
                    </a:lnTo>
                    <a:cubicBezTo>
                      <a:pt x="0" y="734"/>
                      <a:pt x="212" y="946"/>
                      <a:pt x="473" y="946"/>
                    </a:cubicBezTo>
                    <a:lnTo>
                      <a:pt x="473" y="946"/>
                    </a:lnTo>
                    <a:cubicBezTo>
                      <a:pt x="734" y="946"/>
                      <a:pt x="946" y="734"/>
                      <a:pt x="946" y="473"/>
                    </a:cubicBezTo>
                  </a:path>
                </a:pathLst>
              </a:custGeom>
              <a:solidFill>
                <a:srgbClr val="61CAE2">
                  <a:lumMod val="7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42" name="Picture 2" descr="Free Ganga River Icon of Colored Outline style - Available in SVG, PNG,  EPS, AI &amp;amp; Icon fonts">
              <a:extLst>
                <a:ext uri="{FF2B5EF4-FFF2-40B4-BE49-F238E27FC236}">
                  <a16:creationId xmlns:a16="http://schemas.microsoft.com/office/drawing/2014/main" id="{1D90E76B-7446-4630-9B74-879CB7C2B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654" y="2726894"/>
              <a:ext cx="1019909" cy="101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13483E5-BA68-405A-ACA5-7687EEA2822F}"/>
              </a:ext>
            </a:extLst>
          </p:cNvPr>
          <p:cNvSpPr txBox="1"/>
          <p:nvPr/>
        </p:nvSpPr>
        <p:spPr>
          <a:xfrm>
            <a:off x="15616" y="3780083"/>
            <a:ext cx="2068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ó nhiều hệ thống núi, sơn nguyên cao, đồ sộ và nhiều đồng bằng bậc nhất thế giới. Địa hình bị chia cắt phức tạp.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D5AE3-7EBA-4DB4-87C7-1621ABC345E7}"/>
              </a:ext>
            </a:extLst>
          </p:cNvPr>
          <p:cNvSpPr txBox="1"/>
          <p:nvPr/>
        </p:nvSpPr>
        <p:spPr>
          <a:xfrm>
            <a:off x="2282437" y="3720815"/>
            <a:ext cx="2068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dãy núi chạy theo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</a:t>
            </a:r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hướng chính: đông – tây hoặc gần đông – tây và bắc – nam hoặc gần bắc – nam.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7D1ABB-3010-4E45-B07D-953B32397126}"/>
              </a:ext>
            </a:extLst>
          </p:cNvPr>
          <p:cNvSpPr txBox="1"/>
          <p:nvPr/>
        </p:nvSpPr>
        <p:spPr>
          <a:xfrm>
            <a:off x="4387385" y="3132517"/>
            <a:ext cx="15932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núi và cao nguyên cao đồ sộ tập trung ở trung tâm châu lục.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13CAEF-8882-4844-9BDC-57A8E6AA814B}"/>
              </a:ext>
            </a:extLst>
          </p:cNvPr>
          <p:cNvSpPr txBox="1"/>
          <p:nvPr/>
        </p:nvSpPr>
        <p:spPr>
          <a:xfrm>
            <a:off x="4101834" y="5395075"/>
            <a:ext cx="1830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đồng bằng rộng: Ấn –Hằng, Tây Xi- bia, Hoa Bắc, Hoa Trung, Lưỡng Hà,…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9A782-2ABD-4B88-9B90-C0EB9FF747B7}"/>
              </a:ext>
            </a:extLst>
          </p:cNvPr>
          <p:cNvGrpSpPr/>
          <p:nvPr/>
        </p:nvGrpSpPr>
        <p:grpSpPr>
          <a:xfrm>
            <a:off x="4797458" y="4417688"/>
            <a:ext cx="996648" cy="1057453"/>
            <a:chOff x="9397199" y="2428885"/>
            <a:chExt cx="1704123" cy="250981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14F9F29-67C5-437A-903F-239941873A02}"/>
                </a:ext>
              </a:extLst>
            </p:cNvPr>
            <p:cNvGrpSpPr/>
            <p:nvPr/>
          </p:nvGrpSpPr>
          <p:grpSpPr>
            <a:xfrm>
              <a:off x="9397199" y="2428885"/>
              <a:ext cx="1704123" cy="2509812"/>
              <a:chOff x="15434927" y="4553760"/>
              <a:chExt cx="2540427" cy="3741512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74C2F128-419A-40B7-8865-8440470C6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4927" y="4553760"/>
                <a:ext cx="2540427" cy="3433320"/>
              </a:xfrm>
              <a:custGeom>
                <a:avLst/>
                <a:gdLst>
                  <a:gd name="T0" fmla="*/ 3890 w 3891"/>
                  <a:gd name="T1" fmla="*/ 1965 h 5258"/>
                  <a:gd name="T2" fmla="*/ 3890 w 3891"/>
                  <a:gd name="T3" fmla="*/ 1965 h 5258"/>
                  <a:gd name="T4" fmla="*/ 1945 w 3891"/>
                  <a:gd name="T5" fmla="*/ 0 h 5258"/>
                  <a:gd name="T6" fmla="*/ 1945 w 3891"/>
                  <a:gd name="T7" fmla="*/ 0 h 5258"/>
                  <a:gd name="T8" fmla="*/ 0 w 3891"/>
                  <a:gd name="T9" fmla="*/ 1965 h 5258"/>
                  <a:gd name="T10" fmla="*/ 0 w 3891"/>
                  <a:gd name="T11" fmla="*/ 1965 h 5258"/>
                  <a:gd name="T12" fmla="*/ 1284 w 3891"/>
                  <a:gd name="T13" fmla="*/ 3810 h 5258"/>
                  <a:gd name="T14" fmla="*/ 1945 w 3891"/>
                  <a:gd name="T15" fmla="*/ 5257 h 5258"/>
                  <a:gd name="T16" fmla="*/ 2607 w 3891"/>
                  <a:gd name="T17" fmla="*/ 3810 h 5258"/>
                  <a:gd name="T18" fmla="*/ 2607 w 3891"/>
                  <a:gd name="T19" fmla="*/ 3810 h 5258"/>
                  <a:gd name="T20" fmla="*/ 3890 w 3891"/>
                  <a:gd name="T21" fmla="*/ 1965 h 5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91" h="5258">
                    <a:moveTo>
                      <a:pt x="3890" y="1965"/>
                    </a:moveTo>
                    <a:lnTo>
                      <a:pt x="3890" y="1965"/>
                    </a:lnTo>
                    <a:cubicBezTo>
                      <a:pt x="3890" y="880"/>
                      <a:pt x="3019" y="0"/>
                      <a:pt x="1945" y="0"/>
                    </a:cubicBezTo>
                    <a:lnTo>
                      <a:pt x="1945" y="0"/>
                    </a:lnTo>
                    <a:cubicBezTo>
                      <a:pt x="871" y="0"/>
                      <a:pt x="0" y="880"/>
                      <a:pt x="0" y="1965"/>
                    </a:cubicBezTo>
                    <a:lnTo>
                      <a:pt x="0" y="1965"/>
                    </a:lnTo>
                    <a:cubicBezTo>
                      <a:pt x="0" y="2815"/>
                      <a:pt x="536" y="3537"/>
                      <a:pt x="1284" y="3810"/>
                    </a:cubicBezTo>
                    <a:lnTo>
                      <a:pt x="1945" y="5257"/>
                    </a:lnTo>
                    <a:lnTo>
                      <a:pt x="2607" y="3810"/>
                    </a:lnTo>
                    <a:lnTo>
                      <a:pt x="2607" y="3810"/>
                    </a:lnTo>
                    <a:cubicBezTo>
                      <a:pt x="3354" y="3537"/>
                      <a:pt x="3890" y="2815"/>
                      <a:pt x="3890" y="1965"/>
                    </a:cubicBezTo>
                  </a:path>
                </a:pathLst>
              </a:custGeom>
              <a:solidFill>
                <a:srgbClr val="64D79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8DE17AAC-FFA4-41A6-9A2B-13BB79E7F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27278" y="4847552"/>
                <a:ext cx="1955724" cy="1975887"/>
              </a:xfrm>
              <a:custGeom>
                <a:avLst/>
                <a:gdLst>
                  <a:gd name="T0" fmla="*/ 2994 w 2995"/>
                  <a:gd name="T1" fmla="*/ 1512 h 3025"/>
                  <a:gd name="T2" fmla="*/ 2994 w 2995"/>
                  <a:gd name="T3" fmla="*/ 1512 h 3025"/>
                  <a:gd name="T4" fmla="*/ 1497 w 2995"/>
                  <a:gd name="T5" fmla="*/ 3024 h 3025"/>
                  <a:gd name="T6" fmla="*/ 1497 w 2995"/>
                  <a:gd name="T7" fmla="*/ 3024 h 3025"/>
                  <a:gd name="T8" fmla="*/ 0 w 2995"/>
                  <a:gd name="T9" fmla="*/ 1512 h 3025"/>
                  <a:gd name="T10" fmla="*/ 0 w 2995"/>
                  <a:gd name="T11" fmla="*/ 1512 h 3025"/>
                  <a:gd name="T12" fmla="*/ 1497 w 2995"/>
                  <a:gd name="T13" fmla="*/ 0 h 3025"/>
                  <a:gd name="T14" fmla="*/ 1497 w 2995"/>
                  <a:gd name="T15" fmla="*/ 0 h 3025"/>
                  <a:gd name="T16" fmla="*/ 2994 w 2995"/>
                  <a:gd name="T17" fmla="*/ 1512 h 3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5" h="3025">
                    <a:moveTo>
                      <a:pt x="2994" y="1512"/>
                    </a:moveTo>
                    <a:lnTo>
                      <a:pt x="2994" y="1512"/>
                    </a:lnTo>
                    <a:cubicBezTo>
                      <a:pt x="2994" y="2348"/>
                      <a:pt x="2324" y="3024"/>
                      <a:pt x="1497" y="3024"/>
                    </a:cubicBezTo>
                    <a:lnTo>
                      <a:pt x="1497" y="3024"/>
                    </a:lnTo>
                    <a:cubicBezTo>
                      <a:pt x="671" y="3024"/>
                      <a:pt x="0" y="2348"/>
                      <a:pt x="0" y="1512"/>
                    </a:cubicBezTo>
                    <a:lnTo>
                      <a:pt x="0" y="1512"/>
                    </a:lnTo>
                    <a:cubicBezTo>
                      <a:pt x="0" y="677"/>
                      <a:pt x="671" y="0"/>
                      <a:pt x="1497" y="0"/>
                    </a:cubicBezTo>
                    <a:lnTo>
                      <a:pt x="1497" y="0"/>
                    </a:lnTo>
                    <a:cubicBezTo>
                      <a:pt x="2324" y="0"/>
                      <a:pt x="2994" y="677"/>
                      <a:pt x="2994" y="1512"/>
                    </a:cubicBezTo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07921386-BC6A-4B70-B60C-6BE043CDA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95508" y="7676008"/>
                <a:ext cx="619264" cy="619264"/>
              </a:xfrm>
              <a:custGeom>
                <a:avLst/>
                <a:gdLst>
                  <a:gd name="T0" fmla="*/ 947 w 948"/>
                  <a:gd name="T1" fmla="*/ 473 h 947"/>
                  <a:gd name="T2" fmla="*/ 947 w 948"/>
                  <a:gd name="T3" fmla="*/ 473 h 947"/>
                  <a:gd name="T4" fmla="*/ 473 w 948"/>
                  <a:gd name="T5" fmla="*/ 0 h 947"/>
                  <a:gd name="T6" fmla="*/ 473 w 948"/>
                  <a:gd name="T7" fmla="*/ 0 h 947"/>
                  <a:gd name="T8" fmla="*/ 0 w 948"/>
                  <a:gd name="T9" fmla="*/ 473 h 947"/>
                  <a:gd name="T10" fmla="*/ 0 w 948"/>
                  <a:gd name="T11" fmla="*/ 473 h 947"/>
                  <a:gd name="T12" fmla="*/ 473 w 948"/>
                  <a:gd name="T13" fmla="*/ 946 h 947"/>
                  <a:gd name="T14" fmla="*/ 473 w 948"/>
                  <a:gd name="T15" fmla="*/ 946 h 947"/>
                  <a:gd name="T16" fmla="*/ 947 w 948"/>
                  <a:gd name="T17" fmla="*/ 4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8" h="947">
                    <a:moveTo>
                      <a:pt x="947" y="473"/>
                    </a:moveTo>
                    <a:lnTo>
                      <a:pt x="947" y="473"/>
                    </a:lnTo>
                    <a:cubicBezTo>
                      <a:pt x="947" y="212"/>
                      <a:pt x="735" y="0"/>
                      <a:pt x="473" y="0"/>
                    </a:cubicBezTo>
                    <a:lnTo>
                      <a:pt x="473" y="0"/>
                    </a:lnTo>
                    <a:cubicBezTo>
                      <a:pt x="212" y="0"/>
                      <a:pt x="0" y="212"/>
                      <a:pt x="0" y="473"/>
                    </a:cubicBezTo>
                    <a:lnTo>
                      <a:pt x="0" y="473"/>
                    </a:lnTo>
                    <a:cubicBezTo>
                      <a:pt x="0" y="734"/>
                      <a:pt x="212" y="946"/>
                      <a:pt x="473" y="946"/>
                    </a:cubicBezTo>
                    <a:lnTo>
                      <a:pt x="473" y="946"/>
                    </a:lnTo>
                    <a:cubicBezTo>
                      <a:pt x="735" y="946"/>
                      <a:pt x="947" y="734"/>
                      <a:pt x="947" y="473"/>
                    </a:cubicBezTo>
                  </a:path>
                </a:pathLst>
              </a:custGeom>
              <a:solidFill>
                <a:srgbClr val="64D795">
                  <a:lumMod val="7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47" name="Picture 2" descr="División De Desagüe, La Cuenca De Drenaje, Terreno imagen png - imagen  transparente descarga gratuita">
              <a:extLst>
                <a:ext uri="{FF2B5EF4-FFF2-40B4-BE49-F238E27FC236}">
                  <a16:creationId xmlns:a16="http://schemas.microsoft.com/office/drawing/2014/main" id="{70AA5435-9A1B-4C18-97FC-09FC00808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21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355" y="3111420"/>
              <a:ext cx="1184222" cy="50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6F191F-9DFF-450B-B5C4-B5BCA8D6DFEF}"/>
              </a:ext>
            </a:extLst>
          </p:cNvPr>
          <p:cNvGrpSpPr/>
          <p:nvPr/>
        </p:nvGrpSpPr>
        <p:grpSpPr>
          <a:xfrm>
            <a:off x="4695123" y="2153109"/>
            <a:ext cx="889252" cy="1056875"/>
            <a:chOff x="6752500" y="2428885"/>
            <a:chExt cx="1704123" cy="250981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B79B33-6E6C-4904-8CAC-8C2FB1238E2A}"/>
                </a:ext>
              </a:extLst>
            </p:cNvPr>
            <p:cNvGrpSpPr/>
            <p:nvPr/>
          </p:nvGrpSpPr>
          <p:grpSpPr>
            <a:xfrm>
              <a:off x="6752500" y="2428885"/>
              <a:ext cx="1704123" cy="2509812"/>
              <a:chOff x="12511421" y="4553760"/>
              <a:chExt cx="2540427" cy="3741512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7F16D836-DCE1-4252-8F08-1FBFEDF07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1421" y="4553760"/>
                <a:ext cx="2540427" cy="3433320"/>
              </a:xfrm>
              <a:custGeom>
                <a:avLst/>
                <a:gdLst>
                  <a:gd name="T0" fmla="*/ 3889 w 3890"/>
                  <a:gd name="T1" fmla="*/ 1965 h 5258"/>
                  <a:gd name="T2" fmla="*/ 3889 w 3890"/>
                  <a:gd name="T3" fmla="*/ 1965 h 5258"/>
                  <a:gd name="T4" fmla="*/ 1945 w 3890"/>
                  <a:gd name="T5" fmla="*/ 0 h 5258"/>
                  <a:gd name="T6" fmla="*/ 1945 w 3890"/>
                  <a:gd name="T7" fmla="*/ 0 h 5258"/>
                  <a:gd name="T8" fmla="*/ 0 w 3890"/>
                  <a:gd name="T9" fmla="*/ 1965 h 5258"/>
                  <a:gd name="T10" fmla="*/ 0 w 3890"/>
                  <a:gd name="T11" fmla="*/ 1965 h 5258"/>
                  <a:gd name="T12" fmla="*/ 1283 w 3890"/>
                  <a:gd name="T13" fmla="*/ 3810 h 5258"/>
                  <a:gd name="T14" fmla="*/ 1945 w 3890"/>
                  <a:gd name="T15" fmla="*/ 5257 h 5258"/>
                  <a:gd name="T16" fmla="*/ 2606 w 3890"/>
                  <a:gd name="T17" fmla="*/ 3810 h 5258"/>
                  <a:gd name="T18" fmla="*/ 2606 w 3890"/>
                  <a:gd name="T19" fmla="*/ 3810 h 5258"/>
                  <a:gd name="T20" fmla="*/ 3889 w 3890"/>
                  <a:gd name="T21" fmla="*/ 1965 h 5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90" h="5258">
                    <a:moveTo>
                      <a:pt x="3889" y="1965"/>
                    </a:moveTo>
                    <a:lnTo>
                      <a:pt x="3889" y="1965"/>
                    </a:lnTo>
                    <a:cubicBezTo>
                      <a:pt x="3889" y="880"/>
                      <a:pt x="3019" y="0"/>
                      <a:pt x="1945" y="0"/>
                    </a:cubicBezTo>
                    <a:lnTo>
                      <a:pt x="1945" y="0"/>
                    </a:lnTo>
                    <a:cubicBezTo>
                      <a:pt x="871" y="0"/>
                      <a:pt x="0" y="880"/>
                      <a:pt x="0" y="1965"/>
                    </a:cubicBezTo>
                    <a:lnTo>
                      <a:pt x="0" y="1965"/>
                    </a:lnTo>
                    <a:cubicBezTo>
                      <a:pt x="0" y="2815"/>
                      <a:pt x="536" y="3537"/>
                      <a:pt x="1283" y="3810"/>
                    </a:cubicBezTo>
                    <a:lnTo>
                      <a:pt x="1945" y="5257"/>
                    </a:lnTo>
                    <a:lnTo>
                      <a:pt x="2606" y="3810"/>
                    </a:lnTo>
                    <a:lnTo>
                      <a:pt x="2606" y="3810"/>
                    </a:lnTo>
                    <a:cubicBezTo>
                      <a:pt x="3354" y="3537"/>
                      <a:pt x="3889" y="2815"/>
                      <a:pt x="3889" y="1965"/>
                    </a:cubicBezTo>
                  </a:path>
                </a:pathLst>
              </a:custGeom>
              <a:solidFill>
                <a:srgbClr val="FE705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 useBgFill="1"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6F2A3DF6-8ADD-4285-8184-83AB9A090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03772" y="4847552"/>
                <a:ext cx="1955724" cy="1975887"/>
              </a:xfrm>
              <a:custGeom>
                <a:avLst/>
                <a:gdLst>
                  <a:gd name="T0" fmla="*/ 2994 w 2995"/>
                  <a:gd name="T1" fmla="*/ 1512 h 3025"/>
                  <a:gd name="T2" fmla="*/ 2994 w 2995"/>
                  <a:gd name="T3" fmla="*/ 1512 h 3025"/>
                  <a:gd name="T4" fmla="*/ 1497 w 2995"/>
                  <a:gd name="T5" fmla="*/ 3024 h 3025"/>
                  <a:gd name="T6" fmla="*/ 1497 w 2995"/>
                  <a:gd name="T7" fmla="*/ 3024 h 3025"/>
                  <a:gd name="T8" fmla="*/ 0 w 2995"/>
                  <a:gd name="T9" fmla="*/ 1512 h 3025"/>
                  <a:gd name="T10" fmla="*/ 0 w 2995"/>
                  <a:gd name="T11" fmla="*/ 1512 h 3025"/>
                  <a:gd name="T12" fmla="*/ 1497 w 2995"/>
                  <a:gd name="T13" fmla="*/ 0 h 3025"/>
                  <a:gd name="T14" fmla="*/ 1497 w 2995"/>
                  <a:gd name="T15" fmla="*/ 0 h 3025"/>
                  <a:gd name="T16" fmla="*/ 2994 w 2995"/>
                  <a:gd name="T17" fmla="*/ 1512 h 3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5" h="3025">
                    <a:moveTo>
                      <a:pt x="2994" y="1512"/>
                    </a:moveTo>
                    <a:lnTo>
                      <a:pt x="2994" y="1512"/>
                    </a:lnTo>
                    <a:cubicBezTo>
                      <a:pt x="2994" y="2348"/>
                      <a:pt x="2324" y="3024"/>
                      <a:pt x="1497" y="3024"/>
                    </a:cubicBezTo>
                    <a:lnTo>
                      <a:pt x="1497" y="3024"/>
                    </a:lnTo>
                    <a:cubicBezTo>
                      <a:pt x="670" y="3024"/>
                      <a:pt x="0" y="2348"/>
                      <a:pt x="0" y="1512"/>
                    </a:cubicBezTo>
                    <a:lnTo>
                      <a:pt x="0" y="1512"/>
                    </a:lnTo>
                    <a:cubicBezTo>
                      <a:pt x="0" y="677"/>
                      <a:pt x="670" y="0"/>
                      <a:pt x="1497" y="0"/>
                    </a:cubicBezTo>
                    <a:lnTo>
                      <a:pt x="1497" y="0"/>
                    </a:lnTo>
                    <a:cubicBezTo>
                      <a:pt x="2324" y="0"/>
                      <a:pt x="2994" y="677"/>
                      <a:pt x="2994" y="1512"/>
                    </a:cubicBezTo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EF06B7AE-4E51-4612-A945-7159478CF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72002" y="7676008"/>
                <a:ext cx="619264" cy="619264"/>
              </a:xfrm>
              <a:custGeom>
                <a:avLst/>
                <a:gdLst>
                  <a:gd name="T0" fmla="*/ 948 w 949"/>
                  <a:gd name="T1" fmla="*/ 473 h 947"/>
                  <a:gd name="T2" fmla="*/ 948 w 949"/>
                  <a:gd name="T3" fmla="*/ 473 h 947"/>
                  <a:gd name="T4" fmla="*/ 474 w 949"/>
                  <a:gd name="T5" fmla="*/ 0 h 947"/>
                  <a:gd name="T6" fmla="*/ 474 w 949"/>
                  <a:gd name="T7" fmla="*/ 0 h 947"/>
                  <a:gd name="T8" fmla="*/ 0 w 949"/>
                  <a:gd name="T9" fmla="*/ 473 h 947"/>
                  <a:gd name="T10" fmla="*/ 0 w 949"/>
                  <a:gd name="T11" fmla="*/ 473 h 947"/>
                  <a:gd name="T12" fmla="*/ 474 w 949"/>
                  <a:gd name="T13" fmla="*/ 946 h 947"/>
                  <a:gd name="T14" fmla="*/ 474 w 949"/>
                  <a:gd name="T15" fmla="*/ 946 h 947"/>
                  <a:gd name="T16" fmla="*/ 948 w 949"/>
                  <a:gd name="T17" fmla="*/ 473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9" h="947">
                    <a:moveTo>
                      <a:pt x="948" y="473"/>
                    </a:moveTo>
                    <a:lnTo>
                      <a:pt x="948" y="473"/>
                    </a:lnTo>
                    <a:cubicBezTo>
                      <a:pt x="948" y="212"/>
                      <a:pt x="736" y="0"/>
                      <a:pt x="474" y="0"/>
                    </a:cubicBezTo>
                    <a:lnTo>
                      <a:pt x="474" y="0"/>
                    </a:lnTo>
                    <a:cubicBezTo>
                      <a:pt x="212" y="0"/>
                      <a:pt x="0" y="212"/>
                      <a:pt x="0" y="473"/>
                    </a:cubicBezTo>
                    <a:lnTo>
                      <a:pt x="0" y="473"/>
                    </a:lnTo>
                    <a:cubicBezTo>
                      <a:pt x="0" y="734"/>
                      <a:pt x="212" y="946"/>
                      <a:pt x="474" y="946"/>
                    </a:cubicBezTo>
                    <a:lnTo>
                      <a:pt x="474" y="946"/>
                    </a:lnTo>
                    <a:cubicBezTo>
                      <a:pt x="736" y="946"/>
                      <a:pt x="948" y="734"/>
                      <a:pt x="948" y="473"/>
                    </a:cubicBezTo>
                  </a:path>
                </a:pathLst>
              </a:custGeom>
              <a:solidFill>
                <a:srgbClr val="FE7050">
                  <a:lumMod val="7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172">
                  <a:defRPr/>
                </a:pPr>
                <a:endParaRPr lang="en-US" sz="3265" kern="0" dirty="0">
                  <a:solidFill>
                    <a:srgbClr val="AAAAAA"/>
                  </a:solidFill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48" name="Picture 2" descr="Download Cartoon Clip Art Transprent Png Free - Cartoon Mountain Clipart Png ,Mountains Transparent Background - free transparent png images - pngaaa.com">
              <a:extLst>
                <a:ext uri="{FF2B5EF4-FFF2-40B4-BE49-F238E27FC236}">
                  <a16:creationId xmlns:a16="http://schemas.microsoft.com/office/drawing/2014/main" id="{AB75F178-1137-4CE9-BD5D-C6888B743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47" b="89647" l="1111" r="97667">
                          <a14:foregroundMark x1="46333" y1="35765" x2="46333" y2="3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999" y="2883136"/>
              <a:ext cx="1338242" cy="63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3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Đỉnh Everest nằm trên dãy Himalaya ở biên giới Nepal và Tây Tạng">
            <a:extLst>
              <a:ext uri="{FF2B5EF4-FFF2-40B4-BE49-F238E27FC236}">
                <a16:creationId xmlns:a16="http://schemas.microsoft.com/office/drawing/2014/main" id="{65E2ABF3-6B88-4A51-BE56-E96BA3A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46" y="253127"/>
            <a:ext cx="5514658" cy="41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BD3C37-3D15-4706-BC07-497358C88BA5}"/>
              </a:ext>
            </a:extLst>
          </p:cNvPr>
          <p:cNvSpPr txBox="1"/>
          <p:nvPr/>
        </p:nvSpPr>
        <p:spPr>
          <a:xfrm>
            <a:off x="6579110" y="4498815"/>
            <a:ext cx="553329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Đỉnh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>
                <a:solidFill>
                  <a:srgbClr val="0A0000"/>
                </a:solidFill>
                <a:effectLst/>
                <a:latin typeface="#9Slide05 SVNKitten" pitchFamily="2" charset="0"/>
              </a:rPr>
              <a:t>Everest (8,848 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m) –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nóc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nhà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của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TG - 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nằm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trên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dãy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Himalaya ở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biên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giới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Nepal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và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Tây</a:t>
            </a:r>
            <a:r>
              <a:rPr lang="en-US" sz="2400" b="0" i="0" dirty="0">
                <a:solidFill>
                  <a:srgbClr val="0A0000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0A0000"/>
                </a:solidFill>
                <a:effectLst/>
                <a:latin typeface="#9Slide05 SVNKitten" pitchFamily="2" charset="0"/>
              </a:rPr>
              <a:t>Tạng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.</a:t>
            </a:r>
            <a:endParaRPr lang="en-US" sz="2400" dirty="0">
              <a:latin typeface="#9Slide05 SVNKitten" pitchFamily="2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EAA7B92-3A28-4550-87B5-6FA8E1D99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" y="0"/>
            <a:ext cx="6016405" cy="6862990"/>
          </a:xfrm>
          <a:prstGeom prst="rect">
            <a:avLst/>
          </a:prstGeom>
        </p:spPr>
      </p:pic>
      <p:sp>
        <p:nvSpPr>
          <p:cNvPr id="11" name="AutoShape 16">
            <a:extLst>
              <a:ext uri="{FF2B5EF4-FFF2-40B4-BE49-F238E27FC236}">
                <a16:creationId xmlns:a16="http://schemas.microsoft.com/office/drawing/2014/main" id="{CF369C7F-6D5B-4003-BB72-DFBDF0A99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566" y="1759634"/>
            <a:ext cx="1924342" cy="468923"/>
          </a:xfrm>
          <a:prstGeom prst="wedgeEllipseCallout">
            <a:avLst>
              <a:gd name="adj1" fmla="val -44561"/>
              <a:gd name="adj2" fmla="val 14569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latin typeface="#9Slide05 SVNKitten" pitchFamily="2" charset="0"/>
              </a:rPr>
              <a:t>D.An</a:t>
            </a:r>
            <a:r>
              <a:rPr lang="en-US" altLang="en-US" sz="2200" b="1" dirty="0">
                <a:latin typeface="#9Slide05 SVNKitten" pitchFamily="2" charset="0"/>
              </a:rPr>
              <a:t>-tai</a:t>
            </a:r>
          </a:p>
          <a:p>
            <a:pPr algn="ctr" eaLnBrk="1" hangingPunct="1"/>
            <a:endParaRPr lang="en-US" altLang="en-US" sz="2200" dirty="0">
              <a:latin typeface="#9Slide05 SVNKitten" pitchFamily="2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DC31F2F7-820F-4BE9-8B53-310B34434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05" y="4332850"/>
            <a:ext cx="2208629" cy="609600"/>
          </a:xfrm>
          <a:prstGeom prst="wedgeEllipseCallout">
            <a:avLst>
              <a:gd name="adj1" fmla="val 43923"/>
              <a:gd name="adj2" fmla="val -14029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latin typeface="#9Slide05 SVNKitten" pitchFamily="2" charset="0"/>
              </a:rPr>
              <a:t>D.Himalaya</a:t>
            </a:r>
            <a:endParaRPr lang="en-US" altLang="en-US" sz="2200" b="1" dirty="0">
              <a:latin typeface="#9Slide05 SVNKitten" pitchFamily="2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b="1" dirty="0">
              <a:latin typeface="#9Slide05 SVNKitten" pitchFamily="2" charset="0"/>
            </a:endParaRPr>
          </a:p>
          <a:p>
            <a:pPr algn="ctr" eaLnBrk="1" hangingPunct="1"/>
            <a:endParaRPr lang="en-US" altLang="en-US" sz="2200" dirty="0">
              <a:latin typeface="#9Slide05 SVNKitten" pitchFamily="2" charset="0"/>
            </a:endParaRPr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C0F2DC54-40A3-48EF-A7D4-22255999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966" y="1999957"/>
            <a:ext cx="1295400" cy="1261404"/>
          </a:xfrm>
          <a:prstGeom prst="wedgeEllipseCallout">
            <a:avLst>
              <a:gd name="adj1" fmla="val -94597"/>
              <a:gd name="adj2" fmla="val 35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latin typeface="#9Slide05 SVNKitten" pitchFamily="2" charset="0"/>
              </a:rPr>
              <a:t>D.Đại</a:t>
            </a:r>
            <a:r>
              <a:rPr lang="en-US" altLang="en-US" sz="2200" b="1" dirty="0">
                <a:latin typeface="#9Slide05 SVNKitten" pitchFamily="2" charset="0"/>
              </a:rPr>
              <a:t> </a:t>
            </a:r>
            <a:r>
              <a:rPr lang="en-US" altLang="en-US" sz="2200" b="1" dirty="0" err="1">
                <a:latin typeface="#9Slide05 SVNKitten" pitchFamily="2" charset="0"/>
              </a:rPr>
              <a:t>Hưng</a:t>
            </a:r>
            <a:r>
              <a:rPr lang="en-US" altLang="en-US" sz="2200" b="1" dirty="0">
                <a:latin typeface="#9Slide05 SVNKitten" pitchFamily="2" charset="0"/>
              </a:rPr>
              <a:t> An</a:t>
            </a:r>
          </a:p>
        </p:txBody>
      </p:sp>
      <p:sp>
        <p:nvSpPr>
          <p:cNvPr id="19" name="AutoShape 20">
            <a:extLst>
              <a:ext uri="{FF2B5EF4-FFF2-40B4-BE49-F238E27FC236}">
                <a16:creationId xmlns:a16="http://schemas.microsoft.com/office/drawing/2014/main" id="{10401C31-BD82-4524-AE6C-E4717C3A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7" y="2228557"/>
            <a:ext cx="2208629" cy="457200"/>
          </a:xfrm>
          <a:prstGeom prst="wedgeEllipseCallout">
            <a:avLst>
              <a:gd name="adj1" fmla="val 55804"/>
              <a:gd name="adj2" fmla="val 1244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latin typeface="#9Slide05 SVNKitten" pitchFamily="2" charset="0"/>
              </a:rPr>
              <a:t>D.Thiên</a:t>
            </a:r>
            <a:r>
              <a:rPr lang="en-US" altLang="en-US" sz="2200" b="1" dirty="0">
                <a:latin typeface="#9Slide05 SVNKitten" pitchFamily="2" charset="0"/>
              </a:rPr>
              <a:t> </a:t>
            </a:r>
            <a:r>
              <a:rPr lang="en-US" altLang="en-US" sz="2200" b="1" dirty="0" err="1">
                <a:latin typeface="#9Slide05 SVNKitten" pitchFamily="2" charset="0"/>
              </a:rPr>
              <a:t>Sơn</a:t>
            </a:r>
            <a:endParaRPr lang="en-US" altLang="en-US" sz="2200" b="1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24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81DD51-8545-4DC4-9E4F-2EDAD3C3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sp>
        <p:nvSpPr>
          <p:cNvPr id="3074" name="AutoShape 2" descr="PDF] Sách giáo khoa địa lý 8 (bản đầy đủ)">
            <a:extLst>
              <a:ext uri="{FF2B5EF4-FFF2-40B4-BE49-F238E27FC236}">
                <a16:creationId xmlns:a16="http://schemas.microsoft.com/office/drawing/2014/main" id="{CC707F19-9B62-4030-8230-F5628B19A4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2200" y="3276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TextBox 11">
            <a:extLst>
              <a:ext uri="{FF2B5EF4-FFF2-40B4-BE49-F238E27FC236}">
                <a16:creationId xmlns:a16="http://schemas.microsoft.com/office/drawing/2014/main" id="{9DC9FF9E-9E52-4106-A143-3020BC1D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3" y="321618"/>
            <a:ext cx="11596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HỌC: ĐỊA LÍ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55D5F-8DBC-43DE-935A-6E2AF2FF49E8}"/>
              </a:ext>
            </a:extLst>
          </p:cNvPr>
          <p:cNvSpPr txBox="1"/>
          <p:nvPr/>
        </p:nvSpPr>
        <p:spPr>
          <a:xfrm>
            <a:off x="636733" y="1012096"/>
            <a:ext cx="11076997" cy="537204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đầy đủ đồ dung học tập: SGK, tập bản đồ/ Atlat Việt Nam, vở ghi.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trọng tâm bài:        (nên sử dụng chức năng chụp màn hình để lưu lại nội dung bài học)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Bài tập về nhà: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cũ: Trả lời các câu hỏi bài đã học vào vở. </a:t>
            </a:r>
          </a:p>
          <a:p>
            <a:pPr indent="401638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mới:</a:t>
            </a:r>
          </a:p>
          <a:p>
            <a:pPr marL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Đọc bài 2 – 3 lần.</a:t>
            </a:r>
          </a:p>
          <a:p>
            <a:pPr marL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Trả lời các câu hỏi in nghiêng của bài mới vào vở.</a:t>
            </a:r>
          </a:p>
          <a:p>
            <a:pPr marL="914400" indent="-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 bài tập qua Azota. 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Điểm tích lũy: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Cộng điểm: </a:t>
            </a:r>
          </a:p>
          <a:p>
            <a:pPr indent="4572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Điểm trừ: </a:t>
            </a:r>
          </a:p>
        </p:txBody>
      </p:sp>
      <p:pic>
        <p:nvPicPr>
          <p:cNvPr id="7" name="Picture 4" descr="Tập Bản Đồ Địa Lí 8 | Davibooks.vn">
            <a:extLst>
              <a:ext uri="{FF2B5EF4-FFF2-40B4-BE49-F238E27FC236}">
                <a16:creationId xmlns:a16="http://schemas.microsoft.com/office/drawing/2014/main" id="{18CFE0EA-6320-4678-804E-AD8C2D5A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17" y="2050662"/>
            <a:ext cx="1725467" cy="24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437FC-8EC2-4790-8B72-A9B4EBE1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/>
          <a:stretch>
            <a:fillRect/>
          </a:stretch>
        </p:blipFill>
        <p:spPr bwMode="auto">
          <a:xfrm>
            <a:off x="8483961" y="2832344"/>
            <a:ext cx="1856871" cy="256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ách Giáo Khoa Địa Lí Lớp 8 Mới Nhất | Tải Sách Miễn Phí">
            <a:extLst>
              <a:ext uri="{FF2B5EF4-FFF2-40B4-BE49-F238E27FC236}">
                <a16:creationId xmlns:a16="http://schemas.microsoft.com/office/drawing/2014/main" id="{4901A953-A24D-46FF-81AF-2C67BF13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13637"/>
          <a:stretch>
            <a:fillRect/>
          </a:stretch>
        </p:blipFill>
        <p:spPr bwMode="auto">
          <a:xfrm>
            <a:off x="9637282" y="3776146"/>
            <a:ext cx="1725467" cy="237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CFFAB-FEF4-421F-96B9-5092819447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97" y="1466131"/>
            <a:ext cx="706178" cy="706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BCD46-4BFC-4273-A67A-5B5D90E8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11" y="4113651"/>
            <a:ext cx="2830768" cy="22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36017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ãy núi Himalaya hình thành như thế nào? - VnReview - Tin nóng">
            <a:extLst>
              <a:ext uri="{FF2B5EF4-FFF2-40B4-BE49-F238E27FC236}">
                <a16:creationId xmlns:a16="http://schemas.microsoft.com/office/drawing/2014/main" id="{236DBC8B-DA96-44D9-81E4-84E821523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" y="140142"/>
            <a:ext cx="7273159" cy="4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5E0E13-E56A-4BEF-9B2D-D38630E67AB4}"/>
              </a:ext>
            </a:extLst>
          </p:cNvPr>
          <p:cNvSpPr txBox="1"/>
          <p:nvPr/>
        </p:nvSpPr>
        <p:spPr>
          <a:xfrm>
            <a:off x="0" y="4272677"/>
            <a:ext cx="12192000" cy="255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67" b="1" dirty="0">
                <a:solidFill>
                  <a:srgbClr val="011559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Himalaya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hay còn gọi là Hy Mã Lạp Sơn là một dãy núi ở châu Á</a:t>
            </a:r>
            <a:r>
              <a:rPr lang="en-US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H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ệ thống núi Himalaya là dãy núi cao nhất hành tinh và là nơi của </a:t>
            </a:r>
            <a:r>
              <a:rPr lang="vi-VN" sz="2667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14 đỉnh núi cao nhất thế giới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 các đỉnh cao trên 8.000 m, bao gồm cả </a:t>
            </a:r>
            <a:r>
              <a:rPr lang="vi-VN" sz="2667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đỉnh Everest.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Dãy Himalaya </a:t>
            </a:r>
            <a:r>
              <a:rPr lang="vi-VN" sz="2667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trải khắp 7 quốc gia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 Bhutan, Trung Quốc, Ấn Độ, Nepal, Pakistan, Myanma và Afghanistan. Nó cũng là </a:t>
            </a:r>
            <a:r>
              <a:rPr lang="vi-VN" sz="2667" dirty="0">
                <a:solidFill>
                  <a:srgbClr val="C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nơi khởi nguồn của 3 hệ thống sông lớn</a:t>
            </a:r>
            <a:r>
              <a:rPr lang="vi-VN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trên thế giới, đó là lưu vực các sông như sông Ấn, sông Hằng-Brahmaputra và sông Dương Tử</a:t>
            </a:r>
            <a:r>
              <a:rPr lang="en-US" sz="2667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</a:t>
            </a:r>
          </a:p>
        </p:txBody>
      </p:sp>
      <p:pic>
        <p:nvPicPr>
          <p:cNvPr id="5" name="image151.gif" descr="Image result for himalaya">
            <a:extLst>
              <a:ext uri="{FF2B5EF4-FFF2-40B4-BE49-F238E27FC236}">
                <a16:creationId xmlns:a16="http://schemas.microsoft.com/office/drawing/2014/main" id="{8FC8E65E-CC2F-4043-B1AA-990F7D20B0DC}"/>
              </a:ext>
            </a:extLst>
          </p:cNvPr>
          <p:cNvPicPr/>
          <p:nvPr/>
        </p:nvPicPr>
        <p:blipFill rotWithShape="1">
          <a:blip r:embed="rId4"/>
          <a:srcRect t="1017" r="2053" b="2033"/>
          <a:stretch/>
        </p:blipFill>
        <p:spPr>
          <a:xfrm>
            <a:off x="7357247" y="154156"/>
            <a:ext cx="4778700" cy="4064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5194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BE0F6AE-C735-459E-955E-73C0B8A9C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4861"/>
          <a:stretch/>
        </p:blipFill>
        <p:spPr bwMode="auto">
          <a:xfrm>
            <a:off x="962223" y="321479"/>
            <a:ext cx="10164727" cy="57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09099F-F148-4E0A-B3AA-F2DC204820B1}"/>
              </a:ext>
            </a:extLst>
          </p:cNvPr>
          <p:cNvSpPr txBox="1"/>
          <p:nvPr/>
        </p:nvSpPr>
        <p:spPr>
          <a:xfrm>
            <a:off x="4631559" y="6185387"/>
            <a:ext cx="2557517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Dãy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Gát Tây</a:t>
            </a:r>
            <a:endParaRPr lang="en-US" sz="2933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6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hat Đông – Wikipedia tiếng Việt">
            <a:extLst>
              <a:ext uri="{FF2B5EF4-FFF2-40B4-BE49-F238E27FC236}">
                <a16:creationId xmlns:a16="http://schemas.microsoft.com/office/drawing/2014/main" id="{51825C50-674A-430C-8D64-BAD9225D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94" y="728717"/>
            <a:ext cx="7175063" cy="53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51;p36">
            <a:extLst>
              <a:ext uri="{FF2B5EF4-FFF2-40B4-BE49-F238E27FC236}">
                <a16:creationId xmlns:a16="http://schemas.microsoft.com/office/drawing/2014/main" id="{2BEAE443-F678-4047-9769-70790BCCAAF7}"/>
              </a:ext>
            </a:extLst>
          </p:cNvPr>
          <p:cNvSpPr/>
          <p:nvPr/>
        </p:nvSpPr>
        <p:spPr>
          <a:xfrm>
            <a:off x="8476383" y="2305239"/>
            <a:ext cx="2566487" cy="2235229"/>
          </a:xfrm>
          <a:custGeom>
            <a:avLst/>
            <a:gdLst/>
            <a:ahLst/>
            <a:cxnLst/>
            <a:rect l="l" t="t" r="r" b="b"/>
            <a:pathLst>
              <a:path w="22200" h="23483" extrusionOk="0">
                <a:moveTo>
                  <a:pt x="11622" y="682"/>
                </a:moveTo>
                <a:cubicBezTo>
                  <a:pt x="11622" y="745"/>
                  <a:pt x="11575" y="777"/>
                  <a:pt x="11527" y="777"/>
                </a:cubicBezTo>
                <a:lnTo>
                  <a:pt x="11622" y="682"/>
                </a:lnTo>
                <a:close/>
                <a:moveTo>
                  <a:pt x="10292" y="872"/>
                </a:moveTo>
                <a:lnTo>
                  <a:pt x="10292" y="919"/>
                </a:lnTo>
                <a:lnTo>
                  <a:pt x="10277" y="919"/>
                </a:lnTo>
                <a:lnTo>
                  <a:pt x="10277" y="872"/>
                </a:lnTo>
                <a:close/>
                <a:moveTo>
                  <a:pt x="11432" y="872"/>
                </a:moveTo>
                <a:lnTo>
                  <a:pt x="11432" y="919"/>
                </a:lnTo>
                <a:lnTo>
                  <a:pt x="11417" y="919"/>
                </a:lnTo>
                <a:lnTo>
                  <a:pt x="11417" y="872"/>
                </a:lnTo>
                <a:close/>
                <a:moveTo>
                  <a:pt x="11258" y="856"/>
                </a:moveTo>
                <a:cubicBezTo>
                  <a:pt x="11306" y="903"/>
                  <a:pt x="11337" y="951"/>
                  <a:pt x="11369" y="998"/>
                </a:cubicBezTo>
                <a:lnTo>
                  <a:pt x="11258" y="1014"/>
                </a:lnTo>
                <a:lnTo>
                  <a:pt x="11258" y="856"/>
                </a:lnTo>
                <a:close/>
                <a:moveTo>
                  <a:pt x="9327" y="793"/>
                </a:moveTo>
                <a:lnTo>
                  <a:pt x="9406" y="951"/>
                </a:lnTo>
                <a:lnTo>
                  <a:pt x="9232" y="1046"/>
                </a:lnTo>
                <a:cubicBezTo>
                  <a:pt x="9168" y="951"/>
                  <a:pt x="9279" y="888"/>
                  <a:pt x="9327" y="793"/>
                </a:cubicBezTo>
                <a:close/>
                <a:moveTo>
                  <a:pt x="9627" y="967"/>
                </a:moveTo>
                <a:lnTo>
                  <a:pt x="9469" y="1141"/>
                </a:lnTo>
                <a:lnTo>
                  <a:pt x="9453" y="1125"/>
                </a:lnTo>
                <a:cubicBezTo>
                  <a:pt x="9469" y="1062"/>
                  <a:pt x="9501" y="1014"/>
                  <a:pt x="9517" y="967"/>
                </a:cubicBezTo>
                <a:close/>
                <a:moveTo>
                  <a:pt x="12145" y="1062"/>
                </a:moveTo>
                <a:cubicBezTo>
                  <a:pt x="12156" y="1142"/>
                  <a:pt x="12160" y="1164"/>
                  <a:pt x="12136" y="1164"/>
                </a:cubicBezTo>
                <a:cubicBezTo>
                  <a:pt x="12127" y="1164"/>
                  <a:pt x="12115" y="1161"/>
                  <a:pt x="12097" y="1157"/>
                </a:cubicBezTo>
                <a:lnTo>
                  <a:pt x="12145" y="1062"/>
                </a:lnTo>
                <a:close/>
                <a:moveTo>
                  <a:pt x="9786" y="1157"/>
                </a:moveTo>
                <a:lnTo>
                  <a:pt x="9786" y="1268"/>
                </a:lnTo>
                <a:cubicBezTo>
                  <a:pt x="9772" y="1247"/>
                  <a:pt x="9761" y="1232"/>
                  <a:pt x="9749" y="1218"/>
                </a:cubicBezTo>
                <a:lnTo>
                  <a:pt x="9749" y="1218"/>
                </a:lnTo>
                <a:cubicBezTo>
                  <a:pt x="9743" y="1157"/>
                  <a:pt x="9758" y="1157"/>
                  <a:pt x="9786" y="1157"/>
                </a:cubicBezTo>
                <a:close/>
                <a:moveTo>
                  <a:pt x="9311" y="1109"/>
                </a:moveTo>
                <a:cubicBezTo>
                  <a:pt x="9279" y="1173"/>
                  <a:pt x="9247" y="1252"/>
                  <a:pt x="9232" y="1315"/>
                </a:cubicBezTo>
                <a:lnTo>
                  <a:pt x="9121" y="1252"/>
                </a:lnTo>
                <a:cubicBezTo>
                  <a:pt x="9184" y="1188"/>
                  <a:pt x="9247" y="1141"/>
                  <a:pt x="9311" y="1109"/>
                </a:cubicBezTo>
                <a:close/>
                <a:moveTo>
                  <a:pt x="9137" y="1315"/>
                </a:moveTo>
                <a:cubicBezTo>
                  <a:pt x="9152" y="1315"/>
                  <a:pt x="9152" y="1331"/>
                  <a:pt x="9168" y="1347"/>
                </a:cubicBezTo>
                <a:lnTo>
                  <a:pt x="9168" y="1394"/>
                </a:lnTo>
                <a:cubicBezTo>
                  <a:pt x="9111" y="1406"/>
                  <a:pt x="9070" y="1450"/>
                  <a:pt x="9011" y="1450"/>
                </a:cubicBezTo>
                <a:cubicBezTo>
                  <a:pt x="8988" y="1450"/>
                  <a:pt x="8962" y="1443"/>
                  <a:pt x="8931" y="1426"/>
                </a:cubicBezTo>
                <a:lnTo>
                  <a:pt x="9121" y="1315"/>
                </a:lnTo>
                <a:close/>
                <a:moveTo>
                  <a:pt x="9720" y="1280"/>
                </a:moveTo>
                <a:lnTo>
                  <a:pt x="9720" y="1280"/>
                </a:lnTo>
                <a:cubicBezTo>
                  <a:pt x="9717" y="1289"/>
                  <a:pt x="9712" y="1294"/>
                  <a:pt x="9707" y="1299"/>
                </a:cubicBezTo>
                <a:lnTo>
                  <a:pt x="9707" y="1410"/>
                </a:lnTo>
                <a:lnTo>
                  <a:pt x="9643" y="1473"/>
                </a:lnTo>
                <a:lnTo>
                  <a:pt x="9437" y="1473"/>
                </a:lnTo>
                <a:cubicBezTo>
                  <a:pt x="9437" y="1442"/>
                  <a:pt x="9437" y="1426"/>
                  <a:pt x="9437" y="1394"/>
                </a:cubicBezTo>
                <a:lnTo>
                  <a:pt x="9580" y="1394"/>
                </a:lnTo>
                <a:lnTo>
                  <a:pt x="9707" y="1283"/>
                </a:lnTo>
                <a:cubicBezTo>
                  <a:pt x="9711" y="1283"/>
                  <a:pt x="9716" y="1282"/>
                  <a:pt x="9720" y="1280"/>
                </a:cubicBezTo>
                <a:close/>
                <a:moveTo>
                  <a:pt x="8867" y="1473"/>
                </a:moveTo>
                <a:lnTo>
                  <a:pt x="8867" y="1537"/>
                </a:lnTo>
                <a:lnTo>
                  <a:pt x="8836" y="1537"/>
                </a:lnTo>
                <a:lnTo>
                  <a:pt x="8820" y="1473"/>
                </a:lnTo>
                <a:close/>
                <a:moveTo>
                  <a:pt x="12208" y="1505"/>
                </a:moveTo>
                <a:lnTo>
                  <a:pt x="12224" y="1600"/>
                </a:lnTo>
                <a:lnTo>
                  <a:pt x="12082" y="1600"/>
                </a:lnTo>
                <a:lnTo>
                  <a:pt x="12066" y="1521"/>
                </a:lnTo>
                <a:lnTo>
                  <a:pt x="12208" y="1505"/>
                </a:lnTo>
                <a:close/>
                <a:moveTo>
                  <a:pt x="8706" y="1554"/>
                </a:moveTo>
                <a:cubicBezTo>
                  <a:pt x="8722" y="1554"/>
                  <a:pt x="8739" y="1558"/>
                  <a:pt x="8757" y="1568"/>
                </a:cubicBezTo>
                <a:cubicBezTo>
                  <a:pt x="8738" y="1659"/>
                  <a:pt x="8720" y="1703"/>
                  <a:pt x="8678" y="1703"/>
                </a:cubicBezTo>
                <a:cubicBezTo>
                  <a:pt x="8647" y="1703"/>
                  <a:pt x="8602" y="1679"/>
                  <a:pt x="8535" y="1632"/>
                </a:cubicBezTo>
                <a:cubicBezTo>
                  <a:pt x="8597" y="1607"/>
                  <a:pt x="8649" y="1554"/>
                  <a:pt x="8706" y="1554"/>
                </a:cubicBezTo>
                <a:close/>
                <a:moveTo>
                  <a:pt x="8757" y="1758"/>
                </a:moveTo>
                <a:lnTo>
                  <a:pt x="8772" y="1774"/>
                </a:lnTo>
                <a:lnTo>
                  <a:pt x="8741" y="1795"/>
                </a:lnTo>
                <a:lnTo>
                  <a:pt x="8741" y="1790"/>
                </a:lnTo>
                <a:cubicBezTo>
                  <a:pt x="8725" y="1790"/>
                  <a:pt x="8757" y="1774"/>
                  <a:pt x="8757" y="1758"/>
                </a:cubicBezTo>
                <a:close/>
                <a:moveTo>
                  <a:pt x="8250" y="1806"/>
                </a:moveTo>
                <a:lnTo>
                  <a:pt x="8266" y="1822"/>
                </a:lnTo>
                <a:lnTo>
                  <a:pt x="8218" y="1853"/>
                </a:lnTo>
                <a:cubicBezTo>
                  <a:pt x="8218" y="1838"/>
                  <a:pt x="8234" y="1822"/>
                  <a:pt x="8250" y="1806"/>
                </a:cubicBezTo>
                <a:close/>
                <a:moveTo>
                  <a:pt x="8202" y="1838"/>
                </a:moveTo>
                <a:lnTo>
                  <a:pt x="8218" y="1853"/>
                </a:lnTo>
                <a:lnTo>
                  <a:pt x="8218" y="1853"/>
                </a:lnTo>
                <a:cubicBezTo>
                  <a:pt x="8218" y="1885"/>
                  <a:pt x="8218" y="1917"/>
                  <a:pt x="8218" y="1948"/>
                </a:cubicBezTo>
                <a:lnTo>
                  <a:pt x="8139" y="1948"/>
                </a:lnTo>
                <a:lnTo>
                  <a:pt x="8202" y="1838"/>
                </a:lnTo>
                <a:close/>
                <a:moveTo>
                  <a:pt x="8725" y="1806"/>
                </a:moveTo>
                <a:cubicBezTo>
                  <a:pt x="8725" y="1838"/>
                  <a:pt x="8709" y="1854"/>
                  <a:pt x="8693" y="1885"/>
                </a:cubicBezTo>
                <a:cubicBezTo>
                  <a:pt x="8677" y="1901"/>
                  <a:pt x="8677" y="1933"/>
                  <a:pt x="8677" y="1948"/>
                </a:cubicBezTo>
                <a:lnTo>
                  <a:pt x="8519" y="1933"/>
                </a:lnTo>
                <a:cubicBezTo>
                  <a:pt x="8563" y="1859"/>
                  <a:pt x="8649" y="1812"/>
                  <a:pt x="8725" y="1806"/>
                </a:cubicBezTo>
                <a:close/>
                <a:moveTo>
                  <a:pt x="12303" y="1964"/>
                </a:moveTo>
                <a:cubicBezTo>
                  <a:pt x="12303" y="1996"/>
                  <a:pt x="12335" y="2012"/>
                  <a:pt x="12303" y="2059"/>
                </a:cubicBezTo>
                <a:cubicBezTo>
                  <a:pt x="12276" y="2087"/>
                  <a:pt x="12237" y="2102"/>
                  <a:pt x="12237" y="2106"/>
                </a:cubicBezTo>
                <a:lnTo>
                  <a:pt x="12237" y="2106"/>
                </a:lnTo>
                <a:cubicBezTo>
                  <a:pt x="12177" y="2089"/>
                  <a:pt x="12177" y="2026"/>
                  <a:pt x="12177" y="1964"/>
                </a:cubicBezTo>
                <a:close/>
                <a:moveTo>
                  <a:pt x="8092" y="2075"/>
                </a:moveTo>
                <a:lnTo>
                  <a:pt x="8092" y="2091"/>
                </a:lnTo>
                <a:lnTo>
                  <a:pt x="8012" y="2107"/>
                </a:lnTo>
                <a:cubicBezTo>
                  <a:pt x="8012" y="2107"/>
                  <a:pt x="8012" y="2091"/>
                  <a:pt x="8012" y="2075"/>
                </a:cubicBezTo>
                <a:close/>
                <a:moveTo>
                  <a:pt x="12335" y="2061"/>
                </a:moveTo>
                <a:lnTo>
                  <a:pt x="12319" y="2107"/>
                </a:lnTo>
                <a:cubicBezTo>
                  <a:pt x="12311" y="2091"/>
                  <a:pt x="12307" y="2083"/>
                  <a:pt x="12297" y="2083"/>
                </a:cubicBezTo>
                <a:cubicBezTo>
                  <a:pt x="12288" y="2083"/>
                  <a:pt x="12272" y="2091"/>
                  <a:pt x="12240" y="2107"/>
                </a:cubicBezTo>
                <a:cubicBezTo>
                  <a:pt x="12295" y="2074"/>
                  <a:pt x="12319" y="2064"/>
                  <a:pt x="12335" y="2061"/>
                </a:cubicBezTo>
                <a:close/>
                <a:moveTo>
                  <a:pt x="8503" y="1758"/>
                </a:moveTo>
                <a:cubicBezTo>
                  <a:pt x="8551" y="1853"/>
                  <a:pt x="8424" y="1869"/>
                  <a:pt x="8424" y="1948"/>
                </a:cubicBezTo>
                <a:lnTo>
                  <a:pt x="8472" y="2012"/>
                </a:lnTo>
                <a:cubicBezTo>
                  <a:pt x="8334" y="2012"/>
                  <a:pt x="8300" y="2203"/>
                  <a:pt x="8155" y="2217"/>
                </a:cubicBezTo>
                <a:lnTo>
                  <a:pt x="8155" y="2217"/>
                </a:lnTo>
                <a:cubicBezTo>
                  <a:pt x="8219" y="2106"/>
                  <a:pt x="8282" y="1996"/>
                  <a:pt x="8377" y="1901"/>
                </a:cubicBezTo>
                <a:lnTo>
                  <a:pt x="8329" y="1869"/>
                </a:lnTo>
                <a:lnTo>
                  <a:pt x="8424" y="1822"/>
                </a:lnTo>
                <a:lnTo>
                  <a:pt x="8377" y="1758"/>
                </a:lnTo>
                <a:close/>
                <a:moveTo>
                  <a:pt x="8145" y="2227"/>
                </a:moveTo>
                <a:lnTo>
                  <a:pt x="8145" y="2227"/>
                </a:lnTo>
                <a:cubicBezTo>
                  <a:pt x="8149" y="2240"/>
                  <a:pt x="8139" y="2252"/>
                  <a:pt x="8139" y="2265"/>
                </a:cubicBezTo>
                <a:lnTo>
                  <a:pt x="8123" y="2249"/>
                </a:lnTo>
                <a:lnTo>
                  <a:pt x="8145" y="2227"/>
                </a:lnTo>
                <a:close/>
                <a:moveTo>
                  <a:pt x="7142" y="2249"/>
                </a:moveTo>
                <a:lnTo>
                  <a:pt x="7142" y="2297"/>
                </a:lnTo>
                <a:lnTo>
                  <a:pt x="7126" y="2297"/>
                </a:lnTo>
                <a:lnTo>
                  <a:pt x="7126" y="2249"/>
                </a:lnTo>
                <a:close/>
                <a:moveTo>
                  <a:pt x="8820" y="1806"/>
                </a:moveTo>
                <a:lnTo>
                  <a:pt x="8867" y="1948"/>
                </a:lnTo>
                <a:cubicBezTo>
                  <a:pt x="8883" y="1954"/>
                  <a:pt x="8898" y="1956"/>
                  <a:pt x="8911" y="1956"/>
                </a:cubicBezTo>
                <a:cubicBezTo>
                  <a:pt x="8999" y="1956"/>
                  <a:pt x="9021" y="1846"/>
                  <a:pt x="9109" y="1846"/>
                </a:cubicBezTo>
                <a:cubicBezTo>
                  <a:pt x="9122" y="1846"/>
                  <a:pt x="9136" y="1848"/>
                  <a:pt x="9152" y="1853"/>
                </a:cubicBezTo>
                <a:cubicBezTo>
                  <a:pt x="9121" y="1885"/>
                  <a:pt x="9089" y="1933"/>
                  <a:pt x="9057" y="1964"/>
                </a:cubicBezTo>
                <a:cubicBezTo>
                  <a:pt x="9042" y="2012"/>
                  <a:pt x="9042" y="2043"/>
                  <a:pt x="9026" y="2091"/>
                </a:cubicBezTo>
                <a:lnTo>
                  <a:pt x="8899" y="2170"/>
                </a:lnTo>
                <a:lnTo>
                  <a:pt x="9010" y="2313"/>
                </a:lnTo>
                <a:cubicBezTo>
                  <a:pt x="8983" y="2329"/>
                  <a:pt x="8959" y="2335"/>
                  <a:pt x="8935" y="2335"/>
                </a:cubicBezTo>
                <a:cubicBezTo>
                  <a:pt x="8872" y="2335"/>
                  <a:pt x="8820" y="2290"/>
                  <a:pt x="8768" y="2290"/>
                </a:cubicBezTo>
                <a:cubicBezTo>
                  <a:pt x="8749" y="2290"/>
                  <a:pt x="8729" y="2296"/>
                  <a:pt x="8709" y="2313"/>
                </a:cubicBezTo>
                <a:lnTo>
                  <a:pt x="8614" y="2154"/>
                </a:lnTo>
                <a:lnTo>
                  <a:pt x="8456" y="2154"/>
                </a:lnTo>
                <a:lnTo>
                  <a:pt x="8456" y="2107"/>
                </a:lnTo>
                <a:lnTo>
                  <a:pt x="8677" y="1980"/>
                </a:lnTo>
                <a:lnTo>
                  <a:pt x="8677" y="1980"/>
                </a:lnTo>
                <a:cubicBezTo>
                  <a:pt x="8692" y="2009"/>
                  <a:pt x="8667" y="2077"/>
                  <a:pt x="8734" y="2077"/>
                </a:cubicBezTo>
                <a:cubicBezTo>
                  <a:pt x="8741" y="2077"/>
                  <a:pt x="8748" y="2076"/>
                  <a:pt x="8757" y="2075"/>
                </a:cubicBezTo>
                <a:cubicBezTo>
                  <a:pt x="8758" y="2074"/>
                  <a:pt x="8760" y="2073"/>
                  <a:pt x="8761" y="2073"/>
                </a:cubicBezTo>
                <a:cubicBezTo>
                  <a:pt x="8778" y="2073"/>
                  <a:pt x="8807" y="2141"/>
                  <a:pt x="8836" y="2170"/>
                </a:cubicBezTo>
                <a:lnTo>
                  <a:pt x="8867" y="2138"/>
                </a:lnTo>
                <a:lnTo>
                  <a:pt x="8852" y="2043"/>
                </a:lnTo>
                <a:lnTo>
                  <a:pt x="8741" y="1964"/>
                </a:lnTo>
                <a:lnTo>
                  <a:pt x="8820" y="1806"/>
                </a:lnTo>
                <a:close/>
                <a:moveTo>
                  <a:pt x="8313" y="2265"/>
                </a:moveTo>
                <a:lnTo>
                  <a:pt x="8424" y="2344"/>
                </a:lnTo>
                <a:cubicBezTo>
                  <a:pt x="8427" y="2349"/>
                  <a:pt x="8429" y="2355"/>
                  <a:pt x="8432" y="2360"/>
                </a:cubicBezTo>
                <a:lnTo>
                  <a:pt x="8456" y="2360"/>
                </a:lnTo>
                <a:cubicBezTo>
                  <a:pt x="8448" y="2362"/>
                  <a:pt x="8441" y="2363"/>
                  <a:pt x="8434" y="2364"/>
                </a:cubicBezTo>
                <a:lnTo>
                  <a:pt x="8434" y="2364"/>
                </a:lnTo>
                <a:cubicBezTo>
                  <a:pt x="8433" y="2363"/>
                  <a:pt x="8433" y="2362"/>
                  <a:pt x="8432" y="2360"/>
                </a:cubicBezTo>
                <a:lnTo>
                  <a:pt x="8408" y="2360"/>
                </a:lnTo>
                <a:lnTo>
                  <a:pt x="8410" y="2370"/>
                </a:lnTo>
                <a:lnTo>
                  <a:pt x="8410" y="2370"/>
                </a:lnTo>
                <a:cubicBezTo>
                  <a:pt x="8418" y="2368"/>
                  <a:pt x="8426" y="2366"/>
                  <a:pt x="8434" y="2364"/>
                </a:cubicBezTo>
                <a:lnTo>
                  <a:pt x="8434" y="2364"/>
                </a:lnTo>
                <a:cubicBezTo>
                  <a:pt x="8446" y="2390"/>
                  <a:pt x="8456" y="2418"/>
                  <a:pt x="8456" y="2455"/>
                </a:cubicBezTo>
                <a:lnTo>
                  <a:pt x="8424" y="2455"/>
                </a:lnTo>
                <a:lnTo>
                  <a:pt x="8410" y="2370"/>
                </a:lnTo>
                <a:lnTo>
                  <a:pt x="8410" y="2370"/>
                </a:lnTo>
                <a:cubicBezTo>
                  <a:pt x="8351" y="2382"/>
                  <a:pt x="8301" y="2395"/>
                  <a:pt x="8250" y="2408"/>
                </a:cubicBezTo>
                <a:cubicBezTo>
                  <a:pt x="8202" y="2328"/>
                  <a:pt x="8266" y="2313"/>
                  <a:pt x="8313" y="2265"/>
                </a:cubicBezTo>
                <a:close/>
                <a:moveTo>
                  <a:pt x="12699" y="2360"/>
                </a:moveTo>
                <a:lnTo>
                  <a:pt x="12588" y="2455"/>
                </a:lnTo>
                <a:cubicBezTo>
                  <a:pt x="12573" y="2423"/>
                  <a:pt x="12573" y="2392"/>
                  <a:pt x="12573" y="2360"/>
                </a:cubicBezTo>
                <a:close/>
                <a:moveTo>
                  <a:pt x="7854" y="2344"/>
                </a:moveTo>
                <a:lnTo>
                  <a:pt x="7870" y="2360"/>
                </a:lnTo>
                <a:lnTo>
                  <a:pt x="7838" y="2392"/>
                </a:lnTo>
                <a:lnTo>
                  <a:pt x="7822" y="2392"/>
                </a:lnTo>
                <a:cubicBezTo>
                  <a:pt x="7810" y="2430"/>
                  <a:pt x="7786" y="2479"/>
                  <a:pt x="7727" y="2479"/>
                </a:cubicBezTo>
                <a:cubicBezTo>
                  <a:pt x="7713" y="2479"/>
                  <a:pt x="7698" y="2477"/>
                  <a:pt x="7680" y="2471"/>
                </a:cubicBezTo>
                <a:lnTo>
                  <a:pt x="7822" y="2376"/>
                </a:lnTo>
                <a:lnTo>
                  <a:pt x="7807" y="2376"/>
                </a:lnTo>
                <a:cubicBezTo>
                  <a:pt x="7822" y="2360"/>
                  <a:pt x="7838" y="2360"/>
                  <a:pt x="7854" y="2344"/>
                </a:cubicBezTo>
                <a:close/>
                <a:moveTo>
                  <a:pt x="7965" y="2487"/>
                </a:moveTo>
                <a:lnTo>
                  <a:pt x="7965" y="2518"/>
                </a:lnTo>
                <a:lnTo>
                  <a:pt x="7870" y="2518"/>
                </a:lnTo>
                <a:lnTo>
                  <a:pt x="7870" y="2487"/>
                </a:lnTo>
                <a:close/>
                <a:moveTo>
                  <a:pt x="17580" y="2436"/>
                </a:moveTo>
                <a:cubicBezTo>
                  <a:pt x="17597" y="2436"/>
                  <a:pt x="17614" y="2440"/>
                  <a:pt x="17630" y="2449"/>
                </a:cubicBezTo>
                <a:lnTo>
                  <a:pt x="17630" y="2449"/>
                </a:lnTo>
                <a:lnTo>
                  <a:pt x="17497" y="2582"/>
                </a:lnTo>
                <a:lnTo>
                  <a:pt x="17497" y="2756"/>
                </a:lnTo>
                <a:lnTo>
                  <a:pt x="17418" y="2756"/>
                </a:lnTo>
                <a:cubicBezTo>
                  <a:pt x="17433" y="2677"/>
                  <a:pt x="17449" y="2598"/>
                  <a:pt x="17465" y="2518"/>
                </a:cubicBezTo>
                <a:cubicBezTo>
                  <a:pt x="17476" y="2473"/>
                  <a:pt x="17528" y="2436"/>
                  <a:pt x="17580" y="2436"/>
                </a:cubicBezTo>
                <a:close/>
                <a:moveTo>
                  <a:pt x="8883" y="2550"/>
                </a:moveTo>
                <a:cubicBezTo>
                  <a:pt x="8867" y="2613"/>
                  <a:pt x="8852" y="2661"/>
                  <a:pt x="8820" y="2708"/>
                </a:cubicBezTo>
                <a:lnTo>
                  <a:pt x="8662" y="2772"/>
                </a:lnTo>
                <a:lnTo>
                  <a:pt x="8614" y="2708"/>
                </a:lnTo>
                <a:cubicBezTo>
                  <a:pt x="8646" y="2661"/>
                  <a:pt x="8677" y="2613"/>
                  <a:pt x="8725" y="2550"/>
                </a:cubicBezTo>
                <a:close/>
                <a:moveTo>
                  <a:pt x="7822" y="2645"/>
                </a:moveTo>
                <a:lnTo>
                  <a:pt x="7933" y="2756"/>
                </a:lnTo>
                <a:lnTo>
                  <a:pt x="7822" y="2835"/>
                </a:lnTo>
                <a:lnTo>
                  <a:pt x="7822" y="2645"/>
                </a:lnTo>
                <a:close/>
                <a:moveTo>
                  <a:pt x="8329" y="2724"/>
                </a:moveTo>
                <a:cubicBezTo>
                  <a:pt x="8345" y="2756"/>
                  <a:pt x="8361" y="2788"/>
                  <a:pt x="8408" y="2835"/>
                </a:cubicBezTo>
                <a:lnTo>
                  <a:pt x="8092" y="2835"/>
                </a:lnTo>
                <a:lnTo>
                  <a:pt x="8329" y="2724"/>
                </a:lnTo>
                <a:close/>
                <a:moveTo>
                  <a:pt x="18146" y="2851"/>
                </a:moveTo>
                <a:lnTo>
                  <a:pt x="18146" y="2867"/>
                </a:lnTo>
                <a:lnTo>
                  <a:pt x="18114" y="2867"/>
                </a:lnTo>
                <a:lnTo>
                  <a:pt x="18114" y="2851"/>
                </a:lnTo>
                <a:close/>
                <a:moveTo>
                  <a:pt x="16325" y="2851"/>
                </a:moveTo>
                <a:lnTo>
                  <a:pt x="16325" y="2898"/>
                </a:lnTo>
                <a:lnTo>
                  <a:pt x="16309" y="2898"/>
                </a:lnTo>
                <a:lnTo>
                  <a:pt x="16309" y="2851"/>
                </a:lnTo>
                <a:close/>
                <a:moveTo>
                  <a:pt x="18241" y="2946"/>
                </a:moveTo>
                <a:lnTo>
                  <a:pt x="18241" y="2978"/>
                </a:lnTo>
                <a:lnTo>
                  <a:pt x="18193" y="2978"/>
                </a:lnTo>
                <a:lnTo>
                  <a:pt x="18193" y="2946"/>
                </a:lnTo>
                <a:close/>
                <a:moveTo>
                  <a:pt x="7870" y="3025"/>
                </a:moveTo>
                <a:lnTo>
                  <a:pt x="7870" y="3073"/>
                </a:lnTo>
                <a:lnTo>
                  <a:pt x="7854" y="3073"/>
                </a:lnTo>
                <a:lnTo>
                  <a:pt x="7854" y="3025"/>
                </a:lnTo>
                <a:close/>
                <a:moveTo>
                  <a:pt x="8076" y="3025"/>
                </a:moveTo>
                <a:cubicBezTo>
                  <a:pt x="8092" y="3073"/>
                  <a:pt x="8107" y="3104"/>
                  <a:pt x="8107" y="3168"/>
                </a:cubicBezTo>
                <a:cubicBezTo>
                  <a:pt x="8076" y="3152"/>
                  <a:pt x="8044" y="3136"/>
                  <a:pt x="8012" y="3120"/>
                </a:cubicBezTo>
                <a:cubicBezTo>
                  <a:pt x="7997" y="3104"/>
                  <a:pt x="7981" y="3104"/>
                  <a:pt x="7949" y="3104"/>
                </a:cubicBezTo>
                <a:lnTo>
                  <a:pt x="8028" y="3025"/>
                </a:lnTo>
                <a:close/>
                <a:moveTo>
                  <a:pt x="17940" y="2835"/>
                </a:moveTo>
                <a:cubicBezTo>
                  <a:pt x="17988" y="2914"/>
                  <a:pt x="17908" y="3025"/>
                  <a:pt x="18019" y="3104"/>
                </a:cubicBezTo>
                <a:lnTo>
                  <a:pt x="17845" y="3168"/>
                </a:lnTo>
                <a:lnTo>
                  <a:pt x="17750" y="2978"/>
                </a:lnTo>
                <a:lnTo>
                  <a:pt x="17671" y="2962"/>
                </a:lnTo>
                <a:lnTo>
                  <a:pt x="17845" y="2835"/>
                </a:lnTo>
                <a:close/>
                <a:moveTo>
                  <a:pt x="5780" y="3120"/>
                </a:moveTo>
                <a:lnTo>
                  <a:pt x="5653" y="3183"/>
                </a:lnTo>
                <a:cubicBezTo>
                  <a:pt x="5637" y="3120"/>
                  <a:pt x="5669" y="3120"/>
                  <a:pt x="5780" y="3120"/>
                </a:cubicBezTo>
                <a:close/>
                <a:moveTo>
                  <a:pt x="7708" y="3078"/>
                </a:moveTo>
                <a:cubicBezTo>
                  <a:pt x="7733" y="3078"/>
                  <a:pt x="7743" y="3099"/>
                  <a:pt x="7712" y="3183"/>
                </a:cubicBezTo>
                <a:cubicBezTo>
                  <a:pt x="7696" y="3152"/>
                  <a:pt x="7680" y="3120"/>
                  <a:pt x="7664" y="3088"/>
                </a:cubicBezTo>
                <a:cubicBezTo>
                  <a:pt x="7680" y="3083"/>
                  <a:pt x="7696" y="3078"/>
                  <a:pt x="7708" y="3078"/>
                </a:cubicBezTo>
                <a:close/>
                <a:moveTo>
                  <a:pt x="7490" y="3183"/>
                </a:moveTo>
                <a:cubicBezTo>
                  <a:pt x="7501" y="3264"/>
                  <a:pt x="7505" y="3286"/>
                  <a:pt x="7475" y="3286"/>
                </a:cubicBezTo>
                <a:cubicBezTo>
                  <a:pt x="7464" y="3286"/>
                  <a:pt x="7448" y="3283"/>
                  <a:pt x="7427" y="3278"/>
                </a:cubicBezTo>
                <a:lnTo>
                  <a:pt x="7490" y="3183"/>
                </a:lnTo>
                <a:close/>
                <a:moveTo>
                  <a:pt x="17259" y="3263"/>
                </a:moveTo>
                <a:lnTo>
                  <a:pt x="17259" y="3310"/>
                </a:lnTo>
                <a:lnTo>
                  <a:pt x="17243" y="3310"/>
                </a:lnTo>
                <a:lnTo>
                  <a:pt x="17243" y="3263"/>
                </a:lnTo>
                <a:close/>
                <a:moveTo>
                  <a:pt x="7949" y="3278"/>
                </a:moveTo>
                <a:lnTo>
                  <a:pt x="7949" y="3373"/>
                </a:lnTo>
                <a:lnTo>
                  <a:pt x="7933" y="3373"/>
                </a:lnTo>
                <a:lnTo>
                  <a:pt x="7933" y="3278"/>
                </a:lnTo>
                <a:close/>
                <a:moveTo>
                  <a:pt x="15787" y="2867"/>
                </a:moveTo>
                <a:lnTo>
                  <a:pt x="15898" y="2978"/>
                </a:lnTo>
                <a:cubicBezTo>
                  <a:pt x="15937" y="2963"/>
                  <a:pt x="15978" y="2956"/>
                  <a:pt x="16017" y="2956"/>
                </a:cubicBezTo>
                <a:cubicBezTo>
                  <a:pt x="16106" y="2956"/>
                  <a:pt x="16191" y="2991"/>
                  <a:pt x="16246" y="3057"/>
                </a:cubicBezTo>
                <a:lnTo>
                  <a:pt x="16119" y="3088"/>
                </a:lnTo>
                <a:cubicBezTo>
                  <a:pt x="16103" y="3104"/>
                  <a:pt x="16103" y="3136"/>
                  <a:pt x="16088" y="3168"/>
                </a:cubicBezTo>
                <a:lnTo>
                  <a:pt x="15977" y="3073"/>
                </a:lnTo>
                <a:cubicBezTo>
                  <a:pt x="15882" y="3152"/>
                  <a:pt x="15803" y="3263"/>
                  <a:pt x="15755" y="3389"/>
                </a:cubicBezTo>
                <a:cubicBezTo>
                  <a:pt x="15739" y="3342"/>
                  <a:pt x="15739" y="3294"/>
                  <a:pt x="15739" y="3263"/>
                </a:cubicBezTo>
                <a:cubicBezTo>
                  <a:pt x="15723" y="3231"/>
                  <a:pt x="15708" y="3215"/>
                  <a:pt x="15692" y="3183"/>
                </a:cubicBezTo>
                <a:lnTo>
                  <a:pt x="15898" y="3057"/>
                </a:lnTo>
                <a:lnTo>
                  <a:pt x="15882" y="3057"/>
                </a:lnTo>
                <a:lnTo>
                  <a:pt x="15787" y="3025"/>
                </a:lnTo>
                <a:lnTo>
                  <a:pt x="15787" y="2867"/>
                </a:lnTo>
                <a:close/>
                <a:moveTo>
                  <a:pt x="17956" y="3326"/>
                </a:moveTo>
                <a:lnTo>
                  <a:pt x="17940" y="3405"/>
                </a:lnTo>
                <a:lnTo>
                  <a:pt x="17924" y="3405"/>
                </a:lnTo>
                <a:cubicBezTo>
                  <a:pt x="17924" y="3373"/>
                  <a:pt x="17908" y="3358"/>
                  <a:pt x="17908" y="3326"/>
                </a:cubicBezTo>
                <a:close/>
                <a:moveTo>
                  <a:pt x="12050" y="3500"/>
                </a:moveTo>
                <a:lnTo>
                  <a:pt x="12050" y="3548"/>
                </a:lnTo>
                <a:lnTo>
                  <a:pt x="12034" y="3548"/>
                </a:lnTo>
                <a:lnTo>
                  <a:pt x="12034" y="3500"/>
                </a:lnTo>
                <a:close/>
                <a:moveTo>
                  <a:pt x="5368" y="3278"/>
                </a:moveTo>
                <a:lnTo>
                  <a:pt x="5447" y="3310"/>
                </a:lnTo>
                <a:cubicBezTo>
                  <a:pt x="5368" y="3421"/>
                  <a:pt x="5289" y="3532"/>
                  <a:pt x="5178" y="3611"/>
                </a:cubicBezTo>
                <a:lnTo>
                  <a:pt x="5115" y="3579"/>
                </a:lnTo>
                <a:cubicBezTo>
                  <a:pt x="5178" y="3468"/>
                  <a:pt x="5273" y="3373"/>
                  <a:pt x="5368" y="3278"/>
                </a:cubicBezTo>
                <a:close/>
                <a:moveTo>
                  <a:pt x="7617" y="3310"/>
                </a:moveTo>
                <a:lnTo>
                  <a:pt x="7680" y="3437"/>
                </a:lnTo>
                <a:lnTo>
                  <a:pt x="7474" y="3627"/>
                </a:lnTo>
                <a:lnTo>
                  <a:pt x="7379" y="3627"/>
                </a:lnTo>
                <a:lnTo>
                  <a:pt x="7379" y="3437"/>
                </a:lnTo>
                <a:lnTo>
                  <a:pt x="7617" y="3310"/>
                </a:lnTo>
                <a:close/>
                <a:moveTo>
                  <a:pt x="11385" y="3532"/>
                </a:moveTo>
                <a:cubicBezTo>
                  <a:pt x="11401" y="3658"/>
                  <a:pt x="11385" y="3658"/>
                  <a:pt x="11211" y="3658"/>
                </a:cubicBezTo>
                <a:lnTo>
                  <a:pt x="11385" y="3532"/>
                </a:lnTo>
                <a:close/>
                <a:moveTo>
                  <a:pt x="7363" y="3595"/>
                </a:moveTo>
                <a:lnTo>
                  <a:pt x="7205" y="3706"/>
                </a:lnTo>
                <a:lnTo>
                  <a:pt x="7062" y="3595"/>
                </a:lnTo>
                <a:close/>
                <a:moveTo>
                  <a:pt x="6936" y="3643"/>
                </a:moveTo>
                <a:lnTo>
                  <a:pt x="7062" y="3706"/>
                </a:lnTo>
                <a:lnTo>
                  <a:pt x="7062" y="3753"/>
                </a:lnTo>
                <a:lnTo>
                  <a:pt x="6888" y="3753"/>
                </a:lnTo>
                <a:lnTo>
                  <a:pt x="6936" y="3643"/>
                </a:lnTo>
                <a:close/>
                <a:moveTo>
                  <a:pt x="6112" y="3722"/>
                </a:moveTo>
                <a:lnTo>
                  <a:pt x="6112" y="3722"/>
                </a:lnTo>
                <a:cubicBezTo>
                  <a:pt x="6128" y="3738"/>
                  <a:pt x="6144" y="3738"/>
                  <a:pt x="6160" y="3753"/>
                </a:cubicBezTo>
                <a:lnTo>
                  <a:pt x="6144" y="3769"/>
                </a:lnTo>
                <a:lnTo>
                  <a:pt x="6112" y="3722"/>
                </a:lnTo>
                <a:close/>
                <a:moveTo>
                  <a:pt x="15375" y="3722"/>
                </a:moveTo>
                <a:lnTo>
                  <a:pt x="15375" y="3738"/>
                </a:lnTo>
                <a:lnTo>
                  <a:pt x="15296" y="3769"/>
                </a:lnTo>
                <a:cubicBezTo>
                  <a:pt x="15296" y="3753"/>
                  <a:pt x="15296" y="3738"/>
                  <a:pt x="15296" y="3722"/>
                </a:cubicBezTo>
                <a:close/>
                <a:moveTo>
                  <a:pt x="7759" y="3627"/>
                </a:moveTo>
                <a:lnTo>
                  <a:pt x="7838" y="3706"/>
                </a:lnTo>
                <a:lnTo>
                  <a:pt x="7585" y="3833"/>
                </a:lnTo>
                <a:lnTo>
                  <a:pt x="7585" y="3817"/>
                </a:lnTo>
                <a:lnTo>
                  <a:pt x="7759" y="3627"/>
                </a:lnTo>
                <a:close/>
                <a:moveTo>
                  <a:pt x="5408" y="3630"/>
                </a:moveTo>
                <a:cubicBezTo>
                  <a:pt x="5431" y="3630"/>
                  <a:pt x="5455" y="3641"/>
                  <a:pt x="5479" y="3674"/>
                </a:cubicBezTo>
                <a:lnTo>
                  <a:pt x="5337" y="3848"/>
                </a:lnTo>
                <a:cubicBezTo>
                  <a:pt x="5289" y="3785"/>
                  <a:pt x="5257" y="3722"/>
                  <a:pt x="5226" y="3674"/>
                </a:cubicBezTo>
                <a:lnTo>
                  <a:pt x="5257" y="3643"/>
                </a:lnTo>
                <a:cubicBezTo>
                  <a:pt x="5270" y="3655"/>
                  <a:pt x="5283" y="3660"/>
                  <a:pt x="5297" y="3660"/>
                </a:cubicBezTo>
                <a:cubicBezTo>
                  <a:pt x="5331" y="3660"/>
                  <a:pt x="5369" y="3630"/>
                  <a:pt x="5408" y="3630"/>
                </a:cubicBezTo>
                <a:close/>
                <a:moveTo>
                  <a:pt x="4862" y="3769"/>
                </a:moveTo>
                <a:lnTo>
                  <a:pt x="4862" y="3848"/>
                </a:lnTo>
                <a:lnTo>
                  <a:pt x="4798" y="3864"/>
                </a:lnTo>
                <a:cubicBezTo>
                  <a:pt x="4798" y="3833"/>
                  <a:pt x="4782" y="3817"/>
                  <a:pt x="4782" y="3785"/>
                </a:cubicBezTo>
                <a:lnTo>
                  <a:pt x="4862" y="3769"/>
                </a:lnTo>
                <a:close/>
                <a:moveTo>
                  <a:pt x="7506" y="3833"/>
                </a:moveTo>
                <a:lnTo>
                  <a:pt x="7506" y="3848"/>
                </a:lnTo>
                <a:lnTo>
                  <a:pt x="7476" y="3878"/>
                </a:lnTo>
                <a:lnTo>
                  <a:pt x="7476" y="3878"/>
                </a:lnTo>
                <a:cubicBezTo>
                  <a:pt x="7481" y="3848"/>
                  <a:pt x="7493" y="3845"/>
                  <a:pt x="7506" y="3833"/>
                </a:cubicBezTo>
                <a:close/>
                <a:moveTo>
                  <a:pt x="7490" y="3880"/>
                </a:moveTo>
                <a:cubicBezTo>
                  <a:pt x="7490" y="3880"/>
                  <a:pt x="7490" y="3896"/>
                  <a:pt x="7490" y="3912"/>
                </a:cubicBezTo>
                <a:lnTo>
                  <a:pt x="7474" y="3912"/>
                </a:lnTo>
                <a:cubicBezTo>
                  <a:pt x="7474" y="3900"/>
                  <a:pt x="7475" y="3890"/>
                  <a:pt x="7476" y="3882"/>
                </a:cubicBezTo>
                <a:lnTo>
                  <a:pt x="7476" y="3882"/>
                </a:lnTo>
                <a:lnTo>
                  <a:pt x="7490" y="3880"/>
                </a:lnTo>
                <a:close/>
                <a:moveTo>
                  <a:pt x="7471" y="3883"/>
                </a:moveTo>
                <a:cubicBezTo>
                  <a:pt x="7454" y="3900"/>
                  <a:pt x="7425" y="3928"/>
                  <a:pt x="7395" y="3928"/>
                </a:cubicBezTo>
                <a:cubicBezTo>
                  <a:pt x="7395" y="3912"/>
                  <a:pt x="7395" y="3896"/>
                  <a:pt x="7395" y="3896"/>
                </a:cubicBezTo>
                <a:lnTo>
                  <a:pt x="7471" y="3883"/>
                </a:lnTo>
                <a:close/>
                <a:moveTo>
                  <a:pt x="18114" y="3912"/>
                </a:moveTo>
                <a:lnTo>
                  <a:pt x="18114" y="3928"/>
                </a:lnTo>
                <a:lnTo>
                  <a:pt x="18067" y="3928"/>
                </a:lnTo>
                <a:lnTo>
                  <a:pt x="18067" y="3912"/>
                </a:lnTo>
                <a:close/>
                <a:moveTo>
                  <a:pt x="15169" y="3674"/>
                </a:moveTo>
                <a:cubicBezTo>
                  <a:pt x="15201" y="3706"/>
                  <a:pt x="15217" y="3722"/>
                  <a:pt x="15248" y="3753"/>
                </a:cubicBezTo>
                <a:cubicBezTo>
                  <a:pt x="15233" y="3769"/>
                  <a:pt x="15217" y="3785"/>
                  <a:pt x="15201" y="3801"/>
                </a:cubicBezTo>
                <a:lnTo>
                  <a:pt x="15248" y="3848"/>
                </a:lnTo>
                <a:cubicBezTo>
                  <a:pt x="15185" y="3880"/>
                  <a:pt x="15169" y="3959"/>
                  <a:pt x="15043" y="3959"/>
                </a:cubicBezTo>
                <a:lnTo>
                  <a:pt x="15169" y="3674"/>
                </a:lnTo>
                <a:close/>
                <a:moveTo>
                  <a:pt x="6739" y="3822"/>
                </a:moveTo>
                <a:cubicBezTo>
                  <a:pt x="6760" y="3822"/>
                  <a:pt x="6788" y="3830"/>
                  <a:pt x="6825" y="3848"/>
                </a:cubicBezTo>
                <a:lnTo>
                  <a:pt x="6667" y="3975"/>
                </a:lnTo>
                <a:cubicBezTo>
                  <a:pt x="6651" y="3928"/>
                  <a:pt x="6651" y="3912"/>
                  <a:pt x="6651" y="3912"/>
                </a:cubicBezTo>
                <a:cubicBezTo>
                  <a:pt x="6673" y="3867"/>
                  <a:pt x="6688" y="3822"/>
                  <a:pt x="6739" y="3822"/>
                </a:cubicBezTo>
                <a:close/>
                <a:moveTo>
                  <a:pt x="17956" y="3959"/>
                </a:moveTo>
                <a:lnTo>
                  <a:pt x="17956" y="3991"/>
                </a:lnTo>
                <a:lnTo>
                  <a:pt x="17940" y="3991"/>
                </a:lnTo>
                <a:lnTo>
                  <a:pt x="17940" y="3959"/>
                </a:lnTo>
                <a:close/>
                <a:moveTo>
                  <a:pt x="6017" y="4054"/>
                </a:moveTo>
                <a:lnTo>
                  <a:pt x="6017" y="4070"/>
                </a:lnTo>
                <a:lnTo>
                  <a:pt x="5970" y="4070"/>
                </a:lnTo>
                <a:lnTo>
                  <a:pt x="5970" y="4054"/>
                </a:lnTo>
                <a:close/>
                <a:moveTo>
                  <a:pt x="7316" y="2503"/>
                </a:moveTo>
                <a:cubicBezTo>
                  <a:pt x="7316" y="2613"/>
                  <a:pt x="7332" y="2693"/>
                  <a:pt x="7332" y="2803"/>
                </a:cubicBezTo>
                <a:lnTo>
                  <a:pt x="7458" y="2740"/>
                </a:lnTo>
                <a:lnTo>
                  <a:pt x="7458" y="2629"/>
                </a:lnTo>
                <a:cubicBezTo>
                  <a:pt x="7514" y="2661"/>
                  <a:pt x="7565" y="2669"/>
                  <a:pt x="7615" y="2669"/>
                </a:cubicBezTo>
                <a:cubicBezTo>
                  <a:pt x="7664" y="2669"/>
                  <a:pt x="7712" y="2661"/>
                  <a:pt x="7759" y="2661"/>
                </a:cubicBezTo>
                <a:cubicBezTo>
                  <a:pt x="7775" y="2772"/>
                  <a:pt x="7648" y="2724"/>
                  <a:pt x="7648" y="2835"/>
                </a:cubicBezTo>
                <a:cubicBezTo>
                  <a:pt x="7664" y="2835"/>
                  <a:pt x="7680" y="2835"/>
                  <a:pt x="7696" y="2851"/>
                </a:cubicBezTo>
                <a:cubicBezTo>
                  <a:pt x="7743" y="2851"/>
                  <a:pt x="7775" y="2851"/>
                  <a:pt x="7807" y="2867"/>
                </a:cubicBezTo>
                <a:lnTo>
                  <a:pt x="7537" y="3057"/>
                </a:lnTo>
                <a:lnTo>
                  <a:pt x="7506" y="2993"/>
                </a:lnTo>
                <a:lnTo>
                  <a:pt x="7363" y="2930"/>
                </a:lnTo>
                <a:lnTo>
                  <a:pt x="7363" y="3168"/>
                </a:lnTo>
                <a:lnTo>
                  <a:pt x="7284" y="3168"/>
                </a:lnTo>
                <a:cubicBezTo>
                  <a:pt x="7284" y="3120"/>
                  <a:pt x="7268" y="3088"/>
                  <a:pt x="7268" y="3041"/>
                </a:cubicBezTo>
                <a:cubicBezTo>
                  <a:pt x="7110" y="3041"/>
                  <a:pt x="7110" y="3041"/>
                  <a:pt x="7062" y="3215"/>
                </a:cubicBezTo>
                <a:lnTo>
                  <a:pt x="7015" y="3215"/>
                </a:lnTo>
                <a:cubicBezTo>
                  <a:pt x="7015" y="3152"/>
                  <a:pt x="7110" y="3088"/>
                  <a:pt x="6999" y="3041"/>
                </a:cubicBezTo>
                <a:lnTo>
                  <a:pt x="6999" y="3104"/>
                </a:lnTo>
                <a:lnTo>
                  <a:pt x="6825" y="3183"/>
                </a:lnTo>
                <a:lnTo>
                  <a:pt x="6825" y="3342"/>
                </a:lnTo>
                <a:lnTo>
                  <a:pt x="6967" y="3437"/>
                </a:lnTo>
                <a:lnTo>
                  <a:pt x="7078" y="3389"/>
                </a:lnTo>
                <a:lnTo>
                  <a:pt x="7078" y="3532"/>
                </a:lnTo>
                <a:lnTo>
                  <a:pt x="6841" y="3611"/>
                </a:lnTo>
                <a:lnTo>
                  <a:pt x="6841" y="3611"/>
                </a:lnTo>
                <a:lnTo>
                  <a:pt x="6904" y="3532"/>
                </a:lnTo>
                <a:lnTo>
                  <a:pt x="6698" y="3358"/>
                </a:lnTo>
                <a:lnTo>
                  <a:pt x="6698" y="3373"/>
                </a:lnTo>
                <a:lnTo>
                  <a:pt x="6556" y="3294"/>
                </a:lnTo>
                <a:cubicBezTo>
                  <a:pt x="6587" y="3263"/>
                  <a:pt x="6603" y="3247"/>
                  <a:pt x="6635" y="3215"/>
                </a:cubicBezTo>
                <a:lnTo>
                  <a:pt x="6730" y="3215"/>
                </a:lnTo>
                <a:lnTo>
                  <a:pt x="6793" y="3088"/>
                </a:lnTo>
                <a:lnTo>
                  <a:pt x="6746" y="3088"/>
                </a:lnTo>
                <a:cubicBezTo>
                  <a:pt x="6682" y="3120"/>
                  <a:pt x="6619" y="3183"/>
                  <a:pt x="6556" y="3199"/>
                </a:cubicBezTo>
                <a:cubicBezTo>
                  <a:pt x="6477" y="3215"/>
                  <a:pt x="6413" y="3247"/>
                  <a:pt x="6366" y="3310"/>
                </a:cubicBezTo>
                <a:lnTo>
                  <a:pt x="6302" y="3310"/>
                </a:lnTo>
                <a:cubicBezTo>
                  <a:pt x="6302" y="3358"/>
                  <a:pt x="6326" y="3362"/>
                  <a:pt x="6354" y="3362"/>
                </a:cubicBezTo>
                <a:cubicBezTo>
                  <a:pt x="6359" y="3362"/>
                  <a:pt x="6365" y="3361"/>
                  <a:pt x="6371" y="3361"/>
                </a:cubicBezTo>
                <a:cubicBezTo>
                  <a:pt x="6394" y="3361"/>
                  <a:pt x="6416" y="3364"/>
                  <a:pt x="6429" y="3389"/>
                </a:cubicBezTo>
                <a:lnTo>
                  <a:pt x="6524" y="3468"/>
                </a:lnTo>
                <a:cubicBezTo>
                  <a:pt x="6508" y="3484"/>
                  <a:pt x="6492" y="3500"/>
                  <a:pt x="6477" y="3516"/>
                </a:cubicBezTo>
                <a:lnTo>
                  <a:pt x="6556" y="3595"/>
                </a:lnTo>
                <a:lnTo>
                  <a:pt x="6492" y="3722"/>
                </a:lnTo>
                <a:cubicBezTo>
                  <a:pt x="6477" y="3627"/>
                  <a:pt x="6397" y="3627"/>
                  <a:pt x="6318" y="3579"/>
                </a:cubicBezTo>
                <a:lnTo>
                  <a:pt x="6287" y="3658"/>
                </a:lnTo>
                <a:lnTo>
                  <a:pt x="6112" y="3627"/>
                </a:lnTo>
                <a:lnTo>
                  <a:pt x="6112" y="3722"/>
                </a:lnTo>
                <a:cubicBezTo>
                  <a:pt x="6097" y="3730"/>
                  <a:pt x="6081" y="3734"/>
                  <a:pt x="6063" y="3734"/>
                </a:cubicBezTo>
                <a:cubicBezTo>
                  <a:pt x="6045" y="3734"/>
                  <a:pt x="6025" y="3730"/>
                  <a:pt x="6002" y="3722"/>
                </a:cubicBezTo>
                <a:lnTo>
                  <a:pt x="6002" y="3722"/>
                </a:lnTo>
                <a:lnTo>
                  <a:pt x="6065" y="3848"/>
                </a:lnTo>
                <a:lnTo>
                  <a:pt x="6002" y="3912"/>
                </a:lnTo>
                <a:lnTo>
                  <a:pt x="5812" y="3912"/>
                </a:lnTo>
                <a:cubicBezTo>
                  <a:pt x="5764" y="3943"/>
                  <a:pt x="5701" y="3959"/>
                  <a:pt x="5653" y="3975"/>
                </a:cubicBezTo>
                <a:lnTo>
                  <a:pt x="5653" y="4023"/>
                </a:lnTo>
                <a:lnTo>
                  <a:pt x="5495" y="4086"/>
                </a:lnTo>
                <a:lnTo>
                  <a:pt x="5432" y="4038"/>
                </a:lnTo>
                <a:lnTo>
                  <a:pt x="5432" y="3833"/>
                </a:lnTo>
                <a:lnTo>
                  <a:pt x="5511" y="3769"/>
                </a:lnTo>
                <a:lnTo>
                  <a:pt x="5542" y="3848"/>
                </a:lnTo>
                <a:lnTo>
                  <a:pt x="5669" y="3848"/>
                </a:lnTo>
                <a:lnTo>
                  <a:pt x="5606" y="3706"/>
                </a:lnTo>
                <a:lnTo>
                  <a:pt x="6002" y="3437"/>
                </a:lnTo>
                <a:cubicBezTo>
                  <a:pt x="6017" y="3500"/>
                  <a:pt x="6017" y="3532"/>
                  <a:pt x="6033" y="3595"/>
                </a:cubicBezTo>
                <a:lnTo>
                  <a:pt x="6255" y="3484"/>
                </a:lnTo>
                <a:cubicBezTo>
                  <a:pt x="6239" y="3421"/>
                  <a:pt x="6223" y="3373"/>
                  <a:pt x="6207" y="3310"/>
                </a:cubicBezTo>
                <a:lnTo>
                  <a:pt x="6287" y="3310"/>
                </a:lnTo>
                <a:lnTo>
                  <a:pt x="6397" y="3136"/>
                </a:lnTo>
                <a:lnTo>
                  <a:pt x="6160" y="3199"/>
                </a:lnTo>
                <a:cubicBezTo>
                  <a:pt x="6144" y="3041"/>
                  <a:pt x="6318" y="3009"/>
                  <a:pt x="6397" y="2898"/>
                </a:cubicBezTo>
                <a:cubicBezTo>
                  <a:pt x="6362" y="2863"/>
                  <a:pt x="6332" y="2850"/>
                  <a:pt x="6307" y="2850"/>
                </a:cubicBezTo>
                <a:cubicBezTo>
                  <a:pt x="6241" y="2850"/>
                  <a:pt x="6201" y="2935"/>
                  <a:pt x="6144" y="2946"/>
                </a:cubicBezTo>
                <a:lnTo>
                  <a:pt x="6097" y="2898"/>
                </a:lnTo>
                <a:cubicBezTo>
                  <a:pt x="6128" y="2867"/>
                  <a:pt x="6176" y="2851"/>
                  <a:pt x="6192" y="2819"/>
                </a:cubicBezTo>
                <a:cubicBezTo>
                  <a:pt x="6223" y="2803"/>
                  <a:pt x="6239" y="2788"/>
                  <a:pt x="6271" y="2756"/>
                </a:cubicBezTo>
                <a:lnTo>
                  <a:pt x="6318" y="2803"/>
                </a:lnTo>
                <a:lnTo>
                  <a:pt x="6350" y="2724"/>
                </a:lnTo>
                <a:lnTo>
                  <a:pt x="6461" y="2724"/>
                </a:lnTo>
                <a:cubicBezTo>
                  <a:pt x="6461" y="2756"/>
                  <a:pt x="6477" y="2803"/>
                  <a:pt x="6492" y="2867"/>
                </a:cubicBezTo>
                <a:cubicBezTo>
                  <a:pt x="6524" y="2835"/>
                  <a:pt x="6572" y="2803"/>
                  <a:pt x="6619" y="2772"/>
                </a:cubicBezTo>
                <a:cubicBezTo>
                  <a:pt x="6651" y="2756"/>
                  <a:pt x="6698" y="2740"/>
                  <a:pt x="6730" y="2740"/>
                </a:cubicBezTo>
                <a:cubicBezTo>
                  <a:pt x="6746" y="2708"/>
                  <a:pt x="6762" y="2693"/>
                  <a:pt x="6762" y="2645"/>
                </a:cubicBezTo>
                <a:lnTo>
                  <a:pt x="6872" y="2708"/>
                </a:lnTo>
                <a:lnTo>
                  <a:pt x="6999" y="2645"/>
                </a:lnTo>
                <a:cubicBezTo>
                  <a:pt x="6999" y="2693"/>
                  <a:pt x="7015" y="2708"/>
                  <a:pt x="7031" y="2740"/>
                </a:cubicBezTo>
                <a:lnTo>
                  <a:pt x="7173" y="2740"/>
                </a:lnTo>
                <a:lnTo>
                  <a:pt x="7284" y="2629"/>
                </a:lnTo>
                <a:lnTo>
                  <a:pt x="7173" y="2598"/>
                </a:lnTo>
                <a:lnTo>
                  <a:pt x="7316" y="2503"/>
                </a:lnTo>
                <a:close/>
                <a:moveTo>
                  <a:pt x="6579" y="3969"/>
                </a:moveTo>
                <a:cubicBezTo>
                  <a:pt x="6625" y="3969"/>
                  <a:pt x="6661" y="4000"/>
                  <a:pt x="6682" y="4054"/>
                </a:cubicBezTo>
                <a:lnTo>
                  <a:pt x="6730" y="4086"/>
                </a:lnTo>
                <a:lnTo>
                  <a:pt x="6714" y="4102"/>
                </a:lnTo>
                <a:cubicBezTo>
                  <a:pt x="6698" y="4086"/>
                  <a:pt x="6682" y="4086"/>
                  <a:pt x="6682" y="4070"/>
                </a:cubicBezTo>
                <a:lnTo>
                  <a:pt x="6682" y="4054"/>
                </a:lnTo>
                <a:lnTo>
                  <a:pt x="6508" y="4054"/>
                </a:lnTo>
                <a:cubicBezTo>
                  <a:pt x="6508" y="4038"/>
                  <a:pt x="6508" y="4007"/>
                  <a:pt x="6508" y="3991"/>
                </a:cubicBezTo>
                <a:cubicBezTo>
                  <a:pt x="6534" y="3976"/>
                  <a:pt x="6557" y="3969"/>
                  <a:pt x="6579" y="3969"/>
                </a:cubicBezTo>
                <a:close/>
                <a:moveTo>
                  <a:pt x="4957" y="4070"/>
                </a:moveTo>
                <a:lnTo>
                  <a:pt x="4862" y="4118"/>
                </a:lnTo>
                <a:cubicBezTo>
                  <a:pt x="4846" y="4070"/>
                  <a:pt x="4846" y="4070"/>
                  <a:pt x="4957" y="4070"/>
                </a:cubicBezTo>
                <a:close/>
                <a:moveTo>
                  <a:pt x="4339" y="4197"/>
                </a:moveTo>
                <a:lnTo>
                  <a:pt x="4339" y="4213"/>
                </a:lnTo>
                <a:lnTo>
                  <a:pt x="4292" y="4213"/>
                </a:lnTo>
                <a:lnTo>
                  <a:pt x="4292" y="4197"/>
                </a:lnTo>
                <a:close/>
                <a:moveTo>
                  <a:pt x="4687" y="4165"/>
                </a:moveTo>
                <a:cubicBezTo>
                  <a:pt x="4703" y="4213"/>
                  <a:pt x="4703" y="4228"/>
                  <a:pt x="4703" y="4260"/>
                </a:cubicBezTo>
                <a:lnTo>
                  <a:pt x="4577" y="4260"/>
                </a:lnTo>
                <a:lnTo>
                  <a:pt x="4687" y="4165"/>
                </a:lnTo>
                <a:close/>
                <a:moveTo>
                  <a:pt x="18542" y="4228"/>
                </a:moveTo>
                <a:lnTo>
                  <a:pt x="18542" y="4260"/>
                </a:lnTo>
                <a:lnTo>
                  <a:pt x="18478" y="4260"/>
                </a:lnTo>
                <a:lnTo>
                  <a:pt x="18478" y="4244"/>
                </a:lnTo>
                <a:lnTo>
                  <a:pt x="18542" y="4228"/>
                </a:lnTo>
                <a:close/>
                <a:moveTo>
                  <a:pt x="18257" y="4038"/>
                </a:moveTo>
                <a:cubicBezTo>
                  <a:pt x="18352" y="4054"/>
                  <a:pt x="18368" y="4118"/>
                  <a:pt x="18352" y="4228"/>
                </a:cubicBezTo>
                <a:lnTo>
                  <a:pt x="18288" y="4181"/>
                </a:lnTo>
                <a:cubicBezTo>
                  <a:pt x="18273" y="4213"/>
                  <a:pt x="18273" y="4244"/>
                  <a:pt x="18257" y="4276"/>
                </a:cubicBezTo>
                <a:lnTo>
                  <a:pt x="18114" y="4260"/>
                </a:lnTo>
                <a:lnTo>
                  <a:pt x="18257" y="4038"/>
                </a:lnTo>
                <a:close/>
                <a:moveTo>
                  <a:pt x="7157" y="4197"/>
                </a:moveTo>
                <a:cubicBezTo>
                  <a:pt x="7136" y="4251"/>
                  <a:pt x="7092" y="4282"/>
                  <a:pt x="7047" y="4282"/>
                </a:cubicBezTo>
                <a:cubicBezTo>
                  <a:pt x="7025" y="4282"/>
                  <a:pt x="7004" y="4275"/>
                  <a:pt x="6983" y="4260"/>
                </a:cubicBezTo>
                <a:lnTo>
                  <a:pt x="6983" y="4197"/>
                </a:lnTo>
                <a:close/>
                <a:moveTo>
                  <a:pt x="5416" y="4118"/>
                </a:moveTo>
                <a:lnTo>
                  <a:pt x="5558" y="4260"/>
                </a:lnTo>
                <a:lnTo>
                  <a:pt x="5400" y="4292"/>
                </a:lnTo>
                <a:cubicBezTo>
                  <a:pt x="5384" y="4308"/>
                  <a:pt x="5368" y="4339"/>
                  <a:pt x="5368" y="4371"/>
                </a:cubicBezTo>
                <a:lnTo>
                  <a:pt x="5242" y="4292"/>
                </a:lnTo>
                <a:cubicBezTo>
                  <a:pt x="5242" y="4276"/>
                  <a:pt x="5257" y="4260"/>
                  <a:pt x="5257" y="4228"/>
                </a:cubicBezTo>
                <a:lnTo>
                  <a:pt x="5305" y="4276"/>
                </a:lnTo>
                <a:cubicBezTo>
                  <a:pt x="5337" y="4228"/>
                  <a:pt x="5368" y="4181"/>
                  <a:pt x="5416" y="4118"/>
                </a:cubicBezTo>
                <a:close/>
                <a:moveTo>
                  <a:pt x="4102" y="4339"/>
                </a:moveTo>
                <a:lnTo>
                  <a:pt x="4102" y="4434"/>
                </a:lnTo>
                <a:lnTo>
                  <a:pt x="4024" y="4434"/>
                </a:lnTo>
                <a:cubicBezTo>
                  <a:pt x="4030" y="4395"/>
                  <a:pt x="4059" y="4367"/>
                  <a:pt x="4102" y="4339"/>
                </a:cubicBezTo>
                <a:close/>
                <a:moveTo>
                  <a:pt x="5242" y="4371"/>
                </a:moveTo>
                <a:lnTo>
                  <a:pt x="5242" y="4450"/>
                </a:lnTo>
                <a:lnTo>
                  <a:pt x="5020" y="4450"/>
                </a:lnTo>
                <a:cubicBezTo>
                  <a:pt x="5049" y="4382"/>
                  <a:pt x="5096" y="4374"/>
                  <a:pt x="5146" y="4374"/>
                </a:cubicBezTo>
                <a:cubicBezTo>
                  <a:pt x="5163" y="4374"/>
                  <a:pt x="5180" y="4375"/>
                  <a:pt x="5196" y="4375"/>
                </a:cubicBezTo>
                <a:cubicBezTo>
                  <a:pt x="5212" y="4375"/>
                  <a:pt x="5227" y="4374"/>
                  <a:pt x="5242" y="4371"/>
                </a:cubicBezTo>
                <a:close/>
                <a:moveTo>
                  <a:pt x="14298" y="4466"/>
                </a:moveTo>
                <a:lnTo>
                  <a:pt x="14298" y="4482"/>
                </a:lnTo>
                <a:lnTo>
                  <a:pt x="14251" y="4482"/>
                </a:lnTo>
                <a:lnTo>
                  <a:pt x="14251" y="4466"/>
                </a:lnTo>
                <a:close/>
                <a:moveTo>
                  <a:pt x="14789" y="4434"/>
                </a:moveTo>
                <a:lnTo>
                  <a:pt x="14805" y="4450"/>
                </a:lnTo>
                <a:lnTo>
                  <a:pt x="14758" y="4482"/>
                </a:lnTo>
                <a:cubicBezTo>
                  <a:pt x="14758" y="4466"/>
                  <a:pt x="14773" y="4450"/>
                  <a:pt x="14789" y="4434"/>
                </a:cubicBezTo>
                <a:close/>
                <a:moveTo>
                  <a:pt x="4009" y="4464"/>
                </a:moveTo>
                <a:lnTo>
                  <a:pt x="4009" y="4464"/>
                </a:lnTo>
                <a:cubicBezTo>
                  <a:pt x="4011" y="4478"/>
                  <a:pt x="4001" y="4488"/>
                  <a:pt x="3991" y="4498"/>
                </a:cubicBezTo>
                <a:lnTo>
                  <a:pt x="3991" y="4482"/>
                </a:lnTo>
                <a:lnTo>
                  <a:pt x="4009" y="4464"/>
                </a:lnTo>
                <a:close/>
                <a:moveTo>
                  <a:pt x="6587" y="4244"/>
                </a:moveTo>
                <a:lnTo>
                  <a:pt x="6762" y="4403"/>
                </a:lnTo>
                <a:lnTo>
                  <a:pt x="6698" y="4498"/>
                </a:lnTo>
                <a:lnTo>
                  <a:pt x="6572" y="4355"/>
                </a:lnTo>
                <a:cubicBezTo>
                  <a:pt x="6572" y="4355"/>
                  <a:pt x="6587" y="4308"/>
                  <a:pt x="6587" y="4244"/>
                </a:cubicBezTo>
                <a:close/>
                <a:moveTo>
                  <a:pt x="6128" y="4244"/>
                </a:moveTo>
                <a:cubicBezTo>
                  <a:pt x="6160" y="4292"/>
                  <a:pt x="6176" y="4339"/>
                  <a:pt x="6223" y="4403"/>
                </a:cubicBezTo>
                <a:lnTo>
                  <a:pt x="6081" y="4355"/>
                </a:lnTo>
                <a:cubicBezTo>
                  <a:pt x="6017" y="4387"/>
                  <a:pt x="6033" y="4513"/>
                  <a:pt x="5891" y="4529"/>
                </a:cubicBezTo>
                <a:lnTo>
                  <a:pt x="5891" y="4403"/>
                </a:lnTo>
                <a:lnTo>
                  <a:pt x="6128" y="4244"/>
                </a:lnTo>
                <a:close/>
                <a:moveTo>
                  <a:pt x="14758" y="4482"/>
                </a:moveTo>
                <a:cubicBezTo>
                  <a:pt x="14758" y="4498"/>
                  <a:pt x="14758" y="4513"/>
                  <a:pt x="14742" y="4529"/>
                </a:cubicBezTo>
                <a:lnTo>
                  <a:pt x="14726" y="4513"/>
                </a:lnTo>
                <a:lnTo>
                  <a:pt x="14758" y="4482"/>
                </a:lnTo>
                <a:close/>
                <a:moveTo>
                  <a:pt x="6081" y="4593"/>
                </a:moveTo>
                <a:lnTo>
                  <a:pt x="6081" y="4656"/>
                </a:lnTo>
                <a:lnTo>
                  <a:pt x="6002" y="4656"/>
                </a:lnTo>
                <a:cubicBezTo>
                  <a:pt x="6002" y="4640"/>
                  <a:pt x="6002" y="4640"/>
                  <a:pt x="5986" y="4624"/>
                </a:cubicBezTo>
                <a:lnTo>
                  <a:pt x="6081" y="4593"/>
                </a:lnTo>
                <a:close/>
                <a:moveTo>
                  <a:pt x="6445" y="4498"/>
                </a:moveTo>
                <a:lnTo>
                  <a:pt x="6429" y="4529"/>
                </a:lnTo>
                <a:lnTo>
                  <a:pt x="6556" y="4608"/>
                </a:lnTo>
                <a:cubicBezTo>
                  <a:pt x="6473" y="4644"/>
                  <a:pt x="6425" y="4689"/>
                  <a:pt x="6353" y="4689"/>
                </a:cubicBezTo>
                <a:cubicBezTo>
                  <a:pt x="6329" y="4689"/>
                  <a:pt x="6302" y="4684"/>
                  <a:pt x="6271" y="4672"/>
                </a:cubicBezTo>
                <a:lnTo>
                  <a:pt x="6397" y="4608"/>
                </a:lnTo>
                <a:lnTo>
                  <a:pt x="6287" y="4529"/>
                </a:lnTo>
                <a:lnTo>
                  <a:pt x="6445" y="4498"/>
                </a:lnTo>
                <a:close/>
                <a:moveTo>
                  <a:pt x="13697" y="4783"/>
                </a:moveTo>
                <a:lnTo>
                  <a:pt x="13697" y="4830"/>
                </a:lnTo>
                <a:lnTo>
                  <a:pt x="13681" y="4830"/>
                </a:lnTo>
                <a:lnTo>
                  <a:pt x="13681" y="4783"/>
                </a:lnTo>
                <a:close/>
                <a:moveTo>
                  <a:pt x="13246" y="4743"/>
                </a:moveTo>
                <a:cubicBezTo>
                  <a:pt x="13255" y="4743"/>
                  <a:pt x="13268" y="4747"/>
                  <a:pt x="13285" y="4751"/>
                </a:cubicBezTo>
                <a:cubicBezTo>
                  <a:pt x="13269" y="4767"/>
                  <a:pt x="13253" y="4798"/>
                  <a:pt x="13222" y="4846"/>
                </a:cubicBezTo>
                <a:cubicBezTo>
                  <a:pt x="13222" y="4765"/>
                  <a:pt x="13222" y="4743"/>
                  <a:pt x="13246" y="4743"/>
                </a:cubicBezTo>
                <a:close/>
                <a:moveTo>
                  <a:pt x="14251" y="4973"/>
                </a:moveTo>
                <a:lnTo>
                  <a:pt x="14251" y="4988"/>
                </a:lnTo>
                <a:lnTo>
                  <a:pt x="14203" y="4988"/>
                </a:lnTo>
                <a:lnTo>
                  <a:pt x="14203" y="4973"/>
                </a:lnTo>
                <a:close/>
                <a:moveTo>
                  <a:pt x="6207" y="4973"/>
                </a:moveTo>
                <a:lnTo>
                  <a:pt x="6207" y="5004"/>
                </a:lnTo>
                <a:lnTo>
                  <a:pt x="6112" y="5004"/>
                </a:lnTo>
                <a:lnTo>
                  <a:pt x="6112" y="4973"/>
                </a:lnTo>
                <a:close/>
                <a:moveTo>
                  <a:pt x="13285" y="4957"/>
                </a:moveTo>
                <a:lnTo>
                  <a:pt x="13285" y="5004"/>
                </a:lnTo>
                <a:lnTo>
                  <a:pt x="13269" y="5004"/>
                </a:lnTo>
                <a:lnTo>
                  <a:pt x="13269" y="4957"/>
                </a:lnTo>
                <a:close/>
                <a:moveTo>
                  <a:pt x="5796" y="4545"/>
                </a:moveTo>
                <a:lnTo>
                  <a:pt x="5796" y="4545"/>
                </a:lnTo>
                <a:cubicBezTo>
                  <a:pt x="5732" y="4688"/>
                  <a:pt x="5574" y="4640"/>
                  <a:pt x="5495" y="4751"/>
                </a:cubicBezTo>
                <a:lnTo>
                  <a:pt x="5606" y="4830"/>
                </a:lnTo>
                <a:cubicBezTo>
                  <a:pt x="5616" y="4830"/>
                  <a:pt x="5620" y="4837"/>
                  <a:pt x="5630" y="4837"/>
                </a:cubicBezTo>
                <a:cubicBezTo>
                  <a:pt x="5636" y="4837"/>
                  <a:pt x="5643" y="4835"/>
                  <a:pt x="5653" y="4830"/>
                </a:cubicBezTo>
                <a:cubicBezTo>
                  <a:pt x="5669" y="4814"/>
                  <a:pt x="5685" y="4783"/>
                  <a:pt x="5701" y="4783"/>
                </a:cubicBezTo>
                <a:cubicBezTo>
                  <a:pt x="5748" y="4814"/>
                  <a:pt x="5780" y="4830"/>
                  <a:pt x="5827" y="4862"/>
                </a:cubicBezTo>
                <a:lnTo>
                  <a:pt x="5827" y="4925"/>
                </a:lnTo>
                <a:cubicBezTo>
                  <a:pt x="5841" y="4929"/>
                  <a:pt x="5854" y="4931"/>
                  <a:pt x="5867" y="4931"/>
                </a:cubicBezTo>
                <a:cubicBezTo>
                  <a:pt x="5959" y="4931"/>
                  <a:pt x="6037" y="4842"/>
                  <a:pt x="6176" y="4814"/>
                </a:cubicBezTo>
                <a:lnTo>
                  <a:pt x="6176" y="4814"/>
                </a:lnTo>
                <a:cubicBezTo>
                  <a:pt x="6144" y="4846"/>
                  <a:pt x="6112" y="4893"/>
                  <a:pt x="6081" y="4925"/>
                </a:cubicBezTo>
                <a:cubicBezTo>
                  <a:pt x="6049" y="4941"/>
                  <a:pt x="6002" y="4957"/>
                  <a:pt x="5970" y="4988"/>
                </a:cubicBezTo>
                <a:cubicBezTo>
                  <a:pt x="5938" y="5004"/>
                  <a:pt x="5922" y="5036"/>
                  <a:pt x="5891" y="5068"/>
                </a:cubicBezTo>
                <a:lnTo>
                  <a:pt x="5732" y="5068"/>
                </a:lnTo>
                <a:cubicBezTo>
                  <a:pt x="5732" y="5020"/>
                  <a:pt x="5717" y="4957"/>
                  <a:pt x="5780" y="4957"/>
                </a:cubicBezTo>
                <a:cubicBezTo>
                  <a:pt x="5796" y="4957"/>
                  <a:pt x="5812" y="4941"/>
                  <a:pt x="5827" y="4925"/>
                </a:cubicBezTo>
                <a:lnTo>
                  <a:pt x="5685" y="4925"/>
                </a:lnTo>
                <a:cubicBezTo>
                  <a:pt x="5669" y="4909"/>
                  <a:pt x="5653" y="4893"/>
                  <a:pt x="5637" y="4878"/>
                </a:cubicBezTo>
                <a:lnTo>
                  <a:pt x="5606" y="4846"/>
                </a:lnTo>
                <a:cubicBezTo>
                  <a:pt x="5527" y="4862"/>
                  <a:pt x="5463" y="4878"/>
                  <a:pt x="5384" y="4909"/>
                </a:cubicBezTo>
                <a:lnTo>
                  <a:pt x="5337" y="5004"/>
                </a:lnTo>
                <a:lnTo>
                  <a:pt x="5337" y="4814"/>
                </a:lnTo>
                <a:cubicBezTo>
                  <a:pt x="5342" y="4815"/>
                  <a:pt x="5347" y="4815"/>
                  <a:pt x="5351" y="4815"/>
                </a:cubicBezTo>
                <a:cubicBezTo>
                  <a:pt x="5445" y="4815"/>
                  <a:pt x="5421" y="4671"/>
                  <a:pt x="5527" y="4656"/>
                </a:cubicBezTo>
                <a:cubicBezTo>
                  <a:pt x="5622" y="4624"/>
                  <a:pt x="5701" y="4593"/>
                  <a:pt x="5796" y="4545"/>
                </a:cubicBezTo>
                <a:close/>
                <a:moveTo>
                  <a:pt x="5732" y="5068"/>
                </a:moveTo>
                <a:cubicBezTo>
                  <a:pt x="5732" y="5083"/>
                  <a:pt x="5717" y="5099"/>
                  <a:pt x="5717" y="5099"/>
                </a:cubicBezTo>
                <a:lnTo>
                  <a:pt x="5701" y="5099"/>
                </a:lnTo>
                <a:lnTo>
                  <a:pt x="5732" y="5068"/>
                </a:lnTo>
                <a:close/>
                <a:moveTo>
                  <a:pt x="4988" y="4957"/>
                </a:moveTo>
                <a:lnTo>
                  <a:pt x="5067" y="5036"/>
                </a:lnTo>
                <a:lnTo>
                  <a:pt x="4909" y="5131"/>
                </a:lnTo>
                <a:lnTo>
                  <a:pt x="4988" y="4957"/>
                </a:lnTo>
                <a:close/>
                <a:moveTo>
                  <a:pt x="10356" y="5115"/>
                </a:moveTo>
                <a:lnTo>
                  <a:pt x="10356" y="5131"/>
                </a:lnTo>
                <a:lnTo>
                  <a:pt x="10308" y="5131"/>
                </a:lnTo>
                <a:lnTo>
                  <a:pt x="10308" y="5115"/>
                </a:lnTo>
                <a:close/>
                <a:moveTo>
                  <a:pt x="3642" y="5099"/>
                </a:moveTo>
                <a:lnTo>
                  <a:pt x="3642" y="5147"/>
                </a:lnTo>
                <a:lnTo>
                  <a:pt x="3626" y="5147"/>
                </a:lnTo>
                <a:lnTo>
                  <a:pt x="3626" y="5099"/>
                </a:lnTo>
                <a:close/>
                <a:moveTo>
                  <a:pt x="10577" y="4988"/>
                </a:moveTo>
                <a:lnTo>
                  <a:pt x="10577" y="5147"/>
                </a:lnTo>
                <a:lnTo>
                  <a:pt x="10403" y="5147"/>
                </a:lnTo>
                <a:cubicBezTo>
                  <a:pt x="10435" y="5115"/>
                  <a:pt x="10467" y="5099"/>
                  <a:pt x="10498" y="5068"/>
                </a:cubicBezTo>
                <a:cubicBezTo>
                  <a:pt x="10530" y="5036"/>
                  <a:pt x="10546" y="5020"/>
                  <a:pt x="10577" y="4988"/>
                </a:cubicBezTo>
                <a:close/>
                <a:moveTo>
                  <a:pt x="6017" y="5115"/>
                </a:moveTo>
                <a:lnTo>
                  <a:pt x="6017" y="5178"/>
                </a:lnTo>
                <a:lnTo>
                  <a:pt x="5986" y="5178"/>
                </a:lnTo>
                <a:lnTo>
                  <a:pt x="5970" y="5115"/>
                </a:lnTo>
                <a:close/>
                <a:moveTo>
                  <a:pt x="9042" y="5163"/>
                </a:moveTo>
                <a:lnTo>
                  <a:pt x="9042" y="5178"/>
                </a:lnTo>
                <a:lnTo>
                  <a:pt x="9010" y="5178"/>
                </a:lnTo>
                <a:lnTo>
                  <a:pt x="9010" y="5163"/>
                </a:lnTo>
                <a:close/>
                <a:moveTo>
                  <a:pt x="13776" y="5068"/>
                </a:moveTo>
                <a:lnTo>
                  <a:pt x="13728" y="5178"/>
                </a:lnTo>
                <a:cubicBezTo>
                  <a:pt x="13697" y="5115"/>
                  <a:pt x="13697" y="5099"/>
                  <a:pt x="13697" y="5068"/>
                </a:cubicBezTo>
                <a:close/>
                <a:moveTo>
                  <a:pt x="10166" y="5194"/>
                </a:moveTo>
                <a:lnTo>
                  <a:pt x="10166" y="5226"/>
                </a:lnTo>
                <a:lnTo>
                  <a:pt x="10150" y="5226"/>
                </a:lnTo>
                <a:lnTo>
                  <a:pt x="10150" y="5194"/>
                </a:lnTo>
                <a:close/>
                <a:moveTo>
                  <a:pt x="18035" y="5194"/>
                </a:moveTo>
                <a:lnTo>
                  <a:pt x="18035" y="5226"/>
                </a:lnTo>
                <a:lnTo>
                  <a:pt x="18019" y="5226"/>
                </a:lnTo>
                <a:lnTo>
                  <a:pt x="18019" y="5194"/>
                </a:lnTo>
                <a:close/>
                <a:moveTo>
                  <a:pt x="4687" y="5147"/>
                </a:moveTo>
                <a:lnTo>
                  <a:pt x="4687" y="5178"/>
                </a:lnTo>
                <a:cubicBezTo>
                  <a:pt x="4672" y="5178"/>
                  <a:pt x="4656" y="5194"/>
                  <a:pt x="4640" y="5194"/>
                </a:cubicBezTo>
                <a:lnTo>
                  <a:pt x="4561" y="5258"/>
                </a:lnTo>
                <a:lnTo>
                  <a:pt x="4561" y="5163"/>
                </a:lnTo>
                <a:lnTo>
                  <a:pt x="4687" y="5147"/>
                </a:lnTo>
                <a:close/>
                <a:moveTo>
                  <a:pt x="6176" y="5068"/>
                </a:moveTo>
                <a:cubicBezTo>
                  <a:pt x="6192" y="5115"/>
                  <a:pt x="6207" y="5163"/>
                  <a:pt x="6287" y="5163"/>
                </a:cubicBezTo>
                <a:lnTo>
                  <a:pt x="6287" y="5305"/>
                </a:lnTo>
                <a:lnTo>
                  <a:pt x="6144" y="5242"/>
                </a:lnTo>
                <a:lnTo>
                  <a:pt x="6128" y="5242"/>
                </a:lnTo>
                <a:cubicBezTo>
                  <a:pt x="6112" y="5178"/>
                  <a:pt x="6112" y="5131"/>
                  <a:pt x="6112" y="5068"/>
                </a:cubicBezTo>
                <a:close/>
                <a:moveTo>
                  <a:pt x="10118" y="5353"/>
                </a:moveTo>
                <a:lnTo>
                  <a:pt x="10150" y="5384"/>
                </a:lnTo>
                <a:lnTo>
                  <a:pt x="10143" y="5391"/>
                </a:lnTo>
                <a:lnTo>
                  <a:pt x="10143" y="5391"/>
                </a:lnTo>
                <a:cubicBezTo>
                  <a:pt x="10112" y="5383"/>
                  <a:pt x="10102" y="5380"/>
                  <a:pt x="10102" y="5368"/>
                </a:cubicBezTo>
                <a:lnTo>
                  <a:pt x="10118" y="5353"/>
                </a:lnTo>
                <a:close/>
                <a:moveTo>
                  <a:pt x="7427" y="5384"/>
                </a:moveTo>
                <a:lnTo>
                  <a:pt x="7427" y="5416"/>
                </a:lnTo>
                <a:lnTo>
                  <a:pt x="7347" y="5416"/>
                </a:lnTo>
                <a:lnTo>
                  <a:pt x="7347" y="5400"/>
                </a:lnTo>
                <a:lnTo>
                  <a:pt x="7427" y="5384"/>
                </a:lnTo>
                <a:close/>
                <a:moveTo>
                  <a:pt x="6017" y="5416"/>
                </a:moveTo>
                <a:lnTo>
                  <a:pt x="5922" y="5463"/>
                </a:lnTo>
                <a:cubicBezTo>
                  <a:pt x="5922" y="5456"/>
                  <a:pt x="5922" y="5440"/>
                  <a:pt x="5922" y="5416"/>
                </a:cubicBezTo>
                <a:close/>
                <a:moveTo>
                  <a:pt x="4893" y="4466"/>
                </a:moveTo>
                <a:cubicBezTo>
                  <a:pt x="4925" y="4482"/>
                  <a:pt x="4941" y="4482"/>
                  <a:pt x="4957" y="4498"/>
                </a:cubicBezTo>
                <a:cubicBezTo>
                  <a:pt x="5020" y="4529"/>
                  <a:pt x="5004" y="4608"/>
                  <a:pt x="5004" y="4656"/>
                </a:cubicBezTo>
                <a:lnTo>
                  <a:pt x="5194" y="4719"/>
                </a:lnTo>
                <a:lnTo>
                  <a:pt x="4957" y="4798"/>
                </a:lnTo>
                <a:lnTo>
                  <a:pt x="4941" y="4798"/>
                </a:lnTo>
                <a:lnTo>
                  <a:pt x="4877" y="4846"/>
                </a:lnTo>
                <a:lnTo>
                  <a:pt x="4846" y="4798"/>
                </a:lnTo>
                <a:lnTo>
                  <a:pt x="4782" y="4798"/>
                </a:lnTo>
                <a:lnTo>
                  <a:pt x="4640" y="4941"/>
                </a:lnTo>
                <a:lnTo>
                  <a:pt x="4735" y="5004"/>
                </a:lnTo>
                <a:lnTo>
                  <a:pt x="4735" y="5115"/>
                </a:lnTo>
                <a:cubicBezTo>
                  <a:pt x="4608" y="5115"/>
                  <a:pt x="4608" y="5115"/>
                  <a:pt x="4545" y="4988"/>
                </a:cubicBezTo>
                <a:cubicBezTo>
                  <a:pt x="4402" y="4988"/>
                  <a:pt x="4339" y="5099"/>
                  <a:pt x="4260" y="5178"/>
                </a:cubicBezTo>
                <a:lnTo>
                  <a:pt x="4212" y="5178"/>
                </a:lnTo>
                <a:cubicBezTo>
                  <a:pt x="4202" y="5178"/>
                  <a:pt x="4198" y="5164"/>
                  <a:pt x="4188" y="5164"/>
                </a:cubicBezTo>
                <a:cubicBezTo>
                  <a:pt x="4182" y="5164"/>
                  <a:pt x="4175" y="5168"/>
                  <a:pt x="4165" y="5178"/>
                </a:cubicBezTo>
                <a:cubicBezTo>
                  <a:pt x="4149" y="5194"/>
                  <a:pt x="4086" y="5226"/>
                  <a:pt x="4086" y="5258"/>
                </a:cubicBezTo>
                <a:cubicBezTo>
                  <a:pt x="4070" y="5368"/>
                  <a:pt x="3896" y="5353"/>
                  <a:pt x="3911" y="5495"/>
                </a:cubicBezTo>
                <a:lnTo>
                  <a:pt x="3801" y="5495"/>
                </a:lnTo>
                <a:cubicBezTo>
                  <a:pt x="3801" y="5463"/>
                  <a:pt x="3785" y="5432"/>
                  <a:pt x="3785" y="5400"/>
                </a:cubicBezTo>
                <a:lnTo>
                  <a:pt x="3642" y="5384"/>
                </a:lnTo>
                <a:lnTo>
                  <a:pt x="3737" y="5321"/>
                </a:lnTo>
                <a:lnTo>
                  <a:pt x="3769" y="5353"/>
                </a:lnTo>
                <a:lnTo>
                  <a:pt x="3927" y="5163"/>
                </a:lnTo>
                <a:lnTo>
                  <a:pt x="4006" y="5210"/>
                </a:lnTo>
                <a:lnTo>
                  <a:pt x="4006" y="4973"/>
                </a:lnTo>
                <a:lnTo>
                  <a:pt x="4181" y="4973"/>
                </a:lnTo>
                <a:cubicBezTo>
                  <a:pt x="4197" y="4957"/>
                  <a:pt x="4197" y="4941"/>
                  <a:pt x="4197" y="4925"/>
                </a:cubicBezTo>
                <a:cubicBezTo>
                  <a:pt x="4173" y="4896"/>
                  <a:pt x="4152" y="4886"/>
                  <a:pt x="4131" y="4886"/>
                </a:cubicBezTo>
                <a:cubicBezTo>
                  <a:pt x="4096" y="4886"/>
                  <a:pt x="4062" y="4915"/>
                  <a:pt x="4022" y="4925"/>
                </a:cubicBezTo>
                <a:lnTo>
                  <a:pt x="4022" y="4862"/>
                </a:lnTo>
                <a:cubicBezTo>
                  <a:pt x="4086" y="4798"/>
                  <a:pt x="4165" y="4751"/>
                  <a:pt x="4244" y="4751"/>
                </a:cubicBezTo>
                <a:lnTo>
                  <a:pt x="4197" y="4672"/>
                </a:lnTo>
                <a:lnTo>
                  <a:pt x="4292" y="4640"/>
                </a:lnTo>
                <a:lnTo>
                  <a:pt x="4292" y="4545"/>
                </a:lnTo>
                <a:lnTo>
                  <a:pt x="4529" y="4482"/>
                </a:lnTo>
                <a:lnTo>
                  <a:pt x="4624" y="4561"/>
                </a:lnTo>
                <a:lnTo>
                  <a:pt x="4830" y="4561"/>
                </a:lnTo>
                <a:lnTo>
                  <a:pt x="4893" y="4466"/>
                </a:lnTo>
                <a:close/>
                <a:moveTo>
                  <a:pt x="9928" y="5463"/>
                </a:moveTo>
                <a:lnTo>
                  <a:pt x="9928" y="5511"/>
                </a:lnTo>
                <a:lnTo>
                  <a:pt x="9912" y="5511"/>
                </a:lnTo>
                <a:lnTo>
                  <a:pt x="9912" y="5463"/>
                </a:lnTo>
                <a:close/>
                <a:moveTo>
                  <a:pt x="17766" y="5495"/>
                </a:moveTo>
                <a:lnTo>
                  <a:pt x="17766" y="5511"/>
                </a:lnTo>
                <a:lnTo>
                  <a:pt x="17718" y="5511"/>
                </a:lnTo>
                <a:lnTo>
                  <a:pt x="17718" y="5495"/>
                </a:lnTo>
                <a:close/>
                <a:moveTo>
                  <a:pt x="4260" y="5368"/>
                </a:moveTo>
                <a:lnTo>
                  <a:pt x="4323" y="5558"/>
                </a:lnTo>
                <a:lnTo>
                  <a:pt x="4102" y="5558"/>
                </a:lnTo>
                <a:lnTo>
                  <a:pt x="4260" y="5368"/>
                </a:lnTo>
                <a:close/>
                <a:moveTo>
                  <a:pt x="17654" y="5575"/>
                </a:moveTo>
                <a:lnTo>
                  <a:pt x="17576" y="5653"/>
                </a:lnTo>
                <a:lnTo>
                  <a:pt x="17418" y="5590"/>
                </a:lnTo>
                <a:lnTo>
                  <a:pt x="17654" y="5575"/>
                </a:lnTo>
                <a:close/>
                <a:moveTo>
                  <a:pt x="5210" y="5638"/>
                </a:moveTo>
                <a:cubicBezTo>
                  <a:pt x="5210" y="5638"/>
                  <a:pt x="5210" y="5653"/>
                  <a:pt x="5210" y="5653"/>
                </a:cubicBezTo>
                <a:lnTo>
                  <a:pt x="5134" y="5679"/>
                </a:lnTo>
                <a:lnTo>
                  <a:pt x="5134" y="5679"/>
                </a:lnTo>
                <a:cubicBezTo>
                  <a:pt x="5151" y="5651"/>
                  <a:pt x="5180" y="5638"/>
                  <a:pt x="5210" y="5638"/>
                </a:cubicBezTo>
                <a:close/>
                <a:moveTo>
                  <a:pt x="5131" y="5638"/>
                </a:moveTo>
                <a:cubicBezTo>
                  <a:pt x="5131" y="5650"/>
                  <a:pt x="5128" y="5662"/>
                  <a:pt x="5125" y="5673"/>
                </a:cubicBezTo>
                <a:lnTo>
                  <a:pt x="5125" y="5673"/>
                </a:lnTo>
                <a:lnTo>
                  <a:pt x="5131" y="5669"/>
                </a:lnTo>
                <a:lnTo>
                  <a:pt x="5131" y="5680"/>
                </a:lnTo>
                <a:lnTo>
                  <a:pt x="5121" y="5683"/>
                </a:lnTo>
                <a:lnTo>
                  <a:pt x="5121" y="5683"/>
                </a:lnTo>
                <a:cubicBezTo>
                  <a:pt x="5122" y="5680"/>
                  <a:pt x="5123" y="5677"/>
                  <a:pt x="5125" y="5673"/>
                </a:cubicBezTo>
                <a:lnTo>
                  <a:pt x="5125" y="5673"/>
                </a:lnTo>
                <a:lnTo>
                  <a:pt x="5115" y="5680"/>
                </a:lnTo>
                <a:cubicBezTo>
                  <a:pt x="5115" y="5666"/>
                  <a:pt x="5115" y="5652"/>
                  <a:pt x="5115" y="5638"/>
                </a:cubicBezTo>
                <a:close/>
                <a:moveTo>
                  <a:pt x="4862" y="5384"/>
                </a:moveTo>
                <a:lnTo>
                  <a:pt x="4893" y="5543"/>
                </a:lnTo>
                <a:lnTo>
                  <a:pt x="4719" y="5685"/>
                </a:lnTo>
                <a:cubicBezTo>
                  <a:pt x="4656" y="5511"/>
                  <a:pt x="4798" y="5479"/>
                  <a:pt x="4862" y="5384"/>
                </a:cubicBezTo>
                <a:close/>
                <a:moveTo>
                  <a:pt x="5717" y="5653"/>
                </a:moveTo>
                <a:lnTo>
                  <a:pt x="5717" y="5701"/>
                </a:lnTo>
                <a:lnTo>
                  <a:pt x="5701" y="5701"/>
                </a:lnTo>
                <a:lnTo>
                  <a:pt x="5701" y="5653"/>
                </a:lnTo>
                <a:close/>
                <a:moveTo>
                  <a:pt x="5115" y="5680"/>
                </a:moveTo>
                <a:cubicBezTo>
                  <a:pt x="5115" y="5682"/>
                  <a:pt x="5115" y="5683"/>
                  <a:pt x="5115" y="5685"/>
                </a:cubicBezTo>
                <a:lnTo>
                  <a:pt x="5121" y="5683"/>
                </a:lnTo>
                <a:lnTo>
                  <a:pt x="5121" y="5683"/>
                </a:lnTo>
                <a:cubicBezTo>
                  <a:pt x="5115" y="5697"/>
                  <a:pt x="5107" y="5709"/>
                  <a:pt x="5099" y="5717"/>
                </a:cubicBezTo>
                <a:lnTo>
                  <a:pt x="5083" y="5701"/>
                </a:lnTo>
                <a:lnTo>
                  <a:pt x="5115" y="5680"/>
                </a:lnTo>
                <a:close/>
                <a:moveTo>
                  <a:pt x="9944" y="5685"/>
                </a:moveTo>
                <a:lnTo>
                  <a:pt x="9944" y="5733"/>
                </a:lnTo>
                <a:lnTo>
                  <a:pt x="9865" y="5733"/>
                </a:lnTo>
                <a:lnTo>
                  <a:pt x="9865" y="5717"/>
                </a:lnTo>
                <a:lnTo>
                  <a:pt x="9944" y="5685"/>
                </a:lnTo>
                <a:close/>
                <a:moveTo>
                  <a:pt x="5780" y="5764"/>
                </a:moveTo>
                <a:lnTo>
                  <a:pt x="5780" y="5843"/>
                </a:lnTo>
                <a:lnTo>
                  <a:pt x="5653" y="5843"/>
                </a:lnTo>
                <a:lnTo>
                  <a:pt x="5653" y="5764"/>
                </a:lnTo>
                <a:close/>
                <a:moveTo>
                  <a:pt x="4102" y="5907"/>
                </a:moveTo>
                <a:lnTo>
                  <a:pt x="4102" y="5923"/>
                </a:lnTo>
                <a:lnTo>
                  <a:pt x="4054" y="5923"/>
                </a:lnTo>
                <a:lnTo>
                  <a:pt x="4054" y="5907"/>
                </a:lnTo>
                <a:close/>
                <a:moveTo>
                  <a:pt x="5558" y="5907"/>
                </a:moveTo>
                <a:lnTo>
                  <a:pt x="5558" y="5923"/>
                </a:lnTo>
                <a:lnTo>
                  <a:pt x="5511" y="5923"/>
                </a:lnTo>
                <a:lnTo>
                  <a:pt x="5511" y="5907"/>
                </a:lnTo>
                <a:close/>
                <a:moveTo>
                  <a:pt x="6818" y="5947"/>
                </a:moveTo>
                <a:cubicBezTo>
                  <a:pt x="6827" y="5947"/>
                  <a:pt x="6839" y="5950"/>
                  <a:pt x="6857" y="5954"/>
                </a:cubicBezTo>
                <a:lnTo>
                  <a:pt x="6809" y="6049"/>
                </a:lnTo>
                <a:cubicBezTo>
                  <a:pt x="6798" y="5969"/>
                  <a:pt x="6794" y="5947"/>
                  <a:pt x="6818" y="5947"/>
                </a:cubicBezTo>
                <a:close/>
                <a:moveTo>
                  <a:pt x="5273" y="6049"/>
                </a:moveTo>
                <a:lnTo>
                  <a:pt x="5273" y="6065"/>
                </a:lnTo>
                <a:lnTo>
                  <a:pt x="5242" y="6065"/>
                </a:lnTo>
                <a:lnTo>
                  <a:pt x="5242" y="6049"/>
                </a:lnTo>
                <a:close/>
                <a:moveTo>
                  <a:pt x="3611" y="6081"/>
                </a:moveTo>
                <a:lnTo>
                  <a:pt x="3611" y="6097"/>
                </a:lnTo>
                <a:lnTo>
                  <a:pt x="3563" y="6097"/>
                </a:lnTo>
                <a:lnTo>
                  <a:pt x="3563" y="6081"/>
                </a:lnTo>
                <a:close/>
                <a:moveTo>
                  <a:pt x="3642" y="5527"/>
                </a:moveTo>
                <a:lnTo>
                  <a:pt x="3721" y="5748"/>
                </a:lnTo>
                <a:lnTo>
                  <a:pt x="3816" y="5701"/>
                </a:lnTo>
                <a:lnTo>
                  <a:pt x="3864" y="5812"/>
                </a:lnTo>
                <a:lnTo>
                  <a:pt x="3943" y="5780"/>
                </a:lnTo>
                <a:cubicBezTo>
                  <a:pt x="3927" y="5733"/>
                  <a:pt x="3911" y="5701"/>
                  <a:pt x="3896" y="5669"/>
                </a:cubicBezTo>
                <a:lnTo>
                  <a:pt x="3959" y="5653"/>
                </a:lnTo>
                <a:lnTo>
                  <a:pt x="4022" y="5796"/>
                </a:lnTo>
                <a:lnTo>
                  <a:pt x="3975" y="5891"/>
                </a:lnTo>
                <a:cubicBezTo>
                  <a:pt x="3975" y="5907"/>
                  <a:pt x="3991" y="5923"/>
                  <a:pt x="3991" y="5923"/>
                </a:cubicBezTo>
                <a:cubicBezTo>
                  <a:pt x="4018" y="5969"/>
                  <a:pt x="4062" y="5993"/>
                  <a:pt x="4106" y="5993"/>
                </a:cubicBezTo>
                <a:cubicBezTo>
                  <a:pt x="4138" y="5993"/>
                  <a:pt x="4170" y="5981"/>
                  <a:pt x="4197" y="5954"/>
                </a:cubicBezTo>
                <a:cubicBezTo>
                  <a:pt x="4260" y="5923"/>
                  <a:pt x="4307" y="5891"/>
                  <a:pt x="4371" y="5859"/>
                </a:cubicBezTo>
                <a:lnTo>
                  <a:pt x="4434" y="5923"/>
                </a:lnTo>
                <a:lnTo>
                  <a:pt x="4292" y="6033"/>
                </a:lnTo>
                <a:lnTo>
                  <a:pt x="4149" y="6033"/>
                </a:lnTo>
                <a:lnTo>
                  <a:pt x="4022" y="6128"/>
                </a:lnTo>
                <a:cubicBezTo>
                  <a:pt x="3964" y="6099"/>
                  <a:pt x="3919" y="6016"/>
                  <a:pt x="3837" y="6016"/>
                </a:cubicBezTo>
                <a:cubicBezTo>
                  <a:pt x="3831" y="6016"/>
                  <a:pt x="3824" y="6016"/>
                  <a:pt x="3816" y="6018"/>
                </a:cubicBezTo>
                <a:cubicBezTo>
                  <a:pt x="3815" y="6019"/>
                  <a:pt x="3813" y="6020"/>
                  <a:pt x="3811" y="6020"/>
                </a:cubicBezTo>
                <a:cubicBezTo>
                  <a:pt x="3794" y="6020"/>
                  <a:pt x="3767" y="5967"/>
                  <a:pt x="3753" y="5938"/>
                </a:cubicBezTo>
                <a:lnTo>
                  <a:pt x="3626" y="5812"/>
                </a:lnTo>
                <a:lnTo>
                  <a:pt x="3674" y="5764"/>
                </a:lnTo>
                <a:lnTo>
                  <a:pt x="3500" y="5543"/>
                </a:lnTo>
                <a:lnTo>
                  <a:pt x="3642" y="5527"/>
                </a:lnTo>
                <a:close/>
                <a:moveTo>
                  <a:pt x="3278" y="6033"/>
                </a:moveTo>
                <a:lnTo>
                  <a:pt x="3294" y="6049"/>
                </a:lnTo>
                <a:lnTo>
                  <a:pt x="3251" y="6078"/>
                </a:lnTo>
                <a:lnTo>
                  <a:pt x="3251" y="6078"/>
                </a:lnTo>
                <a:cubicBezTo>
                  <a:pt x="3249" y="6074"/>
                  <a:pt x="3248" y="6069"/>
                  <a:pt x="3246" y="6065"/>
                </a:cubicBezTo>
                <a:lnTo>
                  <a:pt x="3246" y="6081"/>
                </a:lnTo>
                <a:lnTo>
                  <a:pt x="3251" y="6078"/>
                </a:lnTo>
                <a:lnTo>
                  <a:pt x="3251" y="6078"/>
                </a:lnTo>
                <a:cubicBezTo>
                  <a:pt x="3268" y="6121"/>
                  <a:pt x="3297" y="6163"/>
                  <a:pt x="3326" y="6192"/>
                </a:cubicBezTo>
                <a:lnTo>
                  <a:pt x="3405" y="6128"/>
                </a:lnTo>
                <a:cubicBezTo>
                  <a:pt x="3421" y="6128"/>
                  <a:pt x="3436" y="6160"/>
                  <a:pt x="3436" y="6160"/>
                </a:cubicBezTo>
                <a:cubicBezTo>
                  <a:pt x="3421" y="6223"/>
                  <a:pt x="3405" y="6287"/>
                  <a:pt x="3389" y="6350"/>
                </a:cubicBezTo>
                <a:lnTo>
                  <a:pt x="3231" y="6350"/>
                </a:lnTo>
                <a:lnTo>
                  <a:pt x="3357" y="6255"/>
                </a:lnTo>
                <a:lnTo>
                  <a:pt x="3104" y="6097"/>
                </a:lnTo>
                <a:lnTo>
                  <a:pt x="3215" y="6097"/>
                </a:lnTo>
                <a:lnTo>
                  <a:pt x="3199" y="6081"/>
                </a:lnTo>
                <a:cubicBezTo>
                  <a:pt x="3231" y="6065"/>
                  <a:pt x="3262" y="6049"/>
                  <a:pt x="3278" y="6033"/>
                </a:cubicBezTo>
                <a:close/>
                <a:moveTo>
                  <a:pt x="9374" y="6065"/>
                </a:moveTo>
                <a:lnTo>
                  <a:pt x="9580" y="6097"/>
                </a:lnTo>
                <a:cubicBezTo>
                  <a:pt x="9453" y="6176"/>
                  <a:pt x="9358" y="6287"/>
                  <a:pt x="9295" y="6413"/>
                </a:cubicBezTo>
                <a:cubicBezTo>
                  <a:pt x="9279" y="6398"/>
                  <a:pt x="9247" y="6382"/>
                  <a:pt x="9247" y="6366"/>
                </a:cubicBezTo>
                <a:cubicBezTo>
                  <a:pt x="9232" y="6318"/>
                  <a:pt x="9216" y="6287"/>
                  <a:pt x="9216" y="6255"/>
                </a:cubicBezTo>
                <a:cubicBezTo>
                  <a:pt x="9327" y="6223"/>
                  <a:pt x="9342" y="6128"/>
                  <a:pt x="9374" y="6065"/>
                </a:cubicBezTo>
                <a:close/>
                <a:moveTo>
                  <a:pt x="6065" y="6461"/>
                </a:moveTo>
                <a:lnTo>
                  <a:pt x="6065" y="6477"/>
                </a:lnTo>
                <a:lnTo>
                  <a:pt x="6017" y="6477"/>
                </a:lnTo>
                <a:lnTo>
                  <a:pt x="6017" y="6461"/>
                </a:lnTo>
                <a:close/>
                <a:moveTo>
                  <a:pt x="4323" y="6445"/>
                </a:moveTo>
                <a:lnTo>
                  <a:pt x="4323" y="6493"/>
                </a:lnTo>
                <a:lnTo>
                  <a:pt x="4307" y="6493"/>
                </a:lnTo>
                <a:lnTo>
                  <a:pt x="4307" y="6445"/>
                </a:lnTo>
                <a:close/>
                <a:moveTo>
                  <a:pt x="4513" y="6208"/>
                </a:moveTo>
                <a:lnTo>
                  <a:pt x="4672" y="6350"/>
                </a:lnTo>
                <a:cubicBezTo>
                  <a:pt x="4656" y="6413"/>
                  <a:pt x="4624" y="6461"/>
                  <a:pt x="4608" y="6508"/>
                </a:cubicBezTo>
                <a:lnTo>
                  <a:pt x="4450" y="6398"/>
                </a:lnTo>
                <a:lnTo>
                  <a:pt x="4513" y="6208"/>
                </a:lnTo>
                <a:close/>
                <a:moveTo>
                  <a:pt x="4244" y="6493"/>
                </a:moveTo>
                <a:lnTo>
                  <a:pt x="4244" y="6572"/>
                </a:lnTo>
                <a:lnTo>
                  <a:pt x="4228" y="6572"/>
                </a:lnTo>
                <a:lnTo>
                  <a:pt x="4197" y="6493"/>
                </a:lnTo>
                <a:close/>
                <a:moveTo>
                  <a:pt x="5289" y="6303"/>
                </a:moveTo>
                <a:cubicBezTo>
                  <a:pt x="5242" y="6366"/>
                  <a:pt x="5178" y="6413"/>
                  <a:pt x="5115" y="6445"/>
                </a:cubicBezTo>
                <a:cubicBezTo>
                  <a:pt x="5060" y="6472"/>
                  <a:pt x="5076" y="6581"/>
                  <a:pt x="5011" y="6581"/>
                </a:cubicBezTo>
                <a:cubicBezTo>
                  <a:pt x="5001" y="6581"/>
                  <a:pt x="4988" y="6578"/>
                  <a:pt x="4972" y="6572"/>
                </a:cubicBezTo>
                <a:cubicBezTo>
                  <a:pt x="4941" y="6429"/>
                  <a:pt x="5067" y="6398"/>
                  <a:pt x="5147" y="6334"/>
                </a:cubicBezTo>
                <a:cubicBezTo>
                  <a:pt x="5178" y="6303"/>
                  <a:pt x="5226" y="6303"/>
                  <a:pt x="5289" y="6303"/>
                </a:cubicBezTo>
                <a:close/>
                <a:moveTo>
                  <a:pt x="3136" y="6271"/>
                </a:moveTo>
                <a:cubicBezTo>
                  <a:pt x="3120" y="6350"/>
                  <a:pt x="3088" y="6413"/>
                  <a:pt x="3072" y="6461"/>
                </a:cubicBezTo>
                <a:lnTo>
                  <a:pt x="2946" y="6477"/>
                </a:lnTo>
                <a:lnTo>
                  <a:pt x="2946" y="6635"/>
                </a:lnTo>
                <a:lnTo>
                  <a:pt x="2819" y="6493"/>
                </a:lnTo>
                <a:lnTo>
                  <a:pt x="2819" y="6445"/>
                </a:lnTo>
                <a:lnTo>
                  <a:pt x="2898" y="6413"/>
                </a:lnTo>
                <a:lnTo>
                  <a:pt x="2898" y="6287"/>
                </a:lnTo>
                <a:cubicBezTo>
                  <a:pt x="2961" y="6303"/>
                  <a:pt x="3025" y="6318"/>
                  <a:pt x="3072" y="6334"/>
                </a:cubicBezTo>
                <a:lnTo>
                  <a:pt x="3136" y="6271"/>
                </a:lnTo>
                <a:close/>
                <a:moveTo>
                  <a:pt x="3373" y="6477"/>
                </a:moveTo>
                <a:lnTo>
                  <a:pt x="3199" y="6588"/>
                </a:lnTo>
                <a:lnTo>
                  <a:pt x="3199" y="6667"/>
                </a:lnTo>
                <a:lnTo>
                  <a:pt x="3120" y="6667"/>
                </a:lnTo>
                <a:lnTo>
                  <a:pt x="3120" y="6572"/>
                </a:lnTo>
                <a:lnTo>
                  <a:pt x="3199" y="6572"/>
                </a:lnTo>
                <a:lnTo>
                  <a:pt x="3199" y="6493"/>
                </a:lnTo>
                <a:lnTo>
                  <a:pt x="3373" y="6477"/>
                </a:lnTo>
                <a:close/>
                <a:moveTo>
                  <a:pt x="7047" y="6714"/>
                </a:moveTo>
                <a:lnTo>
                  <a:pt x="7047" y="6762"/>
                </a:lnTo>
                <a:lnTo>
                  <a:pt x="6967" y="6762"/>
                </a:lnTo>
                <a:lnTo>
                  <a:pt x="6967" y="6730"/>
                </a:lnTo>
                <a:lnTo>
                  <a:pt x="7047" y="6714"/>
                </a:lnTo>
                <a:close/>
                <a:moveTo>
                  <a:pt x="6350" y="6556"/>
                </a:moveTo>
                <a:lnTo>
                  <a:pt x="6477" y="6683"/>
                </a:lnTo>
                <a:lnTo>
                  <a:pt x="6176" y="6793"/>
                </a:lnTo>
                <a:cubicBezTo>
                  <a:pt x="6144" y="6730"/>
                  <a:pt x="6144" y="6651"/>
                  <a:pt x="6176" y="6619"/>
                </a:cubicBezTo>
                <a:cubicBezTo>
                  <a:pt x="6207" y="6572"/>
                  <a:pt x="6271" y="6588"/>
                  <a:pt x="6350" y="6556"/>
                </a:cubicBezTo>
                <a:close/>
                <a:moveTo>
                  <a:pt x="16863" y="6588"/>
                </a:moveTo>
                <a:lnTo>
                  <a:pt x="16863" y="6683"/>
                </a:lnTo>
                <a:lnTo>
                  <a:pt x="16768" y="6683"/>
                </a:lnTo>
                <a:cubicBezTo>
                  <a:pt x="16726" y="6767"/>
                  <a:pt x="16712" y="6795"/>
                  <a:pt x="16670" y="6795"/>
                </a:cubicBezTo>
                <a:cubicBezTo>
                  <a:pt x="16649" y="6795"/>
                  <a:pt x="16621" y="6788"/>
                  <a:pt x="16578" y="6778"/>
                </a:cubicBezTo>
                <a:lnTo>
                  <a:pt x="16673" y="6762"/>
                </a:lnTo>
                <a:cubicBezTo>
                  <a:pt x="16658" y="6714"/>
                  <a:pt x="16642" y="6667"/>
                  <a:pt x="16626" y="6603"/>
                </a:cubicBezTo>
                <a:lnTo>
                  <a:pt x="16626" y="6603"/>
                </a:lnTo>
                <a:lnTo>
                  <a:pt x="16784" y="6683"/>
                </a:lnTo>
                <a:cubicBezTo>
                  <a:pt x="16784" y="6651"/>
                  <a:pt x="16784" y="6619"/>
                  <a:pt x="16784" y="6588"/>
                </a:cubicBezTo>
                <a:close/>
                <a:moveTo>
                  <a:pt x="19983" y="6793"/>
                </a:moveTo>
                <a:cubicBezTo>
                  <a:pt x="19951" y="6841"/>
                  <a:pt x="19919" y="6873"/>
                  <a:pt x="19872" y="6888"/>
                </a:cubicBezTo>
                <a:lnTo>
                  <a:pt x="19745" y="6888"/>
                </a:lnTo>
                <a:cubicBezTo>
                  <a:pt x="19793" y="6857"/>
                  <a:pt x="19808" y="6809"/>
                  <a:pt x="19840" y="6809"/>
                </a:cubicBezTo>
                <a:cubicBezTo>
                  <a:pt x="19888" y="6793"/>
                  <a:pt x="19935" y="6793"/>
                  <a:pt x="19983" y="6793"/>
                </a:cubicBezTo>
                <a:close/>
                <a:moveTo>
                  <a:pt x="3626" y="6904"/>
                </a:moveTo>
                <a:cubicBezTo>
                  <a:pt x="3626" y="6904"/>
                  <a:pt x="3626" y="6920"/>
                  <a:pt x="3626" y="6920"/>
                </a:cubicBezTo>
                <a:lnTo>
                  <a:pt x="3553" y="6945"/>
                </a:lnTo>
                <a:lnTo>
                  <a:pt x="3553" y="6945"/>
                </a:lnTo>
                <a:cubicBezTo>
                  <a:pt x="3548" y="6938"/>
                  <a:pt x="3542" y="6932"/>
                  <a:pt x="3536" y="6925"/>
                </a:cubicBezTo>
                <a:lnTo>
                  <a:pt x="3536" y="6925"/>
                </a:lnTo>
                <a:cubicBezTo>
                  <a:pt x="3535" y="6926"/>
                  <a:pt x="3533" y="6926"/>
                  <a:pt x="3531" y="6927"/>
                </a:cubicBezTo>
                <a:lnTo>
                  <a:pt x="3531" y="6927"/>
                </a:lnTo>
                <a:lnTo>
                  <a:pt x="3531" y="6920"/>
                </a:lnTo>
                <a:cubicBezTo>
                  <a:pt x="3533" y="6922"/>
                  <a:pt x="3535" y="6923"/>
                  <a:pt x="3536" y="6925"/>
                </a:cubicBezTo>
                <a:lnTo>
                  <a:pt x="3536" y="6925"/>
                </a:lnTo>
                <a:cubicBezTo>
                  <a:pt x="3540" y="6924"/>
                  <a:pt x="3544" y="6922"/>
                  <a:pt x="3547" y="6920"/>
                </a:cubicBezTo>
                <a:cubicBezTo>
                  <a:pt x="3563" y="6904"/>
                  <a:pt x="3595" y="6904"/>
                  <a:pt x="3626" y="6904"/>
                </a:cubicBezTo>
                <a:close/>
                <a:moveTo>
                  <a:pt x="4751" y="6382"/>
                </a:moveTo>
                <a:lnTo>
                  <a:pt x="4830" y="6603"/>
                </a:lnTo>
                <a:lnTo>
                  <a:pt x="4893" y="6619"/>
                </a:lnTo>
                <a:lnTo>
                  <a:pt x="4782" y="6841"/>
                </a:lnTo>
                <a:cubicBezTo>
                  <a:pt x="4719" y="6873"/>
                  <a:pt x="4640" y="6936"/>
                  <a:pt x="4545" y="6983"/>
                </a:cubicBezTo>
                <a:lnTo>
                  <a:pt x="4545" y="6983"/>
                </a:lnTo>
                <a:cubicBezTo>
                  <a:pt x="4548" y="6941"/>
                  <a:pt x="4561" y="6901"/>
                  <a:pt x="4561" y="6873"/>
                </a:cubicBezTo>
                <a:cubicBezTo>
                  <a:pt x="4529" y="6809"/>
                  <a:pt x="4545" y="6762"/>
                  <a:pt x="4577" y="6667"/>
                </a:cubicBezTo>
                <a:cubicBezTo>
                  <a:pt x="4608" y="6588"/>
                  <a:pt x="4687" y="6588"/>
                  <a:pt x="4735" y="6524"/>
                </a:cubicBezTo>
                <a:lnTo>
                  <a:pt x="4687" y="6445"/>
                </a:lnTo>
                <a:cubicBezTo>
                  <a:pt x="4703" y="6429"/>
                  <a:pt x="4719" y="6413"/>
                  <a:pt x="4751" y="6382"/>
                </a:cubicBezTo>
                <a:close/>
                <a:moveTo>
                  <a:pt x="7949" y="6904"/>
                </a:moveTo>
                <a:lnTo>
                  <a:pt x="7949" y="6999"/>
                </a:lnTo>
                <a:lnTo>
                  <a:pt x="7933" y="6999"/>
                </a:lnTo>
                <a:lnTo>
                  <a:pt x="7933" y="6904"/>
                </a:lnTo>
                <a:close/>
                <a:moveTo>
                  <a:pt x="5020" y="7015"/>
                </a:moveTo>
                <a:lnTo>
                  <a:pt x="5020" y="7031"/>
                </a:lnTo>
                <a:lnTo>
                  <a:pt x="4925" y="7031"/>
                </a:lnTo>
                <a:lnTo>
                  <a:pt x="4925" y="7015"/>
                </a:lnTo>
                <a:close/>
                <a:moveTo>
                  <a:pt x="8614" y="6904"/>
                </a:moveTo>
                <a:lnTo>
                  <a:pt x="8677" y="6968"/>
                </a:lnTo>
                <a:lnTo>
                  <a:pt x="8567" y="7031"/>
                </a:lnTo>
                <a:cubicBezTo>
                  <a:pt x="8503" y="6968"/>
                  <a:pt x="8582" y="6952"/>
                  <a:pt x="8614" y="6904"/>
                </a:cubicBezTo>
                <a:close/>
                <a:moveTo>
                  <a:pt x="20854" y="7110"/>
                </a:moveTo>
                <a:lnTo>
                  <a:pt x="20854" y="7126"/>
                </a:lnTo>
                <a:lnTo>
                  <a:pt x="20806" y="7126"/>
                </a:lnTo>
                <a:lnTo>
                  <a:pt x="20806" y="7110"/>
                </a:lnTo>
                <a:close/>
                <a:moveTo>
                  <a:pt x="5732" y="7126"/>
                </a:moveTo>
                <a:lnTo>
                  <a:pt x="5732" y="7221"/>
                </a:lnTo>
                <a:lnTo>
                  <a:pt x="5717" y="7221"/>
                </a:lnTo>
                <a:lnTo>
                  <a:pt x="5717" y="7126"/>
                </a:lnTo>
                <a:close/>
                <a:moveTo>
                  <a:pt x="19808" y="6999"/>
                </a:moveTo>
                <a:cubicBezTo>
                  <a:pt x="19808" y="7078"/>
                  <a:pt x="19840" y="7173"/>
                  <a:pt x="19729" y="7221"/>
                </a:cubicBezTo>
                <a:cubicBezTo>
                  <a:pt x="19713" y="7142"/>
                  <a:pt x="19713" y="7078"/>
                  <a:pt x="19713" y="6999"/>
                </a:cubicBezTo>
                <a:close/>
                <a:moveTo>
                  <a:pt x="14647" y="7189"/>
                </a:moveTo>
                <a:lnTo>
                  <a:pt x="14647" y="7237"/>
                </a:lnTo>
                <a:lnTo>
                  <a:pt x="14631" y="7237"/>
                </a:lnTo>
                <a:lnTo>
                  <a:pt x="14631" y="7189"/>
                </a:lnTo>
                <a:close/>
                <a:moveTo>
                  <a:pt x="18953" y="7110"/>
                </a:moveTo>
                <a:cubicBezTo>
                  <a:pt x="18969" y="7158"/>
                  <a:pt x="18969" y="7173"/>
                  <a:pt x="18969" y="7205"/>
                </a:cubicBezTo>
                <a:lnTo>
                  <a:pt x="18843" y="7237"/>
                </a:lnTo>
                <a:lnTo>
                  <a:pt x="18953" y="7110"/>
                </a:lnTo>
                <a:close/>
                <a:moveTo>
                  <a:pt x="5827" y="7268"/>
                </a:moveTo>
                <a:lnTo>
                  <a:pt x="5827" y="7300"/>
                </a:lnTo>
                <a:lnTo>
                  <a:pt x="5748" y="7316"/>
                </a:lnTo>
                <a:lnTo>
                  <a:pt x="5748" y="7268"/>
                </a:lnTo>
                <a:close/>
                <a:moveTo>
                  <a:pt x="20616" y="7268"/>
                </a:moveTo>
                <a:lnTo>
                  <a:pt x="20759" y="7332"/>
                </a:lnTo>
                <a:cubicBezTo>
                  <a:pt x="20759" y="7332"/>
                  <a:pt x="20759" y="7348"/>
                  <a:pt x="20743" y="7348"/>
                </a:cubicBezTo>
                <a:lnTo>
                  <a:pt x="20632" y="7348"/>
                </a:lnTo>
                <a:cubicBezTo>
                  <a:pt x="20632" y="7332"/>
                  <a:pt x="20616" y="7300"/>
                  <a:pt x="20616" y="7268"/>
                </a:cubicBezTo>
                <a:close/>
                <a:moveTo>
                  <a:pt x="5210" y="7253"/>
                </a:moveTo>
                <a:cubicBezTo>
                  <a:pt x="5242" y="7253"/>
                  <a:pt x="5289" y="7268"/>
                  <a:pt x="5321" y="7284"/>
                </a:cubicBezTo>
                <a:cubicBezTo>
                  <a:pt x="5352" y="7300"/>
                  <a:pt x="5384" y="7332"/>
                  <a:pt x="5416" y="7363"/>
                </a:cubicBezTo>
                <a:cubicBezTo>
                  <a:pt x="5368" y="7363"/>
                  <a:pt x="5337" y="7348"/>
                  <a:pt x="5289" y="7332"/>
                </a:cubicBezTo>
                <a:cubicBezTo>
                  <a:pt x="5273" y="7332"/>
                  <a:pt x="5257" y="7300"/>
                  <a:pt x="5210" y="7253"/>
                </a:cubicBezTo>
                <a:close/>
                <a:moveTo>
                  <a:pt x="8076" y="7316"/>
                </a:moveTo>
                <a:cubicBezTo>
                  <a:pt x="8092" y="7348"/>
                  <a:pt x="8092" y="7363"/>
                  <a:pt x="8092" y="7395"/>
                </a:cubicBezTo>
                <a:lnTo>
                  <a:pt x="8060" y="7395"/>
                </a:lnTo>
                <a:lnTo>
                  <a:pt x="8060" y="7316"/>
                </a:lnTo>
                <a:close/>
                <a:moveTo>
                  <a:pt x="5637" y="7332"/>
                </a:moveTo>
                <a:lnTo>
                  <a:pt x="5701" y="7395"/>
                </a:lnTo>
                <a:lnTo>
                  <a:pt x="5479" y="7474"/>
                </a:lnTo>
                <a:lnTo>
                  <a:pt x="5479" y="7332"/>
                </a:lnTo>
                <a:close/>
                <a:moveTo>
                  <a:pt x="21044" y="7474"/>
                </a:moveTo>
                <a:lnTo>
                  <a:pt x="21044" y="7490"/>
                </a:lnTo>
                <a:lnTo>
                  <a:pt x="20996" y="7490"/>
                </a:lnTo>
                <a:lnTo>
                  <a:pt x="20996" y="7474"/>
                </a:lnTo>
                <a:close/>
                <a:moveTo>
                  <a:pt x="16024" y="7363"/>
                </a:moveTo>
                <a:lnTo>
                  <a:pt x="16135" y="7474"/>
                </a:lnTo>
                <a:lnTo>
                  <a:pt x="15977" y="7474"/>
                </a:lnTo>
                <a:cubicBezTo>
                  <a:pt x="15945" y="7490"/>
                  <a:pt x="15929" y="7506"/>
                  <a:pt x="15929" y="7522"/>
                </a:cubicBezTo>
                <a:lnTo>
                  <a:pt x="15913" y="7506"/>
                </a:lnTo>
                <a:lnTo>
                  <a:pt x="15945" y="7474"/>
                </a:lnTo>
                <a:lnTo>
                  <a:pt x="15945" y="7490"/>
                </a:lnTo>
                <a:cubicBezTo>
                  <a:pt x="15977" y="7443"/>
                  <a:pt x="15993" y="7411"/>
                  <a:pt x="16024" y="7363"/>
                </a:cubicBezTo>
                <a:close/>
                <a:moveTo>
                  <a:pt x="5384" y="7522"/>
                </a:moveTo>
                <a:lnTo>
                  <a:pt x="5384" y="7538"/>
                </a:lnTo>
                <a:lnTo>
                  <a:pt x="5337" y="7538"/>
                </a:lnTo>
                <a:lnTo>
                  <a:pt x="5337" y="7522"/>
                </a:lnTo>
                <a:close/>
                <a:moveTo>
                  <a:pt x="14140" y="7633"/>
                </a:moveTo>
                <a:lnTo>
                  <a:pt x="14013" y="7680"/>
                </a:lnTo>
                <a:lnTo>
                  <a:pt x="14013" y="7633"/>
                </a:lnTo>
                <a:close/>
                <a:moveTo>
                  <a:pt x="20030" y="7553"/>
                </a:moveTo>
                <a:lnTo>
                  <a:pt x="20046" y="7680"/>
                </a:lnTo>
                <a:lnTo>
                  <a:pt x="19998" y="7680"/>
                </a:lnTo>
                <a:lnTo>
                  <a:pt x="19998" y="7553"/>
                </a:lnTo>
                <a:close/>
                <a:moveTo>
                  <a:pt x="7917" y="7443"/>
                </a:moveTo>
                <a:lnTo>
                  <a:pt x="8060" y="7506"/>
                </a:lnTo>
                <a:lnTo>
                  <a:pt x="7949" y="7728"/>
                </a:lnTo>
                <a:lnTo>
                  <a:pt x="7886" y="7648"/>
                </a:lnTo>
                <a:lnTo>
                  <a:pt x="7981" y="7601"/>
                </a:lnTo>
                <a:cubicBezTo>
                  <a:pt x="7949" y="7538"/>
                  <a:pt x="7933" y="7506"/>
                  <a:pt x="7917" y="7443"/>
                </a:cubicBezTo>
                <a:close/>
                <a:moveTo>
                  <a:pt x="15692" y="7585"/>
                </a:moveTo>
                <a:lnTo>
                  <a:pt x="15739" y="7633"/>
                </a:lnTo>
                <a:lnTo>
                  <a:pt x="15660" y="7743"/>
                </a:lnTo>
                <a:lnTo>
                  <a:pt x="15533" y="7680"/>
                </a:lnTo>
                <a:lnTo>
                  <a:pt x="15692" y="7585"/>
                </a:lnTo>
                <a:close/>
                <a:moveTo>
                  <a:pt x="15280" y="7743"/>
                </a:moveTo>
                <a:lnTo>
                  <a:pt x="15280" y="7791"/>
                </a:lnTo>
                <a:lnTo>
                  <a:pt x="15264" y="7791"/>
                </a:lnTo>
                <a:lnTo>
                  <a:pt x="15264" y="7743"/>
                </a:lnTo>
                <a:close/>
                <a:moveTo>
                  <a:pt x="7763" y="7811"/>
                </a:moveTo>
                <a:cubicBezTo>
                  <a:pt x="7756" y="7814"/>
                  <a:pt x="7749" y="7817"/>
                  <a:pt x="7743" y="7823"/>
                </a:cubicBezTo>
                <a:cubicBezTo>
                  <a:pt x="7756" y="7823"/>
                  <a:pt x="7766" y="7825"/>
                  <a:pt x="7771" y="7825"/>
                </a:cubicBezTo>
                <a:cubicBezTo>
                  <a:pt x="7775" y="7825"/>
                  <a:pt x="7774" y="7822"/>
                  <a:pt x="7763" y="7811"/>
                </a:cubicBezTo>
                <a:close/>
                <a:moveTo>
                  <a:pt x="5337" y="7838"/>
                </a:moveTo>
                <a:lnTo>
                  <a:pt x="5337" y="7854"/>
                </a:lnTo>
                <a:lnTo>
                  <a:pt x="5289" y="7854"/>
                </a:lnTo>
                <a:lnTo>
                  <a:pt x="5289" y="7838"/>
                </a:lnTo>
                <a:close/>
                <a:moveTo>
                  <a:pt x="13887" y="7823"/>
                </a:moveTo>
                <a:cubicBezTo>
                  <a:pt x="13887" y="7829"/>
                  <a:pt x="13887" y="7840"/>
                  <a:pt x="13887" y="7854"/>
                </a:cubicBezTo>
                <a:lnTo>
                  <a:pt x="13792" y="7854"/>
                </a:lnTo>
                <a:lnTo>
                  <a:pt x="13887" y="7823"/>
                </a:lnTo>
                <a:close/>
                <a:moveTo>
                  <a:pt x="7838" y="7664"/>
                </a:moveTo>
                <a:cubicBezTo>
                  <a:pt x="7807" y="7712"/>
                  <a:pt x="7791" y="7743"/>
                  <a:pt x="7759" y="7775"/>
                </a:cubicBezTo>
                <a:lnTo>
                  <a:pt x="7743" y="7759"/>
                </a:lnTo>
                <a:cubicBezTo>
                  <a:pt x="7743" y="7759"/>
                  <a:pt x="7743" y="7775"/>
                  <a:pt x="7743" y="7791"/>
                </a:cubicBezTo>
                <a:cubicBezTo>
                  <a:pt x="7752" y="7800"/>
                  <a:pt x="7759" y="7806"/>
                  <a:pt x="7763" y="7811"/>
                </a:cubicBezTo>
                <a:lnTo>
                  <a:pt x="7763" y="7811"/>
                </a:lnTo>
                <a:cubicBezTo>
                  <a:pt x="7779" y="7807"/>
                  <a:pt x="7796" y="7807"/>
                  <a:pt x="7807" y="7807"/>
                </a:cubicBezTo>
                <a:cubicBezTo>
                  <a:pt x="7807" y="7804"/>
                  <a:pt x="7807" y="7803"/>
                  <a:pt x="7808" y="7803"/>
                </a:cubicBezTo>
                <a:cubicBezTo>
                  <a:pt x="7813" y="7803"/>
                  <a:pt x="7828" y="7828"/>
                  <a:pt x="7854" y="7854"/>
                </a:cubicBezTo>
                <a:cubicBezTo>
                  <a:pt x="7836" y="7852"/>
                  <a:pt x="7817" y="7850"/>
                  <a:pt x="7799" y="7850"/>
                </a:cubicBezTo>
                <a:cubicBezTo>
                  <a:pt x="7707" y="7850"/>
                  <a:pt x="7619" y="7883"/>
                  <a:pt x="7553" y="7949"/>
                </a:cubicBezTo>
                <a:cubicBezTo>
                  <a:pt x="7601" y="7838"/>
                  <a:pt x="7632" y="7759"/>
                  <a:pt x="7743" y="7759"/>
                </a:cubicBezTo>
                <a:lnTo>
                  <a:pt x="7743" y="7664"/>
                </a:lnTo>
                <a:close/>
                <a:moveTo>
                  <a:pt x="5242" y="7759"/>
                </a:moveTo>
                <a:lnTo>
                  <a:pt x="5242" y="7981"/>
                </a:lnTo>
                <a:lnTo>
                  <a:pt x="5083" y="7909"/>
                </a:lnTo>
                <a:lnTo>
                  <a:pt x="5083" y="7909"/>
                </a:lnTo>
                <a:cubicBezTo>
                  <a:pt x="5088" y="7808"/>
                  <a:pt x="5180" y="7821"/>
                  <a:pt x="5242" y="7759"/>
                </a:cubicBezTo>
                <a:close/>
                <a:moveTo>
                  <a:pt x="5036" y="7965"/>
                </a:moveTo>
                <a:lnTo>
                  <a:pt x="5036" y="7981"/>
                </a:lnTo>
                <a:cubicBezTo>
                  <a:pt x="5036" y="7997"/>
                  <a:pt x="5020" y="8013"/>
                  <a:pt x="5020" y="8013"/>
                </a:cubicBezTo>
                <a:cubicBezTo>
                  <a:pt x="5004" y="8013"/>
                  <a:pt x="5004" y="8013"/>
                  <a:pt x="5004" y="7997"/>
                </a:cubicBezTo>
                <a:lnTo>
                  <a:pt x="5036" y="7965"/>
                </a:lnTo>
                <a:close/>
                <a:moveTo>
                  <a:pt x="7458" y="8028"/>
                </a:moveTo>
                <a:lnTo>
                  <a:pt x="7458" y="8044"/>
                </a:lnTo>
                <a:lnTo>
                  <a:pt x="7411" y="8044"/>
                </a:lnTo>
                <a:lnTo>
                  <a:pt x="7427" y="8028"/>
                </a:lnTo>
                <a:close/>
                <a:moveTo>
                  <a:pt x="22025" y="8013"/>
                </a:moveTo>
                <a:lnTo>
                  <a:pt x="22025" y="8028"/>
                </a:lnTo>
                <a:lnTo>
                  <a:pt x="21946" y="8044"/>
                </a:lnTo>
                <a:cubicBezTo>
                  <a:pt x="21946" y="8044"/>
                  <a:pt x="21946" y="8028"/>
                  <a:pt x="21946" y="8013"/>
                </a:cubicBezTo>
                <a:close/>
                <a:moveTo>
                  <a:pt x="4133" y="7933"/>
                </a:moveTo>
                <a:lnTo>
                  <a:pt x="4244" y="7965"/>
                </a:lnTo>
                <a:lnTo>
                  <a:pt x="4133" y="8092"/>
                </a:lnTo>
                <a:cubicBezTo>
                  <a:pt x="4117" y="8092"/>
                  <a:pt x="4117" y="8108"/>
                  <a:pt x="4102" y="8123"/>
                </a:cubicBezTo>
                <a:lnTo>
                  <a:pt x="4086" y="8108"/>
                </a:lnTo>
                <a:lnTo>
                  <a:pt x="4133" y="8076"/>
                </a:lnTo>
                <a:lnTo>
                  <a:pt x="4133" y="7933"/>
                </a:lnTo>
                <a:close/>
                <a:moveTo>
                  <a:pt x="13633" y="7933"/>
                </a:moveTo>
                <a:lnTo>
                  <a:pt x="13871" y="8044"/>
                </a:lnTo>
                <a:lnTo>
                  <a:pt x="13776" y="8171"/>
                </a:lnTo>
                <a:lnTo>
                  <a:pt x="13760" y="8076"/>
                </a:lnTo>
                <a:lnTo>
                  <a:pt x="13554" y="8123"/>
                </a:lnTo>
                <a:lnTo>
                  <a:pt x="13633" y="7933"/>
                </a:lnTo>
                <a:close/>
                <a:moveTo>
                  <a:pt x="4846" y="8171"/>
                </a:moveTo>
                <a:lnTo>
                  <a:pt x="4846" y="8187"/>
                </a:lnTo>
                <a:lnTo>
                  <a:pt x="4798" y="8187"/>
                </a:lnTo>
                <a:lnTo>
                  <a:pt x="4798" y="8171"/>
                </a:lnTo>
                <a:close/>
                <a:moveTo>
                  <a:pt x="21756" y="8092"/>
                </a:moveTo>
                <a:lnTo>
                  <a:pt x="21693" y="8234"/>
                </a:lnTo>
                <a:lnTo>
                  <a:pt x="21519" y="8234"/>
                </a:lnTo>
                <a:cubicBezTo>
                  <a:pt x="21534" y="8076"/>
                  <a:pt x="21677" y="8123"/>
                  <a:pt x="21756" y="8092"/>
                </a:cubicBezTo>
                <a:close/>
                <a:moveTo>
                  <a:pt x="10482" y="8203"/>
                </a:moveTo>
                <a:lnTo>
                  <a:pt x="10482" y="8218"/>
                </a:lnTo>
                <a:lnTo>
                  <a:pt x="10403" y="8250"/>
                </a:lnTo>
                <a:lnTo>
                  <a:pt x="10403" y="8203"/>
                </a:lnTo>
                <a:close/>
                <a:moveTo>
                  <a:pt x="13602" y="8203"/>
                </a:moveTo>
                <a:lnTo>
                  <a:pt x="13602" y="8250"/>
                </a:lnTo>
                <a:lnTo>
                  <a:pt x="13586" y="8250"/>
                </a:lnTo>
                <a:lnTo>
                  <a:pt x="13586" y="8203"/>
                </a:lnTo>
                <a:close/>
                <a:moveTo>
                  <a:pt x="5463" y="8234"/>
                </a:moveTo>
                <a:lnTo>
                  <a:pt x="5463" y="8329"/>
                </a:lnTo>
                <a:lnTo>
                  <a:pt x="5447" y="8329"/>
                </a:lnTo>
                <a:lnTo>
                  <a:pt x="5447" y="8234"/>
                </a:lnTo>
                <a:close/>
                <a:moveTo>
                  <a:pt x="13190" y="8377"/>
                </a:moveTo>
                <a:lnTo>
                  <a:pt x="13190" y="8424"/>
                </a:lnTo>
                <a:lnTo>
                  <a:pt x="13174" y="8424"/>
                </a:lnTo>
                <a:lnTo>
                  <a:pt x="13174" y="8377"/>
                </a:lnTo>
                <a:close/>
                <a:moveTo>
                  <a:pt x="3880" y="8282"/>
                </a:moveTo>
                <a:lnTo>
                  <a:pt x="3880" y="8393"/>
                </a:lnTo>
                <a:cubicBezTo>
                  <a:pt x="3848" y="8408"/>
                  <a:pt x="3801" y="8440"/>
                  <a:pt x="3753" y="8456"/>
                </a:cubicBezTo>
                <a:cubicBezTo>
                  <a:pt x="3737" y="8345"/>
                  <a:pt x="3769" y="8298"/>
                  <a:pt x="3880" y="8282"/>
                </a:cubicBezTo>
                <a:close/>
                <a:moveTo>
                  <a:pt x="8392" y="8519"/>
                </a:moveTo>
                <a:lnTo>
                  <a:pt x="8392" y="8614"/>
                </a:lnTo>
                <a:lnTo>
                  <a:pt x="8329" y="8614"/>
                </a:lnTo>
                <a:cubicBezTo>
                  <a:pt x="8329" y="8583"/>
                  <a:pt x="8313" y="8567"/>
                  <a:pt x="8313" y="8535"/>
                </a:cubicBezTo>
                <a:lnTo>
                  <a:pt x="8392" y="8519"/>
                </a:lnTo>
                <a:close/>
                <a:moveTo>
                  <a:pt x="10166" y="8567"/>
                </a:moveTo>
                <a:lnTo>
                  <a:pt x="10166" y="8598"/>
                </a:lnTo>
                <a:lnTo>
                  <a:pt x="10087" y="8614"/>
                </a:lnTo>
                <a:lnTo>
                  <a:pt x="10087" y="8567"/>
                </a:lnTo>
                <a:close/>
                <a:moveTo>
                  <a:pt x="9770" y="8709"/>
                </a:moveTo>
                <a:lnTo>
                  <a:pt x="9770" y="8725"/>
                </a:lnTo>
                <a:lnTo>
                  <a:pt x="9722" y="8725"/>
                </a:lnTo>
                <a:lnTo>
                  <a:pt x="9722" y="8709"/>
                </a:lnTo>
                <a:close/>
                <a:moveTo>
                  <a:pt x="9897" y="8709"/>
                </a:moveTo>
                <a:lnTo>
                  <a:pt x="9897" y="8725"/>
                </a:lnTo>
                <a:lnTo>
                  <a:pt x="9876" y="8746"/>
                </a:lnTo>
                <a:lnTo>
                  <a:pt x="9865" y="8741"/>
                </a:lnTo>
                <a:cubicBezTo>
                  <a:pt x="9865" y="8725"/>
                  <a:pt x="9881" y="8709"/>
                  <a:pt x="9897" y="8709"/>
                </a:cubicBezTo>
                <a:close/>
                <a:moveTo>
                  <a:pt x="9868" y="8754"/>
                </a:moveTo>
                <a:lnTo>
                  <a:pt x="9865" y="8757"/>
                </a:lnTo>
                <a:cubicBezTo>
                  <a:pt x="9865" y="8812"/>
                  <a:pt x="9817" y="8855"/>
                  <a:pt x="9763" y="8855"/>
                </a:cubicBezTo>
                <a:cubicBezTo>
                  <a:pt x="9755" y="8855"/>
                  <a:pt x="9747" y="8854"/>
                  <a:pt x="9738" y="8852"/>
                </a:cubicBezTo>
                <a:lnTo>
                  <a:pt x="9754" y="8852"/>
                </a:lnTo>
                <a:cubicBezTo>
                  <a:pt x="9768" y="8798"/>
                  <a:pt x="9815" y="8756"/>
                  <a:pt x="9868" y="8754"/>
                </a:cubicBezTo>
                <a:close/>
                <a:moveTo>
                  <a:pt x="4672" y="8820"/>
                </a:moveTo>
                <a:lnTo>
                  <a:pt x="4672" y="8820"/>
                </a:lnTo>
                <a:cubicBezTo>
                  <a:pt x="4703" y="8868"/>
                  <a:pt x="4735" y="8899"/>
                  <a:pt x="4767" y="8947"/>
                </a:cubicBezTo>
                <a:cubicBezTo>
                  <a:pt x="4672" y="8915"/>
                  <a:pt x="4672" y="8915"/>
                  <a:pt x="4672" y="8820"/>
                </a:cubicBezTo>
                <a:close/>
                <a:moveTo>
                  <a:pt x="3421" y="8788"/>
                </a:moveTo>
                <a:cubicBezTo>
                  <a:pt x="3421" y="8836"/>
                  <a:pt x="3436" y="8868"/>
                  <a:pt x="3436" y="8915"/>
                </a:cubicBezTo>
                <a:lnTo>
                  <a:pt x="3310" y="8978"/>
                </a:lnTo>
                <a:cubicBezTo>
                  <a:pt x="3278" y="8883"/>
                  <a:pt x="3310" y="8820"/>
                  <a:pt x="3421" y="8788"/>
                </a:cubicBezTo>
                <a:close/>
                <a:moveTo>
                  <a:pt x="12493" y="9216"/>
                </a:moveTo>
                <a:lnTo>
                  <a:pt x="12367" y="9263"/>
                </a:lnTo>
                <a:lnTo>
                  <a:pt x="12367" y="9216"/>
                </a:lnTo>
                <a:close/>
                <a:moveTo>
                  <a:pt x="9738" y="8852"/>
                </a:moveTo>
                <a:cubicBezTo>
                  <a:pt x="9691" y="8978"/>
                  <a:pt x="9548" y="9010"/>
                  <a:pt x="9469" y="9089"/>
                </a:cubicBezTo>
                <a:cubicBezTo>
                  <a:pt x="9342" y="9200"/>
                  <a:pt x="9216" y="9295"/>
                  <a:pt x="9073" y="9358"/>
                </a:cubicBezTo>
                <a:cubicBezTo>
                  <a:pt x="9073" y="9327"/>
                  <a:pt x="9073" y="9311"/>
                  <a:pt x="9073" y="9295"/>
                </a:cubicBezTo>
                <a:cubicBezTo>
                  <a:pt x="9216" y="9200"/>
                  <a:pt x="9342" y="9121"/>
                  <a:pt x="9469" y="9026"/>
                </a:cubicBezTo>
                <a:cubicBezTo>
                  <a:pt x="9548" y="8963"/>
                  <a:pt x="9612" y="8899"/>
                  <a:pt x="9691" y="8852"/>
                </a:cubicBezTo>
                <a:close/>
                <a:moveTo>
                  <a:pt x="4418" y="8218"/>
                </a:moveTo>
                <a:cubicBezTo>
                  <a:pt x="4434" y="8313"/>
                  <a:pt x="4434" y="8393"/>
                  <a:pt x="4434" y="8472"/>
                </a:cubicBezTo>
                <a:lnTo>
                  <a:pt x="4561" y="8472"/>
                </a:lnTo>
                <a:lnTo>
                  <a:pt x="4561" y="8282"/>
                </a:lnTo>
                <a:lnTo>
                  <a:pt x="4672" y="8345"/>
                </a:lnTo>
                <a:lnTo>
                  <a:pt x="4719" y="8282"/>
                </a:lnTo>
                <a:cubicBezTo>
                  <a:pt x="4735" y="8345"/>
                  <a:pt x="4751" y="8393"/>
                  <a:pt x="4782" y="8456"/>
                </a:cubicBezTo>
                <a:lnTo>
                  <a:pt x="4687" y="8662"/>
                </a:lnTo>
                <a:lnTo>
                  <a:pt x="4592" y="8662"/>
                </a:lnTo>
                <a:cubicBezTo>
                  <a:pt x="4561" y="8709"/>
                  <a:pt x="4545" y="8741"/>
                  <a:pt x="4529" y="8773"/>
                </a:cubicBezTo>
                <a:cubicBezTo>
                  <a:pt x="4513" y="8820"/>
                  <a:pt x="4513" y="8868"/>
                  <a:pt x="4529" y="8915"/>
                </a:cubicBezTo>
                <a:lnTo>
                  <a:pt x="4402" y="8852"/>
                </a:lnTo>
                <a:lnTo>
                  <a:pt x="4339" y="8931"/>
                </a:lnTo>
                <a:cubicBezTo>
                  <a:pt x="4334" y="8942"/>
                  <a:pt x="4329" y="8950"/>
                  <a:pt x="4327" y="8956"/>
                </a:cubicBezTo>
                <a:lnTo>
                  <a:pt x="4327" y="8956"/>
                </a:lnTo>
                <a:cubicBezTo>
                  <a:pt x="4325" y="8948"/>
                  <a:pt x="4323" y="8940"/>
                  <a:pt x="4323" y="8931"/>
                </a:cubicBezTo>
                <a:cubicBezTo>
                  <a:pt x="4323" y="8949"/>
                  <a:pt x="4318" y="8968"/>
                  <a:pt x="4320" y="8968"/>
                </a:cubicBezTo>
                <a:cubicBezTo>
                  <a:pt x="4320" y="8968"/>
                  <a:pt x="4322" y="8964"/>
                  <a:pt x="4327" y="8956"/>
                </a:cubicBezTo>
                <a:lnTo>
                  <a:pt x="4327" y="8956"/>
                </a:lnTo>
                <a:cubicBezTo>
                  <a:pt x="4331" y="8973"/>
                  <a:pt x="4339" y="8988"/>
                  <a:pt x="4339" y="9010"/>
                </a:cubicBezTo>
                <a:cubicBezTo>
                  <a:pt x="4339" y="9010"/>
                  <a:pt x="4323" y="9026"/>
                  <a:pt x="4292" y="9058"/>
                </a:cubicBezTo>
                <a:cubicBezTo>
                  <a:pt x="4323" y="8915"/>
                  <a:pt x="4307" y="8883"/>
                  <a:pt x="4292" y="8852"/>
                </a:cubicBezTo>
                <a:cubicBezTo>
                  <a:pt x="4228" y="8947"/>
                  <a:pt x="4102" y="9026"/>
                  <a:pt x="4102" y="9153"/>
                </a:cubicBezTo>
                <a:cubicBezTo>
                  <a:pt x="4102" y="9184"/>
                  <a:pt x="4038" y="9216"/>
                  <a:pt x="3991" y="9232"/>
                </a:cubicBezTo>
                <a:lnTo>
                  <a:pt x="4006" y="9263"/>
                </a:lnTo>
                <a:lnTo>
                  <a:pt x="3880" y="9406"/>
                </a:lnTo>
                <a:lnTo>
                  <a:pt x="3832" y="9406"/>
                </a:lnTo>
                <a:lnTo>
                  <a:pt x="3674" y="9153"/>
                </a:lnTo>
                <a:cubicBezTo>
                  <a:pt x="3706" y="9105"/>
                  <a:pt x="3721" y="9073"/>
                  <a:pt x="3737" y="9026"/>
                </a:cubicBezTo>
                <a:lnTo>
                  <a:pt x="3832" y="9026"/>
                </a:lnTo>
                <a:cubicBezTo>
                  <a:pt x="3864" y="8978"/>
                  <a:pt x="3896" y="8915"/>
                  <a:pt x="3927" y="8868"/>
                </a:cubicBezTo>
                <a:lnTo>
                  <a:pt x="3848" y="8773"/>
                </a:lnTo>
                <a:lnTo>
                  <a:pt x="3848" y="8630"/>
                </a:lnTo>
                <a:cubicBezTo>
                  <a:pt x="3880" y="8614"/>
                  <a:pt x="3927" y="8567"/>
                  <a:pt x="3991" y="8519"/>
                </a:cubicBezTo>
                <a:lnTo>
                  <a:pt x="4102" y="8598"/>
                </a:lnTo>
                <a:cubicBezTo>
                  <a:pt x="4165" y="8535"/>
                  <a:pt x="4260" y="8488"/>
                  <a:pt x="4355" y="8472"/>
                </a:cubicBezTo>
                <a:lnTo>
                  <a:pt x="4339" y="8472"/>
                </a:lnTo>
                <a:lnTo>
                  <a:pt x="4307" y="8408"/>
                </a:lnTo>
                <a:lnTo>
                  <a:pt x="4418" y="8218"/>
                </a:lnTo>
                <a:close/>
                <a:moveTo>
                  <a:pt x="13269" y="9406"/>
                </a:moveTo>
                <a:lnTo>
                  <a:pt x="13269" y="9422"/>
                </a:lnTo>
                <a:lnTo>
                  <a:pt x="13222" y="9422"/>
                </a:lnTo>
                <a:lnTo>
                  <a:pt x="13222" y="9406"/>
                </a:lnTo>
                <a:close/>
                <a:moveTo>
                  <a:pt x="12314" y="9339"/>
                </a:moveTo>
                <a:cubicBezTo>
                  <a:pt x="12325" y="9339"/>
                  <a:pt x="12337" y="9340"/>
                  <a:pt x="12351" y="9343"/>
                </a:cubicBezTo>
                <a:cubicBezTo>
                  <a:pt x="12323" y="9384"/>
                  <a:pt x="12296" y="9425"/>
                  <a:pt x="12238" y="9425"/>
                </a:cubicBezTo>
                <a:cubicBezTo>
                  <a:pt x="12229" y="9425"/>
                  <a:pt x="12219" y="9424"/>
                  <a:pt x="12208" y="9422"/>
                </a:cubicBezTo>
                <a:cubicBezTo>
                  <a:pt x="12235" y="9369"/>
                  <a:pt x="12261" y="9339"/>
                  <a:pt x="12314" y="9339"/>
                </a:cubicBezTo>
                <a:close/>
                <a:moveTo>
                  <a:pt x="2914" y="9390"/>
                </a:moveTo>
                <a:lnTo>
                  <a:pt x="2883" y="9437"/>
                </a:lnTo>
                <a:lnTo>
                  <a:pt x="2883" y="9437"/>
                </a:lnTo>
                <a:cubicBezTo>
                  <a:pt x="2884" y="9421"/>
                  <a:pt x="2887" y="9402"/>
                  <a:pt x="2898" y="9390"/>
                </a:cubicBezTo>
                <a:close/>
                <a:moveTo>
                  <a:pt x="2882" y="9422"/>
                </a:moveTo>
                <a:lnTo>
                  <a:pt x="2882" y="9422"/>
                </a:lnTo>
                <a:cubicBezTo>
                  <a:pt x="2866" y="9453"/>
                  <a:pt x="2835" y="9469"/>
                  <a:pt x="2803" y="9469"/>
                </a:cubicBezTo>
                <a:cubicBezTo>
                  <a:pt x="2803" y="9453"/>
                  <a:pt x="2803" y="9453"/>
                  <a:pt x="2803" y="9438"/>
                </a:cubicBezTo>
                <a:lnTo>
                  <a:pt x="2882" y="9422"/>
                </a:lnTo>
                <a:close/>
                <a:moveTo>
                  <a:pt x="12097" y="9453"/>
                </a:moveTo>
                <a:lnTo>
                  <a:pt x="12097" y="9469"/>
                </a:lnTo>
                <a:lnTo>
                  <a:pt x="12050" y="9469"/>
                </a:lnTo>
                <a:lnTo>
                  <a:pt x="12050" y="9453"/>
                </a:lnTo>
                <a:close/>
                <a:moveTo>
                  <a:pt x="13917" y="9496"/>
                </a:moveTo>
                <a:cubicBezTo>
                  <a:pt x="13912" y="9498"/>
                  <a:pt x="13907" y="9499"/>
                  <a:pt x="13903" y="9501"/>
                </a:cubicBezTo>
                <a:lnTo>
                  <a:pt x="13918" y="9501"/>
                </a:lnTo>
                <a:lnTo>
                  <a:pt x="13917" y="9496"/>
                </a:lnTo>
                <a:close/>
                <a:moveTo>
                  <a:pt x="4497" y="9438"/>
                </a:moveTo>
                <a:lnTo>
                  <a:pt x="4387" y="9564"/>
                </a:lnTo>
                <a:lnTo>
                  <a:pt x="4387" y="9438"/>
                </a:lnTo>
                <a:close/>
                <a:moveTo>
                  <a:pt x="3642" y="9406"/>
                </a:moveTo>
                <a:lnTo>
                  <a:pt x="3642" y="9580"/>
                </a:lnTo>
                <a:lnTo>
                  <a:pt x="3547" y="9564"/>
                </a:lnTo>
                <a:cubicBezTo>
                  <a:pt x="3579" y="9501"/>
                  <a:pt x="3611" y="9469"/>
                  <a:pt x="3642" y="9406"/>
                </a:cubicBezTo>
                <a:close/>
                <a:moveTo>
                  <a:pt x="11939" y="9548"/>
                </a:moveTo>
                <a:lnTo>
                  <a:pt x="11955" y="9564"/>
                </a:lnTo>
                <a:lnTo>
                  <a:pt x="11924" y="9585"/>
                </a:lnTo>
                <a:lnTo>
                  <a:pt x="11924" y="9585"/>
                </a:lnTo>
                <a:cubicBezTo>
                  <a:pt x="11924" y="9573"/>
                  <a:pt x="11927" y="9561"/>
                  <a:pt x="11939" y="9548"/>
                </a:cubicBezTo>
                <a:close/>
                <a:moveTo>
                  <a:pt x="9073" y="9358"/>
                </a:moveTo>
                <a:lnTo>
                  <a:pt x="9073" y="9358"/>
                </a:lnTo>
                <a:cubicBezTo>
                  <a:pt x="8994" y="9501"/>
                  <a:pt x="8852" y="9517"/>
                  <a:pt x="8709" y="9612"/>
                </a:cubicBezTo>
                <a:cubicBezTo>
                  <a:pt x="8772" y="9469"/>
                  <a:pt x="8915" y="9374"/>
                  <a:pt x="9073" y="9358"/>
                </a:cubicBezTo>
                <a:close/>
                <a:moveTo>
                  <a:pt x="3326" y="9343"/>
                </a:moveTo>
                <a:lnTo>
                  <a:pt x="3436" y="9390"/>
                </a:lnTo>
                <a:cubicBezTo>
                  <a:pt x="3405" y="9485"/>
                  <a:pt x="3373" y="9564"/>
                  <a:pt x="3341" y="9643"/>
                </a:cubicBezTo>
                <a:cubicBezTo>
                  <a:pt x="3326" y="9533"/>
                  <a:pt x="3151" y="9517"/>
                  <a:pt x="3215" y="9390"/>
                </a:cubicBezTo>
                <a:lnTo>
                  <a:pt x="3326" y="9343"/>
                </a:lnTo>
                <a:close/>
                <a:moveTo>
                  <a:pt x="11907" y="9596"/>
                </a:moveTo>
                <a:cubicBezTo>
                  <a:pt x="11907" y="9612"/>
                  <a:pt x="11907" y="9628"/>
                  <a:pt x="11892" y="9643"/>
                </a:cubicBezTo>
                <a:lnTo>
                  <a:pt x="11876" y="9628"/>
                </a:lnTo>
                <a:lnTo>
                  <a:pt x="11907" y="9596"/>
                </a:lnTo>
                <a:close/>
                <a:moveTo>
                  <a:pt x="13057" y="9624"/>
                </a:moveTo>
                <a:cubicBezTo>
                  <a:pt x="13074" y="9624"/>
                  <a:pt x="13101" y="9630"/>
                  <a:pt x="13143" y="9643"/>
                </a:cubicBezTo>
                <a:lnTo>
                  <a:pt x="13032" y="9691"/>
                </a:lnTo>
                <a:cubicBezTo>
                  <a:pt x="13032" y="9657"/>
                  <a:pt x="13016" y="9624"/>
                  <a:pt x="13057" y="9624"/>
                </a:cubicBezTo>
                <a:close/>
                <a:moveTo>
                  <a:pt x="4339" y="9675"/>
                </a:moveTo>
                <a:lnTo>
                  <a:pt x="4339" y="9707"/>
                </a:lnTo>
                <a:lnTo>
                  <a:pt x="4292" y="9707"/>
                </a:lnTo>
                <a:lnTo>
                  <a:pt x="4292" y="9675"/>
                </a:lnTo>
                <a:close/>
                <a:moveTo>
                  <a:pt x="2692" y="9675"/>
                </a:moveTo>
                <a:lnTo>
                  <a:pt x="2692" y="9723"/>
                </a:lnTo>
                <a:lnTo>
                  <a:pt x="2676" y="9723"/>
                </a:lnTo>
                <a:lnTo>
                  <a:pt x="2676" y="9675"/>
                </a:lnTo>
                <a:close/>
                <a:moveTo>
                  <a:pt x="3246" y="9675"/>
                </a:moveTo>
                <a:lnTo>
                  <a:pt x="3246" y="9723"/>
                </a:lnTo>
                <a:lnTo>
                  <a:pt x="3231" y="9723"/>
                </a:lnTo>
                <a:lnTo>
                  <a:pt x="3231" y="9675"/>
                </a:lnTo>
                <a:close/>
                <a:moveTo>
                  <a:pt x="5162" y="9738"/>
                </a:moveTo>
                <a:lnTo>
                  <a:pt x="5162" y="9754"/>
                </a:lnTo>
                <a:lnTo>
                  <a:pt x="5115" y="9754"/>
                </a:lnTo>
                <a:lnTo>
                  <a:pt x="5115" y="9738"/>
                </a:lnTo>
                <a:close/>
                <a:moveTo>
                  <a:pt x="11670" y="9786"/>
                </a:moveTo>
                <a:lnTo>
                  <a:pt x="11670" y="9802"/>
                </a:lnTo>
                <a:lnTo>
                  <a:pt x="11622" y="9802"/>
                </a:lnTo>
                <a:lnTo>
                  <a:pt x="11622" y="9786"/>
                </a:lnTo>
                <a:close/>
                <a:moveTo>
                  <a:pt x="15850" y="9659"/>
                </a:moveTo>
                <a:lnTo>
                  <a:pt x="16024" y="9786"/>
                </a:lnTo>
                <a:cubicBezTo>
                  <a:pt x="15993" y="9802"/>
                  <a:pt x="15993" y="9802"/>
                  <a:pt x="15993" y="9802"/>
                </a:cubicBezTo>
                <a:lnTo>
                  <a:pt x="15834" y="9738"/>
                </a:lnTo>
                <a:cubicBezTo>
                  <a:pt x="15834" y="9707"/>
                  <a:pt x="15834" y="9691"/>
                  <a:pt x="15850" y="9659"/>
                </a:cubicBezTo>
                <a:close/>
                <a:moveTo>
                  <a:pt x="11844" y="9770"/>
                </a:moveTo>
                <a:lnTo>
                  <a:pt x="11844" y="9818"/>
                </a:lnTo>
                <a:lnTo>
                  <a:pt x="11828" y="9818"/>
                </a:lnTo>
                <a:lnTo>
                  <a:pt x="11828" y="9770"/>
                </a:lnTo>
                <a:close/>
                <a:moveTo>
                  <a:pt x="13396" y="9612"/>
                </a:moveTo>
                <a:lnTo>
                  <a:pt x="13428" y="9628"/>
                </a:lnTo>
                <a:lnTo>
                  <a:pt x="13364" y="9770"/>
                </a:lnTo>
                <a:cubicBezTo>
                  <a:pt x="13348" y="9786"/>
                  <a:pt x="13333" y="9802"/>
                  <a:pt x="13317" y="9818"/>
                </a:cubicBezTo>
                <a:lnTo>
                  <a:pt x="13301" y="9802"/>
                </a:lnTo>
                <a:lnTo>
                  <a:pt x="13348" y="9770"/>
                </a:lnTo>
                <a:cubicBezTo>
                  <a:pt x="13333" y="9738"/>
                  <a:pt x="13317" y="9707"/>
                  <a:pt x="13301" y="9691"/>
                </a:cubicBezTo>
                <a:lnTo>
                  <a:pt x="13396" y="9612"/>
                </a:lnTo>
                <a:close/>
                <a:moveTo>
                  <a:pt x="3104" y="9802"/>
                </a:moveTo>
                <a:lnTo>
                  <a:pt x="3120" y="9833"/>
                </a:lnTo>
                <a:lnTo>
                  <a:pt x="3072" y="9849"/>
                </a:lnTo>
                <a:cubicBezTo>
                  <a:pt x="3072" y="9833"/>
                  <a:pt x="3088" y="9818"/>
                  <a:pt x="3104" y="9802"/>
                </a:cubicBezTo>
                <a:close/>
                <a:moveTo>
                  <a:pt x="8630" y="9612"/>
                </a:moveTo>
                <a:lnTo>
                  <a:pt x="8630" y="9754"/>
                </a:lnTo>
                <a:cubicBezTo>
                  <a:pt x="8577" y="9820"/>
                  <a:pt x="8491" y="9853"/>
                  <a:pt x="8400" y="9853"/>
                </a:cubicBezTo>
                <a:cubicBezTo>
                  <a:pt x="8382" y="9853"/>
                  <a:pt x="8363" y="9852"/>
                  <a:pt x="8345" y="9849"/>
                </a:cubicBezTo>
                <a:lnTo>
                  <a:pt x="8630" y="9612"/>
                </a:lnTo>
                <a:close/>
                <a:moveTo>
                  <a:pt x="21170" y="9818"/>
                </a:moveTo>
                <a:lnTo>
                  <a:pt x="21170" y="9865"/>
                </a:lnTo>
                <a:lnTo>
                  <a:pt x="21154" y="9865"/>
                </a:lnTo>
                <a:lnTo>
                  <a:pt x="21154" y="9818"/>
                </a:lnTo>
                <a:close/>
                <a:moveTo>
                  <a:pt x="4038" y="9738"/>
                </a:moveTo>
                <a:lnTo>
                  <a:pt x="4228" y="9833"/>
                </a:lnTo>
                <a:lnTo>
                  <a:pt x="4117" y="9897"/>
                </a:lnTo>
                <a:cubicBezTo>
                  <a:pt x="4102" y="9865"/>
                  <a:pt x="4086" y="9833"/>
                  <a:pt x="4038" y="9738"/>
                </a:cubicBezTo>
                <a:close/>
                <a:moveTo>
                  <a:pt x="3072" y="9849"/>
                </a:moveTo>
                <a:cubicBezTo>
                  <a:pt x="3072" y="9881"/>
                  <a:pt x="3072" y="9897"/>
                  <a:pt x="3056" y="9913"/>
                </a:cubicBezTo>
                <a:lnTo>
                  <a:pt x="3041" y="9881"/>
                </a:lnTo>
                <a:lnTo>
                  <a:pt x="3072" y="9849"/>
                </a:lnTo>
                <a:close/>
                <a:moveTo>
                  <a:pt x="4529" y="9960"/>
                </a:moveTo>
                <a:lnTo>
                  <a:pt x="4529" y="9976"/>
                </a:lnTo>
                <a:lnTo>
                  <a:pt x="4482" y="9976"/>
                </a:lnTo>
                <a:lnTo>
                  <a:pt x="4482" y="9960"/>
                </a:lnTo>
                <a:close/>
                <a:moveTo>
                  <a:pt x="12763" y="9960"/>
                </a:moveTo>
                <a:lnTo>
                  <a:pt x="12763" y="9976"/>
                </a:lnTo>
                <a:lnTo>
                  <a:pt x="12715" y="9976"/>
                </a:lnTo>
                <a:lnTo>
                  <a:pt x="12715" y="9960"/>
                </a:lnTo>
                <a:close/>
                <a:moveTo>
                  <a:pt x="15850" y="9849"/>
                </a:moveTo>
                <a:lnTo>
                  <a:pt x="15882" y="9865"/>
                </a:lnTo>
                <a:cubicBezTo>
                  <a:pt x="15866" y="9897"/>
                  <a:pt x="15850" y="9913"/>
                  <a:pt x="15834" y="9928"/>
                </a:cubicBezTo>
                <a:cubicBezTo>
                  <a:pt x="15818" y="9960"/>
                  <a:pt x="15818" y="9976"/>
                  <a:pt x="15818" y="10008"/>
                </a:cubicBezTo>
                <a:lnTo>
                  <a:pt x="15755" y="9913"/>
                </a:lnTo>
                <a:lnTo>
                  <a:pt x="15850" y="9849"/>
                </a:lnTo>
                <a:close/>
                <a:moveTo>
                  <a:pt x="20901" y="10008"/>
                </a:moveTo>
                <a:lnTo>
                  <a:pt x="20901" y="10023"/>
                </a:lnTo>
                <a:lnTo>
                  <a:pt x="20854" y="10023"/>
                </a:lnTo>
                <a:lnTo>
                  <a:pt x="20854" y="10008"/>
                </a:lnTo>
                <a:close/>
                <a:moveTo>
                  <a:pt x="3642" y="9992"/>
                </a:moveTo>
                <a:lnTo>
                  <a:pt x="3642" y="10039"/>
                </a:lnTo>
                <a:lnTo>
                  <a:pt x="3626" y="10039"/>
                </a:lnTo>
                <a:lnTo>
                  <a:pt x="3626" y="9992"/>
                </a:lnTo>
                <a:close/>
                <a:moveTo>
                  <a:pt x="21008" y="9934"/>
                </a:moveTo>
                <a:cubicBezTo>
                  <a:pt x="21033" y="9934"/>
                  <a:pt x="21044" y="9955"/>
                  <a:pt x="21012" y="10039"/>
                </a:cubicBezTo>
                <a:cubicBezTo>
                  <a:pt x="20996" y="9992"/>
                  <a:pt x="20980" y="9960"/>
                  <a:pt x="20964" y="9944"/>
                </a:cubicBezTo>
                <a:cubicBezTo>
                  <a:pt x="20980" y="9939"/>
                  <a:pt x="20996" y="9934"/>
                  <a:pt x="21008" y="9934"/>
                </a:cubicBezTo>
                <a:close/>
                <a:moveTo>
                  <a:pt x="12604" y="10071"/>
                </a:moveTo>
                <a:lnTo>
                  <a:pt x="12604" y="10118"/>
                </a:lnTo>
                <a:lnTo>
                  <a:pt x="12588" y="10118"/>
                </a:lnTo>
                <a:lnTo>
                  <a:pt x="12588" y="10071"/>
                </a:lnTo>
                <a:close/>
                <a:moveTo>
                  <a:pt x="11448" y="10134"/>
                </a:moveTo>
                <a:lnTo>
                  <a:pt x="11448" y="10150"/>
                </a:lnTo>
                <a:lnTo>
                  <a:pt x="11401" y="10150"/>
                </a:lnTo>
                <a:lnTo>
                  <a:pt x="11401" y="10134"/>
                </a:lnTo>
                <a:close/>
                <a:moveTo>
                  <a:pt x="3389" y="9865"/>
                </a:moveTo>
                <a:lnTo>
                  <a:pt x="3389" y="10055"/>
                </a:lnTo>
                <a:lnTo>
                  <a:pt x="3231" y="10071"/>
                </a:lnTo>
                <a:lnTo>
                  <a:pt x="3136" y="10166"/>
                </a:lnTo>
                <a:lnTo>
                  <a:pt x="3104" y="10150"/>
                </a:lnTo>
                <a:lnTo>
                  <a:pt x="3167" y="9928"/>
                </a:lnTo>
                <a:lnTo>
                  <a:pt x="3389" y="9865"/>
                </a:lnTo>
                <a:close/>
                <a:moveTo>
                  <a:pt x="11274" y="10071"/>
                </a:moveTo>
                <a:cubicBezTo>
                  <a:pt x="11353" y="10150"/>
                  <a:pt x="11258" y="10166"/>
                  <a:pt x="11242" y="10213"/>
                </a:cubicBezTo>
                <a:lnTo>
                  <a:pt x="11179" y="10150"/>
                </a:lnTo>
                <a:lnTo>
                  <a:pt x="11274" y="10071"/>
                </a:lnTo>
                <a:close/>
                <a:moveTo>
                  <a:pt x="15739" y="10166"/>
                </a:moveTo>
                <a:lnTo>
                  <a:pt x="15739" y="10213"/>
                </a:lnTo>
                <a:lnTo>
                  <a:pt x="15708" y="10213"/>
                </a:lnTo>
                <a:lnTo>
                  <a:pt x="15723" y="10166"/>
                </a:lnTo>
                <a:close/>
                <a:moveTo>
                  <a:pt x="3072" y="10166"/>
                </a:moveTo>
                <a:lnTo>
                  <a:pt x="3072" y="10245"/>
                </a:lnTo>
                <a:lnTo>
                  <a:pt x="2993" y="10261"/>
                </a:lnTo>
                <a:cubicBezTo>
                  <a:pt x="2961" y="10198"/>
                  <a:pt x="2961" y="10166"/>
                  <a:pt x="3072" y="10166"/>
                </a:cubicBezTo>
                <a:close/>
                <a:moveTo>
                  <a:pt x="12842" y="10166"/>
                </a:moveTo>
                <a:lnTo>
                  <a:pt x="12842" y="10261"/>
                </a:lnTo>
                <a:lnTo>
                  <a:pt x="12810" y="10261"/>
                </a:lnTo>
                <a:lnTo>
                  <a:pt x="12810" y="10166"/>
                </a:lnTo>
                <a:close/>
                <a:moveTo>
                  <a:pt x="8313" y="9865"/>
                </a:moveTo>
                <a:cubicBezTo>
                  <a:pt x="8313" y="9881"/>
                  <a:pt x="8313" y="9881"/>
                  <a:pt x="8313" y="9881"/>
                </a:cubicBezTo>
                <a:cubicBezTo>
                  <a:pt x="8313" y="9913"/>
                  <a:pt x="8313" y="9944"/>
                  <a:pt x="8297" y="9944"/>
                </a:cubicBezTo>
                <a:cubicBezTo>
                  <a:pt x="8155" y="10039"/>
                  <a:pt x="8028" y="10150"/>
                  <a:pt x="7917" y="10261"/>
                </a:cubicBezTo>
                <a:cubicBezTo>
                  <a:pt x="7874" y="10290"/>
                  <a:pt x="7831" y="10319"/>
                  <a:pt x="7776" y="10324"/>
                </a:cubicBezTo>
                <a:lnTo>
                  <a:pt x="7776" y="10324"/>
                </a:lnTo>
                <a:lnTo>
                  <a:pt x="7791" y="10308"/>
                </a:lnTo>
                <a:cubicBezTo>
                  <a:pt x="7917" y="10118"/>
                  <a:pt x="8092" y="9960"/>
                  <a:pt x="8313" y="9865"/>
                </a:cubicBezTo>
                <a:close/>
                <a:moveTo>
                  <a:pt x="11116" y="10293"/>
                </a:moveTo>
                <a:lnTo>
                  <a:pt x="11132" y="10308"/>
                </a:lnTo>
                <a:lnTo>
                  <a:pt x="11100" y="10340"/>
                </a:lnTo>
                <a:cubicBezTo>
                  <a:pt x="11100" y="10324"/>
                  <a:pt x="11100" y="10293"/>
                  <a:pt x="11116" y="10293"/>
                </a:cubicBezTo>
                <a:close/>
                <a:moveTo>
                  <a:pt x="15882" y="10324"/>
                </a:moveTo>
                <a:lnTo>
                  <a:pt x="15882" y="10340"/>
                </a:lnTo>
                <a:lnTo>
                  <a:pt x="15834" y="10340"/>
                </a:lnTo>
                <a:lnTo>
                  <a:pt x="15834" y="10324"/>
                </a:lnTo>
                <a:close/>
                <a:moveTo>
                  <a:pt x="20854" y="10150"/>
                </a:moveTo>
                <a:cubicBezTo>
                  <a:pt x="20869" y="10213"/>
                  <a:pt x="20885" y="10261"/>
                  <a:pt x="20917" y="10340"/>
                </a:cubicBezTo>
                <a:lnTo>
                  <a:pt x="20838" y="10356"/>
                </a:lnTo>
                <a:cubicBezTo>
                  <a:pt x="20838" y="10324"/>
                  <a:pt x="20838" y="10293"/>
                  <a:pt x="20838" y="10261"/>
                </a:cubicBezTo>
                <a:cubicBezTo>
                  <a:pt x="20822" y="10229"/>
                  <a:pt x="20822" y="10198"/>
                  <a:pt x="20822" y="10166"/>
                </a:cubicBezTo>
                <a:lnTo>
                  <a:pt x="20854" y="10166"/>
                </a:lnTo>
                <a:lnTo>
                  <a:pt x="20854" y="10150"/>
                </a:lnTo>
                <a:close/>
                <a:moveTo>
                  <a:pt x="12272" y="10340"/>
                </a:moveTo>
                <a:cubicBezTo>
                  <a:pt x="12288" y="10356"/>
                  <a:pt x="12303" y="10372"/>
                  <a:pt x="12303" y="10372"/>
                </a:cubicBezTo>
                <a:cubicBezTo>
                  <a:pt x="12288" y="10372"/>
                  <a:pt x="12272" y="10372"/>
                  <a:pt x="12256" y="10356"/>
                </a:cubicBezTo>
                <a:lnTo>
                  <a:pt x="12272" y="10340"/>
                </a:lnTo>
                <a:close/>
                <a:moveTo>
                  <a:pt x="11100" y="10340"/>
                </a:moveTo>
                <a:cubicBezTo>
                  <a:pt x="11100" y="10356"/>
                  <a:pt x="11084" y="10372"/>
                  <a:pt x="11068" y="10388"/>
                </a:cubicBezTo>
                <a:lnTo>
                  <a:pt x="11052" y="10372"/>
                </a:lnTo>
                <a:lnTo>
                  <a:pt x="11100" y="10340"/>
                </a:lnTo>
                <a:close/>
                <a:moveTo>
                  <a:pt x="12303" y="10388"/>
                </a:moveTo>
                <a:cubicBezTo>
                  <a:pt x="12319" y="10388"/>
                  <a:pt x="12335" y="10403"/>
                  <a:pt x="12351" y="10403"/>
                </a:cubicBezTo>
                <a:lnTo>
                  <a:pt x="12335" y="10419"/>
                </a:lnTo>
                <a:lnTo>
                  <a:pt x="12303" y="10388"/>
                </a:lnTo>
                <a:close/>
                <a:moveTo>
                  <a:pt x="2265" y="10562"/>
                </a:moveTo>
                <a:lnTo>
                  <a:pt x="2265" y="10578"/>
                </a:lnTo>
                <a:lnTo>
                  <a:pt x="2217" y="10578"/>
                </a:lnTo>
                <a:lnTo>
                  <a:pt x="2217" y="10562"/>
                </a:lnTo>
                <a:close/>
                <a:moveTo>
                  <a:pt x="12145" y="10435"/>
                </a:moveTo>
                <a:lnTo>
                  <a:pt x="12177" y="10514"/>
                </a:lnTo>
                <a:lnTo>
                  <a:pt x="12034" y="10578"/>
                </a:lnTo>
                <a:cubicBezTo>
                  <a:pt x="12034" y="10483"/>
                  <a:pt x="12082" y="10451"/>
                  <a:pt x="12145" y="10435"/>
                </a:cubicBezTo>
                <a:close/>
                <a:moveTo>
                  <a:pt x="12731" y="10308"/>
                </a:moveTo>
                <a:lnTo>
                  <a:pt x="12731" y="10308"/>
                </a:lnTo>
                <a:cubicBezTo>
                  <a:pt x="12715" y="10467"/>
                  <a:pt x="12557" y="10483"/>
                  <a:pt x="12509" y="10593"/>
                </a:cubicBezTo>
                <a:cubicBezTo>
                  <a:pt x="12493" y="10593"/>
                  <a:pt x="12478" y="10562"/>
                  <a:pt x="12462" y="10546"/>
                </a:cubicBezTo>
                <a:lnTo>
                  <a:pt x="12557" y="10435"/>
                </a:lnTo>
                <a:lnTo>
                  <a:pt x="12525" y="10388"/>
                </a:lnTo>
                <a:lnTo>
                  <a:pt x="12731" y="10308"/>
                </a:lnTo>
                <a:close/>
                <a:moveTo>
                  <a:pt x="14789" y="10483"/>
                </a:moveTo>
                <a:lnTo>
                  <a:pt x="14789" y="10641"/>
                </a:lnTo>
                <a:lnTo>
                  <a:pt x="14678" y="10609"/>
                </a:lnTo>
                <a:lnTo>
                  <a:pt x="14789" y="10483"/>
                </a:lnTo>
                <a:close/>
                <a:moveTo>
                  <a:pt x="10847" y="10498"/>
                </a:moveTo>
                <a:lnTo>
                  <a:pt x="10847" y="10498"/>
                </a:lnTo>
                <a:cubicBezTo>
                  <a:pt x="10878" y="10578"/>
                  <a:pt x="10831" y="10609"/>
                  <a:pt x="10767" y="10657"/>
                </a:cubicBezTo>
                <a:cubicBezTo>
                  <a:pt x="10736" y="10625"/>
                  <a:pt x="10736" y="10609"/>
                  <a:pt x="10704" y="10578"/>
                </a:cubicBezTo>
                <a:lnTo>
                  <a:pt x="10847" y="10498"/>
                </a:lnTo>
                <a:close/>
                <a:moveTo>
                  <a:pt x="7727" y="10364"/>
                </a:moveTo>
                <a:lnTo>
                  <a:pt x="7727" y="10419"/>
                </a:lnTo>
                <a:cubicBezTo>
                  <a:pt x="7601" y="10546"/>
                  <a:pt x="7427" y="10562"/>
                  <a:pt x="7300" y="10689"/>
                </a:cubicBezTo>
                <a:lnTo>
                  <a:pt x="7237" y="10689"/>
                </a:lnTo>
                <a:lnTo>
                  <a:pt x="7205" y="10625"/>
                </a:lnTo>
                <a:lnTo>
                  <a:pt x="7727" y="10364"/>
                </a:lnTo>
                <a:close/>
                <a:moveTo>
                  <a:pt x="10657" y="10641"/>
                </a:moveTo>
                <a:lnTo>
                  <a:pt x="10672" y="10657"/>
                </a:lnTo>
                <a:lnTo>
                  <a:pt x="10641" y="10689"/>
                </a:lnTo>
                <a:cubicBezTo>
                  <a:pt x="10641" y="10673"/>
                  <a:pt x="10641" y="10657"/>
                  <a:pt x="10657" y="10641"/>
                </a:cubicBezTo>
                <a:close/>
                <a:moveTo>
                  <a:pt x="3595" y="10372"/>
                </a:moveTo>
                <a:cubicBezTo>
                  <a:pt x="3611" y="10419"/>
                  <a:pt x="3642" y="10451"/>
                  <a:pt x="3658" y="10498"/>
                </a:cubicBezTo>
                <a:cubicBezTo>
                  <a:pt x="3595" y="10546"/>
                  <a:pt x="3547" y="10609"/>
                  <a:pt x="3484" y="10689"/>
                </a:cubicBezTo>
                <a:lnTo>
                  <a:pt x="3484" y="10704"/>
                </a:lnTo>
                <a:lnTo>
                  <a:pt x="3373" y="10498"/>
                </a:lnTo>
                <a:lnTo>
                  <a:pt x="3547" y="10372"/>
                </a:lnTo>
                <a:close/>
                <a:moveTo>
                  <a:pt x="10641" y="10689"/>
                </a:moveTo>
                <a:cubicBezTo>
                  <a:pt x="10625" y="10704"/>
                  <a:pt x="10625" y="10720"/>
                  <a:pt x="10609" y="10736"/>
                </a:cubicBezTo>
                <a:lnTo>
                  <a:pt x="10593" y="10720"/>
                </a:lnTo>
                <a:lnTo>
                  <a:pt x="10641" y="10689"/>
                </a:lnTo>
                <a:close/>
                <a:moveTo>
                  <a:pt x="10593" y="10784"/>
                </a:moveTo>
                <a:lnTo>
                  <a:pt x="10593" y="10799"/>
                </a:lnTo>
                <a:lnTo>
                  <a:pt x="10546" y="10799"/>
                </a:lnTo>
                <a:lnTo>
                  <a:pt x="10546" y="10784"/>
                </a:lnTo>
                <a:close/>
                <a:moveTo>
                  <a:pt x="14346" y="10831"/>
                </a:moveTo>
                <a:lnTo>
                  <a:pt x="14346" y="10847"/>
                </a:lnTo>
                <a:lnTo>
                  <a:pt x="14298" y="10847"/>
                </a:lnTo>
                <a:lnTo>
                  <a:pt x="14298" y="10831"/>
                </a:lnTo>
                <a:close/>
                <a:moveTo>
                  <a:pt x="10482" y="10815"/>
                </a:moveTo>
                <a:lnTo>
                  <a:pt x="10482" y="10863"/>
                </a:lnTo>
                <a:lnTo>
                  <a:pt x="10467" y="10863"/>
                </a:lnTo>
                <a:lnTo>
                  <a:pt x="10467" y="10815"/>
                </a:lnTo>
                <a:close/>
                <a:moveTo>
                  <a:pt x="20299" y="10863"/>
                </a:moveTo>
                <a:lnTo>
                  <a:pt x="20299" y="10910"/>
                </a:lnTo>
                <a:lnTo>
                  <a:pt x="20283" y="10910"/>
                </a:lnTo>
                <a:lnTo>
                  <a:pt x="20283" y="10863"/>
                </a:lnTo>
                <a:close/>
                <a:moveTo>
                  <a:pt x="14251" y="10879"/>
                </a:moveTo>
                <a:lnTo>
                  <a:pt x="14267" y="10894"/>
                </a:lnTo>
                <a:lnTo>
                  <a:pt x="14219" y="10926"/>
                </a:lnTo>
                <a:cubicBezTo>
                  <a:pt x="14219" y="10910"/>
                  <a:pt x="14235" y="10894"/>
                  <a:pt x="14251" y="10879"/>
                </a:cubicBezTo>
                <a:close/>
                <a:moveTo>
                  <a:pt x="3246" y="10910"/>
                </a:moveTo>
                <a:lnTo>
                  <a:pt x="3246" y="10958"/>
                </a:lnTo>
                <a:lnTo>
                  <a:pt x="3231" y="10958"/>
                </a:lnTo>
                <a:lnTo>
                  <a:pt x="3231" y="10910"/>
                </a:lnTo>
                <a:close/>
                <a:moveTo>
                  <a:pt x="14219" y="10926"/>
                </a:moveTo>
                <a:cubicBezTo>
                  <a:pt x="14219" y="10942"/>
                  <a:pt x="14219" y="10958"/>
                  <a:pt x="14203" y="10974"/>
                </a:cubicBezTo>
                <a:lnTo>
                  <a:pt x="14188" y="10958"/>
                </a:lnTo>
                <a:lnTo>
                  <a:pt x="14219" y="10926"/>
                </a:lnTo>
                <a:close/>
                <a:moveTo>
                  <a:pt x="3072" y="10958"/>
                </a:moveTo>
                <a:cubicBezTo>
                  <a:pt x="3072" y="10974"/>
                  <a:pt x="3072" y="10974"/>
                  <a:pt x="3072" y="10989"/>
                </a:cubicBezTo>
                <a:lnTo>
                  <a:pt x="2946" y="11005"/>
                </a:lnTo>
                <a:lnTo>
                  <a:pt x="2946" y="10958"/>
                </a:lnTo>
                <a:close/>
                <a:moveTo>
                  <a:pt x="7189" y="10736"/>
                </a:moveTo>
                <a:cubicBezTo>
                  <a:pt x="7205" y="10768"/>
                  <a:pt x="7173" y="10815"/>
                  <a:pt x="7142" y="10847"/>
                </a:cubicBezTo>
                <a:cubicBezTo>
                  <a:pt x="7110" y="10863"/>
                  <a:pt x="7062" y="10894"/>
                  <a:pt x="7031" y="10910"/>
                </a:cubicBezTo>
                <a:cubicBezTo>
                  <a:pt x="6999" y="10942"/>
                  <a:pt x="6967" y="10974"/>
                  <a:pt x="6936" y="11005"/>
                </a:cubicBezTo>
                <a:lnTo>
                  <a:pt x="6841" y="11005"/>
                </a:lnTo>
                <a:cubicBezTo>
                  <a:pt x="6857" y="10942"/>
                  <a:pt x="6920" y="10894"/>
                  <a:pt x="6983" y="10863"/>
                </a:cubicBezTo>
                <a:cubicBezTo>
                  <a:pt x="7062" y="10831"/>
                  <a:pt x="7126" y="10784"/>
                  <a:pt x="7189" y="10736"/>
                </a:cubicBezTo>
                <a:close/>
                <a:moveTo>
                  <a:pt x="14013" y="11005"/>
                </a:moveTo>
                <a:lnTo>
                  <a:pt x="14029" y="11084"/>
                </a:lnTo>
                <a:lnTo>
                  <a:pt x="13982" y="11084"/>
                </a:lnTo>
                <a:lnTo>
                  <a:pt x="13982" y="11005"/>
                </a:lnTo>
                <a:close/>
                <a:moveTo>
                  <a:pt x="6825" y="11016"/>
                </a:moveTo>
                <a:lnTo>
                  <a:pt x="6825" y="11084"/>
                </a:lnTo>
                <a:lnTo>
                  <a:pt x="6660" y="11126"/>
                </a:lnTo>
                <a:lnTo>
                  <a:pt x="6660" y="11126"/>
                </a:lnTo>
                <a:cubicBezTo>
                  <a:pt x="6695" y="11059"/>
                  <a:pt x="6768" y="11050"/>
                  <a:pt x="6825" y="11016"/>
                </a:cubicBezTo>
                <a:close/>
                <a:moveTo>
                  <a:pt x="10305" y="11004"/>
                </a:moveTo>
                <a:cubicBezTo>
                  <a:pt x="10322" y="11004"/>
                  <a:pt x="10344" y="11009"/>
                  <a:pt x="10372" y="11021"/>
                </a:cubicBezTo>
                <a:lnTo>
                  <a:pt x="10229" y="11100"/>
                </a:lnTo>
                <a:lnTo>
                  <a:pt x="10229" y="11116"/>
                </a:lnTo>
                <a:cubicBezTo>
                  <a:pt x="10213" y="11116"/>
                  <a:pt x="10197" y="11116"/>
                  <a:pt x="10197" y="11132"/>
                </a:cubicBezTo>
                <a:lnTo>
                  <a:pt x="10182" y="11116"/>
                </a:lnTo>
                <a:lnTo>
                  <a:pt x="10213" y="11084"/>
                </a:lnTo>
                <a:lnTo>
                  <a:pt x="10229" y="11084"/>
                </a:lnTo>
                <a:cubicBezTo>
                  <a:pt x="10241" y="11049"/>
                  <a:pt x="10253" y="11004"/>
                  <a:pt x="10305" y="11004"/>
                </a:cubicBezTo>
                <a:close/>
                <a:moveTo>
                  <a:pt x="2740" y="10213"/>
                </a:moveTo>
                <a:cubicBezTo>
                  <a:pt x="2740" y="10293"/>
                  <a:pt x="2724" y="10372"/>
                  <a:pt x="2708" y="10451"/>
                </a:cubicBezTo>
                <a:cubicBezTo>
                  <a:pt x="2761" y="10421"/>
                  <a:pt x="2803" y="10401"/>
                  <a:pt x="2839" y="10401"/>
                </a:cubicBezTo>
                <a:cubicBezTo>
                  <a:pt x="2879" y="10401"/>
                  <a:pt x="2913" y="10425"/>
                  <a:pt x="2946" y="10483"/>
                </a:cubicBezTo>
                <a:cubicBezTo>
                  <a:pt x="2961" y="10609"/>
                  <a:pt x="2835" y="10625"/>
                  <a:pt x="2756" y="10704"/>
                </a:cubicBezTo>
                <a:lnTo>
                  <a:pt x="2756" y="10831"/>
                </a:lnTo>
                <a:lnTo>
                  <a:pt x="2439" y="11148"/>
                </a:lnTo>
                <a:cubicBezTo>
                  <a:pt x="2427" y="11151"/>
                  <a:pt x="2416" y="11152"/>
                  <a:pt x="2404" y="11152"/>
                </a:cubicBezTo>
                <a:cubicBezTo>
                  <a:pt x="2353" y="11152"/>
                  <a:pt x="2304" y="11126"/>
                  <a:pt x="2265" y="11100"/>
                </a:cubicBezTo>
                <a:cubicBezTo>
                  <a:pt x="2249" y="11116"/>
                  <a:pt x="2249" y="11132"/>
                  <a:pt x="2233" y="11148"/>
                </a:cubicBezTo>
                <a:lnTo>
                  <a:pt x="2217" y="11132"/>
                </a:lnTo>
                <a:lnTo>
                  <a:pt x="2249" y="11100"/>
                </a:lnTo>
                <a:lnTo>
                  <a:pt x="2265" y="11100"/>
                </a:lnTo>
                <a:cubicBezTo>
                  <a:pt x="2265" y="11069"/>
                  <a:pt x="2265" y="11053"/>
                  <a:pt x="2265" y="11021"/>
                </a:cubicBezTo>
                <a:lnTo>
                  <a:pt x="2376" y="11005"/>
                </a:lnTo>
                <a:cubicBezTo>
                  <a:pt x="2439" y="10847"/>
                  <a:pt x="2518" y="10720"/>
                  <a:pt x="2597" y="10562"/>
                </a:cubicBezTo>
                <a:lnTo>
                  <a:pt x="2597" y="10562"/>
                </a:lnTo>
                <a:lnTo>
                  <a:pt x="2376" y="10593"/>
                </a:lnTo>
                <a:lnTo>
                  <a:pt x="2534" y="10293"/>
                </a:lnTo>
                <a:lnTo>
                  <a:pt x="2740" y="10213"/>
                </a:lnTo>
                <a:close/>
                <a:moveTo>
                  <a:pt x="2866" y="11053"/>
                </a:moveTo>
                <a:lnTo>
                  <a:pt x="2961" y="11179"/>
                </a:lnTo>
                <a:lnTo>
                  <a:pt x="2866" y="11195"/>
                </a:lnTo>
                <a:lnTo>
                  <a:pt x="2866" y="11053"/>
                </a:lnTo>
                <a:close/>
                <a:moveTo>
                  <a:pt x="10118" y="11148"/>
                </a:moveTo>
                <a:lnTo>
                  <a:pt x="10118" y="11195"/>
                </a:lnTo>
                <a:lnTo>
                  <a:pt x="10102" y="11195"/>
                </a:lnTo>
                <a:lnTo>
                  <a:pt x="10102" y="11148"/>
                </a:lnTo>
                <a:close/>
                <a:moveTo>
                  <a:pt x="1901" y="11211"/>
                </a:moveTo>
                <a:lnTo>
                  <a:pt x="1901" y="11227"/>
                </a:lnTo>
                <a:lnTo>
                  <a:pt x="1869" y="11227"/>
                </a:lnTo>
                <a:lnTo>
                  <a:pt x="1869" y="11211"/>
                </a:lnTo>
                <a:close/>
                <a:moveTo>
                  <a:pt x="3041" y="11211"/>
                </a:moveTo>
                <a:lnTo>
                  <a:pt x="3041" y="11227"/>
                </a:lnTo>
                <a:lnTo>
                  <a:pt x="2993" y="11227"/>
                </a:lnTo>
                <a:lnTo>
                  <a:pt x="2993" y="11211"/>
                </a:lnTo>
                <a:close/>
                <a:moveTo>
                  <a:pt x="13839" y="11148"/>
                </a:moveTo>
                <a:lnTo>
                  <a:pt x="13839" y="11243"/>
                </a:lnTo>
                <a:lnTo>
                  <a:pt x="13823" y="11243"/>
                </a:lnTo>
                <a:lnTo>
                  <a:pt x="13823" y="11148"/>
                </a:lnTo>
                <a:close/>
                <a:moveTo>
                  <a:pt x="12842" y="10879"/>
                </a:moveTo>
                <a:cubicBezTo>
                  <a:pt x="12873" y="11005"/>
                  <a:pt x="12763" y="10942"/>
                  <a:pt x="12715" y="11005"/>
                </a:cubicBezTo>
                <a:cubicBezTo>
                  <a:pt x="12668" y="11053"/>
                  <a:pt x="12636" y="11100"/>
                  <a:pt x="12604" y="11148"/>
                </a:cubicBezTo>
                <a:lnTo>
                  <a:pt x="12478" y="11148"/>
                </a:lnTo>
                <a:cubicBezTo>
                  <a:pt x="12478" y="11190"/>
                  <a:pt x="12456" y="11197"/>
                  <a:pt x="12433" y="11197"/>
                </a:cubicBezTo>
                <a:cubicBezTo>
                  <a:pt x="12421" y="11197"/>
                  <a:pt x="12409" y="11195"/>
                  <a:pt x="12398" y="11195"/>
                </a:cubicBezTo>
                <a:cubicBezTo>
                  <a:pt x="12398" y="11211"/>
                  <a:pt x="12398" y="11243"/>
                  <a:pt x="12398" y="11274"/>
                </a:cubicBezTo>
                <a:lnTo>
                  <a:pt x="12303" y="11274"/>
                </a:lnTo>
                <a:lnTo>
                  <a:pt x="12383" y="11164"/>
                </a:lnTo>
                <a:lnTo>
                  <a:pt x="12398" y="11195"/>
                </a:lnTo>
                <a:cubicBezTo>
                  <a:pt x="12398" y="11151"/>
                  <a:pt x="12418" y="11141"/>
                  <a:pt x="12441" y="11141"/>
                </a:cubicBezTo>
                <a:cubicBezTo>
                  <a:pt x="12459" y="11141"/>
                  <a:pt x="12479" y="11148"/>
                  <a:pt x="12493" y="11148"/>
                </a:cubicBezTo>
                <a:lnTo>
                  <a:pt x="12604" y="11005"/>
                </a:lnTo>
                <a:lnTo>
                  <a:pt x="12715" y="11005"/>
                </a:lnTo>
                <a:cubicBezTo>
                  <a:pt x="12715" y="10958"/>
                  <a:pt x="12715" y="10910"/>
                  <a:pt x="12715" y="10879"/>
                </a:cubicBezTo>
                <a:close/>
                <a:moveTo>
                  <a:pt x="13697" y="11290"/>
                </a:moveTo>
                <a:lnTo>
                  <a:pt x="13697" y="11338"/>
                </a:lnTo>
                <a:lnTo>
                  <a:pt x="13681" y="11338"/>
                </a:lnTo>
                <a:lnTo>
                  <a:pt x="13681" y="11290"/>
                </a:lnTo>
                <a:close/>
                <a:moveTo>
                  <a:pt x="10134" y="11338"/>
                </a:moveTo>
                <a:lnTo>
                  <a:pt x="10134" y="11354"/>
                </a:lnTo>
                <a:lnTo>
                  <a:pt x="10087" y="11354"/>
                </a:lnTo>
                <a:lnTo>
                  <a:pt x="10087" y="11338"/>
                </a:lnTo>
                <a:close/>
                <a:moveTo>
                  <a:pt x="13618" y="11338"/>
                </a:moveTo>
                <a:lnTo>
                  <a:pt x="13618" y="11354"/>
                </a:lnTo>
                <a:lnTo>
                  <a:pt x="13570" y="11354"/>
                </a:lnTo>
                <a:lnTo>
                  <a:pt x="13570" y="11338"/>
                </a:lnTo>
                <a:close/>
                <a:moveTo>
                  <a:pt x="6587" y="11195"/>
                </a:moveTo>
                <a:lnTo>
                  <a:pt x="6587" y="11227"/>
                </a:lnTo>
                <a:lnTo>
                  <a:pt x="6334" y="11385"/>
                </a:lnTo>
                <a:lnTo>
                  <a:pt x="6296" y="11366"/>
                </a:lnTo>
                <a:lnTo>
                  <a:pt x="6296" y="11366"/>
                </a:lnTo>
                <a:cubicBezTo>
                  <a:pt x="6308" y="11337"/>
                  <a:pt x="6321" y="11306"/>
                  <a:pt x="6334" y="11306"/>
                </a:cubicBezTo>
                <a:cubicBezTo>
                  <a:pt x="6413" y="11290"/>
                  <a:pt x="6492" y="11243"/>
                  <a:pt x="6572" y="11195"/>
                </a:cubicBezTo>
                <a:close/>
                <a:moveTo>
                  <a:pt x="9934" y="11346"/>
                </a:moveTo>
                <a:cubicBezTo>
                  <a:pt x="9953" y="11346"/>
                  <a:pt x="9975" y="11349"/>
                  <a:pt x="10007" y="11354"/>
                </a:cubicBezTo>
                <a:lnTo>
                  <a:pt x="9802" y="11433"/>
                </a:lnTo>
                <a:cubicBezTo>
                  <a:pt x="9869" y="11365"/>
                  <a:pt x="9889" y="11346"/>
                  <a:pt x="9934" y="11346"/>
                </a:cubicBezTo>
                <a:close/>
                <a:moveTo>
                  <a:pt x="11480" y="11417"/>
                </a:moveTo>
                <a:lnTo>
                  <a:pt x="11480" y="11464"/>
                </a:lnTo>
                <a:lnTo>
                  <a:pt x="11464" y="11464"/>
                </a:lnTo>
                <a:lnTo>
                  <a:pt x="11464" y="11417"/>
                </a:lnTo>
                <a:close/>
                <a:moveTo>
                  <a:pt x="2391" y="11480"/>
                </a:moveTo>
                <a:lnTo>
                  <a:pt x="2391" y="11496"/>
                </a:lnTo>
                <a:lnTo>
                  <a:pt x="2344" y="11496"/>
                </a:lnTo>
                <a:lnTo>
                  <a:pt x="2344" y="11480"/>
                </a:lnTo>
                <a:close/>
                <a:moveTo>
                  <a:pt x="6366" y="11480"/>
                </a:moveTo>
                <a:lnTo>
                  <a:pt x="6366" y="11496"/>
                </a:lnTo>
                <a:lnTo>
                  <a:pt x="6318" y="11496"/>
                </a:lnTo>
                <a:lnTo>
                  <a:pt x="6318" y="11480"/>
                </a:lnTo>
                <a:close/>
                <a:moveTo>
                  <a:pt x="19428" y="11512"/>
                </a:moveTo>
                <a:lnTo>
                  <a:pt x="19444" y="11528"/>
                </a:lnTo>
                <a:lnTo>
                  <a:pt x="19413" y="11559"/>
                </a:lnTo>
                <a:lnTo>
                  <a:pt x="19403" y="11559"/>
                </a:lnTo>
                <a:cubicBezTo>
                  <a:pt x="19410" y="11543"/>
                  <a:pt x="19419" y="11526"/>
                  <a:pt x="19428" y="11512"/>
                </a:cubicBezTo>
                <a:close/>
                <a:moveTo>
                  <a:pt x="2914" y="11354"/>
                </a:moveTo>
                <a:lnTo>
                  <a:pt x="2740" y="11544"/>
                </a:lnTo>
                <a:lnTo>
                  <a:pt x="2581" y="11575"/>
                </a:lnTo>
                <a:lnTo>
                  <a:pt x="2581" y="11575"/>
                </a:lnTo>
                <a:lnTo>
                  <a:pt x="2597" y="11559"/>
                </a:lnTo>
                <a:lnTo>
                  <a:pt x="2550" y="11512"/>
                </a:lnTo>
                <a:lnTo>
                  <a:pt x="2756" y="11354"/>
                </a:lnTo>
                <a:lnTo>
                  <a:pt x="2756" y="11369"/>
                </a:lnTo>
                <a:cubicBezTo>
                  <a:pt x="2771" y="11369"/>
                  <a:pt x="2803" y="11354"/>
                  <a:pt x="2819" y="11354"/>
                </a:cubicBezTo>
                <a:close/>
                <a:moveTo>
                  <a:pt x="19381" y="11559"/>
                </a:moveTo>
                <a:cubicBezTo>
                  <a:pt x="19384" y="11565"/>
                  <a:pt x="19386" y="11571"/>
                  <a:pt x="19389" y="11576"/>
                </a:cubicBezTo>
                <a:lnTo>
                  <a:pt x="19389" y="11576"/>
                </a:lnTo>
                <a:cubicBezTo>
                  <a:pt x="19381" y="11590"/>
                  <a:pt x="19378" y="11596"/>
                  <a:pt x="19377" y="11596"/>
                </a:cubicBezTo>
                <a:cubicBezTo>
                  <a:pt x="19376" y="11596"/>
                  <a:pt x="19381" y="11578"/>
                  <a:pt x="19381" y="11559"/>
                </a:cubicBezTo>
                <a:close/>
                <a:moveTo>
                  <a:pt x="9675" y="11559"/>
                </a:moveTo>
                <a:lnTo>
                  <a:pt x="9675" y="11607"/>
                </a:lnTo>
                <a:lnTo>
                  <a:pt x="9659" y="11607"/>
                </a:lnTo>
                <a:lnTo>
                  <a:pt x="9659" y="11559"/>
                </a:lnTo>
                <a:close/>
                <a:moveTo>
                  <a:pt x="9865" y="11559"/>
                </a:moveTo>
                <a:lnTo>
                  <a:pt x="9865" y="11607"/>
                </a:lnTo>
                <a:lnTo>
                  <a:pt x="9849" y="11607"/>
                </a:lnTo>
                <a:lnTo>
                  <a:pt x="9849" y="11559"/>
                </a:lnTo>
                <a:close/>
                <a:moveTo>
                  <a:pt x="12193" y="11322"/>
                </a:moveTo>
                <a:lnTo>
                  <a:pt x="12193" y="11322"/>
                </a:lnTo>
                <a:cubicBezTo>
                  <a:pt x="12177" y="11464"/>
                  <a:pt x="12018" y="11496"/>
                  <a:pt x="11971" y="11607"/>
                </a:cubicBezTo>
                <a:lnTo>
                  <a:pt x="11897" y="11607"/>
                </a:lnTo>
                <a:cubicBezTo>
                  <a:pt x="11983" y="11500"/>
                  <a:pt x="12082" y="11405"/>
                  <a:pt x="12193" y="11322"/>
                </a:cubicBezTo>
                <a:close/>
                <a:moveTo>
                  <a:pt x="6271" y="11385"/>
                </a:moveTo>
                <a:lnTo>
                  <a:pt x="6271" y="11480"/>
                </a:lnTo>
                <a:lnTo>
                  <a:pt x="6112" y="11496"/>
                </a:lnTo>
                <a:cubicBezTo>
                  <a:pt x="6085" y="11565"/>
                  <a:pt x="6020" y="11623"/>
                  <a:pt x="5941" y="11636"/>
                </a:cubicBezTo>
                <a:lnTo>
                  <a:pt x="5941" y="11636"/>
                </a:lnTo>
                <a:cubicBezTo>
                  <a:pt x="6028" y="11547"/>
                  <a:pt x="6102" y="11459"/>
                  <a:pt x="6176" y="11385"/>
                </a:cubicBezTo>
                <a:close/>
                <a:moveTo>
                  <a:pt x="11337" y="11464"/>
                </a:moveTo>
                <a:lnTo>
                  <a:pt x="11337" y="11464"/>
                </a:lnTo>
                <a:cubicBezTo>
                  <a:pt x="11369" y="11559"/>
                  <a:pt x="11337" y="11623"/>
                  <a:pt x="11227" y="11654"/>
                </a:cubicBezTo>
                <a:lnTo>
                  <a:pt x="11227" y="11512"/>
                </a:lnTo>
                <a:lnTo>
                  <a:pt x="11337" y="11464"/>
                </a:lnTo>
                <a:close/>
                <a:moveTo>
                  <a:pt x="11828" y="11612"/>
                </a:moveTo>
                <a:cubicBezTo>
                  <a:pt x="11826" y="11654"/>
                  <a:pt x="11795" y="11654"/>
                  <a:pt x="11765" y="11654"/>
                </a:cubicBezTo>
                <a:cubicBezTo>
                  <a:pt x="11765" y="11654"/>
                  <a:pt x="11765" y="11639"/>
                  <a:pt x="11765" y="11623"/>
                </a:cubicBezTo>
                <a:lnTo>
                  <a:pt x="11828" y="11612"/>
                </a:lnTo>
                <a:close/>
                <a:moveTo>
                  <a:pt x="19392" y="11584"/>
                </a:moveTo>
                <a:cubicBezTo>
                  <a:pt x="19398" y="11602"/>
                  <a:pt x="19402" y="11616"/>
                  <a:pt x="19413" y="11639"/>
                </a:cubicBezTo>
                <a:cubicBezTo>
                  <a:pt x="19413" y="11639"/>
                  <a:pt x="19397" y="11654"/>
                  <a:pt x="19349" y="11686"/>
                </a:cubicBezTo>
                <a:lnTo>
                  <a:pt x="19349" y="11670"/>
                </a:lnTo>
                <a:cubicBezTo>
                  <a:pt x="19366" y="11645"/>
                  <a:pt x="19379" y="11614"/>
                  <a:pt x="19392" y="11584"/>
                </a:cubicBezTo>
                <a:close/>
                <a:moveTo>
                  <a:pt x="10862" y="11718"/>
                </a:moveTo>
                <a:lnTo>
                  <a:pt x="10862" y="11734"/>
                </a:lnTo>
                <a:lnTo>
                  <a:pt x="10815" y="11734"/>
                </a:lnTo>
                <a:lnTo>
                  <a:pt x="10815" y="11718"/>
                </a:lnTo>
                <a:close/>
                <a:moveTo>
                  <a:pt x="5869" y="11686"/>
                </a:moveTo>
                <a:cubicBezTo>
                  <a:pt x="5852" y="11725"/>
                  <a:pt x="5822" y="11751"/>
                  <a:pt x="5780" y="11765"/>
                </a:cubicBezTo>
                <a:lnTo>
                  <a:pt x="5780" y="11686"/>
                </a:lnTo>
                <a:close/>
                <a:moveTo>
                  <a:pt x="6049" y="11749"/>
                </a:moveTo>
                <a:lnTo>
                  <a:pt x="6049" y="11797"/>
                </a:lnTo>
                <a:lnTo>
                  <a:pt x="6033" y="11797"/>
                </a:lnTo>
                <a:lnTo>
                  <a:pt x="6033" y="11749"/>
                </a:lnTo>
                <a:close/>
                <a:moveTo>
                  <a:pt x="9580" y="11797"/>
                </a:moveTo>
                <a:lnTo>
                  <a:pt x="9580" y="11844"/>
                </a:lnTo>
                <a:lnTo>
                  <a:pt x="9564" y="11844"/>
                </a:lnTo>
                <a:lnTo>
                  <a:pt x="9564" y="11797"/>
                </a:lnTo>
                <a:close/>
                <a:moveTo>
                  <a:pt x="10752" y="11749"/>
                </a:moveTo>
                <a:lnTo>
                  <a:pt x="10752" y="11844"/>
                </a:lnTo>
                <a:lnTo>
                  <a:pt x="10736" y="11844"/>
                </a:lnTo>
                <a:lnTo>
                  <a:pt x="10736" y="11749"/>
                </a:lnTo>
                <a:close/>
                <a:moveTo>
                  <a:pt x="10657" y="11844"/>
                </a:moveTo>
                <a:lnTo>
                  <a:pt x="10657" y="11876"/>
                </a:lnTo>
                <a:lnTo>
                  <a:pt x="10641" y="11876"/>
                </a:lnTo>
                <a:lnTo>
                  <a:pt x="10641" y="11844"/>
                </a:lnTo>
                <a:close/>
                <a:moveTo>
                  <a:pt x="11702" y="11639"/>
                </a:moveTo>
                <a:cubicBezTo>
                  <a:pt x="11670" y="11829"/>
                  <a:pt x="11512" y="11813"/>
                  <a:pt x="11448" y="11908"/>
                </a:cubicBezTo>
                <a:cubicBezTo>
                  <a:pt x="11448" y="11897"/>
                  <a:pt x="11441" y="11887"/>
                  <a:pt x="11432" y="11876"/>
                </a:cubicBezTo>
                <a:lnTo>
                  <a:pt x="11432" y="11876"/>
                </a:lnTo>
                <a:cubicBezTo>
                  <a:pt x="11432" y="11876"/>
                  <a:pt x="11432" y="11876"/>
                  <a:pt x="11432" y="11876"/>
                </a:cubicBezTo>
                <a:cubicBezTo>
                  <a:pt x="11512" y="11781"/>
                  <a:pt x="11607" y="11702"/>
                  <a:pt x="11702" y="11639"/>
                </a:cubicBezTo>
                <a:close/>
                <a:moveTo>
                  <a:pt x="10688" y="11939"/>
                </a:moveTo>
                <a:lnTo>
                  <a:pt x="10688" y="11955"/>
                </a:lnTo>
                <a:lnTo>
                  <a:pt x="10641" y="11955"/>
                </a:lnTo>
                <a:lnTo>
                  <a:pt x="10641" y="11939"/>
                </a:lnTo>
                <a:close/>
                <a:moveTo>
                  <a:pt x="11068" y="11749"/>
                </a:moveTo>
                <a:cubicBezTo>
                  <a:pt x="11068" y="11908"/>
                  <a:pt x="10894" y="11876"/>
                  <a:pt x="10847" y="11971"/>
                </a:cubicBezTo>
                <a:lnTo>
                  <a:pt x="10847" y="11876"/>
                </a:lnTo>
                <a:lnTo>
                  <a:pt x="10973" y="11749"/>
                </a:lnTo>
                <a:close/>
                <a:moveTo>
                  <a:pt x="19128" y="11734"/>
                </a:moveTo>
                <a:cubicBezTo>
                  <a:pt x="19234" y="11794"/>
                  <a:pt x="19238" y="11870"/>
                  <a:pt x="19210" y="11974"/>
                </a:cubicBezTo>
                <a:lnTo>
                  <a:pt x="19210" y="11974"/>
                </a:lnTo>
                <a:lnTo>
                  <a:pt x="19143" y="11908"/>
                </a:lnTo>
                <a:lnTo>
                  <a:pt x="19175" y="11860"/>
                </a:lnTo>
                <a:cubicBezTo>
                  <a:pt x="19159" y="11829"/>
                  <a:pt x="19143" y="11781"/>
                  <a:pt x="19128" y="11734"/>
                </a:cubicBezTo>
                <a:close/>
                <a:moveTo>
                  <a:pt x="9501" y="11939"/>
                </a:moveTo>
                <a:lnTo>
                  <a:pt x="9501" y="11955"/>
                </a:lnTo>
                <a:lnTo>
                  <a:pt x="9469" y="11987"/>
                </a:lnTo>
                <a:cubicBezTo>
                  <a:pt x="9469" y="11971"/>
                  <a:pt x="9485" y="11955"/>
                  <a:pt x="9501" y="11939"/>
                </a:cubicBezTo>
                <a:close/>
                <a:moveTo>
                  <a:pt x="10799" y="11971"/>
                </a:moveTo>
                <a:lnTo>
                  <a:pt x="10799" y="12019"/>
                </a:lnTo>
                <a:lnTo>
                  <a:pt x="10783" y="12019"/>
                </a:lnTo>
                <a:lnTo>
                  <a:pt x="10783" y="11971"/>
                </a:lnTo>
                <a:close/>
                <a:moveTo>
                  <a:pt x="17544" y="11987"/>
                </a:moveTo>
                <a:lnTo>
                  <a:pt x="17513" y="12019"/>
                </a:lnTo>
                <a:cubicBezTo>
                  <a:pt x="17513" y="12003"/>
                  <a:pt x="17528" y="11987"/>
                  <a:pt x="17544" y="11987"/>
                </a:cubicBezTo>
                <a:close/>
                <a:moveTo>
                  <a:pt x="9469" y="11987"/>
                </a:moveTo>
                <a:cubicBezTo>
                  <a:pt x="9469" y="12003"/>
                  <a:pt x="9469" y="12019"/>
                  <a:pt x="9453" y="12034"/>
                </a:cubicBezTo>
                <a:lnTo>
                  <a:pt x="9437" y="12019"/>
                </a:lnTo>
                <a:lnTo>
                  <a:pt x="9469" y="11987"/>
                </a:lnTo>
                <a:close/>
                <a:moveTo>
                  <a:pt x="2043" y="11575"/>
                </a:moveTo>
                <a:lnTo>
                  <a:pt x="1916" y="11892"/>
                </a:lnTo>
                <a:lnTo>
                  <a:pt x="1790" y="12019"/>
                </a:lnTo>
                <a:lnTo>
                  <a:pt x="1663" y="11939"/>
                </a:lnTo>
                <a:lnTo>
                  <a:pt x="1552" y="12050"/>
                </a:lnTo>
                <a:cubicBezTo>
                  <a:pt x="1536" y="11987"/>
                  <a:pt x="1536" y="11955"/>
                  <a:pt x="1536" y="11924"/>
                </a:cubicBezTo>
                <a:lnTo>
                  <a:pt x="1315" y="11924"/>
                </a:lnTo>
                <a:lnTo>
                  <a:pt x="1315" y="11797"/>
                </a:lnTo>
                <a:lnTo>
                  <a:pt x="1584" y="11623"/>
                </a:lnTo>
                <a:lnTo>
                  <a:pt x="1584" y="11623"/>
                </a:lnTo>
                <a:cubicBezTo>
                  <a:pt x="1568" y="11718"/>
                  <a:pt x="1552" y="11765"/>
                  <a:pt x="1536" y="11892"/>
                </a:cubicBezTo>
                <a:lnTo>
                  <a:pt x="1742" y="11702"/>
                </a:lnTo>
                <a:lnTo>
                  <a:pt x="1885" y="11702"/>
                </a:lnTo>
                <a:cubicBezTo>
                  <a:pt x="1901" y="11607"/>
                  <a:pt x="1980" y="11607"/>
                  <a:pt x="2043" y="11575"/>
                </a:cubicBezTo>
                <a:close/>
                <a:moveTo>
                  <a:pt x="9469" y="11781"/>
                </a:moveTo>
                <a:lnTo>
                  <a:pt x="9200" y="12050"/>
                </a:lnTo>
                <a:lnTo>
                  <a:pt x="9089" y="12050"/>
                </a:lnTo>
                <a:cubicBezTo>
                  <a:pt x="9200" y="11955"/>
                  <a:pt x="9247" y="11781"/>
                  <a:pt x="9469" y="11781"/>
                </a:cubicBezTo>
                <a:close/>
                <a:moveTo>
                  <a:pt x="17513" y="12019"/>
                </a:moveTo>
                <a:cubicBezTo>
                  <a:pt x="17513" y="12034"/>
                  <a:pt x="17497" y="12050"/>
                  <a:pt x="17497" y="12066"/>
                </a:cubicBezTo>
                <a:cubicBezTo>
                  <a:pt x="17481" y="12066"/>
                  <a:pt x="17481" y="12066"/>
                  <a:pt x="17481" y="12050"/>
                </a:cubicBezTo>
                <a:lnTo>
                  <a:pt x="17513" y="12019"/>
                </a:lnTo>
                <a:close/>
                <a:moveTo>
                  <a:pt x="11401" y="11892"/>
                </a:moveTo>
                <a:cubicBezTo>
                  <a:pt x="11401" y="11896"/>
                  <a:pt x="11402" y="11898"/>
                  <a:pt x="11404" y="11898"/>
                </a:cubicBezTo>
                <a:cubicBezTo>
                  <a:pt x="11405" y="11898"/>
                  <a:pt x="11406" y="11898"/>
                  <a:pt x="11407" y="11898"/>
                </a:cubicBezTo>
                <a:lnTo>
                  <a:pt x="11407" y="11898"/>
                </a:lnTo>
                <a:cubicBezTo>
                  <a:pt x="11401" y="11908"/>
                  <a:pt x="11393" y="11916"/>
                  <a:pt x="11385" y="11924"/>
                </a:cubicBezTo>
                <a:cubicBezTo>
                  <a:pt x="11337" y="12050"/>
                  <a:pt x="11211" y="12034"/>
                  <a:pt x="11116" y="12098"/>
                </a:cubicBezTo>
                <a:cubicBezTo>
                  <a:pt x="11163" y="11971"/>
                  <a:pt x="11290" y="11971"/>
                  <a:pt x="11401" y="11892"/>
                </a:cubicBezTo>
                <a:close/>
                <a:moveTo>
                  <a:pt x="10704" y="12082"/>
                </a:moveTo>
                <a:lnTo>
                  <a:pt x="10704" y="12098"/>
                </a:lnTo>
                <a:lnTo>
                  <a:pt x="10641" y="12114"/>
                </a:lnTo>
                <a:lnTo>
                  <a:pt x="10641" y="12082"/>
                </a:lnTo>
                <a:close/>
                <a:moveTo>
                  <a:pt x="935" y="11955"/>
                </a:moveTo>
                <a:cubicBezTo>
                  <a:pt x="919" y="12019"/>
                  <a:pt x="887" y="12082"/>
                  <a:pt x="824" y="12129"/>
                </a:cubicBezTo>
                <a:cubicBezTo>
                  <a:pt x="808" y="12050"/>
                  <a:pt x="808" y="12003"/>
                  <a:pt x="808" y="11955"/>
                </a:cubicBezTo>
                <a:close/>
                <a:moveTo>
                  <a:pt x="12414" y="12177"/>
                </a:moveTo>
                <a:lnTo>
                  <a:pt x="12414" y="12193"/>
                </a:lnTo>
                <a:lnTo>
                  <a:pt x="12367" y="12193"/>
                </a:lnTo>
                <a:lnTo>
                  <a:pt x="12367" y="12177"/>
                </a:lnTo>
                <a:close/>
                <a:moveTo>
                  <a:pt x="17164" y="12177"/>
                </a:moveTo>
                <a:lnTo>
                  <a:pt x="17164" y="12193"/>
                </a:lnTo>
                <a:lnTo>
                  <a:pt x="17117" y="12193"/>
                </a:lnTo>
                <a:lnTo>
                  <a:pt x="17117" y="12177"/>
                </a:lnTo>
                <a:close/>
                <a:moveTo>
                  <a:pt x="10340" y="12129"/>
                </a:moveTo>
                <a:lnTo>
                  <a:pt x="10372" y="12177"/>
                </a:lnTo>
                <a:lnTo>
                  <a:pt x="10625" y="12177"/>
                </a:lnTo>
                <a:lnTo>
                  <a:pt x="10514" y="12272"/>
                </a:lnTo>
                <a:lnTo>
                  <a:pt x="10356" y="12177"/>
                </a:lnTo>
                <a:cubicBezTo>
                  <a:pt x="10356" y="12177"/>
                  <a:pt x="10340" y="12161"/>
                  <a:pt x="10324" y="12145"/>
                </a:cubicBezTo>
                <a:lnTo>
                  <a:pt x="10340" y="12129"/>
                </a:lnTo>
                <a:close/>
                <a:moveTo>
                  <a:pt x="10942" y="12209"/>
                </a:moveTo>
                <a:lnTo>
                  <a:pt x="10942" y="12224"/>
                </a:lnTo>
                <a:lnTo>
                  <a:pt x="10910" y="12256"/>
                </a:lnTo>
                <a:lnTo>
                  <a:pt x="10910" y="12240"/>
                </a:lnTo>
                <a:cubicBezTo>
                  <a:pt x="10910" y="12272"/>
                  <a:pt x="10910" y="12288"/>
                  <a:pt x="10894" y="12288"/>
                </a:cubicBezTo>
                <a:cubicBezTo>
                  <a:pt x="10878" y="12288"/>
                  <a:pt x="10878" y="12288"/>
                  <a:pt x="10878" y="12272"/>
                </a:cubicBezTo>
                <a:lnTo>
                  <a:pt x="10910" y="12240"/>
                </a:lnTo>
                <a:lnTo>
                  <a:pt x="10910" y="12240"/>
                </a:lnTo>
                <a:lnTo>
                  <a:pt x="10910" y="12240"/>
                </a:lnTo>
                <a:cubicBezTo>
                  <a:pt x="10910" y="12224"/>
                  <a:pt x="10926" y="12209"/>
                  <a:pt x="10942" y="12209"/>
                </a:cubicBezTo>
                <a:close/>
                <a:moveTo>
                  <a:pt x="7379" y="12304"/>
                </a:moveTo>
                <a:lnTo>
                  <a:pt x="7379" y="12319"/>
                </a:lnTo>
                <a:lnTo>
                  <a:pt x="7332" y="12319"/>
                </a:lnTo>
                <a:lnTo>
                  <a:pt x="7332" y="12304"/>
                </a:lnTo>
                <a:close/>
                <a:moveTo>
                  <a:pt x="12161" y="12304"/>
                </a:moveTo>
                <a:lnTo>
                  <a:pt x="12161" y="12335"/>
                </a:lnTo>
                <a:lnTo>
                  <a:pt x="12145" y="12335"/>
                </a:lnTo>
                <a:lnTo>
                  <a:pt x="12145" y="12304"/>
                </a:lnTo>
                <a:close/>
                <a:moveTo>
                  <a:pt x="5717" y="11860"/>
                </a:moveTo>
                <a:lnTo>
                  <a:pt x="5732" y="11876"/>
                </a:lnTo>
                <a:lnTo>
                  <a:pt x="5701" y="11908"/>
                </a:lnTo>
                <a:cubicBezTo>
                  <a:pt x="5653" y="11987"/>
                  <a:pt x="5622" y="12050"/>
                  <a:pt x="5511" y="12050"/>
                </a:cubicBezTo>
                <a:lnTo>
                  <a:pt x="5511" y="12066"/>
                </a:lnTo>
                <a:lnTo>
                  <a:pt x="5321" y="12272"/>
                </a:lnTo>
                <a:lnTo>
                  <a:pt x="5099" y="12335"/>
                </a:lnTo>
                <a:cubicBezTo>
                  <a:pt x="5099" y="12351"/>
                  <a:pt x="5083" y="12351"/>
                  <a:pt x="5083" y="12367"/>
                </a:cubicBezTo>
                <a:lnTo>
                  <a:pt x="5067" y="12351"/>
                </a:lnTo>
                <a:lnTo>
                  <a:pt x="5099" y="12319"/>
                </a:lnTo>
                <a:cubicBezTo>
                  <a:pt x="5210" y="12209"/>
                  <a:pt x="5352" y="12098"/>
                  <a:pt x="5495" y="12050"/>
                </a:cubicBezTo>
                <a:cubicBezTo>
                  <a:pt x="5542" y="11971"/>
                  <a:pt x="5574" y="11908"/>
                  <a:pt x="5685" y="11908"/>
                </a:cubicBezTo>
                <a:cubicBezTo>
                  <a:pt x="5701" y="11892"/>
                  <a:pt x="5701" y="11876"/>
                  <a:pt x="5717" y="11860"/>
                </a:cubicBezTo>
                <a:close/>
                <a:moveTo>
                  <a:pt x="17101" y="12351"/>
                </a:moveTo>
                <a:lnTo>
                  <a:pt x="17101" y="12367"/>
                </a:lnTo>
                <a:lnTo>
                  <a:pt x="17022" y="12383"/>
                </a:lnTo>
                <a:lnTo>
                  <a:pt x="17022" y="12351"/>
                </a:lnTo>
                <a:close/>
                <a:moveTo>
                  <a:pt x="10736" y="12319"/>
                </a:moveTo>
                <a:lnTo>
                  <a:pt x="10767" y="12367"/>
                </a:lnTo>
                <a:lnTo>
                  <a:pt x="10657" y="12430"/>
                </a:lnTo>
                <a:lnTo>
                  <a:pt x="10625" y="12399"/>
                </a:lnTo>
                <a:cubicBezTo>
                  <a:pt x="10641" y="12383"/>
                  <a:pt x="10657" y="12367"/>
                  <a:pt x="10672" y="12351"/>
                </a:cubicBezTo>
                <a:cubicBezTo>
                  <a:pt x="10688" y="12335"/>
                  <a:pt x="10720" y="12335"/>
                  <a:pt x="10736" y="12319"/>
                </a:cubicBezTo>
                <a:close/>
                <a:moveTo>
                  <a:pt x="16814" y="12397"/>
                </a:moveTo>
                <a:cubicBezTo>
                  <a:pt x="16827" y="12397"/>
                  <a:pt x="16843" y="12402"/>
                  <a:pt x="16863" y="12414"/>
                </a:cubicBezTo>
                <a:cubicBezTo>
                  <a:pt x="16840" y="12438"/>
                  <a:pt x="16825" y="12479"/>
                  <a:pt x="16787" y="12479"/>
                </a:cubicBezTo>
                <a:cubicBezTo>
                  <a:pt x="16773" y="12479"/>
                  <a:pt x="16757" y="12474"/>
                  <a:pt x="16737" y="12462"/>
                </a:cubicBezTo>
                <a:cubicBezTo>
                  <a:pt x="16760" y="12438"/>
                  <a:pt x="16775" y="12397"/>
                  <a:pt x="16814" y="12397"/>
                </a:cubicBezTo>
                <a:close/>
                <a:moveTo>
                  <a:pt x="9912" y="12557"/>
                </a:moveTo>
                <a:lnTo>
                  <a:pt x="9912" y="12573"/>
                </a:lnTo>
                <a:lnTo>
                  <a:pt x="9865" y="12573"/>
                </a:lnTo>
                <a:lnTo>
                  <a:pt x="9865" y="12557"/>
                </a:lnTo>
                <a:close/>
                <a:moveTo>
                  <a:pt x="10071" y="12509"/>
                </a:moveTo>
                <a:cubicBezTo>
                  <a:pt x="10071" y="12525"/>
                  <a:pt x="10087" y="12541"/>
                  <a:pt x="10087" y="12541"/>
                </a:cubicBezTo>
                <a:lnTo>
                  <a:pt x="9976" y="12620"/>
                </a:lnTo>
                <a:lnTo>
                  <a:pt x="9944" y="12589"/>
                </a:lnTo>
                <a:cubicBezTo>
                  <a:pt x="9960" y="12573"/>
                  <a:pt x="9976" y="12557"/>
                  <a:pt x="9992" y="12541"/>
                </a:cubicBezTo>
                <a:cubicBezTo>
                  <a:pt x="10023" y="12525"/>
                  <a:pt x="10039" y="12525"/>
                  <a:pt x="10071" y="12509"/>
                </a:cubicBezTo>
                <a:close/>
                <a:moveTo>
                  <a:pt x="16879" y="12525"/>
                </a:moveTo>
                <a:lnTo>
                  <a:pt x="16879" y="12620"/>
                </a:lnTo>
                <a:lnTo>
                  <a:pt x="16800" y="12620"/>
                </a:lnTo>
                <a:cubicBezTo>
                  <a:pt x="16800" y="12589"/>
                  <a:pt x="16800" y="12557"/>
                  <a:pt x="16800" y="12525"/>
                </a:cubicBezTo>
                <a:close/>
                <a:moveTo>
                  <a:pt x="16784" y="12620"/>
                </a:moveTo>
                <a:lnTo>
                  <a:pt x="16800" y="12636"/>
                </a:lnTo>
                <a:cubicBezTo>
                  <a:pt x="16784" y="12652"/>
                  <a:pt x="16784" y="12652"/>
                  <a:pt x="16768" y="12668"/>
                </a:cubicBezTo>
                <a:lnTo>
                  <a:pt x="16753" y="12652"/>
                </a:lnTo>
                <a:lnTo>
                  <a:pt x="16784" y="12620"/>
                </a:lnTo>
                <a:close/>
                <a:moveTo>
                  <a:pt x="444" y="12715"/>
                </a:moveTo>
                <a:lnTo>
                  <a:pt x="444" y="12747"/>
                </a:lnTo>
                <a:lnTo>
                  <a:pt x="365" y="12763"/>
                </a:lnTo>
                <a:cubicBezTo>
                  <a:pt x="365" y="12747"/>
                  <a:pt x="365" y="12731"/>
                  <a:pt x="365" y="12715"/>
                </a:cubicBezTo>
                <a:close/>
                <a:moveTo>
                  <a:pt x="10182" y="12715"/>
                </a:moveTo>
                <a:lnTo>
                  <a:pt x="10150" y="12826"/>
                </a:lnTo>
                <a:lnTo>
                  <a:pt x="10007" y="12715"/>
                </a:lnTo>
                <a:close/>
                <a:moveTo>
                  <a:pt x="8250" y="12779"/>
                </a:moveTo>
                <a:lnTo>
                  <a:pt x="8250" y="12858"/>
                </a:lnTo>
                <a:lnTo>
                  <a:pt x="8177" y="12858"/>
                </a:lnTo>
                <a:cubicBezTo>
                  <a:pt x="8189" y="12819"/>
                  <a:pt x="8215" y="12790"/>
                  <a:pt x="8250" y="12779"/>
                </a:cubicBezTo>
                <a:close/>
                <a:moveTo>
                  <a:pt x="745" y="12842"/>
                </a:moveTo>
                <a:lnTo>
                  <a:pt x="745" y="12889"/>
                </a:lnTo>
                <a:lnTo>
                  <a:pt x="729" y="12889"/>
                </a:lnTo>
                <a:lnTo>
                  <a:pt x="729" y="12842"/>
                </a:lnTo>
                <a:close/>
                <a:moveTo>
                  <a:pt x="16341" y="12842"/>
                </a:moveTo>
                <a:cubicBezTo>
                  <a:pt x="16325" y="12858"/>
                  <a:pt x="16325" y="12874"/>
                  <a:pt x="16309" y="12889"/>
                </a:cubicBezTo>
                <a:lnTo>
                  <a:pt x="16293" y="12874"/>
                </a:lnTo>
                <a:lnTo>
                  <a:pt x="16341" y="12842"/>
                </a:lnTo>
                <a:close/>
                <a:moveTo>
                  <a:pt x="8136" y="12869"/>
                </a:moveTo>
                <a:cubicBezTo>
                  <a:pt x="8128" y="12905"/>
                  <a:pt x="8102" y="12905"/>
                  <a:pt x="8076" y="12905"/>
                </a:cubicBezTo>
                <a:cubicBezTo>
                  <a:pt x="8092" y="12905"/>
                  <a:pt x="8092" y="12889"/>
                  <a:pt x="8076" y="12889"/>
                </a:cubicBezTo>
                <a:lnTo>
                  <a:pt x="8136" y="12869"/>
                </a:lnTo>
                <a:close/>
                <a:moveTo>
                  <a:pt x="8487" y="12826"/>
                </a:moveTo>
                <a:lnTo>
                  <a:pt x="8408" y="12937"/>
                </a:lnTo>
                <a:lnTo>
                  <a:pt x="8392" y="12921"/>
                </a:lnTo>
                <a:lnTo>
                  <a:pt x="8392" y="12826"/>
                </a:lnTo>
                <a:close/>
                <a:moveTo>
                  <a:pt x="16262" y="12874"/>
                </a:moveTo>
                <a:cubicBezTo>
                  <a:pt x="16243" y="12902"/>
                  <a:pt x="16230" y="12936"/>
                  <a:pt x="16215" y="12969"/>
                </a:cubicBezTo>
                <a:lnTo>
                  <a:pt x="16215" y="12969"/>
                </a:lnTo>
                <a:cubicBezTo>
                  <a:pt x="16217" y="12957"/>
                  <a:pt x="16219" y="12948"/>
                  <a:pt x="16218" y="12948"/>
                </a:cubicBezTo>
                <a:lnTo>
                  <a:pt x="16218" y="12948"/>
                </a:lnTo>
                <a:cubicBezTo>
                  <a:pt x="16217" y="12948"/>
                  <a:pt x="16215" y="12951"/>
                  <a:pt x="16211" y="12960"/>
                </a:cubicBezTo>
                <a:lnTo>
                  <a:pt x="16211" y="12960"/>
                </a:lnTo>
                <a:cubicBezTo>
                  <a:pt x="16206" y="12943"/>
                  <a:pt x="16198" y="12932"/>
                  <a:pt x="16198" y="12921"/>
                </a:cubicBezTo>
                <a:cubicBezTo>
                  <a:pt x="16198" y="12905"/>
                  <a:pt x="16214" y="12905"/>
                  <a:pt x="16246" y="12874"/>
                </a:cubicBezTo>
                <a:close/>
                <a:moveTo>
                  <a:pt x="571" y="12937"/>
                </a:moveTo>
                <a:lnTo>
                  <a:pt x="571" y="12984"/>
                </a:lnTo>
                <a:lnTo>
                  <a:pt x="555" y="12984"/>
                </a:lnTo>
                <a:lnTo>
                  <a:pt x="555" y="12937"/>
                </a:lnTo>
                <a:close/>
                <a:moveTo>
                  <a:pt x="16626" y="12557"/>
                </a:moveTo>
                <a:lnTo>
                  <a:pt x="16642" y="12589"/>
                </a:lnTo>
                <a:lnTo>
                  <a:pt x="16610" y="12604"/>
                </a:lnTo>
                <a:lnTo>
                  <a:pt x="16610" y="12620"/>
                </a:lnTo>
                <a:cubicBezTo>
                  <a:pt x="16594" y="12636"/>
                  <a:pt x="16578" y="12652"/>
                  <a:pt x="16563" y="12668"/>
                </a:cubicBezTo>
                <a:lnTo>
                  <a:pt x="16563" y="12747"/>
                </a:lnTo>
                <a:lnTo>
                  <a:pt x="16689" y="12699"/>
                </a:lnTo>
                <a:lnTo>
                  <a:pt x="16689" y="12699"/>
                </a:lnTo>
                <a:cubicBezTo>
                  <a:pt x="16673" y="12826"/>
                  <a:pt x="16673" y="12826"/>
                  <a:pt x="16404" y="13000"/>
                </a:cubicBezTo>
                <a:cubicBezTo>
                  <a:pt x="16404" y="12969"/>
                  <a:pt x="16373" y="12937"/>
                  <a:pt x="16373" y="12905"/>
                </a:cubicBezTo>
                <a:lnTo>
                  <a:pt x="16468" y="12874"/>
                </a:lnTo>
                <a:lnTo>
                  <a:pt x="16468" y="12810"/>
                </a:lnTo>
                <a:lnTo>
                  <a:pt x="16341" y="12842"/>
                </a:lnTo>
                <a:cubicBezTo>
                  <a:pt x="16373" y="12779"/>
                  <a:pt x="16404" y="12731"/>
                  <a:pt x="16452" y="12652"/>
                </a:cubicBezTo>
                <a:lnTo>
                  <a:pt x="16563" y="12652"/>
                </a:lnTo>
                <a:lnTo>
                  <a:pt x="16594" y="12604"/>
                </a:lnTo>
                <a:cubicBezTo>
                  <a:pt x="16610" y="12589"/>
                  <a:pt x="16610" y="12573"/>
                  <a:pt x="16626" y="12557"/>
                </a:cubicBezTo>
                <a:close/>
                <a:moveTo>
                  <a:pt x="8353" y="12961"/>
                </a:moveTo>
                <a:lnTo>
                  <a:pt x="8361" y="12969"/>
                </a:lnTo>
                <a:cubicBezTo>
                  <a:pt x="8345" y="12984"/>
                  <a:pt x="8345" y="13000"/>
                  <a:pt x="8329" y="13016"/>
                </a:cubicBezTo>
                <a:lnTo>
                  <a:pt x="8313" y="13000"/>
                </a:lnTo>
                <a:lnTo>
                  <a:pt x="8345" y="12969"/>
                </a:lnTo>
                <a:cubicBezTo>
                  <a:pt x="8348" y="12966"/>
                  <a:pt x="8350" y="12963"/>
                  <a:pt x="8353" y="12961"/>
                </a:cubicBezTo>
                <a:close/>
                <a:moveTo>
                  <a:pt x="8266" y="12984"/>
                </a:moveTo>
                <a:lnTo>
                  <a:pt x="8266" y="13032"/>
                </a:lnTo>
                <a:lnTo>
                  <a:pt x="8250" y="13032"/>
                </a:lnTo>
                <a:lnTo>
                  <a:pt x="8250" y="12984"/>
                </a:lnTo>
                <a:close/>
                <a:moveTo>
                  <a:pt x="16211" y="12960"/>
                </a:moveTo>
                <a:lnTo>
                  <a:pt x="16211" y="12960"/>
                </a:lnTo>
                <a:cubicBezTo>
                  <a:pt x="16212" y="12964"/>
                  <a:pt x="16213" y="12968"/>
                  <a:pt x="16214" y="12973"/>
                </a:cubicBezTo>
                <a:lnTo>
                  <a:pt x="16214" y="12973"/>
                </a:lnTo>
                <a:cubicBezTo>
                  <a:pt x="16214" y="12971"/>
                  <a:pt x="16215" y="12970"/>
                  <a:pt x="16215" y="12969"/>
                </a:cubicBezTo>
                <a:lnTo>
                  <a:pt x="16215" y="12969"/>
                </a:lnTo>
                <a:cubicBezTo>
                  <a:pt x="16215" y="12974"/>
                  <a:pt x="16214" y="12979"/>
                  <a:pt x="16214" y="12984"/>
                </a:cubicBezTo>
                <a:cubicBezTo>
                  <a:pt x="16214" y="12980"/>
                  <a:pt x="16214" y="12976"/>
                  <a:pt x="16214" y="12973"/>
                </a:cubicBezTo>
                <a:lnTo>
                  <a:pt x="16214" y="12973"/>
                </a:lnTo>
                <a:cubicBezTo>
                  <a:pt x="16204" y="12994"/>
                  <a:pt x="16195" y="13014"/>
                  <a:pt x="16183" y="13032"/>
                </a:cubicBezTo>
                <a:lnTo>
                  <a:pt x="16167" y="13016"/>
                </a:lnTo>
                <a:lnTo>
                  <a:pt x="16198" y="12984"/>
                </a:lnTo>
                <a:cubicBezTo>
                  <a:pt x="16204" y="12974"/>
                  <a:pt x="16208" y="12965"/>
                  <a:pt x="16211" y="12960"/>
                </a:cubicBezTo>
                <a:close/>
                <a:moveTo>
                  <a:pt x="17845" y="12810"/>
                </a:moveTo>
                <a:lnTo>
                  <a:pt x="17924" y="12858"/>
                </a:lnTo>
                <a:lnTo>
                  <a:pt x="18067" y="12826"/>
                </a:lnTo>
                <a:lnTo>
                  <a:pt x="18067" y="12826"/>
                </a:lnTo>
                <a:cubicBezTo>
                  <a:pt x="17972" y="13048"/>
                  <a:pt x="17782" y="12984"/>
                  <a:pt x="17639" y="13032"/>
                </a:cubicBezTo>
                <a:cubicBezTo>
                  <a:pt x="17687" y="13000"/>
                  <a:pt x="17718" y="12984"/>
                  <a:pt x="17766" y="12953"/>
                </a:cubicBezTo>
                <a:cubicBezTo>
                  <a:pt x="17798" y="12905"/>
                  <a:pt x="17813" y="12858"/>
                  <a:pt x="17845" y="12810"/>
                </a:cubicBezTo>
                <a:close/>
                <a:moveTo>
                  <a:pt x="4941" y="12383"/>
                </a:moveTo>
                <a:lnTo>
                  <a:pt x="4767" y="12557"/>
                </a:lnTo>
                <a:lnTo>
                  <a:pt x="4703" y="12557"/>
                </a:lnTo>
                <a:cubicBezTo>
                  <a:pt x="4672" y="12604"/>
                  <a:pt x="4640" y="12668"/>
                  <a:pt x="4592" y="12699"/>
                </a:cubicBezTo>
                <a:cubicBezTo>
                  <a:pt x="4363" y="12791"/>
                  <a:pt x="4178" y="12956"/>
                  <a:pt x="3953" y="13053"/>
                </a:cubicBezTo>
                <a:lnTo>
                  <a:pt x="3953" y="13053"/>
                </a:lnTo>
                <a:cubicBezTo>
                  <a:pt x="3927" y="13036"/>
                  <a:pt x="3927" y="13013"/>
                  <a:pt x="3927" y="13000"/>
                </a:cubicBezTo>
                <a:cubicBezTo>
                  <a:pt x="4117" y="12905"/>
                  <a:pt x="4307" y="12779"/>
                  <a:pt x="4466" y="12636"/>
                </a:cubicBezTo>
                <a:cubicBezTo>
                  <a:pt x="4529" y="12573"/>
                  <a:pt x="4608" y="12557"/>
                  <a:pt x="4703" y="12557"/>
                </a:cubicBezTo>
                <a:lnTo>
                  <a:pt x="4767" y="12430"/>
                </a:lnTo>
                <a:lnTo>
                  <a:pt x="4941" y="12383"/>
                </a:lnTo>
                <a:close/>
                <a:moveTo>
                  <a:pt x="7997" y="13032"/>
                </a:moveTo>
                <a:lnTo>
                  <a:pt x="7997" y="13079"/>
                </a:lnTo>
                <a:lnTo>
                  <a:pt x="7981" y="13079"/>
                </a:lnTo>
                <a:lnTo>
                  <a:pt x="7981" y="13032"/>
                </a:lnTo>
                <a:close/>
                <a:moveTo>
                  <a:pt x="16151" y="13190"/>
                </a:moveTo>
                <a:lnTo>
                  <a:pt x="16151" y="13206"/>
                </a:lnTo>
                <a:lnTo>
                  <a:pt x="16119" y="13206"/>
                </a:lnTo>
                <a:lnTo>
                  <a:pt x="16119" y="13190"/>
                </a:lnTo>
                <a:close/>
                <a:moveTo>
                  <a:pt x="8155" y="13064"/>
                </a:moveTo>
                <a:lnTo>
                  <a:pt x="8187" y="13095"/>
                </a:lnTo>
                <a:cubicBezTo>
                  <a:pt x="8143" y="13138"/>
                  <a:pt x="8113" y="13208"/>
                  <a:pt x="8012" y="13208"/>
                </a:cubicBezTo>
                <a:cubicBezTo>
                  <a:pt x="8002" y="13208"/>
                  <a:pt x="7992" y="13207"/>
                  <a:pt x="7981" y="13206"/>
                </a:cubicBezTo>
                <a:lnTo>
                  <a:pt x="8155" y="13064"/>
                </a:lnTo>
                <a:close/>
                <a:moveTo>
                  <a:pt x="3924" y="13068"/>
                </a:moveTo>
                <a:cubicBezTo>
                  <a:pt x="3863" y="13147"/>
                  <a:pt x="3829" y="13254"/>
                  <a:pt x="3674" y="13254"/>
                </a:cubicBezTo>
                <a:cubicBezTo>
                  <a:pt x="3772" y="13184"/>
                  <a:pt x="3808" y="13089"/>
                  <a:pt x="3924" y="13068"/>
                </a:cubicBezTo>
                <a:close/>
                <a:moveTo>
                  <a:pt x="16072" y="13064"/>
                </a:moveTo>
                <a:lnTo>
                  <a:pt x="16072" y="13064"/>
                </a:lnTo>
                <a:cubicBezTo>
                  <a:pt x="16056" y="13222"/>
                  <a:pt x="15945" y="13254"/>
                  <a:pt x="15818" y="13317"/>
                </a:cubicBezTo>
                <a:cubicBezTo>
                  <a:pt x="15850" y="13269"/>
                  <a:pt x="15866" y="13222"/>
                  <a:pt x="15898" y="13190"/>
                </a:cubicBezTo>
                <a:cubicBezTo>
                  <a:pt x="15961" y="13143"/>
                  <a:pt x="16008" y="13095"/>
                  <a:pt x="16072" y="13064"/>
                </a:cubicBezTo>
                <a:close/>
                <a:moveTo>
                  <a:pt x="3516" y="13364"/>
                </a:moveTo>
                <a:lnTo>
                  <a:pt x="3516" y="13396"/>
                </a:lnTo>
                <a:lnTo>
                  <a:pt x="3500" y="13396"/>
                </a:lnTo>
                <a:lnTo>
                  <a:pt x="3500" y="13364"/>
                </a:lnTo>
                <a:close/>
                <a:moveTo>
                  <a:pt x="17117" y="13269"/>
                </a:moveTo>
                <a:lnTo>
                  <a:pt x="17164" y="13285"/>
                </a:lnTo>
                <a:lnTo>
                  <a:pt x="17148" y="13285"/>
                </a:lnTo>
                <a:lnTo>
                  <a:pt x="17069" y="13396"/>
                </a:lnTo>
                <a:cubicBezTo>
                  <a:pt x="17053" y="13333"/>
                  <a:pt x="17053" y="13301"/>
                  <a:pt x="17053" y="13269"/>
                </a:cubicBezTo>
                <a:close/>
                <a:moveTo>
                  <a:pt x="3436" y="13364"/>
                </a:moveTo>
                <a:lnTo>
                  <a:pt x="3436" y="13444"/>
                </a:lnTo>
                <a:lnTo>
                  <a:pt x="3363" y="13444"/>
                </a:lnTo>
                <a:cubicBezTo>
                  <a:pt x="3380" y="13405"/>
                  <a:pt x="3408" y="13378"/>
                  <a:pt x="3436" y="13364"/>
                </a:cubicBezTo>
                <a:close/>
                <a:moveTo>
                  <a:pt x="8820" y="13428"/>
                </a:moveTo>
                <a:lnTo>
                  <a:pt x="8820" y="13444"/>
                </a:lnTo>
                <a:lnTo>
                  <a:pt x="8772" y="13444"/>
                </a:lnTo>
                <a:lnTo>
                  <a:pt x="8772" y="13428"/>
                </a:lnTo>
                <a:close/>
                <a:moveTo>
                  <a:pt x="15771" y="13301"/>
                </a:moveTo>
                <a:lnTo>
                  <a:pt x="15787" y="13317"/>
                </a:lnTo>
                <a:lnTo>
                  <a:pt x="15755" y="13349"/>
                </a:lnTo>
                <a:lnTo>
                  <a:pt x="15739" y="13349"/>
                </a:lnTo>
                <a:cubicBezTo>
                  <a:pt x="15727" y="13396"/>
                  <a:pt x="15706" y="13444"/>
                  <a:pt x="15656" y="13444"/>
                </a:cubicBezTo>
                <a:cubicBezTo>
                  <a:pt x="15639" y="13444"/>
                  <a:pt x="15620" y="13439"/>
                  <a:pt x="15597" y="13428"/>
                </a:cubicBezTo>
                <a:lnTo>
                  <a:pt x="15739" y="13333"/>
                </a:lnTo>
                <a:lnTo>
                  <a:pt x="15723" y="13333"/>
                </a:lnTo>
                <a:cubicBezTo>
                  <a:pt x="15755" y="13333"/>
                  <a:pt x="15755" y="13317"/>
                  <a:pt x="15771" y="13301"/>
                </a:cubicBezTo>
                <a:close/>
                <a:moveTo>
                  <a:pt x="10308" y="13554"/>
                </a:moveTo>
                <a:lnTo>
                  <a:pt x="10308" y="13570"/>
                </a:lnTo>
                <a:lnTo>
                  <a:pt x="10261" y="13570"/>
                </a:lnTo>
                <a:lnTo>
                  <a:pt x="10261" y="13554"/>
                </a:lnTo>
                <a:close/>
                <a:moveTo>
                  <a:pt x="15470" y="13523"/>
                </a:moveTo>
                <a:lnTo>
                  <a:pt x="15470" y="13523"/>
                </a:lnTo>
                <a:cubicBezTo>
                  <a:pt x="15462" y="13547"/>
                  <a:pt x="15449" y="13576"/>
                  <a:pt x="15433" y="13605"/>
                </a:cubicBezTo>
                <a:lnTo>
                  <a:pt x="15433" y="13605"/>
                </a:lnTo>
                <a:cubicBezTo>
                  <a:pt x="15428" y="13587"/>
                  <a:pt x="15423" y="13570"/>
                  <a:pt x="15423" y="13570"/>
                </a:cubicBezTo>
                <a:cubicBezTo>
                  <a:pt x="15423" y="13570"/>
                  <a:pt x="15438" y="13554"/>
                  <a:pt x="15470" y="13523"/>
                </a:cubicBezTo>
                <a:close/>
                <a:moveTo>
                  <a:pt x="3231" y="13586"/>
                </a:moveTo>
                <a:lnTo>
                  <a:pt x="3231" y="13586"/>
                </a:lnTo>
                <a:cubicBezTo>
                  <a:pt x="3183" y="13618"/>
                  <a:pt x="3136" y="13634"/>
                  <a:pt x="3088" y="13634"/>
                </a:cubicBezTo>
                <a:lnTo>
                  <a:pt x="3088" y="13602"/>
                </a:lnTo>
                <a:lnTo>
                  <a:pt x="3231" y="13586"/>
                </a:lnTo>
                <a:close/>
                <a:moveTo>
                  <a:pt x="8947" y="13554"/>
                </a:moveTo>
                <a:lnTo>
                  <a:pt x="8947" y="13634"/>
                </a:lnTo>
                <a:lnTo>
                  <a:pt x="8931" y="13634"/>
                </a:lnTo>
                <a:cubicBezTo>
                  <a:pt x="8915" y="13602"/>
                  <a:pt x="8915" y="13570"/>
                  <a:pt x="8915" y="13554"/>
                </a:cubicBezTo>
                <a:close/>
                <a:moveTo>
                  <a:pt x="15442" y="13604"/>
                </a:moveTo>
                <a:cubicBezTo>
                  <a:pt x="15443" y="13604"/>
                  <a:pt x="15438" y="13616"/>
                  <a:pt x="15438" y="13634"/>
                </a:cubicBezTo>
                <a:cubicBezTo>
                  <a:pt x="15438" y="13629"/>
                  <a:pt x="15437" y="13622"/>
                  <a:pt x="15435" y="13614"/>
                </a:cubicBezTo>
                <a:lnTo>
                  <a:pt x="15435" y="13614"/>
                </a:lnTo>
                <a:cubicBezTo>
                  <a:pt x="15440" y="13607"/>
                  <a:pt x="15442" y="13604"/>
                  <a:pt x="15442" y="13604"/>
                </a:cubicBezTo>
                <a:close/>
                <a:moveTo>
                  <a:pt x="15787" y="13507"/>
                </a:moveTo>
                <a:lnTo>
                  <a:pt x="15613" y="13681"/>
                </a:lnTo>
                <a:lnTo>
                  <a:pt x="15549" y="13618"/>
                </a:lnTo>
                <a:lnTo>
                  <a:pt x="15787" y="13507"/>
                </a:lnTo>
                <a:close/>
                <a:moveTo>
                  <a:pt x="15375" y="13681"/>
                </a:moveTo>
                <a:cubicBezTo>
                  <a:pt x="15359" y="13713"/>
                  <a:pt x="15328" y="13729"/>
                  <a:pt x="15296" y="13729"/>
                </a:cubicBezTo>
                <a:cubicBezTo>
                  <a:pt x="15296" y="13713"/>
                  <a:pt x="15296" y="13697"/>
                  <a:pt x="15296" y="13697"/>
                </a:cubicBezTo>
                <a:lnTo>
                  <a:pt x="15375" y="13681"/>
                </a:lnTo>
                <a:close/>
                <a:moveTo>
                  <a:pt x="4323" y="13681"/>
                </a:moveTo>
                <a:cubicBezTo>
                  <a:pt x="4339" y="13729"/>
                  <a:pt x="4339" y="13760"/>
                  <a:pt x="4339" y="13808"/>
                </a:cubicBezTo>
                <a:lnTo>
                  <a:pt x="4307" y="13808"/>
                </a:lnTo>
                <a:lnTo>
                  <a:pt x="4307" y="13681"/>
                </a:lnTo>
                <a:close/>
                <a:moveTo>
                  <a:pt x="6983" y="13966"/>
                </a:moveTo>
                <a:lnTo>
                  <a:pt x="6999" y="13982"/>
                </a:lnTo>
                <a:lnTo>
                  <a:pt x="6967" y="14014"/>
                </a:lnTo>
                <a:cubicBezTo>
                  <a:pt x="6967" y="13998"/>
                  <a:pt x="6967" y="13982"/>
                  <a:pt x="6983" y="13966"/>
                </a:cubicBezTo>
                <a:close/>
                <a:moveTo>
                  <a:pt x="6952" y="14014"/>
                </a:moveTo>
                <a:cubicBezTo>
                  <a:pt x="6952" y="14029"/>
                  <a:pt x="6952" y="14045"/>
                  <a:pt x="6936" y="14061"/>
                </a:cubicBezTo>
                <a:lnTo>
                  <a:pt x="6920" y="14045"/>
                </a:lnTo>
                <a:lnTo>
                  <a:pt x="6952" y="14014"/>
                </a:lnTo>
                <a:close/>
                <a:moveTo>
                  <a:pt x="16753" y="14109"/>
                </a:moveTo>
                <a:lnTo>
                  <a:pt x="16753" y="14124"/>
                </a:lnTo>
                <a:lnTo>
                  <a:pt x="16705" y="14124"/>
                </a:lnTo>
                <a:lnTo>
                  <a:pt x="16705" y="14109"/>
                </a:lnTo>
                <a:close/>
                <a:moveTo>
                  <a:pt x="20125" y="14093"/>
                </a:moveTo>
                <a:lnTo>
                  <a:pt x="20125" y="14140"/>
                </a:lnTo>
                <a:lnTo>
                  <a:pt x="20109" y="14140"/>
                </a:lnTo>
                <a:lnTo>
                  <a:pt x="20109" y="14093"/>
                </a:lnTo>
                <a:close/>
                <a:moveTo>
                  <a:pt x="16563" y="14124"/>
                </a:moveTo>
                <a:cubicBezTo>
                  <a:pt x="16563" y="14140"/>
                  <a:pt x="16547" y="14156"/>
                  <a:pt x="16531" y="14172"/>
                </a:cubicBezTo>
                <a:lnTo>
                  <a:pt x="16515" y="14156"/>
                </a:lnTo>
                <a:lnTo>
                  <a:pt x="16563" y="14124"/>
                </a:lnTo>
                <a:close/>
                <a:moveTo>
                  <a:pt x="19856" y="14140"/>
                </a:moveTo>
                <a:lnTo>
                  <a:pt x="19856" y="14172"/>
                </a:lnTo>
                <a:lnTo>
                  <a:pt x="19729" y="14172"/>
                </a:lnTo>
                <a:lnTo>
                  <a:pt x="19729" y="14140"/>
                </a:lnTo>
                <a:close/>
                <a:moveTo>
                  <a:pt x="1188" y="14109"/>
                </a:moveTo>
                <a:cubicBezTo>
                  <a:pt x="1172" y="14140"/>
                  <a:pt x="1172" y="14172"/>
                  <a:pt x="1172" y="14219"/>
                </a:cubicBezTo>
                <a:cubicBezTo>
                  <a:pt x="1125" y="14188"/>
                  <a:pt x="1077" y="14172"/>
                  <a:pt x="1030" y="14140"/>
                </a:cubicBezTo>
                <a:cubicBezTo>
                  <a:pt x="1077" y="14124"/>
                  <a:pt x="1125" y="14109"/>
                  <a:pt x="1188" y="14109"/>
                </a:cubicBezTo>
                <a:close/>
                <a:moveTo>
                  <a:pt x="3674" y="14172"/>
                </a:moveTo>
                <a:lnTo>
                  <a:pt x="3880" y="14267"/>
                </a:lnTo>
                <a:lnTo>
                  <a:pt x="3658" y="14267"/>
                </a:lnTo>
                <a:cubicBezTo>
                  <a:pt x="3674" y="14235"/>
                  <a:pt x="3674" y="14219"/>
                  <a:pt x="3674" y="14172"/>
                </a:cubicBezTo>
                <a:close/>
                <a:moveTo>
                  <a:pt x="14742" y="14251"/>
                </a:moveTo>
                <a:lnTo>
                  <a:pt x="14742" y="14267"/>
                </a:lnTo>
                <a:lnTo>
                  <a:pt x="14710" y="14267"/>
                </a:lnTo>
                <a:lnTo>
                  <a:pt x="14694" y="14251"/>
                </a:lnTo>
                <a:close/>
                <a:moveTo>
                  <a:pt x="16341" y="14124"/>
                </a:moveTo>
                <a:lnTo>
                  <a:pt x="16452" y="14251"/>
                </a:lnTo>
                <a:lnTo>
                  <a:pt x="16341" y="14283"/>
                </a:lnTo>
                <a:lnTo>
                  <a:pt x="16341" y="14124"/>
                </a:lnTo>
                <a:close/>
                <a:moveTo>
                  <a:pt x="19890" y="14388"/>
                </a:moveTo>
                <a:lnTo>
                  <a:pt x="19888" y="14394"/>
                </a:lnTo>
                <a:lnTo>
                  <a:pt x="19889" y="14394"/>
                </a:lnTo>
                <a:lnTo>
                  <a:pt x="19889" y="14394"/>
                </a:lnTo>
                <a:cubicBezTo>
                  <a:pt x="19889" y="14392"/>
                  <a:pt x="19890" y="14390"/>
                  <a:pt x="19890" y="14388"/>
                </a:cubicBezTo>
                <a:close/>
                <a:moveTo>
                  <a:pt x="9295" y="14330"/>
                </a:moveTo>
                <a:lnTo>
                  <a:pt x="9184" y="14441"/>
                </a:lnTo>
                <a:lnTo>
                  <a:pt x="9105" y="14330"/>
                </a:lnTo>
                <a:close/>
                <a:moveTo>
                  <a:pt x="1030" y="14441"/>
                </a:moveTo>
                <a:lnTo>
                  <a:pt x="1030" y="14457"/>
                </a:lnTo>
                <a:lnTo>
                  <a:pt x="998" y="14457"/>
                </a:lnTo>
                <a:lnTo>
                  <a:pt x="998" y="14441"/>
                </a:lnTo>
                <a:close/>
                <a:moveTo>
                  <a:pt x="10150" y="14251"/>
                </a:moveTo>
                <a:lnTo>
                  <a:pt x="10023" y="14457"/>
                </a:lnTo>
                <a:cubicBezTo>
                  <a:pt x="10007" y="14330"/>
                  <a:pt x="10007" y="14330"/>
                  <a:pt x="10150" y="14251"/>
                </a:cubicBezTo>
                <a:close/>
                <a:moveTo>
                  <a:pt x="11702" y="14204"/>
                </a:moveTo>
                <a:cubicBezTo>
                  <a:pt x="11670" y="14314"/>
                  <a:pt x="11654" y="14409"/>
                  <a:pt x="11543" y="14473"/>
                </a:cubicBezTo>
                <a:cubicBezTo>
                  <a:pt x="11504" y="14453"/>
                  <a:pt x="11453" y="14440"/>
                  <a:pt x="11401" y="14440"/>
                </a:cubicBezTo>
                <a:cubicBezTo>
                  <a:pt x="11369" y="14440"/>
                  <a:pt x="11336" y="14445"/>
                  <a:pt x="11306" y="14457"/>
                </a:cubicBezTo>
                <a:cubicBezTo>
                  <a:pt x="11290" y="14425"/>
                  <a:pt x="11274" y="14409"/>
                  <a:pt x="11242" y="14362"/>
                </a:cubicBezTo>
                <a:lnTo>
                  <a:pt x="11480" y="14267"/>
                </a:lnTo>
                <a:cubicBezTo>
                  <a:pt x="11480" y="14251"/>
                  <a:pt x="11496" y="14235"/>
                  <a:pt x="11496" y="14204"/>
                </a:cubicBezTo>
                <a:close/>
                <a:moveTo>
                  <a:pt x="14536" y="14473"/>
                </a:moveTo>
                <a:cubicBezTo>
                  <a:pt x="14536" y="14489"/>
                  <a:pt x="14536" y="14504"/>
                  <a:pt x="14536" y="14504"/>
                </a:cubicBezTo>
                <a:lnTo>
                  <a:pt x="14457" y="14520"/>
                </a:lnTo>
                <a:cubicBezTo>
                  <a:pt x="14473" y="14489"/>
                  <a:pt x="14504" y="14473"/>
                  <a:pt x="14536" y="14473"/>
                </a:cubicBezTo>
                <a:close/>
                <a:moveTo>
                  <a:pt x="19248" y="14350"/>
                </a:moveTo>
                <a:cubicBezTo>
                  <a:pt x="19302" y="14350"/>
                  <a:pt x="19357" y="14354"/>
                  <a:pt x="19413" y="14362"/>
                </a:cubicBezTo>
                <a:cubicBezTo>
                  <a:pt x="19397" y="14489"/>
                  <a:pt x="19286" y="14520"/>
                  <a:pt x="19207" y="14568"/>
                </a:cubicBezTo>
                <a:lnTo>
                  <a:pt x="19096" y="14457"/>
                </a:lnTo>
                <a:lnTo>
                  <a:pt x="19096" y="14362"/>
                </a:lnTo>
                <a:cubicBezTo>
                  <a:pt x="19143" y="14354"/>
                  <a:pt x="19195" y="14350"/>
                  <a:pt x="19248" y="14350"/>
                </a:cubicBezTo>
                <a:close/>
                <a:moveTo>
                  <a:pt x="19413" y="14552"/>
                </a:moveTo>
                <a:lnTo>
                  <a:pt x="19439" y="14592"/>
                </a:lnTo>
                <a:lnTo>
                  <a:pt x="19439" y="14592"/>
                </a:lnTo>
                <a:cubicBezTo>
                  <a:pt x="19417" y="14599"/>
                  <a:pt x="19396" y="14599"/>
                  <a:pt x="19374" y="14599"/>
                </a:cubicBezTo>
                <a:lnTo>
                  <a:pt x="19374" y="14599"/>
                </a:lnTo>
                <a:cubicBezTo>
                  <a:pt x="19387" y="14578"/>
                  <a:pt x="19400" y="14565"/>
                  <a:pt x="19413" y="14552"/>
                </a:cubicBezTo>
                <a:close/>
                <a:moveTo>
                  <a:pt x="3563" y="14568"/>
                </a:moveTo>
                <a:lnTo>
                  <a:pt x="3563" y="14615"/>
                </a:lnTo>
                <a:lnTo>
                  <a:pt x="3547" y="14615"/>
                </a:lnTo>
                <a:lnTo>
                  <a:pt x="3547" y="14568"/>
                </a:lnTo>
                <a:close/>
                <a:moveTo>
                  <a:pt x="14427" y="14544"/>
                </a:moveTo>
                <a:lnTo>
                  <a:pt x="14427" y="14544"/>
                </a:lnTo>
                <a:cubicBezTo>
                  <a:pt x="14421" y="14554"/>
                  <a:pt x="14415" y="14562"/>
                  <a:pt x="14409" y="14568"/>
                </a:cubicBezTo>
                <a:cubicBezTo>
                  <a:pt x="14383" y="14606"/>
                  <a:pt x="14368" y="14655"/>
                  <a:pt x="14304" y="14655"/>
                </a:cubicBezTo>
                <a:cubicBezTo>
                  <a:pt x="14289" y="14655"/>
                  <a:pt x="14272" y="14653"/>
                  <a:pt x="14251" y="14647"/>
                </a:cubicBezTo>
                <a:lnTo>
                  <a:pt x="14393" y="14552"/>
                </a:lnTo>
                <a:cubicBezTo>
                  <a:pt x="14407" y="14552"/>
                  <a:pt x="14418" y="14549"/>
                  <a:pt x="14427" y="14544"/>
                </a:cubicBezTo>
                <a:close/>
                <a:moveTo>
                  <a:pt x="19365" y="14615"/>
                </a:moveTo>
                <a:cubicBezTo>
                  <a:pt x="19365" y="14631"/>
                  <a:pt x="19349" y="14647"/>
                  <a:pt x="19333" y="14663"/>
                </a:cubicBezTo>
                <a:lnTo>
                  <a:pt x="19333" y="14647"/>
                </a:lnTo>
                <a:lnTo>
                  <a:pt x="19365" y="14615"/>
                </a:lnTo>
                <a:close/>
                <a:moveTo>
                  <a:pt x="20220" y="14552"/>
                </a:moveTo>
                <a:lnTo>
                  <a:pt x="20220" y="14679"/>
                </a:lnTo>
                <a:lnTo>
                  <a:pt x="20093" y="14679"/>
                </a:lnTo>
                <a:cubicBezTo>
                  <a:pt x="20108" y="14590"/>
                  <a:pt x="20150" y="14557"/>
                  <a:pt x="20220" y="14552"/>
                </a:cubicBezTo>
                <a:close/>
                <a:moveTo>
                  <a:pt x="9627" y="14694"/>
                </a:moveTo>
                <a:lnTo>
                  <a:pt x="9627" y="14710"/>
                </a:lnTo>
                <a:lnTo>
                  <a:pt x="9596" y="14710"/>
                </a:lnTo>
                <a:lnTo>
                  <a:pt x="9596" y="14694"/>
                </a:lnTo>
                <a:close/>
                <a:moveTo>
                  <a:pt x="20505" y="14694"/>
                </a:moveTo>
                <a:lnTo>
                  <a:pt x="20523" y="14712"/>
                </a:lnTo>
                <a:lnTo>
                  <a:pt x="20523" y="14712"/>
                </a:lnTo>
                <a:cubicBezTo>
                  <a:pt x="20519" y="14713"/>
                  <a:pt x="20516" y="14713"/>
                  <a:pt x="20513" y="14713"/>
                </a:cubicBezTo>
                <a:cubicBezTo>
                  <a:pt x="20502" y="14713"/>
                  <a:pt x="20496" y="14710"/>
                  <a:pt x="20489" y="14710"/>
                </a:cubicBezTo>
                <a:lnTo>
                  <a:pt x="20505" y="14694"/>
                </a:lnTo>
                <a:close/>
                <a:moveTo>
                  <a:pt x="1156" y="14679"/>
                </a:moveTo>
                <a:lnTo>
                  <a:pt x="1156" y="14726"/>
                </a:lnTo>
                <a:lnTo>
                  <a:pt x="1141" y="14726"/>
                </a:lnTo>
                <a:lnTo>
                  <a:pt x="1141" y="14679"/>
                </a:lnTo>
                <a:close/>
                <a:moveTo>
                  <a:pt x="11100" y="14568"/>
                </a:moveTo>
                <a:cubicBezTo>
                  <a:pt x="11110" y="14599"/>
                  <a:pt x="11114" y="14624"/>
                  <a:pt x="11115" y="14646"/>
                </a:cubicBezTo>
                <a:lnTo>
                  <a:pt x="11115" y="14646"/>
                </a:lnTo>
                <a:cubicBezTo>
                  <a:pt x="11037" y="14699"/>
                  <a:pt x="10946" y="14736"/>
                  <a:pt x="10847" y="14758"/>
                </a:cubicBezTo>
                <a:lnTo>
                  <a:pt x="10973" y="14647"/>
                </a:lnTo>
                <a:cubicBezTo>
                  <a:pt x="10957" y="14647"/>
                  <a:pt x="10942" y="14631"/>
                  <a:pt x="10942" y="14631"/>
                </a:cubicBezTo>
                <a:lnTo>
                  <a:pt x="10957" y="14615"/>
                </a:lnTo>
                <a:cubicBezTo>
                  <a:pt x="10957" y="14615"/>
                  <a:pt x="10973" y="14631"/>
                  <a:pt x="10989" y="14647"/>
                </a:cubicBezTo>
                <a:lnTo>
                  <a:pt x="11100" y="14568"/>
                </a:lnTo>
                <a:close/>
                <a:moveTo>
                  <a:pt x="11311" y="14599"/>
                </a:moveTo>
                <a:cubicBezTo>
                  <a:pt x="11346" y="14599"/>
                  <a:pt x="11373" y="14608"/>
                  <a:pt x="11401" y="14615"/>
                </a:cubicBezTo>
                <a:lnTo>
                  <a:pt x="11132" y="14758"/>
                </a:lnTo>
                <a:cubicBezTo>
                  <a:pt x="11132" y="14725"/>
                  <a:pt x="11140" y="14688"/>
                  <a:pt x="11155" y="14653"/>
                </a:cubicBezTo>
                <a:lnTo>
                  <a:pt x="11155" y="14653"/>
                </a:lnTo>
                <a:cubicBezTo>
                  <a:pt x="11224" y="14611"/>
                  <a:pt x="11272" y="14599"/>
                  <a:pt x="11311" y="14599"/>
                </a:cubicBezTo>
                <a:close/>
                <a:moveTo>
                  <a:pt x="15866" y="14679"/>
                </a:moveTo>
                <a:cubicBezTo>
                  <a:pt x="15882" y="14710"/>
                  <a:pt x="15882" y="14726"/>
                  <a:pt x="15882" y="14758"/>
                </a:cubicBezTo>
                <a:lnTo>
                  <a:pt x="15787" y="14758"/>
                </a:lnTo>
                <a:lnTo>
                  <a:pt x="15787" y="14694"/>
                </a:lnTo>
                <a:lnTo>
                  <a:pt x="15866" y="14679"/>
                </a:lnTo>
                <a:close/>
                <a:moveTo>
                  <a:pt x="20592" y="14720"/>
                </a:moveTo>
                <a:cubicBezTo>
                  <a:pt x="20632" y="14720"/>
                  <a:pt x="20632" y="14738"/>
                  <a:pt x="20632" y="14774"/>
                </a:cubicBezTo>
                <a:lnTo>
                  <a:pt x="20521" y="14774"/>
                </a:lnTo>
                <a:lnTo>
                  <a:pt x="20573" y="14721"/>
                </a:lnTo>
                <a:lnTo>
                  <a:pt x="20573" y="14721"/>
                </a:lnTo>
                <a:cubicBezTo>
                  <a:pt x="20580" y="14720"/>
                  <a:pt x="20586" y="14720"/>
                  <a:pt x="20592" y="14720"/>
                </a:cubicBezTo>
                <a:close/>
                <a:moveTo>
                  <a:pt x="20759" y="14726"/>
                </a:moveTo>
                <a:lnTo>
                  <a:pt x="20759" y="14774"/>
                </a:lnTo>
                <a:lnTo>
                  <a:pt x="20743" y="14774"/>
                </a:lnTo>
                <a:lnTo>
                  <a:pt x="20743" y="14726"/>
                </a:lnTo>
                <a:close/>
                <a:moveTo>
                  <a:pt x="19451" y="14602"/>
                </a:moveTo>
                <a:cubicBezTo>
                  <a:pt x="19495" y="14618"/>
                  <a:pt x="19524" y="14648"/>
                  <a:pt x="19539" y="14679"/>
                </a:cubicBezTo>
                <a:lnTo>
                  <a:pt x="19381" y="14789"/>
                </a:lnTo>
                <a:cubicBezTo>
                  <a:pt x="19409" y="14690"/>
                  <a:pt x="19425" y="14654"/>
                  <a:pt x="19451" y="14602"/>
                </a:cubicBezTo>
                <a:close/>
                <a:moveTo>
                  <a:pt x="14093" y="14774"/>
                </a:moveTo>
                <a:lnTo>
                  <a:pt x="14093" y="14821"/>
                </a:lnTo>
                <a:lnTo>
                  <a:pt x="14077" y="14821"/>
                </a:lnTo>
                <a:lnTo>
                  <a:pt x="14077" y="14774"/>
                </a:lnTo>
                <a:close/>
                <a:moveTo>
                  <a:pt x="14283" y="14774"/>
                </a:moveTo>
                <a:lnTo>
                  <a:pt x="14283" y="14821"/>
                </a:lnTo>
                <a:lnTo>
                  <a:pt x="14267" y="14821"/>
                </a:lnTo>
                <a:lnTo>
                  <a:pt x="14267" y="14774"/>
                </a:lnTo>
                <a:close/>
                <a:moveTo>
                  <a:pt x="18906" y="14774"/>
                </a:moveTo>
                <a:lnTo>
                  <a:pt x="18906" y="14821"/>
                </a:lnTo>
                <a:lnTo>
                  <a:pt x="18874" y="14821"/>
                </a:lnTo>
                <a:lnTo>
                  <a:pt x="18890" y="14774"/>
                </a:lnTo>
                <a:close/>
                <a:moveTo>
                  <a:pt x="19128" y="14599"/>
                </a:moveTo>
                <a:lnTo>
                  <a:pt x="19175" y="14615"/>
                </a:lnTo>
                <a:cubicBezTo>
                  <a:pt x="19159" y="14694"/>
                  <a:pt x="19207" y="14774"/>
                  <a:pt x="19112" y="14821"/>
                </a:cubicBezTo>
                <a:lnTo>
                  <a:pt x="18969" y="14758"/>
                </a:lnTo>
                <a:lnTo>
                  <a:pt x="19128" y="14599"/>
                </a:lnTo>
                <a:close/>
                <a:moveTo>
                  <a:pt x="15866" y="14821"/>
                </a:moveTo>
                <a:lnTo>
                  <a:pt x="15866" y="14869"/>
                </a:lnTo>
                <a:lnTo>
                  <a:pt x="15850" y="14869"/>
                </a:lnTo>
                <a:lnTo>
                  <a:pt x="15850" y="14821"/>
                </a:lnTo>
                <a:close/>
                <a:moveTo>
                  <a:pt x="20014" y="14663"/>
                </a:moveTo>
                <a:lnTo>
                  <a:pt x="20109" y="14853"/>
                </a:lnTo>
                <a:cubicBezTo>
                  <a:pt x="20072" y="14865"/>
                  <a:pt x="20038" y="14875"/>
                  <a:pt x="20004" y="14875"/>
                </a:cubicBezTo>
                <a:cubicBezTo>
                  <a:pt x="19953" y="14875"/>
                  <a:pt x="19904" y="14851"/>
                  <a:pt x="19856" y="14774"/>
                </a:cubicBezTo>
                <a:lnTo>
                  <a:pt x="19856" y="14774"/>
                </a:lnTo>
                <a:lnTo>
                  <a:pt x="19998" y="14821"/>
                </a:lnTo>
                <a:lnTo>
                  <a:pt x="19998" y="14805"/>
                </a:lnTo>
                <a:cubicBezTo>
                  <a:pt x="19998" y="14774"/>
                  <a:pt x="20014" y="14726"/>
                  <a:pt x="20014" y="14663"/>
                </a:cubicBezTo>
                <a:close/>
                <a:moveTo>
                  <a:pt x="15600" y="14910"/>
                </a:moveTo>
                <a:cubicBezTo>
                  <a:pt x="15599" y="14912"/>
                  <a:pt x="15598" y="14914"/>
                  <a:pt x="15597" y="14916"/>
                </a:cubicBezTo>
                <a:lnTo>
                  <a:pt x="15613" y="14916"/>
                </a:lnTo>
                <a:lnTo>
                  <a:pt x="15600" y="14910"/>
                </a:lnTo>
                <a:close/>
                <a:moveTo>
                  <a:pt x="2337" y="14877"/>
                </a:moveTo>
                <a:cubicBezTo>
                  <a:pt x="2346" y="14877"/>
                  <a:pt x="2358" y="14880"/>
                  <a:pt x="2376" y="14884"/>
                </a:cubicBezTo>
                <a:lnTo>
                  <a:pt x="2328" y="14979"/>
                </a:lnTo>
                <a:cubicBezTo>
                  <a:pt x="2317" y="14899"/>
                  <a:pt x="2313" y="14877"/>
                  <a:pt x="2337" y="14877"/>
                </a:cubicBezTo>
                <a:close/>
                <a:moveTo>
                  <a:pt x="15628" y="14869"/>
                </a:moveTo>
                <a:cubicBezTo>
                  <a:pt x="15628" y="14869"/>
                  <a:pt x="15644" y="14869"/>
                  <a:pt x="15644" y="14884"/>
                </a:cubicBezTo>
                <a:lnTo>
                  <a:pt x="15613" y="14916"/>
                </a:lnTo>
                <a:cubicBezTo>
                  <a:pt x="15613" y="14948"/>
                  <a:pt x="15613" y="14979"/>
                  <a:pt x="15613" y="15011"/>
                </a:cubicBezTo>
                <a:lnTo>
                  <a:pt x="15518" y="15011"/>
                </a:lnTo>
                <a:lnTo>
                  <a:pt x="15581" y="14900"/>
                </a:lnTo>
                <a:lnTo>
                  <a:pt x="15600" y="14910"/>
                </a:lnTo>
                <a:lnTo>
                  <a:pt x="15600" y="14910"/>
                </a:lnTo>
                <a:cubicBezTo>
                  <a:pt x="15613" y="14884"/>
                  <a:pt x="15614" y="14883"/>
                  <a:pt x="15628" y="14869"/>
                </a:cubicBezTo>
                <a:close/>
                <a:moveTo>
                  <a:pt x="10973" y="14853"/>
                </a:moveTo>
                <a:cubicBezTo>
                  <a:pt x="10957" y="14900"/>
                  <a:pt x="10957" y="14948"/>
                  <a:pt x="10926" y="14979"/>
                </a:cubicBezTo>
                <a:cubicBezTo>
                  <a:pt x="10894" y="15011"/>
                  <a:pt x="10847" y="15011"/>
                  <a:pt x="10799" y="15027"/>
                </a:cubicBezTo>
                <a:cubicBezTo>
                  <a:pt x="10767" y="14869"/>
                  <a:pt x="10894" y="14900"/>
                  <a:pt x="10973" y="14853"/>
                </a:cubicBezTo>
                <a:close/>
                <a:moveTo>
                  <a:pt x="14013" y="15011"/>
                </a:moveTo>
                <a:lnTo>
                  <a:pt x="14013" y="15059"/>
                </a:lnTo>
                <a:lnTo>
                  <a:pt x="13998" y="15059"/>
                </a:lnTo>
                <a:lnTo>
                  <a:pt x="13998" y="15011"/>
                </a:lnTo>
                <a:close/>
                <a:moveTo>
                  <a:pt x="3310" y="14584"/>
                </a:moveTo>
                <a:lnTo>
                  <a:pt x="3452" y="14663"/>
                </a:lnTo>
                <a:lnTo>
                  <a:pt x="3246" y="14821"/>
                </a:lnTo>
                <a:cubicBezTo>
                  <a:pt x="3246" y="14837"/>
                  <a:pt x="3246" y="14869"/>
                  <a:pt x="3246" y="14916"/>
                </a:cubicBezTo>
                <a:lnTo>
                  <a:pt x="3136" y="14916"/>
                </a:lnTo>
                <a:lnTo>
                  <a:pt x="3136" y="14932"/>
                </a:lnTo>
                <a:lnTo>
                  <a:pt x="3009" y="15122"/>
                </a:lnTo>
                <a:cubicBezTo>
                  <a:pt x="2977" y="15074"/>
                  <a:pt x="2961" y="15027"/>
                  <a:pt x="2930" y="14979"/>
                </a:cubicBezTo>
                <a:lnTo>
                  <a:pt x="2898" y="15011"/>
                </a:lnTo>
                <a:cubicBezTo>
                  <a:pt x="2914" y="14995"/>
                  <a:pt x="2914" y="14979"/>
                  <a:pt x="2914" y="14979"/>
                </a:cubicBezTo>
                <a:lnTo>
                  <a:pt x="3199" y="14742"/>
                </a:lnTo>
                <a:lnTo>
                  <a:pt x="3294" y="14742"/>
                </a:lnTo>
                <a:lnTo>
                  <a:pt x="3310" y="14584"/>
                </a:lnTo>
                <a:close/>
                <a:moveTo>
                  <a:pt x="4466" y="15059"/>
                </a:moveTo>
                <a:cubicBezTo>
                  <a:pt x="4482" y="15090"/>
                  <a:pt x="4482" y="15106"/>
                  <a:pt x="4482" y="15138"/>
                </a:cubicBezTo>
                <a:lnTo>
                  <a:pt x="4450" y="15138"/>
                </a:lnTo>
                <a:lnTo>
                  <a:pt x="4450" y="15059"/>
                </a:lnTo>
                <a:close/>
                <a:moveTo>
                  <a:pt x="20394" y="15106"/>
                </a:moveTo>
                <a:lnTo>
                  <a:pt x="20394" y="15154"/>
                </a:lnTo>
                <a:lnTo>
                  <a:pt x="20379" y="15154"/>
                </a:lnTo>
                <a:lnTo>
                  <a:pt x="20379" y="15106"/>
                </a:lnTo>
                <a:close/>
                <a:moveTo>
                  <a:pt x="15454" y="15011"/>
                </a:moveTo>
                <a:cubicBezTo>
                  <a:pt x="15486" y="15106"/>
                  <a:pt x="15438" y="15138"/>
                  <a:pt x="15343" y="15169"/>
                </a:cubicBezTo>
                <a:cubicBezTo>
                  <a:pt x="15328" y="15059"/>
                  <a:pt x="15375" y="15027"/>
                  <a:pt x="15454" y="15011"/>
                </a:cubicBezTo>
                <a:close/>
                <a:moveTo>
                  <a:pt x="10657" y="14869"/>
                </a:moveTo>
                <a:cubicBezTo>
                  <a:pt x="10672" y="14916"/>
                  <a:pt x="10688" y="14979"/>
                  <a:pt x="10720" y="15059"/>
                </a:cubicBezTo>
                <a:lnTo>
                  <a:pt x="10641" y="15106"/>
                </a:lnTo>
                <a:cubicBezTo>
                  <a:pt x="10625" y="15138"/>
                  <a:pt x="10609" y="15185"/>
                  <a:pt x="10609" y="15217"/>
                </a:cubicBezTo>
                <a:lnTo>
                  <a:pt x="10514" y="15217"/>
                </a:lnTo>
                <a:lnTo>
                  <a:pt x="10454" y="15037"/>
                </a:lnTo>
                <a:lnTo>
                  <a:pt x="10562" y="14869"/>
                </a:lnTo>
                <a:close/>
                <a:moveTo>
                  <a:pt x="1948" y="15090"/>
                </a:moveTo>
                <a:lnTo>
                  <a:pt x="1948" y="15090"/>
                </a:lnTo>
                <a:cubicBezTo>
                  <a:pt x="1916" y="15154"/>
                  <a:pt x="1901" y="15201"/>
                  <a:pt x="1885" y="15249"/>
                </a:cubicBezTo>
                <a:lnTo>
                  <a:pt x="1774" y="15122"/>
                </a:lnTo>
                <a:lnTo>
                  <a:pt x="1948" y="15090"/>
                </a:lnTo>
                <a:close/>
                <a:moveTo>
                  <a:pt x="20569" y="15043"/>
                </a:moveTo>
                <a:lnTo>
                  <a:pt x="20664" y="15138"/>
                </a:lnTo>
                <a:cubicBezTo>
                  <a:pt x="20664" y="15185"/>
                  <a:pt x="20632" y="15233"/>
                  <a:pt x="20632" y="15280"/>
                </a:cubicBezTo>
                <a:lnTo>
                  <a:pt x="20474" y="15280"/>
                </a:lnTo>
                <a:lnTo>
                  <a:pt x="20616" y="15201"/>
                </a:lnTo>
                <a:lnTo>
                  <a:pt x="20489" y="15138"/>
                </a:lnTo>
                <a:lnTo>
                  <a:pt x="20569" y="15043"/>
                </a:lnTo>
                <a:close/>
                <a:moveTo>
                  <a:pt x="13649" y="15201"/>
                </a:moveTo>
                <a:cubicBezTo>
                  <a:pt x="13586" y="15296"/>
                  <a:pt x="13586" y="15296"/>
                  <a:pt x="13491" y="15328"/>
                </a:cubicBezTo>
                <a:cubicBezTo>
                  <a:pt x="13538" y="15280"/>
                  <a:pt x="13554" y="15201"/>
                  <a:pt x="13649" y="15201"/>
                </a:cubicBezTo>
                <a:close/>
                <a:moveTo>
                  <a:pt x="1932" y="15328"/>
                </a:moveTo>
                <a:lnTo>
                  <a:pt x="1932" y="15375"/>
                </a:lnTo>
                <a:lnTo>
                  <a:pt x="1916" y="15375"/>
                </a:lnTo>
                <a:lnTo>
                  <a:pt x="1916" y="15328"/>
                </a:lnTo>
                <a:close/>
                <a:moveTo>
                  <a:pt x="12082" y="15391"/>
                </a:moveTo>
                <a:lnTo>
                  <a:pt x="12082" y="15407"/>
                </a:lnTo>
                <a:lnTo>
                  <a:pt x="12034" y="15407"/>
                </a:lnTo>
                <a:lnTo>
                  <a:pt x="12034" y="15391"/>
                </a:lnTo>
                <a:close/>
                <a:moveTo>
                  <a:pt x="15138" y="15249"/>
                </a:moveTo>
                <a:lnTo>
                  <a:pt x="15185" y="15296"/>
                </a:lnTo>
                <a:lnTo>
                  <a:pt x="15074" y="15454"/>
                </a:lnTo>
                <a:lnTo>
                  <a:pt x="15011" y="15391"/>
                </a:lnTo>
                <a:lnTo>
                  <a:pt x="15138" y="15249"/>
                </a:lnTo>
                <a:close/>
                <a:moveTo>
                  <a:pt x="13380" y="15439"/>
                </a:moveTo>
                <a:lnTo>
                  <a:pt x="13396" y="15454"/>
                </a:lnTo>
                <a:lnTo>
                  <a:pt x="13348" y="15486"/>
                </a:lnTo>
                <a:cubicBezTo>
                  <a:pt x="13348" y="15470"/>
                  <a:pt x="13364" y="15454"/>
                  <a:pt x="13380" y="15439"/>
                </a:cubicBezTo>
                <a:close/>
                <a:moveTo>
                  <a:pt x="13348" y="15486"/>
                </a:moveTo>
                <a:cubicBezTo>
                  <a:pt x="13348" y="15502"/>
                  <a:pt x="13333" y="15518"/>
                  <a:pt x="13333" y="15534"/>
                </a:cubicBezTo>
                <a:lnTo>
                  <a:pt x="13317" y="15518"/>
                </a:lnTo>
                <a:lnTo>
                  <a:pt x="13348" y="15486"/>
                </a:lnTo>
                <a:close/>
                <a:moveTo>
                  <a:pt x="20621" y="15512"/>
                </a:moveTo>
                <a:lnTo>
                  <a:pt x="20600" y="15534"/>
                </a:lnTo>
                <a:lnTo>
                  <a:pt x="20602" y="15536"/>
                </a:lnTo>
                <a:lnTo>
                  <a:pt x="20602" y="15536"/>
                </a:lnTo>
                <a:cubicBezTo>
                  <a:pt x="20612" y="15530"/>
                  <a:pt x="20622" y="15524"/>
                  <a:pt x="20632" y="15518"/>
                </a:cubicBezTo>
                <a:lnTo>
                  <a:pt x="20621" y="15512"/>
                </a:lnTo>
                <a:close/>
                <a:moveTo>
                  <a:pt x="14773" y="15534"/>
                </a:moveTo>
                <a:lnTo>
                  <a:pt x="14884" y="15613"/>
                </a:lnTo>
                <a:lnTo>
                  <a:pt x="14758" y="15724"/>
                </a:lnTo>
                <a:cubicBezTo>
                  <a:pt x="14678" y="15692"/>
                  <a:pt x="14694" y="15644"/>
                  <a:pt x="14773" y="15534"/>
                </a:cubicBezTo>
                <a:close/>
                <a:moveTo>
                  <a:pt x="9786" y="15724"/>
                </a:moveTo>
                <a:lnTo>
                  <a:pt x="9786" y="15755"/>
                </a:lnTo>
                <a:lnTo>
                  <a:pt x="9691" y="15771"/>
                </a:lnTo>
                <a:cubicBezTo>
                  <a:pt x="9707" y="15739"/>
                  <a:pt x="9738" y="15724"/>
                  <a:pt x="9786" y="15724"/>
                </a:cubicBezTo>
                <a:close/>
                <a:moveTo>
                  <a:pt x="9659" y="15767"/>
                </a:moveTo>
                <a:cubicBezTo>
                  <a:pt x="9668" y="15767"/>
                  <a:pt x="9676" y="15768"/>
                  <a:pt x="9684" y="15770"/>
                </a:cubicBezTo>
                <a:lnTo>
                  <a:pt x="9684" y="15770"/>
                </a:lnTo>
                <a:cubicBezTo>
                  <a:pt x="9664" y="15841"/>
                  <a:pt x="9620" y="15866"/>
                  <a:pt x="9564" y="15866"/>
                </a:cubicBezTo>
                <a:cubicBezTo>
                  <a:pt x="9564" y="15800"/>
                  <a:pt x="9608" y="15767"/>
                  <a:pt x="9659" y="15767"/>
                </a:cubicBezTo>
                <a:close/>
                <a:moveTo>
                  <a:pt x="5178" y="15834"/>
                </a:moveTo>
                <a:lnTo>
                  <a:pt x="5194" y="15850"/>
                </a:lnTo>
                <a:lnTo>
                  <a:pt x="5162" y="15882"/>
                </a:lnTo>
                <a:cubicBezTo>
                  <a:pt x="5162" y="15866"/>
                  <a:pt x="5162" y="15850"/>
                  <a:pt x="5178" y="15834"/>
                </a:cubicBezTo>
                <a:close/>
                <a:moveTo>
                  <a:pt x="5146" y="15893"/>
                </a:moveTo>
                <a:cubicBezTo>
                  <a:pt x="5146" y="15905"/>
                  <a:pt x="5143" y="15917"/>
                  <a:pt x="5131" y="15929"/>
                </a:cubicBezTo>
                <a:lnTo>
                  <a:pt x="5115" y="15914"/>
                </a:lnTo>
                <a:lnTo>
                  <a:pt x="5146" y="15893"/>
                </a:lnTo>
                <a:close/>
                <a:moveTo>
                  <a:pt x="9484" y="15910"/>
                </a:moveTo>
                <a:cubicBezTo>
                  <a:pt x="9495" y="15910"/>
                  <a:pt x="9506" y="15911"/>
                  <a:pt x="9517" y="15914"/>
                </a:cubicBezTo>
                <a:cubicBezTo>
                  <a:pt x="9503" y="15966"/>
                  <a:pt x="9458" y="15997"/>
                  <a:pt x="9406" y="15997"/>
                </a:cubicBezTo>
                <a:cubicBezTo>
                  <a:pt x="9396" y="15997"/>
                  <a:pt x="9385" y="15995"/>
                  <a:pt x="9374" y="15993"/>
                </a:cubicBezTo>
                <a:cubicBezTo>
                  <a:pt x="9387" y="15940"/>
                  <a:pt x="9433" y="15910"/>
                  <a:pt x="9484" y="15910"/>
                </a:cubicBezTo>
                <a:close/>
                <a:moveTo>
                  <a:pt x="5067" y="15945"/>
                </a:moveTo>
                <a:lnTo>
                  <a:pt x="5067" y="16009"/>
                </a:lnTo>
                <a:lnTo>
                  <a:pt x="5036" y="16009"/>
                </a:lnTo>
                <a:lnTo>
                  <a:pt x="5020" y="15945"/>
                </a:lnTo>
                <a:close/>
                <a:moveTo>
                  <a:pt x="9342" y="16056"/>
                </a:moveTo>
                <a:cubicBezTo>
                  <a:pt x="9327" y="16072"/>
                  <a:pt x="9327" y="16088"/>
                  <a:pt x="9311" y="16104"/>
                </a:cubicBezTo>
                <a:lnTo>
                  <a:pt x="9295" y="16088"/>
                </a:lnTo>
                <a:lnTo>
                  <a:pt x="9342" y="16056"/>
                </a:lnTo>
                <a:close/>
                <a:moveTo>
                  <a:pt x="4687" y="16135"/>
                </a:moveTo>
                <a:lnTo>
                  <a:pt x="4703" y="16151"/>
                </a:lnTo>
                <a:lnTo>
                  <a:pt x="4672" y="16183"/>
                </a:lnTo>
                <a:cubicBezTo>
                  <a:pt x="4672" y="16167"/>
                  <a:pt x="4672" y="16151"/>
                  <a:pt x="4687" y="16135"/>
                </a:cubicBezTo>
                <a:close/>
                <a:moveTo>
                  <a:pt x="9089" y="16183"/>
                </a:moveTo>
                <a:lnTo>
                  <a:pt x="9089" y="16199"/>
                </a:lnTo>
                <a:lnTo>
                  <a:pt x="9042" y="16199"/>
                </a:lnTo>
                <a:lnTo>
                  <a:pt x="9042" y="16183"/>
                </a:lnTo>
                <a:close/>
                <a:moveTo>
                  <a:pt x="4672" y="16183"/>
                </a:moveTo>
                <a:cubicBezTo>
                  <a:pt x="4672" y="16199"/>
                  <a:pt x="4656" y="16214"/>
                  <a:pt x="4640" y="16230"/>
                </a:cubicBezTo>
                <a:lnTo>
                  <a:pt x="4624" y="16214"/>
                </a:lnTo>
                <a:lnTo>
                  <a:pt x="4672" y="16183"/>
                </a:lnTo>
                <a:close/>
                <a:moveTo>
                  <a:pt x="8978" y="16214"/>
                </a:moveTo>
                <a:lnTo>
                  <a:pt x="8978" y="16262"/>
                </a:lnTo>
                <a:lnTo>
                  <a:pt x="8962" y="16262"/>
                </a:lnTo>
                <a:lnTo>
                  <a:pt x="8962" y="16214"/>
                </a:lnTo>
                <a:close/>
                <a:moveTo>
                  <a:pt x="8852" y="16309"/>
                </a:moveTo>
                <a:lnTo>
                  <a:pt x="8867" y="16325"/>
                </a:lnTo>
                <a:lnTo>
                  <a:pt x="8836" y="16357"/>
                </a:lnTo>
                <a:cubicBezTo>
                  <a:pt x="8836" y="16341"/>
                  <a:pt x="8836" y="16325"/>
                  <a:pt x="8852" y="16309"/>
                </a:cubicBezTo>
                <a:close/>
                <a:moveTo>
                  <a:pt x="4513" y="16357"/>
                </a:moveTo>
                <a:cubicBezTo>
                  <a:pt x="4513" y="16357"/>
                  <a:pt x="4513" y="16373"/>
                  <a:pt x="4513" y="16389"/>
                </a:cubicBezTo>
                <a:lnTo>
                  <a:pt x="4434" y="16404"/>
                </a:lnTo>
                <a:cubicBezTo>
                  <a:pt x="4450" y="16373"/>
                  <a:pt x="4482" y="16357"/>
                  <a:pt x="4513" y="16357"/>
                </a:cubicBezTo>
                <a:close/>
                <a:moveTo>
                  <a:pt x="8820" y="16357"/>
                </a:moveTo>
                <a:cubicBezTo>
                  <a:pt x="8820" y="16373"/>
                  <a:pt x="8820" y="16389"/>
                  <a:pt x="8804" y="16404"/>
                </a:cubicBezTo>
                <a:lnTo>
                  <a:pt x="8788" y="16389"/>
                </a:lnTo>
                <a:lnTo>
                  <a:pt x="8820" y="16357"/>
                </a:lnTo>
                <a:close/>
                <a:moveTo>
                  <a:pt x="11702" y="16325"/>
                </a:moveTo>
                <a:cubicBezTo>
                  <a:pt x="11717" y="16373"/>
                  <a:pt x="11717" y="16389"/>
                  <a:pt x="11717" y="16420"/>
                </a:cubicBezTo>
                <a:lnTo>
                  <a:pt x="11591" y="16452"/>
                </a:lnTo>
                <a:lnTo>
                  <a:pt x="11591" y="16452"/>
                </a:lnTo>
                <a:lnTo>
                  <a:pt x="11702" y="16325"/>
                </a:lnTo>
                <a:close/>
                <a:moveTo>
                  <a:pt x="4344" y="16489"/>
                </a:moveTo>
                <a:lnTo>
                  <a:pt x="4355" y="16499"/>
                </a:lnTo>
                <a:cubicBezTo>
                  <a:pt x="4339" y="16515"/>
                  <a:pt x="4339" y="16531"/>
                  <a:pt x="4323" y="16531"/>
                </a:cubicBezTo>
                <a:lnTo>
                  <a:pt x="4307" y="16531"/>
                </a:lnTo>
                <a:lnTo>
                  <a:pt x="4339" y="16499"/>
                </a:lnTo>
                <a:cubicBezTo>
                  <a:pt x="4341" y="16496"/>
                  <a:pt x="4343" y="16492"/>
                  <a:pt x="4344" y="16489"/>
                </a:cubicBezTo>
                <a:close/>
                <a:moveTo>
                  <a:pt x="11393" y="16634"/>
                </a:moveTo>
                <a:cubicBezTo>
                  <a:pt x="11403" y="16634"/>
                  <a:pt x="11415" y="16638"/>
                  <a:pt x="11432" y="16642"/>
                </a:cubicBezTo>
                <a:lnTo>
                  <a:pt x="11369" y="16737"/>
                </a:lnTo>
                <a:cubicBezTo>
                  <a:pt x="11369" y="16656"/>
                  <a:pt x="11369" y="16634"/>
                  <a:pt x="11393" y="16634"/>
                </a:cubicBezTo>
                <a:close/>
                <a:moveTo>
                  <a:pt x="2902" y="16605"/>
                </a:moveTo>
                <a:cubicBezTo>
                  <a:pt x="2961" y="16605"/>
                  <a:pt x="2961" y="16640"/>
                  <a:pt x="2961" y="16769"/>
                </a:cubicBezTo>
                <a:lnTo>
                  <a:pt x="2851" y="16610"/>
                </a:lnTo>
                <a:cubicBezTo>
                  <a:pt x="2871" y="16607"/>
                  <a:pt x="2888" y="16605"/>
                  <a:pt x="2902" y="16605"/>
                </a:cubicBezTo>
                <a:close/>
                <a:moveTo>
                  <a:pt x="13633" y="16499"/>
                </a:moveTo>
                <a:cubicBezTo>
                  <a:pt x="13665" y="16547"/>
                  <a:pt x="13697" y="16610"/>
                  <a:pt x="13744" y="16658"/>
                </a:cubicBezTo>
                <a:lnTo>
                  <a:pt x="13523" y="16721"/>
                </a:lnTo>
                <a:lnTo>
                  <a:pt x="13523" y="16737"/>
                </a:lnTo>
                <a:lnTo>
                  <a:pt x="13491" y="16769"/>
                </a:lnTo>
                <a:lnTo>
                  <a:pt x="13491" y="16753"/>
                </a:lnTo>
                <a:lnTo>
                  <a:pt x="13523" y="16721"/>
                </a:lnTo>
                <a:cubicBezTo>
                  <a:pt x="13523" y="16689"/>
                  <a:pt x="13523" y="16642"/>
                  <a:pt x="13523" y="16610"/>
                </a:cubicBezTo>
                <a:lnTo>
                  <a:pt x="13633" y="16499"/>
                </a:lnTo>
                <a:close/>
                <a:moveTo>
                  <a:pt x="8092" y="16816"/>
                </a:moveTo>
                <a:lnTo>
                  <a:pt x="8092" y="16816"/>
                </a:lnTo>
                <a:cubicBezTo>
                  <a:pt x="8103" y="16849"/>
                  <a:pt x="8114" y="16890"/>
                  <a:pt x="8076" y="16890"/>
                </a:cubicBezTo>
                <a:cubicBezTo>
                  <a:pt x="8060" y="16890"/>
                  <a:pt x="8035" y="16883"/>
                  <a:pt x="7997" y="16864"/>
                </a:cubicBezTo>
                <a:lnTo>
                  <a:pt x="8092" y="16816"/>
                </a:lnTo>
                <a:close/>
                <a:moveTo>
                  <a:pt x="7965" y="16974"/>
                </a:moveTo>
                <a:lnTo>
                  <a:pt x="7965" y="16990"/>
                </a:lnTo>
                <a:lnTo>
                  <a:pt x="7917" y="16990"/>
                </a:lnTo>
                <a:lnTo>
                  <a:pt x="7917" y="16974"/>
                </a:lnTo>
                <a:close/>
                <a:moveTo>
                  <a:pt x="2249" y="17006"/>
                </a:moveTo>
                <a:lnTo>
                  <a:pt x="2249" y="17054"/>
                </a:lnTo>
                <a:lnTo>
                  <a:pt x="2233" y="17054"/>
                </a:lnTo>
                <a:lnTo>
                  <a:pt x="2233" y="17006"/>
                </a:lnTo>
                <a:close/>
                <a:moveTo>
                  <a:pt x="13459" y="17049"/>
                </a:moveTo>
                <a:lnTo>
                  <a:pt x="13459" y="17049"/>
                </a:lnTo>
                <a:cubicBezTo>
                  <a:pt x="13454" y="17050"/>
                  <a:pt x="13449" y="17052"/>
                  <a:pt x="13443" y="17054"/>
                </a:cubicBezTo>
                <a:lnTo>
                  <a:pt x="13459" y="17054"/>
                </a:lnTo>
                <a:cubicBezTo>
                  <a:pt x="13459" y="17052"/>
                  <a:pt x="13459" y="17050"/>
                  <a:pt x="13459" y="17049"/>
                </a:cubicBezTo>
                <a:close/>
                <a:moveTo>
                  <a:pt x="13158" y="17180"/>
                </a:moveTo>
                <a:cubicBezTo>
                  <a:pt x="13163" y="17180"/>
                  <a:pt x="13167" y="17180"/>
                  <a:pt x="13173" y="17181"/>
                </a:cubicBezTo>
                <a:lnTo>
                  <a:pt x="13173" y="17181"/>
                </a:lnTo>
                <a:cubicBezTo>
                  <a:pt x="13174" y="17181"/>
                  <a:pt x="13174" y="17181"/>
                  <a:pt x="13174" y="17180"/>
                </a:cubicBezTo>
                <a:close/>
                <a:moveTo>
                  <a:pt x="13190" y="17133"/>
                </a:moveTo>
                <a:lnTo>
                  <a:pt x="13206" y="17180"/>
                </a:lnTo>
                <a:cubicBezTo>
                  <a:pt x="13214" y="17186"/>
                  <a:pt x="13220" y="17189"/>
                  <a:pt x="13224" y="17192"/>
                </a:cubicBezTo>
                <a:lnTo>
                  <a:pt x="13224" y="17192"/>
                </a:lnTo>
                <a:cubicBezTo>
                  <a:pt x="13240" y="17188"/>
                  <a:pt x="13258" y="17180"/>
                  <a:pt x="13269" y="17180"/>
                </a:cubicBezTo>
                <a:cubicBezTo>
                  <a:pt x="13269" y="17180"/>
                  <a:pt x="13285" y="17196"/>
                  <a:pt x="13317" y="17228"/>
                </a:cubicBezTo>
                <a:cubicBezTo>
                  <a:pt x="13280" y="17214"/>
                  <a:pt x="13253" y="17205"/>
                  <a:pt x="13233" y="17198"/>
                </a:cubicBezTo>
                <a:lnTo>
                  <a:pt x="13233" y="17198"/>
                </a:lnTo>
                <a:cubicBezTo>
                  <a:pt x="13236" y="17199"/>
                  <a:pt x="13236" y="17200"/>
                  <a:pt x="13236" y="17200"/>
                </a:cubicBezTo>
                <a:cubicBezTo>
                  <a:pt x="13234" y="17200"/>
                  <a:pt x="13222" y="17196"/>
                  <a:pt x="13206" y="17196"/>
                </a:cubicBezTo>
                <a:cubicBezTo>
                  <a:pt x="13210" y="17196"/>
                  <a:pt x="13215" y="17195"/>
                  <a:pt x="13220" y="17194"/>
                </a:cubicBezTo>
                <a:lnTo>
                  <a:pt x="13220" y="17194"/>
                </a:lnTo>
                <a:cubicBezTo>
                  <a:pt x="13224" y="17195"/>
                  <a:pt x="13228" y="17196"/>
                  <a:pt x="13233" y="17198"/>
                </a:cubicBezTo>
                <a:lnTo>
                  <a:pt x="13233" y="17198"/>
                </a:lnTo>
                <a:cubicBezTo>
                  <a:pt x="13231" y="17196"/>
                  <a:pt x="13228" y="17195"/>
                  <a:pt x="13224" y="17192"/>
                </a:cubicBezTo>
                <a:lnTo>
                  <a:pt x="13224" y="17192"/>
                </a:lnTo>
                <a:cubicBezTo>
                  <a:pt x="13223" y="17193"/>
                  <a:pt x="13222" y="17193"/>
                  <a:pt x="13220" y="17194"/>
                </a:cubicBezTo>
                <a:lnTo>
                  <a:pt x="13220" y="17194"/>
                </a:lnTo>
                <a:cubicBezTo>
                  <a:pt x="13196" y="17186"/>
                  <a:pt x="13182" y="17183"/>
                  <a:pt x="13173" y="17181"/>
                </a:cubicBezTo>
                <a:lnTo>
                  <a:pt x="13173" y="17181"/>
                </a:lnTo>
                <a:cubicBezTo>
                  <a:pt x="13158" y="17197"/>
                  <a:pt x="13158" y="17212"/>
                  <a:pt x="13143" y="17228"/>
                </a:cubicBezTo>
                <a:lnTo>
                  <a:pt x="13127" y="17212"/>
                </a:lnTo>
                <a:lnTo>
                  <a:pt x="13158" y="17180"/>
                </a:lnTo>
                <a:cubicBezTo>
                  <a:pt x="13174" y="17164"/>
                  <a:pt x="13174" y="17149"/>
                  <a:pt x="13190" y="17133"/>
                </a:cubicBezTo>
                <a:close/>
                <a:moveTo>
                  <a:pt x="13301" y="16911"/>
                </a:moveTo>
                <a:lnTo>
                  <a:pt x="13317" y="16927"/>
                </a:lnTo>
                <a:lnTo>
                  <a:pt x="13269" y="16959"/>
                </a:lnTo>
                <a:cubicBezTo>
                  <a:pt x="13285" y="17127"/>
                  <a:pt x="13285" y="17133"/>
                  <a:pt x="13443" y="17133"/>
                </a:cubicBezTo>
                <a:lnTo>
                  <a:pt x="13443" y="17133"/>
                </a:lnTo>
                <a:cubicBezTo>
                  <a:pt x="13443" y="17133"/>
                  <a:pt x="13443" y="17133"/>
                  <a:pt x="13443" y="17133"/>
                </a:cubicBezTo>
                <a:lnTo>
                  <a:pt x="13333" y="17228"/>
                </a:lnTo>
                <a:lnTo>
                  <a:pt x="13222" y="17085"/>
                </a:lnTo>
                <a:cubicBezTo>
                  <a:pt x="13174" y="17085"/>
                  <a:pt x="13127" y="17085"/>
                  <a:pt x="13095" y="17101"/>
                </a:cubicBezTo>
                <a:cubicBezTo>
                  <a:pt x="13048" y="17149"/>
                  <a:pt x="13016" y="17212"/>
                  <a:pt x="12968" y="17259"/>
                </a:cubicBezTo>
                <a:cubicBezTo>
                  <a:pt x="12889" y="17164"/>
                  <a:pt x="13016" y="17117"/>
                  <a:pt x="13016" y="17038"/>
                </a:cubicBezTo>
                <a:lnTo>
                  <a:pt x="13095" y="17101"/>
                </a:lnTo>
                <a:cubicBezTo>
                  <a:pt x="13095" y="17054"/>
                  <a:pt x="13095" y="16990"/>
                  <a:pt x="13095" y="16943"/>
                </a:cubicBezTo>
                <a:lnTo>
                  <a:pt x="13269" y="16943"/>
                </a:lnTo>
                <a:cubicBezTo>
                  <a:pt x="13269" y="16927"/>
                  <a:pt x="13285" y="16911"/>
                  <a:pt x="13301" y="16911"/>
                </a:cubicBezTo>
                <a:close/>
                <a:moveTo>
                  <a:pt x="2027" y="17244"/>
                </a:moveTo>
                <a:lnTo>
                  <a:pt x="2027" y="17307"/>
                </a:lnTo>
                <a:lnTo>
                  <a:pt x="1996" y="17307"/>
                </a:lnTo>
                <a:lnTo>
                  <a:pt x="1980" y="17244"/>
                </a:lnTo>
                <a:close/>
                <a:moveTo>
                  <a:pt x="13079" y="17291"/>
                </a:moveTo>
                <a:lnTo>
                  <a:pt x="13079" y="17307"/>
                </a:lnTo>
                <a:lnTo>
                  <a:pt x="13032" y="17307"/>
                </a:lnTo>
                <a:lnTo>
                  <a:pt x="13032" y="17291"/>
                </a:lnTo>
                <a:close/>
                <a:moveTo>
                  <a:pt x="11242" y="17370"/>
                </a:moveTo>
                <a:lnTo>
                  <a:pt x="11242" y="17418"/>
                </a:lnTo>
                <a:lnTo>
                  <a:pt x="11227" y="17418"/>
                </a:lnTo>
                <a:lnTo>
                  <a:pt x="11227" y="17370"/>
                </a:lnTo>
                <a:close/>
                <a:moveTo>
                  <a:pt x="12731" y="17180"/>
                </a:moveTo>
                <a:lnTo>
                  <a:pt x="12810" y="17259"/>
                </a:lnTo>
                <a:lnTo>
                  <a:pt x="12889" y="17212"/>
                </a:lnTo>
                <a:cubicBezTo>
                  <a:pt x="12905" y="17212"/>
                  <a:pt x="12905" y="17212"/>
                  <a:pt x="12921" y="17228"/>
                </a:cubicBezTo>
                <a:cubicBezTo>
                  <a:pt x="12984" y="17291"/>
                  <a:pt x="12953" y="17354"/>
                  <a:pt x="12953" y="17449"/>
                </a:cubicBezTo>
                <a:lnTo>
                  <a:pt x="12858" y="17402"/>
                </a:lnTo>
                <a:lnTo>
                  <a:pt x="12810" y="17370"/>
                </a:lnTo>
                <a:cubicBezTo>
                  <a:pt x="12794" y="17418"/>
                  <a:pt x="12778" y="17449"/>
                  <a:pt x="12763" y="17481"/>
                </a:cubicBezTo>
                <a:lnTo>
                  <a:pt x="12699" y="17481"/>
                </a:lnTo>
                <a:cubicBezTo>
                  <a:pt x="12683" y="17497"/>
                  <a:pt x="12683" y="17513"/>
                  <a:pt x="12668" y="17529"/>
                </a:cubicBezTo>
                <a:lnTo>
                  <a:pt x="12652" y="17513"/>
                </a:lnTo>
                <a:lnTo>
                  <a:pt x="12683" y="17481"/>
                </a:lnTo>
                <a:lnTo>
                  <a:pt x="12683" y="17354"/>
                </a:lnTo>
                <a:lnTo>
                  <a:pt x="12794" y="17307"/>
                </a:lnTo>
                <a:lnTo>
                  <a:pt x="12636" y="17212"/>
                </a:lnTo>
                <a:lnTo>
                  <a:pt x="12731" y="17180"/>
                </a:lnTo>
                <a:close/>
                <a:moveTo>
                  <a:pt x="7221" y="17434"/>
                </a:moveTo>
                <a:lnTo>
                  <a:pt x="7221" y="17481"/>
                </a:lnTo>
                <a:lnTo>
                  <a:pt x="7031" y="17560"/>
                </a:lnTo>
                <a:lnTo>
                  <a:pt x="6999" y="17481"/>
                </a:lnTo>
                <a:cubicBezTo>
                  <a:pt x="7062" y="17465"/>
                  <a:pt x="7142" y="17449"/>
                  <a:pt x="7221" y="17434"/>
                </a:cubicBezTo>
                <a:close/>
                <a:moveTo>
                  <a:pt x="9643" y="17560"/>
                </a:moveTo>
                <a:cubicBezTo>
                  <a:pt x="9643" y="17594"/>
                  <a:pt x="9651" y="17627"/>
                  <a:pt x="9611" y="17627"/>
                </a:cubicBezTo>
                <a:cubicBezTo>
                  <a:pt x="9594" y="17627"/>
                  <a:pt x="9570" y="17622"/>
                  <a:pt x="9532" y="17608"/>
                </a:cubicBezTo>
                <a:lnTo>
                  <a:pt x="9643" y="17560"/>
                </a:lnTo>
                <a:close/>
                <a:moveTo>
                  <a:pt x="6508" y="17655"/>
                </a:moveTo>
                <a:lnTo>
                  <a:pt x="6508" y="17671"/>
                </a:lnTo>
                <a:lnTo>
                  <a:pt x="6461" y="17671"/>
                </a:lnTo>
                <a:lnTo>
                  <a:pt x="6461" y="17655"/>
                </a:lnTo>
                <a:close/>
                <a:moveTo>
                  <a:pt x="6825" y="17703"/>
                </a:moveTo>
                <a:lnTo>
                  <a:pt x="6825" y="17719"/>
                </a:lnTo>
                <a:lnTo>
                  <a:pt x="6777" y="17719"/>
                </a:lnTo>
                <a:lnTo>
                  <a:pt x="6777" y="17703"/>
                </a:lnTo>
                <a:close/>
                <a:moveTo>
                  <a:pt x="6714" y="17734"/>
                </a:moveTo>
                <a:lnTo>
                  <a:pt x="6730" y="17750"/>
                </a:lnTo>
                <a:lnTo>
                  <a:pt x="6707" y="17773"/>
                </a:lnTo>
                <a:lnTo>
                  <a:pt x="6707" y="17773"/>
                </a:lnTo>
                <a:cubicBezTo>
                  <a:pt x="6706" y="17757"/>
                  <a:pt x="6714" y="17746"/>
                  <a:pt x="6714" y="17734"/>
                </a:cubicBezTo>
                <a:close/>
                <a:moveTo>
                  <a:pt x="10815" y="17798"/>
                </a:moveTo>
                <a:lnTo>
                  <a:pt x="10815" y="17814"/>
                </a:lnTo>
                <a:lnTo>
                  <a:pt x="10767" y="17814"/>
                </a:lnTo>
                <a:lnTo>
                  <a:pt x="10767" y="17798"/>
                </a:lnTo>
                <a:close/>
                <a:moveTo>
                  <a:pt x="20537" y="17798"/>
                </a:moveTo>
                <a:lnTo>
                  <a:pt x="20537" y="17814"/>
                </a:lnTo>
                <a:lnTo>
                  <a:pt x="20489" y="17814"/>
                </a:lnTo>
                <a:lnTo>
                  <a:pt x="20489" y="17798"/>
                </a:lnTo>
                <a:close/>
                <a:moveTo>
                  <a:pt x="6698" y="17782"/>
                </a:moveTo>
                <a:cubicBezTo>
                  <a:pt x="6682" y="17829"/>
                  <a:pt x="6651" y="17845"/>
                  <a:pt x="6619" y="17877"/>
                </a:cubicBezTo>
                <a:lnTo>
                  <a:pt x="6619" y="17782"/>
                </a:lnTo>
                <a:close/>
                <a:moveTo>
                  <a:pt x="1790" y="17877"/>
                </a:moveTo>
                <a:lnTo>
                  <a:pt x="1790" y="17924"/>
                </a:lnTo>
                <a:lnTo>
                  <a:pt x="1774" y="17924"/>
                </a:lnTo>
                <a:lnTo>
                  <a:pt x="1774" y="17877"/>
                </a:lnTo>
                <a:close/>
                <a:moveTo>
                  <a:pt x="6531" y="17887"/>
                </a:moveTo>
                <a:cubicBezTo>
                  <a:pt x="6539" y="17887"/>
                  <a:pt x="6547" y="17889"/>
                  <a:pt x="6556" y="17893"/>
                </a:cubicBezTo>
                <a:cubicBezTo>
                  <a:pt x="6556" y="17893"/>
                  <a:pt x="6556" y="17909"/>
                  <a:pt x="6556" y="17909"/>
                </a:cubicBezTo>
                <a:lnTo>
                  <a:pt x="6461" y="17940"/>
                </a:lnTo>
                <a:lnTo>
                  <a:pt x="6461" y="17940"/>
                </a:lnTo>
                <a:cubicBezTo>
                  <a:pt x="6466" y="17935"/>
                  <a:pt x="6471" y="17930"/>
                  <a:pt x="6477" y="17924"/>
                </a:cubicBezTo>
                <a:cubicBezTo>
                  <a:pt x="6488" y="17901"/>
                  <a:pt x="6508" y="17887"/>
                  <a:pt x="6531" y="17887"/>
                </a:cubicBezTo>
                <a:close/>
                <a:moveTo>
                  <a:pt x="13760" y="17940"/>
                </a:moveTo>
                <a:lnTo>
                  <a:pt x="13760" y="17956"/>
                </a:lnTo>
                <a:lnTo>
                  <a:pt x="13713" y="17956"/>
                </a:lnTo>
                <a:lnTo>
                  <a:pt x="13713" y="17940"/>
                </a:lnTo>
                <a:close/>
                <a:moveTo>
                  <a:pt x="11939" y="17988"/>
                </a:moveTo>
                <a:lnTo>
                  <a:pt x="11939" y="18004"/>
                </a:lnTo>
                <a:lnTo>
                  <a:pt x="11892" y="18004"/>
                </a:lnTo>
                <a:lnTo>
                  <a:pt x="11892" y="17988"/>
                </a:lnTo>
                <a:close/>
                <a:moveTo>
                  <a:pt x="6429" y="17972"/>
                </a:moveTo>
                <a:lnTo>
                  <a:pt x="6429" y="17988"/>
                </a:lnTo>
                <a:cubicBezTo>
                  <a:pt x="6429" y="18004"/>
                  <a:pt x="6413" y="18019"/>
                  <a:pt x="6413" y="18019"/>
                </a:cubicBezTo>
                <a:lnTo>
                  <a:pt x="6397" y="18004"/>
                </a:lnTo>
                <a:lnTo>
                  <a:pt x="6429" y="17972"/>
                </a:lnTo>
                <a:close/>
                <a:moveTo>
                  <a:pt x="12446" y="17386"/>
                </a:moveTo>
                <a:lnTo>
                  <a:pt x="12478" y="17418"/>
                </a:lnTo>
                <a:lnTo>
                  <a:pt x="12557" y="17418"/>
                </a:lnTo>
                <a:lnTo>
                  <a:pt x="12525" y="17497"/>
                </a:lnTo>
                <a:cubicBezTo>
                  <a:pt x="12525" y="17513"/>
                  <a:pt x="12541" y="17529"/>
                  <a:pt x="12573" y="17576"/>
                </a:cubicBezTo>
                <a:lnTo>
                  <a:pt x="12082" y="18019"/>
                </a:lnTo>
                <a:lnTo>
                  <a:pt x="11971" y="18019"/>
                </a:lnTo>
                <a:cubicBezTo>
                  <a:pt x="12002" y="17956"/>
                  <a:pt x="12034" y="17909"/>
                  <a:pt x="12066" y="17861"/>
                </a:cubicBezTo>
                <a:cubicBezTo>
                  <a:pt x="12113" y="17814"/>
                  <a:pt x="12161" y="17782"/>
                  <a:pt x="12224" y="17750"/>
                </a:cubicBezTo>
                <a:cubicBezTo>
                  <a:pt x="12240" y="17671"/>
                  <a:pt x="12256" y="17592"/>
                  <a:pt x="12272" y="17529"/>
                </a:cubicBezTo>
                <a:cubicBezTo>
                  <a:pt x="12276" y="17528"/>
                  <a:pt x="12279" y="17527"/>
                  <a:pt x="12283" y="17527"/>
                </a:cubicBezTo>
                <a:cubicBezTo>
                  <a:pt x="12321" y="17527"/>
                  <a:pt x="12358" y="17570"/>
                  <a:pt x="12388" y="17570"/>
                </a:cubicBezTo>
                <a:cubicBezTo>
                  <a:pt x="12405" y="17570"/>
                  <a:pt x="12419" y="17556"/>
                  <a:pt x="12430" y="17513"/>
                </a:cubicBezTo>
                <a:cubicBezTo>
                  <a:pt x="12414" y="17513"/>
                  <a:pt x="12398" y="17497"/>
                  <a:pt x="12383" y="17481"/>
                </a:cubicBezTo>
                <a:lnTo>
                  <a:pt x="12398" y="17465"/>
                </a:lnTo>
                <a:cubicBezTo>
                  <a:pt x="12398" y="17481"/>
                  <a:pt x="12430" y="17497"/>
                  <a:pt x="12430" y="17513"/>
                </a:cubicBezTo>
                <a:cubicBezTo>
                  <a:pt x="12493" y="17513"/>
                  <a:pt x="12478" y="17465"/>
                  <a:pt x="12478" y="17418"/>
                </a:cubicBezTo>
                <a:cubicBezTo>
                  <a:pt x="12462" y="17418"/>
                  <a:pt x="12446" y="17402"/>
                  <a:pt x="12430" y="17402"/>
                </a:cubicBezTo>
                <a:lnTo>
                  <a:pt x="12446" y="17386"/>
                </a:lnTo>
                <a:close/>
                <a:moveTo>
                  <a:pt x="11892" y="18051"/>
                </a:moveTo>
                <a:lnTo>
                  <a:pt x="11892" y="18099"/>
                </a:lnTo>
                <a:lnTo>
                  <a:pt x="11876" y="18099"/>
                </a:lnTo>
                <a:lnTo>
                  <a:pt x="11876" y="18051"/>
                </a:lnTo>
                <a:close/>
                <a:moveTo>
                  <a:pt x="20220" y="18114"/>
                </a:moveTo>
                <a:lnTo>
                  <a:pt x="20220" y="18130"/>
                </a:lnTo>
                <a:lnTo>
                  <a:pt x="20173" y="18130"/>
                </a:lnTo>
                <a:lnTo>
                  <a:pt x="20173" y="18114"/>
                </a:lnTo>
                <a:close/>
                <a:moveTo>
                  <a:pt x="761" y="18114"/>
                </a:moveTo>
                <a:lnTo>
                  <a:pt x="761" y="18146"/>
                </a:lnTo>
                <a:lnTo>
                  <a:pt x="666" y="18146"/>
                </a:lnTo>
                <a:lnTo>
                  <a:pt x="666" y="18114"/>
                </a:lnTo>
                <a:close/>
                <a:moveTo>
                  <a:pt x="13333" y="18099"/>
                </a:moveTo>
                <a:lnTo>
                  <a:pt x="13333" y="18146"/>
                </a:lnTo>
                <a:lnTo>
                  <a:pt x="13317" y="18146"/>
                </a:lnTo>
                <a:lnTo>
                  <a:pt x="13317" y="18099"/>
                </a:lnTo>
                <a:close/>
                <a:moveTo>
                  <a:pt x="20299" y="18146"/>
                </a:moveTo>
                <a:lnTo>
                  <a:pt x="20299" y="18194"/>
                </a:lnTo>
                <a:lnTo>
                  <a:pt x="20283" y="18194"/>
                </a:lnTo>
                <a:lnTo>
                  <a:pt x="20283" y="18146"/>
                </a:lnTo>
                <a:close/>
                <a:moveTo>
                  <a:pt x="6255" y="18067"/>
                </a:moveTo>
                <a:lnTo>
                  <a:pt x="6271" y="18083"/>
                </a:lnTo>
                <a:lnTo>
                  <a:pt x="6239" y="18114"/>
                </a:lnTo>
                <a:cubicBezTo>
                  <a:pt x="6239" y="18157"/>
                  <a:pt x="6218" y="18164"/>
                  <a:pt x="6194" y="18164"/>
                </a:cubicBezTo>
                <a:cubicBezTo>
                  <a:pt x="6183" y="18164"/>
                  <a:pt x="6170" y="18162"/>
                  <a:pt x="6160" y="18162"/>
                </a:cubicBezTo>
                <a:cubicBezTo>
                  <a:pt x="6128" y="18178"/>
                  <a:pt x="6128" y="18194"/>
                  <a:pt x="6112" y="18209"/>
                </a:cubicBezTo>
                <a:cubicBezTo>
                  <a:pt x="6097" y="18225"/>
                  <a:pt x="6097" y="18241"/>
                  <a:pt x="6081" y="18241"/>
                </a:cubicBezTo>
                <a:lnTo>
                  <a:pt x="6065" y="18225"/>
                </a:lnTo>
                <a:lnTo>
                  <a:pt x="6097" y="18194"/>
                </a:lnTo>
                <a:lnTo>
                  <a:pt x="6097" y="18209"/>
                </a:lnTo>
                <a:cubicBezTo>
                  <a:pt x="6112" y="18194"/>
                  <a:pt x="6128" y="18178"/>
                  <a:pt x="6144" y="18162"/>
                </a:cubicBezTo>
                <a:cubicBezTo>
                  <a:pt x="6144" y="18118"/>
                  <a:pt x="6164" y="18108"/>
                  <a:pt x="6186" y="18108"/>
                </a:cubicBezTo>
                <a:cubicBezTo>
                  <a:pt x="6205" y="18108"/>
                  <a:pt x="6225" y="18114"/>
                  <a:pt x="6239" y="18114"/>
                </a:cubicBezTo>
                <a:cubicBezTo>
                  <a:pt x="6239" y="18099"/>
                  <a:pt x="6255" y="18083"/>
                  <a:pt x="6255" y="18067"/>
                </a:cubicBezTo>
                <a:close/>
                <a:moveTo>
                  <a:pt x="11527" y="18178"/>
                </a:moveTo>
                <a:cubicBezTo>
                  <a:pt x="11543" y="18209"/>
                  <a:pt x="11559" y="18241"/>
                  <a:pt x="11575" y="18273"/>
                </a:cubicBezTo>
                <a:lnTo>
                  <a:pt x="11512" y="18273"/>
                </a:lnTo>
                <a:lnTo>
                  <a:pt x="11512" y="18194"/>
                </a:lnTo>
                <a:lnTo>
                  <a:pt x="11527" y="18178"/>
                </a:lnTo>
                <a:close/>
                <a:moveTo>
                  <a:pt x="6002" y="18241"/>
                </a:moveTo>
                <a:lnTo>
                  <a:pt x="6017" y="18257"/>
                </a:lnTo>
                <a:lnTo>
                  <a:pt x="5970" y="18289"/>
                </a:lnTo>
                <a:cubicBezTo>
                  <a:pt x="5970" y="18273"/>
                  <a:pt x="5986" y="18257"/>
                  <a:pt x="6002" y="18241"/>
                </a:cubicBezTo>
                <a:close/>
                <a:moveTo>
                  <a:pt x="5970" y="18289"/>
                </a:moveTo>
                <a:cubicBezTo>
                  <a:pt x="5970" y="18304"/>
                  <a:pt x="5954" y="18320"/>
                  <a:pt x="5938" y="18336"/>
                </a:cubicBezTo>
                <a:lnTo>
                  <a:pt x="5922" y="18320"/>
                </a:lnTo>
                <a:lnTo>
                  <a:pt x="5970" y="18289"/>
                </a:lnTo>
                <a:close/>
                <a:moveTo>
                  <a:pt x="1077" y="18162"/>
                </a:moveTo>
                <a:lnTo>
                  <a:pt x="1077" y="18209"/>
                </a:lnTo>
                <a:lnTo>
                  <a:pt x="919" y="18352"/>
                </a:lnTo>
                <a:lnTo>
                  <a:pt x="919" y="18431"/>
                </a:lnTo>
                <a:lnTo>
                  <a:pt x="792" y="18431"/>
                </a:lnTo>
                <a:cubicBezTo>
                  <a:pt x="808" y="18368"/>
                  <a:pt x="840" y="18289"/>
                  <a:pt x="856" y="18209"/>
                </a:cubicBezTo>
                <a:lnTo>
                  <a:pt x="935" y="18257"/>
                </a:lnTo>
                <a:lnTo>
                  <a:pt x="1077" y="18162"/>
                </a:lnTo>
                <a:close/>
                <a:moveTo>
                  <a:pt x="12604" y="18384"/>
                </a:moveTo>
                <a:lnTo>
                  <a:pt x="12604" y="18431"/>
                </a:lnTo>
                <a:lnTo>
                  <a:pt x="12588" y="18431"/>
                </a:lnTo>
                <a:lnTo>
                  <a:pt x="12588" y="18384"/>
                </a:lnTo>
                <a:close/>
                <a:moveTo>
                  <a:pt x="7110" y="18447"/>
                </a:moveTo>
                <a:lnTo>
                  <a:pt x="7110" y="18463"/>
                </a:lnTo>
                <a:lnTo>
                  <a:pt x="7062" y="18463"/>
                </a:lnTo>
                <a:lnTo>
                  <a:pt x="7062" y="18447"/>
                </a:lnTo>
                <a:close/>
                <a:moveTo>
                  <a:pt x="7205" y="18494"/>
                </a:moveTo>
                <a:lnTo>
                  <a:pt x="7205" y="18510"/>
                </a:lnTo>
                <a:lnTo>
                  <a:pt x="7157" y="18510"/>
                </a:lnTo>
                <a:lnTo>
                  <a:pt x="7157" y="18494"/>
                </a:lnTo>
                <a:close/>
                <a:moveTo>
                  <a:pt x="12731" y="18494"/>
                </a:moveTo>
                <a:lnTo>
                  <a:pt x="12731" y="18510"/>
                </a:lnTo>
                <a:lnTo>
                  <a:pt x="12683" y="18510"/>
                </a:lnTo>
                <a:lnTo>
                  <a:pt x="12683" y="18494"/>
                </a:lnTo>
                <a:close/>
                <a:moveTo>
                  <a:pt x="5701" y="18479"/>
                </a:moveTo>
                <a:lnTo>
                  <a:pt x="5701" y="18526"/>
                </a:lnTo>
                <a:lnTo>
                  <a:pt x="5685" y="18526"/>
                </a:lnTo>
                <a:lnTo>
                  <a:pt x="5685" y="18479"/>
                </a:lnTo>
                <a:close/>
                <a:moveTo>
                  <a:pt x="13863" y="18421"/>
                </a:moveTo>
                <a:cubicBezTo>
                  <a:pt x="13892" y="18421"/>
                  <a:pt x="13903" y="18442"/>
                  <a:pt x="13871" y="18526"/>
                </a:cubicBezTo>
                <a:lnTo>
                  <a:pt x="13808" y="18431"/>
                </a:lnTo>
                <a:cubicBezTo>
                  <a:pt x="13829" y="18426"/>
                  <a:pt x="13848" y="18421"/>
                  <a:pt x="13863" y="18421"/>
                </a:cubicBezTo>
                <a:close/>
                <a:moveTo>
                  <a:pt x="1236" y="18526"/>
                </a:moveTo>
                <a:cubicBezTo>
                  <a:pt x="1236" y="18526"/>
                  <a:pt x="1236" y="18542"/>
                  <a:pt x="1236" y="18558"/>
                </a:cubicBezTo>
                <a:lnTo>
                  <a:pt x="1156" y="18574"/>
                </a:lnTo>
                <a:lnTo>
                  <a:pt x="1156" y="18558"/>
                </a:lnTo>
                <a:cubicBezTo>
                  <a:pt x="1172" y="18542"/>
                  <a:pt x="1204" y="18526"/>
                  <a:pt x="1236" y="18526"/>
                </a:cubicBezTo>
                <a:close/>
                <a:moveTo>
                  <a:pt x="11100" y="18479"/>
                </a:moveTo>
                <a:cubicBezTo>
                  <a:pt x="11132" y="18542"/>
                  <a:pt x="11132" y="18558"/>
                  <a:pt x="11132" y="18589"/>
                </a:cubicBezTo>
                <a:lnTo>
                  <a:pt x="11052" y="18605"/>
                </a:lnTo>
                <a:lnTo>
                  <a:pt x="11021" y="18574"/>
                </a:lnTo>
                <a:lnTo>
                  <a:pt x="11100" y="18479"/>
                </a:lnTo>
                <a:close/>
                <a:moveTo>
                  <a:pt x="12794" y="18558"/>
                </a:moveTo>
                <a:lnTo>
                  <a:pt x="12778" y="18605"/>
                </a:lnTo>
                <a:lnTo>
                  <a:pt x="12763" y="18605"/>
                </a:lnTo>
                <a:lnTo>
                  <a:pt x="12763" y="18558"/>
                </a:lnTo>
                <a:close/>
                <a:moveTo>
                  <a:pt x="381" y="18463"/>
                </a:moveTo>
                <a:lnTo>
                  <a:pt x="476" y="18494"/>
                </a:lnTo>
                <a:lnTo>
                  <a:pt x="349" y="18621"/>
                </a:lnTo>
                <a:lnTo>
                  <a:pt x="317" y="18589"/>
                </a:lnTo>
                <a:lnTo>
                  <a:pt x="381" y="18463"/>
                </a:lnTo>
                <a:close/>
                <a:moveTo>
                  <a:pt x="1109" y="18605"/>
                </a:moveTo>
                <a:lnTo>
                  <a:pt x="1109" y="18605"/>
                </a:lnTo>
                <a:cubicBezTo>
                  <a:pt x="1093" y="18637"/>
                  <a:pt x="1061" y="18653"/>
                  <a:pt x="1030" y="18653"/>
                </a:cubicBezTo>
                <a:cubicBezTo>
                  <a:pt x="1030" y="18637"/>
                  <a:pt x="1030" y="18637"/>
                  <a:pt x="1030" y="18621"/>
                </a:cubicBezTo>
                <a:lnTo>
                  <a:pt x="1109" y="18605"/>
                </a:lnTo>
                <a:close/>
                <a:moveTo>
                  <a:pt x="5527" y="18605"/>
                </a:moveTo>
                <a:lnTo>
                  <a:pt x="5527" y="18653"/>
                </a:lnTo>
                <a:lnTo>
                  <a:pt x="5511" y="18653"/>
                </a:lnTo>
                <a:lnTo>
                  <a:pt x="5511" y="18605"/>
                </a:lnTo>
                <a:close/>
                <a:moveTo>
                  <a:pt x="7268" y="18574"/>
                </a:moveTo>
                <a:lnTo>
                  <a:pt x="7268" y="18653"/>
                </a:lnTo>
                <a:lnTo>
                  <a:pt x="7252" y="18653"/>
                </a:lnTo>
                <a:lnTo>
                  <a:pt x="7237" y="18574"/>
                </a:lnTo>
                <a:close/>
                <a:moveTo>
                  <a:pt x="20537" y="18574"/>
                </a:moveTo>
                <a:lnTo>
                  <a:pt x="20537" y="18653"/>
                </a:lnTo>
                <a:lnTo>
                  <a:pt x="20505" y="18653"/>
                </a:lnTo>
                <a:cubicBezTo>
                  <a:pt x="20505" y="18621"/>
                  <a:pt x="20489" y="18605"/>
                  <a:pt x="20489" y="18574"/>
                </a:cubicBezTo>
                <a:close/>
                <a:moveTo>
                  <a:pt x="887" y="18574"/>
                </a:moveTo>
                <a:lnTo>
                  <a:pt x="903" y="18684"/>
                </a:lnTo>
                <a:lnTo>
                  <a:pt x="824" y="18684"/>
                </a:lnTo>
                <a:cubicBezTo>
                  <a:pt x="840" y="18669"/>
                  <a:pt x="856" y="18637"/>
                  <a:pt x="887" y="18574"/>
                </a:cubicBezTo>
                <a:close/>
                <a:moveTo>
                  <a:pt x="5432" y="18653"/>
                </a:moveTo>
                <a:lnTo>
                  <a:pt x="5432" y="18700"/>
                </a:lnTo>
                <a:lnTo>
                  <a:pt x="5416" y="18700"/>
                </a:lnTo>
                <a:lnTo>
                  <a:pt x="5416" y="18653"/>
                </a:lnTo>
                <a:close/>
                <a:moveTo>
                  <a:pt x="8741" y="18574"/>
                </a:moveTo>
                <a:lnTo>
                  <a:pt x="8741" y="18637"/>
                </a:lnTo>
                <a:lnTo>
                  <a:pt x="8567" y="18716"/>
                </a:lnTo>
                <a:lnTo>
                  <a:pt x="8472" y="18637"/>
                </a:lnTo>
                <a:lnTo>
                  <a:pt x="8472" y="18621"/>
                </a:lnTo>
                <a:lnTo>
                  <a:pt x="8582" y="18653"/>
                </a:lnTo>
                <a:cubicBezTo>
                  <a:pt x="8582" y="18637"/>
                  <a:pt x="8598" y="18605"/>
                  <a:pt x="8614" y="18574"/>
                </a:cubicBezTo>
                <a:close/>
                <a:moveTo>
                  <a:pt x="5242" y="18795"/>
                </a:moveTo>
                <a:lnTo>
                  <a:pt x="5242" y="18843"/>
                </a:lnTo>
                <a:lnTo>
                  <a:pt x="5226" y="18843"/>
                </a:lnTo>
                <a:lnTo>
                  <a:pt x="5226" y="18795"/>
                </a:lnTo>
                <a:close/>
                <a:moveTo>
                  <a:pt x="6857" y="18653"/>
                </a:moveTo>
                <a:lnTo>
                  <a:pt x="6857" y="18653"/>
                </a:lnTo>
                <a:cubicBezTo>
                  <a:pt x="6880" y="18661"/>
                  <a:pt x="6904" y="18661"/>
                  <a:pt x="6922" y="18661"/>
                </a:cubicBezTo>
                <a:cubicBezTo>
                  <a:pt x="6940" y="18661"/>
                  <a:pt x="6952" y="18661"/>
                  <a:pt x="6952" y="18669"/>
                </a:cubicBezTo>
                <a:cubicBezTo>
                  <a:pt x="6999" y="18732"/>
                  <a:pt x="7078" y="18764"/>
                  <a:pt x="7142" y="18764"/>
                </a:cubicBezTo>
                <a:cubicBezTo>
                  <a:pt x="7142" y="18787"/>
                  <a:pt x="7150" y="18828"/>
                  <a:pt x="7135" y="18828"/>
                </a:cubicBezTo>
                <a:cubicBezTo>
                  <a:pt x="7130" y="18828"/>
                  <a:pt x="7122" y="18823"/>
                  <a:pt x="7110" y="18811"/>
                </a:cubicBezTo>
                <a:cubicBezTo>
                  <a:pt x="7102" y="18807"/>
                  <a:pt x="7095" y="18805"/>
                  <a:pt x="7088" y="18805"/>
                </a:cubicBezTo>
                <a:cubicBezTo>
                  <a:pt x="7057" y="18805"/>
                  <a:pt x="7045" y="18847"/>
                  <a:pt x="7018" y="18847"/>
                </a:cubicBezTo>
                <a:cubicBezTo>
                  <a:pt x="7009" y="18847"/>
                  <a:pt x="6998" y="18842"/>
                  <a:pt x="6983" y="18827"/>
                </a:cubicBezTo>
                <a:lnTo>
                  <a:pt x="6857" y="18653"/>
                </a:lnTo>
                <a:close/>
                <a:moveTo>
                  <a:pt x="20220" y="18716"/>
                </a:moveTo>
                <a:lnTo>
                  <a:pt x="20315" y="18827"/>
                </a:lnTo>
                <a:lnTo>
                  <a:pt x="20220" y="18874"/>
                </a:lnTo>
                <a:cubicBezTo>
                  <a:pt x="20220" y="18827"/>
                  <a:pt x="20220" y="18779"/>
                  <a:pt x="20220" y="18716"/>
                </a:cubicBezTo>
                <a:close/>
                <a:moveTo>
                  <a:pt x="20078" y="18938"/>
                </a:moveTo>
                <a:lnTo>
                  <a:pt x="20078" y="18985"/>
                </a:lnTo>
                <a:lnTo>
                  <a:pt x="20062" y="18985"/>
                </a:lnTo>
                <a:lnTo>
                  <a:pt x="20062" y="18938"/>
                </a:lnTo>
                <a:close/>
                <a:moveTo>
                  <a:pt x="19998" y="19017"/>
                </a:moveTo>
                <a:lnTo>
                  <a:pt x="19998" y="19064"/>
                </a:lnTo>
                <a:lnTo>
                  <a:pt x="19983" y="19064"/>
                </a:lnTo>
                <a:lnTo>
                  <a:pt x="19983" y="19017"/>
                </a:lnTo>
                <a:close/>
                <a:moveTo>
                  <a:pt x="20078" y="19064"/>
                </a:moveTo>
                <a:lnTo>
                  <a:pt x="20078" y="19112"/>
                </a:lnTo>
                <a:lnTo>
                  <a:pt x="20062" y="19112"/>
                </a:lnTo>
                <a:lnTo>
                  <a:pt x="20062" y="19064"/>
                </a:lnTo>
                <a:close/>
                <a:moveTo>
                  <a:pt x="4387" y="19175"/>
                </a:moveTo>
                <a:cubicBezTo>
                  <a:pt x="4307" y="19239"/>
                  <a:pt x="4307" y="19239"/>
                  <a:pt x="4212" y="19239"/>
                </a:cubicBezTo>
                <a:lnTo>
                  <a:pt x="4212" y="19175"/>
                </a:lnTo>
                <a:close/>
                <a:moveTo>
                  <a:pt x="4922" y="18985"/>
                </a:moveTo>
                <a:cubicBezTo>
                  <a:pt x="4940" y="18985"/>
                  <a:pt x="4961" y="18990"/>
                  <a:pt x="4988" y="19001"/>
                </a:cubicBezTo>
                <a:lnTo>
                  <a:pt x="4846" y="19096"/>
                </a:lnTo>
                <a:cubicBezTo>
                  <a:pt x="4839" y="19116"/>
                  <a:pt x="4826" y="19122"/>
                  <a:pt x="4812" y="19122"/>
                </a:cubicBezTo>
                <a:cubicBezTo>
                  <a:pt x="4792" y="19122"/>
                  <a:pt x="4769" y="19112"/>
                  <a:pt x="4751" y="19112"/>
                </a:cubicBezTo>
                <a:cubicBezTo>
                  <a:pt x="4751" y="19156"/>
                  <a:pt x="4731" y="19166"/>
                  <a:pt x="4708" y="19166"/>
                </a:cubicBezTo>
                <a:cubicBezTo>
                  <a:pt x="4690" y="19166"/>
                  <a:pt x="4670" y="19159"/>
                  <a:pt x="4656" y="19159"/>
                </a:cubicBezTo>
                <a:cubicBezTo>
                  <a:pt x="4656" y="19203"/>
                  <a:pt x="4641" y="19213"/>
                  <a:pt x="4620" y="19213"/>
                </a:cubicBezTo>
                <a:cubicBezTo>
                  <a:pt x="4603" y="19213"/>
                  <a:pt x="4582" y="19207"/>
                  <a:pt x="4561" y="19207"/>
                </a:cubicBezTo>
                <a:cubicBezTo>
                  <a:pt x="4561" y="19251"/>
                  <a:pt x="4546" y="19261"/>
                  <a:pt x="4528" y="19261"/>
                </a:cubicBezTo>
                <a:cubicBezTo>
                  <a:pt x="4513" y="19261"/>
                  <a:pt x="4496" y="19254"/>
                  <a:pt x="4482" y="19254"/>
                </a:cubicBezTo>
                <a:cubicBezTo>
                  <a:pt x="4473" y="19298"/>
                  <a:pt x="4454" y="19308"/>
                  <a:pt x="4434" y="19308"/>
                </a:cubicBezTo>
                <a:cubicBezTo>
                  <a:pt x="4418" y="19308"/>
                  <a:pt x="4401" y="19302"/>
                  <a:pt x="4387" y="19302"/>
                </a:cubicBezTo>
                <a:cubicBezTo>
                  <a:pt x="4387" y="19260"/>
                  <a:pt x="4408" y="19253"/>
                  <a:pt x="4436" y="19253"/>
                </a:cubicBezTo>
                <a:cubicBezTo>
                  <a:pt x="4450" y="19253"/>
                  <a:pt x="4466" y="19254"/>
                  <a:pt x="4482" y="19254"/>
                </a:cubicBezTo>
                <a:cubicBezTo>
                  <a:pt x="4482" y="19212"/>
                  <a:pt x="4503" y="19205"/>
                  <a:pt x="4526" y="19205"/>
                </a:cubicBezTo>
                <a:cubicBezTo>
                  <a:pt x="4538" y="19205"/>
                  <a:pt x="4550" y="19207"/>
                  <a:pt x="4561" y="19207"/>
                </a:cubicBezTo>
                <a:cubicBezTo>
                  <a:pt x="4571" y="19165"/>
                  <a:pt x="4596" y="19158"/>
                  <a:pt x="4620" y="19158"/>
                </a:cubicBezTo>
                <a:cubicBezTo>
                  <a:pt x="4633" y="19158"/>
                  <a:pt x="4645" y="19159"/>
                  <a:pt x="4656" y="19159"/>
                </a:cubicBezTo>
                <a:cubicBezTo>
                  <a:pt x="4656" y="19117"/>
                  <a:pt x="4684" y="19110"/>
                  <a:pt x="4712" y="19110"/>
                </a:cubicBezTo>
                <a:cubicBezTo>
                  <a:pt x="4726" y="19110"/>
                  <a:pt x="4740" y="19112"/>
                  <a:pt x="4751" y="19112"/>
                </a:cubicBezTo>
                <a:cubicBezTo>
                  <a:pt x="4751" y="19080"/>
                  <a:pt x="4763" y="19072"/>
                  <a:pt x="4778" y="19072"/>
                </a:cubicBezTo>
                <a:cubicBezTo>
                  <a:pt x="4794" y="19072"/>
                  <a:pt x="4814" y="19080"/>
                  <a:pt x="4830" y="19080"/>
                </a:cubicBezTo>
                <a:cubicBezTo>
                  <a:pt x="4854" y="19032"/>
                  <a:pt x="4869" y="18985"/>
                  <a:pt x="4922" y="18985"/>
                </a:cubicBezTo>
                <a:close/>
                <a:moveTo>
                  <a:pt x="7632" y="19302"/>
                </a:moveTo>
                <a:lnTo>
                  <a:pt x="7632" y="19349"/>
                </a:lnTo>
                <a:lnTo>
                  <a:pt x="7617" y="19349"/>
                </a:lnTo>
                <a:lnTo>
                  <a:pt x="7617" y="19302"/>
                </a:lnTo>
                <a:close/>
                <a:moveTo>
                  <a:pt x="18716" y="19033"/>
                </a:moveTo>
                <a:lnTo>
                  <a:pt x="18748" y="19064"/>
                </a:lnTo>
                <a:cubicBezTo>
                  <a:pt x="18748" y="19144"/>
                  <a:pt x="18732" y="19239"/>
                  <a:pt x="18716" y="19349"/>
                </a:cubicBezTo>
                <a:lnTo>
                  <a:pt x="18558" y="19413"/>
                </a:lnTo>
                <a:cubicBezTo>
                  <a:pt x="18542" y="19349"/>
                  <a:pt x="18542" y="19302"/>
                  <a:pt x="18542" y="19270"/>
                </a:cubicBezTo>
                <a:lnTo>
                  <a:pt x="18653" y="19223"/>
                </a:lnTo>
                <a:lnTo>
                  <a:pt x="18510" y="19207"/>
                </a:lnTo>
                <a:cubicBezTo>
                  <a:pt x="18478" y="19239"/>
                  <a:pt x="18447" y="19254"/>
                  <a:pt x="18415" y="19254"/>
                </a:cubicBezTo>
                <a:cubicBezTo>
                  <a:pt x="18415" y="19239"/>
                  <a:pt x="18415" y="19223"/>
                  <a:pt x="18415" y="19223"/>
                </a:cubicBezTo>
                <a:lnTo>
                  <a:pt x="18494" y="19207"/>
                </a:lnTo>
                <a:lnTo>
                  <a:pt x="18494" y="19144"/>
                </a:lnTo>
                <a:lnTo>
                  <a:pt x="18716" y="19033"/>
                </a:lnTo>
                <a:close/>
                <a:moveTo>
                  <a:pt x="4298" y="19403"/>
                </a:moveTo>
                <a:lnTo>
                  <a:pt x="4307" y="19413"/>
                </a:lnTo>
                <a:cubicBezTo>
                  <a:pt x="4292" y="19413"/>
                  <a:pt x="4292" y="19429"/>
                  <a:pt x="4276" y="19444"/>
                </a:cubicBezTo>
                <a:lnTo>
                  <a:pt x="4260" y="19429"/>
                </a:lnTo>
                <a:lnTo>
                  <a:pt x="4298" y="19403"/>
                </a:lnTo>
                <a:close/>
                <a:moveTo>
                  <a:pt x="18732" y="19444"/>
                </a:moveTo>
                <a:lnTo>
                  <a:pt x="18732" y="19460"/>
                </a:lnTo>
                <a:lnTo>
                  <a:pt x="18684" y="19460"/>
                </a:lnTo>
                <a:lnTo>
                  <a:pt x="18684" y="19444"/>
                </a:lnTo>
                <a:close/>
                <a:moveTo>
                  <a:pt x="18352" y="19444"/>
                </a:moveTo>
                <a:lnTo>
                  <a:pt x="18352" y="19492"/>
                </a:lnTo>
                <a:lnTo>
                  <a:pt x="18336" y="19492"/>
                </a:lnTo>
                <a:lnTo>
                  <a:pt x="18336" y="19444"/>
                </a:lnTo>
                <a:close/>
                <a:moveTo>
                  <a:pt x="18494" y="19444"/>
                </a:moveTo>
                <a:lnTo>
                  <a:pt x="18494" y="19492"/>
                </a:lnTo>
                <a:lnTo>
                  <a:pt x="18478" y="19492"/>
                </a:lnTo>
                <a:lnTo>
                  <a:pt x="18478" y="19444"/>
                </a:lnTo>
                <a:close/>
                <a:moveTo>
                  <a:pt x="13697" y="19476"/>
                </a:moveTo>
                <a:lnTo>
                  <a:pt x="13697" y="19524"/>
                </a:lnTo>
                <a:lnTo>
                  <a:pt x="13681" y="19524"/>
                </a:lnTo>
                <a:lnTo>
                  <a:pt x="13681" y="19476"/>
                </a:lnTo>
                <a:close/>
                <a:moveTo>
                  <a:pt x="13602" y="19429"/>
                </a:moveTo>
                <a:lnTo>
                  <a:pt x="13491" y="19539"/>
                </a:lnTo>
                <a:lnTo>
                  <a:pt x="13475" y="19444"/>
                </a:lnTo>
                <a:lnTo>
                  <a:pt x="13602" y="19429"/>
                </a:lnTo>
                <a:close/>
                <a:moveTo>
                  <a:pt x="4022" y="19492"/>
                </a:moveTo>
                <a:cubicBezTo>
                  <a:pt x="4039" y="19492"/>
                  <a:pt x="4060" y="19497"/>
                  <a:pt x="4086" y="19508"/>
                </a:cubicBezTo>
                <a:lnTo>
                  <a:pt x="3943" y="19603"/>
                </a:lnTo>
                <a:lnTo>
                  <a:pt x="3943" y="19587"/>
                </a:lnTo>
                <a:cubicBezTo>
                  <a:pt x="3941" y="19590"/>
                  <a:pt x="3938" y="19592"/>
                  <a:pt x="3936" y="19594"/>
                </a:cubicBezTo>
                <a:lnTo>
                  <a:pt x="3936" y="19594"/>
                </a:lnTo>
                <a:cubicBezTo>
                  <a:pt x="3956" y="19534"/>
                  <a:pt x="3973" y="19492"/>
                  <a:pt x="4022" y="19492"/>
                </a:cubicBezTo>
                <a:close/>
                <a:moveTo>
                  <a:pt x="3927" y="19571"/>
                </a:moveTo>
                <a:lnTo>
                  <a:pt x="3927" y="19600"/>
                </a:lnTo>
                <a:lnTo>
                  <a:pt x="3927" y="19600"/>
                </a:lnTo>
                <a:cubicBezTo>
                  <a:pt x="3901" y="19619"/>
                  <a:pt x="3875" y="19619"/>
                  <a:pt x="3848" y="19619"/>
                </a:cubicBezTo>
                <a:lnTo>
                  <a:pt x="3848" y="19587"/>
                </a:lnTo>
                <a:lnTo>
                  <a:pt x="3927" y="19571"/>
                </a:lnTo>
                <a:close/>
                <a:moveTo>
                  <a:pt x="428" y="19476"/>
                </a:moveTo>
                <a:lnTo>
                  <a:pt x="602" y="19524"/>
                </a:lnTo>
                <a:lnTo>
                  <a:pt x="602" y="19634"/>
                </a:lnTo>
                <a:lnTo>
                  <a:pt x="539" y="19634"/>
                </a:lnTo>
                <a:cubicBezTo>
                  <a:pt x="507" y="19592"/>
                  <a:pt x="469" y="19585"/>
                  <a:pt x="428" y="19585"/>
                </a:cubicBezTo>
                <a:cubicBezTo>
                  <a:pt x="409" y="19585"/>
                  <a:pt x="390" y="19587"/>
                  <a:pt x="370" y="19587"/>
                </a:cubicBezTo>
                <a:lnTo>
                  <a:pt x="370" y="19587"/>
                </a:lnTo>
                <a:cubicBezTo>
                  <a:pt x="384" y="19548"/>
                  <a:pt x="400" y="19518"/>
                  <a:pt x="428" y="19476"/>
                </a:cubicBezTo>
                <a:close/>
                <a:moveTo>
                  <a:pt x="19679" y="19714"/>
                </a:moveTo>
                <a:cubicBezTo>
                  <a:pt x="19681" y="19714"/>
                  <a:pt x="19682" y="19715"/>
                  <a:pt x="19684" y="19716"/>
                </a:cubicBezTo>
                <a:lnTo>
                  <a:pt x="19684" y="19716"/>
                </a:lnTo>
                <a:lnTo>
                  <a:pt x="19682" y="19714"/>
                </a:lnTo>
                <a:close/>
                <a:moveTo>
                  <a:pt x="10910" y="19698"/>
                </a:moveTo>
                <a:cubicBezTo>
                  <a:pt x="10910" y="19698"/>
                  <a:pt x="10910" y="19714"/>
                  <a:pt x="10910" y="19714"/>
                </a:cubicBezTo>
                <a:lnTo>
                  <a:pt x="10882" y="19725"/>
                </a:lnTo>
                <a:lnTo>
                  <a:pt x="10882" y="19725"/>
                </a:lnTo>
                <a:cubicBezTo>
                  <a:pt x="10875" y="19698"/>
                  <a:pt x="10892" y="19698"/>
                  <a:pt x="10910" y="19698"/>
                </a:cubicBezTo>
                <a:close/>
                <a:moveTo>
                  <a:pt x="10387" y="19698"/>
                </a:moveTo>
                <a:lnTo>
                  <a:pt x="10387" y="19745"/>
                </a:lnTo>
                <a:lnTo>
                  <a:pt x="10372" y="19698"/>
                </a:lnTo>
                <a:close/>
                <a:moveTo>
                  <a:pt x="10831" y="19698"/>
                </a:moveTo>
                <a:cubicBezTo>
                  <a:pt x="10835" y="19714"/>
                  <a:pt x="10839" y="19728"/>
                  <a:pt x="10842" y="19741"/>
                </a:cubicBezTo>
                <a:lnTo>
                  <a:pt x="10842" y="19741"/>
                </a:lnTo>
                <a:lnTo>
                  <a:pt x="10831" y="19745"/>
                </a:lnTo>
                <a:lnTo>
                  <a:pt x="10831" y="19698"/>
                </a:lnTo>
                <a:close/>
                <a:moveTo>
                  <a:pt x="13285" y="19539"/>
                </a:moveTo>
                <a:cubicBezTo>
                  <a:pt x="13301" y="19619"/>
                  <a:pt x="13301" y="19666"/>
                  <a:pt x="13317" y="19745"/>
                </a:cubicBezTo>
                <a:lnTo>
                  <a:pt x="13158" y="19650"/>
                </a:lnTo>
                <a:lnTo>
                  <a:pt x="13285" y="19539"/>
                </a:lnTo>
                <a:close/>
                <a:moveTo>
                  <a:pt x="19128" y="19698"/>
                </a:moveTo>
                <a:lnTo>
                  <a:pt x="19128" y="19745"/>
                </a:lnTo>
                <a:lnTo>
                  <a:pt x="19112" y="19745"/>
                </a:lnTo>
                <a:lnTo>
                  <a:pt x="19112" y="19698"/>
                </a:lnTo>
                <a:close/>
                <a:moveTo>
                  <a:pt x="18146" y="19729"/>
                </a:moveTo>
                <a:lnTo>
                  <a:pt x="18146" y="19761"/>
                </a:lnTo>
                <a:lnTo>
                  <a:pt x="18051" y="19761"/>
                </a:lnTo>
                <a:lnTo>
                  <a:pt x="18051" y="19729"/>
                </a:lnTo>
                <a:close/>
                <a:moveTo>
                  <a:pt x="19048" y="19761"/>
                </a:moveTo>
                <a:lnTo>
                  <a:pt x="19048" y="19793"/>
                </a:lnTo>
                <a:lnTo>
                  <a:pt x="19017" y="19793"/>
                </a:lnTo>
                <a:lnTo>
                  <a:pt x="19017" y="19761"/>
                </a:lnTo>
                <a:close/>
                <a:moveTo>
                  <a:pt x="3642" y="19524"/>
                </a:moveTo>
                <a:cubicBezTo>
                  <a:pt x="3626" y="19555"/>
                  <a:pt x="3626" y="19587"/>
                  <a:pt x="3595" y="19634"/>
                </a:cubicBezTo>
                <a:lnTo>
                  <a:pt x="3737" y="19714"/>
                </a:lnTo>
                <a:cubicBezTo>
                  <a:pt x="3663" y="19763"/>
                  <a:pt x="3608" y="19803"/>
                  <a:pt x="3543" y="19803"/>
                </a:cubicBezTo>
                <a:cubicBezTo>
                  <a:pt x="3524" y="19803"/>
                  <a:pt x="3505" y="19800"/>
                  <a:pt x="3484" y="19793"/>
                </a:cubicBezTo>
                <a:lnTo>
                  <a:pt x="3484" y="19555"/>
                </a:lnTo>
                <a:lnTo>
                  <a:pt x="3642" y="19524"/>
                </a:lnTo>
                <a:close/>
                <a:moveTo>
                  <a:pt x="7522" y="19666"/>
                </a:moveTo>
                <a:lnTo>
                  <a:pt x="7522" y="19809"/>
                </a:lnTo>
                <a:cubicBezTo>
                  <a:pt x="7474" y="19761"/>
                  <a:pt x="7458" y="19729"/>
                  <a:pt x="7427" y="19698"/>
                </a:cubicBezTo>
                <a:lnTo>
                  <a:pt x="7522" y="19666"/>
                </a:lnTo>
                <a:close/>
                <a:moveTo>
                  <a:pt x="10783" y="19714"/>
                </a:moveTo>
                <a:lnTo>
                  <a:pt x="10847" y="19766"/>
                </a:lnTo>
                <a:lnTo>
                  <a:pt x="10847" y="19766"/>
                </a:lnTo>
                <a:cubicBezTo>
                  <a:pt x="10868" y="19872"/>
                  <a:pt x="10837" y="19872"/>
                  <a:pt x="10783" y="19872"/>
                </a:cubicBezTo>
                <a:cubicBezTo>
                  <a:pt x="10783" y="19824"/>
                  <a:pt x="10783" y="19793"/>
                  <a:pt x="10783" y="19714"/>
                </a:cubicBezTo>
                <a:close/>
                <a:moveTo>
                  <a:pt x="17908" y="19777"/>
                </a:moveTo>
                <a:cubicBezTo>
                  <a:pt x="17908" y="19857"/>
                  <a:pt x="17908" y="19879"/>
                  <a:pt x="17884" y="19879"/>
                </a:cubicBezTo>
                <a:cubicBezTo>
                  <a:pt x="17875" y="19879"/>
                  <a:pt x="17862" y="19876"/>
                  <a:pt x="17845" y="19872"/>
                </a:cubicBezTo>
                <a:lnTo>
                  <a:pt x="17908" y="19777"/>
                </a:lnTo>
                <a:close/>
                <a:moveTo>
                  <a:pt x="17750" y="19840"/>
                </a:moveTo>
                <a:lnTo>
                  <a:pt x="17766" y="19856"/>
                </a:lnTo>
                <a:lnTo>
                  <a:pt x="17735" y="19887"/>
                </a:lnTo>
                <a:lnTo>
                  <a:pt x="17735" y="19887"/>
                </a:lnTo>
                <a:cubicBezTo>
                  <a:pt x="17737" y="19872"/>
                  <a:pt x="17741" y="19859"/>
                  <a:pt x="17750" y="19840"/>
                </a:cubicBezTo>
                <a:close/>
                <a:moveTo>
                  <a:pt x="17733" y="19891"/>
                </a:moveTo>
                <a:cubicBezTo>
                  <a:pt x="17716" y="19920"/>
                  <a:pt x="17686" y="19935"/>
                  <a:pt x="17655" y="19935"/>
                </a:cubicBezTo>
                <a:cubicBezTo>
                  <a:pt x="17655" y="19935"/>
                  <a:pt x="17655" y="19919"/>
                  <a:pt x="17655" y="19904"/>
                </a:cubicBezTo>
                <a:lnTo>
                  <a:pt x="17733" y="19891"/>
                </a:lnTo>
                <a:close/>
                <a:moveTo>
                  <a:pt x="17750" y="19888"/>
                </a:moveTo>
                <a:lnTo>
                  <a:pt x="17750" y="19935"/>
                </a:lnTo>
                <a:lnTo>
                  <a:pt x="17734" y="19919"/>
                </a:lnTo>
                <a:cubicBezTo>
                  <a:pt x="17734" y="19908"/>
                  <a:pt x="17734" y="19899"/>
                  <a:pt x="17735" y="19890"/>
                </a:cubicBezTo>
                <a:lnTo>
                  <a:pt x="17735" y="19890"/>
                </a:lnTo>
                <a:lnTo>
                  <a:pt x="17750" y="19888"/>
                </a:lnTo>
                <a:close/>
                <a:moveTo>
                  <a:pt x="1251" y="19714"/>
                </a:moveTo>
                <a:lnTo>
                  <a:pt x="1251" y="19951"/>
                </a:lnTo>
                <a:cubicBezTo>
                  <a:pt x="1220" y="19840"/>
                  <a:pt x="1204" y="19777"/>
                  <a:pt x="1172" y="19714"/>
                </a:cubicBezTo>
                <a:close/>
                <a:moveTo>
                  <a:pt x="16879" y="19888"/>
                </a:moveTo>
                <a:cubicBezTo>
                  <a:pt x="16846" y="19953"/>
                  <a:pt x="16814" y="19989"/>
                  <a:pt x="16760" y="19989"/>
                </a:cubicBezTo>
                <a:cubicBezTo>
                  <a:pt x="16736" y="19989"/>
                  <a:pt x="16708" y="19982"/>
                  <a:pt x="16673" y="19967"/>
                </a:cubicBezTo>
                <a:lnTo>
                  <a:pt x="16879" y="19888"/>
                </a:lnTo>
                <a:close/>
                <a:moveTo>
                  <a:pt x="10498" y="19809"/>
                </a:moveTo>
                <a:cubicBezTo>
                  <a:pt x="10530" y="19904"/>
                  <a:pt x="10562" y="19935"/>
                  <a:pt x="10577" y="19983"/>
                </a:cubicBezTo>
                <a:lnTo>
                  <a:pt x="10546" y="19999"/>
                </a:lnTo>
                <a:cubicBezTo>
                  <a:pt x="10530" y="19983"/>
                  <a:pt x="10514" y="19967"/>
                  <a:pt x="10498" y="19935"/>
                </a:cubicBezTo>
                <a:lnTo>
                  <a:pt x="10498" y="19809"/>
                </a:lnTo>
                <a:close/>
                <a:moveTo>
                  <a:pt x="7506" y="19935"/>
                </a:moveTo>
                <a:lnTo>
                  <a:pt x="7506" y="20014"/>
                </a:lnTo>
                <a:lnTo>
                  <a:pt x="7490" y="20030"/>
                </a:lnTo>
                <a:cubicBezTo>
                  <a:pt x="7474" y="19983"/>
                  <a:pt x="7458" y="19951"/>
                  <a:pt x="7458" y="19935"/>
                </a:cubicBezTo>
                <a:close/>
                <a:moveTo>
                  <a:pt x="10451" y="19872"/>
                </a:moveTo>
                <a:lnTo>
                  <a:pt x="10451" y="20046"/>
                </a:lnTo>
                <a:lnTo>
                  <a:pt x="10372" y="20046"/>
                </a:lnTo>
                <a:cubicBezTo>
                  <a:pt x="10376" y="19976"/>
                  <a:pt x="10407" y="19931"/>
                  <a:pt x="10451" y="19872"/>
                </a:cubicBezTo>
                <a:close/>
                <a:moveTo>
                  <a:pt x="19001" y="19935"/>
                </a:moveTo>
                <a:lnTo>
                  <a:pt x="18938" y="20062"/>
                </a:lnTo>
                <a:cubicBezTo>
                  <a:pt x="18874" y="19967"/>
                  <a:pt x="18953" y="19951"/>
                  <a:pt x="19001" y="19935"/>
                </a:cubicBezTo>
                <a:close/>
                <a:moveTo>
                  <a:pt x="16515" y="20046"/>
                </a:moveTo>
                <a:lnTo>
                  <a:pt x="16515" y="20078"/>
                </a:lnTo>
                <a:lnTo>
                  <a:pt x="16420" y="20078"/>
                </a:lnTo>
                <a:lnTo>
                  <a:pt x="16420" y="20046"/>
                </a:lnTo>
                <a:close/>
                <a:moveTo>
                  <a:pt x="10355" y="20073"/>
                </a:moveTo>
                <a:cubicBezTo>
                  <a:pt x="10364" y="20085"/>
                  <a:pt x="10352" y="20097"/>
                  <a:pt x="10340" y="20109"/>
                </a:cubicBezTo>
                <a:lnTo>
                  <a:pt x="10324" y="20094"/>
                </a:lnTo>
                <a:lnTo>
                  <a:pt x="10355" y="20073"/>
                </a:lnTo>
                <a:close/>
                <a:moveTo>
                  <a:pt x="17370" y="20014"/>
                </a:moveTo>
                <a:cubicBezTo>
                  <a:pt x="17386" y="20062"/>
                  <a:pt x="17386" y="20078"/>
                  <a:pt x="17386" y="20094"/>
                </a:cubicBezTo>
                <a:cubicBezTo>
                  <a:pt x="17328" y="20140"/>
                  <a:pt x="17262" y="20169"/>
                  <a:pt x="17193" y="20169"/>
                </a:cubicBezTo>
                <a:cubicBezTo>
                  <a:pt x="17168" y="20169"/>
                  <a:pt x="17142" y="20165"/>
                  <a:pt x="17117" y="20157"/>
                </a:cubicBezTo>
                <a:cubicBezTo>
                  <a:pt x="17148" y="20014"/>
                  <a:pt x="17307" y="20141"/>
                  <a:pt x="17370" y="20014"/>
                </a:cubicBezTo>
                <a:close/>
                <a:moveTo>
                  <a:pt x="4656" y="20125"/>
                </a:moveTo>
                <a:lnTo>
                  <a:pt x="4656" y="20173"/>
                </a:lnTo>
                <a:lnTo>
                  <a:pt x="4640" y="20173"/>
                </a:lnTo>
                <a:lnTo>
                  <a:pt x="4640" y="20125"/>
                </a:lnTo>
                <a:close/>
                <a:moveTo>
                  <a:pt x="16325" y="20125"/>
                </a:moveTo>
                <a:lnTo>
                  <a:pt x="16325" y="20173"/>
                </a:lnTo>
                <a:lnTo>
                  <a:pt x="16309" y="20173"/>
                </a:lnTo>
                <a:lnTo>
                  <a:pt x="16309" y="20125"/>
                </a:lnTo>
                <a:close/>
                <a:moveTo>
                  <a:pt x="17639" y="20125"/>
                </a:moveTo>
                <a:lnTo>
                  <a:pt x="17639" y="20173"/>
                </a:lnTo>
                <a:lnTo>
                  <a:pt x="17623" y="20173"/>
                </a:lnTo>
                <a:lnTo>
                  <a:pt x="17623" y="20125"/>
                </a:lnTo>
                <a:close/>
                <a:moveTo>
                  <a:pt x="7898" y="20131"/>
                </a:moveTo>
                <a:cubicBezTo>
                  <a:pt x="7923" y="20131"/>
                  <a:pt x="7933" y="20152"/>
                  <a:pt x="7902" y="20236"/>
                </a:cubicBezTo>
                <a:lnTo>
                  <a:pt x="7854" y="20141"/>
                </a:lnTo>
                <a:cubicBezTo>
                  <a:pt x="7870" y="20136"/>
                  <a:pt x="7886" y="20131"/>
                  <a:pt x="7898" y="20131"/>
                </a:cubicBezTo>
                <a:close/>
                <a:moveTo>
                  <a:pt x="15913" y="20315"/>
                </a:moveTo>
                <a:lnTo>
                  <a:pt x="15913" y="20363"/>
                </a:lnTo>
                <a:lnTo>
                  <a:pt x="15898" y="20363"/>
                </a:lnTo>
                <a:lnTo>
                  <a:pt x="15898" y="20315"/>
                </a:lnTo>
                <a:close/>
                <a:moveTo>
                  <a:pt x="15692" y="20394"/>
                </a:moveTo>
                <a:lnTo>
                  <a:pt x="15692" y="20442"/>
                </a:lnTo>
                <a:lnTo>
                  <a:pt x="15676" y="20442"/>
                </a:lnTo>
                <a:lnTo>
                  <a:pt x="15676" y="20394"/>
                </a:lnTo>
                <a:close/>
                <a:moveTo>
                  <a:pt x="15549" y="20442"/>
                </a:moveTo>
                <a:lnTo>
                  <a:pt x="15549" y="20489"/>
                </a:lnTo>
                <a:lnTo>
                  <a:pt x="15533" y="20489"/>
                </a:lnTo>
                <a:lnTo>
                  <a:pt x="15533" y="20442"/>
                </a:lnTo>
                <a:close/>
                <a:moveTo>
                  <a:pt x="10657" y="20410"/>
                </a:moveTo>
                <a:lnTo>
                  <a:pt x="10657" y="20505"/>
                </a:lnTo>
                <a:lnTo>
                  <a:pt x="10641" y="20505"/>
                </a:lnTo>
                <a:lnTo>
                  <a:pt x="10641" y="20410"/>
                </a:lnTo>
                <a:close/>
                <a:moveTo>
                  <a:pt x="11939" y="20600"/>
                </a:moveTo>
                <a:lnTo>
                  <a:pt x="11939" y="20616"/>
                </a:lnTo>
                <a:lnTo>
                  <a:pt x="11907" y="20616"/>
                </a:lnTo>
                <a:lnTo>
                  <a:pt x="11907" y="20600"/>
                </a:lnTo>
                <a:close/>
                <a:moveTo>
                  <a:pt x="15248" y="20521"/>
                </a:moveTo>
                <a:lnTo>
                  <a:pt x="15438" y="20584"/>
                </a:lnTo>
                <a:cubicBezTo>
                  <a:pt x="15379" y="20596"/>
                  <a:pt x="15328" y="20654"/>
                  <a:pt x="15259" y="20654"/>
                </a:cubicBezTo>
                <a:cubicBezTo>
                  <a:pt x="15237" y="20654"/>
                  <a:pt x="15212" y="20648"/>
                  <a:pt x="15185" y="20632"/>
                </a:cubicBezTo>
                <a:lnTo>
                  <a:pt x="15248" y="20521"/>
                </a:lnTo>
                <a:close/>
                <a:moveTo>
                  <a:pt x="1885" y="20553"/>
                </a:moveTo>
                <a:cubicBezTo>
                  <a:pt x="1901" y="20632"/>
                  <a:pt x="1901" y="20664"/>
                  <a:pt x="1901" y="20711"/>
                </a:cubicBezTo>
                <a:lnTo>
                  <a:pt x="1647" y="20790"/>
                </a:lnTo>
                <a:cubicBezTo>
                  <a:pt x="1711" y="20648"/>
                  <a:pt x="1806" y="20632"/>
                  <a:pt x="1885" y="20553"/>
                </a:cubicBezTo>
                <a:close/>
                <a:moveTo>
                  <a:pt x="14786" y="20705"/>
                </a:moveTo>
                <a:cubicBezTo>
                  <a:pt x="14753" y="20817"/>
                  <a:pt x="14743" y="20845"/>
                  <a:pt x="14687" y="20845"/>
                </a:cubicBezTo>
                <a:cubicBezTo>
                  <a:pt x="14669" y="20845"/>
                  <a:pt x="14645" y="20842"/>
                  <a:pt x="14615" y="20838"/>
                </a:cubicBezTo>
                <a:lnTo>
                  <a:pt x="14615" y="20790"/>
                </a:lnTo>
                <a:lnTo>
                  <a:pt x="14786" y="20705"/>
                </a:lnTo>
                <a:close/>
                <a:moveTo>
                  <a:pt x="3468" y="20743"/>
                </a:moveTo>
                <a:lnTo>
                  <a:pt x="3468" y="20790"/>
                </a:lnTo>
                <a:lnTo>
                  <a:pt x="3278" y="20854"/>
                </a:lnTo>
                <a:cubicBezTo>
                  <a:pt x="3262" y="20838"/>
                  <a:pt x="3246" y="20822"/>
                  <a:pt x="3215" y="20790"/>
                </a:cubicBezTo>
                <a:lnTo>
                  <a:pt x="3246" y="20743"/>
                </a:lnTo>
                <a:close/>
                <a:moveTo>
                  <a:pt x="14789" y="20996"/>
                </a:moveTo>
                <a:lnTo>
                  <a:pt x="14789" y="21091"/>
                </a:lnTo>
                <a:lnTo>
                  <a:pt x="14758" y="21091"/>
                </a:lnTo>
                <a:lnTo>
                  <a:pt x="14758" y="20996"/>
                </a:lnTo>
                <a:close/>
                <a:moveTo>
                  <a:pt x="14314" y="20933"/>
                </a:moveTo>
                <a:lnTo>
                  <a:pt x="14409" y="21012"/>
                </a:lnTo>
                <a:lnTo>
                  <a:pt x="14362" y="21139"/>
                </a:lnTo>
                <a:lnTo>
                  <a:pt x="14330" y="21107"/>
                </a:lnTo>
                <a:lnTo>
                  <a:pt x="14208" y="21144"/>
                </a:lnTo>
                <a:lnTo>
                  <a:pt x="14208" y="21144"/>
                </a:lnTo>
                <a:cubicBezTo>
                  <a:pt x="14238" y="21068"/>
                  <a:pt x="14269" y="20993"/>
                  <a:pt x="14314" y="20933"/>
                </a:cubicBezTo>
                <a:close/>
                <a:moveTo>
                  <a:pt x="14203" y="21139"/>
                </a:moveTo>
                <a:lnTo>
                  <a:pt x="14203" y="21145"/>
                </a:lnTo>
                <a:lnTo>
                  <a:pt x="14203" y="21145"/>
                </a:lnTo>
                <a:lnTo>
                  <a:pt x="14194" y="21148"/>
                </a:lnTo>
                <a:lnTo>
                  <a:pt x="14194" y="21148"/>
                </a:lnTo>
                <a:lnTo>
                  <a:pt x="14203" y="21139"/>
                </a:lnTo>
                <a:close/>
                <a:moveTo>
                  <a:pt x="14188" y="21154"/>
                </a:moveTo>
                <a:cubicBezTo>
                  <a:pt x="14203" y="21154"/>
                  <a:pt x="14188" y="21170"/>
                  <a:pt x="14188" y="21186"/>
                </a:cubicBezTo>
                <a:lnTo>
                  <a:pt x="14172" y="21170"/>
                </a:lnTo>
                <a:lnTo>
                  <a:pt x="14188" y="21154"/>
                </a:lnTo>
                <a:close/>
                <a:moveTo>
                  <a:pt x="14742" y="21139"/>
                </a:moveTo>
                <a:lnTo>
                  <a:pt x="14742" y="21186"/>
                </a:lnTo>
                <a:lnTo>
                  <a:pt x="14726" y="21186"/>
                </a:lnTo>
                <a:lnTo>
                  <a:pt x="14726" y="21139"/>
                </a:lnTo>
                <a:close/>
                <a:moveTo>
                  <a:pt x="10657" y="21186"/>
                </a:moveTo>
                <a:cubicBezTo>
                  <a:pt x="10657" y="21186"/>
                  <a:pt x="10672" y="21202"/>
                  <a:pt x="10672" y="21218"/>
                </a:cubicBezTo>
                <a:cubicBezTo>
                  <a:pt x="10657" y="21313"/>
                  <a:pt x="10657" y="21313"/>
                  <a:pt x="10546" y="21376"/>
                </a:cubicBezTo>
                <a:lnTo>
                  <a:pt x="10546" y="21249"/>
                </a:lnTo>
                <a:lnTo>
                  <a:pt x="10657" y="21186"/>
                </a:lnTo>
                <a:close/>
                <a:moveTo>
                  <a:pt x="8852" y="21835"/>
                </a:moveTo>
                <a:lnTo>
                  <a:pt x="8867" y="21851"/>
                </a:lnTo>
                <a:lnTo>
                  <a:pt x="8836" y="21883"/>
                </a:lnTo>
                <a:cubicBezTo>
                  <a:pt x="8836" y="21867"/>
                  <a:pt x="8852" y="21851"/>
                  <a:pt x="8852" y="21835"/>
                </a:cubicBezTo>
                <a:close/>
                <a:moveTo>
                  <a:pt x="8820" y="21883"/>
                </a:moveTo>
                <a:cubicBezTo>
                  <a:pt x="8820" y="21899"/>
                  <a:pt x="8820" y="21915"/>
                  <a:pt x="8804" y="21930"/>
                </a:cubicBezTo>
                <a:lnTo>
                  <a:pt x="8788" y="21915"/>
                </a:lnTo>
                <a:lnTo>
                  <a:pt x="8820" y="21883"/>
                </a:lnTo>
                <a:close/>
                <a:moveTo>
                  <a:pt x="9010" y="21978"/>
                </a:moveTo>
                <a:lnTo>
                  <a:pt x="9010" y="22010"/>
                </a:lnTo>
                <a:lnTo>
                  <a:pt x="8883" y="22010"/>
                </a:lnTo>
                <a:lnTo>
                  <a:pt x="8883" y="21978"/>
                </a:lnTo>
                <a:close/>
                <a:moveTo>
                  <a:pt x="8345" y="22057"/>
                </a:moveTo>
                <a:lnTo>
                  <a:pt x="8345" y="22105"/>
                </a:lnTo>
                <a:lnTo>
                  <a:pt x="8329" y="22105"/>
                </a:lnTo>
                <a:lnTo>
                  <a:pt x="8329" y="22057"/>
                </a:lnTo>
                <a:close/>
                <a:moveTo>
                  <a:pt x="8947" y="22073"/>
                </a:moveTo>
                <a:lnTo>
                  <a:pt x="8961" y="22158"/>
                </a:lnTo>
                <a:lnTo>
                  <a:pt x="8961" y="22158"/>
                </a:lnTo>
                <a:cubicBezTo>
                  <a:pt x="8915" y="22130"/>
                  <a:pt x="8915" y="22101"/>
                  <a:pt x="8915" y="22073"/>
                </a:cubicBezTo>
                <a:close/>
                <a:moveTo>
                  <a:pt x="6508" y="21804"/>
                </a:moveTo>
                <a:lnTo>
                  <a:pt x="6508" y="21930"/>
                </a:lnTo>
                <a:lnTo>
                  <a:pt x="6382" y="21946"/>
                </a:lnTo>
                <a:cubicBezTo>
                  <a:pt x="6366" y="21978"/>
                  <a:pt x="6366" y="22025"/>
                  <a:pt x="6366" y="22057"/>
                </a:cubicBezTo>
                <a:lnTo>
                  <a:pt x="6287" y="22089"/>
                </a:lnTo>
                <a:lnTo>
                  <a:pt x="6334" y="22152"/>
                </a:lnTo>
                <a:lnTo>
                  <a:pt x="6192" y="22215"/>
                </a:lnTo>
                <a:lnTo>
                  <a:pt x="6049" y="22152"/>
                </a:lnTo>
                <a:lnTo>
                  <a:pt x="6255" y="22057"/>
                </a:lnTo>
                <a:lnTo>
                  <a:pt x="6207" y="21962"/>
                </a:lnTo>
                <a:cubicBezTo>
                  <a:pt x="6255" y="21930"/>
                  <a:pt x="6302" y="21899"/>
                  <a:pt x="6366" y="21851"/>
                </a:cubicBezTo>
                <a:lnTo>
                  <a:pt x="6397" y="21899"/>
                </a:lnTo>
                <a:lnTo>
                  <a:pt x="6445" y="21804"/>
                </a:lnTo>
                <a:close/>
                <a:moveTo>
                  <a:pt x="6255" y="22247"/>
                </a:moveTo>
                <a:lnTo>
                  <a:pt x="6255" y="22295"/>
                </a:lnTo>
                <a:lnTo>
                  <a:pt x="6239" y="22295"/>
                </a:lnTo>
                <a:lnTo>
                  <a:pt x="6239" y="22247"/>
                </a:lnTo>
                <a:close/>
                <a:moveTo>
                  <a:pt x="7807" y="22310"/>
                </a:moveTo>
                <a:lnTo>
                  <a:pt x="7822" y="22374"/>
                </a:lnTo>
                <a:lnTo>
                  <a:pt x="7791" y="22374"/>
                </a:lnTo>
                <a:lnTo>
                  <a:pt x="7791" y="22310"/>
                </a:lnTo>
                <a:close/>
                <a:moveTo>
                  <a:pt x="8899" y="22453"/>
                </a:moveTo>
                <a:lnTo>
                  <a:pt x="8899" y="22469"/>
                </a:lnTo>
                <a:lnTo>
                  <a:pt x="8852" y="22469"/>
                </a:lnTo>
                <a:lnTo>
                  <a:pt x="8852" y="22453"/>
                </a:lnTo>
                <a:close/>
                <a:moveTo>
                  <a:pt x="7680" y="22437"/>
                </a:moveTo>
                <a:lnTo>
                  <a:pt x="7680" y="22469"/>
                </a:lnTo>
                <a:lnTo>
                  <a:pt x="7601" y="22485"/>
                </a:lnTo>
                <a:lnTo>
                  <a:pt x="7601" y="22437"/>
                </a:lnTo>
                <a:close/>
                <a:moveTo>
                  <a:pt x="8964" y="22178"/>
                </a:moveTo>
                <a:cubicBezTo>
                  <a:pt x="9000" y="22190"/>
                  <a:pt x="9010" y="22203"/>
                  <a:pt x="9010" y="22215"/>
                </a:cubicBezTo>
                <a:lnTo>
                  <a:pt x="8741" y="22485"/>
                </a:lnTo>
                <a:lnTo>
                  <a:pt x="8598" y="22485"/>
                </a:lnTo>
                <a:lnTo>
                  <a:pt x="8598" y="22342"/>
                </a:lnTo>
                <a:lnTo>
                  <a:pt x="8725" y="22390"/>
                </a:lnTo>
                <a:lnTo>
                  <a:pt x="8788" y="22295"/>
                </a:lnTo>
                <a:lnTo>
                  <a:pt x="8964" y="22178"/>
                </a:lnTo>
                <a:close/>
                <a:moveTo>
                  <a:pt x="7997" y="22469"/>
                </a:moveTo>
                <a:cubicBezTo>
                  <a:pt x="7997" y="22500"/>
                  <a:pt x="8012" y="22532"/>
                  <a:pt x="8012" y="22564"/>
                </a:cubicBezTo>
                <a:lnTo>
                  <a:pt x="7870" y="22564"/>
                </a:lnTo>
                <a:lnTo>
                  <a:pt x="7870" y="22500"/>
                </a:lnTo>
                <a:lnTo>
                  <a:pt x="7997" y="22469"/>
                </a:lnTo>
                <a:close/>
                <a:moveTo>
                  <a:pt x="8772" y="22548"/>
                </a:moveTo>
                <a:lnTo>
                  <a:pt x="8772" y="22564"/>
                </a:lnTo>
                <a:lnTo>
                  <a:pt x="8725" y="22564"/>
                </a:lnTo>
                <a:lnTo>
                  <a:pt x="8725" y="22548"/>
                </a:lnTo>
                <a:close/>
                <a:moveTo>
                  <a:pt x="8408" y="22469"/>
                </a:moveTo>
                <a:lnTo>
                  <a:pt x="8408" y="22611"/>
                </a:lnTo>
                <a:lnTo>
                  <a:pt x="8345" y="22611"/>
                </a:lnTo>
                <a:cubicBezTo>
                  <a:pt x="8329" y="22580"/>
                  <a:pt x="8329" y="22532"/>
                  <a:pt x="8329" y="22485"/>
                </a:cubicBezTo>
                <a:lnTo>
                  <a:pt x="8408" y="22469"/>
                </a:lnTo>
                <a:close/>
                <a:moveTo>
                  <a:pt x="8187" y="22675"/>
                </a:moveTo>
                <a:lnTo>
                  <a:pt x="8202" y="22690"/>
                </a:lnTo>
                <a:lnTo>
                  <a:pt x="8175" y="22709"/>
                </a:lnTo>
                <a:lnTo>
                  <a:pt x="8175" y="22709"/>
                </a:lnTo>
                <a:cubicBezTo>
                  <a:pt x="8174" y="22696"/>
                  <a:pt x="8178" y="22683"/>
                  <a:pt x="8187" y="22675"/>
                </a:cubicBezTo>
                <a:close/>
                <a:moveTo>
                  <a:pt x="7680" y="22675"/>
                </a:moveTo>
                <a:lnTo>
                  <a:pt x="7680" y="22722"/>
                </a:lnTo>
                <a:lnTo>
                  <a:pt x="7664" y="22722"/>
                </a:lnTo>
                <a:lnTo>
                  <a:pt x="7664" y="22675"/>
                </a:lnTo>
                <a:close/>
                <a:moveTo>
                  <a:pt x="6825" y="22659"/>
                </a:moveTo>
                <a:cubicBezTo>
                  <a:pt x="6841" y="22690"/>
                  <a:pt x="6841" y="22706"/>
                  <a:pt x="6857" y="22785"/>
                </a:cubicBezTo>
                <a:cubicBezTo>
                  <a:pt x="6793" y="22738"/>
                  <a:pt x="6777" y="22706"/>
                  <a:pt x="6746" y="22675"/>
                </a:cubicBezTo>
                <a:lnTo>
                  <a:pt x="6825" y="22659"/>
                </a:lnTo>
                <a:close/>
                <a:moveTo>
                  <a:pt x="8028" y="22659"/>
                </a:moveTo>
                <a:lnTo>
                  <a:pt x="8155" y="22722"/>
                </a:lnTo>
                <a:lnTo>
                  <a:pt x="8155" y="22722"/>
                </a:lnTo>
                <a:cubicBezTo>
                  <a:pt x="8139" y="22770"/>
                  <a:pt x="8092" y="22817"/>
                  <a:pt x="8044" y="22849"/>
                </a:cubicBezTo>
                <a:cubicBezTo>
                  <a:pt x="8028" y="22785"/>
                  <a:pt x="8028" y="22738"/>
                  <a:pt x="8028" y="22659"/>
                </a:cubicBezTo>
                <a:close/>
                <a:moveTo>
                  <a:pt x="10688" y="1"/>
                </a:moveTo>
                <a:cubicBezTo>
                  <a:pt x="10657" y="80"/>
                  <a:pt x="10720" y="175"/>
                  <a:pt x="10562" y="223"/>
                </a:cubicBezTo>
                <a:cubicBezTo>
                  <a:pt x="10562" y="207"/>
                  <a:pt x="10546" y="159"/>
                  <a:pt x="10530" y="128"/>
                </a:cubicBezTo>
                <a:cubicBezTo>
                  <a:pt x="10456" y="172"/>
                  <a:pt x="10423" y="272"/>
                  <a:pt x="10342" y="272"/>
                </a:cubicBezTo>
                <a:cubicBezTo>
                  <a:pt x="10336" y="272"/>
                  <a:pt x="10330" y="271"/>
                  <a:pt x="10324" y="270"/>
                </a:cubicBezTo>
                <a:lnTo>
                  <a:pt x="10324" y="460"/>
                </a:lnTo>
                <a:cubicBezTo>
                  <a:pt x="10324" y="476"/>
                  <a:pt x="10292" y="476"/>
                  <a:pt x="10277" y="476"/>
                </a:cubicBezTo>
                <a:cubicBezTo>
                  <a:pt x="10277" y="428"/>
                  <a:pt x="10261" y="397"/>
                  <a:pt x="10261" y="365"/>
                </a:cubicBezTo>
                <a:lnTo>
                  <a:pt x="10055" y="302"/>
                </a:lnTo>
                <a:lnTo>
                  <a:pt x="9865" y="428"/>
                </a:lnTo>
                <a:lnTo>
                  <a:pt x="10007" y="587"/>
                </a:lnTo>
                <a:lnTo>
                  <a:pt x="10182" y="634"/>
                </a:lnTo>
                <a:cubicBezTo>
                  <a:pt x="10182" y="682"/>
                  <a:pt x="10182" y="713"/>
                  <a:pt x="10182" y="745"/>
                </a:cubicBezTo>
                <a:lnTo>
                  <a:pt x="10277" y="777"/>
                </a:lnTo>
                <a:lnTo>
                  <a:pt x="10261" y="856"/>
                </a:lnTo>
                <a:lnTo>
                  <a:pt x="10150" y="793"/>
                </a:lnTo>
                <a:cubicBezTo>
                  <a:pt x="10134" y="856"/>
                  <a:pt x="10134" y="903"/>
                  <a:pt x="10134" y="935"/>
                </a:cubicBezTo>
                <a:lnTo>
                  <a:pt x="10055" y="967"/>
                </a:lnTo>
                <a:lnTo>
                  <a:pt x="10055" y="1157"/>
                </a:lnTo>
                <a:cubicBezTo>
                  <a:pt x="10118" y="1141"/>
                  <a:pt x="10182" y="1125"/>
                  <a:pt x="10229" y="1093"/>
                </a:cubicBezTo>
                <a:cubicBezTo>
                  <a:pt x="10271" y="1062"/>
                  <a:pt x="10305" y="1031"/>
                  <a:pt x="10351" y="1031"/>
                </a:cubicBezTo>
                <a:cubicBezTo>
                  <a:pt x="10375" y="1031"/>
                  <a:pt x="10402" y="1040"/>
                  <a:pt x="10435" y="1062"/>
                </a:cubicBezTo>
                <a:lnTo>
                  <a:pt x="10324" y="1157"/>
                </a:lnTo>
                <a:cubicBezTo>
                  <a:pt x="10324" y="1188"/>
                  <a:pt x="10324" y="1220"/>
                  <a:pt x="10308" y="1283"/>
                </a:cubicBezTo>
                <a:cubicBezTo>
                  <a:pt x="10277" y="1220"/>
                  <a:pt x="10277" y="1204"/>
                  <a:pt x="10261" y="1157"/>
                </a:cubicBezTo>
                <a:cubicBezTo>
                  <a:pt x="10150" y="1220"/>
                  <a:pt x="10039" y="1283"/>
                  <a:pt x="9912" y="1315"/>
                </a:cubicBezTo>
                <a:cubicBezTo>
                  <a:pt x="9912" y="1331"/>
                  <a:pt x="9897" y="1331"/>
                  <a:pt x="9897" y="1347"/>
                </a:cubicBezTo>
                <a:lnTo>
                  <a:pt x="9881" y="1331"/>
                </a:lnTo>
                <a:lnTo>
                  <a:pt x="9912" y="1299"/>
                </a:lnTo>
                <a:cubicBezTo>
                  <a:pt x="9912" y="1283"/>
                  <a:pt x="9928" y="1268"/>
                  <a:pt x="9944" y="1252"/>
                </a:cubicBezTo>
                <a:cubicBezTo>
                  <a:pt x="9928" y="1141"/>
                  <a:pt x="9912" y="1062"/>
                  <a:pt x="9912" y="983"/>
                </a:cubicBezTo>
                <a:lnTo>
                  <a:pt x="9849" y="983"/>
                </a:lnTo>
                <a:cubicBezTo>
                  <a:pt x="9770" y="840"/>
                  <a:pt x="9707" y="713"/>
                  <a:pt x="9643" y="587"/>
                </a:cubicBezTo>
                <a:lnTo>
                  <a:pt x="9722" y="539"/>
                </a:lnTo>
                <a:cubicBezTo>
                  <a:pt x="9703" y="533"/>
                  <a:pt x="9683" y="529"/>
                  <a:pt x="9665" y="529"/>
                </a:cubicBezTo>
                <a:cubicBezTo>
                  <a:pt x="9638" y="529"/>
                  <a:pt x="9614" y="536"/>
                  <a:pt x="9596" y="555"/>
                </a:cubicBezTo>
                <a:cubicBezTo>
                  <a:pt x="9527" y="610"/>
                  <a:pt x="9446" y="653"/>
                  <a:pt x="9354" y="653"/>
                </a:cubicBezTo>
                <a:cubicBezTo>
                  <a:pt x="9340" y="653"/>
                  <a:pt x="9325" y="652"/>
                  <a:pt x="9311" y="650"/>
                </a:cubicBezTo>
                <a:cubicBezTo>
                  <a:pt x="9247" y="666"/>
                  <a:pt x="9184" y="698"/>
                  <a:pt x="9121" y="729"/>
                </a:cubicBezTo>
                <a:lnTo>
                  <a:pt x="9184" y="824"/>
                </a:lnTo>
                <a:lnTo>
                  <a:pt x="8962" y="1093"/>
                </a:lnTo>
                <a:cubicBezTo>
                  <a:pt x="8978" y="1109"/>
                  <a:pt x="8994" y="1141"/>
                  <a:pt x="9010" y="1157"/>
                </a:cubicBezTo>
                <a:lnTo>
                  <a:pt x="8899" y="1157"/>
                </a:lnTo>
                <a:lnTo>
                  <a:pt x="8788" y="1014"/>
                </a:lnTo>
                <a:lnTo>
                  <a:pt x="8598" y="1220"/>
                </a:lnTo>
                <a:lnTo>
                  <a:pt x="8535" y="1157"/>
                </a:lnTo>
                <a:lnTo>
                  <a:pt x="8377" y="1268"/>
                </a:lnTo>
                <a:lnTo>
                  <a:pt x="8424" y="1315"/>
                </a:lnTo>
                <a:lnTo>
                  <a:pt x="8329" y="1363"/>
                </a:lnTo>
                <a:cubicBezTo>
                  <a:pt x="8329" y="1394"/>
                  <a:pt x="8345" y="1410"/>
                  <a:pt x="8345" y="1442"/>
                </a:cubicBezTo>
                <a:lnTo>
                  <a:pt x="8598" y="1315"/>
                </a:lnTo>
                <a:lnTo>
                  <a:pt x="8598" y="1426"/>
                </a:lnTo>
                <a:lnTo>
                  <a:pt x="8503" y="1426"/>
                </a:lnTo>
                <a:lnTo>
                  <a:pt x="8297" y="1648"/>
                </a:lnTo>
                <a:lnTo>
                  <a:pt x="8218" y="1521"/>
                </a:lnTo>
                <a:lnTo>
                  <a:pt x="8092" y="1521"/>
                </a:lnTo>
                <a:lnTo>
                  <a:pt x="7822" y="1663"/>
                </a:lnTo>
                <a:cubicBezTo>
                  <a:pt x="7822" y="1727"/>
                  <a:pt x="7807" y="1774"/>
                  <a:pt x="7807" y="1838"/>
                </a:cubicBezTo>
                <a:lnTo>
                  <a:pt x="7712" y="1822"/>
                </a:lnTo>
                <a:lnTo>
                  <a:pt x="7775" y="1695"/>
                </a:lnTo>
                <a:lnTo>
                  <a:pt x="7696" y="1695"/>
                </a:lnTo>
                <a:cubicBezTo>
                  <a:pt x="7696" y="1727"/>
                  <a:pt x="7680" y="1758"/>
                  <a:pt x="7664" y="1790"/>
                </a:cubicBezTo>
                <a:lnTo>
                  <a:pt x="7427" y="1790"/>
                </a:lnTo>
                <a:cubicBezTo>
                  <a:pt x="7363" y="1917"/>
                  <a:pt x="7173" y="1838"/>
                  <a:pt x="7173" y="2012"/>
                </a:cubicBezTo>
                <a:lnTo>
                  <a:pt x="6967" y="2075"/>
                </a:lnTo>
                <a:lnTo>
                  <a:pt x="6730" y="2313"/>
                </a:lnTo>
                <a:cubicBezTo>
                  <a:pt x="6746" y="2344"/>
                  <a:pt x="6762" y="2392"/>
                  <a:pt x="6777" y="2455"/>
                </a:cubicBezTo>
                <a:cubicBezTo>
                  <a:pt x="6777" y="2455"/>
                  <a:pt x="6762" y="2471"/>
                  <a:pt x="6746" y="2487"/>
                </a:cubicBezTo>
                <a:lnTo>
                  <a:pt x="6603" y="2376"/>
                </a:lnTo>
                <a:cubicBezTo>
                  <a:pt x="6524" y="2423"/>
                  <a:pt x="6445" y="2471"/>
                  <a:pt x="6382" y="2518"/>
                </a:cubicBezTo>
                <a:cubicBezTo>
                  <a:pt x="6318" y="2582"/>
                  <a:pt x="6223" y="2629"/>
                  <a:pt x="6176" y="2724"/>
                </a:cubicBezTo>
                <a:lnTo>
                  <a:pt x="6081" y="2677"/>
                </a:lnTo>
                <a:lnTo>
                  <a:pt x="6049" y="2693"/>
                </a:lnTo>
                <a:lnTo>
                  <a:pt x="5907" y="2645"/>
                </a:lnTo>
                <a:cubicBezTo>
                  <a:pt x="5859" y="2756"/>
                  <a:pt x="5827" y="2835"/>
                  <a:pt x="5796" y="2930"/>
                </a:cubicBezTo>
                <a:cubicBezTo>
                  <a:pt x="5812" y="2946"/>
                  <a:pt x="5827" y="2946"/>
                  <a:pt x="5843" y="2978"/>
                </a:cubicBezTo>
                <a:cubicBezTo>
                  <a:pt x="5796" y="2993"/>
                  <a:pt x="5764" y="3009"/>
                  <a:pt x="5732" y="3041"/>
                </a:cubicBezTo>
                <a:cubicBezTo>
                  <a:pt x="5715" y="3063"/>
                  <a:pt x="5701" y="3071"/>
                  <a:pt x="5689" y="3071"/>
                </a:cubicBezTo>
                <a:cubicBezTo>
                  <a:pt x="5658" y="3071"/>
                  <a:pt x="5640" y="3012"/>
                  <a:pt x="5606" y="2978"/>
                </a:cubicBezTo>
                <a:cubicBezTo>
                  <a:pt x="5637" y="2978"/>
                  <a:pt x="5653" y="2993"/>
                  <a:pt x="5685" y="2993"/>
                </a:cubicBezTo>
                <a:cubicBezTo>
                  <a:pt x="5701" y="3009"/>
                  <a:pt x="5717" y="3041"/>
                  <a:pt x="5732" y="3041"/>
                </a:cubicBezTo>
                <a:lnTo>
                  <a:pt x="5732" y="2962"/>
                </a:lnTo>
                <a:lnTo>
                  <a:pt x="5590" y="2883"/>
                </a:lnTo>
                <a:cubicBezTo>
                  <a:pt x="5447" y="2946"/>
                  <a:pt x="5337" y="3057"/>
                  <a:pt x="5273" y="3199"/>
                </a:cubicBezTo>
                <a:cubicBezTo>
                  <a:pt x="5036" y="3231"/>
                  <a:pt x="4972" y="3278"/>
                  <a:pt x="4877" y="3516"/>
                </a:cubicBezTo>
                <a:lnTo>
                  <a:pt x="4640" y="3643"/>
                </a:lnTo>
                <a:lnTo>
                  <a:pt x="4687" y="3690"/>
                </a:lnTo>
                <a:cubicBezTo>
                  <a:pt x="4624" y="3785"/>
                  <a:pt x="4513" y="3864"/>
                  <a:pt x="4387" y="3864"/>
                </a:cubicBezTo>
                <a:cubicBezTo>
                  <a:pt x="4371" y="3912"/>
                  <a:pt x="4371" y="3928"/>
                  <a:pt x="4371" y="3943"/>
                </a:cubicBezTo>
                <a:lnTo>
                  <a:pt x="4260" y="3943"/>
                </a:lnTo>
                <a:lnTo>
                  <a:pt x="4117" y="4133"/>
                </a:lnTo>
                <a:lnTo>
                  <a:pt x="3991" y="4133"/>
                </a:lnTo>
                <a:cubicBezTo>
                  <a:pt x="3911" y="4355"/>
                  <a:pt x="3674" y="4434"/>
                  <a:pt x="3531" y="4640"/>
                </a:cubicBezTo>
                <a:lnTo>
                  <a:pt x="3421" y="4640"/>
                </a:lnTo>
                <a:lnTo>
                  <a:pt x="3421" y="4814"/>
                </a:lnTo>
                <a:lnTo>
                  <a:pt x="3246" y="4925"/>
                </a:lnTo>
                <a:cubicBezTo>
                  <a:pt x="3262" y="4988"/>
                  <a:pt x="3262" y="5036"/>
                  <a:pt x="3278" y="5099"/>
                </a:cubicBezTo>
                <a:lnTo>
                  <a:pt x="3183" y="5147"/>
                </a:lnTo>
                <a:lnTo>
                  <a:pt x="3009" y="5242"/>
                </a:lnTo>
                <a:cubicBezTo>
                  <a:pt x="2993" y="5242"/>
                  <a:pt x="2993" y="5258"/>
                  <a:pt x="2993" y="5258"/>
                </a:cubicBezTo>
                <a:lnTo>
                  <a:pt x="3120" y="5368"/>
                </a:lnTo>
                <a:lnTo>
                  <a:pt x="3072" y="5463"/>
                </a:lnTo>
                <a:cubicBezTo>
                  <a:pt x="3120" y="5479"/>
                  <a:pt x="3151" y="5511"/>
                  <a:pt x="3151" y="5574"/>
                </a:cubicBezTo>
                <a:cubicBezTo>
                  <a:pt x="3151" y="5638"/>
                  <a:pt x="3167" y="5685"/>
                  <a:pt x="3199" y="5748"/>
                </a:cubicBezTo>
                <a:cubicBezTo>
                  <a:pt x="3215" y="5748"/>
                  <a:pt x="3183" y="5764"/>
                  <a:pt x="3183" y="5796"/>
                </a:cubicBezTo>
                <a:cubicBezTo>
                  <a:pt x="3165" y="5760"/>
                  <a:pt x="3133" y="5740"/>
                  <a:pt x="3099" y="5740"/>
                </a:cubicBezTo>
                <a:cubicBezTo>
                  <a:pt x="3073" y="5740"/>
                  <a:pt x="3046" y="5752"/>
                  <a:pt x="3025" y="5780"/>
                </a:cubicBezTo>
                <a:cubicBezTo>
                  <a:pt x="3120" y="5812"/>
                  <a:pt x="3056" y="5859"/>
                  <a:pt x="3041" y="5891"/>
                </a:cubicBezTo>
                <a:cubicBezTo>
                  <a:pt x="3056" y="5938"/>
                  <a:pt x="3072" y="5986"/>
                  <a:pt x="3072" y="6018"/>
                </a:cubicBezTo>
                <a:lnTo>
                  <a:pt x="2898" y="6018"/>
                </a:lnTo>
                <a:lnTo>
                  <a:pt x="2946" y="6097"/>
                </a:lnTo>
                <a:cubicBezTo>
                  <a:pt x="2916" y="6141"/>
                  <a:pt x="2847" y="6171"/>
                  <a:pt x="2849" y="6238"/>
                </a:cubicBezTo>
                <a:lnTo>
                  <a:pt x="2849" y="6238"/>
                </a:lnTo>
                <a:lnTo>
                  <a:pt x="2661" y="6097"/>
                </a:lnTo>
                <a:cubicBezTo>
                  <a:pt x="2629" y="6144"/>
                  <a:pt x="2581" y="6192"/>
                  <a:pt x="2581" y="6223"/>
                </a:cubicBezTo>
                <a:cubicBezTo>
                  <a:pt x="2597" y="6318"/>
                  <a:pt x="2455" y="6255"/>
                  <a:pt x="2486" y="6350"/>
                </a:cubicBezTo>
                <a:lnTo>
                  <a:pt x="2629" y="6445"/>
                </a:lnTo>
                <a:lnTo>
                  <a:pt x="2550" y="6651"/>
                </a:lnTo>
                <a:lnTo>
                  <a:pt x="2486" y="6667"/>
                </a:lnTo>
                <a:lnTo>
                  <a:pt x="2550" y="6762"/>
                </a:lnTo>
                <a:lnTo>
                  <a:pt x="2391" y="6873"/>
                </a:lnTo>
                <a:cubicBezTo>
                  <a:pt x="2312" y="7015"/>
                  <a:pt x="2265" y="7158"/>
                  <a:pt x="2265" y="7316"/>
                </a:cubicBezTo>
                <a:lnTo>
                  <a:pt x="2518" y="7221"/>
                </a:lnTo>
                <a:lnTo>
                  <a:pt x="2550" y="7253"/>
                </a:lnTo>
                <a:cubicBezTo>
                  <a:pt x="2566" y="7221"/>
                  <a:pt x="2581" y="7189"/>
                  <a:pt x="2597" y="7158"/>
                </a:cubicBezTo>
                <a:cubicBezTo>
                  <a:pt x="2629" y="7173"/>
                  <a:pt x="2661" y="7173"/>
                  <a:pt x="2661" y="7189"/>
                </a:cubicBezTo>
                <a:cubicBezTo>
                  <a:pt x="2676" y="7205"/>
                  <a:pt x="2676" y="7237"/>
                  <a:pt x="2676" y="7253"/>
                </a:cubicBezTo>
                <a:lnTo>
                  <a:pt x="2708" y="7253"/>
                </a:lnTo>
                <a:lnTo>
                  <a:pt x="2708" y="7142"/>
                </a:lnTo>
                <a:lnTo>
                  <a:pt x="2930" y="7063"/>
                </a:lnTo>
                <a:lnTo>
                  <a:pt x="2930" y="6920"/>
                </a:lnTo>
                <a:lnTo>
                  <a:pt x="2866" y="6999"/>
                </a:lnTo>
                <a:cubicBezTo>
                  <a:pt x="2835" y="6873"/>
                  <a:pt x="2930" y="6857"/>
                  <a:pt x="2961" y="6793"/>
                </a:cubicBezTo>
                <a:lnTo>
                  <a:pt x="3167" y="7031"/>
                </a:lnTo>
                <a:cubicBezTo>
                  <a:pt x="3199" y="6968"/>
                  <a:pt x="3246" y="6904"/>
                  <a:pt x="3278" y="6857"/>
                </a:cubicBezTo>
                <a:lnTo>
                  <a:pt x="3405" y="6904"/>
                </a:lnTo>
                <a:cubicBezTo>
                  <a:pt x="3389" y="6857"/>
                  <a:pt x="3373" y="6841"/>
                  <a:pt x="3357" y="6793"/>
                </a:cubicBezTo>
                <a:lnTo>
                  <a:pt x="3531" y="6793"/>
                </a:lnTo>
                <a:cubicBezTo>
                  <a:pt x="3531" y="6714"/>
                  <a:pt x="3563" y="6651"/>
                  <a:pt x="3500" y="6603"/>
                </a:cubicBezTo>
                <a:lnTo>
                  <a:pt x="3595" y="6461"/>
                </a:lnTo>
                <a:lnTo>
                  <a:pt x="3484" y="6398"/>
                </a:lnTo>
                <a:lnTo>
                  <a:pt x="3690" y="6208"/>
                </a:lnTo>
                <a:lnTo>
                  <a:pt x="3690" y="6208"/>
                </a:lnTo>
                <a:lnTo>
                  <a:pt x="3642" y="6445"/>
                </a:lnTo>
                <a:lnTo>
                  <a:pt x="3785" y="6366"/>
                </a:lnTo>
                <a:lnTo>
                  <a:pt x="3927" y="6413"/>
                </a:lnTo>
                <a:lnTo>
                  <a:pt x="3690" y="6493"/>
                </a:lnTo>
                <a:cubicBezTo>
                  <a:pt x="3674" y="6540"/>
                  <a:pt x="3658" y="6572"/>
                  <a:pt x="3642" y="6619"/>
                </a:cubicBezTo>
                <a:lnTo>
                  <a:pt x="3753" y="6619"/>
                </a:lnTo>
                <a:cubicBezTo>
                  <a:pt x="3769" y="6588"/>
                  <a:pt x="3785" y="6556"/>
                  <a:pt x="3785" y="6524"/>
                </a:cubicBezTo>
                <a:cubicBezTo>
                  <a:pt x="3799" y="6527"/>
                  <a:pt x="3815" y="6528"/>
                  <a:pt x="3831" y="6528"/>
                </a:cubicBezTo>
                <a:cubicBezTo>
                  <a:pt x="3849" y="6528"/>
                  <a:pt x="3868" y="6527"/>
                  <a:pt x="3886" y="6527"/>
                </a:cubicBezTo>
                <a:cubicBezTo>
                  <a:pt x="3943" y="6527"/>
                  <a:pt x="3999" y="6535"/>
                  <a:pt x="4038" y="6603"/>
                </a:cubicBezTo>
                <a:cubicBezTo>
                  <a:pt x="4022" y="6730"/>
                  <a:pt x="4054" y="6841"/>
                  <a:pt x="4133" y="6936"/>
                </a:cubicBezTo>
                <a:cubicBezTo>
                  <a:pt x="4125" y="6938"/>
                  <a:pt x="4116" y="6939"/>
                  <a:pt x="4108" y="6939"/>
                </a:cubicBezTo>
                <a:cubicBezTo>
                  <a:pt x="4024" y="6939"/>
                  <a:pt x="3953" y="6840"/>
                  <a:pt x="3874" y="6840"/>
                </a:cubicBezTo>
                <a:cubicBezTo>
                  <a:pt x="3846" y="6840"/>
                  <a:pt x="3816" y="6853"/>
                  <a:pt x="3785" y="6888"/>
                </a:cubicBezTo>
                <a:lnTo>
                  <a:pt x="3721" y="6825"/>
                </a:lnTo>
                <a:cubicBezTo>
                  <a:pt x="3721" y="6793"/>
                  <a:pt x="3721" y="6762"/>
                  <a:pt x="3721" y="6746"/>
                </a:cubicBezTo>
                <a:cubicBezTo>
                  <a:pt x="3721" y="6714"/>
                  <a:pt x="3706" y="6683"/>
                  <a:pt x="3706" y="6635"/>
                </a:cubicBezTo>
                <a:cubicBezTo>
                  <a:pt x="3642" y="6683"/>
                  <a:pt x="3595" y="6746"/>
                  <a:pt x="3579" y="6825"/>
                </a:cubicBezTo>
                <a:lnTo>
                  <a:pt x="3421" y="6936"/>
                </a:lnTo>
                <a:cubicBezTo>
                  <a:pt x="3474" y="6936"/>
                  <a:pt x="3504" y="6936"/>
                  <a:pt x="3531" y="6927"/>
                </a:cubicBezTo>
                <a:lnTo>
                  <a:pt x="3531" y="6927"/>
                </a:lnTo>
                <a:lnTo>
                  <a:pt x="3531" y="6952"/>
                </a:lnTo>
                <a:lnTo>
                  <a:pt x="3553" y="6945"/>
                </a:lnTo>
                <a:lnTo>
                  <a:pt x="3553" y="6945"/>
                </a:lnTo>
                <a:cubicBezTo>
                  <a:pt x="3616" y="7034"/>
                  <a:pt x="3567" y="7135"/>
                  <a:pt x="3611" y="7237"/>
                </a:cubicBezTo>
                <a:cubicBezTo>
                  <a:pt x="3642" y="7205"/>
                  <a:pt x="3674" y="7189"/>
                  <a:pt x="3721" y="7173"/>
                </a:cubicBezTo>
                <a:lnTo>
                  <a:pt x="3753" y="7126"/>
                </a:lnTo>
                <a:lnTo>
                  <a:pt x="3769" y="7142"/>
                </a:lnTo>
                <a:lnTo>
                  <a:pt x="3721" y="7173"/>
                </a:lnTo>
                <a:cubicBezTo>
                  <a:pt x="3753" y="7189"/>
                  <a:pt x="3769" y="7221"/>
                  <a:pt x="3785" y="7221"/>
                </a:cubicBezTo>
                <a:cubicBezTo>
                  <a:pt x="3848" y="7205"/>
                  <a:pt x="3896" y="7189"/>
                  <a:pt x="3959" y="7158"/>
                </a:cubicBezTo>
                <a:cubicBezTo>
                  <a:pt x="3943" y="7094"/>
                  <a:pt x="3927" y="7047"/>
                  <a:pt x="3911" y="6983"/>
                </a:cubicBezTo>
                <a:lnTo>
                  <a:pt x="3911" y="6983"/>
                </a:lnTo>
                <a:cubicBezTo>
                  <a:pt x="3991" y="7031"/>
                  <a:pt x="4054" y="7126"/>
                  <a:pt x="4054" y="7237"/>
                </a:cubicBezTo>
                <a:lnTo>
                  <a:pt x="4133" y="7158"/>
                </a:lnTo>
                <a:cubicBezTo>
                  <a:pt x="4117" y="7126"/>
                  <a:pt x="4102" y="7094"/>
                  <a:pt x="4086" y="7063"/>
                </a:cubicBezTo>
                <a:lnTo>
                  <a:pt x="4181" y="7015"/>
                </a:lnTo>
                <a:lnTo>
                  <a:pt x="4181" y="6920"/>
                </a:lnTo>
                <a:lnTo>
                  <a:pt x="4307" y="6857"/>
                </a:lnTo>
                <a:lnTo>
                  <a:pt x="4339" y="6904"/>
                </a:lnTo>
                <a:lnTo>
                  <a:pt x="4482" y="6809"/>
                </a:lnTo>
                <a:cubicBezTo>
                  <a:pt x="4482" y="6809"/>
                  <a:pt x="4497" y="6825"/>
                  <a:pt x="4513" y="6841"/>
                </a:cubicBezTo>
                <a:lnTo>
                  <a:pt x="4402" y="6999"/>
                </a:lnTo>
                <a:cubicBezTo>
                  <a:pt x="4426" y="6991"/>
                  <a:pt x="4450" y="6987"/>
                  <a:pt x="4474" y="6987"/>
                </a:cubicBezTo>
                <a:cubicBezTo>
                  <a:pt x="4496" y="6987"/>
                  <a:pt x="4518" y="6991"/>
                  <a:pt x="4540" y="6998"/>
                </a:cubicBezTo>
                <a:lnTo>
                  <a:pt x="4540" y="6998"/>
                </a:lnTo>
                <a:cubicBezTo>
                  <a:pt x="4529" y="7037"/>
                  <a:pt x="4527" y="7064"/>
                  <a:pt x="4513" y="7078"/>
                </a:cubicBezTo>
                <a:cubicBezTo>
                  <a:pt x="4466" y="7142"/>
                  <a:pt x="4418" y="7173"/>
                  <a:pt x="4371" y="7237"/>
                </a:cubicBezTo>
                <a:cubicBezTo>
                  <a:pt x="4323" y="7300"/>
                  <a:pt x="4323" y="7395"/>
                  <a:pt x="4244" y="7427"/>
                </a:cubicBezTo>
                <a:cubicBezTo>
                  <a:pt x="4181" y="7474"/>
                  <a:pt x="4149" y="7538"/>
                  <a:pt x="4086" y="7569"/>
                </a:cubicBezTo>
                <a:cubicBezTo>
                  <a:pt x="3991" y="7633"/>
                  <a:pt x="3943" y="7728"/>
                  <a:pt x="3959" y="7838"/>
                </a:cubicBezTo>
                <a:cubicBezTo>
                  <a:pt x="3832" y="7902"/>
                  <a:pt x="3832" y="8076"/>
                  <a:pt x="3690" y="8123"/>
                </a:cubicBezTo>
                <a:lnTo>
                  <a:pt x="3690" y="8218"/>
                </a:lnTo>
                <a:cubicBezTo>
                  <a:pt x="3563" y="8266"/>
                  <a:pt x="3500" y="8408"/>
                  <a:pt x="3531" y="8535"/>
                </a:cubicBezTo>
                <a:lnTo>
                  <a:pt x="3595" y="8567"/>
                </a:lnTo>
                <a:lnTo>
                  <a:pt x="3421" y="8773"/>
                </a:lnTo>
                <a:cubicBezTo>
                  <a:pt x="3421" y="8725"/>
                  <a:pt x="3405" y="8693"/>
                  <a:pt x="3405" y="8646"/>
                </a:cubicBezTo>
                <a:lnTo>
                  <a:pt x="3151" y="8646"/>
                </a:lnTo>
                <a:cubicBezTo>
                  <a:pt x="3183" y="8741"/>
                  <a:pt x="3041" y="8709"/>
                  <a:pt x="3041" y="8804"/>
                </a:cubicBezTo>
                <a:cubicBezTo>
                  <a:pt x="3041" y="8883"/>
                  <a:pt x="2993" y="8931"/>
                  <a:pt x="2930" y="8947"/>
                </a:cubicBezTo>
                <a:cubicBezTo>
                  <a:pt x="2914" y="8947"/>
                  <a:pt x="2882" y="8978"/>
                  <a:pt x="2882" y="9010"/>
                </a:cubicBezTo>
                <a:cubicBezTo>
                  <a:pt x="2851" y="9089"/>
                  <a:pt x="2835" y="9153"/>
                  <a:pt x="2819" y="9232"/>
                </a:cubicBezTo>
                <a:cubicBezTo>
                  <a:pt x="2753" y="9298"/>
                  <a:pt x="2665" y="9331"/>
                  <a:pt x="2573" y="9331"/>
                </a:cubicBezTo>
                <a:cubicBezTo>
                  <a:pt x="2555" y="9331"/>
                  <a:pt x="2537" y="9329"/>
                  <a:pt x="2518" y="9327"/>
                </a:cubicBezTo>
                <a:cubicBezTo>
                  <a:pt x="2502" y="9390"/>
                  <a:pt x="2486" y="9438"/>
                  <a:pt x="2471" y="9485"/>
                </a:cubicBezTo>
                <a:cubicBezTo>
                  <a:pt x="2439" y="9533"/>
                  <a:pt x="2407" y="9564"/>
                  <a:pt x="2376" y="9612"/>
                </a:cubicBezTo>
                <a:lnTo>
                  <a:pt x="2550" y="9675"/>
                </a:lnTo>
                <a:lnTo>
                  <a:pt x="2550" y="9707"/>
                </a:lnTo>
                <a:lnTo>
                  <a:pt x="2391" y="9707"/>
                </a:lnTo>
                <a:lnTo>
                  <a:pt x="2391" y="9818"/>
                </a:lnTo>
                <a:lnTo>
                  <a:pt x="2471" y="9865"/>
                </a:lnTo>
                <a:cubicBezTo>
                  <a:pt x="2455" y="9992"/>
                  <a:pt x="2360" y="9960"/>
                  <a:pt x="2296" y="9992"/>
                </a:cubicBezTo>
                <a:lnTo>
                  <a:pt x="2328" y="10039"/>
                </a:lnTo>
                <a:lnTo>
                  <a:pt x="2217" y="10182"/>
                </a:lnTo>
                <a:cubicBezTo>
                  <a:pt x="2201" y="10103"/>
                  <a:pt x="2186" y="10039"/>
                  <a:pt x="2186" y="9976"/>
                </a:cubicBezTo>
                <a:cubicBezTo>
                  <a:pt x="2091" y="10008"/>
                  <a:pt x="2059" y="10134"/>
                  <a:pt x="1996" y="10182"/>
                </a:cubicBezTo>
                <a:cubicBezTo>
                  <a:pt x="1916" y="10213"/>
                  <a:pt x="1869" y="10308"/>
                  <a:pt x="1806" y="10372"/>
                </a:cubicBezTo>
                <a:lnTo>
                  <a:pt x="1932" y="10435"/>
                </a:lnTo>
                <a:cubicBezTo>
                  <a:pt x="1916" y="10277"/>
                  <a:pt x="2043" y="10324"/>
                  <a:pt x="2138" y="10277"/>
                </a:cubicBezTo>
                <a:lnTo>
                  <a:pt x="2138" y="10277"/>
                </a:lnTo>
                <a:lnTo>
                  <a:pt x="1980" y="10530"/>
                </a:lnTo>
                <a:cubicBezTo>
                  <a:pt x="1954" y="10534"/>
                  <a:pt x="1930" y="10536"/>
                  <a:pt x="1907" y="10536"/>
                </a:cubicBezTo>
                <a:cubicBezTo>
                  <a:pt x="1842" y="10536"/>
                  <a:pt x="1784" y="10522"/>
                  <a:pt x="1726" y="10498"/>
                </a:cubicBezTo>
                <a:lnTo>
                  <a:pt x="1726" y="10514"/>
                </a:lnTo>
                <a:lnTo>
                  <a:pt x="1821" y="10673"/>
                </a:lnTo>
                <a:lnTo>
                  <a:pt x="1600" y="10958"/>
                </a:lnTo>
                <a:cubicBezTo>
                  <a:pt x="1584" y="11053"/>
                  <a:pt x="1536" y="11116"/>
                  <a:pt x="1552" y="11164"/>
                </a:cubicBezTo>
                <a:cubicBezTo>
                  <a:pt x="1568" y="11211"/>
                  <a:pt x="1600" y="11243"/>
                  <a:pt x="1600" y="11259"/>
                </a:cubicBezTo>
                <a:lnTo>
                  <a:pt x="1790" y="11354"/>
                </a:lnTo>
                <a:lnTo>
                  <a:pt x="1679" y="11480"/>
                </a:lnTo>
                <a:cubicBezTo>
                  <a:pt x="1649" y="11431"/>
                  <a:pt x="1613" y="11406"/>
                  <a:pt x="1575" y="11406"/>
                </a:cubicBezTo>
                <a:cubicBezTo>
                  <a:pt x="1552" y="11406"/>
                  <a:pt x="1529" y="11415"/>
                  <a:pt x="1505" y="11433"/>
                </a:cubicBezTo>
                <a:lnTo>
                  <a:pt x="1600" y="11480"/>
                </a:lnTo>
                <a:lnTo>
                  <a:pt x="1536" y="11544"/>
                </a:lnTo>
                <a:lnTo>
                  <a:pt x="1457" y="11512"/>
                </a:lnTo>
                <a:cubicBezTo>
                  <a:pt x="1457" y="11528"/>
                  <a:pt x="1441" y="11528"/>
                  <a:pt x="1426" y="11544"/>
                </a:cubicBezTo>
                <a:lnTo>
                  <a:pt x="1426" y="11528"/>
                </a:lnTo>
                <a:lnTo>
                  <a:pt x="1457" y="11496"/>
                </a:lnTo>
                <a:lnTo>
                  <a:pt x="1457" y="11417"/>
                </a:lnTo>
                <a:cubicBezTo>
                  <a:pt x="1362" y="11385"/>
                  <a:pt x="1267" y="11433"/>
                  <a:pt x="1236" y="11338"/>
                </a:cubicBezTo>
                <a:lnTo>
                  <a:pt x="1299" y="11227"/>
                </a:lnTo>
                <a:lnTo>
                  <a:pt x="1362" y="11227"/>
                </a:lnTo>
                <a:cubicBezTo>
                  <a:pt x="1346" y="11164"/>
                  <a:pt x="1331" y="11100"/>
                  <a:pt x="1315" y="11037"/>
                </a:cubicBezTo>
                <a:lnTo>
                  <a:pt x="1220" y="11037"/>
                </a:lnTo>
                <a:lnTo>
                  <a:pt x="1030" y="11433"/>
                </a:lnTo>
                <a:lnTo>
                  <a:pt x="1172" y="11496"/>
                </a:lnTo>
                <a:lnTo>
                  <a:pt x="1172" y="11670"/>
                </a:lnTo>
                <a:lnTo>
                  <a:pt x="1077" y="11718"/>
                </a:lnTo>
                <a:lnTo>
                  <a:pt x="840" y="11623"/>
                </a:lnTo>
                <a:lnTo>
                  <a:pt x="776" y="11749"/>
                </a:lnTo>
                <a:cubicBezTo>
                  <a:pt x="761" y="11781"/>
                  <a:pt x="745" y="11813"/>
                  <a:pt x="729" y="11844"/>
                </a:cubicBezTo>
                <a:cubicBezTo>
                  <a:pt x="713" y="11876"/>
                  <a:pt x="634" y="11908"/>
                  <a:pt x="634" y="11908"/>
                </a:cubicBezTo>
                <a:lnTo>
                  <a:pt x="634" y="11955"/>
                </a:lnTo>
                <a:lnTo>
                  <a:pt x="681" y="11987"/>
                </a:lnTo>
                <a:lnTo>
                  <a:pt x="666" y="12003"/>
                </a:lnTo>
                <a:lnTo>
                  <a:pt x="634" y="11971"/>
                </a:lnTo>
                <a:lnTo>
                  <a:pt x="491" y="12034"/>
                </a:lnTo>
                <a:lnTo>
                  <a:pt x="586" y="12082"/>
                </a:lnTo>
                <a:lnTo>
                  <a:pt x="586" y="12256"/>
                </a:lnTo>
                <a:cubicBezTo>
                  <a:pt x="634" y="12240"/>
                  <a:pt x="681" y="12224"/>
                  <a:pt x="729" y="12209"/>
                </a:cubicBezTo>
                <a:cubicBezTo>
                  <a:pt x="729" y="12193"/>
                  <a:pt x="745" y="12193"/>
                  <a:pt x="745" y="12177"/>
                </a:cubicBezTo>
                <a:lnTo>
                  <a:pt x="761" y="12193"/>
                </a:lnTo>
                <a:lnTo>
                  <a:pt x="729" y="12224"/>
                </a:lnTo>
                <a:lnTo>
                  <a:pt x="840" y="12399"/>
                </a:lnTo>
                <a:cubicBezTo>
                  <a:pt x="856" y="12407"/>
                  <a:pt x="871" y="12410"/>
                  <a:pt x="885" y="12410"/>
                </a:cubicBezTo>
                <a:cubicBezTo>
                  <a:pt x="952" y="12410"/>
                  <a:pt x="996" y="12327"/>
                  <a:pt x="1061" y="12288"/>
                </a:cubicBezTo>
                <a:lnTo>
                  <a:pt x="1109" y="12399"/>
                </a:lnTo>
                <a:cubicBezTo>
                  <a:pt x="1204" y="12399"/>
                  <a:pt x="1283" y="12367"/>
                  <a:pt x="1346" y="12288"/>
                </a:cubicBezTo>
                <a:lnTo>
                  <a:pt x="1267" y="12209"/>
                </a:lnTo>
                <a:lnTo>
                  <a:pt x="1283" y="12177"/>
                </a:lnTo>
                <a:lnTo>
                  <a:pt x="1441" y="12224"/>
                </a:lnTo>
                <a:cubicBezTo>
                  <a:pt x="1441" y="12193"/>
                  <a:pt x="1457" y="12161"/>
                  <a:pt x="1457" y="12145"/>
                </a:cubicBezTo>
                <a:lnTo>
                  <a:pt x="1600" y="12145"/>
                </a:lnTo>
                <a:cubicBezTo>
                  <a:pt x="1568" y="12209"/>
                  <a:pt x="1568" y="12272"/>
                  <a:pt x="1505" y="12319"/>
                </a:cubicBezTo>
                <a:cubicBezTo>
                  <a:pt x="1505" y="12462"/>
                  <a:pt x="1394" y="12494"/>
                  <a:pt x="1267" y="12509"/>
                </a:cubicBezTo>
                <a:lnTo>
                  <a:pt x="1267" y="12715"/>
                </a:lnTo>
                <a:lnTo>
                  <a:pt x="1077" y="12779"/>
                </a:lnTo>
                <a:lnTo>
                  <a:pt x="966" y="12889"/>
                </a:lnTo>
                <a:lnTo>
                  <a:pt x="966" y="12747"/>
                </a:lnTo>
                <a:cubicBezTo>
                  <a:pt x="935" y="12731"/>
                  <a:pt x="919" y="12731"/>
                  <a:pt x="903" y="12731"/>
                </a:cubicBezTo>
                <a:cubicBezTo>
                  <a:pt x="824" y="12731"/>
                  <a:pt x="761" y="12763"/>
                  <a:pt x="697" y="12779"/>
                </a:cubicBezTo>
                <a:cubicBezTo>
                  <a:pt x="650" y="12668"/>
                  <a:pt x="729" y="12620"/>
                  <a:pt x="745" y="12541"/>
                </a:cubicBezTo>
                <a:cubicBezTo>
                  <a:pt x="776" y="12462"/>
                  <a:pt x="776" y="12462"/>
                  <a:pt x="713" y="12367"/>
                </a:cubicBezTo>
                <a:cubicBezTo>
                  <a:pt x="622" y="12382"/>
                  <a:pt x="647" y="12542"/>
                  <a:pt x="539" y="12542"/>
                </a:cubicBezTo>
                <a:cubicBezTo>
                  <a:pt x="534" y="12542"/>
                  <a:pt x="529" y="12542"/>
                  <a:pt x="523" y="12541"/>
                </a:cubicBezTo>
                <a:cubicBezTo>
                  <a:pt x="428" y="12494"/>
                  <a:pt x="602" y="12414"/>
                  <a:pt x="491" y="12383"/>
                </a:cubicBezTo>
                <a:lnTo>
                  <a:pt x="586" y="12335"/>
                </a:lnTo>
                <a:lnTo>
                  <a:pt x="586" y="12256"/>
                </a:lnTo>
                <a:cubicBezTo>
                  <a:pt x="460" y="12256"/>
                  <a:pt x="333" y="12335"/>
                  <a:pt x="286" y="12462"/>
                </a:cubicBezTo>
                <a:cubicBezTo>
                  <a:pt x="254" y="12509"/>
                  <a:pt x="238" y="12557"/>
                  <a:pt x="191" y="12620"/>
                </a:cubicBezTo>
                <a:cubicBezTo>
                  <a:pt x="175" y="12731"/>
                  <a:pt x="159" y="12842"/>
                  <a:pt x="143" y="12953"/>
                </a:cubicBezTo>
                <a:lnTo>
                  <a:pt x="206" y="12969"/>
                </a:lnTo>
                <a:cubicBezTo>
                  <a:pt x="222" y="13016"/>
                  <a:pt x="254" y="13079"/>
                  <a:pt x="270" y="13143"/>
                </a:cubicBezTo>
                <a:cubicBezTo>
                  <a:pt x="270" y="13159"/>
                  <a:pt x="254" y="13174"/>
                  <a:pt x="254" y="13190"/>
                </a:cubicBezTo>
                <a:lnTo>
                  <a:pt x="143" y="13159"/>
                </a:lnTo>
                <a:lnTo>
                  <a:pt x="143" y="13222"/>
                </a:lnTo>
                <a:cubicBezTo>
                  <a:pt x="170" y="13239"/>
                  <a:pt x="195" y="13246"/>
                  <a:pt x="219" y="13246"/>
                </a:cubicBezTo>
                <a:cubicBezTo>
                  <a:pt x="281" y="13246"/>
                  <a:pt x="335" y="13202"/>
                  <a:pt x="381" y="13190"/>
                </a:cubicBezTo>
                <a:lnTo>
                  <a:pt x="507" y="13254"/>
                </a:lnTo>
                <a:cubicBezTo>
                  <a:pt x="507" y="13269"/>
                  <a:pt x="491" y="13285"/>
                  <a:pt x="491" y="13285"/>
                </a:cubicBezTo>
                <a:lnTo>
                  <a:pt x="270" y="13285"/>
                </a:lnTo>
                <a:cubicBezTo>
                  <a:pt x="301" y="13396"/>
                  <a:pt x="381" y="13444"/>
                  <a:pt x="428" y="13507"/>
                </a:cubicBezTo>
                <a:lnTo>
                  <a:pt x="555" y="13507"/>
                </a:lnTo>
                <a:cubicBezTo>
                  <a:pt x="571" y="13444"/>
                  <a:pt x="618" y="13412"/>
                  <a:pt x="697" y="13412"/>
                </a:cubicBezTo>
                <a:cubicBezTo>
                  <a:pt x="666" y="13380"/>
                  <a:pt x="618" y="13380"/>
                  <a:pt x="602" y="13349"/>
                </a:cubicBezTo>
                <a:cubicBezTo>
                  <a:pt x="586" y="13317"/>
                  <a:pt x="571" y="13285"/>
                  <a:pt x="555" y="13254"/>
                </a:cubicBezTo>
                <a:lnTo>
                  <a:pt x="666" y="13159"/>
                </a:lnTo>
                <a:lnTo>
                  <a:pt x="697" y="13317"/>
                </a:lnTo>
                <a:lnTo>
                  <a:pt x="824" y="13333"/>
                </a:lnTo>
                <a:cubicBezTo>
                  <a:pt x="824" y="13364"/>
                  <a:pt x="824" y="13380"/>
                  <a:pt x="824" y="13444"/>
                </a:cubicBezTo>
                <a:lnTo>
                  <a:pt x="761" y="13380"/>
                </a:lnTo>
                <a:cubicBezTo>
                  <a:pt x="745" y="13396"/>
                  <a:pt x="713" y="13412"/>
                  <a:pt x="697" y="13412"/>
                </a:cubicBezTo>
                <a:cubicBezTo>
                  <a:pt x="681" y="13444"/>
                  <a:pt x="666" y="13459"/>
                  <a:pt x="650" y="13475"/>
                </a:cubicBezTo>
                <a:cubicBezTo>
                  <a:pt x="666" y="13539"/>
                  <a:pt x="681" y="13586"/>
                  <a:pt x="697" y="13634"/>
                </a:cubicBezTo>
                <a:lnTo>
                  <a:pt x="555" y="13744"/>
                </a:lnTo>
                <a:cubicBezTo>
                  <a:pt x="539" y="13824"/>
                  <a:pt x="523" y="13919"/>
                  <a:pt x="507" y="14014"/>
                </a:cubicBezTo>
                <a:lnTo>
                  <a:pt x="681" y="14061"/>
                </a:lnTo>
                <a:lnTo>
                  <a:pt x="729" y="14014"/>
                </a:lnTo>
                <a:lnTo>
                  <a:pt x="761" y="13982"/>
                </a:lnTo>
                <a:cubicBezTo>
                  <a:pt x="776" y="13998"/>
                  <a:pt x="776" y="14014"/>
                  <a:pt x="776" y="14014"/>
                </a:cubicBezTo>
                <a:cubicBezTo>
                  <a:pt x="821" y="13992"/>
                  <a:pt x="857" y="13962"/>
                  <a:pt x="896" y="13962"/>
                </a:cubicBezTo>
                <a:cubicBezTo>
                  <a:pt x="914" y="13962"/>
                  <a:pt x="931" y="13967"/>
                  <a:pt x="951" y="13982"/>
                </a:cubicBezTo>
                <a:lnTo>
                  <a:pt x="903" y="14077"/>
                </a:lnTo>
                <a:cubicBezTo>
                  <a:pt x="940" y="14114"/>
                  <a:pt x="967" y="14150"/>
                  <a:pt x="1000" y="14150"/>
                </a:cubicBezTo>
                <a:cubicBezTo>
                  <a:pt x="1009" y="14150"/>
                  <a:pt x="1019" y="14147"/>
                  <a:pt x="1030" y="14140"/>
                </a:cubicBezTo>
                <a:lnTo>
                  <a:pt x="1030" y="14140"/>
                </a:lnTo>
                <a:cubicBezTo>
                  <a:pt x="1014" y="14204"/>
                  <a:pt x="966" y="14251"/>
                  <a:pt x="935" y="14299"/>
                </a:cubicBezTo>
                <a:lnTo>
                  <a:pt x="808" y="14299"/>
                </a:lnTo>
                <a:cubicBezTo>
                  <a:pt x="761" y="14362"/>
                  <a:pt x="745" y="14394"/>
                  <a:pt x="713" y="14441"/>
                </a:cubicBezTo>
                <a:lnTo>
                  <a:pt x="539" y="14441"/>
                </a:lnTo>
                <a:cubicBezTo>
                  <a:pt x="491" y="14489"/>
                  <a:pt x="460" y="14520"/>
                  <a:pt x="412" y="14552"/>
                </a:cubicBezTo>
                <a:lnTo>
                  <a:pt x="444" y="14584"/>
                </a:lnTo>
                <a:lnTo>
                  <a:pt x="634" y="14584"/>
                </a:lnTo>
                <a:lnTo>
                  <a:pt x="776" y="14694"/>
                </a:lnTo>
                <a:lnTo>
                  <a:pt x="761" y="14758"/>
                </a:lnTo>
                <a:cubicBezTo>
                  <a:pt x="745" y="14726"/>
                  <a:pt x="729" y="14726"/>
                  <a:pt x="729" y="14726"/>
                </a:cubicBezTo>
                <a:lnTo>
                  <a:pt x="634" y="14774"/>
                </a:lnTo>
                <a:cubicBezTo>
                  <a:pt x="666" y="14853"/>
                  <a:pt x="681" y="14900"/>
                  <a:pt x="713" y="14979"/>
                </a:cubicBezTo>
                <a:lnTo>
                  <a:pt x="903" y="15201"/>
                </a:lnTo>
                <a:cubicBezTo>
                  <a:pt x="923" y="15174"/>
                  <a:pt x="943" y="15165"/>
                  <a:pt x="962" y="15165"/>
                </a:cubicBezTo>
                <a:cubicBezTo>
                  <a:pt x="988" y="15165"/>
                  <a:pt x="1011" y="15183"/>
                  <a:pt x="1030" y="15201"/>
                </a:cubicBezTo>
                <a:lnTo>
                  <a:pt x="1188" y="15074"/>
                </a:lnTo>
                <a:cubicBezTo>
                  <a:pt x="1188" y="15059"/>
                  <a:pt x="1188" y="15043"/>
                  <a:pt x="1188" y="15027"/>
                </a:cubicBezTo>
                <a:cubicBezTo>
                  <a:pt x="1156" y="15027"/>
                  <a:pt x="1109" y="15011"/>
                  <a:pt x="1077" y="15011"/>
                </a:cubicBezTo>
                <a:cubicBezTo>
                  <a:pt x="1141" y="14964"/>
                  <a:pt x="1109" y="14837"/>
                  <a:pt x="1236" y="14837"/>
                </a:cubicBezTo>
                <a:cubicBezTo>
                  <a:pt x="1236" y="14884"/>
                  <a:pt x="1204" y="14916"/>
                  <a:pt x="1204" y="14932"/>
                </a:cubicBezTo>
                <a:cubicBezTo>
                  <a:pt x="1204" y="14964"/>
                  <a:pt x="1188" y="14995"/>
                  <a:pt x="1188" y="15027"/>
                </a:cubicBezTo>
                <a:cubicBezTo>
                  <a:pt x="1204" y="15027"/>
                  <a:pt x="1220" y="15043"/>
                  <a:pt x="1236" y="15059"/>
                </a:cubicBezTo>
                <a:lnTo>
                  <a:pt x="1188" y="15074"/>
                </a:lnTo>
                <a:lnTo>
                  <a:pt x="1251" y="15201"/>
                </a:lnTo>
                <a:lnTo>
                  <a:pt x="1141" y="15264"/>
                </a:lnTo>
                <a:cubicBezTo>
                  <a:pt x="1186" y="15318"/>
                  <a:pt x="1225" y="15347"/>
                  <a:pt x="1266" y="15347"/>
                </a:cubicBezTo>
                <a:cubicBezTo>
                  <a:pt x="1297" y="15347"/>
                  <a:pt x="1328" y="15330"/>
                  <a:pt x="1362" y="15296"/>
                </a:cubicBezTo>
                <a:lnTo>
                  <a:pt x="1631" y="15502"/>
                </a:lnTo>
                <a:lnTo>
                  <a:pt x="1647" y="15391"/>
                </a:lnTo>
                <a:lnTo>
                  <a:pt x="1790" y="15344"/>
                </a:lnTo>
                <a:lnTo>
                  <a:pt x="1790" y="15676"/>
                </a:lnTo>
                <a:cubicBezTo>
                  <a:pt x="1853" y="15660"/>
                  <a:pt x="1869" y="15613"/>
                  <a:pt x="1916" y="15581"/>
                </a:cubicBezTo>
                <a:cubicBezTo>
                  <a:pt x="1948" y="15549"/>
                  <a:pt x="2011" y="15534"/>
                  <a:pt x="2059" y="15518"/>
                </a:cubicBezTo>
                <a:cubicBezTo>
                  <a:pt x="2043" y="15486"/>
                  <a:pt x="2027" y="15454"/>
                  <a:pt x="2011" y="15423"/>
                </a:cubicBezTo>
                <a:lnTo>
                  <a:pt x="2043" y="15391"/>
                </a:lnTo>
                <a:cubicBezTo>
                  <a:pt x="2027" y="15375"/>
                  <a:pt x="2027" y="15359"/>
                  <a:pt x="1980" y="15312"/>
                </a:cubicBezTo>
                <a:lnTo>
                  <a:pt x="1980" y="15312"/>
                </a:lnTo>
                <a:lnTo>
                  <a:pt x="2312" y="15375"/>
                </a:lnTo>
                <a:lnTo>
                  <a:pt x="2328" y="15280"/>
                </a:lnTo>
                <a:lnTo>
                  <a:pt x="2661" y="15217"/>
                </a:lnTo>
                <a:lnTo>
                  <a:pt x="2787" y="14995"/>
                </a:lnTo>
                <a:cubicBezTo>
                  <a:pt x="2819" y="15090"/>
                  <a:pt x="2835" y="15154"/>
                  <a:pt x="2851" y="15217"/>
                </a:cubicBezTo>
                <a:lnTo>
                  <a:pt x="2613" y="15391"/>
                </a:lnTo>
                <a:lnTo>
                  <a:pt x="2708" y="15439"/>
                </a:lnTo>
                <a:cubicBezTo>
                  <a:pt x="2636" y="15525"/>
                  <a:pt x="2590" y="15599"/>
                  <a:pt x="2486" y="15599"/>
                </a:cubicBezTo>
                <a:cubicBezTo>
                  <a:pt x="2476" y="15599"/>
                  <a:pt x="2466" y="15598"/>
                  <a:pt x="2455" y="15597"/>
                </a:cubicBezTo>
                <a:cubicBezTo>
                  <a:pt x="2407" y="15724"/>
                  <a:pt x="2249" y="15755"/>
                  <a:pt x="2233" y="15898"/>
                </a:cubicBezTo>
                <a:cubicBezTo>
                  <a:pt x="2138" y="15914"/>
                  <a:pt x="2154" y="16024"/>
                  <a:pt x="2059" y="16056"/>
                </a:cubicBezTo>
                <a:cubicBezTo>
                  <a:pt x="1980" y="16072"/>
                  <a:pt x="1996" y="16199"/>
                  <a:pt x="1885" y="16199"/>
                </a:cubicBezTo>
                <a:cubicBezTo>
                  <a:pt x="1853" y="16199"/>
                  <a:pt x="1806" y="16262"/>
                  <a:pt x="1790" y="16294"/>
                </a:cubicBezTo>
                <a:cubicBezTo>
                  <a:pt x="1774" y="16357"/>
                  <a:pt x="1726" y="16404"/>
                  <a:pt x="1663" y="16436"/>
                </a:cubicBezTo>
                <a:cubicBezTo>
                  <a:pt x="1616" y="16452"/>
                  <a:pt x="1584" y="16515"/>
                  <a:pt x="1552" y="16563"/>
                </a:cubicBezTo>
                <a:cubicBezTo>
                  <a:pt x="1473" y="16689"/>
                  <a:pt x="1410" y="16832"/>
                  <a:pt x="1251" y="16879"/>
                </a:cubicBezTo>
                <a:cubicBezTo>
                  <a:pt x="1236" y="16927"/>
                  <a:pt x="1236" y="16974"/>
                  <a:pt x="1236" y="17022"/>
                </a:cubicBezTo>
                <a:lnTo>
                  <a:pt x="1061" y="17117"/>
                </a:lnTo>
                <a:cubicBezTo>
                  <a:pt x="1061" y="17164"/>
                  <a:pt x="1046" y="17212"/>
                  <a:pt x="1046" y="17259"/>
                </a:cubicBezTo>
                <a:cubicBezTo>
                  <a:pt x="919" y="17291"/>
                  <a:pt x="856" y="17402"/>
                  <a:pt x="792" y="17497"/>
                </a:cubicBezTo>
                <a:cubicBezTo>
                  <a:pt x="697" y="17576"/>
                  <a:pt x="634" y="17687"/>
                  <a:pt x="586" y="17798"/>
                </a:cubicBezTo>
                <a:cubicBezTo>
                  <a:pt x="555" y="17798"/>
                  <a:pt x="523" y="17814"/>
                  <a:pt x="476" y="17814"/>
                </a:cubicBezTo>
                <a:cubicBezTo>
                  <a:pt x="460" y="17829"/>
                  <a:pt x="444" y="17845"/>
                  <a:pt x="428" y="17861"/>
                </a:cubicBezTo>
                <a:cubicBezTo>
                  <a:pt x="412" y="17956"/>
                  <a:pt x="381" y="18051"/>
                  <a:pt x="365" y="18178"/>
                </a:cubicBezTo>
                <a:lnTo>
                  <a:pt x="191" y="18304"/>
                </a:lnTo>
                <a:lnTo>
                  <a:pt x="191" y="18352"/>
                </a:lnTo>
                <a:cubicBezTo>
                  <a:pt x="286" y="18368"/>
                  <a:pt x="238" y="18431"/>
                  <a:pt x="238" y="18479"/>
                </a:cubicBezTo>
                <a:lnTo>
                  <a:pt x="64" y="18605"/>
                </a:lnTo>
                <a:lnTo>
                  <a:pt x="191" y="18874"/>
                </a:lnTo>
                <a:lnTo>
                  <a:pt x="1" y="19064"/>
                </a:lnTo>
                <a:cubicBezTo>
                  <a:pt x="80" y="19112"/>
                  <a:pt x="48" y="19191"/>
                  <a:pt x="80" y="19318"/>
                </a:cubicBezTo>
                <a:lnTo>
                  <a:pt x="238" y="19476"/>
                </a:lnTo>
                <a:lnTo>
                  <a:pt x="159" y="19587"/>
                </a:lnTo>
                <a:lnTo>
                  <a:pt x="222" y="19650"/>
                </a:lnTo>
                <a:cubicBezTo>
                  <a:pt x="243" y="19608"/>
                  <a:pt x="279" y="19601"/>
                  <a:pt x="314" y="19601"/>
                </a:cubicBezTo>
                <a:cubicBezTo>
                  <a:pt x="331" y="19601"/>
                  <a:pt x="349" y="19603"/>
                  <a:pt x="365" y="19603"/>
                </a:cubicBezTo>
                <a:cubicBezTo>
                  <a:pt x="366" y="19599"/>
                  <a:pt x="367" y="19595"/>
                  <a:pt x="369" y="19591"/>
                </a:cubicBezTo>
                <a:lnTo>
                  <a:pt x="369" y="19591"/>
                </a:lnTo>
                <a:cubicBezTo>
                  <a:pt x="398" y="19621"/>
                  <a:pt x="413" y="19652"/>
                  <a:pt x="428" y="19698"/>
                </a:cubicBezTo>
                <a:cubicBezTo>
                  <a:pt x="396" y="19745"/>
                  <a:pt x="349" y="19777"/>
                  <a:pt x="333" y="19824"/>
                </a:cubicBezTo>
                <a:cubicBezTo>
                  <a:pt x="349" y="20062"/>
                  <a:pt x="539" y="20109"/>
                  <a:pt x="729" y="20189"/>
                </a:cubicBezTo>
                <a:lnTo>
                  <a:pt x="507" y="20315"/>
                </a:lnTo>
                <a:lnTo>
                  <a:pt x="539" y="20379"/>
                </a:lnTo>
                <a:lnTo>
                  <a:pt x="571" y="20347"/>
                </a:lnTo>
                <a:lnTo>
                  <a:pt x="871" y="20489"/>
                </a:lnTo>
                <a:cubicBezTo>
                  <a:pt x="856" y="20521"/>
                  <a:pt x="840" y="20553"/>
                  <a:pt x="824" y="20569"/>
                </a:cubicBezTo>
                <a:cubicBezTo>
                  <a:pt x="824" y="20569"/>
                  <a:pt x="840" y="20584"/>
                  <a:pt x="840" y="20600"/>
                </a:cubicBezTo>
                <a:lnTo>
                  <a:pt x="887" y="20664"/>
                </a:lnTo>
                <a:cubicBezTo>
                  <a:pt x="947" y="20631"/>
                  <a:pt x="987" y="20614"/>
                  <a:pt x="1017" y="20614"/>
                </a:cubicBezTo>
                <a:cubicBezTo>
                  <a:pt x="1059" y="20614"/>
                  <a:pt x="1081" y="20647"/>
                  <a:pt x="1109" y="20711"/>
                </a:cubicBezTo>
                <a:cubicBezTo>
                  <a:pt x="1125" y="20759"/>
                  <a:pt x="1141" y="20822"/>
                  <a:pt x="1172" y="20901"/>
                </a:cubicBezTo>
                <a:cubicBezTo>
                  <a:pt x="1188" y="20854"/>
                  <a:pt x="1220" y="20806"/>
                  <a:pt x="1251" y="20759"/>
                </a:cubicBezTo>
                <a:cubicBezTo>
                  <a:pt x="1251" y="20727"/>
                  <a:pt x="1283" y="20727"/>
                  <a:pt x="1315" y="20727"/>
                </a:cubicBezTo>
                <a:lnTo>
                  <a:pt x="1315" y="20917"/>
                </a:lnTo>
                <a:lnTo>
                  <a:pt x="1236" y="20933"/>
                </a:lnTo>
                <a:cubicBezTo>
                  <a:pt x="1236" y="20980"/>
                  <a:pt x="1220" y="21012"/>
                  <a:pt x="1236" y="21028"/>
                </a:cubicBezTo>
                <a:cubicBezTo>
                  <a:pt x="1362" y="21154"/>
                  <a:pt x="1505" y="21265"/>
                  <a:pt x="1663" y="21344"/>
                </a:cubicBezTo>
                <a:cubicBezTo>
                  <a:pt x="1746" y="21273"/>
                  <a:pt x="1865" y="21238"/>
                  <a:pt x="1979" y="21238"/>
                </a:cubicBezTo>
                <a:cubicBezTo>
                  <a:pt x="2017" y="21238"/>
                  <a:pt x="2055" y="21242"/>
                  <a:pt x="2091" y="21249"/>
                </a:cubicBezTo>
                <a:cubicBezTo>
                  <a:pt x="2170" y="21249"/>
                  <a:pt x="2249" y="21234"/>
                  <a:pt x="2328" y="21202"/>
                </a:cubicBezTo>
                <a:cubicBezTo>
                  <a:pt x="2376" y="21166"/>
                  <a:pt x="2432" y="21149"/>
                  <a:pt x="2491" y="21149"/>
                </a:cubicBezTo>
                <a:cubicBezTo>
                  <a:pt x="2510" y="21149"/>
                  <a:pt x="2530" y="21151"/>
                  <a:pt x="2550" y="21154"/>
                </a:cubicBezTo>
                <a:cubicBezTo>
                  <a:pt x="2645" y="21186"/>
                  <a:pt x="2724" y="21202"/>
                  <a:pt x="2819" y="21202"/>
                </a:cubicBezTo>
                <a:cubicBezTo>
                  <a:pt x="2866" y="21202"/>
                  <a:pt x="2914" y="21218"/>
                  <a:pt x="2946" y="21234"/>
                </a:cubicBezTo>
                <a:lnTo>
                  <a:pt x="3009" y="21170"/>
                </a:lnTo>
                <a:lnTo>
                  <a:pt x="2866" y="21075"/>
                </a:lnTo>
                <a:lnTo>
                  <a:pt x="2866" y="20980"/>
                </a:lnTo>
                <a:cubicBezTo>
                  <a:pt x="2930" y="20964"/>
                  <a:pt x="2993" y="20933"/>
                  <a:pt x="3056" y="20933"/>
                </a:cubicBezTo>
                <a:cubicBezTo>
                  <a:pt x="3104" y="20933"/>
                  <a:pt x="3167" y="20933"/>
                  <a:pt x="3215" y="20949"/>
                </a:cubicBezTo>
                <a:cubicBezTo>
                  <a:pt x="3231" y="20996"/>
                  <a:pt x="3246" y="21059"/>
                  <a:pt x="3341" y="21059"/>
                </a:cubicBezTo>
                <a:lnTo>
                  <a:pt x="3516" y="20885"/>
                </a:lnTo>
                <a:lnTo>
                  <a:pt x="3658" y="20854"/>
                </a:lnTo>
                <a:lnTo>
                  <a:pt x="3531" y="20790"/>
                </a:lnTo>
                <a:lnTo>
                  <a:pt x="3611" y="20695"/>
                </a:lnTo>
                <a:lnTo>
                  <a:pt x="3674" y="20743"/>
                </a:lnTo>
                <a:cubicBezTo>
                  <a:pt x="3674" y="20695"/>
                  <a:pt x="3690" y="20648"/>
                  <a:pt x="3690" y="20616"/>
                </a:cubicBezTo>
                <a:lnTo>
                  <a:pt x="3927" y="20474"/>
                </a:lnTo>
                <a:lnTo>
                  <a:pt x="3991" y="20505"/>
                </a:lnTo>
                <a:cubicBezTo>
                  <a:pt x="4038" y="20379"/>
                  <a:pt x="4181" y="20442"/>
                  <a:pt x="4228" y="20347"/>
                </a:cubicBezTo>
                <a:cubicBezTo>
                  <a:pt x="4276" y="20426"/>
                  <a:pt x="4307" y="20474"/>
                  <a:pt x="4339" y="20553"/>
                </a:cubicBezTo>
                <a:lnTo>
                  <a:pt x="4402" y="20537"/>
                </a:lnTo>
                <a:lnTo>
                  <a:pt x="4371" y="20474"/>
                </a:lnTo>
                <a:cubicBezTo>
                  <a:pt x="4433" y="20442"/>
                  <a:pt x="4495" y="20404"/>
                  <a:pt x="4558" y="20404"/>
                </a:cubicBezTo>
                <a:cubicBezTo>
                  <a:pt x="4590" y="20404"/>
                  <a:pt x="4623" y="20415"/>
                  <a:pt x="4656" y="20442"/>
                </a:cubicBezTo>
                <a:lnTo>
                  <a:pt x="4719" y="20331"/>
                </a:lnTo>
                <a:lnTo>
                  <a:pt x="4624" y="20284"/>
                </a:lnTo>
                <a:lnTo>
                  <a:pt x="4640" y="20236"/>
                </a:lnTo>
                <a:lnTo>
                  <a:pt x="4862" y="20315"/>
                </a:lnTo>
                <a:cubicBezTo>
                  <a:pt x="4877" y="20268"/>
                  <a:pt x="4893" y="20220"/>
                  <a:pt x="4925" y="20173"/>
                </a:cubicBezTo>
                <a:lnTo>
                  <a:pt x="5115" y="20157"/>
                </a:lnTo>
                <a:lnTo>
                  <a:pt x="5004" y="20109"/>
                </a:lnTo>
                <a:lnTo>
                  <a:pt x="5162" y="19967"/>
                </a:lnTo>
                <a:lnTo>
                  <a:pt x="5052" y="19888"/>
                </a:lnTo>
                <a:lnTo>
                  <a:pt x="5115" y="19761"/>
                </a:lnTo>
                <a:lnTo>
                  <a:pt x="5178" y="19840"/>
                </a:lnTo>
                <a:lnTo>
                  <a:pt x="5178" y="19935"/>
                </a:lnTo>
                <a:lnTo>
                  <a:pt x="5289" y="19983"/>
                </a:lnTo>
                <a:cubicBezTo>
                  <a:pt x="5337" y="19951"/>
                  <a:pt x="5384" y="19919"/>
                  <a:pt x="5432" y="19904"/>
                </a:cubicBezTo>
                <a:cubicBezTo>
                  <a:pt x="5479" y="19888"/>
                  <a:pt x="5527" y="19904"/>
                  <a:pt x="5558" y="19856"/>
                </a:cubicBezTo>
                <a:cubicBezTo>
                  <a:pt x="5574" y="19840"/>
                  <a:pt x="5574" y="19824"/>
                  <a:pt x="5574" y="19824"/>
                </a:cubicBezTo>
                <a:lnTo>
                  <a:pt x="5495" y="19793"/>
                </a:lnTo>
                <a:lnTo>
                  <a:pt x="5542" y="19729"/>
                </a:lnTo>
                <a:lnTo>
                  <a:pt x="5400" y="19666"/>
                </a:lnTo>
                <a:cubicBezTo>
                  <a:pt x="5432" y="19650"/>
                  <a:pt x="5479" y="19634"/>
                  <a:pt x="5511" y="19619"/>
                </a:cubicBezTo>
                <a:cubicBezTo>
                  <a:pt x="5542" y="19603"/>
                  <a:pt x="5558" y="19587"/>
                  <a:pt x="5590" y="19571"/>
                </a:cubicBezTo>
                <a:lnTo>
                  <a:pt x="5590" y="19682"/>
                </a:lnTo>
                <a:cubicBezTo>
                  <a:pt x="5590" y="19714"/>
                  <a:pt x="5590" y="19745"/>
                  <a:pt x="5590" y="19761"/>
                </a:cubicBezTo>
                <a:cubicBezTo>
                  <a:pt x="5672" y="19706"/>
                  <a:pt x="5755" y="19663"/>
                  <a:pt x="5848" y="19663"/>
                </a:cubicBezTo>
                <a:cubicBezTo>
                  <a:pt x="5862" y="19663"/>
                  <a:pt x="5876" y="19664"/>
                  <a:pt x="5891" y="19666"/>
                </a:cubicBezTo>
                <a:lnTo>
                  <a:pt x="6049" y="19555"/>
                </a:lnTo>
                <a:lnTo>
                  <a:pt x="5970" y="19524"/>
                </a:lnTo>
                <a:cubicBezTo>
                  <a:pt x="5986" y="19492"/>
                  <a:pt x="6002" y="19460"/>
                  <a:pt x="6002" y="19444"/>
                </a:cubicBezTo>
                <a:lnTo>
                  <a:pt x="6160" y="19524"/>
                </a:lnTo>
                <a:cubicBezTo>
                  <a:pt x="6192" y="19492"/>
                  <a:pt x="6207" y="19444"/>
                  <a:pt x="6223" y="19413"/>
                </a:cubicBezTo>
                <a:lnTo>
                  <a:pt x="6128" y="19381"/>
                </a:lnTo>
                <a:cubicBezTo>
                  <a:pt x="6144" y="19349"/>
                  <a:pt x="6160" y="19318"/>
                  <a:pt x="6176" y="19286"/>
                </a:cubicBezTo>
                <a:lnTo>
                  <a:pt x="6128" y="19223"/>
                </a:lnTo>
                <a:cubicBezTo>
                  <a:pt x="6143" y="19217"/>
                  <a:pt x="6156" y="19215"/>
                  <a:pt x="6167" y="19215"/>
                </a:cubicBezTo>
                <a:cubicBezTo>
                  <a:pt x="6246" y="19215"/>
                  <a:pt x="6221" y="19349"/>
                  <a:pt x="6318" y="19349"/>
                </a:cubicBezTo>
                <a:lnTo>
                  <a:pt x="6445" y="19318"/>
                </a:lnTo>
                <a:lnTo>
                  <a:pt x="6287" y="19207"/>
                </a:lnTo>
                <a:lnTo>
                  <a:pt x="6366" y="19112"/>
                </a:lnTo>
                <a:lnTo>
                  <a:pt x="6540" y="19112"/>
                </a:lnTo>
                <a:lnTo>
                  <a:pt x="6540" y="18922"/>
                </a:lnTo>
                <a:lnTo>
                  <a:pt x="6698" y="19064"/>
                </a:lnTo>
                <a:cubicBezTo>
                  <a:pt x="6698" y="19049"/>
                  <a:pt x="6714" y="19049"/>
                  <a:pt x="6730" y="19033"/>
                </a:cubicBezTo>
                <a:cubicBezTo>
                  <a:pt x="6746" y="19017"/>
                  <a:pt x="6777" y="19017"/>
                  <a:pt x="6809" y="19001"/>
                </a:cubicBezTo>
                <a:lnTo>
                  <a:pt x="6730" y="18922"/>
                </a:lnTo>
                <a:lnTo>
                  <a:pt x="6730" y="18748"/>
                </a:lnTo>
                <a:cubicBezTo>
                  <a:pt x="6777" y="18811"/>
                  <a:pt x="6809" y="18843"/>
                  <a:pt x="6841" y="18874"/>
                </a:cubicBezTo>
                <a:lnTo>
                  <a:pt x="7031" y="18906"/>
                </a:lnTo>
                <a:lnTo>
                  <a:pt x="6888" y="19001"/>
                </a:lnTo>
                <a:lnTo>
                  <a:pt x="6888" y="19128"/>
                </a:lnTo>
                <a:cubicBezTo>
                  <a:pt x="6857" y="19239"/>
                  <a:pt x="6762" y="19191"/>
                  <a:pt x="6698" y="19223"/>
                </a:cubicBezTo>
                <a:cubicBezTo>
                  <a:pt x="6651" y="19318"/>
                  <a:pt x="6587" y="19397"/>
                  <a:pt x="6508" y="19460"/>
                </a:cubicBezTo>
                <a:cubicBezTo>
                  <a:pt x="6477" y="19476"/>
                  <a:pt x="6477" y="19524"/>
                  <a:pt x="6445" y="19539"/>
                </a:cubicBezTo>
                <a:cubicBezTo>
                  <a:pt x="6334" y="19714"/>
                  <a:pt x="6207" y="19888"/>
                  <a:pt x="6049" y="20094"/>
                </a:cubicBezTo>
                <a:lnTo>
                  <a:pt x="5922" y="20141"/>
                </a:lnTo>
                <a:lnTo>
                  <a:pt x="5922" y="20299"/>
                </a:lnTo>
                <a:lnTo>
                  <a:pt x="5827" y="20394"/>
                </a:lnTo>
                <a:lnTo>
                  <a:pt x="5827" y="20489"/>
                </a:lnTo>
                <a:cubicBezTo>
                  <a:pt x="5780" y="20600"/>
                  <a:pt x="5748" y="20664"/>
                  <a:pt x="5717" y="20743"/>
                </a:cubicBezTo>
                <a:lnTo>
                  <a:pt x="5653" y="20759"/>
                </a:lnTo>
                <a:cubicBezTo>
                  <a:pt x="5653" y="20949"/>
                  <a:pt x="5479" y="21107"/>
                  <a:pt x="5606" y="21313"/>
                </a:cubicBezTo>
                <a:lnTo>
                  <a:pt x="5511" y="21424"/>
                </a:lnTo>
                <a:lnTo>
                  <a:pt x="5511" y="21519"/>
                </a:lnTo>
                <a:lnTo>
                  <a:pt x="5416" y="21550"/>
                </a:lnTo>
                <a:lnTo>
                  <a:pt x="5479" y="21677"/>
                </a:lnTo>
                <a:cubicBezTo>
                  <a:pt x="5447" y="21709"/>
                  <a:pt x="5432" y="21740"/>
                  <a:pt x="5416" y="21772"/>
                </a:cubicBezTo>
                <a:lnTo>
                  <a:pt x="5590" y="21930"/>
                </a:lnTo>
                <a:cubicBezTo>
                  <a:pt x="5606" y="21867"/>
                  <a:pt x="5669" y="21788"/>
                  <a:pt x="5637" y="21756"/>
                </a:cubicBezTo>
                <a:cubicBezTo>
                  <a:pt x="5606" y="21693"/>
                  <a:pt x="5637" y="21645"/>
                  <a:pt x="5653" y="21598"/>
                </a:cubicBezTo>
                <a:cubicBezTo>
                  <a:pt x="5669" y="21550"/>
                  <a:pt x="5701" y="21487"/>
                  <a:pt x="5748" y="21439"/>
                </a:cubicBezTo>
                <a:cubicBezTo>
                  <a:pt x="5780" y="21376"/>
                  <a:pt x="5827" y="21329"/>
                  <a:pt x="5875" y="21281"/>
                </a:cubicBezTo>
                <a:cubicBezTo>
                  <a:pt x="5891" y="21408"/>
                  <a:pt x="5907" y="21503"/>
                  <a:pt x="5922" y="21582"/>
                </a:cubicBezTo>
                <a:lnTo>
                  <a:pt x="5843" y="21677"/>
                </a:lnTo>
                <a:lnTo>
                  <a:pt x="5922" y="21835"/>
                </a:lnTo>
                <a:lnTo>
                  <a:pt x="5812" y="21883"/>
                </a:lnTo>
                <a:cubicBezTo>
                  <a:pt x="5859" y="21930"/>
                  <a:pt x="5891" y="21978"/>
                  <a:pt x="5922" y="22025"/>
                </a:cubicBezTo>
                <a:lnTo>
                  <a:pt x="5827" y="22057"/>
                </a:lnTo>
                <a:lnTo>
                  <a:pt x="5827" y="22105"/>
                </a:lnTo>
                <a:lnTo>
                  <a:pt x="5938" y="22152"/>
                </a:lnTo>
                <a:lnTo>
                  <a:pt x="5764" y="22263"/>
                </a:lnTo>
                <a:lnTo>
                  <a:pt x="5970" y="22263"/>
                </a:lnTo>
                <a:lnTo>
                  <a:pt x="5970" y="22342"/>
                </a:lnTo>
                <a:lnTo>
                  <a:pt x="5796" y="22374"/>
                </a:lnTo>
                <a:lnTo>
                  <a:pt x="6081" y="22564"/>
                </a:lnTo>
                <a:lnTo>
                  <a:pt x="6128" y="22437"/>
                </a:lnTo>
                <a:cubicBezTo>
                  <a:pt x="6160" y="22485"/>
                  <a:pt x="6176" y="22516"/>
                  <a:pt x="6207" y="22564"/>
                </a:cubicBezTo>
                <a:lnTo>
                  <a:pt x="6112" y="22611"/>
                </a:lnTo>
                <a:cubicBezTo>
                  <a:pt x="6081" y="22690"/>
                  <a:pt x="6144" y="22754"/>
                  <a:pt x="6112" y="22833"/>
                </a:cubicBezTo>
                <a:cubicBezTo>
                  <a:pt x="6097" y="22928"/>
                  <a:pt x="6097" y="23023"/>
                  <a:pt x="6112" y="23118"/>
                </a:cubicBezTo>
                <a:cubicBezTo>
                  <a:pt x="6161" y="23069"/>
                  <a:pt x="6204" y="23054"/>
                  <a:pt x="6242" y="23054"/>
                </a:cubicBezTo>
                <a:cubicBezTo>
                  <a:pt x="6311" y="23054"/>
                  <a:pt x="6367" y="23103"/>
                  <a:pt x="6416" y="23103"/>
                </a:cubicBezTo>
                <a:cubicBezTo>
                  <a:pt x="6420" y="23103"/>
                  <a:pt x="6425" y="23103"/>
                  <a:pt x="6429" y="23102"/>
                </a:cubicBezTo>
                <a:cubicBezTo>
                  <a:pt x="6508" y="23213"/>
                  <a:pt x="6556" y="23276"/>
                  <a:pt x="6619" y="23355"/>
                </a:cubicBezTo>
                <a:cubicBezTo>
                  <a:pt x="6619" y="23371"/>
                  <a:pt x="6667" y="23371"/>
                  <a:pt x="6698" y="23371"/>
                </a:cubicBezTo>
                <a:cubicBezTo>
                  <a:pt x="6698" y="23355"/>
                  <a:pt x="6714" y="23340"/>
                  <a:pt x="6714" y="23324"/>
                </a:cubicBezTo>
                <a:lnTo>
                  <a:pt x="6730" y="23340"/>
                </a:lnTo>
                <a:lnTo>
                  <a:pt x="6698" y="23371"/>
                </a:lnTo>
                <a:lnTo>
                  <a:pt x="6746" y="23466"/>
                </a:lnTo>
                <a:lnTo>
                  <a:pt x="6920" y="23403"/>
                </a:lnTo>
                <a:lnTo>
                  <a:pt x="6920" y="23260"/>
                </a:lnTo>
                <a:lnTo>
                  <a:pt x="6936" y="23276"/>
                </a:lnTo>
                <a:lnTo>
                  <a:pt x="6983" y="23181"/>
                </a:lnTo>
                <a:lnTo>
                  <a:pt x="7015" y="23197"/>
                </a:lnTo>
                <a:lnTo>
                  <a:pt x="7015" y="23371"/>
                </a:lnTo>
                <a:lnTo>
                  <a:pt x="7157" y="23419"/>
                </a:lnTo>
                <a:lnTo>
                  <a:pt x="7458" y="23260"/>
                </a:lnTo>
                <a:lnTo>
                  <a:pt x="7363" y="23197"/>
                </a:lnTo>
                <a:cubicBezTo>
                  <a:pt x="7462" y="23131"/>
                  <a:pt x="7537" y="23096"/>
                  <a:pt x="7590" y="23096"/>
                </a:cubicBezTo>
                <a:cubicBezTo>
                  <a:pt x="7614" y="23096"/>
                  <a:pt x="7634" y="23103"/>
                  <a:pt x="7648" y="23118"/>
                </a:cubicBezTo>
                <a:cubicBezTo>
                  <a:pt x="7632" y="23165"/>
                  <a:pt x="7632" y="23197"/>
                  <a:pt x="7632" y="23245"/>
                </a:cubicBezTo>
                <a:lnTo>
                  <a:pt x="7585" y="23197"/>
                </a:lnTo>
                <a:lnTo>
                  <a:pt x="7506" y="23276"/>
                </a:lnTo>
                <a:lnTo>
                  <a:pt x="7601" y="23355"/>
                </a:lnTo>
                <a:cubicBezTo>
                  <a:pt x="7617" y="23403"/>
                  <a:pt x="7617" y="23435"/>
                  <a:pt x="7617" y="23482"/>
                </a:cubicBezTo>
                <a:cubicBezTo>
                  <a:pt x="7648" y="23419"/>
                  <a:pt x="7696" y="23371"/>
                  <a:pt x="7743" y="23308"/>
                </a:cubicBezTo>
                <a:cubicBezTo>
                  <a:pt x="7791" y="23260"/>
                  <a:pt x="7791" y="23181"/>
                  <a:pt x="7886" y="23181"/>
                </a:cubicBezTo>
                <a:lnTo>
                  <a:pt x="7822" y="23102"/>
                </a:lnTo>
                <a:cubicBezTo>
                  <a:pt x="7862" y="23102"/>
                  <a:pt x="7902" y="23094"/>
                  <a:pt x="7937" y="23094"/>
                </a:cubicBezTo>
                <a:cubicBezTo>
                  <a:pt x="7973" y="23094"/>
                  <a:pt x="8004" y="23102"/>
                  <a:pt x="8028" y="23134"/>
                </a:cubicBezTo>
                <a:lnTo>
                  <a:pt x="8139" y="23086"/>
                </a:lnTo>
                <a:lnTo>
                  <a:pt x="8202" y="22944"/>
                </a:lnTo>
                <a:lnTo>
                  <a:pt x="8614" y="22738"/>
                </a:lnTo>
                <a:lnTo>
                  <a:pt x="8820" y="22738"/>
                </a:lnTo>
                <a:lnTo>
                  <a:pt x="8994" y="22564"/>
                </a:lnTo>
                <a:lnTo>
                  <a:pt x="9073" y="22564"/>
                </a:lnTo>
                <a:lnTo>
                  <a:pt x="9105" y="22469"/>
                </a:lnTo>
                <a:cubicBezTo>
                  <a:pt x="9116" y="22471"/>
                  <a:pt x="9127" y="22472"/>
                  <a:pt x="9138" y="22472"/>
                </a:cubicBezTo>
                <a:cubicBezTo>
                  <a:pt x="9237" y="22472"/>
                  <a:pt x="9323" y="22378"/>
                  <a:pt x="9425" y="22378"/>
                </a:cubicBezTo>
                <a:cubicBezTo>
                  <a:pt x="9454" y="22378"/>
                  <a:pt x="9484" y="22386"/>
                  <a:pt x="9517" y="22405"/>
                </a:cubicBezTo>
                <a:cubicBezTo>
                  <a:pt x="9548" y="22358"/>
                  <a:pt x="9580" y="22326"/>
                  <a:pt x="9627" y="22279"/>
                </a:cubicBezTo>
                <a:cubicBezTo>
                  <a:pt x="9754" y="22200"/>
                  <a:pt x="9928" y="22152"/>
                  <a:pt x="10055" y="22057"/>
                </a:cubicBezTo>
                <a:cubicBezTo>
                  <a:pt x="10108" y="22017"/>
                  <a:pt x="10150" y="21955"/>
                  <a:pt x="10219" y="21955"/>
                </a:cubicBezTo>
                <a:cubicBezTo>
                  <a:pt x="10232" y="21955"/>
                  <a:pt x="10246" y="21957"/>
                  <a:pt x="10261" y="21962"/>
                </a:cubicBezTo>
                <a:cubicBezTo>
                  <a:pt x="10292" y="21962"/>
                  <a:pt x="10324" y="21915"/>
                  <a:pt x="10356" y="21899"/>
                </a:cubicBezTo>
                <a:cubicBezTo>
                  <a:pt x="10387" y="21883"/>
                  <a:pt x="10419" y="21883"/>
                  <a:pt x="10451" y="21867"/>
                </a:cubicBezTo>
                <a:lnTo>
                  <a:pt x="10672" y="21677"/>
                </a:lnTo>
                <a:cubicBezTo>
                  <a:pt x="10720" y="21693"/>
                  <a:pt x="10752" y="21709"/>
                  <a:pt x="10783" y="21725"/>
                </a:cubicBezTo>
                <a:cubicBezTo>
                  <a:pt x="10799" y="21725"/>
                  <a:pt x="10799" y="21709"/>
                  <a:pt x="10799" y="21709"/>
                </a:cubicBezTo>
                <a:lnTo>
                  <a:pt x="10815" y="21614"/>
                </a:lnTo>
                <a:lnTo>
                  <a:pt x="11037" y="21503"/>
                </a:lnTo>
                <a:lnTo>
                  <a:pt x="11037" y="21598"/>
                </a:lnTo>
                <a:lnTo>
                  <a:pt x="11163" y="21535"/>
                </a:lnTo>
                <a:lnTo>
                  <a:pt x="11021" y="21756"/>
                </a:lnTo>
                <a:cubicBezTo>
                  <a:pt x="11147" y="21693"/>
                  <a:pt x="11242" y="21693"/>
                  <a:pt x="11274" y="21566"/>
                </a:cubicBezTo>
                <a:lnTo>
                  <a:pt x="11179" y="21535"/>
                </a:lnTo>
                <a:cubicBezTo>
                  <a:pt x="11211" y="21471"/>
                  <a:pt x="11242" y="21424"/>
                  <a:pt x="11274" y="21376"/>
                </a:cubicBezTo>
                <a:cubicBezTo>
                  <a:pt x="11287" y="21337"/>
                  <a:pt x="11322" y="21309"/>
                  <a:pt x="11369" y="21309"/>
                </a:cubicBezTo>
                <a:cubicBezTo>
                  <a:pt x="11379" y="21309"/>
                  <a:pt x="11390" y="21310"/>
                  <a:pt x="11401" y="21313"/>
                </a:cubicBezTo>
                <a:cubicBezTo>
                  <a:pt x="11401" y="21297"/>
                  <a:pt x="11417" y="21281"/>
                  <a:pt x="11432" y="21265"/>
                </a:cubicBezTo>
                <a:lnTo>
                  <a:pt x="11432" y="21281"/>
                </a:lnTo>
                <a:lnTo>
                  <a:pt x="11401" y="21313"/>
                </a:lnTo>
                <a:lnTo>
                  <a:pt x="11464" y="21424"/>
                </a:lnTo>
                <a:lnTo>
                  <a:pt x="11385" y="21503"/>
                </a:lnTo>
                <a:lnTo>
                  <a:pt x="11527" y="21503"/>
                </a:lnTo>
                <a:lnTo>
                  <a:pt x="11638" y="21360"/>
                </a:lnTo>
                <a:lnTo>
                  <a:pt x="11527" y="21344"/>
                </a:lnTo>
                <a:cubicBezTo>
                  <a:pt x="11559" y="21265"/>
                  <a:pt x="11638" y="21202"/>
                  <a:pt x="11622" y="21186"/>
                </a:cubicBezTo>
                <a:cubicBezTo>
                  <a:pt x="11575" y="21059"/>
                  <a:pt x="11702" y="21091"/>
                  <a:pt x="11733" y="21044"/>
                </a:cubicBezTo>
                <a:cubicBezTo>
                  <a:pt x="11753" y="20975"/>
                  <a:pt x="11810" y="20936"/>
                  <a:pt x="11872" y="20936"/>
                </a:cubicBezTo>
                <a:cubicBezTo>
                  <a:pt x="11910" y="20936"/>
                  <a:pt x="11951" y="20950"/>
                  <a:pt x="11987" y="20980"/>
                </a:cubicBezTo>
                <a:cubicBezTo>
                  <a:pt x="12082" y="20838"/>
                  <a:pt x="12082" y="20854"/>
                  <a:pt x="12256" y="20743"/>
                </a:cubicBezTo>
                <a:cubicBezTo>
                  <a:pt x="12351" y="20695"/>
                  <a:pt x="12430" y="20648"/>
                  <a:pt x="12525" y="20584"/>
                </a:cubicBezTo>
                <a:cubicBezTo>
                  <a:pt x="12541" y="20600"/>
                  <a:pt x="12557" y="20616"/>
                  <a:pt x="12573" y="20632"/>
                </a:cubicBezTo>
                <a:cubicBezTo>
                  <a:pt x="12588" y="20505"/>
                  <a:pt x="12683" y="20458"/>
                  <a:pt x="12763" y="20410"/>
                </a:cubicBezTo>
                <a:cubicBezTo>
                  <a:pt x="12826" y="20379"/>
                  <a:pt x="12889" y="20363"/>
                  <a:pt x="12889" y="20284"/>
                </a:cubicBezTo>
                <a:cubicBezTo>
                  <a:pt x="12889" y="20268"/>
                  <a:pt x="12921" y="20268"/>
                  <a:pt x="12921" y="20268"/>
                </a:cubicBezTo>
                <a:lnTo>
                  <a:pt x="13048" y="20331"/>
                </a:lnTo>
                <a:lnTo>
                  <a:pt x="13190" y="20252"/>
                </a:lnTo>
                <a:lnTo>
                  <a:pt x="13301" y="20189"/>
                </a:lnTo>
                <a:lnTo>
                  <a:pt x="13238" y="20125"/>
                </a:lnTo>
                <a:cubicBezTo>
                  <a:pt x="13317" y="20094"/>
                  <a:pt x="13412" y="20094"/>
                  <a:pt x="13412" y="20062"/>
                </a:cubicBezTo>
                <a:cubicBezTo>
                  <a:pt x="13443" y="19967"/>
                  <a:pt x="13538" y="19951"/>
                  <a:pt x="13554" y="19935"/>
                </a:cubicBezTo>
                <a:cubicBezTo>
                  <a:pt x="13559" y="19930"/>
                  <a:pt x="13568" y="19928"/>
                  <a:pt x="13579" y="19928"/>
                </a:cubicBezTo>
                <a:cubicBezTo>
                  <a:pt x="13600" y="19928"/>
                  <a:pt x="13628" y="19935"/>
                  <a:pt x="13649" y="19935"/>
                </a:cubicBezTo>
                <a:lnTo>
                  <a:pt x="13554" y="20157"/>
                </a:lnTo>
                <a:lnTo>
                  <a:pt x="13459" y="20094"/>
                </a:lnTo>
                <a:cubicBezTo>
                  <a:pt x="13428" y="20125"/>
                  <a:pt x="13412" y="20157"/>
                  <a:pt x="13396" y="20173"/>
                </a:cubicBezTo>
                <a:cubicBezTo>
                  <a:pt x="13396" y="20204"/>
                  <a:pt x="13396" y="20220"/>
                  <a:pt x="13396" y="20236"/>
                </a:cubicBezTo>
                <a:cubicBezTo>
                  <a:pt x="13396" y="20268"/>
                  <a:pt x="13396" y="20284"/>
                  <a:pt x="13412" y="20299"/>
                </a:cubicBezTo>
                <a:lnTo>
                  <a:pt x="13538" y="20204"/>
                </a:lnTo>
                <a:lnTo>
                  <a:pt x="13538" y="20204"/>
                </a:lnTo>
                <a:cubicBezTo>
                  <a:pt x="13665" y="20347"/>
                  <a:pt x="13491" y="20379"/>
                  <a:pt x="13475" y="20474"/>
                </a:cubicBezTo>
                <a:cubicBezTo>
                  <a:pt x="13443" y="20569"/>
                  <a:pt x="13396" y="20664"/>
                  <a:pt x="13333" y="20743"/>
                </a:cubicBezTo>
                <a:cubicBezTo>
                  <a:pt x="13428" y="20743"/>
                  <a:pt x="13443" y="20822"/>
                  <a:pt x="13491" y="20885"/>
                </a:cubicBezTo>
                <a:lnTo>
                  <a:pt x="13380" y="20980"/>
                </a:lnTo>
                <a:cubicBezTo>
                  <a:pt x="13428" y="21044"/>
                  <a:pt x="13459" y="21107"/>
                  <a:pt x="13491" y="21170"/>
                </a:cubicBezTo>
                <a:lnTo>
                  <a:pt x="13633" y="21059"/>
                </a:lnTo>
                <a:lnTo>
                  <a:pt x="13728" y="21186"/>
                </a:lnTo>
                <a:lnTo>
                  <a:pt x="13871" y="20996"/>
                </a:lnTo>
                <a:cubicBezTo>
                  <a:pt x="13903" y="21012"/>
                  <a:pt x="13918" y="21028"/>
                  <a:pt x="13934" y="21028"/>
                </a:cubicBezTo>
                <a:lnTo>
                  <a:pt x="13998" y="21044"/>
                </a:lnTo>
                <a:lnTo>
                  <a:pt x="14061" y="20996"/>
                </a:lnTo>
                <a:cubicBezTo>
                  <a:pt x="14140" y="21139"/>
                  <a:pt x="14124" y="21297"/>
                  <a:pt x="14283" y="21392"/>
                </a:cubicBezTo>
                <a:cubicBezTo>
                  <a:pt x="14283" y="21297"/>
                  <a:pt x="14362" y="21249"/>
                  <a:pt x="14409" y="21202"/>
                </a:cubicBezTo>
                <a:cubicBezTo>
                  <a:pt x="14536" y="21265"/>
                  <a:pt x="14441" y="21392"/>
                  <a:pt x="14520" y="21487"/>
                </a:cubicBezTo>
                <a:lnTo>
                  <a:pt x="14773" y="21265"/>
                </a:lnTo>
                <a:lnTo>
                  <a:pt x="14853" y="21360"/>
                </a:lnTo>
                <a:lnTo>
                  <a:pt x="15122" y="21249"/>
                </a:lnTo>
                <a:lnTo>
                  <a:pt x="15027" y="21218"/>
                </a:lnTo>
                <a:lnTo>
                  <a:pt x="15058" y="21170"/>
                </a:lnTo>
                <a:cubicBezTo>
                  <a:pt x="15043" y="21139"/>
                  <a:pt x="15011" y="21107"/>
                  <a:pt x="15011" y="21075"/>
                </a:cubicBezTo>
                <a:lnTo>
                  <a:pt x="15122" y="21028"/>
                </a:lnTo>
                <a:cubicBezTo>
                  <a:pt x="15106" y="20980"/>
                  <a:pt x="15090" y="20917"/>
                  <a:pt x="15058" y="20869"/>
                </a:cubicBezTo>
                <a:cubicBezTo>
                  <a:pt x="15043" y="20869"/>
                  <a:pt x="15043" y="20854"/>
                  <a:pt x="15027" y="20838"/>
                </a:cubicBezTo>
                <a:lnTo>
                  <a:pt x="15043" y="20822"/>
                </a:lnTo>
                <a:lnTo>
                  <a:pt x="15074" y="20869"/>
                </a:lnTo>
                <a:lnTo>
                  <a:pt x="15185" y="20790"/>
                </a:lnTo>
                <a:lnTo>
                  <a:pt x="15027" y="20759"/>
                </a:lnTo>
                <a:lnTo>
                  <a:pt x="15027" y="20679"/>
                </a:lnTo>
                <a:lnTo>
                  <a:pt x="15090" y="20727"/>
                </a:lnTo>
                <a:cubicBezTo>
                  <a:pt x="15141" y="20704"/>
                  <a:pt x="15194" y="20693"/>
                  <a:pt x="15247" y="20693"/>
                </a:cubicBezTo>
                <a:cubicBezTo>
                  <a:pt x="15375" y="20693"/>
                  <a:pt x="15498" y="20757"/>
                  <a:pt x="15565" y="20869"/>
                </a:cubicBezTo>
                <a:lnTo>
                  <a:pt x="15407" y="21012"/>
                </a:lnTo>
                <a:lnTo>
                  <a:pt x="15549" y="21139"/>
                </a:lnTo>
                <a:lnTo>
                  <a:pt x="15577" y="21104"/>
                </a:lnTo>
                <a:lnTo>
                  <a:pt x="15533" y="21075"/>
                </a:lnTo>
                <a:lnTo>
                  <a:pt x="15549" y="21059"/>
                </a:lnTo>
                <a:lnTo>
                  <a:pt x="15581" y="21091"/>
                </a:lnTo>
                <a:cubicBezTo>
                  <a:pt x="15582" y="21092"/>
                  <a:pt x="15584" y="21093"/>
                  <a:pt x="15585" y="21093"/>
                </a:cubicBezTo>
                <a:lnTo>
                  <a:pt x="15585" y="21093"/>
                </a:lnTo>
                <a:lnTo>
                  <a:pt x="15613" y="21059"/>
                </a:lnTo>
                <a:lnTo>
                  <a:pt x="15589" y="21095"/>
                </a:lnTo>
                <a:lnTo>
                  <a:pt x="15589" y="21095"/>
                </a:lnTo>
                <a:cubicBezTo>
                  <a:pt x="15588" y="21095"/>
                  <a:pt x="15587" y="21094"/>
                  <a:pt x="15585" y="21093"/>
                </a:cubicBezTo>
                <a:lnTo>
                  <a:pt x="15585" y="21093"/>
                </a:lnTo>
                <a:lnTo>
                  <a:pt x="15577" y="21104"/>
                </a:lnTo>
                <a:lnTo>
                  <a:pt x="15581" y="21107"/>
                </a:lnTo>
                <a:lnTo>
                  <a:pt x="15589" y="21095"/>
                </a:lnTo>
                <a:lnTo>
                  <a:pt x="15589" y="21095"/>
                </a:lnTo>
                <a:cubicBezTo>
                  <a:pt x="15615" y="21110"/>
                  <a:pt x="15630" y="21123"/>
                  <a:pt x="15644" y="21123"/>
                </a:cubicBezTo>
                <a:cubicBezTo>
                  <a:pt x="15739" y="21091"/>
                  <a:pt x="15850" y="21075"/>
                  <a:pt x="15898" y="20964"/>
                </a:cubicBezTo>
                <a:lnTo>
                  <a:pt x="15771" y="20885"/>
                </a:lnTo>
                <a:lnTo>
                  <a:pt x="15581" y="20901"/>
                </a:lnTo>
                <a:cubicBezTo>
                  <a:pt x="15597" y="20774"/>
                  <a:pt x="15676" y="20759"/>
                  <a:pt x="15739" y="20759"/>
                </a:cubicBezTo>
                <a:lnTo>
                  <a:pt x="15834" y="20632"/>
                </a:lnTo>
                <a:lnTo>
                  <a:pt x="16088" y="20679"/>
                </a:lnTo>
                <a:cubicBezTo>
                  <a:pt x="16119" y="20616"/>
                  <a:pt x="16198" y="20584"/>
                  <a:pt x="16262" y="20584"/>
                </a:cubicBezTo>
                <a:cubicBezTo>
                  <a:pt x="16278" y="20537"/>
                  <a:pt x="16325" y="20505"/>
                  <a:pt x="16373" y="20489"/>
                </a:cubicBezTo>
                <a:cubicBezTo>
                  <a:pt x="16436" y="20458"/>
                  <a:pt x="16499" y="20410"/>
                  <a:pt x="16563" y="20347"/>
                </a:cubicBezTo>
                <a:lnTo>
                  <a:pt x="16753" y="20347"/>
                </a:lnTo>
                <a:cubicBezTo>
                  <a:pt x="16753" y="20305"/>
                  <a:pt x="16781" y="20298"/>
                  <a:pt x="16809" y="20298"/>
                </a:cubicBezTo>
                <a:cubicBezTo>
                  <a:pt x="16823" y="20298"/>
                  <a:pt x="16837" y="20299"/>
                  <a:pt x="16848" y="20299"/>
                </a:cubicBezTo>
                <a:cubicBezTo>
                  <a:pt x="16848" y="20284"/>
                  <a:pt x="16863" y="20284"/>
                  <a:pt x="16879" y="20268"/>
                </a:cubicBezTo>
                <a:lnTo>
                  <a:pt x="16879" y="20284"/>
                </a:lnTo>
                <a:lnTo>
                  <a:pt x="16848" y="20315"/>
                </a:lnTo>
                <a:cubicBezTo>
                  <a:pt x="16848" y="20358"/>
                  <a:pt x="16826" y="20365"/>
                  <a:pt x="16803" y="20365"/>
                </a:cubicBezTo>
                <a:cubicBezTo>
                  <a:pt x="16791" y="20365"/>
                  <a:pt x="16779" y="20363"/>
                  <a:pt x="16768" y="20363"/>
                </a:cubicBezTo>
                <a:cubicBezTo>
                  <a:pt x="16610" y="20489"/>
                  <a:pt x="16452" y="20569"/>
                  <a:pt x="16262" y="20584"/>
                </a:cubicBezTo>
                <a:cubicBezTo>
                  <a:pt x="16230" y="20679"/>
                  <a:pt x="16167" y="20679"/>
                  <a:pt x="16088" y="20679"/>
                </a:cubicBezTo>
                <a:lnTo>
                  <a:pt x="15882" y="20869"/>
                </a:lnTo>
                <a:lnTo>
                  <a:pt x="15977" y="20964"/>
                </a:lnTo>
                <a:cubicBezTo>
                  <a:pt x="16008" y="20917"/>
                  <a:pt x="16040" y="20869"/>
                  <a:pt x="16072" y="20806"/>
                </a:cubicBezTo>
                <a:lnTo>
                  <a:pt x="16198" y="20917"/>
                </a:lnTo>
                <a:cubicBezTo>
                  <a:pt x="16357" y="20822"/>
                  <a:pt x="16373" y="20806"/>
                  <a:pt x="16420" y="20743"/>
                </a:cubicBezTo>
                <a:lnTo>
                  <a:pt x="16468" y="20774"/>
                </a:lnTo>
                <a:lnTo>
                  <a:pt x="16610" y="20632"/>
                </a:lnTo>
                <a:lnTo>
                  <a:pt x="16737" y="20632"/>
                </a:lnTo>
                <a:lnTo>
                  <a:pt x="16848" y="20521"/>
                </a:lnTo>
                <a:cubicBezTo>
                  <a:pt x="16848" y="20537"/>
                  <a:pt x="16863" y="20537"/>
                  <a:pt x="16879" y="20553"/>
                </a:cubicBezTo>
                <a:cubicBezTo>
                  <a:pt x="16990" y="20489"/>
                  <a:pt x="17117" y="20505"/>
                  <a:pt x="17212" y="20410"/>
                </a:cubicBezTo>
                <a:cubicBezTo>
                  <a:pt x="17357" y="20410"/>
                  <a:pt x="17462" y="20264"/>
                  <a:pt x="17601" y="20264"/>
                </a:cubicBezTo>
                <a:cubicBezTo>
                  <a:pt x="17613" y="20264"/>
                  <a:pt x="17626" y="20265"/>
                  <a:pt x="17639" y="20268"/>
                </a:cubicBezTo>
                <a:cubicBezTo>
                  <a:pt x="17639" y="20268"/>
                  <a:pt x="17671" y="20252"/>
                  <a:pt x="17671" y="20236"/>
                </a:cubicBezTo>
                <a:cubicBezTo>
                  <a:pt x="17703" y="20173"/>
                  <a:pt x="17766" y="20173"/>
                  <a:pt x="17829" y="20173"/>
                </a:cubicBezTo>
                <a:cubicBezTo>
                  <a:pt x="17908" y="20173"/>
                  <a:pt x="17972" y="20125"/>
                  <a:pt x="18003" y="20046"/>
                </a:cubicBezTo>
                <a:lnTo>
                  <a:pt x="18225" y="20046"/>
                </a:lnTo>
                <a:lnTo>
                  <a:pt x="18304" y="19904"/>
                </a:lnTo>
                <a:lnTo>
                  <a:pt x="18558" y="19904"/>
                </a:lnTo>
                <a:lnTo>
                  <a:pt x="18605" y="19967"/>
                </a:lnTo>
                <a:cubicBezTo>
                  <a:pt x="18542" y="20062"/>
                  <a:pt x="18573" y="20157"/>
                  <a:pt x="18573" y="20284"/>
                </a:cubicBezTo>
                <a:cubicBezTo>
                  <a:pt x="18558" y="20410"/>
                  <a:pt x="18684" y="20442"/>
                  <a:pt x="18716" y="20537"/>
                </a:cubicBezTo>
                <a:lnTo>
                  <a:pt x="18827" y="20537"/>
                </a:lnTo>
                <a:cubicBezTo>
                  <a:pt x="18827" y="20537"/>
                  <a:pt x="18811" y="20521"/>
                  <a:pt x="18811" y="20521"/>
                </a:cubicBezTo>
                <a:lnTo>
                  <a:pt x="18985" y="20379"/>
                </a:lnTo>
                <a:cubicBezTo>
                  <a:pt x="18969" y="20299"/>
                  <a:pt x="18953" y="20236"/>
                  <a:pt x="18938" y="20173"/>
                </a:cubicBezTo>
                <a:lnTo>
                  <a:pt x="19064" y="20109"/>
                </a:lnTo>
                <a:lnTo>
                  <a:pt x="19064" y="20109"/>
                </a:lnTo>
                <a:cubicBezTo>
                  <a:pt x="19064" y="20252"/>
                  <a:pt x="19048" y="20363"/>
                  <a:pt x="19159" y="20458"/>
                </a:cubicBezTo>
                <a:cubicBezTo>
                  <a:pt x="19175" y="20442"/>
                  <a:pt x="19191" y="20426"/>
                  <a:pt x="19207" y="20410"/>
                </a:cubicBezTo>
                <a:lnTo>
                  <a:pt x="19143" y="20315"/>
                </a:lnTo>
                <a:lnTo>
                  <a:pt x="19223" y="20189"/>
                </a:lnTo>
                <a:lnTo>
                  <a:pt x="19318" y="20236"/>
                </a:lnTo>
                <a:lnTo>
                  <a:pt x="19397" y="20109"/>
                </a:lnTo>
                <a:lnTo>
                  <a:pt x="19302" y="20062"/>
                </a:lnTo>
                <a:lnTo>
                  <a:pt x="19397" y="19824"/>
                </a:lnTo>
                <a:lnTo>
                  <a:pt x="19492" y="19888"/>
                </a:lnTo>
                <a:cubicBezTo>
                  <a:pt x="19539" y="19809"/>
                  <a:pt x="19745" y="19919"/>
                  <a:pt x="19745" y="19729"/>
                </a:cubicBezTo>
                <a:cubicBezTo>
                  <a:pt x="19724" y="19729"/>
                  <a:pt x="19704" y="19724"/>
                  <a:pt x="19684" y="19716"/>
                </a:cubicBezTo>
                <a:lnTo>
                  <a:pt x="19684" y="19716"/>
                </a:lnTo>
                <a:lnTo>
                  <a:pt x="19698" y="19729"/>
                </a:lnTo>
                <a:lnTo>
                  <a:pt x="19650" y="19729"/>
                </a:lnTo>
                <a:lnTo>
                  <a:pt x="19650" y="19714"/>
                </a:lnTo>
                <a:lnTo>
                  <a:pt x="19679" y="19714"/>
                </a:lnTo>
                <a:cubicBezTo>
                  <a:pt x="19641" y="19696"/>
                  <a:pt x="19607" y="19665"/>
                  <a:pt x="19587" y="19634"/>
                </a:cubicBezTo>
                <a:cubicBezTo>
                  <a:pt x="19587" y="19619"/>
                  <a:pt x="19603" y="19603"/>
                  <a:pt x="19603" y="19587"/>
                </a:cubicBezTo>
                <a:cubicBezTo>
                  <a:pt x="19571" y="19555"/>
                  <a:pt x="19539" y="19524"/>
                  <a:pt x="19523" y="19492"/>
                </a:cubicBezTo>
                <a:lnTo>
                  <a:pt x="19603" y="19492"/>
                </a:lnTo>
                <a:cubicBezTo>
                  <a:pt x="19603" y="19524"/>
                  <a:pt x="19618" y="19571"/>
                  <a:pt x="19603" y="19587"/>
                </a:cubicBezTo>
                <a:lnTo>
                  <a:pt x="19729" y="19587"/>
                </a:lnTo>
                <a:cubicBezTo>
                  <a:pt x="19745" y="19413"/>
                  <a:pt x="19872" y="19286"/>
                  <a:pt x="20046" y="19270"/>
                </a:cubicBezTo>
                <a:lnTo>
                  <a:pt x="20046" y="19270"/>
                </a:lnTo>
                <a:cubicBezTo>
                  <a:pt x="20014" y="19365"/>
                  <a:pt x="20014" y="19365"/>
                  <a:pt x="19903" y="19476"/>
                </a:cubicBezTo>
                <a:lnTo>
                  <a:pt x="19903" y="19619"/>
                </a:lnTo>
                <a:lnTo>
                  <a:pt x="19777" y="19698"/>
                </a:lnTo>
                <a:lnTo>
                  <a:pt x="19903" y="19698"/>
                </a:lnTo>
                <a:cubicBezTo>
                  <a:pt x="20014" y="19603"/>
                  <a:pt x="20093" y="19460"/>
                  <a:pt x="20236" y="19381"/>
                </a:cubicBezTo>
                <a:cubicBezTo>
                  <a:pt x="20173" y="19239"/>
                  <a:pt x="20173" y="19175"/>
                  <a:pt x="20252" y="19175"/>
                </a:cubicBezTo>
                <a:cubicBezTo>
                  <a:pt x="20379" y="19159"/>
                  <a:pt x="20426" y="19064"/>
                  <a:pt x="20489" y="18969"/>
                </a:cubicBezTo>
                <a:cubicBezTo>
                  <a:pt x="20505" y="18938"/>
                  <a:pt x="20553" y="18922"/>
                  <a:pt x="20569" y="18922"/>
                </a:cubicBezTo>
                <a:cubicBezTo>
                  <a:pt x="20600" y="18859"/>
                  <a:pt x="20616" y="18811"/>
                  <a:pt x="20648" y="18748"/>
                </a:cubicBezTo>
                <a:cubicBezTo>
                  <a:pt x="20679" y="18716"/>
                  <a:pt x="20711" y="18669"/>
                  <a:pt x="20743" y="18605"/>
                </a:cubicBezTo>
                <a:cubicBezTo>
                  <a:pt x="20774" y="18558"/>
                  <a:pt x="20790" y="18494"/>
                  <a:pt x="20790" y="18431"/>
                </a:cubicBezTo>
                <a:cubicBezTo>
                  <a:pt x="20854" y="18415"/>
                  <a:pt x="20901" y="18399"/>
                  <a:pt x="20854" y="18336"/>
                </a:cubicBezTo>
                <a:lnTo>
                  <a:pt x="20854" y="18336"/>
                </a:lnTo>
                <a:cubicBezTo>
                  <a:pt x="20822" y="18352"/>
                  <a:pt x="20806" y="18368"/>
                  <a:pt x="20774" y="18368"/>
                </a:cubicBezTo>
                <a:lnTo>
                  <a:pt x="20711" y="18368"/>
                </a:lnTo>
                <a:cubicBezTo>
                  <a:pt x="20689" y="18379"/>
                  <a:pt x="20683" y="18404"/>
                  <a:pt x="20665" y="18404"/>
                </a:cubicBezTo>
                <a:cubicBezTo>
                  <a:pt x="20657" y="18404"/>
                  <a:pt x="20647" y="18399"/>
                  <a:pt x="20632" y="18384"/>
                </a:cubicBezTo>
                <a:cubicBezTo>
                  <a:pt x="20679" y="18304"/>
                  <a:pt x="20711" y="18209"/>
                  <a:pt x="20679" y="18130"/>
                </a:cubicBezTo>
                <a:lnTo>
                  <a:pt x="20537" y="18019"/>
                </a:lnTo>
                <a:lnTo>
                  <a:pt x="20632" y="17988"/>
                </a:lnTo>
                <a:lnTo>
                  <a:pt x="20537" y="17766"/>
                </a:lnTo>
                <a:cubicBezTo>
                  <a:pt x="20648" y="17687"/>
                  <a:pt x="20759" y="17639"/>
                  <a:pt x="20822" y="17497"/>
                </a:cubicBezTo>
                <a:lnTo>
                  <a:pt x="20664" y="17481"/>
                </a:lnTo>
                <a:lnTo>
                  <a:pt x="20774" y="17434"/>
                </a:lnTo>
                <a:lnTo>
                  <a:pt x="20774" y="17307"/>
                </a:lnTo>
                <a:lnTo>
                  <a:pt x="20711" y="17354"/>
                </a:lnTo>
                <a:cubicBezTo>
                  <a:pt x="20600" y="17323"/>
                  <a:pt x="20616" y="17164"/>
                  <a:pt x="20505" y="17117"/>
                </a:cubicBezTo>
                <a:cubicBezTo>
                  <a:pt x="20424" y="17094"/>
                  <a:pt x="20343" y="17079"/>
                  <a:pt x="20262" y="17079"/>
                </a:cubicBezTo>
                <a:cubicBezTo>
                  <a:pt x="20232" y="17079"/>
                  <a:pt x="20202" y="17081"/>
                  <a:pt x="20173" y="17085"/>
                </a:cubicBezTo>
                <a:cubicBezTo>
                  <a:pt x="20141" y="17101"/>
                  <a:pt x="20125" y="17117"/>
                  <a:pt x="20109" y="17133"/>
                </a:cubicBezTo>
                <a:cubicBezTo>
                  <a:pt x="19983" y="17180"/>
                  <a:pt x="19856" y="17196"/>
                  <a:pt x="19745" y="17244"/>
                </a:cubicBezTo>
                <a:cubicBezTo>
                  <a:pt x="19587" y="17291"/>
                  <a:pt x="19444" y="17386"/>
                  <a:pt x="19286" y="17449"/>
                </a:cubicBezTo>
                <a:cubicBezTo>
                  <a:pt x="19175" y="17513"/>
                  <a:pt x="19033" y="17544"/>
                  <a:pt x="18906" y="17544"/>
                </a:cubicBezTo>
                <a:cubicBezTo>
                  <a:pt x="18779" y="17671"/>
                  <a:pt x="18558" y="17624"/>
                  <a:pt x="18447" y="17766"/>
                </a:cubicBezTo>
                <a:lnTo>
                  <a:pt x="18336" y="17766"/>
                </a:lnTo>
                <a:cubicBezTo>
                  <a:pt x="18256" y="17793"/>
                  <a:pt x="18210" y="17853"/>
                  <a:pt x="18141" y="17853"/>
                </a:cubicBezTo>
                <a:cubicBezTo>
                  <a:pt x="18128" y="17853"/>
                  <a:pt x="18114" y="17850"/>
                  <a:pt x="18098" y="17845"/>
                </a:cubicBezTo>
                <a:lnTo>
                  <a:pt x="18399" y="17576"/>
                </a:lnTo>
                <a:cubicBezTo>
                  <a:pt x="18478" y="17576"/>
                  <a:pt x="18542" y="17449"/>
                  <a:pt x="18621" y="17418"/>
                </a:cubicBezTo>
                <a:cubicBezTo>
                  <a:pt x="18716" y="17354"/>
                  <a:pt x="18811" y="17291"/>
                  <a:pt x="18890" y="17212"/>
                </a:cubicBezTo>
                <a:cubicBezTo>
                  <a:pt x="18953" y="17149"/>
                  <a:pt x="19033" y="17085"/>
                  <a:pt x="19128" y="17022"/>
                </a:cubicBezTo>
                <a:cubicBezTo>
                  <a:pt x="19223" y="16959"/>
                  <a:pt x="19302" y="16895"/>
                  <a:pt x="19381" y="16800"/>
                </a:cubicBezTo>
                <a:cubicBezTo>
                  <a:pt x="19413" y="16800"/>
                  <a:pt x="19444" y="16784"/>
                  <a:pt x="19476" y="16769"/>
                </a:cubicBezTo>
                <a:cubicBezTo>
                  <a:pt x="19634" y="16658"/>
                  <a:pt x="19808" y="16531"/>
                  <a:pt x="19951" y="16420"/>
                </a:cubicBezTo>
                <a:cubicBezTo>
                  <a:pt x="20109" y="16294"/>
                  <a:pt x="20252" y="16167"/>
                  <a:pt x="20394" y="16040"/>
                </a:cubicBezTo>
                <a:cubicBezTo>
                  <a:pt x="20426" y="15961"/>
                  <a:pt x="20458" y="15882"/>
                  <a:pt x="20474" y="15803"/>
                </a:cubicBezTo>
                <a:lnTo>
                  <a:pt x="20632" y="15724"/>
                </a:lnTo>
                <a:cubicBezTo>
                  <a:pt x="20648" y="15692"/>
                  <a:pt x="20648" y="15644"/>
                  <a:pt x="20648" y="15597"/>
                </a:cubicBezTo>
                <a:lnTo>
                  <a:pt x="20774" y="15771"/>
                </a:lnTo>
                <a:lnTo>
                  <a:pt x="20774" y="15502"/>
                </a:lnTo>
                <a:lnTo>
                  <a:pt x="20711" y="15549"/>
                </a:lnTo>
                <a:lnTo>
                  <a:pt x="20648" y="15518"/>
                </a:lnTo>
                <a:cubicBezTo>
                  <a:pt x="20632" y="15534"/>
                  <a:pt x="20632" y="15549"/>
                  <a:pt x="20616" y="15549"/>
                </a:cubicBezTo>
                <a:lnTo>
                  <a:pt x="20602" y="15536"/>
                </a:lnTo>
                <a:lnTo>
                  <a:pt x="20602" y="15536"/>
                </a:lnTo>
                <a:cubicBezTo>
                  <a:pt x="20565" y="15557"/>
                  <a:pt x="20527" y="15572"/>
                  <a:pt x="20489" y="15597"/>
                </a:cubicBezTo>
                <a:cubicBezTo>
                  <a:pt x="20458" y="15629"/>
                  <a:pt x="20426" y="15660"/>
                  <a:pt x="20379" y="15692"/>
                </a:cubicBezTo>
                <a:cubicBezTo>
                  <a:pt x="20331" y="15565"/>
                  <a:pt x="20347" y="15407"/>
                  <a:pt x="20220" y="15328"/>
                </a:cubicBezTo>
                <a:cubicBezTo>
                  <a:pt x="20243" y="15281"/>
                  <a:pt x="20267" y="15252"/>
                  <a:pt x="20308" y="15252"/>
                </a:cubicBezTo>
                <a:cubicBezTo>
                  <a:pt x="20324" y="15252"/>
                  <a:pt x="20341" y="15256"/>
                  <a:pt x="20363" y="15264"/>
                </a:cubicBezTo>
                <a:cubicBezTo>
                  <a:pt x="20442" y="15280"/>
                  <a:pt x="20458" y="15344"/>
                  <a:pt x="20442" y="15423"/>
                </a:cubicBezTo>
                <a:lnTo>
                  <a:pt x="20363" y="15454"/>
                </a:lnTo>
                <a:lnTo>
                  <a:pt x="20426" y="15534"/>
                </a:lnTo>
                <a:lnTo>
                  <a:pt x="20505" y="15454"/>
                </a:lnTo>
                <a:lnTo>
                  <a:pt x="20621" y="15512"/>
                </a:lnTo>
                <a:lnTo>
                  <a:pt x="20621" y="15512"/>
                </a:lnTo>
                <a:lnTo>
                  <a:pt x="20632" y="15502"/>
                </a:lnTo>
                <a:cubicBezTo>
                  <a:pt x="20632" y="15454"/>
                  <a:pt x="20632" y="15391"/>
                  <a:pt x="20679" y="15344"/>
                </a:cubicBezTo>
                <a:cubicBezTo>
                  <a:pt x="20711" y="15312"/>
                  <a:pt x="20711" y="15233"/>
                  <a:pt x="20727" y="15185"/>
                </a:cubicBezTo>
                <a:cubicBezTo>
                  <a:pt x="20664" y="15169"/>
                  <a:pt x="20679" y="15122"/>
                  <a:pt x="20695" y="15090"/>
                </a:cubicBezTo>
                <a:cubicBezTo>
                  <a:pt x="20703" y="15086"/>
                  <a:pt x="20712" y="15084"/>
                  <a:pt x="20721" y="15084"/>
                </a:cubicBezTo>
                <a:cubicBezTo>
                  <a:pt x="20748" y="15084"/>
                  <a:pt x="20774" y="15102"/>
                  <a:pt x="20774" y="15138"/>
                </a:cubicBezTo>
                <a:cubicBezTo>
                  <a:pt x="20854" y="15074"/>
                  <a:pt x="20949" y="15027"/>
                  <a:pt x="21059" y="15011"/>
                </a:cubicBezTo>
                <a:lnTo>
                  <a:pt x="21059" y="15011"/>
                </a:lnTo>
                <a:cubicBezTo>
                  <a:pt x="21012" y="15106"/>
                  <a:pt x="20964" y="15185"/>
                  <a:pt x="20933" y="15264"/>
                </a:cubicBezTo>
                <a:cubicBezTo>
                  <a:pt x="20917" y="15312"/>
                  <a:pt x="20901" y="15359"/>
                  <a:pt x="20901" y="15391"/>
                </a:cubicBezTo>
                <a:lnTo>
                  <a:pt x="21139" y="15154"/>
                </a:lnTo>
                <a:lnTo>
                  <a:pt x="21139" y="14995"/>
                </a:lnTo>
                <a:cubicBezTo>
                  <a:pt x="21059" y="14979"/>
                  <a:pt x="20996" y="14900"/>
                  <a:pt x="20901" y="14900"/>
                </a:cubicBezTo>
                <a:cubicBezTo>
                  <a:pt x="20838" y="14900"/>
                  <a:pt x="20790" y="14837"/>
                  <a:pt x="20806" y="14774"/>
                </a:cubicBezTo>
                <a:cubicBezTo>
                  <a:pt x="20838" y="14710"/>
                  <a:pt x="20885" y="14694"/>
                  <a:pt x="20901" y="14631"/>
                </a:cubicBezTo>
                <a:lnTo>
                  <a:pt x="20743" y="14631"/>
                </a:lnTo>
                <a:lnTo>
                  <a:pt x="20664" y="14552"/>
                </a:lnTo>
                <a:lnTo>
                  <a:pt x="20569" y="14615"/>
                </a:lnTo>
                <a:lnTo>
                  <a:pt x="20505" y="14520"/>
                </a:lnTo>
                <a:lnTo>
                  <a:pt x="20584" y="14489"/>
                </a:lnTo>
                <a:cubicBezTo>
                  <a:pt x="20578" y="14459"/>
                  <a:pt x="20559" y="14454"/>
                  <a:pt x="20538" y="14454"/>
                </a:cubicBezTo>
                <a:cubicBezTo>
                  <a:pt x="20526" y="14454"/>
                  <a:pt x="20512" y="14456"/>
                  <a:pt x="20500" y="14456"/>
                </a:cubicBezTo>
                <a:cubicBezTo>
                  <a:pt x="20477" y="14456"/>
                  <a:pt x="20458" y="14449"/>
                  <a:pt x="20458" y="14409"/>
                </a:cubicBezTo>
                <a:cubicBezTo>
                  <a:pt x="20448" y="14408"/>
                  <a:pt x="20439" y="14407"/>
                  <a:pt x="20431" y="14407"/>
                </a:cubicBezTo>
                <a:cubicBezTo>
                  <a:pt x="20344" y="14407"/>
                  <a:pt x="20328" y="14480"/>
                  <a:pt x="20299" y="14552"/>
                </a:cubicBezTo>
                <a:lnTo>
                  <a:pt x="20236" y="14552"/>
                </a:lnTo>
                <a:lnTo>
                  <a:pt x="20236" y="14473"/>
                </a:lnTo>
                <a:lnTo>
                  <a:pt x="19889" y="14394"/>
                </a:lnTo>
                <a:lnTo>
                  <a:pt x="19889" y="14394"/>
                </a:lnTo>
                <a:cubicBezTo>
                  <a:pt x="19888" y="14398"/>
                  <a:pt x="19888" y="14404"/>
                  <a:pt x="19888" y="14409"/>
                </a:cubicBezTo>
                <a:cubicBezTo>
                  <a:pt x="19888" y="14405"/>
                  <a:pt x="19887" y="14400"/>
                  <a:pt x="19885" y="14395"/>
                </a:cubicBezTo>
                <a:lnTo>
                  <a:pt x="19885" y="14395"/>
                </a:lnTo>
                <a:cubicBezTo>
                  <a:pt x="19872" y="14436"/>
                  <a:pt x="19872" y="14447"/>
                  <a:pt x="19872" y="14457"/>
                </a:cubicBezTo>
                <a:cubicBezTo>
                  <a:pt x="19888" y="14457"/>
                  <a:pt x="19903" y="14473"/>
                  <a:pt x="19903" y="14489"/>
                </a:cubicBezTo>
                <a:lnTo>
                  <a:pt x="19903" y="14504"/>
                </a:lnTo>
                <a:cubicBezTo>
                  <a:pt x="19888" y="14489"/>
                  <a:pt x="19872" y="14473"/>
                  <a:pt x="19872" y="14457"/>
                </a:cubicBezTo>
                <a:cubicBezTo>
                  <a:pt x="19840" y="14473"/>
                  <a:pt x="19824" y="14489"/>
                  <a:pt x="19793" y="14489"/>
                </a:cubicBezTo>
                <a:lnTo>
                  <a:pt x="19698" y="14441"/>
                </a:lnTo>
                <a:cubicBezTo>
                  <a:pt x="19682" y="14504"/>
                  <a:pt x="19666" y="14536"/>
                  <a:pt x="19666" y="14584"/>
                </a:cubicBezTo>
                <a:lnTo>
                  <a:pt x="19555" y="14584"/>
                </a:lnTo>
                <a:lnTo>
                  <a:pt x="19508" y="14536"/>
                </a:lnTo>
                <a:cubicBezTo>
                  <a:pt x="19571" y="14489"/>
                  <a:pt x="19571" y="14378"/>
                  <a:pt x="19508" y="14330"/>
                </a:cubicBezTo>
                <a:lnTo>
                  <a:pt x="19682" y="14219"/>
                </a:lnTo>
                <a:cubicBezTo>
                  <a:pt x="19682" y="14267"/>
                  <a:pt x="19698" y="14299"/>
                  <a:pt x="19698" y="14346"/>
                </a:cubicBezTo>
                <a:lnTo>
                  <a:pt x="19872" y="14409"/>
                </a:lnTo>
                <a:cubicBezTo>
                  <a:pt x="19877" y="14402"/>
                  <a:pt x="19881" y="14395"/>
                  <a:pt x="19884" y="14391"/>
                </a:cubicBezTo>
                <a:lnTo>
                  <a:pt x="19884" y="14391"/>
                </a:lnTo>
                <a:cubicBezTo>
                  <a:pt x="19884" y="14392"/>
                  <a:pt x="19885" y="14393"/>
                  <a:pt x="19885" y="14395"/>
                </a:cubicBezTo>
                <a:lnTo>
                  <a:pt x="19885" y="14395"/>
                </a:lnTo>
                <a:cubicBezTo>
                  <a:pt x="19886" y="14391"/>
                  <a:pt x="19888" y="14387"/>
                  <a:pt x="19889" y="14383"/>
                </a:cubicBezTo>
                <a:lnTo>
                  <a:pt x="19889" y="14383"/>
                </a:lnTo>
                <a:cubicBezTo>
                  <a:pt x="19888" y="14384"/>
                  <a:pt x="19886" y="14387"/>
                  <a:pt x="19884" y="14391"/>
                </a:cubicBezTo>
                <a:lnTo>
                  <a:pt x="19884" y="14391"/>
                </a:lnTo>
                <a:cubicBezTo>
                  <a:pt x="19879" y="14375"/>
                  <a:pt x="19872" y="14357"/>
                  <a:pt x="19872" y="14346"/>
                </a:cubicBezTo>
                <a:cubicBezTo>
                  <a:pt x="19872" y="14346"/>
                  <a:pt x="19888" y="14330"/>
                  <a:pt x="19919" y="14299"/>
                </a:cubicBezTo>
                <a:lnTo>
                  <a:pt x="19919" y="14299"/>
                </a:lnTo>
                <a:cubicBezTo>
                  <a:pt x="19906" y="14335"/>
                  <a:pt x="19896" y="14362"/>
                  <a:pt x="19889" y="14383"/>
                </a:cubicBezTo>
                <a:lnTo>
                  <a:pt x="19889" y="14383"/>
                </a:lnTo>
                <a:cubicBezTo>
                  <a:pt x="19891" y="14380"/>
                  <a:pt x="19891" y="14379"/>
                  <a:pt x="19891" y="14379"/>
                </a:cubicBezTo>
                <a:lnTo>
                  <a:pt x="19891" y="14379"/>
                </a:lnTo>
                <a:cubicBezTo>
                  <a:pt x="19892" y="14379"/>
                  <a:pt x="19891" y="14383"/>
                  <a:pt x="19890" y="14388"/>
                </a:cubicBezTo>
                <a:lnTo>
                  <a:pt x="19890" y="14388"/>
                </a:lnTo>
                <a:lnTo>
                  <a:pt x="19967" y="14204"/>
                </a:lnTo>
                <a:lnTo>
                  <a:pt x="20299" y="14283"/>
                </a:lnTo>
                <a:cubicBezTo>
                  <a:pt x="20331" y="14204"/>
                  <a:pt x="20347" y="14140"/>
                  <a:pt x="20379" y="14093"/>
                </a:cubicBezTo>
                <a:lnTo>
                  <a:pt x="20268" y="13919"/>
                </a:lnTo>
                <a:lnTo>
                  <a:pt x="20664" y="13776"/>
                </a:lnTo>
                <a:cubicBezTo>
                  <a:pt x="20638" y="13730"/>
                  <a:pt x="20613" y="13716"/>
                  <a:pt x="20587" y="13716"/>
                </a:cubicBezTo>
                <a:cubicBezTo>
                  <a:pt x="20541" y="13716"/>
                  <a:pt x="20495" y="13765"/>
                  <a:pt x="20449" y="13765"/>
                </a:cubicBezTo>
                <a:cubicBezTo>
                  <a:pt x="20441" y="13765"/>
                  <a:pt x="20434" y="13763"/>
                  <a:pt x="20426" y="13760"/>
                </a:cubicBezTo>
                <a:lnTo>
                  <a:pt x="20426" y="13586"/>
                </a:lnTo>
                <a:lnTo>
                  <a:pt x="20521" y="13554"/>
                </a:lnTo>
                <a:cubicBezTo>
                  <a:pt x="20479" y="13535"/>
                  <a:pt x="20438" y="13528"/>
                  <a:pt x="20397" y="13528"/>
                </a:cubicBezTo>
                <a:cubicBezTo>
                  <a:pt x="20280" y="13528"/>
                  <a:pt x="20169" y="13587"/>
                  <a:pt x="20059" y="13587"/>
                </a:cubicBezTo>
                <a:cubicBezTo>
                  <a:pt x="20049" y="13587"/>
                  <a:pt x="20040" y="13587"/>
                  <a:pt x="20030" y="13586"/>
                </a:cubicBezTo>
                <a:cubicBezTo>
                  <a:pt x="19983" y="13586"/>
                  <a:pt x="19935" y="13602"/>
                  <a:pt x="19888" y="13618"/>
                </a:cubicBezTo>
                <a:cubicBezTo>
                  <a:pt x="19761" y="13681"/>
                  <a:pt x="19634" y="13744"/>
                  <a:pt x="19508" y="13808"/>
                </a:cubicBezTo>
                <a:lnTo>
                  <a:pt x="19492" y="13808"/>
                </a:lnTo>
                <a:lnTo>
                  <a:pt x="19365" y="13982"/>
                </a:lnTo>
                <a:lnTo>
                  <a:pt x="19365" y="14109"/>
                </a:lnTo>
                <a:lnTo>
                  <a:pt x="19048" y="14235"/>
                </a:lnTo>
                <a:cubicBezTo>
                  <a:pt x="19064" y="14140"/>
                  <a:pt x="19080" y="14093"/>
                  <a:pt x="19096" y="14045"/>
                </a:cubicBezTo>
                <a:lnTo>
                  <a:pt x="18985" y="13998"/>
                </a:lnTo>
                <a:lnTo>
                  <a:pt x="18906" y="14124"/>
                </a:lnTo>
                <a:cubicBezTo>
                  <a:pt x="18881" y="14122"/>
                  <a:pt x="18856" y="14121"/>
                  <a:pt x="18831" y="14121"/>
                </a:cubicBezTo>
                <a:cubicBezTo>
                  <a:pt x="18698" y="14121"/>
                  <a:pt x="18569" y="14158"/>
                  <a:pt x="18463" y="14251"/>
                </a:cubicBezTo>
                <a:cubicBezTo>
                  <a:pt x="18431" y="14283"/>
                  <a:pt x="18383" y="14299"/>
                  <a:pt x="18336" y="14299"/>
                </a:cubicBezTo>
                <a:cubicBezTo>
                  <a:pt x="18225" y="14314"/>
                  <a:pt x="18130" y="14346"/>
                  <a:pt x="18067" y="14425"/>
                </a:cubicBezTo>
                <a:cubicBezTo>
                  <a:pt x="18003" y="14473"/>
                  <a:pt x="17893" y="14457"/>
                  <a:pt x="17877" y="14568"/>
                </a:cubicBezTo>
                <a:cubicBezTo>
                  <a:pt x="17792" y="14582"/>
                  <a:pt x="17720" y="14634"/>
                  <a:pt x="17638" y="14634"/>
                </a:cubicBezTo>
                <a:cubicBezTo>
                  <a:pt x="17628" y="14634"/>
                  <a:pt x="17618" y="14633"/>
                  <a:pt x="17608" y="14631"/>
                </a:cubicBezTo>
                <a:cubicBezTo>
                  <a:pt x="17576" y="14631"/>
                  <a:pt x="17544" y="14647"/>
                  <a:pt x="17513" y="14679"/>
                </a:cubicBezTo>
                <a:cubicBezTo>
                  <a:pt x="17414" y="14763"/>
                  <a:pt x="17327" y="14874"/>
                  <a:pt x="17186" y="14874"/>
                </a:cubicBezTo>
                <a:cubicBezTo>
                  <a:pt x="17169" y="14874"/>
                  <a:pt x="17151" y="14872"/>
                  <a:pt x="17133" y="14869"/>
                </a:cubicBezTo>
                <a:cubicBezTo>
                  <a:pt x="17117" y="14869"/>
                  <a:pt x="17101" y="14900"/>
                  <a:pt x="17085" y="14916"/>
                </a:cubicBezTo>
                <a:cubicBezTo>
                  <a:pt x="16958" y="15011"/>
                  <a:pt x="16816" y="15106"/>
                  <a:pt x="16673" y="15185"/>
                </a:cubicBezTo>
                <a:cubicBezTo>
                  <a:pt x="16662" y="15181"/>
                  <a:pt x="16651" y="15180"/>
                  <a:pt x="16641" y="15180"/>
                </a:cubicBezTo>
                <a:cubicBezTo>
                  <a:pt x="16570" y="15180"/>
                  <a:pt x="16537" y="15268"/>
                  <a:pt x="16468" y="15296"/>
                </a:cubicBezTo>
                <a:cubicBezTo>
                  <a:pt x="16388" y="15312"/>
                  <a:pt x="16309" y="15359"/>
                  <a:pt x="16246" y="15407"/>
                </a:cubicBezTo>
                <a:cubicBezTo>
                  <a:pt x="16183" y="15454"/>
                  <a:pt x="16119" y="15534"/>
                  <a:pt x="16056" y="15549"/>
                </a:cubicBezTo>
                <a:cubicBezTo>
                  <a:pt x="15961" y="15565"/>
                  <a:pt x="15913" y="15644"/>
                  <a:pt x="15834" y="15676"/>
                </a:cubicBezTo>
                <a:cubicBezTo>
                  <a:pt x="15708" y="15739"/>
                  <a:pt x="15597" y="15819"/>
                  <a:pt x="15518" y="15929"/>
                </a:cubicBezTo>
                <a:cubicBezTo>
                  <a:pt x="15486" y="15929"/>
                  <a:pt x="15454" y="15922"/>
                  <a:pt x="15427" y="15922"/>
                </a:cubicBezTo>
                <a:cubicBezTo>
                  <a:pt x="15414" y="15922"/>
                  <a:pt x="15401" y="15924"/>
                  <a:pt x="15391" y="15929"/>
                </a:cubicBezTo>
                <a:cubicBezTo>
                  <a:pt x="15280" y="15993"/>
                  <a:pt x="15153" y="16056"/>
                  <a:pt x="15043" y="16135"/>
                </a:cubicBezTo>
                <a:cubicBezTo>
                  <a:pt x="14900" y="16214"/>
                  <a:pt x="14758" y="16309"/>
                  <a:pt x="14631" y="16420"/>
                </a:cubicBezTo>
                <a:cubicBezTo>
                  <a:pt x="14552" y="16484"/>
                  <a:pt x="14473" y="16499"/>
                  <a:pt x="14409" y="16547"/>
                </a:cubicBezTo>
                <a:cubicBezTo>
                  <a:pt x="14330" y="16610"/>
                  <a:pt x="14267" y="16674"/>
                  <a:pt x="14203" y="16721"/>
                </a:cubicBezTo>
                <a:cubicBezTo>
                  <a:pt x="14150" y="16748"/>
                  <a:pt x="14108" y="16808"/>
                  <a:pt x="14049" y="16808"/>
                </a:cubicBezTo>
                <a:cubicBezTo>
                  <a:pt x="14038" y="16808"/>
                  <a:pt x="14026" y="16805"/>
                  <a:pt x="14013" y="16800"/>
                </a:cubicBezTo>
                <a:cubicBezTo>
                  <a:pt x="13934" y="16895"/>
                  <a:pt x="13760" y="16864"/>
                  <a:pt x="13744" y="17038"/>
                </a:cubicBezTo>
                <a:cubicBezTo>
                  <a:pt x="13724" y="17033"/>
                  <a:pt x="13705" y="17030"/>
                  <a:pt x="13687" y="17030"/>
                </a:cubicBezTo>
                <a:cubicBezTo>
                  <a:pt x="13598" y="17030"/>
                  <a:pt x="13533" y="17085"/>
                  <a:pt x="13459" y="17125"/>
                </a:cubicBezTo>
                <a:lnTo>
                  <a:pt x="13459" y="17125"/>
                </a:lnTo>
                <a:cubicBezTo>
                  <a:pt x="13459" y="17096"/>
                  <a:pt x="13458" y="17068"/>
                  <a:pt x="13443" y="17054"/>
                </a:cubicBezTo>
                <a:cubicBezTo>
                  <a:pt x="13428" y="17022"/>
                  <a:pt x="13412" y="16990"/>
                  <a:pt x="13412" y="16959"/>
                </a:cubicBezTo>
                <a:lnTo>
                  <a:pt x="13443" y="16959"/>
                </a:lnTo>
                <a:cubicBezTo>
                  <a:pt x="13458" y="16989"/>
                  <a:pt x="13459" y="17019"/>
                  <a:pt x="13459" y="17049"/>
                </a:cubicBezTo>
                <a:lnTo>
                  <a:pt x="13459" y="17049"/>
                </a:lnTo>
                <a:cubicBezTo>
                  <a:pt x="13563" y="17013"/>
                  <a:pt x="13651" y="16922"/>
                  <a:pt x="13697" y="16832"/>
                </a:cubicBezTo>
                <a:lnTo>
                  <a:pt x="13823" y="16800"/>
                </a:lnTo>
                <a:cubicBezTo>
                  <a:pt x="13808" y="16769"/>
                  <a:pt x="13792" y="16753"/>
                  <a:pt x="13760" y="16737"/>
                </a:cubicBezTo>
                <a:lnTo>
                  <a:pt x="13871" y="16737"/>
                </a:lnTo>
                <a:lnTo>
                  <a:pt x="14045" y="16563"/>
                </a:lnTo>
                <a:lnTo>
                  <a:pt x="13966" y="16436"/>
                </a:lnTo>
                <a:cubicBezTo>
                  <a:pt x="13855" y="16515"/>
                  <a:pt x="13855" y="16515"/>
                  <a:pt x="13760" y="16515"/>
                </a:cubicBezTo>
                <a:lnTo>
                  <a:pt x="13760" y="16531"/>
                </a:lnTo>
                <a:lnTo>
                  <a:pt x="13713" y="16531"/>
                </a:lnTo>
                <a:lnTo>
                  <a:pt x="13713" y="16515"/>
                </a:lnTo>
                <a:lnTo>
                  <a:pt x="13760" y="16515"/>
                </a:lnTo>
                <a:cubicBezTo>
                  <a:pt x="13871" y="16452"/>
                  <a:pt x="13903" y="16294"/>
                  <a:pt x="14029" y="16278"/>
                </a:cubicBezTo>
                <a:lnTo>
                  <a:pt x="14029" y="16278"/>
                </a:lnTo>
                <a:cubicBezTo>
                  <a:pt x="14140" y="16341"/>
                  <a:pt x="13982" y="16420"/>
                  <a:pt x="14061" y="16484"/>
                </a:cubicBezTo>
                <a:lnTo>
                  <a:pt x="14124" y="16484"/>
                </a:lnTo>
                <a:lnTo>
                  <a:pt x="14172" y="16294"/>
                </a:lnTo>
                <a:lnTo>
                  <a:pt x="14140" y="16230"/>
                </a:lnTo>
                <a:cubicBezTo>
                  <a:pt x="14188" y="16072"/>
                  <a:pt x="14314" y="16040"/>
                  <a:pt x="14378" y="15945"/>
                </a:cubicBezTo>
                <a:lnTo>
                  <a:pt x="14488" y="16072"/>
                </a:lnTo>
                <a:cubicBezTo>
                  <a:pt x="14504" y="16056"/>
                  <a:pt x="14520" y="16056"/>
                  <a:pt x="14520" y="16040"/>
                </a:cubicBezTo>
                <a:lnTo>
                  <a:pt x="14536" y="16056"/>
                </a:lnTo>
                <a:lnTo>
                  <a:pt x="14504" y="16088"/>
                </a:lnTo>
                <a:cubicBezTo>
                  <a:pt x="14488" y="16119"/>
                  <a:pt x="14473" y="16151"/>
                  <a:pt x="14457" y="16183"/>
                </a:cubicBezTo>
                <a:cubicBezTo>
                  <a:pt x="14568" y="16151"/>
                  <a:pt x="14678" y="16135"/>
                  <a:pt x="14678" y="15977"/>
                </a:cubicBezTo>
                <a:lnTo>
                  <a:pt x="14678" y="15977"/>
                </a:lnTo>
                <a:cubicBezTo>
                  <a:pt x="14663" y="15993"/>
                  <a:pt x="14631" y="16024"/>
                  <a:pt x="14599" y="16040"/>
                </a:cubicBezTo>
                <a:lnTo>
                  <a:pt x="14599" y="15819"/>
                </a:lnTo>
                <a:lnTo>
                  <a:pt x="14615" y="15803"/>
                </a:lnTo>
                <a:lnTo>
                  <a:pt x="14647" y="15914"/>
                </a:lnTo>
                <a:lnTo>
                  <a:pt x="14678" y="15866"/>
                </a:lnTo>
                <a:lnTo>
                  <a:pt x="14678" y="15977"/>
                </a:lnTo>
                <a:cubicBezTo>
                  <a:pt x="14702" y="15985"/>
                  <a:pt x="14722" y="15989"/>
                  <a:pt x="14740" y="15989"/>
                </a:cubicBezTo>
                <a:cubicBezTo>
                  <a:pt x="14758" y="15989"/>
                  <a:pt x="14773" y="15985"/>
                  <a:pt x="14789" y="15977"/>
                </a:cubicBezTo>
                <a:lnTo>
                  <a:pt x="14995" y="15755"/>
                </a:lnTo>
                <a:cubicBezTo>
                  <a:pt x="14979" y="15739"/>
                  <a:pt x="14979" y="15739"/>
                  <a:pt x="14963" y="15724"/>
                </a:cubicBezTo>
                <a:lnTo>
                  <a:pt x="14979" y="15708"/>
                </a:lnTo>
                <a:lnTo>
                  <a:pt x="15011" y="15739"/>
                </a:lnTo>
                <a:lnTo>
                  <a:pt x="15185" y="15581"/>
                </a:lnTo>
                <a:cubicBezTo>
                  <a:pt x="15138" y="15534"/>
                  <a:pt x="15122" y="15502"/>
                  <a:pt x="15185" y="15470"/>
                </a:cubicBezTo>
                <a:cubicBezTo>
                  <a:pt x="15201" y="15454"/>
                  <a:pt x="15217" y="15423"/>
                  <a:pt x="15217" y="15423"/>
                </a:cubicBezTo>
                <a:cubicBezTo>
                  <a:pt x="15233" y="15439"/>
                  <a:pt x="15233" y="15454"/>
                  <a:pt x="15233" y="15470"/>
                </a:cubicBezTo>
                <a:lnTo>
                  <a:pt x="15454" y="15423"/>
                </a:lnTo>
                <a:cubicBezTo>
                  <a:pt x="15470" y="15359"/>
                  <a:pt x="15486" y="15296"/>
                  <a:pt x="15502" y="15233"/>
                </a:cubicBezTo>
                <a:lnTo>
                  <a:pt x="15470" y="15217"/>
                </a:lnTo>
                <a:lnTo>
                  <a:pt x="15486" y="15201"/>
                </a:lnTo>
                <a:cubicBezTo>
                  <a:pt x="15486" y="15201"/>
                  <a:pt x="15502" y="15217"/>
                  <a:pt x="15518" y="15233"/>
                </a:cubicBezTo>
                <a:lnTo>
                  <a:pt x="15613" y="15233"/>
                </a:lnTo>
                <a:lnTo>
                  <a:pt x="16008" y="14900"/>
                </a:lnTo>
                <a:cubicBezTo>
                  <a:pt x="15961" y="14774"/>
                  <a:pt x="15961" y="14647"/>
                  <a:pt x="15977" y="14504"/>
                </a:cubicBezTo>
                <a:cubicBezTo>
                  <a:pt x="15977" y="14504"/>
                  <a:pt x="15993" y="14489"/>
                  <a:pt x="15993" y="14489"/>
                </a:cubicBezTo>
                <a:lnTo>
                  <a:pt x="16040" y="14536"/>
                </a:lnTo>
                <a:cubicBezTo>
                  <a:pt x="16103" y="14457"/>
                  <a:pt x="16198" y="14409"/>
                  <a:pt x="16293" y="14409"/>
                </a:cubicBezTo>
                <a:lnTo>
                  <a:pt x="16293" y="14584"/>
                </a:lnTo>
                <a:lnTo>
                  <a:pt x="16404" y="14584"/>
                </a:lnTo>
                <a:lnTo>
                  <a:pt x="16499" y="14409"/>
                </a:lnTo>
                <a:cubicBezTo>
                  <a:pt x="16520" y="14409"/>
                  <a:pt x="16549" y="14416"/>
                  <a:pt x="16565" y="14416"/>
                </a:cubicBezTo>
                <a:cubicBezTo>
                  <a:pt x="16573" y="14416"/>
                  <a:pt x="16578" y="14415"/>
                  <a:pt x="16578" y="14409"/>
                </a:cubicBezTo>
                <a:cubicBezTo>
                  <a:pt x="16658" y="14314"/>
                  <a:pt x="16784" y="14267"/>
                  <a:pt x="16816" y="14172"/>
                </a:cubicBezTo>
                <a:lnTo>
                  <a:pt x="16784" y="14045"/>
                </a:lnTo>
                <a:lnTo>
                  <a:pt x="16895" y="14093"/>
                </a:lnTo>
                <a:cubicBezTo>
                  <a:pt x="16943" y="14014"/>
                  <a:pt x="16974" y="13934"/>
                  <a:pt x="17022" y="13855"/>
                </a:cubicBezTo>
                <a:lnTo>
                  <a:pt x="17022" y="13855"/>
                </a:lnTo>
                <a:cubicBezTo>
                  <a:pt x="16958" y="13871"/>
                  <a:pt x="16895" y="13887"/>
                  <a:pt x="16848" y="13919"/>
                </a:cubicBezTo>
                <a:cubicBezTo>
                  <a:pt x="16816" y="13934"/>
                  <a:pt x="16832" y="13998"/>
                  <a:pt x="16768" y="13998"/>
                </a:cubicBezTo>
                <a:cubicBezTo>
                  <a:pt x="16737" y="13998"/>
                  <a:pt x="16705" y="14014"/>
                  <a:pt x="16673" y="14045"/>
                </a:cubicBezTo>
                <a:cubicBezTo>
                  <a:pt x="16658" y="14077"/>
                  <a:pt x="16626" y="14109"/>
                  <a:pt x="16610" y="14124"/>
                </a:cubicBezTo>
                <a:lnTo>
                  <a:pt x="16563" y="14124"/>
                </a:lnTo>
                <a:cubicBezTo>
                  <a:pt x="16594" y="14014"/>
                  <a:pt x="16626" y="13903"/>
                  <a:pt x="16658" y="13824"/>
                </a:cubicBezTo>
                <a:lnTo>
                  <a:pt x="16848" y="13855"/>
                </a:lnTo>
                <a:cubicBezTo>
                  <a:pt x="16879" y="13760"/>
                  <a:pt x="16911" y="13681"/>
                  <a:pt x="16943" y="13586"/>
                </a:cubicBezTo>
                <a:lnTo>
                  <a:pt x="17022" y="13649"/>
                </a:lnTo>
                <a:lnTo>
                  <a:pt x="17148" y="13618"/>
                </a:lnTo>
                <a:cubicBezTo>
                  <a:pt x="17212" y="13380"/>
                  <a:pt x="17402" y="13206"/>
                  <a:pt x="17639" y="13159"/>
                </a:cubicBezTo>
                <a:cubicBezTo>
                  <a:pt x="17639" y="13206"/>
                  <a:pt x="17655" y="13254"/>
                  <a:pt x="17655" y="13301"/>
                </a:cubicBezTo>
                <a:lnTo>
                  <a:pt x="17766" y="13190"/>
                </a:lnTo>
                <a:lnTo>
                  <a:pt x="17893" y="13254"/>
                </a:lnTo>
                <a:lnTo>
                  <a:pt x="17956" y="13174"/>
                </a:lnTo>
                <a:lnTo>
                  <a:pt x="17893" y="13095"/>
                </a:lnTo>
                <a:lnTo>
                  <a:pt x="18067" y="12969"/>
                </a:lnTo>
                <a:lnTo>
                  <a:pt x="18114" y="13016"/>
                </a:lnTo>
                <a:cubicBezTo>
                  <a:pt x="18146" y="13000"/>
                  <a:pt x="18162" y="12969"/>
                  <a:pt x="18178" y="12953"/>
                </a:cubicBezTo>
                <a:lnTo>
                  <a:pt x="18178" y="12794"/>
                </a:lnTo>
                <a:lnTo>
                  <a:pt x="18019" y="12763"/>
                </a:lnTo>
                <a:lnTo>
                  <a:pt x="18225" y="12509"/>
                </a:lnTo>
                <a:lnTo>
                  <a:pt x="18019" y="12541"/>
                </a:lnTo>
                <a:lnTo>
                  <a:pt x="18225" y="12319"/>
                </a:lnTo>
                <a:lnTo>
                  <a:pt x="18383" y="12367"/>
                </a:lnTo>
                <a:cubicBezTo>
                  <a:pt x="18399" y="12304"/>
                  <a:pt x="18431" y="12240"/>
                  <a:pt x="18447" y="12177"/>
                </a:cubicBezTo>
                <a:cubicBezTo>
                  <a:pt x="18415" y="12114"/>
                  <a:pt x="18368" y="12066"/>
                  <a:pt x="18447" y="11987"/>
                </a:cubicBezTo>
                <a:lnTo>
                  <a:pt x="18526" y="12082"/>
                </a:lnTo>
                <a:lnTo>
                  <a:pt x="18573" y="12050"/>
                </a:lnTo>
                <a:cubicBezTo>
                  <a:pt x="18589" y="12082"/>
                  <a:pt x="18589" y="12098"/>
                  <a:pt x="18589" y="12114"/>
                </a:cubicBezTo>
                <a:lnTo>
                  <a:pt x="18494" y="12161"/>
                </a:lnTo>
                <a:lnTo>
                  <a:pt x="18589" y="12193"/>
                </a:lnTo>
                <a:lnTo>
                  <a:pt x="18684" y="12224"/>
                </a:lnTo>
                <a:cubicBezTo>
                  <a:pt x="18732" y="12161"/>
                  <a:pt x="18748" y="12082"/>
                  <a:pt x="18716" y="12003"/>
                </a:cubicBezTo>
                <a:lnTo>
                  <a:pt x="18716" y="12003"/>
                </a:lnTo>
                <a:cubicBezTo>
                  <a:pt x="18700" y="12019"/>
                  <a:pt x="18684" y="12019"/>
                  <a:pt x="18684" y="12034"/>
                </a:cubicBezTo>
                <a:cubicBezTo>
                  <a:pt x="18668" y="12034"/>
                  <a:pt x="18668" y="12034"/>
                  <a:pt x="18653" y="12050"/>
                </a:cubicBezTo>
                <a:lnTo>
                  <a:pt x="18653" y="11797"/>
                </a:lnTo>
                <a:lnTo>
                  <a:pt x="18795" y="11908"/>
                </a:lnTo>
                <a:lnTo>
                  <a:pt x="18827" y="11876"/>
                </a:lnTo>
                <a:cubicBezTo>
                  <a:pt x="18922" y="11892"/>
                  <a:pt x="18985" y="11908"/>
                  <a:pt x="19048" y="11924"/>
                </a:cubicBezTo>
                <a:cubicBezTo>
                  <a:pt x="19064" y="11924"/>
                  <a:pt x="19080" y="11939"/>
                  <a:pt x="19096" y="11955"/>
                </a:cubicBezTo>
                <a:lnTo>
                  <a:pt x="19096" y="12098"/>
                </a:lnTo>
                <a:lnTo>
                  <a:pt x="19270" y="12098"/>
                </a:lnTo>
                <a:lnTo>
                  <a:pt x="19270" y="11908"/>
                </a:lnTo>
                <a:lnTo>
                  <a:pt x="19428" y="11908"/>
                </a:lnTo>
                <a:cubicBezTo>
                  <a:pt x="19492" y="11829"/>
                  <a:pt x="19555" y="11781"/>
                  <a:pt x="19618" y="11718"/>
                </a:cubicBezTo>
                <a:cubicBezTo>
                  <a:pt x="19634" y="11702"/>
                  <a:pt x="19634" y="11654"/>
                  <a:pt x="19634" y="11623"/>
                </a:cubicBezTo>
                <a:lnTo>
                  <a:pt x="19508" y="11623"/>
                </a:lnTo>
                <a:lnTo>
                  <a:pt x="19508" y="11464"/>
                </a:lnTo>
                <a:cubicBezTo>
                  <a:pt x="19539" y="11528"/>
                  <a:pt x="19555" y="11559"/>
                  <a:pt x="19555" y="11575"/>
                </a:cubicBezTo>
                <a:lnTo>
                  <a:pt x="19682" y="11544"/>
                </a:lnTo>
                <a:cubicBezTo>
                  <a:pt x="19682" y="11528"/>
                  <a:pt x="19682" y="11512"/>
                  <a:pt x="19682" y="11496"/>
                </a:cubicBezTo>
                <a:cubicBezTo>
                  <a:pt x="19666" y="11480"/>
                  <a:pt x="19650" y="11480"/>
                  <a:pt x="19634" y="11464"/>
                </a:cubicBezTo>
                <a:lnTo>
                  <a:pt x="19650" y="11449"/>
                </a:lnTo>
                <a:lnTo>
                  <a:pt x="19682" y="11480"/>
                </a:lnTo>
                <a:cubicBezTo>
                  <a:pt x="19713" y="11464"/>
                  <a:pt x="19761" y="11449"/>
                  <a:pt x="19793" y="11433"/>
                </a:cubicBezTo>
                <a:cubicBezTo>
                  <a:pt x="19808" y="11449"/>
                  <a:pt x="19824" y="11464"/>
                  <a:pt x="19840" y="11480"/>
                </a:cubicBezTo>
                <a:cubicBezTo>
                  <a:pt x="19998" y="11369"/>
                  <a:pt x="20125" y="11227"/>
                  <a:pt x="20236" y="11069"/>
                </a:cubicBezTo>
                <a:lnTo>
                  <a:pt x="20157" y="11069"/>
                </a:lnTo>
                <a:lnTo>
                  <a:pt x="20109" y="10894"/>
                </a:lnTo>
                <a:lnTo>
                  <a:pt x="20188" y="10799"/>
                </a:lnTo>
                <a:cubicBezTo>
                  <a:pt x="20188" y="10863"/>
                  <a:pt x="20188" y="10926"/>
                  <a:pt x="20188" y="10974"/>
                </a:cubicBezTo>
                <a:cubicBezTo>
                  <a:pt x="20204" y="11005"/>
                  <a:pt x="20220" y="11037"/>
                  <a:pt x="20236" y="11069"/>
                </a:cubicBezTo>
                <a:cubicBezTo>
                  <a:pt x="20363" y="11053"/>
                  <a:pt x="20394" y="10926"/>
                  <a:pt x="20474" y="10847"/>
                </a:cubicBezTo>
                <a:lnTo>
                  <a:pt x="20426" y="10689"/>
                </a:lnTo>
                <a:lnTo>
                  <a:pt x="20505" y="10641"/>
                </a:lnTo>
                <a:cubicBezTo>
                  <a:pt x="20489" y="10609"/>
                  <a:pt x="20474" y="10578"/>
                  <a:pt x="20458" y="10546"/>
                </a:cubicBezTo>
                <a:cubicBezTo>
                  <a:pt x="20458" y="10546"/>
                  <a:pt x="20489" y="10530"/>
                  <a:pt x="20489" y="10514"/>
                </a:cubicBezTo>
                <a:lnTo>
                  <a:pt x="20521" y="10514"/>
                </a:lnTo>
                <a:cubicBezTo>
                  <a:pt x="20600" y="10546"/>
                  <a:pt x="20505" y="10657"/>
                  <a:pt x="20600" y="10657"/>
                </a:cubicBezTo>
                <a:lnTo>
                  <a:pt x="20632" y="10609"/>
                </a:lnTo>
                <a:cubicBezTo>
                  <a:pt x="20648" y="10625"/>
                  <a:pt x="20648" y="10641"/>
                  <a:pt x="20648" y="10657"/>
                </a:cubicBezTo>
                <a:lnTo>
                  <a:pt x="20743" y="10578"/>
                </a:lnTo>
                <a:lnTo>
                  <a:pt x="20648" y="10546"/>
                </a:lnTo>
                <a:lnTo>
                  <a:pt x="20679" y="10498"/>
                </a:lnTo>
                <a:lnTo>
                  <a:pt x="20569" y="10372"/>
                </a:lnTo>
                <a:lnTo>
                  <a:pt x="20679" y="10293"/>
                </a:lnTo>
                <a:lnTo>
                  <a:pt x="20774" y="10356"/>
                </a:lnTo>
                <a:cubicBezTo>
                  <a:pt x="20759" y="10372"/>
                  <a:pt x="20743" y="10388"/>
                  <a:pt x="20743" y="10403"/>
                </a:cubicBezTo>
                <a:cubicBezTo>
                  <a:pt x="20759" y="10435"/>
                  <a:pt x="20774" y="10467"/>
                  <a:pt x="20806" y="10514"/>
                </a:cubicBezTo>
                <a:cubicBezTo>
                  <a:pt x="20933" y="10419"/>
                  <a:pt x="21075" y="10356"/>
                  <a:pt x="21139" y="10198"/>
                </a:cubicBezTo>
                <a:lnTo>
                  <a:pt x="21012" y="10166"/>
                </a:lnTo>
                <a:lnTo>
                  <a:pt x="21123" y="10055"/>
                </a:lnTo>
                <a:lnTo>
                  <a:pt x="21297" y="10055"/>
                </a:lnTo>
                <a:lnTo>
                  <a:pt x="21360" y="9992"/>
                </a:lnTo>
                <a:cubicBezTo>
                  <a:pt x="21297" y="9960"/>
                  <a:pt x="21249" y="9897"/>
                  <a:pt x="21234" y="9833"/>
                </a:cubicBezTo>
                <a:lnTo>
                  <a:pt x="21234" y="9833"/>
                </a:lnTo>
                <a:lnTo>
                  <a:pt x="21408" y="9913"/>
                </a:lnTo>
                <a:cubicBezTo>
                  <a:pt x="21408" y="9897"/>
                  <a:pt x="21439" y="9865"/>
                  <a:pt x="21455" y="9849"/>
                </a:cubicBezTo>
                <a:lnTo>
                  <a:pt x="21329" y="9659"/>
                </a:lnTo>
                <a:lnTo>
                  <a:pt x="21408" y="9628"/>
                </a:lnTo>
                <a:lnTo>
                  <a:pt x="21424" y="9453"/>
                </a:lnTo>
                <a:lnTo>
                  <a:pt x="21519" y="9453"/>
                </a:lnTo>
                <a:cubicBezTo>
                  <a:pt x="21533" y="9368"/>
                  <a:pt x="21623" y="9309"/>
                  <a:pt x="21710" y="9309"/>
                </a:cubicBezTo>
                <a:cubicBezTo>
                  <a:pt x="21720" y="9309"/>
                  <a:pt x="21730" y="9309"/>
                  <a:pt x="21740" y="9311"/>
                </a:cubicBezTo>
                <a:lnTo>
                  <a:pt x="21677" y="9248"/>
                </a:lnTo>
                <a:lnTo>
                  <a:pt x="21788" y="9168"/>
                </a:lnTo>
                <a:lnTo>
                  <a:pt x="21835" y="9216"/>
                </a:lnTo>
                <a:lnTo>
                  <a:pt x="21978" y="9153"/>
                </a:lnTo>
                <a:lnTo>
                  <a:pt x="22057" y="9184"/>
                </a:lnTo>
                <a:cubicBezTo>
                  <a:pt x="22120" y="9137"/>
                  <a:pt x="22168" y="9089"/>
                  <a:pt x="22104" y="8994"/>
                </a:cubicBezTo>
                <a:lnTo>
                  <a:pt x="22104" y="8994"/>
                </a:lnTo>
                <a:lnTo>
                  <a:pt x="22041" y="9089"/>
                </a:lnTo>
                <a:lnTo>
                  <a:pt x="21867" y="9089"/>
                </a:lnTo>
                <a:lnTo>
                  <a:pt x="21867" y="8899"/>
                </a:lnTo>
                <a:lnTo>
                  <a:pt x="21772" y="8836"/>
                </a:lnTo>
                <a:cubicBezTo>
                  <a:pt x="21788" y="8741"/>
                  <a:pt x="21804" y="8662"/>
                  <a:pt x="21819" y="8583"/>
                </a:cubicBezTo>
                <a:cubicBezTo>
                  <a:pt x="21835" y="8503"/>
                  <a:pt x="21851" y="8424"/>
                  <a:pt x="21867" y="8361"/>
                </a:cubicBezTo>
                <a:lnTo>
                  <a:pt x="21819" y="8329"/>
                </a:lnTo>
                <a:lnTo>
                  <a:pt x="21835" y="8313"/>
                </a:lnTo>
                <a:lnTo>
                  <a:pt x="21867" y="8345"/>
                </a:lnTo>
                <a:lnTo>
                  <a:pt x="21946" y="8250"/>
                </a:lnTo>
                <a:lnTo>
                  <a:pt x="22057" y="8250"/>
                </a:lnTo>
                <a:cubicBezTo>
                  <a:pt x="22041" y="8218"/>
                  <a:pt x="22041" y="8187"/>
                  <a:pt x="22057" y="8171"/>
                </a:cubicBezTo>
                <a:cubicBezTo>
                  <a:pt x="22073" y="8123"/>
                  <a:pt x="22104" y="8076"/>
                  <a:pt x="22136" y="8044"/>
                </a:cubicBezTo>
                <a:lnTo>
                  <a:pt x="22089" y="7981"/>
                </a:lnTo>
                <a:lnTo>
                  <a:pt x="22199" y="7918"/>
                </a:lnTo>
                <a:cubicBezTo>
                  <a:pt x="22168" y="7870"/>
                  <a:pt x="22136" y="7854"/>
                  <a:pt x="22120" y="7838"/>
                </a:cubicBezTo>
                <a:lnTo>
                  <a:pt x="22057" y="7886"/>
                </a:lnTo>
                <a:lnTo>
                  <a:pt x="21962" y="7838"/>
                </a:lnTo>
                <a:cubicBezTo>
                  <a:pt x="21909" y="7881"/>
                  <a:pt x="21842" y="7888"/>
                  <a:pt x="21780" y="7888"/>
                </a:cubicBezTo>
                <a:cubicBezTo>
                  <a:pt x="21749" y="7888"/>
                  <a:pt x="21719" y="7886"/>
                  <a:pt x="21693" y="7886"/>
                </a:cubicBezTo>
                <a:cubicBezTo>
                  <a:pt x="21534" y="7997"/>
                  <a:pt x="21344" y="8076"/>
                  <a:pt x="21154" y="8123"/>
                </a:cubicBezTo>
                <a:cubicBezTo>
                  <a:pt x="21154" y="8155"/>
                  <a:pt x="21139" y="8171"/>
                  <a:pt x="21123" y="8218"/>
                </a:cubicBezTo>
                <a:lnTo>
                  <a:pt x="21028" y="8171"/>
                </a:lnTo>
                <a:lnTo>
                  <a:pt x="21265" y="7854"/>
                </a:lnTo>
                <a:lnTo>
                  <a:pt x="21218" y="7775"/>
                </a:lnTo>
                <a:lnTo>
                  <a:pt x="21424" y="7633"/>
                </a:lnTo>
                <a:cubicBezTo>
                  <a:pt x="21408" y="7585"/>
                  <a:pt x="21392" y="7538"/>
                  <a:pt x="21392" y="7506"/>
                </a:cubicBezTo>
                <a:cubicBezTo>
                  <a:pt x="21392" y="7427"/>
                  <a:pt x="21408" y="7379"/>
                  <a:pt x="21408" y="7316"/>
                </a:cubicBezTo>
                <a:lnTo>
                  <a:pt x="21408" y="7316"/>
                </a:lnTo>
                <a:lnTo>
                  <a:pt x="21154" y="7474"/>
                </a:lnTo>
                <a:lnTo>
                  <a:pt x="21154" y="7348"/>
                </a:lnTo>
                <a:lnTo>
                  <a:pt x="21329" y="7268"/>
                </a:lnTo>
                <a:lnTo>
                  <a:pt x="21234" y="7173"/>
                </a:lnTo>
                <a:lnTo>
                  <a:pt x="20964" y="7253"/>
                </a:lnTo>
                <a:cubicBezTo>
                  <a:pt x="20980" y="7189"/>
                  <a:pt x="20996" y="7126"/>
                  <a:pt x="21012" y="7063"/>
                </a:cubicBezTo>
                <a:lnTo>
                  <a:pt x="20822" y="6999"/>
                </a:lnTo>
                <a:cubicBezTo>
                  <a:pt x="20727" y="7031"/>
                  <a:pt x="20679" y="7126"/>
                  <a:pt x="20679" y="7221"/>
                </a:cubicBezTo>
                <a:lnTo>
                  <a:pt x="20584" y="7158"/>
                </a:lnTo>
                <a:lnTo>
                  <a:pt x="20410" y="7395"/>
                </a:lnTo>
                <a:lnTo>
                  <a:pt x="20283" y="7284"/>
                </a:lnTo>
                <a:lnTo>
                  <a:pt x="20283" y="7142"/>
                </a:lnTo>
                <a:lnTo>
                  <a:pt x="20458" y="7063"/>
                </a:lnTo>
                <a:cubicBezTo>
                  <a:pt x="20474" y="7015"/>
                  <a:pt x="20489" y="6983"/>
                  <a:pt x="20505" y="6920"/>
                </a:cubicBezTo>
                <a:lnTo>
                  <a:pt x="20505" y="6920"/>
                </a:lnTo>
                <a:lnTo>
                  <a:pt x="20363" y="6999"/>
                </a:lnTo>
                <a:cubicBezTo>
                  <a:pt x="20343" y="6961"/>
                  <a:pt x="20301" y="6940"/>
                  <a:pt x="20260" y="6940"/>
                </a:cubicBezTo>
                <a:cubicBezTo>
                  <a:pt x="20233" y="6940"/>
                  <a:pt x="20207" y="6949"/>
                  <a:pt x="20188" y="6968"/>
                </a:cubicBezTo>
                <a:lnTo>
                  <a:pt x="20188" y="7173"/>
                </a:lnTo>
                <a:lnTo>
                  <a:pt x="20014" y="7173"/>
                </a:lnTo>
                <a:lnTo>
                  <a:pt x="19888" y="7411"/>
                </a:lnTo>
                <a:cubicBezTo>
                  <a:pt x="19840" y="7237"/>
                  <a:pt x="19998" y="7142"/>
                  <a:pt x="19998" y="6999"/>
                </a:cubicBezTo>
                <a:lnTo>
                  <a:pt x="19983" y="6968"/>
                </a:lnTo>
                <a:lnTo>
                  <a:pt x="20157" y="6825"/>
                </a:lnTo>
                <a:cubicBezTo>
                  <a:pt x="20125" y="6762"/>
                  <a:pt x="20109" y="6730"/>
                  <a:pt x="20093" y="6698"/>
                </a:cubicBezTo>
                <a:lnTo>
                  <a:pt x="20141" y="6651"/>
                </a:lnTo>
                <a:lnTo>
                  <a:pt x="20062" y="6508"/>
                </a:lnTo>
                <a:cubicBezTo>
                  <a:pt x="20046" y="6572"/>
                  <a:pt x="20046" y="6619"/>
                  <a:pt x="20046" y="6651"/>
                </a:cubicBezTo>
                <a:cubicBezTo>
                  <a:pt x="20014" y="6651"/>
                  <a:pt x="19967" y="6667"/>
                  <a:pt x="19935" y="6683"/>
                </a:cubicBezTo>
                <a:cubicBezTo>
                  <a:pt x="19888" y="6698"/>
                  <a:pt x="19872" y="6730"/>
                  <a:pt x="19840" y="6762"/>
                </a:cubicBezTo>
                <a:cubicBezTo>
                  <a:pt x="19740" y="6733"/>
                  <a:pt x="19718" y="6615"/>
                  <a:pt x="19645" y="6615"/>
                </a:cubicBezTo>
                <a:cubicBezTo>
                  <a:pt x="19637" y="6615"/>
                  <a:pt x="19628" y="6616"/>
                  <a:pt x="19618" y="6619"/>
                </a:cubicBezTo>
                <a:cubicBezTo>
                  <a:pt x="19523" y="6714"/>
                  <a:pt x="19460" y="6778"/>
                  <a:pt x="19413" y="6825"/>
                </a:cubicBezTo>
                <a:lnTo>
                  <a:pt x="19223" y="6888"/>
                </a:lnTo>
                <a:lnTo>
                  <a:pt x="19175" y="6841"/>
                </a:lnTo>
                <a:lnTo>
                  <a:pt x="19080" y="6999"/>
                </a:lnTo>
                <a:lnTo>
                  <a:pt x="18858" y="7047"/>
                </a:lnTo>
                <a:cubicBezTo>
                  <a:pt x="18763" y="7173"/>
                  <a:pt x="18653" y="7221"/>
                  <a:pt x="18573" y="7332"/>
                </a:cubicBezTo>
                <a:cubicBezTo>
                  <a:pt x="18542" y="7300"/>
                  <a:pt x="18510" y="7284"/>
                  <a:pt x="18494" y="7268"/>
                </a:cubicBezTo>
                <a:lnTo>
                  <a:pt x="18336" y="7379"/>
                </a:lnTo>
                <a:lnTo>
                  <a:pt x="18336" y="7569"/>
                </a:lnTo>
                <a:lnTo>
                  <a:pt x="18304" y="7538"/>
                </a:lnTo>
                <a:cubicBezTo>
                  <a:pt x="18304" y="7569"/>
                  <a:pt x="18288" y="7601"/>
                  <a:pt x="18273" y="7633"/>
                </a:cubicBezTo>
                <a:lnTo>
                  <a:pt x="18241" y="7617"/>
                </a:lnTo>
                <a:lnTo>
                  <a:pt x="18288" y="7379"/>
                </a:lnTo>
                <a:lnTo>
                  <a:pt x="18288" y="7379"/>
                </a:lnTo>
                <a:cubicBezTo>
                  <a:pt x="18146" y="7538"/>
                  <a:pt x="17956" y="7553"/>
                  <a:pt x="17861" y="7728"/>
                </a:cubicBezTo>
                <a:lnTo>
                  <a:pt x="17829" y="7696"/>
                </a:lnTo>
                <a:cubicBezTo>
                  <a:pt x="17750" y="7712"/>
                  <a:pt x="17718" y="7791"/>
                  <a:pt x="17671" y="7807"/>
                </a:cubicBezTo>
                <a:cubicBezTo>
                  <a:pt x="17544" y="7870"/>
                  <a:pt x="17465" y="8013"/>
                  <a:pt x="17307" y="8013"/>
                </a:cubicBezTo>
                <a:cubicBezTo>
                  <a:pt x="17212" y="8155"/>
                  <a:pt x="17038" y="8187"/>
                  <a:pt x="16895" y="8282"/>
                </a:cubicBezTo>
                <a:cubicBezTo>
                  <a:pt x="16800" y="8377"/>
                  <a:pt x="16689" y="8440"/>
                  <a:pt x="16578" y="8472"/>
                </a:cubicBezTo>
                <a:cubicBezTo>
                  <a:pt x="16568" y="8514"/>
                  <a:pt x="16543" y="8521"/>
                  <a:pt x="16519" y="8521"/>
                </a:cubicBezTo>
                <a:cubicBezTo>
                  <a:pt x="16506" y="8521"/>
                  <a:pt x="16494" y="8519"/>
                  <a:pt x="16483" y="8519"/>
                </a:cubicBezTo>
                <a:lnTo>
                  <a:pt x="16483" y="8583"/>
                </a:lnTo>
                <a:lnTo>
                  <a:pt x="15945" y="8915"/>
                </a:lnTo>
                <a:lnTo>
                  <a:pt x="15945" y="9010"/>
                </a:lnTo>
                <a:cubicBezTo>
                  <a:pt x="15882" y="9010"/>
                  <a:pt x="15818" y="9042"/>
                  <a:pt x="15755" y="9073"/>
                </a:cubicBezTo>
                <a:cubicBezTo>
                  <a:pt x="15676" y="9105"/>
                  <a:pt x="15549" y="9121"/>
                  <a:pt x="15565" y="9263"/>
                </a:cubicBezTo>
                <a:cubicBezTo>
                  <a:pt x="15565" y="9327"/>
                  <a:pt x="15518" y="9390"/>
                  <a:pt x="15486" y="9469"/>
                </a:cubicBezTo>
                <a:lnTo>
                  <a:pt x="15375" y="9295"/>
                </a:lnTo>
                <a:cubicBezTo>
                  <a:pt x="15217" y="9438"/>
                  <a:pt x="15043" y="9533"/>
                  <a:pt x="14853" y="9580"/>
                </a:cubicBezTo>
                <a:lnTo>
                  <a:pt x="14742" y="9723"/>
                </a:lnTo>
                <a:lnTo>
                  <a:pt x="14615" y="9723"/>
                </a:lnTo>
                <a:cubicBezTo>
                  <a:pt x="14615" y="9738"/>
                  <a:pt x="14599" y="9754"/>
                  <a:pt x="14599" y="9786"/>
                </a:cubicBezTo>
                <a:cubicBezTo>
                  <a:pt x="14314" y="9944"/>
                  <a:pt x="14029" y="10118"/>
                  <a:pt x="13760" y="10324"/>
                </a:cubicBezTo>
                <a:cubicBezTo>
                  <a:pt x="13713" y="10435"/>
                  <a:pt x="13586" y="10467"/>
                  <a:pt x="13507" y="10546"/>
                </a:cubicBezTo>
                <a:lnTo>
                  <a:pt x="13428" y="10498"/>
                </a:lnTo>
                <a:cubicBezTo>
                  <a:pt x="13396" y="10578"/>
                  <a:pt x="13348" y="10641"/>
                  <a:pt x="13253" y="10641"/>
                </a:cubicBezTo>
                <a:cubicBezTo>
                  <a:pt x="13238" y="10689"/>
                  <a:pt x="13222" y="10736"/>
                  <a:pt x="13206" y="10784"/>
                </a:cubicBezTo>
                <a:lnTo>
                  <a:pt x="13253" y="10863"/>
                </a:lnTo>
                <a:lnTo>
                  <a:pt x="12937" y="10894"/>
                </a:lnTo>
                <a:lnTo>
                  <a:pt x="12937" y="10784"/>
                </a:lnTo>
                <a:lnTo>
                  <a:pt x="13253" y="10625"/>
                </a:lnTo>
                <a:cubicBezTo>
                  <a:pt x="13285" y="10562"/>
                  <a:pt x="13333" y="10498"/>
                  <a:pt x="13428" y="10498"/>
                </a:cubicBezTo>
                <a:lnTo>
                  <a:pt x="13428" y="10435"/>
                </a:lnTo>
                <a:cubicBezTo>
                  <a:pt x="13523" y="10356"/>
                  <a:pt x="13602" y="10293"/>
                  <a:pt x="13681" y="10213"/>
                </a:cubicBezTo>
                <a:lnTo>
                  <a:pt x="13823" y="10213"/>
                </a:lnTo>
                <a:cubicBezTo>
                  <a:pt x="13823" y="10118"/>
                  <a:pt x="13982" y="10118"/>
                  <a:pt x="13982" y="9992"/>
                </a:cubicBezTo>
                <a:cubicBezTo>
                  <a:pt x="13988" y="9993"/>
                  <a:pt x="13995" y="9993"/>
                  <a:pt x="14002" y="9993"/>
                </a:cubicBezTo>
                <a:cubicBezTo>
                  <a:pt x="14136" y="9993"/>
                  <a:pt x="14257" y="9848"/>
                  <a:pt x="14378" y="9818"/>
                </a:cubicBezTo>
                <a:cubicBezTo>
                  <a:pt x="14488" y="9786"/>
                  <a:pt x="14583" y="9643"/>
                  <a:pt x="14694" y="9580"/>
                </a:cubicBezTo>
                <a:cubicBezTo>
                  <a:pt x="14821" y="9501"/>
                  <a:pt x="14948" y="9406"/>
                  <a:pt x="15058" y="9295"/>
                </a:cubicBezTo>
                <a:lnTo>
                  <a:pt x="15185" y="9295"/>
                </a:lnTo>
                <a:lnTo>
                  <a:pt x="15296" y="9153"/>
                </a:lnTo>
                <a:cubicBezTo>
                  <a:pt x="15308" y="9155"/>
                  <a:pt x="15320" y="9156"/>
                  <a:pt x="15332" y="9156"/>
                </a:cubicBezTo>
                <a:cubicBezTo>
                  <a:pt x="15411" y="9156"/>
                  <a:pt x="15476" y="9111"/>
                  <a:pt x="15518" y="9042"/>
                </a:cubicBezTo>
                <a:cubicBezTo>
                  <a:pt x="15549" y="8994"/>
                  <a:pt x="15628" y="8978"/>
                  <a:pt x="15708" y="8978"/>
                </a:cubicBezTo>
                <a:cubicBezTo>
                  <a:pt x="15803" y="8963"/>
                  <a:pt x="15818" y="8915"/>
                  <a:pt x="15834" y="8852"/>
                </a:cubicBezTo>
                <a:cubicBezTo>
                  <a:pt x="16008" y="8773"/>
                  <a:pt x="16167" y="8662"/>
                  <a:pt x="16293" y="8503"/>
                </a:cubicBezTo>
                <a:lnTo>
                  <a:pt x="16468" y="8503"/>
                </a:lnTo>
                <a:cubicBezTo>
                  <a:pt x="16468" y="8461"/>
                  <a:pt x="16496" y="8454"/>
                  <a:pt x="16524" y="8454"/>
                </a:cubicBezTo>
                <a:cubicBezTo>
                  <a:pt x="16538" y="8454"/>
                  <a:pt x="16552" y="8456"/>
                  <a:pt x="16563" y="8456"/>
                </a:cubicBezTo>
                <a:cubicBezTo>
                  <a:pt x="16578" y="8424"/>
                  <a:pt x="16594" y="8377"/>
                  <a:pt x="16626" y="8329"/>
                </a:cubicBezTo>
                <a:lnTo>
                  <a:pt x="16721" y="8329"/>
                </a:lnTo>
                <a:lnTo>
                  <a:pt x="16895" y="8092"/>
                </a:lnTo>
                <a:lnTo>
                  <a:pt x="16974" y="8171"/>
                </a:lnTo>
                <a:lnTo>
                  <a:pt x="17259" y="7933"/>
                </a:lnTo>
                <a:lnTo>
                  <a:pt x="17544" y="7823"/>
                </a:lnTo>
                <a:cubicBezTo>
                  <a:pt x="17560" y="7775"/>
                  <a:pt x="17560" y="7743"/>
                  <a:pt x="17592" y="7728"/>
                </a:cubicBezTo>
                <a:cubicBezTo>
                  <a:pt x="17798" y="7585"/>
                  <a:pt x="18019" y="7458"/>
                  <a:pt x="18241" y="7348"/>
                </a:cubicBezTo>
                <a:lnTo>
                  <a:pt x="18241" y="7316"/>
                </a:lnTo>
                <a:cubicBezTo>
                  <a:pt x="18320" y="7237"/>
                  <a:pt x="18415" y="7173"/>
                  <a:pt x="18510" y="7142"/>
                </a:cubicBezTo>
                <a:cubicBezTo>
                  <a:pt x="18589" y="7110"/>
                  <a:pt x="18684" y="7110"/>
                  <a:pt x="18700" y="6983"/>
                </a:cubicBezTo>
                <a:cubicBezTo>
                  <a:pt x="18716" y="6952"/>
                  <a:pt x="18779" y="6936"/>
                  <a:pt x="18827" y="6904"/>
                </a:cubicBezTo>
                <a:cubicBezTo>
                  <a:pt x="18858" y="6888"/>
                  <a:pt x="18953" y="6888"/>
                  <a:pt x="18953" y="6857"/>
                </a:cubicBezTo>
                <a:cubicBezTo>
                  <a:pt x="18969" y="6793"/>
                  <a:pt x="19017" y="6778"/>
                  <a:pt x="19064" y="6746"/>
                </a:cubicBezTo>
                <a:cubicBezTo>
                  <a:pt x="19021" y="6742"/>
                  <a:pt x="18989" y="6738"/>
                  <a:pt x="18964" y="6738"/>
                </a:cubicBezTo>
                <a:cubicBezTo>
                  <a:pt x="18898" y="6738"/>
                  <a:pt x="18876" y="6761"/>
                  <a:pt x="18795" y="6841"/>
                </a:cubicBezTo>
                <a:cubicBezTo>
                  <a:pt x="18779" y="6857"/>
                  <a:pt x="18748" y="6857"/>
                  <a:pt x="18732" y="6873"/>
                </a:cubicBezTo>
                <a:cubicBezTo>
                  <a:pt x="18589" y="6936"/>
                  <a:pt x="18463" y="6999"/>
                  <a:pt x="18336" y="7094"/>
                </a:cubicBezTo>
                <a:cubicBezTo>
                  <a:pt x="18162" y="7205"/>
                  <a:pt x="17972" y="7316"/>
                  <a:pt x="17798" y="7427"/>
                </a:cubicBezTo>
                <a:cubicBezTo>
                  <a:pt x="17608" y="7522"/>
                  <a:pt x="17433" y="7648"/>
                  <a:pt x="17259" y="7791"/>
                </a:cubicBezTo>
                <a:lnTo>
                  <a:pt x="17180" y="7791"/>
                </a:lnTo>
                <a:cubicBezTo>
                  <a:pt x="16911" y="8044"/>
                  <a:pt x="16578" y="8187"/>
                  <a:pt x="16293" y="8440"/>
                </a:cubicBezTo>
                <a:cubicBezTo>
                  <a:pt x="16293" y="8440"/>
                  <a:pt x="16279" y="8433"/>
                  <a:pt x="16265" y="8433"/>
                </a:cubicBezTo>
                <a:cubicBezTo>
                  <a:pt x="16258" y="8433"/>
                  <a:pt x="16251" y="8435"/>
                  <a:pt x="16246" y="8440"/>
                </a:cubicBezTo>
                <a:lnTo>
                  <a:pt x="15803" y="8741"/>
                </a:lnTo>
                <a:cubicBezTo>
                  <a:pt x="15670" y="8770"/>
                  <a:pt x="15592" y="8950"/>
                  <a:pt x="15442" y="8950"/>
                </a:cubicBezTo>
                <a:cubicBezTo>
                  <a:pt x="15431" y="8950"/>
                  <a:pt x="15419" y="8949"/>
                  <a:pt x="15407" y="8947"/>
                </a:cubicBezTo>
                <a:lnTo>
                  <a:pt x="15233" y="9121"/>
                </a:lnTo>
                <a:cubicBezTo>
                  <a:pt x="15106" y="9137"/>
                  <a:pt x="15106" y="9137"/>
                  <a:pt x="15043" y="9263"/>
                </a:cubicBezTo>
                <a:cubicBezTo>
                  <a:pt x="15021" y="9263"/>
                  <a:pt x="14993" y="9256"/>
                  <a:pt x="14972" y="9256"/>
                </a:cubicBezTo>
                <a:cubicBezTo>
                  <a:pt x="14962" y="9256"/>
                  <a:pt x="14953" y="9258"/>
                  <a:pt x="14948" y="9263"/>
                </a:cubicBezTo>
                <a:cubicBezTo>
                  <a:pt x="14821" y="9374"/>
                  <a:pt x="14663" y="9453"/>
                  <a:pt x="14520" y="9517"/>
                </a:cubicBezTo>
                <a:cubicBezTo>
                  <a:pt x="14504" y="9533"/>
                  <a:pt x="14488" y="9548"/>
                  <a:pt x="14473" y="9548"/>
                </a:cubicBezTo>
                <a:cubicBezTo>
                  <a:pt x="14425" y="9596"/>
                  <a:pt x="14378" y="9643"/>
                  <a:pt x="14314" y="9675"/>
                </a:cubicBezTo>
                <a:cubicBezTo>
                  <a:pt x="14172" y="9723"/>
                  <a:pt x="14045" y="9802"/>
                  <a:pt x="13950" y="9913"/>
                </a:cubicBezTo>
                <a:cubicBezTo>
                  <a:pt x="13934" y="9928"/>
                  <a:pt x="13918" y="9944"/>
                  <a:pt x="13903" y="9960"/>
                </a:cubicBezTo>
                <a:cubicBezTo>
                  <a:pt x="13776" y="10008"/>
                  <a:pt x="13665" y="10071"/>
                  <a:pt x="13570" y="10150"/>
                </a:cubicBezTo>
                <a:cubicBezTo>
                  <a:pt x="13475" y="10229"/>
                  <a:pt x="13396" y="10293"/>
                  <a:pt x="13301" y="10356"/>
                </a:cubicBezTo>
                <a:cubicBezTo>
                  <a:pt x="13000" y="10546"/>
                  <a:pt x="12683" y="10736"/>
                  <a:pt x="12414" y="10958"/>
                </a:cubicBezTo>
                <a:cubicBezTo>
                  <a:pt x="12404" y="10958"/>
                  <a:pt x="12379" y="10965"/>
                  <a:pt x="12364" y="10965"/>
                </a:cubicBezTo>
                <a:cubicBezTo>
                  <a:pt x="12356" y="10965"/>
                  <a:pt x="12351" y="10963"/>
                  <a:pt x="12351" y="10958"/>
                </a:cubicBezTo>
                <a:lnTo>
                  <a:pt x="12351" y="10879"/>
                </a:lnTo>
                <a:lnTo>
                  <a:pt x="12493" y="10831"/>
                </a:lnTo>
                <a:lnTo>
                  <a:pt x="12272" y="10831"/>
                </a:lnTo>
                <a:cubicBezTo>
                  <a:pt x="12256" y="10847"/>
                  <a:pt x="12224" y="10894"/>
                  <a:pt x="12224" y="10894"/>
                </a:cubicBezTo>
                <a:lnTo>
                  <a:pt x="12224" y="10942"/>
                </a:lnTo>
                <a:lnTo>
                  <a:pt x="12303" y="10974"/>
                </a:lnTo>
                <a:cubicBezTo>
                  <a:pt x="12129" y="11164"/>
                  <a:pt x="11907" y="11306"/>
                  <a:pt x="11686" y="11417"/>
                </a:cubicBezTo>
                <a:lnTo>
                  <a:pt x="11654" y="11322"/>
                </a:lnTo>
                <a:lnTo>
                  <a:pt x="11543" y="11369"/>
                </a:lnTo>
                <a:lnTo>
                  <a:pt x="11496" y="11306"/>
                </a:lnTo>
                <a:lnTo>
                  <a:pt x="11559" y="11195"/>
                </a:lnTo>
                <a:lnTo>
                  <a:pt x="11622" y="11243"/>
                </a:lnTo>
                <a:lnTo>
                  <a:pt x="11765" y="11148"/>
                </a:lnTo>
                <a:cubicBezTo>
                  <a:pt x="11781" y="11100"/>
                  <a:pt x="11797" y="11053"/>
                  <a:pt x="11828" y="11005"/>
                </a:cubicBezTo>
                <a:lnTo>
                  <a:pt x="11892" y="11069"/>
                </a:lnTo>
                <a:lnTo>
                  <a:pt x="11955" y="10894"/>
                </a:lnTo>
                <a:lnTo>
                  <a:pt x="12414" y="10593"/>
                </a:lnTo>
                <a:lnTo>
                  <a:pt x="12430" y="10609"/>
                </a:lnTo>
                <a:lnTo>
                  <a:pt x="12398" y="10720"/>
                </a:lnTo>
                <a:lnTo>
                  <a:pt x="12541" y="10784"/>
                </a:lnTo>
                <a:lnTo>
                  <a:pt x="12573" y="10736"/>
                </a:lnTo>
                <a:cubicBezTo>
                  <a:pt x="12478" y="10704"/>
                  <a:pt x="12541" y="10641"/>
                  <a:pt x="12509" y="10593"/>
                </a:cubicBezTo>
                <a:lnTo>
                  <a:pt x="12509" y="10593"/>
                </a:lnTo>
                <a:cubicBezTo>
                  <a:pt x="12604" y="10609"/>
                  <a:pt x="12557" y="10689"/>
                  <a:pt x="12573" y="10736"/>
                </a:cubicBezTo>
                <a:cubicBezTo>
                  <a:pt x="12668" y="10673"/>
                  <a:pt x="12763" y="10593"/>
                  <a:pt x="12842" y="10514"/>
                </a:cubicBezTo>
                <a:cubicBezTo>
                  <a:pt x="12826" y="10467"/>
                  <a:pt x="12810" y="10419"/>
                  <a:pt x="12778" y="10356"/>
                </a:cubicBezTo>
                <a:lnTo>
                  <a:pt x="12778" y="10356"/>
                </a:lnTo>
                <a:cubicBezTo>
                  <a:pt x="12817" y="10394"/>
                  <a:pt x="12867" y="10415"/>
                  <a:pt x="12918" y="10415"/>
                </a:cubicBezTo>
                <a:cubicBezTo>
                  <a:pt x="12951" y="10415"/>
                  <a:pt x="12985" y="10406"/>
                  <a:pt x="13016" y="10388"/>
                </a:cubicBezTo>
                <a:cubicBezTo>
                  <a:pt x="13016" y="10360"/>
                  <a:pt x="13016" y="10344"/>
                  <a:pt x="12983" y="10308"/>
                </a:cubicBezTo>
                <a:lnTo>
                  <a:pt x="12983" y="10308"/>
                </a:lnTo>
                <a:cubicBezTo>
                  <a:pt x="12974" y="10308"/>
                  <a:pt x="12965" y="10308"/>
                  <a:pt x="12953" y="10308"/>
                </a:cubicBezTo>
                <a:cubicBezTo>
                  <a:pt x="12937" y="10308"/>
                  <a:pt x="12937" y="10293"/>
                  <a:pt x="12953" y="10293"/>
                </a:cubicBezTo>
                <a:cubicBezTo>
                  <a:pt x="12958" y="10293"/>
                  <a:pt x="12963" y="10293"/>
                  <a:pt x="12968" y="10292"/>
                </a:cubicBezTo>
                <a:lnTo>
                  <a:pt x="12968" y="10292"/>
                </a:lnTo>
                <a:cubicBezTo>
                  <a:pt x="12968" y="10293"/>
                  <a:pt x="12968" y="10293"/>
                  <a:pt x="12968" y="10293"/>
                </a:cubicBezTo>
                <a:cubicBezTo>
                  <a:pt x="12974" y="10298"/>
                  <a:pt x="12978" y="10303"/>
                  <a:pt x="12983" y="10308"/>
                </a:cubicBezTo>
                <a:lnTo>
                  <a:pt x="12983" y="10308"/>
                </a:lnTo>
                <a:cubicBezTo>
                  <a:pt x="12996" y="10306"/>
                  <a:pt x="13006" y="10302"/>
                  <a:pt x="13016" y="10293"/>
                </a:cubicBezTo>
                <a:cubicBezTo>
                  <a:pt x="13012" y="10293"/>
                  <a:pt x="13006" y="10291"/>
                  <a:pt x="13000" y="10290"/>
                </a:cubicBezTo>
                <a:lnTo>
                  <a:pt x="13000" y="10290"/>
                </a:lnTo>
                <a:cubicBezTo>
                  <a:pt x="12991" y="10291"/>
                  <a:pt x="12981" y="10292"/>
                  <a:pt x="12968" y="10292"/>
                </a:cubicBezTo>
                <a:lnTo>
                  <a:pt x="12968" y="10292"/>
                </a:lnTo>
                <a:cubicBezTo>
                  <a:pt x="12968" y="10287"/>
                  <a:pt x="12972" y="10286"/>
                  <a:pt x="12977" y="10286"/>
                </a:cubicBezTo>
                <a:cubicBezTo>
                  <a:pt x="12983" y="10286"/>
                  <a:pt x="12992" y="10288"/>
                  <a:pt x="13000" y="10290"/>
                </a:cubicBezTo>
                <a:lnTo>
                  <a:pt x="13000" y="10290"/>
                </a:lnTo>
                <a:cubicBezTo>
                  <a:pt x="13040" y="10285"/>
                  <a:pt x="13055" y="10273"/>
                  <a:pt x="13079" y="10261"/>
                </a:cubicBezTo>
                <a:lnTo>
                  <a:pt x="12968" y="10166"/>
                </a:lnTo>
                <a:lnTo>
                  <a:pt x="12873" y="10229"/>
                </a:lnTo>
                <a:cubicBezTo>
                  <a:pt x="12889" y="10118"/>
                  <a:pt x="12921" y="10039"/>
                  <a:pt x="12937" y="9944"/>
                </a:cubicBezTo>
                <a:lnTo>
                  <a:pt x="13048" y="9944"/>
                </a:lnTo>
                <a:cubicBezTo>
                  <a:pt x="13063" y="9913"/>
                  <a:pt x="13063" y="9897"/>
                  <a:pt x="13063" y="9881"/>
                </a:cubicBezTo>
                <a:lnTo>
                  <a:pt x="13143" y="9928"/>
                </a:lnTo>
                <a:cubicBezTo>
                  <a:pt x="13127" y="10008"/>
                  <a:pt x="13111" y="10071"/>
                  <a:pt x="13095" y="10118"/>
                </a:cubicBezTo>
                <a:lnTo>
                  <a:pt x="13222" y="10182"/>
                </a:lnTo>
                <a:cubicBezTo>
                  <a:pt x="13333" y="10087"/>
                  <a:pt x="13459" y="10039"/>
                  <a:pt x="13475" y="9865"/>
                </a:cubicBezTo>
                <a:lnTo>
                  <a:pt x="13538" y="9913"/>
                </a:lnTo>
                <a:cubicBezTo>
                  <a:pt x="13570" y="9865"/>
                  <a:pt x="13602" y="9818"/>
                  <a:pt x="13649" y="9770"/>
                </a:cubicBezTo>
                <a:cubicBezTo>
                  <a:pt x="13681" y="9723"/>
                  <a:pt x="13744" y="9691"/>
                  <a:pt x="13776" y="9643"/>
                </a:cubicBezTo>
                <a:cubicBezTo>
                  <a:pt x="13823" y="9596"/>
                  <a:pt x="13871" y="9548"/>
                  <a:pt x="13903" y="9501"/>
                </a:cubicBezTo>
                <a:cubicBezTo>
                  <a:pt x="13887" y="9469"/>
                  <a:pt x="13871" y="9438"/>
                  <a:pt x="13871" y="9406"/>
                </a:cubicBezTo>
                <a:lnTo>
                  <a:pt x="13903" y="9406"/>
                </a:lnTo>
                <a:lnTo>
                  <a:pt x="13917" y="9496"/>
                </a:lnTo>
                <a:lnTo>
                  <a:pt x="13917" y="9496"/>
                </a:lnTo>
                <a:cubicBezTo>
                  <a:pt x="13963" y="9479"/>
                  <a:pt x="14018" y="9452"/>
                  <a:pt x="14061" y="9438"/>
                </a:cubicBezTo>
                <a:lnTo>
                  <a:pt x="13887" y="9327"/>
                </a:lnTo>
                <a:lnTo>
                  <a:pt x="13808" y="9390"/>
                </a:lnTo>
                <a:cubicBezTo>
                  <a:pt x="13808" y="9469"/>
                  <a:pt x="13713" y="9485"/>
                  <a:pt x="13681" y="9564"/>
                </a:cubicBezTo>
                <a:cubicBezTo>
                  <a:pt x="13689" y="9570"/>
                  <a:pt x="13696" y="9574"/>
                  <a:pt x="13700" y="9577"/>
                </a:cubicBezTo>
                <a:lnTo>
                  <a:pt x="13700" y="9577"/>
                </a:lnTo>
                <a:cubicBezTo>
                  <a:pt x="13720" y="9572"/>
                  <a:pt x="13744" y="9564"/>
                  <a:pt x="13744" y="9564"/>
                </a:cubicBezTo>
                <a:cubicBezTo>
                  <a:pt x="13744" y="9564"/>
                  <a:pt x="13760" y="9580"/>
                  <a:pt x="13792" y="9612"/>
                </a:cubicBezTo>
                <a:cubicBezTo>
                  <a:pt x="13761" y="9597"/>
                  <a:pt x="13731" y="9585"/>
                  <a:pt x="13701" y="9577"/>
                </a:cubicBezTo>
                <a:lnTo>
                  <a:pt x="13701" y="9577"/>
                </a:lnTo>
                <a:cubicBezTo>
                  <a:pt x="13709" y="9582"/>
                  <a:pt x="13712" y="9584"/>
                  <a:pt x="13711" y="9584"/>
                </a:cubicBezTo>
                <a:cubicBezTo>
                  <a:pt x="13709" y="9584"/>
                  <a:pt x="13697" y="9580"/>
                  <a:pt x="13681" y="9580"/>
                </a:cubicBezTo>
                <a:cubicBezTo>
                  <a:pt x="13685" y="9580"/>
                  <a:pt x="13692" y="9579"/>
                  <a:pt x="13700" y="9577"/>
                </a:cubicBezTo>
                <a:lnTo>
                  <a:pt x="13700" y="9577"/>
                </a:lnTo>
                <a:cubicBezTo>
                  <a:pt x="13700" y="9577"/>
                  <a:pt x="13701" y="9577"/>
                  <a:pt x="13701" y="9577"/>
                </a:cubicBezTo>
                <a:lnTo>
                  <a:pt x="13701" y="9577"/>
                </a:lnTo>
                <a:cubicBezTo>
                  <a:pt x="13701" y="9577"/>
                  <a:pt x="13700" y="9577"/>
                  <a:pt x="13700" y="9577"/>
                </a:cubicBezTo>
                <a:lnTo>
                  <a:pt x="13700" y="9577"/>
                </a:lnTo>
                <a:cubicBezTo>
                  <a:pt x="13700" y="9577"/>
                  <a:pt x="13700" y="9577"/>
                  <a:pt x="13700" y="9577"/>
                </a:cubicBezTo>
                <a:lnTo>
                  <a:pt x="13700" y="9577"/>
                </a:lnTo>
                <a:cubicBezTo>
                  <a:pt x="13667" y="9569"/>
                  <a:pt x="13635" y="9564"/>
                  <a:pt x="13602" y="9564"/>
                </a:cubicBezTo>
                <a:lnTo>
                  <a:pt x="13554" y="9612"/>
                </a:lnTo>
                <a:cubicBezTo>
                  <a:pt x="13538" y="9612"/>
                  <a:pt x="13538" y="9628"/>
                  <a:pt x="13523" y="9643"/>
                </a:cubicBezTo>
                <a:lnTo>
                  <a:pt x="13507" y="9628"/>
                </a:lnTo>
                <a:lnTo>
                  <a:pt x="13538" y="9596"/>
                </a:lnTo>
                <a:lnTo>
                  <a:pt x="13554" y="9612"/>
                </a:lnTo>
                <a:cubicBezTo>
                  <a:pt x="13554" y="9596"/>
                  <a:pt x="13570" y="9580"/>
                  <a:pt x="13586" y="9564"/>
                </a:cubicBezTo>
                <a:cubicBezTo>
                  <a:pt x="13554" y="9453"/>
                  <a:pt x="13523" y="9358"/>
                  <a:pt x="13491" y="9263"/>
                </a:cubicBezTo>
                <a:lnTo>
                  <a:pt x="13570" y="9232"/>
                </a:lnTo>
                <a:cubicBezTo>
                  <a:pt x="13586" y="9311"/>
                  <a:pt x="13618" y="9390"/>
                  <a:pt x="13649" y="9501"/>
                </a:cubicBezTo>
                <a:lnTo>
                  <a:pt x="13744" y="9327"/>
                </a:lnTo>
                <a:lnTo>
                  <a:pt x="13808" y="9390"/>
                </a:lnTo>
                <a:lnTo>
                  <a:pt x="13871" y="9137"/>
                </a:lnTo>
                <a:cubicBezTo>
                  <a:pt x="13823" y="9137"/>
                  <a:pt x="13792" y="9137"/>
                  <a:pt x="13744" y="9153"/>
                </a:cubicBezTo>
                <a:cubicBezTo>
                  <a:pt x="13716" y="9167"/>
                  <a:pt x="13713" y="9218"/>
                  <a:pt x="13668" y="9218"/>
                </a:cubicBezTo>
                <a:cubicBezTo>
                  <a:pt x="13662" y="9218"/>
                  <a:pt x="13656" y="9218"/>
                  <a:pt x="13649" y="9216"/>
                </a:cubicBezTo>
                <a:cubicBezTo>
                  <a:pt x="13618" y="9073"/>
                  <a:pt x="13808" y="9105"/>
                  <a:pt x="13808" y="9010"/>
                </a:cubicBezTo>
                <a:lnTo>
                  <a:pt x="13918" y="9089"/>
                </a:lnTo>
                <a:lnTo>
                  <a:pt x="13950" y="9058"/>
                </a:lnTo>
                <a:lnTo>
                  <a:pt x="13966" y="9089"/>
                </a:lnTo>
                <a:cubicBezTo>
                  <a:pt x="13998" y="9089"/>
                  <a:pt x="14029" y="9073"/>
                  <a:pt x="14061" y="9058"/>
                </a:cubicBezTo>
                <a:cubicBezTo>
                  <a:pt x="14124" y="9010"/>
                  <a:pt x="14172" y="8947"/>
                  <a:pt x="14235" y="8883"/>
                </a:cubicBezTo>
                <a:lnTo>
                  <a:pt x="14203" y="8725"/>
                </a:lnTo>
                <a:lnTo>
                  <a:pt x="14251" y="8678"/>
                </a:lnTo>
                <a:lnTo>
                  <a:pt x="14346" y="8757"/>
                </a:lnTo>
                <a:lnTo>
                  <a:pt x="14409" y="8709"/>
                </a:lnTo>
                <a:cubicBezTo>
                  <a:pt x="14441" y="8773"/>
                  <a:pt x="14441" y="8820"/>
                  <a:pt x="14457" y="8852"/>
                </a:cubicBezTo>
                <a:cubicBezTo>
                  <a:pt x="14473" y="8852"/>
                  <a:pt x="14504" y="8836"/>
                  <a:pt x="14504" y="8820"/>
                </a:cubicBezTo>
                <a:cubicBezTo>
                  <a:pt x="14504" y="8773"/>
                  <a:pt x="14504" y="8709"/>
                  <a:pt x="14504" y="8662"/>
                </a:cubicBezTo>
                <a:cubicBezTo>
                  <a:pt x="14488" y="8598"/>
                  <a:pt x="14473" y="8551"/>
                  <a:pt x="14457" y="8503"/>
                </a:cubicBezTo>
                <a:cubicBezTo>
                  <a:pt x="14457" y="8488"/>
                  <a:pt x="14473" y="8456"/>
                  <a:pt x="14488" y="8408"/>
                </a:cubicBezTo>
                <a:lnTo>
                  <a:pt x="14568" y="8551"/>
                </a:lnTo>
                <a:lnTo>
                  <a:pt x="14647" y="8456"/>
                </a:lnTo>
                <a:lnTo>
                  <a:pt x="14615" y="8377"/>
                </a:lnTo>
                <a:lnTo>
                  <a:pt x="14694" y="8266"/>
                </a:lnTo>
                <a:lnTo>
                  <a:pt x="15011" y="8313"/>
                </a:lnTo>
                <a:lnTo>
                  <a:pt x="15011" y="8076"/>
                </a:lnTo>
                <a:lnTo>
                  <a:pt x="15201" y="8076"/>
                </a:lnTo>
                <a:lnTo>
                  <a:pt x="15296" y="7933"/>
                </a:lnTo>
                <a:lnTo>
                  <a:pt x="15328" y="7965"/>
                </a:lnTo>
                <a:lnTo>
                  <a:pt x="15454" y="7933"/>
                </a:lnTo>
                <a:lnTo>
                  <a:pt x="15454" y="8028"/>
                </a:lnTo>
                <a:cubicBezTo>
                  <a:pt x="15480" y="8028"/>
                  <a:pt x="15505" y="8026"/>
                  <a:pt x="15528" y="8026"/>
                </a:cubicBezTo>
                <a:cubicBezTo>
                  <a:pt x="15563" y="8026"/>
                  <a:pt x="15594" y="8032"/>
                  <a:pt x="15613" y="8060"/>
                </a:cubicBezTo>
                <a:lnTo>
                  <a:pt x="15771" y="7965"/>
                </a:lnTo>
                <a:cubicBezTo>
                  <a:pt x="15739" y="7933"/>
                  <a:pt x="15708" y="7902"/>
                  <a:pt x="15660" y="7838"/>
                </a:cubicBezTo>
                <a:lnTo>
                  <a:pt x="15660" y="7838"/>
                </a:lnTo>
                <a:cubicBezTo>
                  <a:pt x="15682" y="7843"/>
                  <a:pt x="15703" y="7845"/>
                  <a:pt x="15723" y="7845"/>
                </a:cubicBezTo>
                <a:cubicBezTo>
                  <a:pt x="15846" y="7845"/>
                  <a:pt x="15931" y="7771"/>
                  <a:pt x="16040" y="7743"/>
                </a:cubicBezTo>
                <a:cubicBezTo>
                  <a:pt x="16040" y="7696"/>
                  <a:pt x="16056" y="7648"/>
                  <a:pt x="16056" y="7617"/>
                </a:cubicBezTo>
                <a:lnTo>
                  <a:pt x="16167" y="7617"/>
                </a:lnTo>
                <a:lnTo>
                  <a:pt x="16214" y="7490"/>
                </a:lnTo>
                <a:cubicBezTo>
                  <a:pt x="16119" y="7427"/>
                  <a:pt x="16214" y="7395"/>
                  <a:pt x="16214" y="7332"/>
                </a:cubicBezTo>
                <a:cubicBezTo>
                  <a:pt x="16214" y="7332"/>
                  <a:pt x="16183" y="7316"/>
                  <a:pt x="16183" y="7316"/>
                </a:cubicBezTo>
                <a:cubicBezTo>
                  <a:pt x="16198" y="7237"/>
                  <a:pt x="16214" y="7126"/>
                  <a:pt x="16230" y="7031"/>
                </a:cubicBezTo>
                <a:cubicBezTo>
                  <a:pt x="16230" y="7027"/>
                  <a:pt x="16231" y="7024"/>
                  <a:pt x="16232" y="7022"/>
                </a:cubicBezTo>
                <a:lnTo>
                  <a:pt x="16232" y="7022"/>
                </a:lnTo>
                <a:lnTo>
                  <a:pt x="16341" y="6968"/>
                </a:lnTo>
                <a:cubicBezTo>
                  <a:pt x="16357" y="6999"/>
                  <a:pt x="16381" y="7007"/>
                  <a:pt x="16406" y="7007"/>
                </a:cubicBezTo>
                <a:cubicBezTo>
                  <a:pt x="16432" y="7007"/>
                  <a:pt x="16460" y="6999"/>
                  <a:pt x="16483" y="6999"/>
                </a:cubicBezTo>
                <a:cubicBezTo>
                  <a:pt x="16499" y="6983"/>
                  <a:pt x="16515" y="6983"/>
                  <a:pt x="16515" y="6968"/>
                </a:cubicBezTo>
                <a:lnTo>
                  <a:pt x="16531" y="6983"/>
                </a:lnTo>
                <a:lnTo>
                  <a:pt x="16499" y="7015"/>
                </a:lnTo>
                <a:cubicBezTo>
                  <a:pt x="16483" y="7047"/>
                  <a:pt x="16468" y="7094"/>
                  <a:pt x="16436" y="7126"/>
                </a:cubicBezTo>
                <a:cubicBezTo>
                  <a:pt x="16468" y="7142"/>
                  <a:pt x="16483" y="7142"/>
                  <a:pt x="16515" y="7158"/>
                </a:cubicBezTo>
                <a:cubicBezTo>
                  <a:pt x="16531" y="7158"/>
                  <a:pt x="16563" y="7189"/>
                  <a:pt x="16578" y="7205"/>
                </a:cubicBezTo>
                <a:lnTo>
                  <a:pt x="16721" y="7126"/>
                </a:lnTo>
                <a:cubicBezTo>
                  <a:pt x="16737" y="7094"/>
                  <a:pt x="16737" y="7063"/>
                  <a:pt x="16737" y="7031"/>
                </a:cubicBezTo>
                <a:lnTo>
                  <a:pt x="16911" y="6904"/>
                </a:lnTo>
                <a:cubicBezTo>
                  <a:pt x="16879" y="6873"/>
                  <a:pt x="16879" y="6841"/>
                  <a:pt x="16863" y="6825"/>
                </a:cubicBezTo>
                <a:cubicBezTo>
                  <a:pt x="16848" y="6825"/>
                  <a:pt x="16832" y="6809"/>
                  <a:pt x="16816" y="6793"/>
                </a:cubicBezTo>
                <a:lnTo>
                  <a:pt x="16832" y="6793"/>
                </a:lnTo>
                <a:lnTo>
                  <a:pt x="16863" y="6825"/>
                </a:lnTo>
                <a:lnTo>
                  <a:pt x="16990" y="6825"/>
                </a:lnTo>
                <a:cubicBezTo>
                  <a:pt x="17006" y="6762"/>
                  <a:pt x="17006" y="6698"/>
                  <a:pt x="17006" y="6651"/>
                </a:cubicBezTo>
                <a:cubicBezTo>
                  <a:pt x="17022" y="6635"/>
                  <a:pt x="17038" y="6635"/>
                  <a:pt x="17053" y="6635"/>
                </a:cubicBezTo>
                <a:lnTo>
                  <a:pt x="17101" y="6588"/>
                </a:lnTo>
                <a:cubicBezTo>
                  <a:pt x="17094" y="6548"/>
                  <a:pt x="17074" y="6541"/>
                  <a:pt x="17050" y="6541"/>
                </a:cubicBezTo>
                <a:cubicBezTo>
                  <a:pt x="17038" y="6541"/>
                  <a:pt x="17025" y="6543"/>
                  <a:pt x="17013" y="6543"/>
                </a:cubicBezTo>
                <a:cubicBezTo>
                  <a:pt x="16991" y="6543"/>
                  <a:pt x="16970" y="6538"/>
                  <a:pt x="16958" y="6508"/>
                </a:cubicBezTo>
                <a:lnTo>
                  <a:pt x="17022" y="6366"/>
                </a:lnTo>
                <a:lnTo>
                  <a:pt x="17228" y="6303"/>
                </a:lnTo>
                <a:lnTo>
                  <a:pt x="17148" y="6176"/>
                </a:lnTo>
                <a:lnTo>
                  <a:pt x="17053" y="6192"/>
                </a:lnTo>
                <a:lnTo>
                  <a:pt x="16927" y="6223"/>
                </a:lnTo>
                <a:cubicBezTo>
                  <a:pt x="17101" y="6049"/>
                  <a:pt x="17101" y="6049"/>
                  <a:pt x="17243" y="6002"/>
                </a:cubicBezTo>
                <a:cubicBezTo>
                  <a:pt x="17275" y="6065"/>
                  <a:pt x="17307" y="6113"/>
                  <a:pt x="17323" y="6176"/>
                </a:cubicBezTo>
                <a:lnTo>
                  <a:pt x="17402" y="6223"/>
                </a:lnTo>
                <a:cubicBezTo>
                  <a:pt x="17402" y="6176"/>
                  <a:pt x="17418" y="6128"/>
                  <a:pt x="17418" y="6065"/>
                </a:cubicBezTo>
                <a:cubicBezTo>
                  <a:pt x="17449" y="6144"/>
                  <a:pt x="17465" y="6192"/>
                  <a:pt x="17497" y="6239"/>
                </a:cubicBezTo>
                <a:cubicBezTo>
                  <a:pt x="17528" y="6271"/>
                  <a:pt x="17576" y="6255"/>
                  <a:pt x="17623" y="6271"/>
                </a:cubicBezTo>
                <a:lnTo>
                  <a:pt x="17513" y="6033"/>
                </a:lnTo>
                <a:cubicBezTo>
                  <a:pt x="17528" y="5970"/>
                  <a:pt x="17544" y="5907"/>
                  <a:pt x="17560" y="5859"/>
                </a:cubicBezTo>
                <a:lnTo>
                  <a:pt x="17718" y="5859"/>
                </a:lnTo>
                <a:cubicBezTo>
                  <a:pt x="17718" y="5907"/>
                  <a:pt x="17734" y="5954"/>
                  <a:pt x="17734" y="6002"/>
                </a:cubicBezTo>
                <a:lnTo>
                  <a:pt x="17813" y="5923"/>
                </a:lnTo>
                <a:lnTo>
                  <a:pt x="17813" y="5748"/>
                </a:lnTo>
                <a:cubicBezTo>
                  <a:pt x="17861" y="5701"/>
                  <a:pt x="17877" y="5669"/>
                  <a:pt x="17908" y="5622"/>
                </a:cubicBezTo>
                <a:lnTo>
                  <a:pt x="17861" y="5606"/>
                </a:lnTo>
                <a:lnTo>
                  <a:pt x="17877" y="5590"/>
                </a:lnTo>
                <a:cubicBezTo>
                  <a:pt x="17893" y="5590"/>
                  <a:pt x="17893" y="5606"/>
                  <a:pt x="17908" y="5622"/>
                </a:cubicBezTo>
                <a:cubicBezTo>
                  <a:pt x="17972" y="5558"/>
                  <a:pt x="18067" y="5574"/>
                  <a:pt x="18146" y="5558"/>
                </a:cubicBezTo>
                <a:cubicBezTo>
                  <a:pt x="18130" y="5495"/>
                  <a:pt x="18114" y="5448"/>
                  <a:pt x="18098" y="5384"/>
                </a:cubicBezTo>
                <a:cubicBezTo>
                  <a:pt x="18130" y="5305"/>
                  <a:pt x="18162" y="5242"/>
                  <a:pt x="18225" y="5194"/>
                </a:cubicBezTo>
                <a:cubicBezTo>
                  <a:pt x="18304" y="5131"/>
                  <a:pt x="18257" y="5036"/>
                  <a:pt x="18273" y="4941"/>
                </a:cubicBezTo>
                <a:cubicBezTo>
                  <a:pt x="18447" y="4909"/>
                  <a:pt x="18431" y="4672"/>
                  <a:pt x="18589" y="4624"/>
                </a:cubicBezTo>
                <a:lnTo>
                  <a:pt x="18589" y="4545"/>
                </a:lnTo>
                <a:lnTo>
                  <a:pt x="18858" y="4276"/>
                </a:lnTo>
                <a:lnTo>
                  <a:pt x="18858" y="4197"/>
                </a:lnTo>
                <a:lnTo>
                  <a:pt x="18700" y="4244"/>
                </a:lnTo>
                <a:lnTo>
                  <a:pt x="18700" y="4244"/>
                </a:lnTo>
                <a:lnTo>
                  <a:pt x="18716" y="4213"/>
                </a:lnTo>
                <a:lnTo>
                  <a:pt x="18589" y="4133"/>
                </a:lnTo>
                <a:cubicBezTo>
                  <a:pt x="18621" y="4070"/>
                  <a:pt x="18653" y="4023"/>
                  <a:pt x="18668" y="3991"/>
                </a:cubicBezTo>
                <a:lnTo>
                  <a:pt x="18542" y="3864"/>
                </a:lnTo>
                <a:lnTo>
                  <a:pt x="18415" y="3864"/>
                </a:lnTo>
                <a:lnTo>
                  <a:pt x="18415" y="3975"/>
                </a:lnTo>
                <a:lnTo>
                  <a:pt x="18304" y="4038"/>
                </a:lnTo>
                <a:lnTo>
                  <a:pt x="18146" y="3928"/>
                </a:lnTo>
                <a:cubicBezTo>
                  <a:pt x="18241" y="3833"/>
                  <a:pt x="18162" y="3738"/>
                  <a:pt x="18130" y="3658"/>
                </a:cubicBezTo>
                <a:lnTo>
                  <a:pt x="18193" y="3595"/>
                </a:lnTo>
                <a:lnTo>
                  <a:pt x="18083" y="3516"/>
                </a:lnTo>
                <a:cubicBezTo>
                  <a:pt x="18146" y="3421"/>
                  <a:pt x="18130" y="3326"/>
                  <a:pt x="18209" y="3247"/>
                </a:cubicBezTo>
                <a:cubicBezTo>
                  <a:pt x="18273" y="3168"/>
                  <a:pt x="18320" y="3073"/>
                  <a:pt x="18352" y="2978"/>
                </a:cubicBezTo>
                <a:cubicBezTo>
                  <a:pt x="18372" y="2974"/>
                  <a:pt x="18392" y="2972"/>
                  <a:pt x="18413" y="2972"/>
                </a:cubicBezTo>
                <a:cubicBezTo>
                  <a:pt x="18476" y="2972"/>
                  <a:pt x="18542" y="2989"/>
                  <a:pt x="18589" y="3025"/>
                </a:cubicBezTo>
                <a:lnTo>
                  <a:pt x="18716" y="2898"/>
                </a:lnTo>
                <a:lnTo>
                  <a:pt x="18542" y="2851"/>
                </a:lnTo>
                <a:lnTo>
                  <a:pt x="18352" y="2946"/>
                </a:lnTo>
                <a:lnTo>
                  <a:pt x="18225" y="2851"/>
                </a:lnTo>
                <a:lnTo>
                  <a:pt x="18019" y="2788"/>
                </a:lnTo>
                <a:cubicBezTo>
                  <a:pt x="18003" y="2740"/>
                  <a:pt x="17972" y="2693"/>
                  <a:pt x="17924" y="2598"/>
                </a:cubicBezTo>
                <a:lnTo>
                  <a:pt x="17924" y="2598"/>
                </a:lnTo>
                <a:lnTo>
                  <a:pt x="18035" y="2645"/>
                </a:lnTo>
                <a:lnTo>
                  <a:pt x="18083" y="2598"/>
                </a:lnTo>
                <a:lnTo>
                  <a:pt x="18114" y="2693"/>
                </a:lnTo>
                <a:lnTo>
                  <a:pt x="18193" y="2693"/>
                </a:lnTo>
                <a:lnTo>
                  <a:pt x="18193" y="2550"/>
                </a:lnTo>
                <a:lnTo>
                  <a:pt x="18463" y="2423"/>
                </a:lnTo>
                <a:cubicBezTo>
                  <a:pt x="18463" y="2360"/>
                  <a:pt x="18463" y="2328"/>
                  <a:pt x="18463" y="2265"/>
                </a:cubicBezTo>
                <a:lnTo>
                  <a:pt x="18352" y="2423"/>
                </a:lnTo>
                <a:lnTo>
                  <a:pt x="18304" y="2376"/>
                </a:lnTo>
                <a:lnTo>
                  <a:pt x="18273" y="2471"/>
                </a:lnTo>
                <a:cubicBezTo>
                  <a:pt x="18255" y="2465"/>
                  <a:pt x="18237" y="2463"/>
                  <a:pt x="18220" y="2463"/>
                </a:cubicBezTo>
                <a:cubicBezTo>
                  <a:pt x="18110" y="2463"/>
                  <a:pt x="18019" y="2563"/>
                  <a:pt x="17902" y="2563"/>
                </a:cubicBezTo>
                <a:cubicBezTo>
                  <a:pt x="17879" y="2563"/>
                  <a:pt x="17855" y="2559"/>
                  <a:pt x="17829" y="2550"/>
                </a:cubicBezTo>
                <a:cubicBezTo>
                  <a:pt x="17845" y="2471"/>
                  <a:pt x="17861" y="2392"/>
                  <a:pt x="17877" y="2313"/>
                </a:cubicBezTo>
                <a:lnTo>
                  <a:pt x="17734" y="2233"/>
                </a:lnTo>
                <a:lnTo>
                  <a:pt x="17655" y="2281"/>
                </a:lnTo>
                <a:lnTo>
                  <a:pt x="17560" y="2059"/>
                </a:lnTo>
                <a:lnTo>
                  <a:pt x="17734" y="2043"/>
                </a:lnTo>
                <a:cubicBezTo>
                  <a:pt x="17750" y="2012"/>
                  <a:pt x="17766" y="1964"/>
                  <a:pt x="17813" y="1885"/>
                </a:cubicBezTo>
                <a:lnTo>
                  <a:pt x="17813" y="1885"/>
                </a:lnTo>
                <a:lnTo>
                  <a:pt x="17718" y="1964"/>
                </a:lnTo>
                <a:lnTo>
                  <a:pt x="17449" y="1727"/>
                </a:lnTo>
                <a:lnTo>
                  <a:pt x="17275" y="1822"/>
                </a:lnTo>
                <a:lnTo>
                  <a:pt x="17212" y="1774"/>
                </a:lnTo>
                <a:lnTo>
                  <a:pt x="17133" y="1996"/>
                </a:lnTo>
                <a:lnTo>
                  <a:pt x="16974" y="2075"/>
                </a:lnTo>
                <a:lnTo>
                  <a:pt x="16974" y="2265"/>
                </a:lnTo>
                <a:lnTo>
                  <a:pt x="16927" y="2218"/>
                </a:lnTo>
                <a:cubicBezTo>
                  <a:pt x="16911" y="2265"/>
                  <a:pt x="16911" y="2297"/>
                  <a:pt x="16911" y="2344"/>
                </a:cubicBezTo>
                <a:lnTo>
                  <a:pt x="16879" y="2313"/>
                </a:lnTo>
                <a:cubicBezTo>
                  <a:pt x="16895" y="2249"/>
                  <a:pt x="16911" y="2170"/>
                  <a:pt x="16911" y="2091"/>
                </a:cubicBezTo>
                <a:lnTo>
                  <a:pt x="16863" y="2012"/>
                </a:lnTo>
                <a:cubicBezTo>
                  <a:pt x="16768" y="2075"/>
                  <a:pt x="16689" y="2186"/>
                  <a:pt x="16578" y="2186"/>
                </a:cubicBezTo>
                <a:lnTo>
                  <a:pt x="16531" y="2154"/>
                </a:lnTo>
                <a:lnTo>
                  <a:pt x="16198" y="2328"/>
                </a:lnTo>
                <a:lnTo>
                  <a:pt x="16198" y="2455"/>
                </a:lnTo>
                <a:lnTo>
                  <a:pt x="16151" y="2503"/>
                </a:lnTo>
                <a:lnTo>
                  <a:pt x="15708" y="2582"/>
                </a:lnTo>
                <a:lnTo>
                  <a:pt x="15454" y="2851"/>
                </a:lnTo>
                <a:lnTo>
                  <a:pt x="15312" y="2851"/>
                </a:lnTo>
                <a:lnTo>
                  <a:pt x="15138" y="3057"/>
                </a:lnTo>
                <a:lnTo>
                  <a:pt x="15011" y="3025"/>
                </a:lnTo>
                <a:lnTo>
                  <a:pt x="14837" y="3199"/>
                </a:lnTo>
                <a:lnTo>
                  <a:pt x="14837" y="3421"/>
                </a:lnTo>
                <a:lnTo>
                  <a:pt x="14773" y="3294"/>
                </a:lnTo>
                <a:cubicBezTo>
                  <a:pt x="14536" y="3310"/>
                  <a:pt x="14362" y="3516"/>
                  <a:pt x="14156" y="3579"/>
                </a:cubicBezTo>
                <a:cubicBezTo>
                  <a:pt x="14108" y="3595"/>
                  <a:pt x="14077" y="3674"/>
                  <a:pt x="14077" y="3674"/>
                </a:cubicBezTo>
                <a:lnTo>
                  <a:pt x="13665" y="3943"/>
                </a:lnTo>
                <a:cubicBezTo>
                  <a:pt x="13507" y="3991"/>
                  <a:pt x="13364" y="4086"/>
                  <a:pt x="13253" y="4213"/>
                </a:cubicBezTo>
                <a:cubicBezTo>
                  <a:pt x="13079" y="4260"/>
                  <a:pt x="12937" y="4371"/>
                  <a:pt x="12826" y="4498"/>
                </a:cubicBezTo>
                <a:lnTo>
                  <a:pt x="12747" y="4498"/>
                </a:lnTo>
                <a:cubicBezTo>
                  <a:pt x="12668" y="4577"/>
                  <a:pt x="12557" y="4624"/>
                  <a:pt x="12525" y="4735"/>
                </a:cubicBezTo>
                <a:cubicBezTo>
                  <a:pt x="12497" y="4707"/>
                  <a:pt x="12459" y="4691"/>
                  <a:pt x="12423" y="4691"/>
                </a:cubicBezTo>
                <a:cubicBezTo>
                  <a:pt x="12396" y="4691"/>
                  <a:pt x="12371" y="4699"/>
                  <a:pt x="12351" y="4719"/>
                </a:cubicBezTo>
                <a:cubicBezTo>
                  <a:pt x="12161" y="4814"/>
                  <a:pt x="11971" y="4941"/>
                  <a:pt x="11812" y="5068"/>
                </a:cubicBezTo>
                <a:cubicBezTo>
                  <a:pt x="11716" y="5151"/>
                  <a:pt x="11643" y="5282"/>
                  <a:pt x="11499" y="5282"/>
                </a:cubicBezTo>
                <a:cubicBezTo>
                  <a:pt x="11479" y="5282"/>
                  <a:pt x="11456" y="5279"/>
                  <a:pt x="11432" y="5273"/>
                </a:cubicBezTo>
                <a:cubicBezTo>
                  <a:pt x="11322" y="5400"/>
                  <a:pt x="11195" y="5495"/>
                  <a:pt x="11052" y="5558"/>
                </a:cubicBezTo>
                <a:cubicBezTo>
                  <a:pt x="10989" y="5574"/>
                  <a:pt x="10926" y="5622"/>
                  <a:pt x="10878" y="5653"/>
                </a:cubicBezTo>
                <a:cubicBezTo>
                  <a:pt x="10736" y="5796"/>
                  <a:pt x="10530" y="5843"/>
                  <a:pt x="10387" y="6018"/>
                </a:cubicBezTo>
                <a:cubicBezTo>
                  <a:pt x="10229" y="6049"/>
                  <a:pt x="10087" y="6144"/>
                  <a:pt x="9992" y="6287"/>
                </a:cubicBezTo>
                <a:lnTo>
                  <a:pt x="9912" y="6287"/>
                </a:lnTo>
                <a:lnTo>
                  <a:pt x="9342" y="6746"/>
                </a:lnTo>
                <a:lnTo>
                  <a:pt x="9279" y="6746"/>
                </a:lnTo>
                <a:lnTo>
                  <a:pt x="8820" y="7094"/>
                </a:lnTo>
                <a:lnTo>
                  <a:pt x="8693" y="7063"/>
                </a:lnTo>
                <a:lnTo>
                  <a:pt x="8693" y="7063"/>
                </a:lnTo>
                <a:cubicBezTo>
                  <a:pt x="8709" y="7094"/>
                  <a:pt x="8725" y="7110"/>
                  <a:pt x="8725" y="7126"/>
                </a:cubicBezTo>
                <a:lnTo>
                  <a:pt x="8487" y="7332"/>
                </a:lnTo>
                <a:cubicBezTo>
                  <a:pt x="8472" y="7268"/>
                  <a:pt x="8472" y="7237"/>
                  <a:pt x="8472" y="7205"/>
                </a:cubicBezTo>
                <a:lnTo>
                  <a:pt x="8297" y="7268"/>
                </a:lnTo>
                <a:lnTo>
                  <a:pt x="8424" y="7316"/>
                </a:lnTo>
                <a:cubicBezTo>
                  <a:pt x="8392" y="7348"/>
                  <a:pt x="8377" y="7363"/>
                  <a:pt x="8361" y="7379"/>
                </a:cubicBezTo>
                <a:lnTo>
                  <a:pt x="8266" y="7332"/>
                </a:lnTo>
                <a:lnTo>
                  <a:pt x="8171" y="7490"/>
                </a:lnTo>
                <a:cubicBezTo>
                  <a:pt x="8155" y="7474"/>
                  <a:pt x="8155" y="7443"/>
                  <a:pt x="8155" y="7427"/>
                </a:cubicBezTo>
                <a:cubicBezTo>
                  <a:pt x="8123" y="7332"/>
                  <a:pt x="8250" y="7316"/>
                  <a:pt x="8250" y="7237"/>
                </a:cubicBezTo>
                <a:lnTo>
                  <a:pt x="8202" y="7205"/>
                </a:lnTo>
                <a:cubicBezTo>
                  <a:pt x="8187" y="7221"/>
                  <a:pt x="8171" y="7237"/>
                  <a:pt x="8171" y="7253"/>
                </a:cubicBezTo>
                <a:lnTo>
                  <a:pt x="8155" y="7237"/>
                </a:lnTo>
                <a:lnTo>
                  <a:pt x="8187" y="7205"/>
                </a:lnTo>
                <a:cubicBezTo>
                  <a:pt x="8202" y="7189"/>
                  <a:pt x="8218" y="7173"/>
                  <a:pt x="8250" y="7158"/>
                </a:cubicBezTo>
                <a:cubicBezTo>
                  <a:pt x="8260" y="7152"/>
                  <a:pt x="8271" y="7152"/>
                  <a:pt x="8280" y="7152"/>
                </a:cubicBezTo>
                <a:lnTo>
                  <a:pt x="8280" y="7152"/>
                </a:lnTo>
                <a:cubicBezTo>
                  <a:pt x="8299" y="7152"/>
                  <a:pt x="8313" y="7152"/>
                  <a:pt x="8313" y="7110"/>
                </a:cubicBezTo>
                <a:cubicBezTo>
                  <a:pt x="8297" y="7094"/>
                  <a:pt x="8297" y="7094"/>
                  <a:pt x="8282" y="7078"/>
                </a:cubicBezTo>
                <a:lnTo>
                  <a:pt x="8297" y="7063"/>
                </a:lnTo>
                <a:cubicBezTo>
                  <a:pt x="8297" y="7078"/>
                  <a:pt x="8313" y="7094"/>
                  <a:pt x="8329" y="7110"/>
                </a:cubicBezTo>
                <a:cubicBezTo>
                  <a:pt x="8361" y="7094"/>
                  <a:pt x="8408" y="7078"/>
                  <a:pt x="8456" y="7063"/>
                </a:cubicBezTo>
                <a:cubicBezTo>
                  <a:pt x="8456" y="7094"/>
                  <a:pt x="8456" y="7142"/>
                  <a:pt x="8456" y="7189"/>
                </a:cubicBezTo>
                <a:cubicBezTo>
                  <a:pt x="8535" y="7158"/>
                  <a:pt x="8598" y="7142"/>
                  <a:pt x="8630" y="7047"/>
                </a:cubicBezTo>
                <a:lnTo>
                  <a:pt x="8693" y="7047"/>
                </a:lnTo>
                <a:lnTo>
                  <a:pt x="8741" y="6968"/>
                </a:lnTo>
                <a:lnTo>
                  <a:pt x="8614" y="6825"/>
                </a:lnTo>
                <a:lnTo>
                  <a:pt x="8725" y="6762"/>
                </a:lnTo>
                <a:cubicBezTo>
                  <a:pt x="8725" y="6825"/>
                  <a:pt x="8741" y="6857"/>
                  <a:pt x="8741" y="6904"/>
                </a:cubicBezTo>
                <a:lnTo>
                  <a:pt x="8899" y="6968"/>
                </a:lnTo>
                <a:cubicBezTo>
                  <a:pt x="8899" y="6920"/>
                  <a:pt x="8867" y="6904"/>
                  <a:pt x="8867" y="6888"/>
                </a:cubicBezTo>
                <a:cubicBezTo>
                  <a:pt x="8867" y="6857"/>
                  <a:pt x="8867" y="6809"/>
                  <a:pt x="8867" y="6778"/>
                </a:cubicBezTo>
                <a:lnTo>
                  <a:pt x="8772" y="6698"/>
                </a:lnTo>
                <a:cubicBezTo>
                  <a:pt x="8883" y="6556"/>
                  <a:pt x="8883" y="6556"/>
                  <a:pt x="9042" y="6508"/>
                </a:cubicBezTo>
                <a:lnTo>
                  <a:pt x="9042" y="6508"/>
                </a:lnTo>
                <a:cubicBezTo>
                  <a:pt x="9089" y="6572"/>
                  <a:pt x="9026" y="6635"/>
                  <a:pt x="9010" y="6683"/>
                </a:cubicBezTo>
                <a:lnTo>
                  <a:pt x="9184" y="6683"/>
                </a:lnTo>
                <a:lnTo>
                  <a:pt x="9152" y="6603"/>
                </a:lnTo>
                <a:lnTo>
                  <a:pt x="9184" y="6572"/>
                </a:lnTo>
                <a:cubicBezTo>
                  <a:pt x="9168" y="6556"/>
                  <a:pt x="9152" y="6524"/>
                  <a:pt x="9152" y="6524"/>
                </a:cubicBezTo>
                <a:cubicBezTo>
                  <a:pt x="9105" y="6493"/>
                  <a:pt x="9073" y="6445"/>
                  <a:pt x="9026" y="6398"/>
                </a:cubicBezTo>
                <a:lnTo>
                  <a:pt x="9137" y="6350"/>
                </a:lnTo>
                <a:cubicBezTo>
                  <a:pt x="9137" y="6413"/>
                  <a:pt x="9152" y="6461"/>
                  <a:pt x="9152" y="6524"/>
                </a:cubicBezTo>
                <a:cubicBezTo>
                  <a:pt x="9186" y="6513"/>
                  <a:pt x="9228" y="6502"/>
                  <a:pt x="9266" y="6502"/>
                </a:cubicBezTo>
                <a:cubicBezTo>
                  <a:pt x="9282" y="6502"/>
                  <a:pt x="9297" y="6504"/>
                  <a:pt x="9311" y="6508"/>
                </a:cubicBezTo>
                <a:cubicBezTo>
                  <a:pt x="9327" y="6461"/>
                  <a:pt x="9342" y="6429"/>
                  <a:pt x="9342" y="6413"/>
                </a:cubicBezTo>
                <a:lnTo>
                  <a:pt x="9485" y="6461"/>
                </a:lnTo>
                <a:cubicBezTo>
                  <a:pt x="9453" y="6382"/>
                  <a:pt x="9422" y="6350"/>
                  <a:pt x="9406" y="6287"/>
                </a:cubicBezTo>
                <a:cubicBezTo>
                  <a:pt x="9612" y="6287"/>
                  <a:pt x="9659" y="6113"/>
                  <a:pt x="9802" y="6002"/>
                </a:cubicBezTo>
                <a:lnTo>
                  <a:pt x="9548" y="6002"/>
                </a:lnTo>
                <a:lnTo>
                  <a:pt x="9691" y="5812"/>
                </a:lnTo>
                <a:cubicBezTo>
                  <a:pt x="9675" y="5812"/>
                  <a:pt x="9659" y="5796"/>
                  <a:pt x="9643" y="5780"/>
                </a:cubicBezTo>
                <a:lnTo>
                  <a:pt x="9659" y="5764"/>
                </a:lnTo>
                <a:cubicBezTo>
                  <a:pt x="9675" y="5780"/>
                  <a:pt x="9675" y="5796"/>
                  <a:pt x="9691" y="5812"/>
                </a:cubicBezTo>
                <a:lnTo>
                  <a:pt x="9817" y="5812"/>
                </a:lnTo>
                <a:cubicBezTo>
                  <a:pt x="9833" y="5859"/>
                  <a:pt x="9849" y="5907"/>
                  <a:pt x="9849" y="5954"/>
                </a:cubicBezTo>
                <a:cubicBezTo>
                  <a:pt x="9897" y="5891"/>
                  <a:pt x="9960" y="5859"/>
                  <a:pt x="10007" y="5796"/>
                </a:cubicBezTo>
                <a:cubicBezTo>
                  <a:pt x="10023" y="5733"/>
                  <a:pt x="10087" y="5669"/>
                  <a:pt x="10150" y="5638"/>
                </a:cubicBezTo>
                <a:cubicBezTo>
                  <a:pt x="10197" y="5606"/>
                  <a:pt x="10229" y="5543"/>
                  <a:pt x="10277" y="5479"/>
                </a:cubicBezTo>
                <a:lnTo>
                  <a:pt x="10245" y="5416"/>
                </a:lnTo>
                <a:lnTo>
                  <a:pt x="10245" y="5416"/>
                </a:lnTo>
                <a:cubicBezTo>
                  <a:pt x="10182" y="5511"/>
                  <a:pt x="10118" y="5574"/>
                  <a:pt x="10039" y="5638"/>
                </a:cubicBezTo>
                <a:cubicBezTo>
                  <a:pt x="9976" y="5558"/>
                  <a:pt x="10007" y="5495"/>
                  <a:pt x="10007" y="5448"/>
                </a:cubicBezTo>
                <a:lnTo>
                  <a:pt x="10023" y="5448"/>
                </a:lnTo>
                <a:cubicBezTo>
                  <a:pt x="10039" y="5448"/>
                  <a:pt x="10039" y="5463"/>
                  <a:pt x="10039" y="5463"/>
                </a:cubicBezTo>
                <a:lnTo>
                  <a:pt x="10178" y="5402"/>
                </a:lnTo>
                <a:lnTo>
                  <a:pt x="10178" y="5402"/>
                </a:lnTo>
                <a:cubicBezTo>
                  <a:pt x="10199" y="5404"/>
                  <a:pt x="10220" y="5408"/>
                  <a:pt x="10245" y="5416"/>
                </a:cubicBezTo>
                <a:lnTo>
                  <a:pt x="10197" y="5321"/>
                </a:lnTo>
                <a:lnTo>
                  <a:pt x="10340" y="5242"/>
                </a:lnTo>
                <a:lnTo>
                  <a:pt x="10340" y="5242"/>
                </a:lnTo>
                <a:cubicBezTo>
                  <a:pt x="10324" y="5305"/>
                  <a:pt x="10308" y="5337"/>
                  <a:pt x="10292" y="5384"/>
                </a:cubicBezTo>
                <a:cubicBezTo>
                  <a:pt x="10351" y="5384"/>
                  <a:pt x="10392" y="5444"/>
                  <a:pt x="10448" y="5444"/>
                </a:cubicBezTo>
                <a:cubicBezTo>
                  <a:pt x="10467" y="5444"/>
                  <a:pt x="10489" y="5437"/>
                  <a:pt x="10514" y="5416"/>
                </a:cubicBezTo>
                <a:lnTo>
                  <a:pt x="10403" y="5353"/>
                </a:lnTo>
                <a:cubicBezTo>
                  <a:pt x="10467" y="5273"/>
                  <a:pt x="10546" y="5210"/>
                  <a:pt x="10641" y="5163"/>
                </a:cubicBezTo>
                <a:cubicBezTo>
                  <a:pt x="10641" y="5083"/>
                  <a:pt x="10783" y="5068"/>
                  <a:pt x="10720" y="4973"/>
                </a:cubicBezTo>
                <a:lnTo>
                  <a:pt x="10720" y="4973"/>
                </a:lnTo>
                <a:lnTo>
                  <a:pt x="10657" y="5020"/>
                </a:lnTo>
                <a:lnTo>
                  <a:pt x="10593" y="4909"/>
                </a:lnTo>
                <a:lnTo>
                  <a:pt x="10641" y="4862"/>
                </a:lnTo>
                <a:lnTo>
                  <a:pt x="10562" y="4767"/>
                </a:lnTo>
                <a:cubicBezTo>
                  <a:pt x="10584" y="4749"/>
                  <a:pt x="10604" y="4743"/>
                  <a:pt x="10624" y="4743"/>
                </a:cubicBezTo>
                <a:cubicBezTo>
                  <a:pt x="10676" y="4743"/>
                  <a:pt x="10722" y="4787"/>
                  <a:pt x="10767" y="4798"/>
                </a:cubicBezTo>
                <a:cubicBezTo>
                  <a:pt x="10783" y="4846"/>
                  <a:pt x="10783" y="4878"/>
                  <a:pt x="10783" y="4909"/>
                </a:cubicBezTo>
                <a:lnTo>
                  <a:pt x="10973" y="4909"/>
                </a:lnTo>
                <a:lnTo>
                  <a:pt x="10910" y="4862"/>
                </a:lnTo>
                <a:cubicBezTo>
                  <a:pt x="10973" y="4783"/>
                  <a:pt x="11052" y="4735"/>
                  <a:pt x="11132" y="4672"/>
                </a:cubicBezTo>
                <a:cubicBezTo>
                  <a:pt x="11195" y="4624"/>
                  <a:pt x="11242" y="4529"/>
                  <a:pt x="11322" y="4498"/>
                </a:cubicBezTo>
                <a:lnTo>
                  <a:pt x="11211" y="4434"/>
                </a:lnTo>
                <a:lnTo>
                  <a:pt x="11052" y="4513"/>
                </a:lnTo>
                <a:lnTo>
                  <a:pt x="11052" y="4640"/>
                </a:lnTo>
                <a:lnTo>
                  <a:pt x="10973" y="4608"/>
                </a:lnTo>
                <a:lnTo>
                  <a:pt x="10973" y="4735"/>
                </a:lnTo>
                <a:lnTo>
                  <a:pt x="10799" y="4735"/>
                </a:lnTo>
                <a:cubicBezTo>
                  <a:pt x="10767" y="4703"/>
                  <a:pt x="10878" y="4608"/>
                  <a:pt x="11052" y="4513"/>
                </a:cubicBezTo>
                <a:cubicBezTo>
                  <a:pt x="11037" y="4466"/>
                  <a:pt x="11021" y="4418"/>
                  <a:pt x="10989" y="4339"/>
                </a:cubicBezTo>
                <a:lnTo>
                  <a:pt x="10989" y="4339"/>
                </a:lnTo>
                <a:lnTo>
                  <a:pt x="11084" y="4418"/>
                </a:lnTo>
                <a:lnTo>
                  <a:pt x="11274" y="4197"/>
                </a:lnTo>
                <a:lnTo>
                  <a:pt x="11195" y="4165"/>
                </a:lnTo>
                <a:lnTo>
                  <a:pt x="11195" y="4118"/>
                </a:lnTo>
                <a:lnTo>
                  <a:pt x="11353" y="4054"/>
                </a:lnTo>
                <a:lnTo>
                  <a:pt x="11496" y="4133"/>
                </a:lnTo>
                <a:lnTo>
                  <a:pt x="11559" y="4102"/>
                </a:lnTo>
                <a:lnTo>
                  <a:pt x="11512" y="3991"/>
                </a:lnTo>
                <a:lnTo>
                  <a:pt x="11575" y="3912"/>
                </a:lnTo>
                <a:lnTo>
                  <a:pt x="11432" y="3912"/>
                </a:lnTo>
                <a:lnTo>
                  <a:pt x="11432" y="4007"/>
                </a:lnTo>
                <a:lnTo>
                  <a:pt x="11337" y="4007"/>
                </a:lnTo>
                <a:lnTo>
                  <a:pt x="11417" y="3896"/>
                </a:lnTo>
                <a:lnTo>
                  <a:pt x="11432" y="3912"/>
                </a:lnTo>
                <a:lnTo>
                  <a:pt x="11496" y="3833"/>
                </a:lnTo>
                <a:lnTo>
                  <a:pt x="11622" y="3912"/>
                </a:lnTo>
                <a:cubicBezTo>
                  <a:pt x="11591" y="3769"/>
                  <a:pt x="11638" y="3690"/>
                  <a:pt x="11749" y="3674"/>
                </a:cubicBezTo>
                <a:cubicBezTo>
                  <a:pt x="11781" y="3532"/>
                  <a:pt x="11876" y="3421"/>
                  <a:pt x="12002" y="3358"/>
                </a:cubicBezTo>
                <a:lnTo>
                  <a:pt x="12002" y="3358"/>
                </a:lnTo>
                <a:cubicBezTo>
                  <a:pt x="11987" y="3437"/>
                  <a:pt x="11987" y="3516"/>
                  <a:pt x="12002" y="3595"/>
                </a:cubicBezTo>
                <a:lnTo>
                  <a:pt x="12097" y="3595"/>
                </a:lnTo>
                <a:lnTo>
                  <a:pt x="12097" y="3405"/>
                </a:lnTo>
                <a:cubicBezTo>
                  <a:pt x="12066" y="3342"/>
                  <a:pt x="12034" y="3294"/>
                  <a:pt x="12002" y="3247"/>
                </a:cubicBezTo>
                <a:cubicBezTo>
                  <a:pt x="12029" y="3231"/>
                  <a:pt x="12061" y="3229"/>
                  <a:pt x="12092" y="3229"/>
                </a:cubicBezTo>
                <a:cubicBezTo>
                  <a:pt x="12101" y="3229"/>
                  <a:pt x="12110" y="3229"/>
                  <a:pt x="12119" y="3229"/>
                </a:cubicBezTo>
                <a:cubicBezTo>
                  <a:pt x="12173" y="3229"/>
                  <a:pt x="12222" y="3224"/>
                  <a:pt x="12240" y="3152"/>
                </a:cubicBezTo>
                <a:lnTo>
                  <a:pt x="12161" y="3120"/>
                </a:lnTo>
                <a:cubicBezTo>
                  <a:pt x="12193" y="3073"/>
                  <a:pt x="12208" y="2993"/>
                  <a:pt x="12288" y="2978"/>
                </a:cubicBezTo>
                <a:cubicBezTo>
                  <a:pt x="12335" y="2962"/>
                  <a:pt x="12335" y="2914"/>
                  <a:pt x="12335" y="2867"/>
                </a:cubicBezTo>
                <a:cubicBezTo>
                  <a:pt x="12319" y="2851"/>
                  <a:pt x="12303" y="2851"/>
                  <a:pt x="12288" y="2835"/>
                </a:cubicBezTo>
                <a:lnTo>
                  <a:pt x="12303" y="2819"/>
                </a:lnTo>
                <a:lnTo>
                  <a:pt x="12335" y="2851"/>
                </a:lnTo>
                <a:lnTo>
                  <a:pt x="12573" y="2740"/>
                </a:lnTo>
                <a:lnTo>
                  <a:pt x="12525" y="2693"/>
                </a:lnTo>
                <a:cubicBezTo>
                  <a:pt x="12541" y="2629"/>
                  <a:pt x="12573" y="2566"/>
                  <a:pt x="12588" y="2487"/>
                </a:cubicBezTo>
                <a:lnTo>
                  <a:pt x="12763" y="2471"/>
                </a:lnTo>
                <a:lnTo>
                  <a:pt x="12715" y="2423"/>
                </a:lnTo>
                <a:lnTo>
                  <a:pt x="12873" y="2233"/>
                </a:lnTo>
                <a:lnTo>
                  <a:pt x="12842" y="2154"/>
                </a:lnTo>
                <a:lnTo>
                  <a:pt x="12778" y="2107"/>
                </a:lnTo>
                <a:lnTo>
                  <a:pt x="12889" y="1996"/>
                </a:lnTo>
                <a:cubicBezTo>
                  <a:pt x="12905" y="2043"/>
                  <a:pt x="12921" y="2075"/>
                  <a:pt x="12953" y="2123"/>
                </a:cubicBezTo>
                <a:lnTo>
                  <a:pt x="13016" y="2043"/>
                </a:lnTo>
                <a:lnTo>
                  <a:pt x="12937" y="1996"/>
                </a:lnTo>
                <a:cubicBezTo>
                  <a:pt x="12937" y="1980"/>
                  <a:pt x="12921" y="1948"/>
                  <a:pt x="12921" y="1933"/>
                </a:cubicBezTo>
                <a:cubicBezTo>
                  <a:pt x="12824" y="1946"/>
                  <a:pt x="12776" y="2068"/>
                  <a:pt x="12681" y="2068"/>
                </a:cubicBezTo>
                <a:cubicBezTo>
                  <a:pt x="12667" y="2068"/>
                  <a:pt x="12652" y="2065"/>
                  <a:pt x="12636" y="2059"/>
                </a:cubicBezTo>
                <a:cubicBezTo>
                  <a:pt x="12620" y="2028"/>
                  <a:pt x="12604" y="1996"/>
                  <a:pt x="12588" y="1964"/>
                </a:cubicBezTo>
                <a:cubicBezTo>
                  <a:pt x="12573" y="2012"/>
                  <a:pt x="12557" y="2043"/>
                  <a:pt x="12557" y="2043"/>
                </a:cubicBezTo>
                <a:lnTo>
                  <a:pt x="12430" y="2012"/>
                </a:lnTo>
                <a:cubicBezTo>
                  <a:pt x="12430" y="2056"/>
                  <a:pt x="12415" y="2065"/>
                  <a:pt x="12394" y="2065"/>
                </a:cubicBezTo>
                <a:cubicBezTo>
                  <a:pt x="12379" y="2065"/>
                  <a:pt x="12361" y="2061"/>
                  <a:pt x="12342" y="2059"/>
                </a:cubicBezTo>
                <a:lnTo>
                  <a:pt x="12342" y="2059"/>
                </a:lnTo>
                <a:cubicBezTo>
                  <a:pt x="12345" y="2059"/>
                  <a:pt x="12348" y="2059"/>
                  <a:pt x="12351" y="2059"/>
                </a:cubicBezTo>
                <a:cubicBezTo>
                  <a:pt x="12351" y="2015"/>
                  <a:pt x="12365" y="2005"/>
                  <a:pt x="12384" y="2005"/>
                </a:cubicBezTo>
                <a:cubicBezTo>
                  <a:pt x="12399" y="2005"/>
                  <a:pt x="12416" y="2012"/>
                  <a:pt x="12430" y="2012"/>
                </a:cubicBezTo>
                <a:cubicBezTo>
                  <a:pt x="12446" y="1964"/>
                  <a:pt x="12430" y="1917"/>
                  <a:pt x="12462" y="1853"/>
                </a:cubicBezTo>
                <a:cubicBezTo>
                  <a:pt x="12509" y="1806"/>
                  <a:pt x="12541" y="1743"/>
                  <a:pt x="12557" y="1679"/>
                </a:cubicBezTo>
                <a:lnTo>
                  <a:pt x="12620" y="1711"/>
                </a:lnTo>
                <a:lnTo>
                  <a:pt x="12573" y="1774"/>
                </a:lnTo>
                <a:lnTo>
                  <a:pt x="12810" y="1774"/>
                </a:lnTo>
                <a:lnTo>
                  <a:pt x="12889" y="1679"/>
                </a:lnTo>
                <a:cubicBezTo>
                  <a:pt x="12913" y="1715"/>
                  <a:pt x="12954" y="1733"/>
                  <a:pt x="13001" y="1733"/>
                </a:cubicBezTo>
                <a:cubicBezTo>
                  <a:pt x="13016" y="1733"/>
                  <a:pt x="13032" y="1731"/>
                  <a:pt x="13048" y="1727"/>
                </a:cubicBezTo>
                <a:lnTo>
                  <a:pt x="12968" y="1600"/>
                </a:lnTo>
                <a:lnTo>
                  <a:pt x="12937" y="1648"/>
                </a:lnTo>
                <a:lnTo>
                  <a:pt x="12889" y="1600"/>
                </a:lnTo>
                <a:lnTo>
                  <a:pt x="12842" y="1632"/>
                </a:lnTo>
                <a:lnTo>
                  <a:pt x="12652" y="1568"/>
                </a:lnTo>
                <a:cubicBezTo>
                  <a:pt x="12620" y="1584"/>
                  <a:pt x="12588" y="1584"/>
                  <a:pt x="12573" y="1600"/>
                </a:cubicBezTo>
                <a:cubicBezTo>
                  <a:pt x="12541" y="1600"/>
                  <a:pt x="12509" y="1584"/>
                  <a:pt x="12493" y="1584"/>
                </a:cubicBezTo>
                <a:lnTo>
                  <a:pt x="12493" y="1505"/>
                </a:lnTo>
                <a:lnTo>
                  <a:pt x="12351" y="1426"/>
                </a:lnTo>
                <a:cubicBezTo>
                  <a:pt x="12446" y="1394"/>
                  <a:pt x="12478" y="1331"/>
                  <a:pt x="12509" y="1220"/>
                </a:cubicBezTo>
                <a:lnTo>
                  <a:pt x="12509" y="1220"/>
                </a:lnTo>
                <a:lnTo>
                  <a:pt x="12208" y="1268"/>
                </a:lnTo>
                <a:cubicBezTo>
                  <a:pt x="12224" y="1204"/>
                  <a:pt x="12240" y="1157"/>
                  <a:pt x="12240" y="1093"/>
                </a:cubicBezTo>
                <a:cubicBezTo>
                  <a:pt x="12177" y="1078"/>
                  <a:pt x="12129" y="998"/>
                  <a:pt x="12113" y="951"/>
                </a:cubicBezTo>
                <a:cubicBezTo>
                  <a:pt x="12094" y="931"/>
                  <a:pt x="12056" y="918"/>
                  <a:pt x="12015" y="918"/>
                </a:cubicBezTo>
                <a:cubicBezTo>
                  <a:pt x="11990" y="918"/>
                  <a:pt x="11963" y="923"/>
                  <a:pt x="11939" y="935"/>
                </a:cubicBezTo>
                <a:cubicBezTo>
                  <a:pt x="11955" y="872"/>
                  <a:pt x="11971" y="824"/>
                  <a:pt x="12002" y="777"/>
                </a:cubicBezTo>
                <a:cubicBezTo>
                  <a:pt x="11981" y="777"/>
                  <a:pt x="11967" y="770"/>
                  <a:pt x="11960" y="770"/>
                </a:cubicBezTo>
                <a:cubicBezTo>
                  <a:pt x="11957" y="770"/>
                  <a:pt x="11955" y="771"/>
                  <a:pt x="11955" y="777"/>
                </a:cubicBezTo>
                <a:cubicBezTo>
                  <a:pt x="11860" y="824"/>
                  <a:pt x="11765" y="872"/>
                  <a:pt x="11654" y="903"/>
                </a:cubicBezTo>
                <a:cubicBezTo>
                  <a:pt x="11686" y="856"/>
                  <a:pt x="11702" y="824"/>
                  <a:pt x="11717" y="808"/>
                </a:cubicBezTo>
                <a:cubicBezTo>
                  <a:pt x="11765" y="777"/>
                  <a:pt x="11828" y="745"/>
                  <a:pt x="11892" y="729"/>
                </a:cubicBezTo>
                <a:cubicBezTo>
                  <a:pt x="11907" y="745"/>
                  <a:pt x="11939" y="761"/>
                  <a:pt x="11955" y="777"/>
                </a:cubicBezTo>
                <a:cubicBezTo>
                  <a:pt x="11939" y="713"/>
                  <a:pt x="11939" y="650"/>
                  <a:pt x="11923" y="587"/>
                </a:cubicBezTo>
                <a:cubicBezTo>
                  <a:pt x="11923" y="492"/>
                  <a:pt x="12082" y="444"/>
                  <a:pt x="12018" y="302"/>
                </a:cubicBezTo>
                <a:lnTo>
                  <a:pt x="12018" y="302"/>
                </a:lnTo>
                <a:cubicBezTo>
                  <a:pt x="11987" y="349"/>
                  <a:pt x="11955" y="428"/>
                  <a:pt x="11923" y="428"/>
                </a:cubicBezTo>
                <a:cubicBezTo>
                  <a:pt x="11917" y="427"/>
                  <a:pt x="11911" y="427"/>
                  <a:pt x="11905" y="427"/>
                </a:cubicBezTo>
                <a:cubicBezTo>
                  <a:pt x="11807" y="427"/>
                  <a:pt x="11760" y="542"/>
                  <a:pt x="11686" y="587"/>
                </a:cubicBezTo>
                <a:lnTo>
                  <a:pt x="11591" y="587"/>
                </a:lnTo>
                <a:cubicBezTo>
                  <a:pt x="11607" y="508"/>
                  <a:pt x="11702" y="492"/>
                  <a:pt x="11670" y="397"/>
                </a:cubicBezTo>
                <a:lnTo>
                  <a:pt x="11670" y="397"/>
                </a:lnTo>
                <a:lnTo>
                  <a:pt x="11464" y="460"/>
                </a:lnTo>
                <a:cubicBezTo>
                  <a:pt x="11448" y="523"/>
                  <a:pt x="11432" y="571"/>
                  <a:pt x="11401" y="618"/>
                </a:cubicBezTo>
                <a:lnTo>
                  <a:pt x="11242" y="634"/>
                </a:lnTo>
                <a:lnTo>
                  <a:pt x="11021" y="919"/>
                </a:lnTo>
                <a:cubicBezTo>
                  <a:pt x="11005" y="872"/>
                  <a:pt x="10989" y="840"/>
                  <a:pt x="10973" y="808"/>
                </a:cubicBezTo>
                <a:lnTo>
                  <a:pt x="10799" y="903"/>
                </a:lnTo>
                <a:lnTo>
                  <a:pt x="10514" y="856"/>
                </a:lnTo>
                <a:cubicBezTo>
                  <a:pt x="10435" y="729"/>
                  <a:pt x="10435" y="729"/>
                  <a:pt x="10498" y="634"/>
                </a:cubicBezTo>
                <a:cubicBezTo>
                  <a:pt x="10530" y="539"/>
                  <a:pt x="10577" y="444"/>
                  <a:pt x="10657" y="365"/>
                </a:cubicBezTo>
                <a:lnTo>
                  <a:pt x="10799" y="476"/>
                </a:lnTo>
                <a:lnTo>
                  <a:pt x="10799" y="318"/>
                </a:lnTo>
                <a:lnTo>
                  <a:pt x="10720" y="286"/>
                </a:lnTo>
                <a:cubicBezTo>
                  <a:pt x="10799" y="223"/>
                  <a:pt x="10831" y="96"/>
                  <a:pt x="10799" y="1"/>
                </a:cubicBezTo>
                <a:close/>
              </a:path>
            </a:pathLst>
          </a:custGeom>
          <a:solidFill>
            <a:srgbClr val="FFC1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5BF36-C477-44B9-9651-9ADD354C6AC2}"/>
              </a:ext>
            </a:extLst>
          </p:cNvPr>
          <p:cNvSpPr txBox="1"/>
          <p:nvPr/>
        </p:nvSpPr>
        <p:spPr>
          <a:xfrm>
            <a:off x="8373243" y="3270517"/>
            <a:ext cx="2557517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933" b="1" dirty="0" err="1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Dãy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Gát Đô</a:t>
            </a:r>
            <a:r>
              <a:rPr lang="en-US" sz="2933" b="1" dirty="0">
                <a:solidFill>
                  <a:srgbClr val="00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</a:t>
            </a:r>
            <a:endParaRPr lang="en-US" sz="2933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68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. Al-Hasa Oasis, Saudi Arabia">
            <a:extLst>
              <a:ext uri="{FF2B5EF4-FFF2-40B4-BE49-F238E27FC236}">
                <a16:creationId xmlns:a16="http://schemas.microsoft.com/office/drawing/2014/main" id="{890FC550-7165-411A-A693-F147DA5C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45" y="78845"/>
            <a:ext cx="5025233" cy="33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5FB9DF-8FA9-4A27-9A58-EFCA4EEC10A5}"/>
              </a:ext>
            </a:extLst>
          </p:cNvPr>
          <p:cNvSpPr txBox="1"/>
          <p:nvPr/>
        </p:nvSpPr>
        <p:spPr>
          <a:xfrm>
            <a:off x="6729046" y="78845"/>
            <a:ext cx="502523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Al-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Hasa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Oasis </a:t>
            </a:r>
            <a:r>
              <a:rPr lang="en-US" sz="2400" dirty="0">
                <a:solidFill>
                  <a:srgbClr val="212121"/>
                </a:solidFill>
                <a:latin typeface="#9Slide05 SVNKitten" pitchFamily="2" charset="0"/>
              </a:rPr>
              <a:t>-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ốc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đảo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tự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nhiên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lớn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nhất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Saudi Arabia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và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cả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châu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Á.</a:t>
            </a:r>
            <a:endParaRPr lang="en-US" sz="2400" dirty="0">
              <a:latin typeface="#9Slide05 SVNKitten" pitchFamily="2" charset="0"/>
            </a:endParaRPr>
          </a:p>
        </p:txBody>
      </p:sp>
      <p:pic>
        <p:nvPicPr>
          <p:cNvPr id="9220" name="Picture 4" descr="5. Kaluts, Iran">
            <a:extLst>
              <a:ext uri="{FF2B5EF4-FFF2-40B4-BE49-F238E27FC236}">
                <a16:creationId xmlns:a16="http://schemas.microsoft.com/office/drawing/2014/main" id="{F8A5DE96-6E7B-43FE-BE27-E667AF57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45" y="3495280"/>
            <a:ext cx="5029110" cy="33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DF3650-BF5F-4547-A4AB-1C596767E388}"/>
              </a:ext>
            </a:extLst>
          </p:cNvPr>
          <p:cNvSpPr txBox="1"/>
          <p:nvPr/>
        </p:nvSpPr>
        <p:spPr>
          <a:xfrm>
            <a:off x="6729045" y="3519491"/>
            <a:ext cx="502523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12121"/>
                </a:solidFill>
                <a:latin typeface="#9Slide05 SVNKitten" pitchFamily="2" charset="0"/>
              </a:rPr>
              <a:t>K</a:t>
            </a:r>
            <a:r>
              <a:rPr lang="vi-VN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ỳ quan Kaluts 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(Iran): </a:t>
            </a:r>
            <a:r>
              <a:rPr lang="en-US" sz="2400" b="0" i="0" dirty="0" err="1">
                <a:solidFill>
                  <a:srgbClr val="212121"/>
                </a:solidFill>
                <a:effectLst/>
                <a:latin typeface="#9Slide05 SVNKitten" pitchFamily="2" charset="0"/>
              </a:rPr>
              <a:t>gồm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 </a:t>
            </a:r>
            <a:r>
              <a:rPr lang="vi-VN" sz="2400" b="0" i="0" dirty="0">
                <a:solidFill>
                  <a:srgbClr val="212121"/>
                </a:solidFill>
                <a:effectLst/>
                <a:latin typeface="#9Slide05 SVNKitten" pitchFamily="2" charset="0"/>
              </a:rPr>
              <a:t>những bức tường đã bị sa mạc bào mòn. </a:t>
            </a:r>
            <a:endParaRPr lang="en-US" sz="2400" dirty="0">
              <a:latin typeface="#9Slide05 SVNKitten" pitchFamily="2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F7BC0AC-ED26-43C8-A7CA-6F01C7C76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04012"/>
          </a:xfrm>
          <a:prstGeom prst="rect">
            <a:avLst/>
          </a:prstGeom>
        </p:spPr>
      </p:pic>
      <p:sp>
        <p:nvSpPr>
          <p:cNvPr id="14" name="AutoShape 7">
            <a:extLst>
              <a:ext uri="{FF2B5EF4-FFF2-40B4-BE49-F238E27FC236}">
                <a16:creationId xmlns:a16="http://schemas.microsoft.com/office/drawing/2014/main" id="{4ABB36EC-BEE5-48AA-BB37-4304A433C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819" y="978877"/>
            <a:ext cx="1859279" cy="838200"/>
          </a:xfrm>
          <a:prstGeom prst="wedgeEllipseCallout">
            <a:avLst>
              <a:gd name="adj1" fmla="val -115065"/>
              <a:gd name="adj2" fmla="val 420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latin typeface="#9Slide05 SVNKitten" pitchFamily="2" charset="0"/>
              </a:rPr>
              <a:t>SN </a:t>
            </a:r>
            <a:r>
              <a:rPr lang="en-US" altLang="en-US" sz="2200" b="1" dirty="0" err="1">
                <a:latin typeface="#9Slide05 SVNKitten" pitchFamily="2" charset="0"/>
              </a:rPr>
              <a:t>Trung</a:t>
            </a:r>
            <a:r>
              <a:rPr lang="en-US" altLang="en-US" sz="2200" b="1" dirty="0">
                <a:latin typeface="#9Slide05 SVNKitten" pitchFamily="2" charset="0"/>
              </a:rPr>
              <a:t> Xi-</a:t>
            </a:r>
            <a:r>
              <a:rPr lang="en-US" altLang="en-US" sz="2200" b="1" dirty="0" err="1">
                <a:latin typeface="#9Slide05 SVNKitten" pitchFamily="2" charset="0"/>
              </a:rPr>
              <a:t>bia</a:t>
            </a:r>
            <a:endParaRPr lang="en-US" altLang="en-US" sz="2200" b="1" dirty="0">
              <a:latin typeface="#9Slide05 SVNKitten" pitchFamily="2" charset="0"/>
            </a:endParaRP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0D8D5D6C-8243-4317-82B2-1B0C84354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479" y="2861163"/>
            <a:ext cx="1669952" cy="838199"/>
          </a:xfrm>
          <a:prstGeom prst="wedgeEllipseCallout">
            <a:avLst>
              <a:gd name="adj1" fmla="val -129241"/>
              <a:gd name="adj2" fmla="val 4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latin typeface="#9Slide05 SVNKitten" pitchFamily="2" charset="0"/>
              </a:rPr>
              <a:t>SN </a:t>
            </a:r>
            <a:r>
              <a:rPr lang="en-US" altLang="en-US" sz="2200" b="1" dirty="0" err="1">
                <a:latin typeface="#9Slide05 SVNKitten" pitchFamily="2" charset="0"/>
              </a:rPr>
              <a:t>Tây</a:t>
            </a:r>
            <a:r>
              <a:rPr lang="en-US" altLang="en-US" sz="2200" b="1" dirty="0">
                <a:latin typeface="#9Slide05 SVNKitten" pitchFamily="2" charset="0"/>
              </a:rPr>
              <a:t> </a:t>
            </a:r>
            <a:r>
              <a:rPr lang="en-US" altLang="en-US" sz="2200" b="1" dirty="0" err="1">
                <a:latin typeface="#9Slide05 SVNKitten" pitchFamily="2" charset="0"/>
              </a:rPr>
              <a:t>Tạng</a:t>
            </a:r>
            <a:endParaRPr lang="en-US" altLang="en-US" sz="2200" b="1" dirty="0">
              <a:latin typeface="#9Slide05 SVNKitten" pitchFamily="2" charset="0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08F8DCA8-C1D3-4E35-99E4-B84E809E6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572001"/>
            <a:ext cx="1981200" cy="457200"/>
          </a:xfrm>
          <a:prstGeom prst="wedgeEllipseCallout">
            <a:avLst>
              <a:gd name="adj1" fmla="val -26300"/>
              <a:gd name="adj2" fmla="val -286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latin typeface="#9Slide05 SVNKitten" pitchFamily="2" charset="0"/>
              </a:rPr>
              <a:t>SN A-rap</a:t>
            </a: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001559A1-B73E-45C5-A232-48D787F1D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310" y="1753922"/>
            <a:ext cx="1981200" cy="457200"/>
          </a:xfrm>
          <a:prstGeom prst="wedgeEllipseCallout">
            <a:avLst>
              <a:gd name="adj1" fmla="val -46074"/>
              <a:gd name="adj2" fmla="val 27743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latin typeface="#9Slide05 SVNKitten" pitchFamily="2" charset="0"/>
              </a:rPr>
              <a:t>SN I-ran</a:t>
            </a: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5EF51061-B1DE-40A8-8588-6DFA64EF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572001"/>
            <a:ext cx="2146496" cy="533400"/>
          </a:xfrm>
          <a:prstGeom prst="wedgeEllipseCallout">
            <a:avLst>
              <a:gd name="adj1" fmla="val -81435"/>
              <a:gd name="adj2" fmla="val -778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latin typeface="#9Slide05 SVNKitten" pitchFamily="2" charset="0"/>
              </a:rPr>
              <a:t>SN </a:t>
            </a:r>
            <a:r>
              <a:rPr lang="en-US" altLang="en-US" sz="2200" b="1" dirty="0" err="1">
                <a:latin typeface="#9Slide05 SVNKitten" pitchFamily="2" charset="0"/>
              </a:rPr>
              <a:t>Đê</a:t>
            </a:r>
            <a:r>
              <a:rPr lang="en-US" altLang="en-US" sz="2200" b="1" dirty="0">
                <a:latin typeface="#9Slide05 SVNKitten" pitchFamily="2" charset="0"/>
              </a:rPr>
              <a:t>-can</a:t>
            </a:r>
          </a:p>
        </p:txBody>
      </p:sp>
    </p:spTree>
    <p:extLst>
      <p:ext uri="{BB962C8B-B14F-4D97-AF65-F5344CB8AC3E}">
        <p14:creationId xmlns:p14="http://schemas.microsoft.com/office/powerpoint/2010/main" val="2346740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jhdhvy38xh19vpxy965%5B1%5D">
            <a:extLst>
              <a:ext uri="{FF2B5EF4-FFF2-40B4-BE49-F238E27FC236}">
                <a16:creationId xmlns:a16="http://schemas.microsoft.com/office/drawing/2014/main" id="{502178CB-D188-48BC-AA3E-F37758A5D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3577" b="23923"/>
          <a:stretch/>
        </p:blipFill>
        <p:spPr bwMode="auto">
          <a:xfrm>
            <a:off x="630625" y="176928"/>
            <a:ext cx="5829735" cy="3279225"/>
          </a:xfrm>
          <a:prstGeom prst="rect">
            <a:avLst/>
          </a:prstGeom>
          <a:noFill/>
        </p:spPr>
      </p:pic>
      <p:sp>
        <p:nvSpPr>
          <p:cNvPr id="13" name="Google Shape;817;p36">
            <a:extLst>
              <a:ext uri="{FF2B5EF4-FFF2-40B4-BE49-F238E27FC236}">
                <a16:creationId xmlns:a16="http://schemas.microsoft.com/office/drawing/2014/main" id="{55B64BE2-9768-434D-A681-0C0622B25730}"/>
              </a:ext>
            </a:extLst>
          </p:cNvPr>
          <p:cNvSpPr/>
          <p:nvPr/>
        </p:nvSpPr>
        <p:spPr>
          <a:xfrm>
            <a:off x="7496003" y="3084471"/>
            <a:ext cx="4065375" cy="1105653"/>
          </a:xfrm>
          <a:custGeom>
            <a:avLst/>
            <a:gdLst/>
            <a:ahLst/>
            <a:cxnLst/>
            <a:rect l="l" t="t" r="r" b="b"/>
            <a:pathLst>
              <a:path w="44810" h="12072" extrusionOk="0">
                <a:moveTo>
                  <a:pt x="3215" y="197"/>
                </a:moveTo>
                <a:lnTo>
                  <a:pt x="3389" y="387"/>
                </a:lnTo>
                <a:cubicBezTo>
                  <a:pt x="3400" y="389"/>
                  <a:pt x="3411" y="390"/>
                  <a:pt x="3422" y="390"/>
                </a:cubicBezTo>
                <a:cubicBezTo>
                  <a:pt x="3438" y="390"/>
                  <a:pt x="3454" y="388"/>
                  <a:pt x="3467" y="388"/>
                </a:cubicBezTo>
                <a:cubicBezTo>
                  <a:pt x="3496" y="388"/>
                  <a:pt x="3515" y="397"/>
                  <a:pt x="3515" y="450"/>
                </a:cubicBezTo>
                <a:cubicBezTo>
                  <a:pt x="3484" y="482"/>
                  <a:pt x="3448" y="490"/>
                  <a:pt x="3417" y="490"/>
                </a:cubicBezTo>
                <a:cubicBezTo>
                  <a:pt x="3385" y="490"/>
                  <a:pt x="3357" y="482"/>
                  <a:pt x="3341" y="482"/>
                </a:cubicBezTo>
                <a:lnTo>
                  <a:pt x="3357" y="482"/>
                </a:lnTo>
                <a:lnTo>
                  <a:pt x="3151" y="339"/>
                </a:lnTo>
                <a:lnTo>
                  <a:pt x="3215" y="197"/>
                </a:lnTo>
                <a:close/>
                <a:moveTo>
                  <a:pt x="10023" y="482"/>
                </a:moveTo>
                <a:cubicBezTo>
                  <a:pt x="10055" y="482"/>
                  <a:pt x="10102" y="498"/>
                  <a:pt x="10134" y="498"/>
                </a:cubicBezTo>
                <a:lnTo>
                  <a:pt x="10134" y="545"/>
                </a:lnTo>
                <a:lnTo>
                  <a:pt x="10150" y="545"/>
                </a:lnTo>
                <a:cubicBezTo>
                  <a:pt x="10102" y="561"/>
                  <a:pt x="10071" y="561"/>
                  <a:pt x="10023" y="561"/>
                </a:cubicBezTo>
                <a:cubicBezTo>
                  <a:pt x="10007" y="561"/>
                  <a:pt x="9991" y="513"/>
                  <a:pt x="9991" y="498"/>
                </a:cubicBezTo>
                <a:cubicBezTo>
                  <a:pt x="9991" y="498"/>
                  <a:pt x="10023" y="482"/>
                  <a:pt x="10023" y="482"/>
                </a:cubicBezTo>
                <a:close/>
                <a:moveTo>
                  <a:pt x="2344" y="577"/>
                </a:moveTo>
                <a:cubicBezTo>
                  <a:pt x="2360" y="577"/>
                  <a:pt x="2375" y="608"/>
                  <a:pt x="2375" y="608"/>
                </a:cubicBezTo>
                <a:lnTo>
                  <a:pt x="2312" y="640"/>
                </a:lnTo>
                <a:cubicBezTo>
                  <a:pt x="2312" y="624"/>
                  <a:pt x="2296" y="624"/>
                  <a:pt x="2280" y="608"/>
                </a:cubicBezTo>
                <a:cubicBezTo>
                  <a:pt x="2296" y="593"/>
                  <a:pt x="2328" y="593"/>
                  <a:pt x="2344" y="577"/>
                </a:cubicBezTo>
                <a:close/>
                <a:moveTo>
                  <a:pt x="14485" y="572"/>
                </a:moveTo>
                <a:cubicBezTo>
                  <a:pt x="14544" y="572"/>
                  <a:pt x="14603" y="579"/>
                  <a:pt x="14662" y="593"/>
                </a:cubicBezTo>
                <a:cubicBezTo>
                  <a:pt x="14662" y="637"/>
                  <a:pt x="14662" y="657"/>
                  <a:pt x="14586" y="657"/>
                </a:cubicBezTo>
                <a:cubicBezTo>
                  <a:pt x="14527" y="657"/>
                  <a:pt x="14421" y="645"/>
                  <a:pt x="14235" y="624"/>
                </a:cubicBezTo>
                <a:cubicBezTo>
                  <a:pt x="14318" y="587"/>
                  <a:pt x="14402" y="572"/>
                  <a:pt x="14485" y="572"/>
                </a:cubicBezTo>
                <a:close/>
                <a:moveTo>
                  <a:pt x="3135" y="482"/>
                </a:moveTo>
                <a:cubicBezTo>
                  <a:pt x="3167" y="577"/>
                  <a:pt x="3310" y="529"/>
                  <a:pt x="3341" y="624"/>
                </a:cubicBezTo>
                <a:cubicBezTo>
                  <a:pt x="3310" y="656"/>
                  <a:pt x="3274" y="660"/>
                  <a:pt x="3234" y="660"/>
                </a:cubicBezTo>
                <a:cubicBezTo>
                  <a:pt x="3221" y="660"/>
                  <a:pt x="3208" y="659"/>
                  <a:pt x="3194" y="659"/>
                </a:cubicBezTo>
                <a:cubicBezTo>
                  <a:pt x="3165" y="659"/>
                  <a:pt x="3135" y="661"/>
                  <a:pt x="3104" y="672"/>
                </a:cubicBezTo>
                <a:lnTo>
                  <a:pt x="3104" y="513"/>
                </a:lnTo>
                <a:lnTo>
                  <a:pt x="3135" y="482"/>
                </a:lnTo>
                <a:close/>
                <a:moveTo>
                  <a:pt x="17164" y="656"/>
                </a:moveTo>
                <a:cubicBezTo>
                  <a:pt x="17180" y="672"/>
                  <a:pt x="17180" y="703"/>
                  <a:pt x="17196" y="719"/>
                </a:cubicBezTo>
                <a:cubicBezTo>
                  <a:pt x="17196" y="719"/>
                  <a:pt x="17164" y="735"/>
                  <a:pt x="17164" y="751"/>
                </a:cubicBezTo>
                <a:cubicBezTo>
                  <a:pt x="17148" y="735"/>
                  <a:pt x="17148" y="703"/>
                  <a:pt x="17132" y="688"/>
                </a:cubicBezTo>
                <a:cubicBezTo>
                  <a:pt x="17132" y="672"/>
                  <a:pt x="17164" y="672"/>
                  <a:pt x="17164" y="656"/>
                </a:cubicBezTo>
                <a:close/>
                <a:moveTo>
                  <a:pt x="15422" y="577"/>
                </a:moveTo>
                <a:cubicBezTo>
                  <a:pt x="15438" y="577"/>
                  <a:pt x="15454" y="593"/>
                  <a:pt x="15470" y="624"/>
                </a:cubicBezTo>
                <a:lnTo>
                  <a:pt x="15343" y="751"/>
                </a:lnTo>
                <a:lnTo>
                  <a:pt x="15185" y="656"/>
                </a:lnTo>
                <a:lnTo>
                  <a:pt x="15042" y="751"/>
                </a:lnTo>
                <a:cubicBezTo>
                  <a:pt x="15027" y="756"/>
                  <a:pt x="15013" y="758"/>
                  <a:pt x="15001" y="758"/>
                </a:cubicBezTo>
                <a:cubicBezTo>
                  <a:pt x="14937" y="758"/>
                  <a:pt x="14911" y="698"/>
                  <a:pt x="14884" y="672"/>
                </a:cubicBezTo>
                <a:cubicBezTo>
                  <a:pt x="14876" y="669"/>
                  <a:pt x="14867" y="668"/>
                  <a:pt x="14857" y="668"/>
                </a:cubicBezTo>
                <a:cubicBezTo>
                  <a:pt x="14842" y="668"/>
                  <a:pt x="14827" y="670"/>
                  <a:pt x="14812" y="670"/>
                </a:cubicBezTo>
                <a:cubicBezTo>
                  <a:pt x="14782" y="670"/>
                  <a:pt x="14757" y="662"/>
                  <a:pt x="14757" y="608"/>
                </a:cubicBezTo>
                <a:cubicBezTo>
                  <a:pt x="14773" y="593"/>
                  <a:pt x="14789" y="577"/>
                  <a:pt x="14789" y="577"/>
                </a:cubicBezTo>
                <a:close/>
                <a:moveTo>
                  <a:pt x="15763" y="672"/>
                </a:moveTo>
                <a:cubicBezTo>
                  <a:pt x="15834" y="672"/>
                  <a:pt x="15905" y="688"/>
                  <a:pt x="15977" y="719"/>
                </a:cubicBezTo>
                <a:cubicBezTo>
                  <a:pt x="15905" y="751"/>
                  <a:pt x="15834" y="767"/>
                  <a:pt x="15763" y="767"/>
                </a:cubicBezTo>
                <a:cubicBezTo>
                  <a:pt x="15692" y="767"/>
                  <a:pt x="15620" y="751"/>
                  <a:pt x="15549" y="719"/>
                </a:cubicBezTo>
                <a:cubicBezTo>
                  <a:pt x="15620" y="688"/>
                  <a:pt x="15692" y="672"/>
                  <a:pt x="15763" y="672"/>
                </a:cubicBezTo>
                <a:close/>
                <a:moveTo>
                  <a:pt x="16293" y="672"/>
                </a:moveTo>
                <a:cubicBezTo>
                  <a:pt x="16384" y="672"/>
                  <a:pt x="16475" y="688"/>
                  <a:pt x="16562" y="719"/>
                </a:cubicBezTo>
                <a:cubicBezTo>
                  <a:pt x="16475" y="751"/>
                  <a:pt x="16384" y="767"/>
                  <a:pt x="16293" y="767"/>
                </a:cubicBezTo>
                <a:cubicBezTo>
                  <a:pt x="16202" y="767"/>
                  <a:pt x="16111" y="751"/>
                  <a:pt x="16024" y="719"/>
                </a:cubicBezTo>
                <a:cubicBezTo>
                  <a:pt x="16111" y="688"/>
                  <a:pt x="16202" y="672"/>
                  <a:pt x="16293" y="672"/>
                </a:cubicBezTo>
                <a:close/>
                <a:moveTo>
                  <a:pt x="18431" y="751"/>
                </a:moveTo>
                <a:lnTo>
                  <a:pt x="18462" y="798"/>
                </a:lnTo>
                <a:lnTo>
                  <a:pt x="18431" y="846"/>
                </a:lnTo>
                <a:cubicBezTo>
                  <a:pt x="18415" y="814"/>
                  <a:pt x="18415" y="798"/>
                  <a:pt x="18399" y="783"/>
                </a:cubicBezTo>
                <a:cubicBezTo>
                  <a:pt x="18399" y="767"/>
                  <a:pt x="18415" y="751"/>
                  <a:pt x="18431" y="751"/>
                </a:cubicBezTo>
                <a:close/>
                <a:moveTo>
                  <a:pt x="19064" y="751"/>
                </a:moveTo>
                <a:lnTo>
                  <a:pt x="19096" y="798"/>
                </a:lnTo>
                <a:lnTo>
                  <a:pt x="19064" y="846"/>
                </a:lnTo>
                <a:cubicBezTo>
                  <a:pt x="19048" y="814"/>
                  <a:pt x="19048" y="798"/>
                  <a:pt x="19032" y="783"/>
                </a:cubicBezTo>
                <a:cubicBezTo>
                  <a:pt x="19032" y="767"/>
                  <a:pt x="19064" y="751"/>
                  <a:pt x="19064" y="751"/>
                </a:cubicBezTo>
                <a:close/>
                <a:moveTo>
                  <a:pt x="17500" y="666"/>
                </a:moveTo>
                <a:cubicBezTo>
                  <a:pt x="17540" y="666"/>
                  <a:pt x="17580" y="674"/>
                  <a:pt x="17620" y="674"/>
                </a:cubicBezTo>
                <a:cubicBezTo>
                  <a:pt x="17632" y="674"/>
                  <a:pt x="17643" y="674"/>
                  <a:pt x="17655" y="672"/>
                </a:cubicBezTo>
                <a:lnTo>
                  <a:pt x="17940" y="814"/>
                </a:lnTo>
                <a:cubicBezTo>
                  <a:pt x="17850" y="844"/>
                  <a:pt x="17759" y="855"/>
                  <a:pt x="17669" y="855"/>
                </a:cubicBezTo>
                <a:cubicBezTo>
                  <a:pt x="17617" y="855"/>
                  <a:pt x="17565" y="852"/>
                  <a:pt x="17512" y="846"/>
                </a:cubicBezTo>
                <a:lnTo>
                  <a:pt x="17370" y="719"/>
                </a:lnTo>
                <a:cubicBezTo>
                  <a:pt x="17413" y="676"/>
                  <a:pt x="17457" y="666"/>
                  <a:pt x="17500" y="666"/>
                </a:cubicBezTo>
                <a:close/>
                <a:moveTo>
                  <a:pt x="19747" y="846"/>
                </a:moveTo>
                <a:cubicBezTo>
                  <a:pt x="19781" y="846"/>
                  <a:pt x="19816" y="862"/>
                  <a:pt x="19840" y="893"/>
                </a:cubicBezTo>
                <a:cubicBezTo>
                  <a:pt x="19824" y="925"/>
                  <a:pt x="19789" y="941"/>
                  <a:pt x="19753" y="941"/>
                </a:cubicBezTo>
                <a:cubicBezTo>
                  <a:pt x="19717" y="941"/>
                  <a:pt x="19682" y="925"/>
                  <a:pt x="19666" y="893"/>
                </a:cubicBezTo>
                <a:cubicBezTo>
                  <a:pt x="19682" y="862"/>
                  <a:pt x="19713" y="846"/>
                  <a:pt x="19747" y="846"/>
                </a:cubicBezTo>
                <a:close/>
                <a:moveTo>
                  <a:pt x="22065" y="956"/>
                </a:moveTo>
                <a:cubicBezTo>
                  <a:pt x="22120" y="956"/>
                  <a:pt x="22205" y="968"/>
                  <a:pt x="22358" y="988"/>
                </a:cubicBezTo>
                <a:cubicBezTo>
                  <a:pt x="22266" y="1019"/>
                  <a:pt x="22174" y="1037"/>
                  <a:pt x="22081" y="1037"/>
                </a:cubicBezTo>
                <a:cubicBezTo>
                  <a:pt x="22031" y="1037"/>
                  <a:pt x="21981" y="1031"/>
                  <a:pt x="21930" y="1020"/>
                </a:cubicBezTo>
                <a:cubicBezTo>
                  <a:pt x="21975" y="975"/>
                  <a:pt x="21994" y="956"/>
                  <a:pt x="22065" y="956"/>
                </a:cubicBezTo>
                <a:close/>
                <a:moveTo>
                  <a:pt x="24131" y="1020"/>
                </a:moveTo>
                <a:lnTo>
                  <a:pt x="24163" y="1052"/>
                </a:lnTo>
                <a:cubicBezTo>
                  <a:pt x="24147" y="1068"/>
                  <a:pt x="24147" y="1099"/>
                  <a:pt x="24131" y="1115"/>
                </a:cubicBezTo>
                <a:lnTo>
                  <a:pt x="24099" y="1083"/>
                </a:lnTo>
                <a:lnTo>
                  <a:pt x="24131" y="1020"/>
                </a:lnTo>
                <a:close/>
                <a:moveTo>
                  <a:pt x="23751" y="1036"/>
                </a:moveTo>
                <a:cubicBezTo>
                  <a:pt x="23767" y="1036"/>
                  <a:pt x="23767" y="1068"/>
                  <a:pt x="23783" y="1068"/>
                </a:cubicBezTo>
                <a:cubicBezTo>
                  <a:pt x="23720" y="1112"/>
                  <a:pt x="23688" y="1132"/>
                  <a:pt x="23581" y="1132"/>
                </a:cubicBezTo>
                <a:cubicBezTo>
                  <a:pt x="23498" y="1132"/>
                  <a:pt x="23370" y="1120"/>
                  <a:pt x="23149" y="1099"/>
                </a:cubicBezTo>
                <a:cubicBezTo>
                  <a:pt x="23197" y="1052"/>
                  <a:pt x="23213" y="1036"/>
                  <a:pt x="23213" y="1036"/>
                </a:cubicBezTo>
                <a:close/>
                <a:moveTo>
                  <a:pt x="24448" y="1036"/>
                </a:moveTo>
                <a:cubicBezTo>
                  <a:pt x="24448" y="1083"/>
                  <a:pt x="24448" y="1115"/>
                  <a:pt x="24448" y="1163"/>
                </a:cubicBezTo>
                <a:cubicBezTo>
                  <a:pt x="24448" y="1163"/>
                  <a:pt x="24400" y="1194"/>
                  <a:pt x="24400" y="1194"/>
                </a:cubicBezTo>
                <a:cubicBezTo>
                  <a:pt x="24384" y="1194"/>
                  <a:pt x="24368" y="1178"/>
                  <a:pt x="24368" y="1163"/>
                </a:cubicBezTo>
                <a:cubicBezTo>
                  <a:pt x="24368" y="1115"/>
                  <a:pt x="24384" y="1083"/>
                  <a:pt x="24384" y="1036"/>
                </a:cubicBezTo>
                <a:close/>
                <a:moveTo>
                  <a:pt x="25138" y="1119"/>
                </a:moveTo>
                <a:cubicBezTo>
                  <a:pt x="25178" y="1119"/>
                  <a:pt x="25218" y="1128"/>
                  <a:pt x="25255" y="1147"/>
                </a:cubicBezTo>
                <a:cubicBezTo>
                  <a:pt x="25218" y="1184"/>
                  <a:pt x="25203" y="1199"/>
                  <a:pt x="25152" y="1199"/>
                </a:cubicBezTo>
                <a:cubicBezTo>
                  <a:pt x="25116" y="1199"/>
                  <a:pt x="25062" y="1192"/>
                  <a:pt x="24970" y="1178"/>
                </a:cubicBezTo>
                <a:cubicBezTo>
                  <a:pt x="25018" y="1140"/>
                  <a:pt x="25078" y="1119"/>
                  <a:pt x="25138" y="1119"/>
                </a:cubicBezTo>
                <a:close/>
                <a:moveTo>
                  <a:pt x="24764" y="1036"/>
                </a:moveTo>
                <a:lnTo>
                  <a:pt x="24764" y="1036"/>
                </a:lnTo>
                <a:cubicBezTo>
                  <a:pt x="24859" y="1068"/>
                  <a:pt x="24828" y="1131"/>
                  <a:pt x="24780" y="1210"/>
                </a:cubicBezTo>
                <a:cubicBezTo>
                  <a:pt x="24717" y="1131"/>
                  <a:pt x="24717" y="1083"/>
                  <a:pt x="24764" y="1036"/>
                </a:cubicBezTo>
                <a:close/>
                <a:moveTo>
                  <a:pt x="32459" y="1479"/>
                </a:moveTo>
                <a:lnTo>
                  <a:pt x="32491" y="1511"/>
                </a:lnTo>
                <a:lnTo>
                  <a:pt x="32459" y="1574"/>
                </a:lnTo>
                <a:cubicBezTo>
                  <a:pt x="32444" y="1558"/>
                  <a:pt x="32428" y="1543"/>
                  <a:pt x="32428" y="1543"/>
                </a:cubicBezTo>
                <a:cubicBezTo>
                  <a:pt x="32444" y="1527"/>
                  <a:pt x="32444" y="1511"/>
                  <a:pt x="32459" y="1479"/>
                </a:cubicBezTo>
                <a:close/>
                <a:moveTo>
                  <a:pt x="43495" y="2128"/>
                </a:moveTo>
                <a:cubicBezTo>
                  <a:pt x="43511" y="2144"/>
                  <a:pt x="43527" y="2160"/>
                  <a:pt x="43527" y="2160"/>
                </a:cubicBezTo>
                <a:cubicBezTo>
                  <a:pt x="43527" y="2176"/>
                  <a:pt x="43511" y="2208"/>
                  <a:pt x="43495" y="2223"/>
                </a:cubicBezTo>
                <a:lnTo>
                  <a:pt x="43464" y="2192"/>
                </a:lnTo>
                <a:lnTo>
                  <a:pt x="43495" y="2128"/>
                </a:lnTo>
                <a:close/>
                <a:moveTo>
                  <a:pt x="10176" y="2487"/>
                </a:moveTo>
                <a:lnTo>
                  <a:pt x="10166" y="2493"/>
                </a:lnTo>
                <a:lnTo>
                  <a:pt x="10181" y="2493"/>
                </a:lnTo>
                <a:lnTo>
                  <a:pt x="10176" y="2487"/>
                </a:lnTo>
                <a:close/>
                <a:moveTo>
                  <a:pt x="15707" y="2778"/>
                </a:moveTo>
                <a:cubicBezTo>
                  <a:pt x="15723" y="2809"/>
                  <a:pt x="15739" y="2825"/>
                  <a:pt x="15739" y="2841"/>
                </a:cubicBezTo>
                <a:cubicBezTo>
                  <a:pt x="15739" y="2857"/>
                  <a:pt x="15707" y="2873"/>
                  <a:pt x="15707" y="2873"/>
                </a:cubicBezTo>
                <a:cubicBezTo>
                  <a:pt x="15707" y="2857"/>
                  <a:pt x="15692" y="2841"/>
                  <a:pt x="15692" y="2809"/>
                </a:cubicBezTo>
                <a:cubicBezTo>
                  <a:pt x="15692" y="2809"/>
                  <a:pt x="15707" y="2778"/>
                  <a:pt x="15707" y="2778"/>
                </a:cubicBezTo>
                <a:close/>
                <a:moveTo>
                  <a:pt x="19064" y="2778"/>
                </a:moveTo>
                <a:cubicBezTo>
                  <a:pt x="19080" y="2809"/>
                  <a:pt x="19080" y="2825"/>
                  <a:pt x="19096" y="2841"/>
                </a:cubicBezTo>
                <a:cubicBezTo>
                  <a:pt x="19096" y="2857"/>
                  <a:pt x="19080" y="2873"/>
                  <a:pt x="19064" y="2873"/>
                </a:cubicBezTo>
                <a:cubicBezTo>
                  <a:pt x="19048" y="2857"/>
                  <a:pt x="19048" y="2841"/>
                  <a:pt x="19032" y="2809"/>
                </a:cubicBezTo>
                <a:cubicBezTo>
                  <a:pt x="19032" y="2809"/>
                  <a:pt x="19064" y="2778"/>
                  <a:pt x="19064" y="2778"/>
                </a:cubicBezTo>
                <a:close/>
                <a:moveTo>
                  <a:pt x="16175" y="2766"/>
                </a:moveTo>
                <a:cubicBezTo>
                  <a:pt x="16222" y="2766"/>
                  <a:pt x="16270" y="2786"/>
                  <a:pt x="16309" y="2825"/>
                </a:cubicBezTo>
                <a:cubicBezTo>
                  <a:pt x="16270" y="2865"/>
                  <a:pt x="16222" y="2884"/>
                  <a:pt x="16175" y="2884"/>
                </a:cubicBezTo>
                <a:cubicBezTo>
                  <a:pt x="16127" y="2884"/>
                  <a:pt x="16080" y="2865"/>
                  <a:pt x="16040" y="2825"/>
                </a:cubicBezTo>
                <a:cubicBezTo>
                  <a:pt x="16080" y="2786"/>
                  <a:pt x="16127" y="2766"/>
                  <a:pt x="16175" y="2766"/>
                </a:cubicBezTo>
                <a:close/>
                <a:moveTo>
                  <a:pt x="11891" y="2413"/>
                </a:moveTo>
                <a:lnTo>
                  <a:pt x="12034" y="2667"/>
                </a:lnTo>
                <a:cubicBezTo>
                  <a:pt x="12089" y="2675"/>
                  <a:pt x="12141" y="2687"/>
                  <a:pt x="12186" y="2687"/>
                </a:cubicBezTo>
                <a:cubicBezTo>
                  <a:pt x="12232" y="2687"/>
                  <a:pt x="12272" y="2675"/>
                  <a:pt x="12303" y="2635"/>
                </a:cubicBezTo>
                <a:cubicBezTo>
                  <a:pt x="12335" y="2593"/>
                  <a:pt x="12381" y="2593"/>
                  <a:pt x="12431" y="2593"/>
                </a:cubicBezTo>
                <a:lnTo>
                  <a:pt x="12431" y="2593"/>
                </a:lnTo>
                <a:cubicBezTo>
                  <a:pt x="12456" y="2593"/>
                  <a:pt x="12483" y="2593"/>
                  <a:pt x="12509" y="2588"/>
                </a:cubicBezTo>
                <a:lnTo>
                  <a:pt x="12620" y="2683"/>
                </a:lnTo>
                <a:lnTo>
                  <a:pt x="13507" y="2683"/>
                </a:lnTo>
                <a:cubicBezTo>
                  <a:pt x="13633" y="2603"/>
                  <a:pt x="13776" y="2540"/>
                  <a:pt x="13934" y="2508"/>
                </a:cubicBezTo>
                <a:cubicBezTo>
                  <a:pt x="13921" y="2469"/>
                  <a:pt x="13929" y="2441"/>
                  <a:pt x="13959" y="2441"/>
                </a:cubicBezTo>
                <a:cubicBezTo>
                  <a:pt x="13966" y="2441"/>
                  <a:pt x="13973" y="2442"/>
                  <a:pt x="13982" y="2445"/>
                </a:cubicBezTo>
                <a:cubicBezTo>
                  <a:pt x="13997" y="2445"/>
                  <a:pt x="14013" y="2493"/>
                  <a:pt x="14013" y="2508"/>
                </a:cubicBezTo>
                <a:cubicBezTo>
                  <a:pt x="14140" y="2524"/>
                  <a:pt x="14172" y="2651"/>
                  <a:pt x="14267" y="2698"/>
                </a:cubicBezTo>
                <a:cubicBezTo>
                  <a:pt x="14277" y="2700"/>
                  <a:pt x="14287" y="2700"/>
                  <a:pt x="14297" y="2700"/>
                </a:cubicBezTo>
                <a:cubicBezTo>
                  <a:pt x="14396" y="2700"/>
                  <a:pt x="14406" y="2626"/>
                  <a:pt x="14377" y="2524"/>
                </a:cubicBezTo>
                <a:lnTo>
                  <a:pt x="14726" y="2524"/>
                </a:lnTo>
                <a:lnTo>
                  <a:pt x="14757" y="2667"/>
                </a:lnTo>
                <a:lnTo>
                  <a:pt x="14900" y="2714"/>
                </a:lnTo>
                <a:cubicBezTo>
                  <a:pt x="14995" y="2888"/>
                  <a:pt x="14805" y="2888"/>
                  <a:pt x="14773" y="3031"/>
                </a:cubicBezTo>
                <a:lnTo>
                  <a:pt x="14520" y="2793"/>
                </a:lnTo>
                <a:lnTo>
                  <a:pt x="14441" y="2873"/>
                </a:lnTo>
                <a:lnTo>
                  <a:pt x="14140" y="2873"/>
                </a:lnTo>
                <a:lnTo>
                  <a:pt x="14077" y="2793"/>
                </a:lnTo>
                <a:lnTo>
                  <a:pt x="14045" y="2793"/>
                </a:lnTo>
                <a:cubicBezTo>
                  <a:pt x="13982" y="2857"/>
                  <a:pt x="13934" y="2952"/>
                  <a:pt x="13823" y="2968"/>
                </a:cubicBezTo>
                <a:lnTo>
                  <a:pt x="13602" y="2793"/>
                </a:lnTo>
                <a:cubicBezTo>
                  <a:pt x="13586" y="2809"/>
                  <a:pt x="13570" y="2841"/>
                  <a:pt x="13538" y="2857"/>
                </a:cubicBezTo>
                <a:cubicBezTo>
                  <a:pt x="13470" y="2834"/>
                  <a:pt x="13402" y="2779"/>
                  <a:pt x="13322" y="2779"/>
                </a:cubicBezTo>
                <a:cubicBezTo>
                  <a:pt x="13290" y="2779"/>
                  <a:pt x="13257" y="2787"/>
                  <a:pt x="13222" y="2809"/>
                </a:cubicBezTo>
                <a:cubicBezTo>
                  <a:pt x="13222" y="2841"/>
                  <a:pt x="13190" y="2888"/>
                  <a:pt x="13190" y="2936"/>
                </a:cubicBezTo>
                <a:cubicBezTo>
                  <a:pt x="13190" y="2936"/>
                  <a:pt x="13174" y="2952"/>
                  <a:pt x="13174" y="2952"/>
                </a:cubicBezTo>
                <a:lnTo>
                  <a:pt x="12620" y="2952"/>
                </a:lnTo>
                <a:lnTo>
                  <a:pt x="12525" y="2873"/>
                </a:lnTo>
                <a:lnTo>
                  <a:pt x="12430" y="2968"/>
                </a:lnTo>
                <a:lnTo>
                  <a:pt x="12256" y="2968"/>
                </a:lnTo>
                <a:cubicBezTo>
                  <a:pt x="12224" y="2936"/>
                  <a:pt x="12192" y="2904"/>
                  <a:pt x="12161" y="2873"/>
                </a:cubicBezTo>
                <a:lnTo>
                  <a:pt x="11891" y="2873"/>
                </a:lnTo>
                <a:lnTo>
                  <a:pt x="11796" y="2952"/>
                </a:lnTo>
                <a:lnTo>
                  <a:pt x="11622" y="2793"/>
                </a:lnTo>
                <a:lnTo>
                  <a:pt x="11527" y="2873"/>
                </a:lnTo>
                <a:lnTo>
                  <a:pt x="11432" y="2762"/>
                </a:lnTo>
                <a:lnTo>
                  <a:pt x="11163" y="2888"/>
                </a:lnTo>
                <a:cubicBezTo>
                  <a:pt x="11147" y="2825"/>
                  <a:pt x="11131" y="2793"/>
                  <a:pt x="11116" y="2746"/>
                </a:cubicBezTo>
                <a:lnTo>
                  <a:pt x="11258" y="2603"/>
                </a:lnTo>
                <a:lnTo>
                  <a:pt x="11448" y="2603"/>
                </a:lnTo>
                <a:lnTo>
                  <a:pt x="11527" y="2683"/>
                </a:lnTo>
                <a:lnTo>
                  <a:pt x="11606" y="2603"/>
                </a:lnTo>
                <a:lnTo>
                  <a:pt x="11812" y="2714"/>
                </a:lnTo>
                <a:cubicBezTo>
                  <a:pt x="11828" y="2603"/>
                  <a:pt x="11844" y="2524"/>
                  <a:pt x="11860" y="2445"/>
                </a:cubicBezTo>
                <a:lnTo>
                  <a:pt x="11891" y="2413"/>
                </a:lnTo>
                <a:close/>
                <a:moveTo>
                  <a:pt x="16246" y="2983"/>
                </a:moveTo>
                <a:cubicBezTo>
                  <a:pt x="16262" y="2999"/>
                  <a:pt x="16277" y="2999"/>
                  <a:pt x="16309" y="3015"/>
                </a:cubicBezTo>
                <a:lnTo>
                  <a:pt x="16277" y="3047"/>
                </a:lnTo>
                <a:lnTo>
                  <a:pt x="16214" y="3015"/>
                </a:lnTo>
                <a:cubicBezTo>
                  <a:pt x="16214" y="2999"/>
                  <a:pt x="16246" y="2983"/>
                  <a:pt x="16246" y="2983"/>
                </a:cubicBezTo>
                <a:close/>
                <a:moveTo>
                  <a:pt x="17813" y="2888"/>
                </a:moveTo>
                <a:cubicBezTo>
                  <a:pt x="17829" y="2904"/>
                  <a:pt x="17845" y="2936"/>
                  <a:pt x="17845" y="2968"/>
                </a:cubicBezTo>
                <a:cubicBezTo>
                  <a:pt x="17845" y="2999"/>
                  <a:pt x="17845" y="3031"/>
                  <a:pt x="17845" y="3063"/>
                </a:cubicBezTo>
                <a:lnTo>
                  <a:pt x="17655" y="3031"/>
                </a:lnTo>
                <a:cubicBezTo>
                  <a:pt x="17702" y="2983"/>
                  <a:pt x="17718" y="2952"/>
                  <a:pt x="17750" y="2920"/>
                </a:cubicBezTo>
                <a:cubicBezTo>
                  <a:pt x="17766" y="2904"/>
                  <a:pt x="17797" y="2888"/>
                  <a:pt x="17813" y="2888"/>
                </a:cubicBezTo>
                <a:close/>
                <a:moveTo>
                  <a:pt x="1330" y="3981"/>
                </a:moveTo>
                <a:cubicBezTo>
                  <a:pt x="1330" y="3997"/>
                  <a:pt x="1346" y="4028"/>
                  <a:pt x="1346" y="4044"/>
                </a:cubicBezTo>
                <a:cubicBezTo>
                  <a:pt x="1346" y="4044"/>
                  <a:pt x="1330" y="4060"/>
                  <a:pt x="1330" y="4076"/>
                </a:cubicBezTo>
                <a:cubicBezTo>
                  <a:pt x="1315" y="4060"/>
                  <a:pt x="1299" y="4028"/>
                  <a:pt x="1299" y="4013"/>
                </a:cubicBezTo>
                <a:cubicBezTo>
                  <a:pt x="1299" y="4013"/>
                  <a:pt x="1330" y="3997"/>
                  <a:pt x="1330" y="3981"/>
                </a:cubicBezTo>
                <a:close/>
                <a:moveTo>
                  <a:pt x="1505" y="3981"/>
                </a:moveTo>
                <a:lnTo>
                  <a:pt x="1536" y="4044"/>
                </a:lnTo>
                <a:lnTo>
                  <a:pt x="1505" y="4076"/>
                </a:lnTo>
                <a:cubicBezTo>
                  <a:pt x="1489" y="4060"/>
                  <a:pt x="1489" y="4028"/>
                  <a:pt x="1473" y="4013"/>
                </a:cubicBezTo>
                <a:cubicBezTo>
                  <a:pt x="1473" y="4013"/>
                  <a:pt x="1489" y="3997"/>
                  <a:pt x="1505" y="3981"/>
                </a:cubicBezTo>
                <a:close/>
                <a:moveTo>
                  <a:pt x="43860" y="4076"/>
                </a:moveTo>
                <a:lnTo>
                  <a:pt x="43891" y="4108"/>
                </a:lnTo>
                <a:lnTo>
                  <a:pt x="43860" y="4171"/>
                </a:lnTo>
                <a:cubicBezTo>
                  <a:pt x="43844" y="4155"/>
                  <a:pt x="43828" y="4139"/>
                  <a:pt x="43828" y="4139"/>
                </a:cubicBezTo>
                <a:cubicBezTo>
                  <a:pt x="43844" y="4108"/>
                  <a:pt x="43844" y="4092"/>
                  <a:pt x="43860" y="4076"/>
                </a:cubicBezTo>
                <a:close/>
                <a:moveTo>
                  <a:pt x="966" y="4329"/>
                </a:moveTo>
                <a:cubicBezTo>
                  <a:pt x="982" y="4408"/>
                  <a:pt x="998" y="4456"/>
                  <a:pt x="998" y="4488"/>
                </a:cubicBezTo>
                <a:cubicBezTo>
                  <a:pt x="919" y="4583"/>
                  <a:pt x="840" y="4519"/>
                  <a:pt x="745" y="4567"/>
                </a:cubicBezTo>
                <a:lnTo>
                  <a:pt x="681" y="4630"/>
                </a:lnTo>
                <a:lnTo>
                  <a:pt x="570" y="4630"/>
                </a:lnTo>
                <a:cubicBezTo>
                  <a:pt x="555" y="4583"/>
                  <a:pt x="539" y="4535"/>
                  <a:pt x="539" y="4488"/>
                </a:cubicBezTo>
                <a:cubicBezTo>
                  <a:pt x="650" y="4424"/>
                  <a:pt x="760" y="4456"/>
                  <a:pt x="855" y="4440"/>
                </a:cubicBezTo>
                <a:lnTo>
                  <a:pt x="966" y="4329"/>
                </a:lnTo>
                <a:close/>
                <a:moveTo>
                  <a:pt x="349" y="5374"/>
                </a:moveTo>
                <a:lnTo>
                  <a:pt x="380" y="5406"/>
                </a:lnTo>
                <a:cubicBezTo>
                  <a:pt x="365" y="5422"/>
                  <a:pt x="349" y="5438"/>
                  <a:pt x="317" y="5438"/>
                </a:cubicBezTo>
                <a:cubicBezTo>
                  <a:pt x="317" y="5438"/>
                  <a:pt x="285" y="5406"/>
                  <a:pt x="285" y="5406"/>
                </a:cubicBezTo>
                <a:lnTo>
                  <a:pt x="349" y="5374"/>
                </a:lnTo>
                <a:close/>
                <a:moveTo>
                  <a:pt x="2581" y="6483"/>
                </a:moveTo>
                <a:cubicBezTo>
                  <a:pt x="2613" y="6498"/>
                  <a:pt x="2629" y="6498"/>
                  <a:pt x="2645" y="6514"/>
                </a:cubicBezTo>
                <a:lnTo>
                  <a:pt x="2613" y="6546"/>
                </a:lnTo>
                <a:lnTo>
                  <a:pt x="2550" y="6514"/>
                </a:lnTo>
                <a:cubicBezTo>
                  <a:pt x="2565" y="6498"/>
                  <a:pt x="2581" y="6483"/>
                  <a:pt x="2581" y="6483"/>
                </a:cubicBezTo>
                <a:close/>
                <a:moveTo>
                  <a:pt x="2455" y="6451"/>
                </a:moveTo>
                <a:lnTo>
                  <a:pt x="2455" y="6625"/>
                </a:lnTo>
                <a:lnTo>
                  <a:pt x="2296" y="6657"/>
                </a:lnTo>
                <a:cubicBezTo>
                  <a:pt x="2296" y="6609"/>
                  <a:pt x="2280" y="6546"/>
                  <a:pt x="2265" y="6483"/>
                </a:cubicBezTo>
                <a:lnTo>
                  <a:pt x="2455" y="6451"/>
                </a:lnTo>
                <a:close/>
                <a:moveTo>
                  <a:pt x="17829" y="6673"/>
                </a:moveTo>
                <a:cubicBezTo>
                  <a:pt x="17829" y="6673"/>
                  <a:pt x="17845" y="6704"/>
                  <a:pt x="17845" y="6704"/>
                </a:cubicBezTo>
                <a:cubicBezTo>
                  <a:pt x="17829" y="6704"/>
                  <a:pt x="17813" y="6720"/>
                  <a:pt x="17797" y="6736"/>
                </a:cubicBezTo>
                <a:cubicBezTo>
                  <a:pt x="17782" y="6736"/>
                  <a:pt x="17766" y="6704"/>
                  <a:pt x="17766" y="6704"/>
                </a:cubicBezTo>
                <a:cubicBezTo>
                  <a:pt x="17782" y="6688"/>
                  <a:pt x="17797" y="6673"/>
                  <a:pt x="17829" y="6673"/>
                </a:cubicBezTo>
                <a:close/>
                <a:moveTo>
                  <a:pt x="29598" y="9051"/>
                </a:moveTo>
                <a:cubicBezTo>
                  <a:pt x="29661" y="9051"/>
                  <a:pt x="29724" y="9059"/>
                  <a:pt x="29784" y="9079"/>
                </a:cubicBezTo>
                <a:cubicBezTo>
                  <a:pt x="29733" y="9113"/>
                  <a:pt x="29709" y="9129"/>
                  <a:pt x="29644" y="9129"/>
                </a:cubicBezTo>
                <a:cubicBezTo>
                  <a:pt x="29588" y="9129"/>
                  <a:pt x="29502" y="9117"/>
                  <a:pt x="29340" y="9095"/>
                </a:cubicBezTo>
                <a:cubicBezTo>
                  <a:pt x="29423" y="9068"/>
                  <a:pt x="29511" y="9051"/>
                  <a:pt x="29598" y="9051"/>
                </a:cubicBezTo>
                <a:close/>
                <a:moveTo>
                  <a:pt x="35104" y="9254"/>
                </a:moveTo>
                <a:cubicBezTo>
                  <a:pt x="35104" y="9254"/>
                  <a:pt x="35135" y="9269"/>
                  <a:pt x="35135" y="9285"/>
                </a:cubicBezTo>
                <a:lnTo>
                  <a:pt x="35072" y="9317"/>
                </a:lnTo>
                <a:lnTo>
                  <a:pt x="35040" y="9285"/>
                </a:lnTo>
                <a:cubicBezTo>
                  <a:pt x="35056" y="9269"/>
                  <a:pt x="35072" y="9254"/>
                  <a:pt x="35104" y="9254"/>
                </a:cubicBezTo>
                <a:close/>
                <a:moveTo>
                  <a:pt x="37336" y="9254"/>
                </a:moveTo>
                <a:lnTo>
                  <a:pt x="37384" y="9285"/>
                </a:lnTo>
                <a:cubicBezTo>
                  <a:pt x="37384" y="9285"/>
                  <a:pt x="37368" y="9317"/>
                  <a:pt x="37368" y="9317"/>
                </a:cubicBezTo>
                <a:cubicBezTo>
                  <a:pt x="37336" y="9301"/>
                  <a:pt x="37320" y="9285"/>
                  <a:pt x="37305" y="9285"/>
                </a:cubicBezTo>
                <a:lnTo>
                  <a:pt x="37336" y="9254"/>
                </a:lnTo>
                <a:close/>
                <a:moveTo>
                  <a:pt x="28026" y="9222"/>
                </a:moveTo>
                <a:cubicBezTo>
                  <a:pt x="28077" y="9222"/>
                  <a:pt x="28129" y="9238"/>
                  <a:pt x="28168" y="9269"/>
                </a:cubicBezTo>
                <a:cubicBezTo>
                  <a:pt x="28129" y="9309"/>
                  <a:pt x="28077" y="9329"/>
                  <a:pt x="28026" y="9329"/>
                </a:cubicBezTo>
                <a:cubicBezTo>
                  <a:pt x="27975" y="9329"/>
                  <a:pt x="27923" y="9309"/>
                  <a:pt x="27883" y="9269"/>
                </a:cubicBezTo>
                <a:cubicBezTo>
                  <a:pt x="27923" y="9238"/>
                  <a:pt x="27975" y="9222"/>
                  <a:pt x="28026" y="9222"/>
                </a:cubicBezTo>
                <a:close/>
                <a:moveTo>
                  <a:pt x="37605" y="9238"/>
                </a:moveTo>
                <a:cubicBezTo>
                  <a:pt x="37700" y="9254"/>
                  <a:pt x="37669" y="9317"/>
                  <a:pt x="37669" y="9364"/>
                </a:cubicBezTo>
                <a:cubicBezTo>
                  <a:pt x="37645" y="9396"/>
                  <a:pt x="37609" y="9412"/>
                  <a:pt x="37574" y="9412"/>
                </a:cubicBezTo>
                <a:cubicBezTo>
                  <a:pt x="37538" y="9412"/>
                  <a:pt x="37502" y="9396"/>
                  <a:pt x="37479" y="9364"/>
                </a:cubicBezTo>
                <a:lnTo>
                  <a:pt x="37605" y="9238"/>
                </a:lnTo>
                <a:close/>
                <a:moveTo>
                  <a:pt x="28913" y="9523"/>
                </a:moveTo>
                <a:cubicBezTo>
                  <a:pt x="28929" y="9539"/>
                  <a:pt x="28960" y="9539"/>
                  <a:pt x="28976" y="9554"/>
                </a:cubicBezTo>
                <a:lnTo>
                  <a:pt x="28944" y="9586"/>
                </a:lnTo>
                <a:lnTo>
                  <a:pt x="28881" y="9554"/>
                </a:lnTo>
                <a:cubicBezTo>
                  <a:pt x="28897" y="9554"/>
                  <a:pt x="28913" y="9523"/>
                  <a:pt x="28913" y="9523"/>
                </a:cubicBezTo>
                <a:close/>
                <a:moveTo>
                  <a:pt x="966" y="9792"/>
                </a:moveTo>
                <a:lnTo>
                  <a:pt x="998" y="9824"/>
                </a:lnTo>
                <a:cubicBezTo>
                  <a:pt x="982" y="9839"/>
                  <a:pt x="982" y="9855"/>
                  <a:pt x="966" y="9887"/>
                </a:cubicBezTo>
                <a:lnTo>
                  <a:pt x="935" y="9855"/>
                </a:lnTo>
                <a:lnTo>
                  <a:pt x="966" y="9792"/>
                </a:lnTo>
                <a:close/>
                <a:moveTo>
                  <a:pt x="3015" y="0"/>
                </a:moveTo>
                <a:cubicBezTo>
                  <a:pt x="2973" y="0"/>
                  <a:pt x="2933" y="10"/>
                  <a:pt x="2898" y="54"/>
                </a:cubicBezTo>
                <a:lnTo>
                  <a:pt x="3088" y="133"/>
                </a:lnTo>
                <a:lnTo>
                  <a:pt x="2961" y="276"/>
                </a:lnTo>
                <a:lnTo>
                  <a:pt x="2866" y="181"/>
                </a:lnTo>
                <a:lnTo>
                  <a:pt x="2724" y="323"/>
                </a:lnTo>
                <a:lnTo>
                  <a:pt x="2819" y="418"/>
                </a:lnTo>
                <a:cubicBezTo>
                  <a:pt x="2755" y="498"/>
                  <a:pt x="2676" y="545"/>
                  <a:pt x="2597" y="561"/>
                </a:cubicBezTo>
                <a:cubicBezTo>
                  <a:pt x="2550" y="482"/>
                  <a:pt x="2518" y="387"/>
                  <a:pt x="2470" y="308"/>
                </a:cubicBezTo>
                <a:cubicBezTo>
                  <a:pt x="2565" y="197"/>
                  <a:pt x="2550" y="197"/>
                  <a:pt x="2486" y="118"/>
                </a:cubicBezTo>
                <a:lnTo>
                  <a:pt x="2486" y="118"/>
                </a:lnTo>
                <a:lnTo>
                  <a:pt x="2407" y="181"/>
                </a:lnTo>
                <a:cubicBezTo>
                  <a:pt x="2362" y="136"/>
                  <a:pt x="2325" y="91"/>
                  <a:pt x="2274" y="91"/>
                </a:cubicBezTo>
                <a:cubicBezTo>
                  <a:pt x="2253" y="91"/>
                  <a:pt x="2229" y="99"/>
                  <a:pt x="2201" y="118"/>
                </a:cubicBezTo>
                <a:cubicBezTo>
                  <a:pt x="2185" y="165"/>
                  <a:pt x="2170" y="228"/>
                  <a:pt x="2154" y="276"/>
                </a:cubicBezTo>
                <a:cubicBezTo>
                  <a:pt x="2090" y="276"/>
                  <a:pt x="2027" y="276"/>
                  <a:pt x="1995" y="355"/>
                </a:cubicBezTo>
                <a:cubicBezTo>
                  <a:pt x="2059" y="466"/>
                  <a:pt x="2090" y="608"/>
                  <a:pt x="2106" y="735"/>
                </a:cubicBezTo>
                <a:lnTo>
                  <a:pt x="2455" y="1068"/>
                </a:lnTo>
                <a:lnTo>
                  <a:pt x="2455" y="1163"/>
                </a:lnTo>
                <a:cubicBezTo>
                  <a:pt x="2534" y="1210"/>
                  <a:pt x="2629" y="1258"/>
                  <a:pt x="2708" y="1305"/>
                </a:cubicBezTo>
                <a:cubicBezTo>
                  <a:pt x="2800" y="1358"/>
                  <a:pt x="2902" y="1388"/>
                  <a:pt x="3007" y="1388"/>
                </a:cubicBezTo>
                <a:cubicBezTo>
                  <a:pt x="3029" y="1388"/>
                  <a:pt x="3050" y="1387"/>
                  <a:pt x="3072" y="1384"/>
                </a:cubicBezTo>
                <a:lnTo>
                  <a:pt x="3199" y="1574"/>
                </a:lnTo>
                <a:lnTo>
                  <a:pt x="3389" y="1574"/>
                </a:lnTo>
                <a:lnTo>
                  <a:pt x="3579" y="1780"/>
                </a:lnTo>
                <a:lnTo>
                  <a:pt x="3943" y="1780"/>
                </a:lnTo>
                <a:lnTo>
                  <a:pt x="4022" y="1859"/>
                </a:lnTo>
                <a:lnTo>
                  <a:pt x="4291" y="1859"/>
                </a:lnTo>
                <a:lnTo>
                  <a:pt x="4386" y="1954"/>
                </a:lnTo>
                <a:lnTo>
                  <a:pt x="4735" y="1954"/>
                </a:lnTo>
                <a:lnTo>
                  <a:pt x="4830" y="2033"/>
                </a:lnTo>
                <a:lnTo>
                  <a:pt x="4925" y="1954"/>
                </a:lnTo>
                <a:lnTo>
                  <a:pt x="5020" y="2049"/>
                </a:lnTo>
                <a:lnTo>
                  <a:pt x="5384" y="2049"/>
                </a:lnTo>
                <a:lnTo>
                  <a:pt x="5463" y="2128"/>
                </a:lnTo>
                <a:cubicBezTo>
                  <a:pt x="5502" y="2135"/>
                  <a:pt x="5544" y="2139"/>
                  <a:pt x="5587" y="2139"/>
                </a:cubicBezTo>
                <a:cubicBezTo>
                  <a:pt x="5647" y="2139"/>
                  <a:pt x="5708" y="2131"/>
                  <a:pt x="5764" y="2113"/>
                </a:cubicBezTo>
                <a:lnTo>
                  <a:pt x="5827" y="2049"/>
                </a:lnTo>
                <a:lnTo>
                  <a:pt x="5922" y="2144"/>
                </a:lnTo>
                <a:lnTo>
                  <a:pt x="6825" y="2144"/>
                </a:lnTo>
                <a:lnTo>
                  <a:pt x="6904" y="2208"/>
                </a:lnTo>
                <a:lnTo>
                  <a:pt x="7062" y="2128"/>
                </a:lnTo>
                <a:cubicBezTo>
                  <a:pt x="7130" y="2156"/>
                  <a:pt x="7163" y="2230"/>
                  <a:pt x="7232" y="2230"/>
                </a:cubicBezTo>
                <a:cubicBezTo>
                  <a:pt x="7243" y="2230"/>
                  <a:pt x="7255" y="2228"/>
                  <a:pt x="7268" y="2223"/>
                </a:cubicBezTo>
                <a:cubicBezTo>
                  <a:pt x="7300" y="2192"/>
                  <a:pt x="7331" y="2176"/>
                  <a:pt x="7363" y="2144"/>
                </a:cubicBezTo>
                <a:lnTo>
                  <a:pt x="7537" y="2144"/>
                </a:lnTo>
                <a:cubicBezTo>
                  <a:pt x="7569" y="2160"/>
                  <a:pt x="7601" y="2192"/>
                  <a:pt x="7632" y="2223"/>
                </a:cubicBezTo>
                <a:lnTo>
                  <a:pt x="7806" y="2223"/>
                </a:lnTo>
                <a:lnTo>
                  <a:pt x="7917" y="2144"/>
                </a:lnTo>
                <a:lnTo>
                  <a:pt x="7996" y="2223"/>
                </a:lnTo>
                <a:lnTo>
                  <a:pt x="8661" y="2223"/>
                </a:lnTo>
                <a:lnTo>
                  <a:pt x="8741" y="2144"/>
                </a:lnTo>
                <a:lnTo>
                  <a:pt x="9010" y="2144"/>
                </a:lnTo>
                <a:lnTo>
                  <a:pt x="9121" y="2223"/>
                </a:lnTo>
                <a:lnTo>
                  <a:pt x="9374" y="2223"/>
                </a:lnTo>
                <a:lnTo>
                  <a:pt x="9469" y="2128"/>
                </a:lnTo>
                <a:lnTo>
                  <a:pt x="9643" y="2128"/>
                </a:lnTo>
                <a:lnTo>
                  <a:pt x="9738" y="2223"/>
                </a:lnTo>
                <a:lnTo>
                  <a:pt x="9928" y="2223"/>
                </a:lnTo>
                <a:lnTo>
                  <a:pt x="10176" y="2487"/>
                </a:lnTo>
                <a:lnTo>
                  <a:pt x="10176" y="2487"/>
                </a:lnTo>
                <a:lnTo>
                  <a:pt x="10356" y="2398"/>
                </a:lnTo>
                <a:lnTo>
                  <a:pt x="10466" y="2493"/>
                </a:lnTo>
                <a:lnTo>
                  <a:pt x="10736" y="2493"/>
                </a:lnTo>
                <a:cubicBezTo>
                  <a:pt x="10799" y="2619"/>
                  <a:pt x="10957" y="2588"/>
                  <a:pt x="11021" y="2698"/>
                </a:cubicBezTo>
                <a:cubicBezTo>
                  <a:pt x="11052" y="2762"/>
                  <a:pt x="11068" y="2793"/>
                  <a:pt x="11021" y="2857"/>
                </a:cubicBezTo>
                <a:cubicBezTo>
                  <a:pt x="10997" y="2869"/>
                  <a:pt x="10976" y="2874"/>
                  <a:pt x="10958" y="2874"/>
                </a:cubicBezTo>
                <a:cubicBezTo>
                  <a:pt x="10902" y="2874"/>
                  <a:pt x="10866" y="2829"/>
                  <a:pt x="10831" y="2793"/>
                </a:cubicBezTo>
                <a:lnTo>
                  <a:pt x="10435" y="2793"/>
                </a:lnTo>
                <a:lnTo>
                  <a:pt x="10371" y="2873"/>
                </a:lnTo>
                <a:lnTo>
                  <a:pt x="10276" y="2778"/>
                </a:lnTo>
                <a:lnTo>
                  <a:pt x="9817" y="2778"/>
                </a:lnTo>
                <a:cubicBezTo>
                  <a:pt x="9817" y="2778"/>
                  <a:pt x="9801" y="2778"/>
                  <a:pt x="9786" y="2825"/>
                </a:cubicBezTo>
                <a:cubicBezTo>
                  <a:pt x="9770" y="2857"/>
                  <a:pt x="9754" y="2920"/>
                  <a:pt x="9738" y="2968"/>
                </a:cubicBezTo>
                <a:lnTo>
                  <a:pt x="9532" y="2968"/>
                </a:lnTo>
                <a:lnTo>
                  <a:pt x="9437" y="2873"/>
                </a:lnTo>
                <a:lnTo>
                  <a:pt x="9342" y="2968"/>
                </a:lnTo>
                <a:lnTo>
                  <a:pt x="9168" y="2968"/>
                </a:lnTo>
                <a:cubicBezTo>
                  <a:pt x="9136" y="2904"/>
                  <a:pt x="9121" y="2857"/>
                  <a:pt x="9105" y="2793"/>
                </a:cubicBezTo>
                <a:lnTo>
                  <a:pt x="8994" y="2873"/>
                </a:lnTo>
                <a:lnTo>
                  <a:pt x="8915" y="2793"/>
                </a:lnTo>
                <a:cubicBezTo>
                  <a:pt x="8820" y="2857"/>
                  <a:pt x="8709" y="2920"/>
                  <a:pt x="8614" y="2968"/>
                </a:cubicBezTo>
                <a:cubicBezTo>
                  <a:pt x="8590" y="2976"/>
                  <a:pt x="8562" y="2979"/>
                  <a:pt x="8535" y="2979"/>
                </a:cubicBezTo>
                <a:cubicBezTo>
                  <a:pt x="8507" y="2979"/>
                  <a:pt x="8479" y="2976"/>
                  <a:pt x="8456" y="2968"/>
                </a:cubicBezTo>
                <a:lnTo>
                  <a:pt x="8361" y="2888"/>
                </a:lnTo>
                <a:lnTo>
                  <a:pt x="7806" y="2888"/>
                </a:lnTo>
                <a:lnTo>
                  <a:pt x="7727" y="2983"/>
                </a:lnTo>
                <a:lnTo>
                  <a:pt x="6635" y="2983"/>
                </a:lnTo>
                <a:lnTo>
                  <a:pt x="6556" y="3063"/>
                </a:lnTo>
                <a:lnTo>
                  <a:pt x="5479" y="3063"/>
                </a:lnTo>
                <a:cubicBezTo>
                  <a:pt x="5463" y="3063"/>
                  <a:pt x="5447" y="3078"/>
                  <a:pt x="5431" y="3094"/>
                </a:cubicBezTo>
                <a:lnTo>
                  <a:pt x="5368" y="3158"/>
                </a:lnTo>
                <a:lnTo>
                  <a:pt x="4466" y="3158"/>
                </a:lnTo>
                <a:lnTo>
                  <a:pt x="4371" y="3237"/>
                </a:lnTo>
                <a:lnTo>
                  <a:pt x="4276" y="3158"/>
                </a:lnTo>
                <a:lnTo>
                  <a:pt x="4196" y="3253"/>
                </a:lnTo>
                <a:lnTo>
                  <a:pt x="3563" y="3253"/>
                </a:lnTo>
                <a:lnTo>
                  <a:pt x="3468" y="3348"/>
                </a:lnTo>
                <a:lnTo>
                  <a:pt x="3009" y="3348"/>
                </a:lnTo>
                <a:lnTo>
                  <a:pt x="2930" y="3427"/>
                </a:lnTo>
                <a:lnTo>
                  <a:pt x="2391" y="3427"/>
                </a:lnTo>
                <a:lnTo>
                  <a:pt x="2296" y="3522"/>
                </a:lnTo>
                <a:lnTo>
                  <a:pt x="2027" y="3522"/>
                </a:lnTo>
                <a:lnTo>
                  <a:pt x="1916" y="3617"/>
                </a:lnTo>
                <a:lnTo>
                  <a:pt x="1520" y="3617"/>
                </a:lnTo>
                <a:cubicBezTo>
                  <a:pt x="1425" y="3664"/>
                  <a:pt x="1378" y="3680"/>
                  <a:pt x="1330" y="3712"/>
                </a:cubicBezTo>
                <a:cubicBezTo>
                  <a:pt x="1283" y="3743"/>
                  <a:pt x="1235" y="3775"/>
                  <a:pt x="1188" y="3791"/>
                </a:cubicBezTo>
                <a:cubicBezTo>
                  <a:pt x="1164" y="3799"/>
                  <a:pt x="1136" y="3803"/>
                  <a:pt x="1109" y="3803"/>
                </a:cubicBezTo>
                <a:cubicBezTo>
                  <a:pt x="1081" y="3803"/>
                  <a:pt x="1053" y="3799"/>
                  <a:pt x="1030" y="3791"/>
                </a:cubicBezTo>
                <a:cubicBezTo>
                  <a:pt x="966" y="3854"/>
                  <a:pt x="935" y="3902"/>
                  <a:pt x="903" y="3933"/>
                </a:cubicBezTo>
                <a:cubicBezTo>
                  <a:pt x="871" y="4044"/>
                  <a:pt x="935" y="4155"/>
                  <a:pt x="855" y="4250"/>
                </a:cubicBezTo>
                <a:cubicBezTo>
                  <a:pt x="776" y="4250"/>
                  <a:pt x="697" y="4250"/>
                  <a:pt x="650" y="4282"/>
                </a:cubicBezTo>
                <a:cubicBezTo>
                  <a:pt x="570" y="4361"/>
                  <a:pt x="444" y="4329"/>
                  <a:pt x="396" y="4440"/>
                </a:cubicBezTo>
                <a:cubicBezTo>
                  <a:pt x="365" y="4503"/>
                  <a:pt x="349" y="4551"/>
                  <a:pt x="333" y="4598"/>
                </a:cubicBezTo>
                <a:lnTo>
                  <a:pt x="175" y="4662"/>
                </a:lnTo>
                <a:lnTo>
                  <a:pt x="175" y="4804"/>
                </a:lnTo>
                <a:cubicBezTo>
                  <a:pt x="182" y="4806"/>
                  <a:pt x="188" y="4806"/>
                  <a:pt x="195" y="4806"/>
                </a:cubicBezTo>
                <a:cubicBezTo>
                  <a:pt x="257" y="4806"/>
                  <a:pt x="274" y="4740"/>
                  <a:pt x="317" y="4725"/>
                </a:cubicBezTo>
                <a:lnTo>
                  <a:pt x="412" y="4804"/>
                </a:lnTo>
                <a:lnTo>
                  <a:pt x="507" y="4725"/>
                </a:lnTo>
                <a:cubicBezTo>
                  <a:pt x="570" y="4804"/>
                  <a:pt x="570" y="4915"/>
                  <a:pt x="507" y="4994"/>
                </a:cubicBezTo>
                <a:lnTo>
                  <a:pt x="412" y="4899"/>
                </a:lnTo>
                <a:cubicBezTo>
                  <a:pt x="380" y="4963"/>
                  <a:pt x="349" y="5026"/>
                  <a:pt x="333" y="5089"/>
                </a:cubicBezTo>
                <a:cubicBezTo>
                  <a:pt x="320" y="5092"/>
                  <a:pt x="307" y="5093"/>
                  <a:pt x="293" y="5093"/>
                </a:cubicBezTo>
                <a:cubicBezTo>
                  <a:pt x="267" y="5093"/>
                  <a:pt x="241" y="5089"/>
                  <a:pt x="214" y="5089"/>
                </a:cubicBezTo>
                <a:cubicBezTo>
                  <a:pt x="175" y="5089"/>
                  <a:pt x="135" y="5097"/>
                  <a:pt x="95" y="5137"/>
                </a:cubicBezTo>
                <a:cubicBezTo>
                  <a:pt x="111" y="5184"/>
                  <a:pt x="111" y="5248"/>
                  <a:pt x="95" y="5295"/>
                </a:cubicBezTo>
                <a:cubicBezTo>
                  <a:pt x="64" y="5358"/>
                  <a:pt x="32" y="5422"/>
                  <a:pt x="0" y="5485"/>
                </a:cubicBezTo>
                <a:lnTo>
                  <a:pt x="95" y="5596"/>
                </a:lnTo>
                <a:lnTo>
                  <a:pt x="16" y="5691"/>
                </a:lnTo>
                <a:lnTo>
                  <a:pt x="16" y="5928"/>
                </a:lnTo>
                <a:lnTo>
                  <a:pt x="238" y="6372"/>
                </a:lnTo>
                <a:lnTo>
                  <a:pt x="333" y="6293"/>
                </a:lnTo>
                <a:lnTo>
                  <a:pt x="871" y="6293"/>
                </a:lnTo>
                <a:lnTo>
                  <a:pt x="966" y="6388"/>
                </a:lnTo>
                <a:lnTo>
                  <a:pt x="1568" y="6388"/>
                </a:lnTo>
                <a:cubicBezTo>
                  <a:pt x="1584" y="6388"/>
                  <a:pt x="1615" y="6403"/>
                  <a:pt x="1631" y="6419"/>
                </a:cubicBezTo>
                <a:lnTo>
                  <a:pt x="1631" y="6609"/>
                </a:lnTo>
                <a:cubicBezTo>
                  <a:pt x="1663" y="6641"/>
                  <a:pt x="1695" y="6673"/>
                  <a:pt x="1726" y="6704"/>
                </a:cubicBezTo>
                <a:cubicBezTo>
                  <a:pt x="1742" y="6783"/>
                  <a:pt x="1695" y="6863"/>
                  <a:pt x="1758" y="6926"/>
                </a:cubicBezTo>
                <a:lnTo>
                  <a:pt x="1885" y="6942"/>
                </a:lnTo>
                <a:cubicBezTo>
                  <a:pt x="1900" y="7005"/>
                  <a:pt x="1916" y="7053"/>
                  <a:pt x="1948" y="7116"/>
                </a:cubicBezTo>
                <a:lnTo>
                  <a:pt x="2154" y="7116"/>
                </a:lnTo>
                <a:cubicBezTo>
                  <a:pt x="2170" y="7179"/>
                  <a:pt x="2185" y="7211"/>
                  <a:pt x="2201" y="7258"/>
                </a:cubicBezTo>
                <a:cubicBezTo>
                  <a:pt x="2249" y="7274"/>
                  <a:pt x="2296" y="7290"/>
                  <a:pt x="2344" y="7322"/>
                </a:cubicBezTo>
                <a:cubicBezTo>
                  <a:pt x="2407" y="7369"/>
                  <a:pt x="2455" y="7417"/>
                  <a:pt x="2502" y="7480"/>
                </a:cubicBezTo>
                <a:cubicBezTo>
                  <a:pt x="2534" y="7433"/>
                  <a:pt x="2550" y="7417"/>
                  <a:pt x="2581" y="7385"/>
                </a:cubicBezTo>
                <a:cubicBezTo>
                  <a:pt x="2629" y="7433"/>
                  <a:pt x="2676" y="7480"/>
                  <a:pt x="2740" y="7528"/>
                </a:cubicBezTo>
                <a:cubicBezTo>
                  <a:pt x="2819" y="7575"/>
                  <a:pt x="2898" y="7623"/>
                  <a:pt x="2977" y="7654"/>
                </a:cubicBezTo>
                <a:lnTo>
                  <a:pt x="3183" y="7654"/>
                </a:lnTo>
                <a:lnTo>
                  <a:pt x="3325" y="7417"/>
                </a:lnTo>
                <a:cubicBezTo>
                  <a:pt x="3357" y="7528"/>
                  <a:pt x="3357" y="7575"/>
                  <a:pt x="3373" y="7623"/>
                </a:cubicBezTo>
                <a:lnTo>
                  <a:pt x="3500" y="7733"/>
                </a:lnTo>
                <a:cubicBezTo>
                  <a:pt x="3587" y="7749"/>
                  <a:pt x="3682" y="7749"/>
                  <a:pt x="3777" y="7749"/>
                </a:cubicBezTo>
                <a:cubicBezTo>
                  <a:pt x="3872" y="7749"/>
                  <a:pt x="3967" y="7749"/>
                  <a:pt x="4054" y="7765"/>
                </a:cubicBezTo>
                <a:lnTo>
                  <a:pt x="4133" y="7844"/>
                </a:lnTo>
                <a:lnTo>
                  <a:pt x="4228" y="7749"/>
                </a:lnTo>
                <a:cubicBezTo>
                  <a:pt x="4260" y="7781"/>
                  <a:pt x="4291" y="7813"/>
                  <a:pt x="4323" y="7844"/>
                </a:cubicBezTo>
                <a:lnTo>
                  <a:pt x="4592" y="7844"/>
                </a:lnTo>
                <a:cubicBezTo>
                  <a:pt x="4624" y="7876"/>
                  <a:pt x="4640" y="7908"/>
                  <a:pt x="4671" y="7939"/>
                </a:cubicBezTo>
                <a:lnTo>
                  <a:pt x="4988" y="7939"/>
                </a:lnTo>
                <a:lnTo>
                  <a:pt x="5305" y="8098"/>
                </a:lnTo>
                <a:lnTo>
                  <a:pt x="5479" y="8019"/>
                </a:lnTo>
                <a:lnTo>
                  <a:pt x="5590" y="8114"/>
                </a:lnTo>
                <a:lnTo>
                  <a:pt x="5859" y="8114"/>
                </a:lnTo>
                <a:cubicBezTo>
                  <a:pt x="5891" y="8161"/>
                  <a:pt x="5922" y="8177"/>
                  <a:pt x="5938" y="8209"/>
                </a:cubicBezTo>
                <a:lnTo>
                  <a:pt x="6207" y="8209"/>
                </a:lnTo>
                <a:lnTo>
                  <a:pt x="6318" y="8114"/>
                </a:lnTo>
                <a:cubicBezTo>
                  <a:pt x="6381" y="8129"/>
                  <a:pt x="6476" y="8114"/>
                  <a:pt x="6524" y="8161"/>
                </a:cubicBezTo>
                <a:cubicBezTo>
                  <a:pt x="6556" y="8203"/>
                  <a:pt x="6587" y="8210"/>
                  <a:pt x="6624" y="8210"/>
                </a:cubicBezTo>
                <a:cubicBezTo>
                  <a:pt x="6642" y="8210"/>
                  <a:pt x="6661" y="8209"/>
                  <a:pt x="6682" y="8209"/>
                </a:cubicBezTo>
                <a:cubicBezTo>
                  <a:pt x="6694" y="8211"/>
                  <a:pt x="6706" y="8212"/>
                  <a:pt x="6719" y="8212"/>
                </a:cubicBezTo>
                <a:cubicBezTo>
                  <a:pt x="6732" y="8212"/>
                  <a:pt x="6747" y="8211"/>
                  <a:pt x="6761" y="8211"/>
                </a:cubicBezTo>
                <a:cubicBezTo>
                  <a:pt x="6804" y="8211"/>
                  <a:pt x="6849" y="8220"/>
                  <a:pt x="6888" y="8288"/>
                </a:cubicBezTo>
                <a:cubicBezTo>
                  <a:pt x="6801" y="8304"/>
                  <a:pt x="6710" y="8304"/>
                  <a:pt x="6623" y="8304"/>
                </a:cubicBezTo>
                <a:cubicBezTo>
                  <a:pt x="6536" y="8304"/>
                  <a:pt x="6453" y="8304"/>
                  <a:pt x="6381" y="8319"/>
                </a:cubicBezTo>
                <a:lnTo>
                  <a:pt x="6286" y="8399"/>
                </a:lnTo>
                <a:lnTo>
                  <a:pt x="5843" y="8399"/>
                </a:lnTo>
                <a:cubicBezTo>
                  <a:pt x="5827" y="8399"/>
                  <a:pt x="5827" y="8414"/>
                  <a:pt x="5811" y="8414"/>
                </a:cubicBezTo>
                <a:lnTo>
                  <a:pt x="5748" y="8478"/>
                </a:lnTo>
                <a:lnTo>
                  <a:pt x="5210" y="8478"/>
                </a:lnTo>
                <a:lnTo>
                  <a:pt x="5099" y="8589"/>
                </a:lnTo>
                <a:lnTo>
                  <a:pt x="4751" y="8589"/>
                </a:lnTo>
                <a:lnTo>
                  <a:pt x="4671" y="8668"/>
                </a:lnTo>
                <a:lnTo>
                  <a:pt x="4117" y="8668"/>
                </a:lnTo>
                <a:lnTo>
                  <a:pt x="4022" y="8763"/>
                </a:lnTo>
                <a:lnTo>
                  <a:pt x="3753" y="8763"/>
                </a:lnTo>
                <a:lnTo>
                  <a:pt x="3658" y="8858"/>
                </a:lnTo>
                <a:lnTo>
                  <a:pt x="3294" y="8858"/>
                </a:lnTo>
                <a:lnTo>
                  <a:pt x="3215" y="8953"/>
                </a:lnTo>
                <a:lnTo>
                  <a:pt x="2581" y="8953"/>
                </a:lnTo>
                <a:cubicBezTo>
                  <a:pt x="2581" y="8953"/>
                  <a:pt x="2565" y="8969"/>
                  <a:pt x="2534" y="8984"/>
                </a:cubicBezTo>
                <a:lnTo>
                  <a:pt x="2486" y="9032"/>
                </a:lnTo>
                <a:lnTo>
                  <a:pt x="2043" y="9032"/>
                </a:lnTo>
                <a:lnTo>
                  <a:pt x="1932" y="9127"/>
                </a:lnTo>
                <a:lnTo>
                  <a:pt x="1600" y="9127"/>
                </a:lnTo>
                <a:cubicBezTo>
                  <a:pt x="1425" y="9285"/>
                  <a:pt x="1172" y="9285"/>
                  <a:pt x="1061" y="9507"/>
                </a:cubicBezTo>
                <a:lnTo>
                  <a:pt x="950" y="9412"/>
                </a:lnTo>
                <a:lnTo>
                  <a:pt x="776" y="9412"/>
                </a:lnTo>
                <a:cubicBezTo>
                  <a:pt x="729" y="9459"/>
                  <a:pt x="665" y="9491"/>
                  <a:pt x="665" y="9570"/>
                </a:cubicBezTo>
                <a:lnTo>
                  <a:pt x="919" y="9618"/>
                </a:lnTo>
                <a:cubicBezTo>
                  <a:pt x="871" y="9665"/>
                  <a:pt x="840" y="9697"/>
                  <a:pt x="808" y="9744"/>
                </a:cubicBezTo>
                <a:lnTo>
                  <a:pt x="808" y="9919"/>
                </a:lnTo>
                <a:lnTo>
                  <a:pt x="555" y="10061"/>
                </a:lnTo>
                <a:lnTo>
                  <a:pt x="317" y="10061"/>
                </a:lnTo>
                <a:lnTo>
                  <a:pt x="190" y="10188"/>
                </a:lnTo>
                <a:cubicBezTo>
                  <a:pt x="238" y="10299"/>
                  <a:pt x="396" y="10330"/>
                  <a:pt x="365" y="10473"/>
                </a:cubicBezTo>
                <a:lnTo>
                  <a:pt x="175" y="10568"/>
                </a:lnTo>
                <a:cubicBezTo>
                  <a:pt x="190" y="10615"/>
                  <a:pt x="190" y="10663"/>
                  <a:pt x="206" y="10694"/>
                </a:cubicBezTo>
                <a:lnTo>
                  <a:pt x="475" y="10694"/>
                </a:lnTo>
                <a:cubicBezTo>
                  <a:pt x="539" y="10758"/>
                  <a:pt x="618" y="10805"/>
                  <a:pt x="713" y="10821"/>
                </a:cubicBezTo>
                <a:cubicBezTo>
                  <a:pt x="776" y="10948"/>
                  <a:pt x="681" y="11043"/>
                  <a:pt x="634" y="11154"/>
                </a:cubicBezTo>
                <a:cubicBezTo>
                  <a:pt x="697" y="11296"/>
                  <a:pt x="507" y="11359"/>
                  <a:pt x="539" y="11502"/>
                </a:cubicBezTo>
                <a:lnTo>
                  <a:pt x="697" y="11629"/>
                </a:lnTo>
                <a:cubicBezTo>
                  <a:pt x="721" y="11621"/>
                  <a:pt x="745" y="11617"/>
                  <a:pt x="768" y="11617"/>
                </a:cubicBezTo>
                <a:cubicBezTo>
                  <a:pt x="792" y="11617"/>
                  <a:pt x="816" y="11621"/>
                  <a:pt x="840" y="11629"/>
                </a:cubicBezTo>
                <a:cubicBezTo>
                  <a:pt x="903" y="11644"/>
                  <a:pt x="966" y="11692"/>
                  <a:pt x="1014" y="11724"/>
                </a:cubicBezTo>
                <a:lnTo>
                  <a:pt x="1045" y="11692"/>
                </a:lnTo>
                <a:lnTo>
                  <a:pt x="1283" y="11993"/>
                </a:lnTo>
                <a:lnTo>
                  <a:pt x="1489" y="11993"/>
                </a:lnTo>
                <a:lnTo>
                  <a:pt x="1584" y="12072"/>
                </a:lnTo>
                <a:lnTo>
                  <a:pt x="2027" y="12072"/>
                </a:lnTo>
                <a:lnTo>
                  <a:pt x="2138" y="11977"/>
                </a:lnTo>
                <a:lnTo>
                  <a:pt x="3816" y="11977"/>
                </a:lnTo>
                <a:lnTo>
                  <a:pt x="3990" y="11882"/>
                </a:lnTo>
                <a:lnTo>
                  <a:pt x="4117" y="11993"/>
                </a:lnTo>
                <a:lnTo>
                  <a:pt x="4925" y="11993"/>
                </a:lnTo>
                <a:lnTo>
                  <a:pt x="5020" y="11898"/>
                </a:lnTo>
                <a:lnTo>
                  <a:pt x="6191" y="11898"/>
                </a:lnTo>
                <a:lnTo>
                  <a:pt x="6302" y="11803"/>
                </a:lnTo>
                <a:lnTo>
                  <a:pt x="7379" y="11803"/>
                </a:lnTo>
                <a:lnTo>
                  <a:pt x="7458" y="11724"/>
                </a:lnTo>
                <a:lnTo>
                  <a:pt x="7838" y="11724"/>
                </a:lnTo>
                <a:lnTo>
                  <a:pt x="7917" y="11803"/>
                </a:lnTo>
                <a:lnTo>
                  <a:pt x="8440" y="11803"/>
                </a:lnTo>
                <a:lnTo>
                  <a:pt x="8566" y="11898"/>
                </a:lnTo>
                <a:lnTo>
                  <a:pt x="8804" y="11898"/>
                </a:lnTo>
                <a:cubicBezTo>
                  <a:pt x="8872" y="11870"/>
                  <a:pt x="8905" y="11796"/>
                  <a:pt x="8973" y="11796"/>
                </a:cubicBezTo>
                <a:cubicBezTo>
                  <a:pt x="8984" y="11796"/>
                  <a:pt x="8997" y="11798"/>
                  <a:pt x="9010" y="11803"/>
                </a:cubicBezTo>
                <a:lnTo>
                  <a:pt x="9105" y="11898"/>
                </a:lnTo>
                <a:lnTo>
                  <a:pt x="9374" y="11898"/>
                </a:lnTo>
                <a:lnTo>
                  <a:pt x="9469" y="11803"/>
                </a:lnTo>
                <a:lnTo>
                  <a:pt x="11812" y="11803"/>
                </a:lnTo>
                <a:cubicBezTo>
                  <a:pt x="11844" y="11771"/>
                  <a:pt x="11860" y="11755"/>
                  <a:pt x="11891" y="11724"/>
                </a:cubicBezTo>
                <a:lnTo>
                  <a:pt x="12620" y="11724"/>
                </a:lnTo>
                <a:lnTo>
                  <a:pt x="12778" y="11819"/>
                </a:lnTo>
                <a:lnTo>
                  <a:pt x="12921" y="11708"/>
                </a:lnTo>
                <a:lnTo>
                  <a:pt x="14298" y="11708"/>
                </a:lnTo>
                <a:lnTo>
                  <a:pt x="14504" y="11613"/>
                </a:lnTo>
                <a:lnTo>
                  <a:pt x="14615" y="11708"/>
                </a:lnTo>
                <a:lnTo>
                  <a:pt x="15707" y="11708"/>
                </a:lnTo>
                <a:lnTo>
                  <a:pt x="15802" y="11629"/>
                </a:lnTo>
                <a:cubicBezTo>
                  <a:pt x="15819" y="11620"/>
                  <a:pt x="15834" y="11617"/>
                  <a:pt x="15847" y="11617"/>
                </a:cubicBezTo>
                <a:cubicBezTo>
                  <a:pt x="15909" y="11617"/>
                  <a:pt x="15937" y="11695"/>
                  <a:pt x="15977" y="11708"/>
                </a:cubicBezTo>
                <a:lnTo>
                  <a:pt x="16515" y="11708"/>
                </a:lnTo>
                <a:lnTo>
                  <a:pt x="16594" y="11629"/>
                </a:lnTo>
                <a:lnTo>
                  <a:pt x="17338" y="11629"/>
                </a:lnTo>
                <a:lnTo>
                  <a:pt x="17417" y="11708"/>
                </a:lnTo>
                <a:lnTo>
                  <a:pt x="17512" y="11629"/>
                </a:lnTo>
                <a:lnTo>
                  <a:pt x="18510" y="11629"/>
                </a:lnTo>
                <a:lnTo>
                  <a:pt x="18589" y="11534"/>
                </a:lnTo>
                <a:lnTo>
                  <a:pt x="18684" y="11629"/>
                </a:lnTo>
                <a:lnTo>
                  <a:pt x="18779" y="11549"/>
                </a:lnTo>
                <a:lnTo>
                  <a:pt x="18874" y="11613"/>
                </a:lnTo>
                <a:lnTo>
                  <a:pt x="19317" y="11613"/>
                </a:lnTo>
                <a:lnTo>
                  <a:pt x="19412" y="11549"/>
                </a:lnTo>
                <a:lnTo>
                  <a:pt x="19492" y="11629"/>
                </a:lnTo>
                <a:lnTo>
                  <a:pt x="19761" y="11629"/>
                </a:lnTo>
                <a:cubicBezTo>
                  <a:pt x="19801" y="11589"/>
                  <a:pt x="19841" y="11526"/>
                  <a:pt x="19909" y="11526"/>
                </a:cubicBezTo>
                <a:cubicBezTo>
                  <a:pt x="19922" y="11526"/>
                  <a:pt x="19936" y="11529"/>
                  <a:pt x="19951" y="11534"/>
                </a:cubicBezTo>
                <a:lnTo>
                  <a:pt x="20046" y="11629"/>
                </a:lnTo>
                <a:lnTo>
                  <a:pt x="21028" y="11629"/>
                </a:lnTo>
                <a:lnTo>
                  <a:pt x="21123" y="11708"/>
                </a:lnTo>
                <a:lnTo>
                  <a:pt x="21313" y="11708"/>
                </a:lnTo>
                <a:lnTo>
                  <a:pt x="21423" y="11613"/>
                </a:lnTo>
                <a:lnTo>
                  <a:pt x="22278" y="11613"/>
                </a:lnTo>
                <a:lnTo>
                  <a:pt x="22453" y="11518"/>
                </a:lnTo>
                <a:lnTo>
                  <a:pt x="22579" y="11629"/>
                </a:lnTo>
                <a:cubicBezTo>
                  <a:pt x="22604" y="11626"/>
                  <a:pt x="22628" y="11625"/>
                  <a:pt x="22653" y="11625"/>
                </a:cubicBezTo>
                <a:cubicBezTo>
                  <a:pt x="22730" y="11625"/>
                  <a:pt x="22808" y="11634"/>
                  <a:pt x="22886" y="11634"/>
                </a:cubicBezTo>
                <a:cubicBezTo>
                  <a:pt x="22942" y="11634"/>
                  <a:pt x="22998" y="11630"/>
                  <a:pt x="23054" y="11613"/>
                </a:cubicBezTo>
                <a:lnTo>
                  <a:pt x="23118" y="11534"/>
                </a:lnTo>
                <a:lnTo>
                  <a:pt x="24020" y="11534"/>
                </a:lnTo>
                <a:cubicBezTo>
                  <a:pt x="24052" y="11565"/>
                  <a:pt x="24083" y="11597"/>
                  <a:pt x="24115" y="11629"/>
                </a:cubicBezTo>
                <a:lnTo>
                  <a:pt x="24226" y="11534"/>
                </a:lnTo>
                <a:lnTo>
                  <a:pt x="25762" y="11534"/>
                </a:lnTo>
                <a:lnTo>
                  <a:pt x="25857" y="11454"/>
                </a:lnTo>
                <a:lnTo>
                  <a:pt x="25936" y="11534"/>
                </a:lnTo>
                <a:lnTo>
                  <a:pt x="27709" y="11534"/>
                </a:lnTo>
                <a:lnTo>
                  <a:pt x="27899" y="11644"/>
                </a:lnTo>
                <a:lnTo>
                  <a:pt x="28105" y="11439"/>
                </a:lnTo>
                <a:lnTo>
                  <a:pt x="28184" y="11518"/>
                </a:lnTo>
                <a:lnTo>
                  <a:pt x="28739" y="11518"/>
                </a:lnTo>
                <a:lnTo>
                  <a:pt x="28818" y="11439"/>
                </a:lnTo>
                <a:lnTo>
                  <a:pt x="29625" y="11439"/>
                </a:lnTo>
                <a:lnTo>
                  <a:pt x="29704" y="11359"/>
                </a:lnTo>
                <a:lnTo>
                  <a:pt x="29799" y="11439"/>
                </a:lnTo>
                <a:cubicBezTo>
                  <a:pt x="29839" y="11445"/>
                  <a:pt x="29881" y="11449"/>
                  <a:pt x="29923" y="11449"/>
                </a:cubicBezTo>
                <a:cubicBezTo>
                  <a:pt x="29983" y="11449"/>
                  <a:pt x="30045" y="11441"/>
                  <a:pt x="30100" y="11423"/>
                </a:cubicBezTo>
                <a:lnTo>
                  <a:pt x="30164" y="11344"/>
                </a:lnTo>
                <a:lnTo>
                  <a:pt x="30528" y="11344"/>
                </a:lnTo>
                <a:lnTo>
                  <a:pt x="30623" y="11439"/>
                </a:lnTo>
                <a:lnTo>
                  <a:pt x="30797" y="11439"/>
                </a:lnTo>
                <a:lnTo>
                  <a:pt x="30892" y="11359"/>
                </a:lnTo>
                <a:lnTo>
                  <a:pt x="31256" y="11359"/>
                </a:lnTo>
                <a:lnTo>
                  <a:pt x="31351" y="11439"/>
                </a:lnTo>
                <a:lnTo>
                  <a:pt x="31446" y="11344"/>
                </a:lnTo>
                <a:lnTo>
                  <a:pt x="32032" y="11344"/>
                </a:lnTo>
                <a:lnTo>
                  <a:pt x="32238" y="11249"/>
                </a:lnTo>
                <a:cubicBezTo>
                  <a:pt x="32285" y="11280"/>
                  <a:pt x="32317" y="11312"/>
                  <a:pt x="32349" y="11344"/>
                </a:cubicBezTo>
                <a:lnTo>
                  <a:pt x="32444" y="11249"/>
                </a:lnTo>
                <a:lnTo>
                  <a:pt x="33251" y="11249"/>
                </a:lnTo>
                <a:lnTo>
                  <a:pt x="33346" y="11169"/>
                </a:lnTo>
                <a:lnTo>
                  <a:pt x="33615" y="11169"/>
                </a:lnTo>
                <a:cubicBezTo>
                  <a:pt x="33647" y="11201"/>
                  <a:pt x="33663" y="11217"/>
                  <a:pt x="33679" y="11233"/>
                </a:cubicBezTo>
                <a:cubicBezTo>
                  <a:pt x="33756" y="11200"/>
                  <a:pt x="33818" y="11159"/>
                  <a:pt x="33892" y="11159"/>
                </a:cubicBezTo>
                <a:cubicBezTo>
                  <a:pt x="33923" y="11159"/>
                  <a:pt x="33957" y="11166"/>
                  <a:pt x="33995" y="11185"/>
                </a:cubicBezTo>
                <a:lnTo>
                  <a:pt x="34059" y="11249"/>
                </a:lnTo>
                <a:lnTo>
                  <a:pt x="34154" y="11169"/>
                </a:lnTo>
                <a:lnTo>
                  <a:pt x="35056" y="11169"/>
                </a:lnTo>
                <a:lnTo>
                  <a:pt x="35151" y="11074"/>
                </a:lnTo>
                <a:lnTo>
                  <a:pt x="35309" y="11074"/>
                </a:lnTo>
                <a:lnTo>
                  <a:pt x="35468" y="10964"/>
                </a:lnTo>
                <a:lnTo>
                  <a:pt x="35610" y="11059"/>
                </a:lnTo>
                <a:cubicBezTo>
                  <a:pt x="35737" y="10948"/>
                  <a:pt x="35579" y="10900"/>
                  <a:pt x="35563" y="10837"/>
                </a:cubicBezTo>
                <a:lnTo>
                  <a:pt x="35689" y="10710"/>
                </a:lnTo>
                <a:lnTo>
                  <a:pt x="35911" y="10710"/>
                </a:lnTo>
                <a:cubicBezTo>
                  <a:pt x="35927" y="10679"/>
                  <a:pt x="35943" y="10647"/>
                  <a:pt x="35974" y="10615"/>
                </a:cubicBezTo>
                <a:lnTo>
                  <a:pt x="35974" y="10615"/>
                </a:lnTo>
                <a:cubicBezTo>
                  <a:pt x="36038" y="10710"/>
                  <a:pt x="35959" y="10694"/>
                  <a:pt x="35911" y="10710"/>
                </a:cubicBezTo>
                <a:cubicBezTo>
                  <a:pt x="35911" y="10726"/>
                  <a:pt x="35911" y="10758"/>
                  <a:pt x="35879" y="10774"/>
                </a:cubicBezTo>
                <a:cubicBezTo>
                  <a:pt x="35832" y="10789"/>
                  <a:pt x="35784" y="10821"/>
                  <a:pt x="35721" y="10837"/>
                </a:cubicBezTo>
                <a:cubicBezTo>
                  <a:pt x="35800" y="10884"/>
                  <a:pt x="35832" y="10979"/>
                  <a:pt x="35943" y="10979"/>
                </a:cubicBezTo>
                <a:lnTo>
                  <a:pt x="36069" y="10884"/>
                </a:lnTo>
                <a:lnTo>
                  <a:pt x="36212" y="10884"/>
                </a:lnTo>
                <a:lnTo>
                  <a:pt x="36529" y="10694"/>
                </a:lnTo>
                <a:cubicBezTo>
                  <a:pt x="36540" y="10692"/>
                  <a:pt x="36552" y="10692"/>
                  <a:pt x="36564" y="10692"/>
                </a:cubicBezTo>
                <a:cubicBezTo>
                  <a:pt x="36610" y="10692"/>
                  <a:pt x="36659" y="10704"/>
                  <a:pt x="36705" y="10704"/>
                </a:cubicBezTo>
                <a:cubicBezTo>
                  <a:pt x="36744" y="10704"/>
                  <a:pt x="36782" y="10695"/>
                  <a:pt x="36814" y="10663"/>
                </a:cubicBezTo>
                <a:lnTo>
                  <a:pt x="36735" y="10552"/>
                </a:lnTo>
                <a:lnTo>
                  <a:pt x="37020" y="10409"/>
                </a:lnTo>
                <a:lnTo>
                  <a:pt x="37241" y="10409"/>
                </a:lnTo>
                <a:cubicBezTo>
                  <a:pt x="37273" y="10346"/>
                  <a:pt x="37289" y="10299"/>
                  <a:pt x="37305" y="10251"/>
                </a:cubicBezTo>
                <a:lnTo>
                  <a:pt x="37510" y="10235"/>
                </a:lnTo>
                <a:lnTo>
                  <a:pt x="37590" y="10140"/>
                </a:lnTo>
                <a:lnTo>
                  <a:pt x="37685" y="10235"/>
                </a:lnTo>
                <a:lnTo>
                  <a:pt x="37780" y="10140"/>
                </a:lnTo>
                <a:lnTo>
                  <a:pt x="37970" y="10140"/>
                </a:lnTo>
                <a:cubicBezTo>
                  <a:pt x="37985" y="10061"/>
                  <a:pt x="38080" y="10061"/>
                  <a:pt x="38080" y="9966"/>
                </a:cubicBezTo>
                <a:cubicBezTo>
                  <a:pt x="38065" y="9808"/>
                  <a:pt x="37922" y="9792"/>
                  <a:pt x="37827" y="9729"/>
                </a:cubicBezTo>
                <a:cubicBezTo>
                  <a:pt x="37859" y="9689"/>
                  <a:pt x="37894" y="9681"/>
                  <a:pt x="37930" y="9681"/>
                </a:cubicBezTo>
                <a:cubicBezTo>
                  <a:pt x="37954" y="9681"/>
                  <a:pt x="37977" y="9685"/>
                  <a:pt x="38000" y="9685"/>
                </a:cubicBezTo>
                <a:cubicBezTo>
                  <a:pt x="38011" y="9685"/>
                  <a:pt x="38022" y="9684"/>
                  <a:pt x="38033" y="9681"/>
                </a:cubicBezTo>
                <a:lnTo>
                  <a:pt x="38144" y="9776"/>
                </a:lnTo>
                <a:lnTo>
                  <a:pt x="38175" y="9681"/>
                </a:lnTo>
                <a:lnTo>
                  <a:pt x="37985" y="9475"/>
                </a:lnTo>
                <a:lnTo>
                  <a:pt x="38080" y="9364"/>
                </a:lnTo>
                <a:cubicBezTo>
                  <a:pt x="38080" y="9269"/>
                  <a:pt x="38112" y="9159"/>
                  <a:pt x="38049" y="9048"/>
                </a:cubicBezTo>
                <a:lnTo>
                  <a:pt x="37954" y="9127"/>
                </a:lnTo>
                <a:cubicBezTo>
                  <a:pt x="37890" y="9032"/>
                  <a:pt x="37875" y="8889"/>
                  <a:pt x="37716" y="8858"/>
                </a:cubicBezTo>
                <a:lnTo>
                  <a:pt x="37526" y="8969"/>
                </a:lnTo>
                <a:lnTo>
                  <a:pt x="37400" y="8874"/>
                </a:lnTo>
                <a:lnTo>
                  <a:pt x="37336" y="8937"/>
                </a:lnTo>
                <a:cubicBezTo>
                  <a:pt x="37297" y="8945"/>
                  <a:pt x="37253" y="8957"/>
                  <a:pt x="37210" y="8957"/>
                </a:cubicBezTo>
                <a:cubicBezTo>
                  <a:pt x="37166" y="8957"/>
                  <a:pt x="37122" y="8945"/>
                  <a:pt x="37083" y="8905"/>
                </a:cubicBezTo>
                <a:lnTo>
                  <a:pt x="37083" y="8763"/>
                </a:lnTo>
                <a:cubicBezTo>
                  <a:pt x="37076" y="8765"/>
                  <a:pt x="37070" y="8766"/>
                  <a:pt x="37064" y="8766"/>
                </a:cubicBezTo>
                <a:cubicBezTo>
                  <a:pt x="37027" y="8766"/>
                  <a:pt x="37004" y="8727"/>
                  <a:pt x="37004" y="8699"/>
                </a:cubicBezTo>
                <a:cubicBezTo>
                  <a:pt x="36988" y="8652"/>
                  <a:pt x="36972" y="8620"/>
                  <a:pt x="36972" y="8589"/>
                </a:cubicBezTo>
                <a:lnTo>
                  <a:pt x="36735" y="8715"/>
                </a:lnTo>
                <a:lnTo>
                  <a:pt x="36814" y="8810"/>
                </a:lnTo>
                <a:lnTo>
                  <a:pt x="36687" y="8953"/>
                </a:lnTo>
                <a:lnTo>
                  <a:pt x="36592" y="8763"/>
                </a:lnTo>
                <a:lnTo>
                  <a:pt x="36497" y="8858"/>
                </a:lnTo>
                <a:lnTo>
                  <a:pt x="36323" y="8858"/>
                </a:lnTo>
                <a:lnTo>
                  <a:pt x="36228" y="8937"/>
                </a:lnTo>
                <a:lnTo>
                  <a:pt x="36133" y="8874"/>
                </a:lnTo>
                <a:lnTo>
                  <a:pt x="35895" y="8874"/>
                </a:lnTo>
                <a:lnTo>
                  <a:pt x="35705" y="8969"/>
                </a:lnTo>
                <a:lnTo>
                  <a:pt x="35594" y="8858"/>
                </a:lnTo>
                <a:lnTo>
                  <a:pt x="35420" y="8858"/>
                </a:lnTo>
                <a:cubicBezTo>
                  <a:pt x="35389" y="8889"/>
                  <a:pt x="35357" y="8921"/>
                  <a:pt x="35325" y="8953"/>
                </a:cubicBezTo>
                <a:lnTo>
                  <a:pt x="35151" y="8953"/>
                </a:lnTo>
                <a:lnTo>
                  <a:pt x="35056" y="8858"/>
                </a:lnTo>
                <a:lnTo>
                  <a:pt x="34787" y="8858"/>
                </a:lnTo>
                <a:lnTo>
                  <a:pt x="34692" y="8937"/>
                </a:lnTo>
                <a:cubicBezTo>
                  <a:pt x="34663" y="8953"/>
                  <a:pt x="34637" y="8959"/>
                  <a:pt x="34613" y="8959"/>
                </a:cubicBezTo>
                <a:cubicBezTo>
                  <a:pt x="34516" y="8959"/>
                  <a:pt x="34445" y="8858"/>
                  <a:pt x="34344" y="8858"/>
                </a:cubicBezTo>
                <a:lnTo>
                  <a:pt x="34233" y="8937"/>
                </a:lnTo>
                <a:lnTo>
                  <a:pt x="34154" y="8858"/>
                </a:lnTo>
                <a:lnTo>
                  <a:pt x="34059" y="8953"/>
                </a:lnTo>
                <a:cubicBezTo>
                  <a:pt x="34045" y="8957"/>
                  <a:pt x="34033" y="8959"/>
                  <a:pt x="34022" y="8959"/>
                </a:cubicBezTo>
                <a:cubicBezTo>
                  <a:pt x="33954" y="8959"/>
                  <a:pt x="33923" y="8887"/>
                  <a:pt x="33869" y="8874"/>
                </a:cubicBezTo>
                <a:lnTo>
                  <a:pt x="33774" y="8953"/>
                </a:lnTo>
                <a:lnTo>
                  <a:pt x="32333" y="8953"/>
                </a:lnTo>
                <a:cubicBezTo>
                  <a:pt x="32301" y="9000"/>
                  <a:pt x="32254" y="9016"/>
                  <a:pt x="32222" y="9048"/>
                </a:cubicBezTo>
                <a:lnTo>
                  <a:pt x="31240" y="9048"/>
                </a:lnTo>
                <a:lnTo>
                  <a:pt x="31161" y="9127"/>
                </a:lnTo>
                <a:lnTo>
                  <a:pt x="30892" y="9127"/>
                </a:lnTo>
                <a:cubicBezTo>
                  <a:pt x="30852" y="9100"/>
                  <a:pt x="30812" y="9040"/>
                  <a:pt x="30744" y="9040"/>
                </a:cubicBezTo>
                <a:cubicBezTo>
                  <a:pt x="30731" y="9040"/>
                  <a:pt x="30717" y="9043"/>
                  <a:pt x="30702" y="9048"/>
                </a:cubicBezTo>
                <a:lnTo>
                  <a:pt x="30623" y="9127"/>
                </a:lnTo>
                <a:lnTo>
                  <a:pt x="30433" y="9127"/>
                </a:lnTo>
                <a:lnTo>
                  <a:pt x="30369" y="9064"/>
                </a:lnTo>
                <a:cubicBezTo>
                  <a:pt x="30344" y="9051"/>
                  <a:pt x="30323" y="9046"/>
                  <a:pt x="30304" y="9046"/>
                </a:cubicBezTo>
                <a:cubicBezTo>
                  <a:pt x="30229" y="9046"/>
                  <a:pt x="30199" y="9130"/>
                  <a:pt x="30148" y="9143"/>
                </a:cubicBezTo>
                <a:cubicBezTo>
                  <a:pt x="30130" y="9137"/>
                  <a:pt x="30111" y="9135"/>
                  <a:pt x="30092" y="9135"/>
                </a:cubicBezTo>
                <a:cubicBezTo>
                  <a:pt x="30052" y="9135"/>
                  <a:pt x="30011" y="9144"/>
                  <a:pt x="29970" y="9144"/>
                </a:cubicBezTo>
                <a:cubicBezTo>
                  <a:pt x="29928" y="9144"/>
                  <a:pt x="29886" y="9134"/>
                  <a:pt x="29847" y="9095"/>
                </a:cubicBezTo>
                <a:cubicBezTo>
                  <a:pt x="29847" y="9064"/>
                  <a:pt x="29847" y="9032"/>
                  <a:pt x="29847" y="9000"/>
                </a:cubicBezTo>
                <a:cubicBezTo>
                  <a:pt x="29847" y="8984"/>
                  <a:pt x="29863" y="8969"/>
                  <a:pt x="29894" y="8953"/>
                </a:cubicBezTo>
                <a:lnTo>
                  <a:pt x="30259" y="8953"/>
                </a:lnTo>
                <a:lnTo>
                  <a:pt x="30338" y="8858"/>
                </a:lnTo>
                <a:cubicBezTo>
                  <a:pt x="30464" y="8858"/>
                  <a:pt x="30598" y="8865"/>
                  <a:pt x="30720" y="8865"/>
                </a:cubicBezTo>
                <a:cubicBezTo>
                  <a:pt x="30781" y="8865"/>
                  <a:pt x="30839" y="8863"/>
                  <a:pt x="30892" y="8858"/>
                </a:cubicBezTo>
                <a:lnTo>
                  <a:pt x="30987" y="8763"/>
                </a:lnTo>
                <a:lnTo>
                  <a:pt x="31525" y="8763"/>
                </a:lnTo>
                <a:lnTo>
                  <a:pt x="31620" y="8668"/>
                </a:lnTo>
                <a:lnTo>
                  <a:pt x="31969" y="8668"/>
                </a:lnTo>
                <a:lnTo>
                  <a:pt x="32079" y="8573"/>
                </a:lnTo>
                <a:lnTo>
                  <a:pt x="32523" y="8573"/>
                </a:lnTo>
                <a:lnTo>
                  <a:pt x="32602" y="8494"/>
                </a:lnTo>
                <a:lnTo>
                  <a:pt x="33330" y="8494"/>
                </a:lnTo>
                <a:lnTo>
                  <a:pt x="33425" y="8399"/>
                </a:lnTo>
                <a:lnTo>
                  <a:pt x="33884" y="8399"/>
                </a:lnTo>
                <a:lnTo>
                  <a:pt x="33979" y="8288"/>
                </a:lnTo>
                <a:lnTo>
                  <a:pt x="34423" y="8288"/>
                </a:lnTo>
                <a:lnTo>
                  <a:pt x="34518" y="8209"/>
                </a:lnTo>
                <a:lnTo>
                  <a:pt x="34961" y="8209"/>
                </a:lnTo>
                <a:lnTo>
                  <a:pt x="35056" y="8114"/>
                </a:lnTo>
                <a:lnTo>
                  <a:pt x="35689" y="8114"/>
                </a:lnTo>
                <a:lnTo>
                  <a:pt x="35800" y="8019"/>
                </a:lnTo>
                <a:lnTo>
                  <a:pt x="36054" y="8019"/>
                </a:lnTo>
                <a:cubicBezTo>
                  <a:pt x="36085" y="8003"/>
                  <a:pt x="36101" y="7971"/>
                  <a:pt x="36133" y="7939"/>
                </a:cubicBezTo>
                <a:lnTo>
                  <a:pt x="36592" y="7939"/>
                </a:lnTo>
                <a:lnTo>
                  <a:pt x="36687" y="7844"/>
                </a:lnTo>
                <a:lnTo>
                  <a:pt x="37067" y="7844"/>
                </a:lnTo>
                <a:lnTo>
                  <a:pt x="37146" y="7749"/>
                </a:lnTo>
                <a:lnTo>
                  <a:pt x="37605" y="7749"/>
                </a:lnTo>
                <a:lnTo>
                  <a:pt x="37700" y="7654"/>
                </a:lnTo>
                <a:lnTo>
                  <a:pt x="37970" y="7654"/>
                </a:lnTo>
                <a:lnTo>
                  <a:pt x="38065" y="7749"/>
                </a:lnTo>
                <a:cubicBezTo>
                  <a:pt x="38078" y="7754"/>
                  <a:pt x="38090" y="7756"/>
                  <a:pt x="38101" y="7756"/>
                </a:cubicBezTo>
                <a:cubicBezTo>
                  <a:pt x="38169" y="7756"/>
                  <a:pt x="38202" y="7682"/>
                  <a:pt x="38270" y="7654"/>
                </a:cubicBezTo>
                <a:lnTo>
                  <a:pt x="38603" y="7654"/>
                </a:lnTo>
                <a:lnTo>
                  <a:pt x="38682" y="7575"/>
                </a:lnTo>
                <a:lnTo>
                  <a:pt x="39315" y="7575"/>
                </a:lnTo>
                <a:lnTo>
                  <a:pt x="39410" y="7480"/>
                </a:lnTo>
                <a:lnTo>
                  <a:pt x="40028" y="7480"/>
                </a:lnTo>
                <a:lnTo>
                  <a:pt x="40139" y="7385"/>
                </a:lnTo>
                <a:lnTo>
                  <a:pt x="40313" y="7385"/>
                </a:lnTo>
                <a:lnTo>
                  <a:pt x="40408" y="7290"/>
                </a:lnTo>
                <a:lnTo>
                  <a:pt x="40471" y="7353"/>
                </a:lnTo>
                <a:cubicBezTo>
                  <a:pt x="40501" y="7372"/>
                  <a:pt x="40525" y="7379"/>
                  <a:pt x="40546" y="7379"/>
                </a:cubicBezTo>
                <a:cubicBezTo>
                  <a:pt x="40614" y="7379"/>
                  <a:pt x="40641" y="7302"/>
                  <a:pt x="40677" y="7290"/>
                </a:cubicBezTo>
                <a:lnTo>
                  <a:pt x="41500" y="7290"/>
                </a:lnTo>
                <a:lnTo>
                  <a:pt x="41580" y="7385"/>
                </a:lnTo>
                <a:cubicBezTo>
                  <a:pt x="41598" y="7380"/>
                  <a:pt x="41617" y="7378"/>
                  <a:pt x="41636" y="7378"/>
                </a:cubicBezTo>
                <a:cubicBezTo>
                  <a:pt x="41680" y="7378"/>
                  <a:pt x="41727" y="7387"/>
                  <a:pt x="41772" y="7387"/>
                </a:cubicBezTo>
                <a:cubicBezTo>
                  <a:pt x="41829" y="7387"/>
                  <a:pt x="41884" y="7373"/>
                  <a:pt x="41928" y="7306"/>
                </a:cubicBezTo>
                <a:cubicBezTo>
                  <a:pt x="41944" y="7309"/>
                  <a:pt x="41959" y="7311"/>
                  <a:pt x="41974" y="7311"/>
                </a:cubicBezTo>
                <a:cubicBezTo>
                  <a:pt x="42092" y="7311"/>
                  <a:pt x="42181" y="7209"/>
                  <a:pt x="42308" y="7195"/>
                </a:cubicBezTo>
                <a:cubicBezTo>
                  <a:pt x="42419" y="7116"/>
                  <a:pt x="42482" y="6973"/>
                  <a:pt x="42640" y="6910"/>
                </a:cubicBezTo>
                <a:cubicBezTo>
                  <a:pt x="42783" y="6815"/>
                  <a:pt x="42925" y="6720"/>
                  <a:pt x="43100" y="6641"/>
                </a:cubicBezTo>
                <a:lnTo>
                  <a:pt x="43258" y="6641"/>
                </a:lnTo>
                <a:lnTo>
                  <a:pt x="43511" y="6514"/>
                </a:lnTo>
                <a:cubicBezTo>
                  <a:pt x="43527" y="6483"/>
                  <a:pt x="43543" y="6435"/>
                  <a:pt x="43543" y="6388"/>
                </a:cubicBezTo>
                <a:cubicBezTo>
                  <a:pt x="43622" y="6324"/>
                  <a:pt x="43701" y="6245"/>
                  <a:pt x="43765" y="6166"/>
                </a:cubicBezTo>
                <a:cubicBezTo>
                  <a:pt x="43812" y="6071"/>
                  <a:pt x="43844" y="5976"/>
                  <a:pt x="43939" y="5913"/>
                </a:cubicBezTo>
                <a:lnTo>
                  <a:pt x="44018" y="5913"/>
                </a:lnTo>
                <a:cubicBezTo>
                  <a:pt x="44081" y="5786"/>
                  <a:pt x="44145" y="5659"/>
                  <a:pt x="44208" y="5533"/>
                </a:cubicBezTo>
                <a:lnTo>
                  <a:pt x="44382" y="5533"/>
                </a:lnTo>
                <a:lnTo>
                  <a:pt x="44556" y="5374"/>
                </a:lnTo>
                <a:cubicBezTo>
                  <a:pt x="44604" y="5343"/>
                  <a:pt x="44667" y="5374"/>
                  <a:pt x="44699" y="5311"/>
                </a:cubicBezTo>
                <a:lnTo>
                  <a:pt x="44699" y="5105"/>
                </a:lnTo>
                <a:lnTo>
                  <a:pt x="44540" y="5058"/>
                </a:lnTo>
                <a:lnTo>
                  <a:pt x="44540" y="5026"/>
                </a:lnTo>
                <a:cubicBezTo>
                  <a:pt x="44620" y="4931"/>
                  <a:pt x="44699" y="4836"/>
                  <a:pt x="44794" y="4757"/>
                </a:cubicBezTo>
                <a:lnTo>
                  <a:pt x="44620" y="4551"/>
                </a:lnTo>
                <a:cubicBezTo>
                  <a:pt x="44651" y="4488"/>
                  <a:pt x="44810" y="4551"/>
                  <a:pt x="44778" y="4361"/>
                </a:cubicBezTo>
                <a:lnTo>
                  <a:pt x="44651" y="4266"/>
                </a:lnTo>
                <a:lnTo>
                  <a:pt x="44588" y="4313"/>
                </a:lnTo>
                <a:cubicBezTo>
                  <a:pt x="44563" y="4326"/>
                  <a:pt x="44542" y="4331"/>
                  <a:pt x="44523" y="4331"/>
                </a:cubicBezTo>
                <a:cubicBezTo>
                  <a:pt x="44445" y="4331"/>
                  <a:pt x="44405" y="4247"/>
                  <a:pt x="44303" y="4234"/>
                </a:cubicBezTo>
                <a:lnTo>
                  <a:pt x="44113" y="4234"/>
                </a:lnTo>
                <a:lnTo>
                  <a:pt x="43955" y="4076"/>
                </a:lnTo>
                <a:lnTo>
                  <a:pt x="44192" y="3918"/>
                </a:lnTo>
                <a:lnTo>
                  <a:pt x="44081" y="3728"/>
                </a:lnTo>
                <a:cubicBezTo>
                  <a:pt x="44065" y="3664"/>
                  <a:pt x="44065" y="3585"/>
                  <a:pt x="44113" y="3522"/>
                </a:cubicBezTo>
                <a:lnTo>
                  <a:pt x="44350" y="3506"/>
                </a:lnTo>
                <a:lnTo>
                  <a:pt x="44620" y="3363"/>
                </a:lnTo>
                <a:cubicBezTo>
                  <a:pt x="44556" y="3253"/>
                  <a:pt x="44778" y="3205"/>
                  <a:pt x="44715" y="3110"/>
                </a:cubicBezTo>
                <a:lnTo>
                  <a:pt x="44588" y="2968"/>
                </a:lnTo>
                <a:lnTo>
                  <a:pt x="44430" y="2936"/>
                </a:lnTo>
                <a:lnTo>
                  <a:pt x="44525" y="2809"/>
                </a:lnTo>
                <a:lnTo>
                  <a:pt x="44525" y="2176"/>
                </a:lnTo>
                <a:cubicBezTo>
                  <a:pt x="44525" y="2176"/>
                  <a:pt x="44509" y="2160"/>
                  <a:pt x="44493" y="2144"/>
                </a:cubicBezTo>
                <a:lnTo>
                  <a:pt x="44319" y="2223"/>
                </a:lnTo>
                <a:lnTo>
                  <a:pt x="44208" y="2128"/>
                </a:lnTo>
                <a:lnTo>
                  <a:pt x="44034" y="2128"/>
                </a:lnTo>
                <a:lnTo>
                  <a:pt x="43939" y="2033"/>
                </a:lnTo>
                <a:lnTo>
                  <a:pt x="43765" y="2033"/>
                </a:lnTo>
                <a:lnTo>
                  <a:pt x="43606" y="2176"/>
                </a:lnTo>
                <a:cubicBezTo>
                  <a:pt x="43575" y="2097"/>
                  <a:pt x="43543" y="2018"/>
                  <a:pt x="43495" y="1938"/>
                </a:cubicBezTo>
                <a:lnTo>
                  <a:pt x="43400" y="2018"/>
                </a:lnTo>
                <a:lnTo>
                  <a:pt x="43242" y="1923"/>
                </a:lnTo>
                <a:lnTo>
                  <a:pt x="43131" y="2033"/>
                </a:lnTo>
                <a:lnTo>
                  <a:pt x="43020" y="1938"/>
                </a:lnTo>
                <a:lnTo>
                  <a:pt x="42039" y="1938"/>
                </a:lnTo>
                <a:lnTo>
                  <a:pt x="41944" y="1859"/>
                </a:lnTo>
                <a:lnTo>
                  <a:pt x="41801" y="1954"/>
                </a:lnTo>
                <a:lnTo>
                  <a:pt x="41643" y="1843"/>
                </a:lnTo>
                <a:lnTo>
                  <a:pt x="40661" y="1843"/>
                </a:lnTo>
                <a:lnTo>
                  <a:pt x="40582" y="1764"/>
                </a:lnTo>
                <a:lnTo>
                  <a:pt x="39680" y="1764"/>
                </a:lnTo>
                <a:cubicBezTo>
                  <a:pt x="39680" y="1764"/>
                  <a:pt x="39664" y="1733"/>
                  <a:pt x="39648" y="1733"/>
                </a:cubicBezTo>
                <a:lnTo>
                  <a:pt x="39585" y="1669"/>
                </a:lnTo>
                <a:lnTo>
                  <a:pt x="39521" y="1733"/>
                </a:lnTo>
                <a:cubicBezTo>
                  <a:pt x="39494" y="1746"/>
                  <a:pt x="39471" y="1752"/>
                  <a:pt x="39452" y="1752"/>
                </a:cubicBezTo>
                <a:cubicBezTo>
                  <a:pt x="39385" y="1752"/>
                  <a:pt x="39365" y="1682"/>
                  <a:pt x="39315" y="1669"/>
                </a:cubicBezTo>
                <a:lnTo>
                  <a:pt x="39141" y="1669"/>
                </a:lnTo>
                <a:lnTo>
                  <a:pt x="39030" y="1764"/>
                </a:lnTo>
                <a:lnTo>
                  <a:pt x="38587" y="1748"/>
                </a:lnTo>
                <a:cubicBezTo>
                  <a:pt x="38524" y="1606"/>
                  <a:pt x="38381" y="1701"/>
                  <a:pt x="38302" y="1638"/>
                </a:cubicBezTo>
                <a:cubicBezTo>
                  <a:pt x="38286" y="1622"/>
                  <a:pt x="38255" y="1606"/>
                  <a:pt x="38239" y="1574"/>
                </a:cubicBezTo>
                <a:lnTo>
                  <a:pt x="37970" y="1574"/>
                </a:lnTo>
                <a:lnTo>
                  <a:pt x="37875" y="1653"/>
                </a:lnTo>
                <a:lnTo>
                  <a:pt x="37542" y="1479"/>
                </a:lnTo>
                <a:lnTo>
                  <a:pt x="37400" y="1558"/>
                </a:lnTo>
                <a:lnTo>
                  <a:pt x="37336" y="1495"/>
                </a:lnTo>
                <a:lnTo>
                  <a:pt x="36418" y="1495"/>
                </a:lnTo>
                <a:lnTo>
                  <a:pt x="36339" y="1574"/>
                </a:lnTo>
                <a:lnTo>
                  <a:pt x="36149" y="1400"/>
                </a:lnTo>
                <a:lnTo>
                  <a:pt x="36085" y="1448"/>
                </a:lnTo>
                <a:cubicBezTo>
                  <a:pt x="36051" y="1466"/>
                  <a:pt x="36025" y="1474"/>
                  <a:pt x="36003" y="1474"/>
                </a:cubicBezTo>
                <a:cubicBezTo>
                  <a:pt x="35935" y="1474"/>
                  <a:pt x="35923" y="1400"/>
                  <a:pt x="35911" y="1400"/>
                </a:cubicBezTo>
                <a:lnTo>
                  <a:pt x="35642" y="1400"/>
                </a:lnTo>
                <a:lnTo>
                  <a:pt x="35452" y="1495"/>
                </a:lnTo>
                <a:lnTo>
                  <a:pt x="35325" y="1384"/>
                </a:lnTo>
                <a:lnTo>
                  <a:pt x="34961" y="1384"/>
                </a:lnTo>
                <a:cubicBezTo>
                  <a:pt x="34929" y="1337"/>
                  <a:pt x="34898" y="1321"/>
                  <a:pt x="34882" y="1305"/>
                </a:cubicBezTo>
                <a:lnTo>
                  <a:pt x="34613" y="1305"/>
                </a:lnTo>
                <a:lnTo>
                  <a:pt x="34534" y="1384"/>
                </a:lnTo>
                <a:lnTo>
                  <a:pt x="34391" y="1289"/>
                </a:lnTo>
                <a:lnTo>
                  <a:pt x="34217" y="1400"/>
                </a:lnTo>
                <a:lnTo>
                  <a:pt x="34043" y="1305"/>
                </a:lnTo>
                <a:lnTo>
                  <a:pt x="33900" y="1305"/>
                </a:lnTo>
                <a:lnTo>
                  <a:pt x="33805" y="1210"/>
                </a:lnTo>
                <a:lnTo>
                  <a:pt x="33679" y="1305"/>
                </a:lnTo>
                <a:lnTo>
                  <a:pt x="33473" y="1194"/>
                </a:lnTo>
                <a:lnTo>
                  <a:pt x="33283" y="1305"/>
                </a:lnTo>
                <a:lnTo>
                  <a:pt x="33156" y="1210"/>
                </a:lnTo>
                <a:lnTo>
                  <a:pt x="32618" y="1210"/>
                </a:lnTo>
                <a:lnTo>
                  <a:pt x="32539" y="1289"/>
                </a:lnTo>
                <a:lnTo>
                  <a:pt x="32444" y="1210"/>
                </a:lnTo>
                <a:lnTo>
                  <a:pt x="32349" y="1289"/>
                </a:lnTo>
                <a:lnTo>
                  <a:pt x="32254" y="1194"/>
                </a:lnTo>
                <a:lnTo>
                  <a:pt x="31984" y="1194"/>
                </a:lnTo>
                <a:lnTo>
                  <a:pt x="31889" y="1115"/>
                </a:lnTo>
                <a:lnTo>
                  <a:pt x="31620" y="1115"/>
                </a:lnTo>
                <a:lnTo>
                  <a:pt x="31541" y="1194"/>
                </a:lnTo>
                <a:cubicBezTo>
                  <a:pt x="31517" y="1202"/>
                  <a:pt x="31498" y="1206"/>
                  <a:pt x="31478" y="1206"/>
                </a:cubicBezTo>
                <a:cubicBezTo>
                  <a:pt x="31458" y="1206"/>
                  <a:pt x="31438" y="1202"/>
                  <a:pt x="31414" y="1194"/>
                </a:cubicBezTo>
                <a:cubicBezTo>
                  <a:pt x="31304" y="1147"/>
                  <a:pt x="31193" y="1083"/>
                  <a:pt x="31034" y="1020"/>
                </a:cubicBezTo>
                <a:lnTo>
                  <a:pt x="30274" y="1020"/>
                </a:lnTo>
                <a:lnTo>
                  <a:pt x="30179" y="1099"/>
                </a:lnTo>
                <a:lnTo>
                  <a:pt x="29958" y="1099"/>
                </a:lnTo>
                <a:lnTo>
                  <a:pt x="29831" y="941"/>
                </a:lnTo>
                <a:cubicBezTo>
                  <a:pt x="29805" y="932"/>
                  <a:pt x="29777" y="928"/>
                  <a:pt x="29748" y="928"/>
                </a:cubicBezTo>
                <a:cubicBezTo>
                  <a:pt x="29675" y="928"/>
                  <a:pt x="29599" y="954"/>
                  <a:pt x="29530" y="988"/>
                </a:cubicBezTo>
                <a:cubicBezTo>
                  <a:pt x="29499" y="973"/>
                  <a:pt x="29483" y="957"/>
                  <a:pt x="29451" y="925"/>
                </a:cubicBezTo>
                <a:lnTo>
                  <a:pt x="28818" y="925"/>
                </a:lnTo>
                <a:lnTo>
                  <a:pt x="28675" y="1036"/>
                </a:lnTo>
                <a:lnTo>
                  <a:pt x="28549" y="925"/>
                </a:lnTo>
                <a:lnTo>
                  <a:pt x="28010" y="925"/>
                </a:lnTo>
                <a:lnTo>
                  <a:pt x="27931" y="988"/>
                </a:lnTo>
                <a:cubicBezTo>
                  <a:pt x="27904" y="1002"/>
                  <a:pt x="27882" y="1008"/>
                  <a:pt x="27862" y="1008"/>
                </a:cubicBezTo>
                <a:cubicBezTo>
                  <a:pt x="27792" y="1008"/>
                  <a:pt x="27761" y="934"/>
                  <a:pt x="27662" y="909"/>
                </a:cubicBezTo>
                <a:lnTo>
                  <a:pt x="26316" y="909"/>
                </a:lnTo>
                <a:lnTo>
                  <a:pt x="26126" y="814"/>
                </a:lnTo>
                <a:lnTo>
                  <a:pt x="26015" y="909"/>
                </a:lnTo>
                <a:lnTo>
                  <a:pt x="25920" y="830"/>
                </a:lnTo>
                <a:lnTo>
                  <a:pt x="24115" y="830"/>
                </a:lnTo>
                <a:lnTo>
                  <a:pt x="24020" y="735"/>
                </a:lnTo>
                <a:lnTo>
                  <a:pt x="23751" y="735"/>
                </a:lnTo>
                <a:lnTo>
                  <a:pt x="23656" y="830"/>
                </a:lnTo>
                <a:lnTo>
                  <a:pt x="23545" y="735"/>
                </a:lnTo>
                <a:lnTo>
                  <a:pt x="22468" y="735"/>
                </a:lnTo>
                <a:lnTo>
                  <a:pt x="22405" y="656"/>
                </a:lnTo>
                <a:lnTo>
                  <a:pt x="22009" y="656"/>
                </a:lnTo>
                <a:lnTo>
                  <a:pt x="21946" y="735"/>
                </a:lnTo>
                <a:lnTo>
                  <a:pt x="21851" y="640"/>
                </a:lnTo>
                <a:lnTo>
                  <a:pt x="21313" y="640"/>
                </a:lnTo>
                <a:lnTo>
                  <a:pt x="21218" y="561"/>
                </a:lnTo>
                <a:lnTo>
                  <a:pt x="21138" y="640"/>
                </a:lnTo>
                <a:lnTo>
                  <a:pt x="20948" y="640"/>
                </a:lnTo>
                <a:lnTo>
                  <a:pt x="20838" y="545"/>
                </a:lnTo>
                <a:lnTo>
                  <a:pt x="20141" y="545"/>
                </a:lnTo>
                <a:lnTo>
                  <a:pt x="20046" y="466"/>
                </a:lnTo>
                <a:lnTo>
                  <a:pt x="19967" y="545"/>
                </a:lnTo>
                <a:lnTo>
                  <a:pt x="19872" y="466"/>
                </a:lnTo>
                <a:lnTo>
                  <a:pt x="19444" y="466"/>
                </a:lnTo>
                <a:lnTo>
                  <a:pt x="19349" y="545"/>
                </a:lnTo>
                <a:lnTo>
                  <a:pt x="19270" y="466"/>
                </a:lnTo>
                <a:lnTo>
                  <a:pt x="18304" y="466"/>
                </a:lnTo>
                <a:lnTo>
                  <a:pt x="18114" y="355"/>
                </a:lnTo>
                <a:lnTo>
                  <a:pt x="17987" y="466"/>
                </a:lnTo>
                <a:cubicBezTo>
                  <a:pt x="17948" y="462"/>
                  <a:pt x="17908" y="461"/>
                  <a:pt x="17867" y="461"/>
                </a:cubicBezTo>
                <a:cubicBezTo>
                  <a:pt x="17794" y="461"/>
                  <a:pt x="17719" y="465"/>
                  <a:pt x="17643" y="465"/>
                </a:cubicBezTo>
                <a:cubicBezTo>
                  <a:pt x="17574" y="465"/>
                  <a:pt x="17503" y="462"/>
                  <a:pt x="17433" y="450"/>
                </a:cubicBezTo>
                <a:lnTo>
                  <a:pt x="17354" y="371"/>
                </a:lnTo>
                <a:lnTo>
                  <a:pt x="17275" y="371"/>
                </a:lnTo>
                <a:lnTo>
                  <a:pt x="17180" y="450"/>
                </a:lnTo>
                <a:lnTo>
                  <a:pt x="17069" y="371"/>
                </a:lnTo>
                <a:lnTo>
                  <a:pt x="16087" y="371"/>
                </a:lnTo>
                <a:lnTo>
                  <a:pt x="16008" y="292"/>
                </a:lnTo>
                <a:lnTo>
                  <a:pt x="15866" y="371"/>
                </a:lnTo>
                <a:cubicBezTo>
                  <a:pt x="15783" y="357"/>
                  <a:pt x="15748" y="270"/>
                  <a:pt x="15677" y="270"/>
                </a:cubicBezTo>
                <a:cubicBezTo>
                  <a:pt x="15667" y="270"/>
                  <a:pt x="15656" y="272"/>
                  <a:pt x="15644" y="276"/>
                </a:cubicBezTo>
                <a:lnTo>
                  <a:pt x="15533" y="371"/>
                </a:lnTo>
                <a:lnTo>
                  <a:pt x="14963" y="371"/>
                </a:lnTo>
                <a:cubicBezTo>
                  <a:pt x="14932" y="371"/>
                  <a:pt x="14900" y="355"/>
                  <a:pt x="14884" y="339"/>
                </a:cubicBezTo>
                <a:lnTo>
                  <a:pt x="14821" y="292"/>
                </a:lnTo>
                <a:lnTo>
                  <a:pt x="14694" y="387"/>
                </a:lnTo>
                <a:lnTo>
                  <a:pt x="14536" y="292"/>
                </a:lnTo>
                <a:lnTo>
                  <a:pt x="14457" y="355"/>
                </a:lnTo>
                <a:lnTo>
                  <a:pt x="14219" y="355"/>
                </a:lnTo>
                <a:lnTo>
                  <a:pt x="14013" y="260"/>
                </a:lnTo>
                <a:lnTo>
                  <a:pt x="13902" y="371"/>
                </a:lnTo>
                <a:cubicBezTo>
                  <a:pt x="13871" y="339"/>
                  <a:pt x="13839" y="308"/>
                  <a:pt x="13807" y="276"/>
                </a:cubicBezTo>
                <a:lnTo>
                  <a:pt x="11907" y="276"/>
                </a:lnTo>
                <a:cubicBezTo>
                  <a:pt x="11876" y="244"/>
                  <a:pt x="11844" y="213"/>
                  <a:pt x="11812" y="197"/>
                </a:cubicBezTo>
                <a:lnTo>
                  <a:pt x="11654" y="197"/>
                </a:lnTo>
                <a:lnTo>
                  <a:pt x="11511" y="276"/>
                </a:lnTo>
                <a:cubicBezTo>
                  <a:pt x="11433" y="263"/>
                  <a:pt x="11398" y="185"/>
                  <a:pt x="11334" y="185"/>
                </a:cubicBezTo>
                <a:cubicBezTo>
                  <a:pt x="11321" y="185"/>
                  <a:pt x="11306" y="188"/>
                  <a:pt x="11290" y="197"/>
                </a:cubicBezTo>
                <a:lnTo>
                  <a:pt x="11179" y="276"/>
                </a:lnTo>
                <a:lnTo>
                  <a:pt x="10783" y="276"/>
                </a:lnTo>
                <a:cubicBezTo>
                  <a:pt x="10767" y="276"/>
                  <a:pt x="10736" y="260"/>
                  <a:pt x="10704" y="244"/>
                </a:cubicBezTo>
                <a:lnTo>
                  <a:pt x="10641" y="181"/>
                </a:lnTo>
                <a:lnTo>
                  <a:pt x="10371" y="181"/>
                </a:lnTo>
                <a:lnTo>
                  <a:pt x="10276" y="276"/>
                </a:lnTo>
                <a:lnTo>
                  <a:pt x="9548" y="276"/>
                </a:lnTo>
                <a:lnTo>
                  <a:pt x="9485" y="197"/>
                </a:lnTo>
                <a:lnTo>
                  <a:pt x="8915" y="197"/>
                </a:lnTo>
                <a:lnTo>
                  <a:pt x="8836" y="276"/>
                </a:lnTo>
                <a:lnTo>
                  <a:pt x="8487" y="276"/>
                </a:lnTo>
                <a:lnTo>
                  <a:pt x="8376" y="355"/>
                </a:lnTo>
                <a:lnTo>
                  <a:pt x="8297" y="276"/>
                </a:lnTo>
                <a:cubicBezTo>
                  <a:pt x="8171" y="276"/>
                  <a:pt x="8044" y="283"/>
                  <a:pt x="7922" y="283"/>
                </a:cubicBezTo>
                <a:cubicBezTo>
                  <a:pt x="7861" y="283"/>
                  <a:pt x="7801" y="281"/>
                  <a:pt x="7743" y="276"/>
                </a:cubicBezTo>
                <a:lnTo>
                  <a:pt x="7664" y="197"/>
                </a:lnTo>
                <a:lnTo>
                  <a:pt x="7521" y="292"/>
                </a:lnTo>
                <a:lnTo>
                  <a:pt x="7379" y="197"/>
                </a:lnTo>
                <a:lnTo>
                  <a:pt x="7300" y="276"/>
                </a:lnTo>
                <a:lnTo>
                  <a:pt x="6936" y="276"/>
                </a:lnTo>
                <a:cubicBezTo>
                  <a:pt x="6888" y="244"/>
                  <a:pt x="6856" y="213"/>
                  <a:pt x="6856" y="213"/>
                </a:cubicBezTo>
                <a:lnTo>
                  <a:pt x="6682" y="292"/>
                </a:lnTo>
                <a:lnTo>
                  <a:pt x="6571" y="181"/>
                </a:lnTo>
                <a:lnTo>
                  <a:pt x="5764" y="181"/>
                </a:lnTo>
                <a:lnTo>
                  <a:pt x="5669" y="276"/>
                </a:lnTo>
                <a:lnTo>
                  <a:pt x="5574" y="197"/>
                </a:lnTo>
                <a:lnTo>
                  <a:pt x="5495" y="276"/>
                </a:lnTo>
                <a:lnTo>
                  <a:pt x="5210" y="276"/>
                </a:lnTo>
                <a:lnTo>
                  <a:pt x="5131" y="197"/>
                </a:lnTo>
                <a:lnTo>
                  <a:pt x="4576" y="197"/>
                </a:lnTo>
                <a:cubicBezTo>
                  <a:pt x="4529" y="228"/>
                  <a:pt x="4513" y="244"/>
                  <a:pt x="4497" y="276"/>
                </a:cubicBezTo>
                <a:lnTo>
                  <a:pt x="4402" y="181"/>
                </a:lnTo>
                <a:lnTo>
                  <a:pt x="3500" y="181"/>
                </a:lnTo>
                <a:cubicBezTo>
                  <a:pt x="3468" y="149"/>
                  <a:pt x="3420" y="118"/>
                  <a:pt x="3389" y="86"/>
                </a:cubicBezTo>
                <a:lnTo>
                  <a:pt x="3230" y="86"/>
                </a:lnTo>
                <a:lnTo>
                  <a:pt x="3120" y="7"/>
                </a:lnTo>
                <a:cubicBezTo>
                  <a:pt x="3084" y="7"/>
                  <a:pt x="3049" y="0"/>
                  <a:pt x="30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4B27A-DA3D-425C-98AE-8EB42FB6DBD5}"/>
              </a:ext>
            </a:extLst>
          </p:cNvPr>
          <p:cNvSpPr txBox="1"/>
          <p:nvPr/>
        </p:nvSpPr>
        <p:spPr>
          <a:xfrm>
            <a:off x="7854729" y="3319285"/>
            <a:ext cx="3384332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33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</a:t>
            </a:r>
            <a:r>
              <a:rPr lang="vi-VN" sz="2933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ơn nguyên Đê-can </a:t>
            </a:r>
            <a:endParaRPr lang="en-US" sz="2933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0553D2F-BC25-4445-A7B4-9DC751F77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7" b="411"/>
          <a:stretch/>
        </p:blipFill>
        <p:spPr bwMode="auto">
          <a:xfrm>
            <a:off x="616606" y="3503448"/>
            <a:ext cx="5828052" cy="32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4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iểm tin kỷ lục: Cao nguyên Thanh Tạng - Mái nhà của thế giới ở nơi Tây Tạng  huyền bí - HỘI KỶ LỤC GIA VIỆT NAM - TỔ CHỨC KỶ LỤC">
            <a:extLst>
              <a:ext uri="{FF2B5EF4-FFF2-40B4-BE49-F238E27FC236}">
                <a16:creationId xmlns:a16="http://schemas.microsoft.com/office/drawing/2014/main" id="{EDED6265-C709-43A5-959D-35A8231F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275358"/>
            <a:ext cx="4516582" cy="2505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u lịch Tây Tạng &amp;amp; vùng Himalaya - Migola Travel">
            <a:extLst>
              <a:ext uri="{FF2B5EF4-FFF2-40B4-BE49-F238E27FC236}">
                <a16:creationId xmlns:a16="http://schemas.microsoft.com/office/drawing/2014/main" id="{868941CB-EC56-4F95-BE88-10CE25483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4028212" y="1974060"/>
            <a:ext cx="4464624" cy="25113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ộc sống trên &amp;#39;nóc nhà thế giới&amp;#39; cao nguyên Changtang - iVIVU.com">
            <a:extLst>
              <a:ext uri="{FF2B5EF4-FFF2-40B4-BE49-F238E27FC236}">
                <a16:creationId xmlns:a16="http://schemas.microsoft.com/office/drawing/2014/main" id="{49001152-2C0E-4D2F-8936-A9C13A73B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b="7522"/>
          <a:stretch/>
        </p:blipFill>
        <p:spPr bwMode="auto">
          <a:xfrm>
            <a:off x="7399865" y="4073236"/>
            <a:ext cx="4581237" cy="25769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63E8A0-5BF7-41E4-93A5-C11DEC61C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70" y="4554065"/>
            <a:ext cx="2338439" cy="2063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F0F124-BBA3-4442-802C-5F046F6382F6}"/>
              </a:ext>
            </a:extLst>
          </p:cNvPr>
          <p:cNvSpPr txBox="1"/>
          <p:nvPr/>
        </p:nvSpPr>
        <p:spPr>
          <a:xfrm>
            <a:off x="1233057" y="5268635"/>
            <a:ext cx="1967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</a:t>
            </a:r>
            <a:r>
              <a:rPr lang="vi-VN" sz="2400" b="1" i="0" dirty="0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ơ</a:t>
            </a:r>
            <a:r>
              <a:rPr lang="en-US" sz="2400" b="1" i="0" dirty="0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 </a:t>
            </a:r>
            <a:r>
              <a:rPr lang="en-US" sz="2400" b="1" i="0" dirty="0" err="1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nguyên</a:t>
            </a:r>
            <a:r>
              <a:rPr lang="en-US" sz="2400" b="1" i="0" dirty="0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b="1" i="0" dirty="0" err="1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Tây</a:t>
            </a:r>
            <a:r>
              <a:rPr lang="en-US" sz="2400" b="1" i="0" dirty="0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400" b="1" i="0" dirty="0" err="1">
                <a:solidFill>
                  <a:schemeClr val="accent6"/>
                </a:solidFill>
                <a:effectLst/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Tạng</a:t>
            </a:r>
            <a:endParaRPr lang="vi-VN" sz="2400" b="0" i="0" dirty="0">
              <a:solidFill>
                <a:schemeClr val="accent6"/>
              </a:solidFill>
              <a:effectLst/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4104" name="Picture 8" descr="Chiêm ngưỡng vẻ đẹp Tây Tạng say đắm lòng người">
            <a:extLst>
              <a:ext uri="{FF2B5EF4-FFF2-40B4-BE49-F238E27FC236}">
                <a16:creationId xmlns:a16="http://schemas.microsoft.com/office/drawing/2014/main" id="{B36C5C12-5079-4D94-B2D8-5D65AAFE0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79" y="240658"/>
            <a:ext cx="4906241" cy="3266284"/>
          </a:xfrm>
          <a:prstGeom prst="pie">
            <a:avLst>
              <a:gd name="adj1" fmla="val 5293357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54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ê Kông nhìn từ trên cao">
            <a:extLst>
              <a:ext uri="{FF2B5EF4-FFF2-40B4-BE49-F238E27FC236}">
                <a16:creationId xmlns:a16="http://schemas.microsoft.com/office/drawing/2014/main" id="{55530040-0D14-402E-A7B0-6F0EA8EA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09" y="72455"/>
            <a:ext cx="5236820" cy="316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E1E38A-8AD0-474F-9645-2C818E2F32E2}"/>
              </a:ext>
            </a:extLst>
          </p:cNvPr>
          <p:cNvSpPr txBox="1"/>
          <p:nvPr/>
        </p:nvSpPr>
        <p:spPr>
          <a:xfrm>
            <a:off x="7019463" y="3237466"/>
            <a:ext cx="479071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Đồng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</a:t>
            </a:r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bằng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</a:t>
            </a:r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sông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</a:t>
            </a:r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Mê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</a:t>
            </a:r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Kông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– </a:t>
            </a:r>
            <a:r>
              <a:rPr lang="en-US" sz="2400" dirty="0" err="1">
                <a:solidFill>
                  <a:srgbClr val="0A0000"/>
                </a:solidFill>
                <a:latin typeface="#9Slide05 SVNKitten" pitchFamily="2" charset="0"/>
              </a:rPr>
              <a:t>Việt</a:t>
            </a:r>
            <a:r>
              <a:rPr lang="en-US" sz="2400" dirty="0">
                <a:solidFill>
                  <a:srgbClr val="0A0000"/>
                </a:solidFill>
                <a:latin typeface="#9Slide05 SVNKitten" pitchFamily="2" charset="0"/>
              </a:rPr>
              <a:t> Nam</a:t>
            </a:r>
            <a:endParaRPr lang="en-US" sz="2400" dirty="0">
              <a:latin typeface="#9Slide05 SVNKitten" pitchFamily="2" charset="0"/>
            </a:endParaRPr>
          </a:p>
        </p:txBody>
      </p:sp>
      <p:pic>
        <p:nvPicPr>
          <p:cNvPr id="11270" name="Picture 6" descr="Phát triển bền vững ĐBSCL: Nhiều áp lực về nước và BĐKH">
            <a:extLst>
              <a:ext uri="{FF2B5EF4-FFF2-40B4-BE49-F238E27FC236}">
                <a16:creationId xmlns:a16="http://schemas.microsoft.com/office/drawing/2014/main" id="{1190B75C-05C7-493A-BCFA-71584741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8" y="3733872"/>
            <a:ext cx="5371622" cy="302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7C12BBD-7048-4A6C-AF96-79E192C4E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" y="-1"/>
            <a:ext cx="6258416" cy="6892307"/>
          </a:xfrm>
          <a:prstGeom prst="rect">
            <a:avLst/>
          </a:prstGeom>
        </p:spPr>
      </p:pic>
      <p:sp>
        <p:nvSpPr>
          <p:cNvPr id="18" name="AutoShape 7">
            <a:extLst>
              <a:ext uri="{FF2B5EF4-FFF2-40B4-BE49-F238E27FC236}">
                <a16:creationId xmlns:a16="http://schemas.microsoft.com/office/drawing/2014/main" id="{180564D6-7652-4763-92F7-259B41A11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83" y="1790700"/>
            <a:ext cx="1981200" cy="457200"/>
          </a:xfrm>
          <a:prstGeom prst="wedgeEllipseCallout">
            <a:avLst>
              <a:gd name="adj1" fmla="val 21898"/>
              <a:gd name="adj2" fmla="val 17463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Tu-ran</a:t>
            </a:r>
          </a:p>
        </p:txBody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0B9093C6-2E6E-4D3E-A02F-C2CDFF3A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354" y="4987415"/>
            <a:ext cx="1634198" cy="838200"/>
          </a:xfrm>
          <a:prstGeom prst="wedgeEllipseCallout">
            <a:avLst>
              <a:gd name="adj1" fmla="val -77806"/>
              <a:gd name="adj2" fmla="val -492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</a:t>
            </a:r>
            <a:r>
              <a:rPr lang="en-US" altLang="en-US" sz="2000" b="1" dirty="0" err="1">
                <a:latin typeface="#9Slide05 SVNKitten" pitchFamily="2" charset="0"/>
              </a:rPr>
              <a:t>Sông</a:t>
            </a:r>
            <a:r>
              <a:rPr lang="en-US" altLang="en-US" sz="2000" b="1" dirty="0">
                <a:latin typeface="#9Slide05 SVNKitten" pitchFamily="2" charset="0"/>
              </a:rPr>
              <a:t> </a:t>
            </a:r>
            <a:r>
              <a:rPr lang="en-US" altLang="en-US" sz="2000" b="1" dirty="0" err="1">
                <a:latin typeface="#9Slide05 SVNKitten" pitchFamily="2" charset="0"/>
              </a:rPr>
              <a:t>Mê</a:t>
            </a:r>
            <a:r>
              <a:rPr lang="en-US" altLang="en-US" sz="2000" b="1" dirty="0">
                <a:latin typeface="#9Slide05 SVNKitten" pitchFamily="2" charset="0"/>
              </a:rPr>
              <a:t> </a:t>
            </a:r>
            <a:r>
              <a:rPr lang="en-US" altLang="en-US" sz="2000" b="1" dirty="0" err="1">
                <a:latin typeface="#9Slide05 SVNKitten" pitchFamily="2" charset="0"/>
              </a:rPr>
              <a:t>Kông</a:t>
            </a:r>
            <a:endParaRPr lang="en-US" altLang="en-US" sz="2000" b="1" dirty="0">
              <a:latin typeface="#9Slide05 SVNKitten" pitchFamily="2" charset="0"/>
            </a:endParaRP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72A96830-0EFC-4B7D-A750-90561567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581" y="1790700"/>
            <a:ext cx="2229729" cy="1125416"/>
          </a:xfrm>
          <a:prstGeom prst="wedgeEllipseCallout">
            <a:avLst>
              <a:gd name="adj1" fmla="val -23204"/>
              <a:gd name="adj2" fmla="val 8906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</a:t>
            </a:r>
            <a:r>
              <a:rPr lang="en-US" altLang="en-US" sz="2000" b="1" dirty="0" err="1">
                <a:latin typeface="#9Slide05 SVNKitten" pitchFamily="2" charset="0"/>
              </a:rPr>
              <a:t>Hoa</a:t>
            </a:r>
            <a:r>
              <a:rPr lang="en-US" altLang="en-US" sz="2000" b="1" dirty="0">
                <a:latin typeface="#9Slide05 SVNKitten" pitchFamily="2" charset="0"/>
              </a:rPr>
              <a:t> </a:t>
            </a:r>
            <a:r>
              <a:rPr lang="en-US" altLang="en-US" sz="2000" b="1" dirty="0" err="1">
                <a:latin typeface="#9Slide05 SVNKitten" pitchFamily="2" charset="0"/>
              </a:rPr>
              <a:t>Bắc</a:t>
            </a:r>
            <a:r>
              <a:rPr lang="en-US" altLang="en-US" sz="2000" b="1" dirty="0">
                <a:latin typeface="#9Slide05 SVNKitten" pitchFamily="2" charset="0"/>
              </a:rPr>
              <a:t>,</a:t>
            </a:r>
          </a:p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</a:t>
            </a:r>
            <a:r>
              <a:rPr lang="en-US" altLang="en-US" sz="2000" b="1" dirty="0" err="1">
                <a:latin typeface="#9Slide05 SVNKitten" pitchFamily="2" charset="0"/>
              </a:rPr>
              <a:t>Hoa</a:t>
            </a:r>
            <a:r>
              <a:rPr lang="en-US" altLang="en-US" sz="2000" b="1" dirty="0">
                <a:latin typeface="#9Slide05 SVNKitten" pitchFamily="2" charset="0"/>
              </a:rPr>
              <a:t> </a:t>
            </a:r>
            <a:r>
              <a:rPr lang="en-US" altLang="en-US" sz="2000" b="1" dirty="0" err="1">
                <a:latin typeface="#9Slide05 SVNKitten" pitchFamily="2" charset="0"/>
              </a:rPr>
              <a:t>Trung</a:t>
            </a:r>
            <a:endParaRPr lang="en-US" altLang="en-US" sz="2000" b="1" dirty="0">
              <a:latin typeface="#9Slide05 SVNKitten" pitchFamily="2" charset="0"/>
            </a:endParaRP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A50C74D5-BA59-421C-9B31-F28DEE818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807" y="750125"/>
            <a:ext cx="2867465" cy="457200"/>
          </a:xfrm>
          <a:prstGeom prst="wedgeEllipseCallout">
            <a:avLst>
              <a:gd name="adj1" fmla="val -40048"/>
              <a:gd name="adj2" fmla="val 17649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</a:t>
            </a:r>
            <a:r>
              <a:rPr lang="en-US" altLang="en-US" sz="2000" b="1" dirty="0" err="1">
                <a:latin typeface="#9Slide05 SVNKitten" pitchFamily="2" charset="0"/>
              </a:rPr>
              <a:t>Tây</a:t>
            </a:r>
            <a:r>
              <a:rPr lang="en-US" altLang="en-US" sz="2000" b="1" dirty="0">
                <a:latin typeface="#9Slide05 SVNKitten" pitchFamily="2" charset="0"/>
              </a:rPr>
              <a:t> Xi-</a:t>
            </a:r>
            <a:r>
              <a:rPr lang="en-US" altLang="en-US" sz="2000" b="1" dirty="0" err="1">
                <a:latin typeface="#9Slide05 SVNKitten" pitchFamily="2" charset="0"/>
              </a:rPr>
              <a:t>bia</a:t>
            </a:r>
            <a:endParaRPr lang="en-US" altLang="en-US" sz="2000" b="1" dirty="0">
              <a:latin typeface="#9Slide05 SVNKitten" pitchFamily="2" charset="0"/>
            </a:endParaRP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83477D21-ADFA-4D33-8400-037D8B0C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471" y="5083125"/>
            <a:ext cx="2438400" cy="533400"/>
          </a:xfrm>
          <a:prstGeom prst="wedgeEllipseCallout">
            <a:avLst>
              <a:gd name="adj1" fmla="val -27762"/>
              <a:gd name="adj2" fmla="val -26587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#9Slide05 SVNKitten" pitchFamily="2" charset="0"/>
              </a:rPr>
              <a:t>ĐB Ấn Hằng</a:t>
            </a:r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id="{939EB358-F3A4-4E55-BB6D-41830106E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798" y="4348674"/>
            <a:ext cx="2322940" cy="457200"/>
          </a:xfrm>
          <a:prstGeom prst="wedgeEllipseCallout">
            <a:avLst>
              <a:gd name="adj1" fmla="val -9690"/>
              <a:gd name="adj2" fmla="val -2922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#9Slide05 SVNKitten" pitchFamily="2" charset="0"/>
              </a:rPr>
              <a:t>ĐB </a:t>
            </a:r>
            <a:r>
              <a:rPr lang="en-US" altLang="en-US" sz="2000" b="1" dirty="0" err="1">
                <a:latin typeface="#9Slide05 SVNKitten" pitchFamily="2" charset="0"/>
              </a:rPr>
              <a:t>Lưỡng</a:t>
            </a:r>
            <a:r>
              <a:rPr lang="en-US" altLang="en-US" sz="2000" b="1" dirty="0">
                <a:latin typeface="#9Slide05 SVNKitten" pitchFamily="2" charset="0"/>
              </a:rPr>
              <a:t> </a:t>
            </a:r>
            <a:r>
              <a:rPr lang="en-US" altLang="en-US" sz="2000" b="1" dirty="0" err="1">
                <a:latin typeface="#9Slide05 SVNKitten" pitchFamily="2" charset="0"/>
              </a:rPr>
              <a:t>Hà</a:t>
            </a:r>
            <a:endParaRPr lang="en-US" altLang="en-US" sz="2000" b="1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84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D5C857-C811-4034-9AF2-BB894040C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5654"/>
          <a:stretch/>
        </p:blipFill>
        <p:spPr bwMode="auto">
          <a:xfrm>
            <a:off x="336332" y="196193"/>
            <a:ext cx="5507421" cy="35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A6EDA6-D5CA-4FC6-9529-018ACBC30B88}"/>
              </a:ext>
            </a:extLst>
          </p:cNvPr>
          <p:cNvSpPr txBox="1"/>
          <p:nvPr/>
        </p:nvSpPr>
        <p:spPr>
          <a:xfrm>
            <a:off x="0" y="3914345"/>
            <a:ext cx="12192000" cy="280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Đồng bằng Ấn-Hằng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 là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đồng bằng lớn và màu mỡ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,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bao gồm phần lớn phần phía bắc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 đông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của Ấn Độ, các phần đông dân nhất của Pakistan, nhiều phần của miền nam Nepal và gần như toàn bộ Bangladesh. Đồng bằng được đặt theo tên sông Ấ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 sông Hằng, hai hệ thống sông tạo nên nó.</a:t>
            </a:r>
          </a:p>
          <a:p>
            <a:pPr algn="just"/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Đồng bằng là khu vực đông dân cư nhất Trái Đất, là nơi sinh sống của gần 1 tỉ người trên</a:t>
            </a:r>
            <a:r>
              <a:rPr lang="en-US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933" dirty="0">
                <a:solidFill>
                  <a:srgbClr val="000000">
                    <a:lumMod val="95000"/>
                    <a:lumOff val="5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diện tích 700.000 km². </a:t>
            </a:r>
          </a:p>
        </p:txBody>
      </p:sp>
      <p:pic>
        <p:nvPicPr>
          <p:cNvPr id="18434" name="Picture 2" descr="HUYỀN THOẠI SÔNG HẰNG VÀ DÒNG CHẢY CUỘC SỐNG">
            <a:extLst>
              <a:ext uri="{FF2B5EF4-FFF2-40B4-BE49-F238E27FC236}">
                <a16:creationId xmlns:a16="http://schemas.microsoft.com/office/drawing/2014/main" id="{A399F8A2-C2BD-4B6F-A2CE-234E1053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82" y="238235"/>
            <a:ext cx="5861268" cy="355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1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1"/>
            <a:ext cx="12192000" cy="2466428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8ECCC"/>
              </a:solidFill>
              <a:latin typeface="Arial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8BD128E-AA6E-4D40-B259-9E005D3E3B63}"/>
              </a:ext>
            </a:extLst>
          </p:cNvPr>
          <p:cNvSpPr/>
          <p:nvPr/>
        </p:nvSpPr>
        <p:spPr>
          <a:xfrm>
            <a:off x="2558091" y="1872991"/>
            <a:ext cx="551145" cy="2172535"/>
          </a:xfrm>
          <a:prstGeom prst="leftBrace">
            <a:avLst/>
          </a:prstGeom>
          <a:noFill/>
          <a:ln w="9525" cap="flat" cmpd="sng" algn="ctr">
            <a:solidFill>
              <a:srgbClr val="0B8A6E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2A072F"/>
              </a:solid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536410"/>
            <a:ext cx="2619783" cy="899517"/>
            <a:chOff x="0" y="2536410"/>
            <a:chExt cx="2619783" cy="899517"/>
          </a:xfrm>
        </p:grpSpPr>
        <p:sp>
          <p:nvSpPr>
            <p:cNvPr id="19" name="Rectangle: Folded Corner 18">
              <a:extLst>
                <a:ext uri="{FF2B5EF4-FFF2-40B4-BE49-F238E27FC236}">
                  <a16:creationId xmlns:a16="http://schemas.microsoft.com/office/drawing/2014/main" id="{A296FA0F-3B4C-452C-8632-2B398E0EE60C}"/>
                </a:ext>
              </a:extLst>
            </p:cNvPr>
            <p:cNvSpPr/>
            <p:nvPr/>
          </p:nvSpPr>
          <p:spPr>
            <a:xfrm>
              <a:off x="110836" y="2536410"/>
              <a:ext cx="2382982" cy="899517"/>
            </a:xfrm>
            <a:prstGeom prst="foldedCorner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400" kern="0">
                <a:solidFill>
                  <a:srgbClr val="D1F8F8"/>
                </a:solidFill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E24D71-0802-4BBE-B812-BF087B2D1BA8}"/>
                </a:ext>
              </a:extLst>
            </p:cNvPr>
            <p:cNvSpPr txBox="1"/>
            <p:nvPr/>
          </p:nvSpPr>
          <p:spPr>
            <a:xfrm>
              <a:off x="0" y="2728533"/>
              <a:ext cx="26197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6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b. </a:t>
              </a:r>
              <a:r>
                <a:rPr lang="en-US" sz="2600" b="1" dirty="0">
                  <a:solidFill>
                    <a:schemeClr val="tx2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Khoáng sản</a:t>
              </a:r>
              <a:endParaRPr lang="vi-VN" sz="2600" dirty="0">
                <a:solidFill>
                  <a:schemeClr val="tx2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pic>
        <p:nvPicPr>
          <p:cNvPr id="22" name="Picture 2" descr="Luoc do dia hinh khoang san va song ho chau A">
            <a:extLst>
              <a:ext uri="{FF2B5EF4-FFF2-40B4-BE49-F238E27FC236}">
                <a16:creationId xmlns:a16="http://schemas.microsoft.com/office/drawing/2014/main" id="{A23DB2B3-1D3C-43AD-A210-BC34AA7B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31" y="193308"/>
            <a:ext cx="5434267" cy="62105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3D97B9-B5CA-432D-8F20-05C3DF2A3CC9}"/>
              </a:ext>
            </a:extLst>
          </p:cNvPr>
          <p:cNvSpPr txBox="1"/>
          <p:nvPr/>
        </p:nvSpPr>
        <p:spPr>
          <a:xfrm>
            <a:off x="9130142" y="2815446"/>
            <a:ext cx="252857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</a:t>
            </a:r>
            <a:r>
              <a:rPr lang="vi-VN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ượ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đồ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địa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và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khoáng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sản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US" sz="2300" b="1" dirty="0" err="1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Châu</a:t>
            </a:r>
            <a:r>
              <a:rPr lang="en-US" sz="2300" b="1" dirty="0">
                <a:solidFill>
                  <a:schemeClr val="bg1">
                    <a:lumMod val="1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Á</a:t>
            </a:r>
            <a:endParaRPr lang="vi-VN" sz="2300" b="1" dirty="0">
              <a:solidFill>
                <a:schemeClr val="bg1">
                  <a:lumMod val="1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7ACE305-B29A-4D74-999E-C2ECF520CA97}"/>
              </a:ext>
            </a:extLst>
          </p:cNvPr>
          <p:cNvSpPr txBox="1"/>
          <p:nvPr/>
        </p:nvSpPr>
        <p:spPr>
          <a:xfrm>
            <a:off x="7010986" y="5070517"/>
            <a:ext cx="476894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Tây Nam Á là khu vực có trữ lượng dầu mỏ, khí đốt lớn nhất thế giới.</a:t>
            </a:r>
            <a:endParaRPr lang="en-US" sz="2400" dirty="0">
              <a:latin typeface="#9Slide05 SVNKitten" pitchFamily="2" charset="0"/>
            </a:endParaRPr>
          </a:p>
        </p:txBody>
      </p:sp>
      <p:pic>
        <p:nvPicPr>
          <p:cNvPr id="12290" name="Picture 2" descr="Dầu &amp;amp; khí: Các biên giới mới ở Đông Nam Á | Tạp chí Giao thông vận tải">
            <a:extLst>
              <a:ext uri="{FF2B5EF4-FFF2-40B4-BE49-F238E27FC236}">
                <a16:creationId xmlns:a16="http://schemas.microsoft.com/office/drawing/2014/main" id="{67F1E402-9A7A-4A72-9E2C-57B72804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97" y="1665585"/>
            <a:ext cx="5382657" cy="317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EBF9170-0E8E-477B-8B73-6B23ACF61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" y="-1"/>
            <a:ext cx="6170711" cy="6835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72BCC4F-CE7A-4DF2-BE24-6766070F5A5E}"/>
              </a:ext>
            </a:extLst>
          </p:cNvPr>
          <p:cNvSpPr/>
          <p:nvPr/>
        </p:nvSpPr>
        <p:spPr>
          <a:xfrm>
            <a:off x="815931" y="2515414"/>
            <a:ext cx="618977" cy="15184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AA925A-2A60-4AA9-BB53-C6E3D3BB6454}"/>
              </a:ext>
            </a:extLst>
          </p:cNvPr>
          <p:cNvSpPr/>
          <p:nvPr/>
        </p:nvSpPr>
        <p:spPr>
          <a:xfrm>
            <a:off x="3029828" y="1312668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63CF3A-7AAA-4EE1-A1D6-A8626382EFDC}"/>
              </a:ext>
            </a:extLst>
          </p:cNvPr>
          <p:cNvSpPr/>
          <p:nvPr/>
        </p:nvSpPr>
        <p:spPr>
          <a:xfrm>
            <a:off x="4610683" y="872830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240ADA-D34A-4A53-80B8-6B00F44BD204}"/>
              </a:ext>
            </a:extLst>
          </p:cNvPr>
          <p:cNvSpPr/>
          <p:nvPr/>
        </p:nvSpPr>
        <p:spPr>
          <a:xfrm>
            <a:off x="4582547" y="2676223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9ADAC46-EA19-427F-B6DC-E466BBAF269D}"/>
              </a:ext>
            </a:extLst>
          </p:cNvPr>
          <p:cNvSpPr/>
          <p:nvPr/>
        </p:nvSpPr>
        <p:spPr>
          <a:xfrm>
            <a:off x="4895553" y="325837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CBAE8FA-A15D-4E13-82E2-6E521503A9C3}"/>
              </a:ext>
            </a:extLst>
          </p:cNvPr>
          <p:cNvSpPr/>
          <p:nvPr/>
        </p:nvSpPr>
        <p:spPr>
          <a:xfrm>
            <a:off x="2996417" y="2112499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977CB8-3B50-4BEF-AFFD-DCDCD229F48E}"/>
              </a:ext>
            </a:extLst>
          </p:cNvPr>
          <p:cNvSpPr/>
          <p:nvPr/>
        </p:nvSpPr>
        <p:spPr>
          <a:xfrm>
            <a:off x="2529840" y="2372051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392A00-507E-4B96-BB85-3778FB0C70F5}"/>
              </a:ext>
            </a:extLst>
          </p:cNvPr>
          <p:cNvSpPr/>
          <p:nvPr/>
        </p:nvSpPr>
        <p:spPr>
          <a:xfrm>
            <a:off x="4063054" y="4106043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F628C4C-322E-438E-A160-11C6A87A09AD}"/>
              </a:ext>
            </a:extLst>
          </p:cNvPr>
          <p:cNvSpPr/>
          <p:nvPr/>
        </p:nvSpPr>
        <p:spPr>
          <a:xfrm rot="5400000">
            <a:off x="3920803" y="4648810"/>
            <a:ext cx="1124781" cy="1366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EE85FC-4461-4A4B-A13E-FA3FDB34624A}"/>
              </a:ext>
            </a:extLst>
          </p:cNvPr>
          <p:cNvSpPr txBox="1"/>
          <p:nvPr/>
        </p:nvSpPr>
        <p:spPr>
          <a:xfrm>
            <a:off x="608428" y="4962796"/>
            <a:ext cx="26482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#9Slide05 SVNKitten" pitchFamily="2" charset="0"/>
              </a:rPr>
              <a:t>Dầu</a:t>
            </a:r>
            <a:r>
              <a:rPr lang="en-US" altLang="en-US" sz="2800" b="1" dirty="0">
                <a:solidFill>
                  <a:srgbClr val="FF0000"/>
                </a:solidFill>
                <a:latin typeface="#9Slide05 SVNKitten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5 SVNKitten" pitchFamily="2" charset="0"/>
              </a:rPr>
              <a:t>mỏ</a:t>
            </a:r>
            <a:r>
              <a:rPr lang="en-US" altLang="en-US" sz="2800" b="1" dirty="0">
                <a:solidFill>
                  <a:srgbClr val="FF0000"/>
                </a:solidFill>
                <a:latin typeface="#9Slide05 SVNKitten" pitchFamily="2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#9Slide05 SVNKitten" pitchFamily="2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#9Slide05 SVNKitten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5 SVNKitten" pitchFamily="2" charset="0"/>
              </a:rPr>
              <a:t>đốt</a:t>
            </a:r>
            <a:endParaRPr lang="en-US" altLang="en-US" sz="2800" b="1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9B302BE-36A6-4109-AE26-387D50841561}"/>
              </a:ext>
            </a:extLst>
          </p:cNvPr>
          <p:cNvSpPr/>
          <p:nvPr/>
        </p:nvSpPr>
        <p:spPr>
          <a:xfrm>
            <a:off x="2529840" y="1371984"/>
            <a:ext cx="479473" cy="880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816823-0F26-4230-937F-1FBE740A5492}"/>
              </a:ext>
            </a:extLst>
          </p:cNvPr>
          <p:cNvSpPr txBox="1"/>
          <p:nvPr/>
        </p:nvSpPr>
        <p:spPr>
          <a:xfrm>
            <a:off x="5152458" y="843925"/>
            <a:ext cx="101990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#9Slide05 SVNKitten" pitchFamily="2" charset="0"/>
              </a:rPr>
              <a:t>Than</a:t>
            </a:r>
            <a:r>
              <a:rPr lang="en-US" altLang="en-US" sz="2800" b="1" dirty="0">
                <a:solidFill>
                  <a:srgbClr val="FF0000"/>
                </a:solidFill>
                <a:latin typeface="#9Slide05 SVNKitten" pitchFamily="2" charset="0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062A23-EE50-462C-953C-811C2A5E8BF2}"/>
              </a:ext>
            </a:extLst>
          </p:cNvPr>
          <p:cNvSpPr txBox="1"/>
          <p:nvPr/>
        </p:nvSpPr>
        <p:spPr>
          <a:xfrm>
            <a:off x="5212485" y="3345713"/>
            <a:ext cx="94136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B050"/>
                </a:solidFill>
                <a:latin typeface="#9Slide05 SVNKitten" pitchFamily="2" charset="0"/>
              </a:rPr>
              <a:t>Sắt</a:t>
            </a:r>
            <a:endParaRPr lang="en-US" altLang="en-US" sz="2800" b="1" dirty="0">
              <a:solidFill>
                <a:srgbClr val="00B050"/>
              </a:solidFill>
              <a:latin typeface="#9Slide05 SVNKitten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095D016-D949-4DB8-80B4-89EA0E1DE830}"/>
              </a:ext>
            </a:extLst>
          </p:cNvPr>
          <p:cNvSpPr/>
          <p:nvPr/>
        </p:nvSpPr>
        <p:spPr>
          <a:xfrm>
            <a:off x="3926642" y="2869642"/>
            <a:ext cx="313006" cy="28996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24B061E-F773-401D-921D-3716D0D6D69B}"/>
              </a:ext>
            </a:extLst>
          </p:cNvPr>
          <p:cNvSpPr/>
          <p:nvPr/>
        </p:nvSpPr>
        <p:spPr>
          <a:xfrm>
            <a:off x="4853350" y="2515414"/>
            <a:ext cx="313006" cy="28996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3100BD-D9C1-4089-8434-2E17B77662DB}"/>
              </a:ext>
            </a:extLst>
          </p:cNvPr>
          <p:cNvSpPr/>
          <p:nvPr/>
        </p:nvSpPr>
        <p:spPr>
          <a:xfrm>
            <a:off x="1932549" y="2112499"/>
            <a:ext cx="313006" cy="28996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16F6FF-3482-4546-8DED-271A44DAE85D}"/>
              </a:ext>
            </a:extLst>
          </p:cNvPr>
          <p:cNvSpPr/>
          <p:nvPr/>
        </p:nvSpPr>
        <p:spPr>
          <a:xfrm>
            <a:off x="2825846" y="4098469"/>
            <a:ext cx="313006" cy="28996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1E23BBA-0B90-4A92-BB8E-963A67B4C8B4}"/>
              </a:ext>
            </a:extLst>
          </p:cNvPr>
          <p:cNvSpPr/>
          <p:nvPr/>
        </p:nvSpPr>
        <p:spPr>
          <a:xfrm>
            <a:off x="3939829" y="3794831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4D6567-CCA4-4F78-96A9-F42133D795EE}"/>
              </a:ext>
            </a:extLst>
          </p:cNvPr>
          <p:cNvSpPr/>
          <p:nvPr/>
        </p:nvSpPr>
        <p:spPr>
          <a:xfrm>
            <a:off x="3922241" y="1317288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C5B8111-7FD0-4FBF-8413-2B5606B9F858}"/>
              </a:ext>
            </a:extLst>
          </p:cNvPr>
          <p:cNvSpPr/>
          <p:nvPr/>
        </p:nvSpPr>
        <p:spPr>
          <a:xfrm>
            <a:off x="2456570" y="4460407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E1A586E-69AE-456E-946E-34DD0725703A}"/>
              </a:ext>
            </a:extLst>
          </p:cNvPr>
          <p:cNvSpPr/>
          <p:nvPr/>
        </p:nvSpPr>
        <p:spPr>
          <a:xfrm>
            <a:off x="5223788" y="2076283"/>
            <a:ext cx="313006" cy="28996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090AB5-84CE-450A-AC89-9A790E300572}"/>
              </a:ext>
            </a:extLst>
          </p:cNvPr>
          <p:cNvSpPr txBox="1"/>
          <p:nvPr/>
        </p:nvSpPr>
        <p:spPr>
          <a:xfrm>
            <a:off x="6604197" y="433038"/>
            <a:ext cx="53692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Khoáng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sản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: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phong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phú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,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đa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#9Slide05 SVNKitten" pitchFamily="2" charset="0"/>
              </a:rPr>
              <a:t> </a:t>
            </a:r>
            <a:r>
              <a:rPr lang="en-US" sz="3200" b="0" i="0" dirty="0" err="1">
                <a:solidFill>
                  <a:srgbClr val="222222"/>
                </a:solidFill>
                <a:effectLst/>
                <a:latin typeface="#9Slide05 SVNKitten" pitchFamily="2" charset="0"/>
              </a:rPr>
              <a:t>dạng</a:t>
            </a:r>
            <a:endParaRPr lang="en-US" sz="3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24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22E0C4C-0C7B-482B-BADC-A2317D73018C}"/>
              </a:ext>
            </a:extLst>
          </p:cNvPr>
          <p:cNvSpPr txBox="1"/>
          <p:nvPr/>
        </p:nvSpPr>
        <p:spPr>
          <a:xfrm>
            <a:off x="7426686" y="1660769"/>
            <a:ext cx="4682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663442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H</a:t>
            </a:r>
            <a:r>
              <a:rPr lang="vi-VN" altLang="en-US" sz="3600" b="1" dirty="0">
                <a:solidFill>
                  <a:srgbClr val="663442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ƯỚNG</a:t>
            </a:r>
            <a:r>
              <a:rPr lang="en-US" altLang="en-US" sz="3600" b="1" dirty="0">
                <a:solidFill>
                  <a:srgbClr val="663442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 DẪN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0576FABB-AEF1-4C18-A578-B08D3DFF013B}"/>
              </a:ext>
            </a:extLst>
          </p:cNvPr>
          <p:cNvSpPr txBox="1"/>
          <p:nvPr/>
        </p:nvSpPr>
        <p:spPr>
          <a:xfrm>
            <a:off x="6112173" y="2443298"/>
            <a:ext cx="6079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Quan </a:t>
            </a:r>
            <a:r>
              <a:rPr lang="en-US" sz="28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sát</a:t>
            </a: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800" dirty="0" err="1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ảnh</a:t>
            </a: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Suy nghĩ trong thời gian </a:t>
            </a:r>
            <a:r>
              <a:rPr lang="vi-VN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5</a:t>
            </a: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giây.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vi-VN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</a:t>
            </a:r>
            <a:r>
              <a:rPr lang="en-US" sz="2800" dirty="0">
                <a:solidFill>
                  <a:srgbClr val="FFF8E7">
                    <a:lumMod val="10000"/>
                  </a:srgb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oán tên quốc gia trong hình ảnh.</a:t>
            </a:r>
            <a:endParaRPr lang="vi-VN" sz="2800" dirty="0">
              <a:solidFill>
                <a:srgbClr val="FFF8E7">
                  <a:lumMod val="10000"/>
                </a:srgb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CA2C6-782F-4EC1-9027-5131540F8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5" y="406400"/>
            <a:ext cx="5824808" cy="53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45EBA14-284B-47B1-8D67-D9E2D16C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7"/>
            <a:ext cx="12192000" cy="68511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07FFF-64F3-44E8-8317-0D2177DA46C6}"/>
              </a:ext>
            </a:extLst>
          </p:cNvPr>
          <p:cNvCxnSpPr>
            <a:cxnSpLocks/>
          </p:cNvCxnSpPr>
          <p:nvPr/>
        </p:nvCxnSpPr>
        <p:spPr>
          <a:xfrm flipV="1">
            <a:off x="256674" y="1248040"/>
            <a:ext cx="11662610" cy="12419"/>
          </a:xfrm>
          <a:prstGeom prst="lin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Picture 2" descr="Map free vector icons designed by Freepik | Vector icon design, Free icons,  Location icon">
            <a:extLst>
              <a:ext uri="{FF2B5EF4-FFF2-40B4-BE49-F238E27FC236}">
                <a16:creationId xmlns:a16="http://schemas.microsoft.com/office/drawing/2014/main" id="{8BC0D8DC-FDBA-4973-BB84-FE4FB16E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6" y="1378660"/>
            <a:ext cx="576380" cy="49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67540C6-FD10-46C9-BC15-B88A5E52F10B}"/>
              </a:ext>
            </a:extLst>
          </p:cNvPr>
          <p:cNvSpPr txBox="1">
            <a:spLocks/>
          </p:cNvSpPr>
          <p:nvPr/>
        </p:nvSpPr>
        <p:spPr>
          <a:xfrm>
            <a:off x="556952" y="206850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1D616-13D1-4E87-B426-DF98C55A123D}"/>
              </a:ext>
            </a:extLst>
          </p:cNvPr>
          <p:cNvSpPr txBox="1"/>
          <p:nvPr/>
        </p:nvSpPr>
        <p:spPr>
          <a:xfrm>
            <a:off x="969412" y="1351307"/>
            <a:ext cx="952048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4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6AF33-EB9F-4394-ACC7-BA095CB9D972}"/>
              </a:ext>
            </a:extLst>
          </p:cNvPr>
          <p:cNvSpPr txBox="1"/>
          <p:nvPr/>
        </p:nvSpPr>
        <p:spPr>
          <a:xfrm>
            <a:off x="969412" y="1818926"/>
            <a:ext cx="488943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4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Đặc điểm địa hình và khoáng sản</a:t>
            </a:r>
            <a:endParaRPr lang="en-US" sz="24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E5B74D-0A82-44AD-BD56-C3E83F91D00B}"/>
              </a:ext>
            </a:extLst>
          </p:cNvPr>
          <p:cNvSpPr txBox="1"/>
          <p:nvPr/>
        </p:nvSpPr>
        <p:spPr>
          <a:xfrm>
            <a:off x="1076251" y="3460689"/>
            <a:ext cx="1961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D0AC4F-6186-43F9-9977-4319EFB75167}"/>
              </a:ext>
            </a:extLst>
          </p:cNvPr>
          <p:cNvSpPr txBox="1"/>
          <p:nvPr/>
        </p:nvSpPr>
        <p:spPr>
          <a:xfrm>
            <a:off x="2783969" y="4465062"/>
            <a:ext cx="2778764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cắt phức tạp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9144AB-B17A-4358-9985-65313D4FA3EA}"/>
              </a:ext>
            </a:extLst>
          </p:cNvPr>
          <p:cNvSpPr txBox="1"/>
          <p:nvPr/>
        </p:nvSpPr>
        <p:spPr>
          <a:xfrm>
            <a:off x="2783969" y="2524088"/>
            <a:ext cx="154006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55E18B-7F3D-486B-93A8-4BC6EBE9A313}"/>
              </a:ext>
            </a:extLst>
          </p:cNvPr>
          <p:cNvSpPr txBox="1"/>
          <p:nvPr/>
        </p:nvSpPr>
        <p:spPr>
          <a:xfrm>
            <a:off x="2907812" y="3510472"/>
            <a:ext cx="212435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D9F9B-82FA-4463-9490-4A92828346F2}"/>
              </a:ext>
            </a:extLst>
          </p:cNvPr>
          <p:cNvSpPr txBox="1"/>
          <p:nvPr/>
        </p:nvSpPr>
        <p:spPr>
          <a:xfrm>
            <a:off x="4846990" y="2491604"/>
            <a:ext cx="5997031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SN, CN: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737E3A-5431-4968-8F02-07E5526DEB6A}"/>
              </a:ext>
            </a:extLst>
          </p:cNvPr>
          <p:cNvSpPr txBox="1"/>
          <p:nvPr/>
        </p:nvSpPr>
        <p:spPr>
          <a:xfrm>
            <a:off x="4746964" y="2995358"/>
            <a:ext cx="4363451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(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CC93EF-70CA-431F-A847-0DC10EC7D4C9}"/>
              </a:ext>
            </a:extLst>
          </p:cNvPr>
          <p:cNvSpPr txBox="1"/>
          <p:nvPr/>
        </p:nvSpPr>
        <p:spPr>
          <a:xfrm>
            <a:off x="5417544" y="3463007"/>
            <a:ext cx="343301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- Nam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- 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5C2874-23FB-43B1-B878-7317C65F4277}"/>
              </a:ext>
            </a:extLst>
          </p:cNvPr>
          <p:cNvSpPr txBox="1"/>
          <p:nvPr/>
        </p:nvSpPr>
        <p:spPr>
          <a:xfrm>
            <a:off x="5648529" y="3897683"/>
            <a:ext cx="3587404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- Tây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- T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9DC214A-D150-4365-8BC8-AED93344CF1A}"/>
              </a:ext>
            </a:extLst>
          </p:cNvPr>
          <p:cNvCxnSpPr>
            <a:cxnSpLocks/>
          </p:cNvCxnSpPr>
          <p:nvPr/>
        </p:nvCxnSpPr>
        <p:spPr>
          <a:xfrm>
            <a:off x="4164746" y="2769341"/>
            <a:ext cx="649363" cy="0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6078B47-D738-4313-8161-167A18C5C34D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173351" y="2772041"/>
            <a:ext cx="573613" cy="45415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F331FF-B33A-40F9-A9B9-9427C777712F}"/>
              </a:ext>
            </a:extLst>
          </p:cNvPr>
          <p:cNvCxnSpPr>
            <a:cxnSpLocks/>
          </p:cNvCxnSpPr>
          <p:nvPr/>
        </p:nvCxnSpPr>
        <p:spPr>
          <a:xfrm>
            <a:off x="4936997" y="3904397"/>
            <a:ext cx="543284" cy="297138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CFEAC5F-B250-438E-BFE8-260A7E49422B}"/>
              </a:ext>
            </a:extLst>
          </p:cNvPr>
          <p:cNvCxnSpPr>
            <a:cxnSpLocks/>
          </p:cNvCxnSpPr>
          <p:nvPr/>
        </p:nvCxnSpPr>
        <p:spPr>
          <a:xfrm>
            <a:off x="4941660" y="3753162"/>
            <a:ext cx="639813" cy="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B746E73-B28E-4964-BA0E-AE38E85C1A78}"/>
              </a:ext>
            </a:extLst>
          </p:cNvPr>
          <p:cNvSpPr txBox="1"/>
          <p:nvPr/>
        </p:nvSpPr>
        <p:spPr>
          <a:xfrm>
            <a:off x="1083360" y="5045028"/>
            <a:ext cx="1961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Khoáng sản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D0D047C-E614-4DE4-9DFD-E1F34E56BB81}"/>
              </a:ext>
            </a:extLst>
          </p:cNvPr>
          <p:cNvCxnSpPr>
            <a:cxnSpLocks/>
          </p:cNvCxnSpPr>
          <p:nvPr/>
        </p:nvCxnSpPr>
        <p:spPr>
          <a:xfrm>
            <a:off x="2524325" y="3810350"/>
            <a:ext cx="520957" cy="0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3E3714-A2CE-48F0-ACF9-B6F91A470743}"/>
              </a:ext>
            </a:extLst>
          </p:cNvPr>
          <p:cNvCxnSpPr>
            <a:cxnSpLocks/>
          </p:cNvCxnSpPr>
          <p:nvPr/>
        </p:nvCxnSpPr>
        <p:spPr>
          <a:xfrm>
            <a:off x="2532930" y="3813050"/>
            <a:ext cx="483882" cy="84080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F028E97-08DB-439E-929A-BB0342416F28}"/>
              </a:ext>
            </a:extLst>
          </p:cNvPr>
          <p:cNvCxnSpPr>
            <a:cxnSpLocks/>
          </p:cNvCxnSpPr>
          <p:nvPr/>
        </p:nvCxnSpPr>
        <p:spPr>
          <a:xfrm flipV="1">
            <a:off x="2544542" y="2953269"/>
            <a:ext cx="472270" cy="799893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9088D71-2254-4B93-897D-DA7F306EE5DE}"/>
              </a:ext>
            </a:extLst>
          </p:cNvPr>
          <p:cNvSpPr txBox="1"/>
          <p:nvPr/>
        </p:nvSpPr>
        <p:spPr>
          <a:xfrm>
            <a:off x="3441698" y="4934050"/>
            <a:ext cx="612492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phú, đa dạng, trữ lượng lớn.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23B561-FDE0-4199-BCE4-13D205781E3B}"/>
              </a:ext>
            </a:extLst>
          </p:cNvPr>
          <p:cNvSpPr txBox="1"/>
          <p:nvPr/>
        </p:nvSpPr>
        <p:spPr>
          <a:xfrm>
            <a:off x="2625375" y="5495492"/>
            <a:ext cx="885610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trọng: Dầu mỏ, khí đốt, than, sắt, crôm, kim loại màu. 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7F9D4CF-17C9-4268-B7D9-127AFA5D309E}"/>
              </a:ext>
            </a:extLst>
          </p:cNvPr>
          <p:cNvCxnSpPr>
            <a:cxnSpLocks/>
          </p:cNvCxnSpPr>
          <p:nvPr/>
        </p:nvCxnSpPr>
        <p:spPr>
          <a:xfrm>
            <a:off x="2965729" y="5479386"/>
            <a:ext cx="475969" cy="274166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A2E8ED7-721D-450D-BF93-A4A59D741007}"/>
              </a:ext>
            </a:extLst>
          </p:cNvPr>
          <p:cNvCxnSpPr>
            <a:cxnSpLocks/>
          </p:cNvCxnSpPr>
          <p:nvPr/>
        </p:nvCxnSpPr>
        <p:spPr>
          <a:xfrm flipV="1">
            <a:off x="2970392" y="5179235"/>
            <a:ext cx="471306" cy="148916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Luoc do dia hinh khoang san va song ho chau A">
            <a:extLst>
              <a:ext uri="{FF2B5EF4-FFF2-40B4-BE49-F238E27FC236}">
                <a16:creationId xmlns:a16="http://schemas.microsoft.com/office/drawing/2014/main" id="{0EA659CB-B600-48BB-9149-0E0E89D0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31" y="2961476"/>
            <a:ext cx="2859827" cy="25801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A19BAB-1F18-42A0-8286-B3047D19F6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5056" y="2790071"/>
            <a:ext cx="1090863" cy="70096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A8C59F2-3DE6-45CE-9CE5-BA8AF295F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83" y="4518950"/>
            <a:ext cx="525007" cy="5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9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45EBA14-284B-47B1-8D67-D9E2D16C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323"/>
            <a:ext cx="12192000" cy="68511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307FFF-64F3-44E8-8317-0D2177DA46C6}"/>
              </a:ext>
            </a:extLst>
          </p:cNvPr>
          <p:cNvCxnSpPr>
            <a:cxnSpLocks/>
          </p:cNvCxnSpPr>
          <p:nvPr/>
        </p:nvCxnSpPr>
        <p:spPr>
          <a:xfrm flipV="1">
            <a:off x="249068" y="1022382"/>
            <a:ext cx="11662610" cy="12419"/>
          </a:xfrm>
          <a:prstGeom prst="lin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5CCEA7-F9A2-4FF2-95A1-49A98B969221}"/>
              </a:ext>
            </a:extLst>
          </p:cNvPr>
          <p:cNvSpPr txBox="1"/>
          <p:nvPr/>
        </p:nvSpPr>
        <p:spPr>
          <a:xfrm>
            <a:off x="2056931" y="1578152"/>
            <a:ext cx="6805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bộ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Á-Âu, bán cầu Đông.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4AA98-DE04-4E9F-923A-F1EE0323CA50}"/>
              </a:ext>
            </a:extLst>
          </p:cNvPr>
          <p:cNvSpPr txBox="1"/>
          <p:nvPr/>
        </p:nvSpPr>
        <p:spPr>
          <a:xfrm>
            <a:off x="556952" y="3097810"/>
            <a:ext cx="574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Kích thước:  Lớn nhất thế giới. (S: 44,4 triệu km</a:t>
            </a:r>
            <a:r>
              <a:rPr lang="en-US" baseline="30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9" name="Picture 2" descr="Map free vector icons designed by Freepik | Vector icon design, Free icons,  Location icon">
            <a:extLst>
              <a:ext uri="{FF2B5EF4-FFF2-40B4-BE49-F238E27FC236}">
                <a16:creationId xmlns:a16="http://schemas.microsoft.com/office/drawing/2014/main" id="{8BC0D8DC-FDBA-4973-BB84-FE4FB16E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3" y="1570195"/>
            <a:ext cx="432145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6631;p47">
            <a:extLst>
              <a:ext uri="{FF2B5EF4-FFF2-40B4-BE49-F238E27FC236}">
                <a16:creationId xmlns:a16="http://schemas.microsoft.com/office/drawing/2014/main" id="{B67540C6-FD10-46C9-BC15-B88A5E52F10B}"/>
              </a:ext>
            </a:extLst>
          </p:cNvPr>
          <p:cNvSpPr txBox="1">
            <a:spLocks/>
          </p:cNvSpPr>
          <p:nvPr/>
        </p:nvSpPr>
        <p:spPr>
          <a:xfrm>
            <a:off x="556952" y="206850"/>
            <a:ext cx="10665636" cy="6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lnSpc>
                <a:spcPct val="150000"/>
              </a:lnSpc>
              <a:buClr>
                <a:srgbClr val="313752"/>
              </a:buClr>
              <a:tabLst>
                <a:tab pos="228594" algn="l"/>
              </a:tabLst>
              <a:defRPr/>
            </a:pP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1 - </a:t>
            </a:r>
            <a:r>
              <a:rPr lang="vi-VN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933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933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 TRÍ ĐỊA LÍ, ĐỊA HÌNH VÀ KHOÁNG SẢN</a:t>
            </a:r>
            <a:endParaRPr lang="en-US" sz="2933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1D616-13D1-4E87-B426-DF98C55A123D}"/>
              </a:ext>
            </a:extLst>
          </p:cNvPr>
          <p:cNvSpPr txBox="1"/>
          <p:nvPr/>
        </p:nvSpPr>
        <p:spPr>
          <a:xfrm>
            <a:off x="969412" y="1030467"/>
            <a:ext cx="521814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0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1. Vị trí địa lí và kích thước của châu lục</a:t>
            </a:r>
            <a:endParaRPr lang="en-US" sz="20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0F7B0-8541-41BA-993A-62948FBB1346}"/>
              </a:ext>
            </a:extLst>
          </p:cNvPr>
          <p:cNvSpPr txBox="1"/>
          <p:nvPr/>
        </p:nvSpPr>
        <p:spPr>
          <a:xfrm>
            <a:off x="2247752" y="1947063"/>
            <a:ext cx="4945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Trải dài từ vùng cực Bắc đến vùng xích đạo.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0B3D51-DDD1-4995-A7B2-9954415006B9}"/>
              </a:ext>
            </a:extLst>
          </p:cNvPr>
          <p:cNvSpPr txBox="1"/>
          <p:nvPr/>
        </p:nvSpPr>
        <p:spPr>
          <a:xfrm>
            <a:off x="2151913" y="2401351"/>
            <a:ext cx="1710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giáp: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92D21-9D3F-44FF-BE08-3D8CA83FBB93}"/>
              </a:ext>
            </a:extLst>
          </p:cNvPr>
          <p:cNvSpPr txBox="1"/>
          <p:nvPr/>
        </p:nvSpPr>
        <p:spPr>
          <a:xfrm>
            <a:off x="3722992" y="2401351"/>
            <a:ext cx="3720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châu lục (Âu, Phi)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5CA66-5761-4173-831B-3B297F608BFA}"/>
              </a:ext>
            </a:extLst>
          </p:cNvPr>
          <p:cNvSpPr txBox="1"/>
          <p:nvPr/>
        </p:nvSpPr>
        <p:spPr>
          <a:xfrm>
            <a:off x="3646172" y="2767702"/>
            <a:ext cx="5077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đại dương ( TBD, ÂĐD, BBD)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29375D-A0B5-4023-9ED6-7D238D3A8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4" y="345652"/>
            <a:ext cx="868129" cy="868129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A42FA129-FFF0-480A-91AD-F521A65B8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134" y="1351307"/>
            <a:ext cx="2868082" cy="2065274"/>
          </a:xfrm>
          <a:prstGeom prst="rect">
            <a:avLst/>
          </a:prstGeom>
        </p:spPr>
      </p:pic>
      <p:pic>
        <p:nvPicPr>
          <p:cNvPr id="37" name="Picture 2" descr="Jumping Pin | Motion graphics design, Graphic design flyer, Motion design">
            <a:extLst>
              <a:ext uri="{FF2B5EF4-FFF2-40B4-BE49-F238E27FC236}">
                <a16:creationId xmlns:a16="http://schemas.microsoft.com/office/drawing/2014/main" id="{575FD971-6F57-400E-975C-501211CF3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259" y="1741026"/>
            <a:ext cx="2239561" cy="138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8FFDFCA-3D37-4A04-9B1E-11BB29A78587}"/>
              </a:ext>
            </a:extLst>
          </p:cNvPr>
          <p:cNvSpPr txBox="1"/>
          <p:nvPr/>
        </p:nvSpPr>
        <p:spPr>
          <a:xfrm>
            <a:off x="947395" y="1975618"/>
            <a:ext cx="139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trí: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6AF33-EB9F-4394-ACC7-BA095CB9D972}"/>
              </a:ext>
            </a:extLst>
          </p:cNvPr>
          <p:cNvSpPr txBox="1"/>
          <p:nvPr/>
        </p:nvSpPr>
        <p:spPr>
          <a:xfrm>
            <a:off x="1045784" y="3382225"/>
            <a:ext cx="4363451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452666"/>
              </a:buClr>
              <a:buSzPts val="2000"/>
              <a:defRPr/>
            </a:pPr>
            <a:r>
              <a:rPr lang="en-US" sz="2000" ker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Đặc điểm địa hình và khoáng sản</a:t>
            </a:r>
            <a:endParaRPr lang="en-US" sz="2000" kern="0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Ubuntu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5515E4-4709-4D54-BD51-3410637AE092}"/>
              </a:ext>
            </a:extLst>
          </p:cNvPr>
          <p:cNvCxnSpPr>
            <a:cxnSpLocks/>
          </p:cNvCxnSpPr>
          <p:nvPr/>
        </p:nvCxnSpPr>
        <p:spPr>
          <a:xfrm>
            <a:off x="1751682" y="2170017"/>
            <a:ext cx="520957" cy="0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5DFDB0-E2EB-4BA4-BE6B-AD2D034C105E}"/>
              </a:ext>
            </a:extLst>
          </p:cNvPr>
          <p:cNvCxnSpPr>
            <a:cxnSpLocks/>
          </p:cNvCxnSpPr>
          <p:nvPr/>
        </p:nvCxnSpPr>
        <p:spPr>
          <a:xfrm>
            <a:off x="1772947" y="2194718"/>
            <a:ext cx="386733" cy="343674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CD55D8-BCDD-48FE-9CB5-D1ACFE3C9DAD}"/>
              </a:ext>
            </a:extLst>
          </p:cNvPr>
          <p:cNvCxnSpPr>
            <a:cxnSpLocks/>
          </p:cNvCxnSpPr>
          <p:nvPr/>
        </p:nvCxnSpPr>
        <p:spPr>
          <a:xfrm flipV="1">
            <a:off x="1784400" y="1782176"/>
            <a:ext cx="272531" cy="369332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335122-E3AD-4DFE-BC8B-50CB6D36153C}"/>
              </a:ext>
            </a:extLst>
          </p:cNvPr>
          <p:cNvCxnSpPr>
            <a:cxnSpLocks/>
          </p:cNvCxnSpPr>
          <p:nvPr/>
        </p:nvCxnSpPr>
        <p:spPr>
          <a:xfrm>
            <a:off x="3218814" y="2642002"/>
            <a:ext cx="520957" cy="0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332906-CBEB-4229-B083-BB561F81F8F5}"/>
              </a:ext>
            </a:extLst>
          </p:cNvPr>
          <p:cNvCxnSpPr>
            <a:cxnSpLocks/>
          </p:cNvCxnSpPr>
          <p:nvPr/>
        </p:nvCxnSpPr>
        <p:spPr>
          <a:xfrm>
            <a:off x="3240079" y="2666703"/>
            <a:ext cx="386733" cy="343674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E813DF1-9F86-4066-BDE0-F8B7FCFB5D41}"/>
              </a:ext>
            </a:extLst>
          </p:cNvPr>
          <p:cNvSpPr txBox="1"/>
          <p:nvPr/>
        </p:nvSpPr>
        <p:spPr>
          <a:xfrm>
            <a:off x="1045784" y="4562094"/>
            <a:ext cx="196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8B3123-8588-4401-B2EE-F2B823480308}"/>
              </a:ext>
            </a:extLst>
          </p:cNvPr>
          <p:cNvSpPr txBox="1"/>
          <p:nvPr/>
        </p:nvSpPr>
        <p:spPr>
          <a:xfrm>
            <a:off x="2573565" y="5166661"/>
            <a:ext cx="277876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cắt phức tạp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FF8E42-E2C1-4B97-9ED8-D31BA5B5A471}"/>
              </a:ext>
            </a:extLst>
          </p:cNvPr>
          <p:cNvSpPr txBox="1"/>
          <p:nvPr/>
        </p:nvSpPr>
        <p:spPr>
          <a:xfrm>
            <a:off x="2369455" y="3995731"/>
            <a:ext cx="154006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CE9B18-1154-4591-AB49-A19FB515777D}"/>
              </a:ext>
            </a:extLst>
          </p:cNvPr>
          <p:cNvSpPr txBox="1"/>
          <p:nvPr/>
        </p:nvSpPr>
        <p:spPr>
          <a:xfrm>
            <a:off x="2543693" y="4533622"/>
            <a:ext cx="212435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506A26-A3B0-4CC1-B7FC-B4A6BBD596AB}"/>
              </a:ext>
            </a:extLst>
          </p:cNvPr>
          <p:cNvSpPr txBox="1"/>
          <p:nvPr/>
        </p:nvSpPr>
        <p:spPr>
          <a:xfrm>
            <a:off x="4148751" y="3835101"/>
            <a:ext cx="599703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SN, CN: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1B3BA8-A392-46F9-BCBC-03A604673681}"/>
              </a:ext>
            </a:extLst>
          </p:cNvPr>
          <p:cNvSpPr txBox="1"/>
          <p:nvPr/>
        </p:nvSpPr>
        <p:spPr>
          <a:xfrm>
            <a:off x="3577078" y="4260425"/>
            <a:ext cx="436345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(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899F00-E8EE-4A44-B5E5-616E20E579DD}"/>
              </a:ext>
            </a:extLst>
          </p:cNvPr>
          <p:cNvSpPr txBox="1"/>
          <p:nvPr/>
        </p:nvSpPr>
        <p:spPr>
          <a:xfrm>
            <a:off x="4363868" y="4599269"/>
            <a:ext cx="343301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- Nam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- N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293C9-3512-40F9-82FC-69C348D9C764}"/>
              </a:ext>
            </a:extLst>
          </p:cNvPr>
          <p:cNvSpPr txBox="1"/>
          <p:nvPr/>
        </p:nvSpPr>
        <p:spPr>
          <a:xfrm>
            <a:off x="4413214" y="5001662"/>
            <a:ext cx="358740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- Tây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- T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F4687F-F0F1-49DA-BE0D-F5A234A02EB9}"/>
              </a:ext>
            </a:extLst>
          </p:cNvPr>
          <p:cNvCxnSpPr>
            <a:cxnSpLocks/>
          </p:cNvCxnSpPr>
          <p:nvPr/>
        </p:nvCxnSpPr>
        <p:spPr>
          <a:xfrm flipV="1">
            <a:off x="3578483" y="3995731"/>
            <a:ext cx="573613" cy="184666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9D23CA8-39E3-470A-AA84-59868B5361FD}"/>
              </a:ext>
            </a:extLst>
          </p:cNvPr>
          <p:cNvCxnSpPr>
            <a:cxnSpLocks/>
          </p:cNvCxnSpPr>
          <p:nvPr/>
        </p:nvCxnSpPr>
        <p:spPr>
          <a:xfrm>
            <a:off x="3578483" y="4277516"/>
            <a:ext cx="689470" cy="186315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689FE06-9C48-4E3E-95C2-53DFFBA8DB1C}"/>
              </a:ext>
            </a:extLst>
          </p:cNvPr>
          <p:cNvCxnSpPr>
            <a:cxnSpLocks/>
          </p:cNvCxnSpPr>
          <p:nvPr/>
        </p:nvCxnSpPr>
        <p:spPr>
          <a:xfrm>
            <a:off x="4440623" y="4878425"/>
            <a:ext cx="543284" cy="297138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B228B8B-2ACC-4E93-BD3A-6B0703F0F100}"/>
              </a:ext>
            </a:extLst>
          </p:cNvPr>
          <p:cNvCxnSpPr>
            <a:cxnSpLocks/>
          </p:cNvCxnSpPr>
          <p:nvPr/>
        </p:nvCxnSpPr>
        <p:spPr>
          <a:xfrm>
            <a:off x="4364388" y="4724246"/>
            <a:ext cx="639813" cy="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4072AFF-F0CE-4D14-8FC5-643B58F3D940}"/>
              </a:ext>
            </a:extLst>
          </p:cNvPr>
          <p:cNvSpPr txBox="1"/>
          <p:nvPr/>
        </p:nvSpPr>
        <p:spPr>
          <a:xfrm>
            <a:off x="1177567" y="5714701"/>
            <a:ext cx="196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Khoáng sản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CF75555-8689-4F5E-A776-D92C8E8C55E8}"/>
              </a:ext>
            </a:extLst>
          </p:cNvPr>
          <p:cNvCxnSpPr>
            <a:cxnSpLocks/>
          </p:cNvCxnSpPr>
          <p:nvPr/>
        </p:nvCxnSpPr>
        <p:spPr>
          <a:xfrm>
            <a:off x="2302334" y="4773385"/>
            <a:ext cx="520957" cy="0"/>
          </a:xfrm>
          <a:prstGeom prst="straightConnector1">
            <a:avLst/>
          </a:prstGeom>
          <a:ln w="38100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292FF5D-4C9B-4F1A-8A51-A06C867C1301}"/>
              </a:ext>
            </a:extLst>
          </p:cNvPr>
          <p:cNvCxnSpPr>
            <a:cxnSpLocks/>
          </p:cNvCxnSpPr>
          <p:nvPr/>
        </p:nvCxnSpPr>
        <p:spPr>
          <a:xfrm>
            <a:off x="2244985" y="4833236"/>
            <a:ext cx="762201" cy="404806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6C0F849-1284-4907-8F5B-17F86AFE285A}"/>
              </a:ext>
            </a:extLst>
          </p:cNvPr>
          <p:cNvCxnSpPr>
            <a:cxnSpLocks/>
          </p:cNvCxnSpPr>
          <p:nvPr/>
        </p:nvCxnSpPr>
        <p:spPr>
          <a:xfrm flipV="1">
            <a:off x="2306031" y="4314326"/>
            <a:ext cx="335500" cy="412790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B278B01-74D2-468D-94B7-2BB76BFC1A59}"/>
              </a:ext>
            </a:extLst>
          </p:cNvPr>
          <p:cNvSpPr txBox="1"/>
          <p:nvPr/>
        </p:nvSpPr>
        <p:spPr>
          <a:xfrm>
            <a:off x="3467847" y="5634892"/>
            <a:ext cx="612492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phú, đa dạng, trữ lượng lớn.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B5DECDF-F02D-4A71-B0DC-965782C23797}"/>
              </a:ext>
            </a:extLst>
          </p:cNvPr>
          <p:cNvSpPr txBox="1"/>
          <p:nvPr/>
        </p:nvSpPr>
        <p:spPr>
          <a:xfrm>
            <a:off x="1778866" y="6005844"/>
            <a:ext cx="88561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trọng: Dầu mỏ, khí đốt, than, sắt, crôm, kim loại màu 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E553459-C4A5-4BCF-BD6D-48FDF7C5B832}"/>
              </a:ext>
            </a:extLst>
          </p:cNvPr>
          <p:cNvCxnSpPr>
            <a:cxnSpLocks/>
          </p:cNvCxnSpPr>
          <p:nvPr/>
        </p:nvCxnSpPr>
        <p:spPr>
          <a:xfrm>
            <a:off x="2823291" y="5924513"/>
            <a:ext cx="475969" cy="274166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F0994FC-0C06-4545-8895-FFF7358A1F7D}"/>
              </a:ext>
            </a:extLst>
          </p:cNvPr>
          <p:cNvCxnSpPr>
            <a:cxnSpLocks/>
          </p:cNvCxnSpPr>
          <p:nvPr/>
        </p:nvCxnSpPr>
        <p:spPr>
          <a:xfrm flipV="1">
            <a:off x="2827954" y="5827156"/>
            <a:ext cx="583610" cy="74458"/>
          </a:xfrm>
          <a:prstGeom prst="straightConnector1">
            <a:avLst/>
          </a:prstGeom>
          <a:ln w="28575">
            <a:solidFill>
              <a:schemeClr val="tx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Luoc do dia hinh khoang san va song ho chau A">
            <a:extLst>
              <a:ext uri="{FF2B5EF4-FFF2-40B4-BE49-F238E27FC236}">
                <a16:creationId xmlns:a16="http://schemas.microsoft.com/office/drawing/2014/main" id="{CEC7F1F8-4549-43B0-AD61-5F1A70C4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50" y="4043647"/>
            <a:ext cx="2868082" cy="21516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96A13FD-A0E4-46BB-AB8D-DC97939D87E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3065" y="4228324"/>
            <a:ext cx="437664" cy="2812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8B7414-912B-4E0C-B4D6-E14584DAB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20" y="5207157"/>
            <a:ext cx="525007" cy="5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6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09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57400" y="609600"/>
            <a:ext cx="81534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-1704975" y="32432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endParaRPr lang="en-US" b="1">
              <a:solidFill>
                <a:srgbClr val="FCEBE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0" y="304800"/>
            <a:ext cx="9144000" cy="701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FontTx/>
              <a:buNone/>
              <a:defRPr/>
            </a:pPr>
            <a:endParaRPr lang="en-US" altLang="en-US" sz="4000" b="1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981200" y="2667000"/>
            <a:ext cx="8229600" cy="701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4000" b="1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0726" name="AutoShape 2"/>
          <p:cNvSpPr>
            <a:spLocks noChangeArrowheads="1"/>
          </p:cNvSpPr>
          <p:nvPr/>
        </p:nvSpPr>
        <p:spPr bwMode="auto">
          <a:xfrm>
            <a:off x="92869" y="1516063"/>
            <a:ext cx="11641931" cy="5075237"/>
          </a:xfrm>
          <a:prstGeom prst="horizontalScroll">
            <a:avLst>
              <a:gd name="adj" fmla="val 12500"/>
            </a:avLst>
          </a:prstGeom>
          <a:ln w="3810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vi-VN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50094" y="2635624"/>
            <a:ext cx="10984706" cy="32599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30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SGK/ 6.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0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 – Bài 2 Khí hậu châu Á. </a:t>
            </a:r>
            <a:endParaRPr lang="en-US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668822" y="118293"/>
            <a:ext cx="6513719" cy="1006475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oubleWave1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5" name="Picture 2" descr="Káº¿t quáº£ hÃ¬nh áº£nh cho sÃ¡ch má» carto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/>
          <a:stretch>
            <a:fillRect/>
          </a:stretch>
        </p:blipFill>
        <p:spPr bwMode="auto">
          <a:xfrm>
            <a:off x="167481" y="834954"/>
            <a:ext cx="271303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6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95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2963863" y="3052763"/>
            <a:ext cx="4841875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 !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2896850" y="4495800"/>
            <a:ext cx="5597525" cy="1092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2500"/>
                <a:gd name="adj2" fmla="val -51"/>
              </a:avLst>
            </a:prstTxWarp>
          </a:bodyPr>
          <a:lstStyle/>
          <a:p>
            <a:pPr algn="ctr"/>
            <a:r>
              <a:rPr lang="en-US" sz="3600" b="1" kern="1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bài học tiếp theo!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505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76862 0.031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D71B3D-BFC4-47A6-A123-B4D05843FAFB}"/>
              </a:ext>
            </a:extLst>
          </p:cNvPr>
          <p:cNvGrpSpPr/>
          <p:nvPr/>
        </p:nvGrpSpPr>
        <p:grpSpPr>
          <a:xfrm>
            <a:off x="2140967" y="0"/>
            <a:ext cx="7910066" cy="1260458"/>
            <a:chOff x="2753246" y="0"/>
            <a:chExt cx="7910066" cy="12604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72F6-37ED-4D10-B6C2-3D9CA2528529}"/>
                </a:ext>
              </a:extLst>
            </p:cNvPr>
            <p:cNvSpPr/>
            <p:nvPr/>
          </p:nvSpPr>
          <p:spPr>
            <a:xfrm>
              <a:off x="2884752" y="36322"/>
              <a:ext cx="777856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3 SVN-PF Din Text Pro C" panose="02000506020000020004" pitchFamily="2" charset="0"/>
                </a:rPr>
                <a:t>    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4B4C9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3 SVN-PF Din Text Pro C" panose="02000506020000020004" pitchFamily="2" charset="0"/>
                </a:rPr>
                <a:t>TRÒ CHƠI: AI NHANH HƠN</a:t>
              </a:r>
              <a:endPara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B4C9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3 SVN-PF Din Text Pro C" panose="02000506020000020004" pitchFamily="2" charset="0"/>
              </a:endParaRPr>
            </a:p>
          </p:txBody>
        </p:sp>
        <p:pic>
          <p:nvPicPr>
            <p:cNvPr id="4" name="Picture 2" descr="Game-pad Gaming icon stock vector. Illustration of fight - 184134342">
              <a:extLst>
                <a:ext uri="{FF2B5EF4-FFF2-40B4-BE49-F238E27FC236}">
                  <a16:creationId xmlns:a16="http://schemas.microsoft.com/office/drawing/2014/main" id="{31A7DB4D-8300-488D-9EF2-E48A48B34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953" b="91716" l="3875" r="98750">
                          <a14:foregroundMark x1="45688" y1="91775" x2="45688" y2="91775"/>
                          <a14:foregroundMark x1="93250" y1="50237" x2="93250" y2="50237"/>
                          <a14:foregroundMark x1="63500" y1="5976" x2="63500" y2="5976"/>
                          <a14:foregroundMark x1="51000" y1="1953" x2="51000" y2="1953"/>
                          <a14:foregroundMark x1="5500" y1="37870" x2="3875" y2="39586"/>
                          <a14:foregroundMark x1="4500" y1="56036" x2="4500" y2="56036"/>
                          <a14:foregroundMark x1="98750" y1="48876" x2="98750" y2="48876"/>
                          <a14:foregroundMark x1="90438" y1="59704" x2="88563" y2="57751"/>
                          <a14:foregroundMark x1="70188" y1="50059" x2="69000" y2="49882"/>
                          <a14:foregroundMark x1="45125" y1="49053" x2="36750" y2="50414"/>
                          <a14:foregroundMark x1="36750" y1="50414" x2="36750" y2="50414"/>
                          <a14:foregroundMark x1="22250" y1="50414" x2="20625" y2="50828"/>
                          <a14:foregroundMark x1="14063" y1="58935" x2="15937" y2="60888"/>
                          <a14:foregroundMark x1="23438" y1="64734" x2="29000" y2="65503"/>
                          <a14:foregroundMark x1="34875" y1="66095" x2="38188" y2="64911"/>
                          <a14:foregroundMark x1="39375" y1="64320" x2="40813" y2="63787"/>
                          <a14:foregroundMark x1="52438" y1="60296" x2="55937" y2="60296"/>
                          <a14:foregroundMark x1="72875" y1="62426" x2="72875" y2="62426"/>
                          <a14:foregroundMark x1="81438" y1="54083" x2="81438" y2="53550"/>
                          <a14:foregroundMark x1="80438" y1="49882" x2="78750" y2="48876"/>
                          <a14:foregroundMark x1="77125" y1="48107" x2="71625" y2="46982"/>
                          <a14:foregroundMark x1="63250" y1="45385" x2="59375" y2="45385"/>
                          <a14:foregroundMark x1="57125" y1="45385" x2="47125" y2="46213"/>
                          <a14:foregroundMark x1="47125" y1="46213" x2="47125" y2="46213"/>
                          <a14:foregroundMark x1="45125" y1="46213" x2="40000" y2="46568"/>
                          <a14:foregroundMark x1="38188" y1="45976" x2="35688" y2="45976"/>
                          <a14:foregroundMark x1="34688" y1="44438" x2="34688" y2="44438"/>
                          <a14:foregroundMark x1="60813" y1="45621" x2="60813" y2="45621"/>
                          <a14:foregroundMark x1="72438" y1="45799" x2="72438" y2="45799"/>
                          <a14:foregroundMark x1="78375" y1="48698" x2="78375" y2="48698"/>
                          <a14:foregroundMark x1="83063" y1="54675" x2="83063" y2="54675"/>
                          <a14:foregroundMark x1="71625" y1="65325" x2="71625" y2="65325"/>
                          <a14:foregroundMark x1="83688" y1="68817" x2="82688" y2="63787"/>
                          <a14:foregroundMark x1="85313" y1="55858" x2="85125" y2="54852"/>
                          <a14:foregroundMark x1="81625" y1="48876" x2="77750" y2="46391"/>
                          <a14:foregroundMark x1="76313" y1="45385" x2="73063" y2="45385"/>
                          <a14:foregroundMark x1="66563" y1="44852" x2="64875" y2="45030"/>
                          <a14:foregroundMark x1="64063" y1="45030" x2="62063" y2="45207"/>
                          <a14:foregroundMark x1="61438" y1="45207" x2="61438" y2="45207"/>
                          <a14:foregroundMark x1="27375" y1="45030" x2="25938" y2="45207"/>
                          <a14:foregroundMark x1="17313" y1="45621" x2="17313" y2="45621"/>
                          <a14:foregroundMark x1="14688" y1="48284" x2="14688" y2="48284"/>
                          <a14:foregroundMark x1="13875" y1="48876" x2="13875" y2="48876"/>
                          <a14:foregroundMark x1="82438" y1="59112" x2="82438" y2="59112"/>
                          <a14:foregroundMark x1="75500" y1="67811" x2="75500" y2="67811"/>
                          <a14:foregroundMark x1="75500" y1="67811" x2="75500" y2="67811"/>
                          <a14:foregroundMark x1="70625" y1="62781" x2="70000" y2="62426"/>
                          <a14:foregroundMark x1="67563" y1="59882" x2="67563" y2="59882"/>
                          <a14:foregroundMark x1="67125" y1="59527" x2="67125" y2="59527"/>
                          <a14:foregroundMark x1="84500" y1="56982" x2="84688" y2="57751"/>
                          <a14:foregroundMark x1="84500" y1="60651" x2="84500" y2="60651"/>
                          <a14:foregroundMark x1="73875" y1="50059" x2="73875" y2="50059"/>
                          <a14:foregroundMark x1="76750" y1="53728" x2="76750" y2="53728"/>
                          <a14:foregroundMark x1="71000" y1="60296" x2="71000" y2="60296"/>
                          <a14:foregroundMark x1="75500" y1="67811" x2="75500" y2="67811"/>
                          <a14:foregroundMark x1="75500" y1="67811" x2="75500" y2="67811"/>
                          <a14:foregroundMark x1="84313" y1="63550" x2="84313" y2="63550"/>
                          <a14:foregroundMark x1="85938" y1="63018" x2="85938" y2="63018"/>
                          <a14:foregroundMark x1="77375" y1="67219" x2="76125" y2="66864"/>
                          <a14:foregroundMark x1="74875" y1="65325" x2="71813" y2="63550"/>
                          <a14:foregroundMark x1="65313" y1="59112" x2="64875" y2="58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246" y="0"/>
              <a:ext cx="1193350" cy="126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2DBA6E-0842-4765-B140-2FB419BC6E8F}"/>
              </a:ext>
            </a:extLst>
          </p:cNvPr>
          <p:cNvCxnSpPr/>
          <p:nvPr/>
        </p:nvCxnSpPr>
        <p:spPr>
          <a:xfrm>
            <a:off x="0" y="1260458"/>
            <a:ext cx="12192000" cy="0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6306D0A-04A7-4A80-BCE0-D545E9A20D4D}"/>
              </a:ext>
            </a:extLst>
          </p:cNvPr>
          <p:cNvSpPr/>
          <p:nvPr/>
        </p:nvSpPr>
        <p:spPr>
          <a:xfrm>
            <a:off x="749204" y="1531192"/>
            <a:ext cx="3485172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giáp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CD014F3A-6D05-409A-B139-7AF764FC77F2}"/>
              </a:ext>
            </a:extLst>
          </p:cNvPr>
          <p:cNvSpPr/>
          <p:nvPr/>
        </p:nvSpPr>
        <p:spPr>
          <a:xfrm>
            <a:off x="146102" y="1530387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1</a:t>
            </a: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E199AC8-C324-4E0D-9CA6-2EC53DC5A052}"/>
              </a:ext>
            </a:extLst>
          </p:cNvPr>
          <p:cNvSpPr/>
          <p:nvPr/>
        </p:nvSpPr>
        <p:spPr>
          <a:xfrm>
            <a:off x="666947" y="2677501"/>
            <a:ext cx="3485172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vực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Á?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3E94618F-7F08-41F6-BE05-88F417F5514F}"/>
              </a:ext>
            </a:extLst>
          </p:cNvPr>
          <p:cNvSpPr/>
          <p:nvPr/>
        </p:nvSpPr>
        <p:spPr>
          <a:xfrm>
            <a:off x="63845" y="2676696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2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D86591A5-7984-4AEF-B2EA-320914D2E782}"/>
              </a:ext>
            </a:extLst>
          </p:cNvPr>
          <p:cNvSpPr/>
          <p:nvPr/>
        </p:nvSpPr>
        <p:spPr>
          <a:xfrm>
            <a:off x="666947" y="3821011"/>
            <a:ext cx="3485172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 ?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3E976D7-8CE8-489F-AA9D-3D9FDE6A3512}"/>
              </a:ext>
            </a:extLst>
          </p:cNvPr>
          <p:cNvSpPr/>
          <p:nvPr/>
        </p:nvSpPr>
        <p:spPr>
          <a:xfrm>
            <a:off x="63845" y="3820206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3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79F69E08-9C30-46AA-806B-75EE52B38EE4}"/>
              </a:ext>
            </a:extLst>
          </p:cNvPr>
          <p:cNvSpPr/>
          <p:nvPr/>
        </p:nvSpPr>
        <p:spPr>
          <a:xfrm>
            <a:off x="647983" y="4890015"/>
            <a:ext cx="3485172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Sơn nguyên nào cao và đồ sộ nhất châu Á 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5EF98DE7-D77A-453A-A1E9-52F2B5F9C678}"/>
              </a:ext>
            </a:extLst>
          </p:cNvPr>
          <p:cNvSpPr/>
          <p:nvPr/>
        </p:nvSpPr>
        <p:spPr>
          <a:xfrm>
            <a:off x="44881" y="4889210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4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1FDE662-C4DA-4FF6-B6DE-1109EAC4C596}"/>
              </a:ext>
            </a:extLst>
          </p:cNvPr>
          <p:cNvSpPr/>
          <p:nvPr/>
        </p:nvSpPr>
        <p:spPr>
          <a:xfrm>
            <a:off x="666947" y="5948093"/>
            <a:ext cx="3485172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ở Nam Á</a:t>
            </a:r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2B78BD4E-9392-4671-9611-79ACFC751E2B}"/>
              </a:ext>
            </a:extLst>
          </p:cNvPr>
          <p:cNvSpPr/>
          <p:nvPr/>
        </p:nvSpPr>
        <p:spPr>
          <a:xfrm>
            <a:off x="63845" y="5947288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ECDB23-C37B-482F-86EF-A7A42C49FCA0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4285960" y="1941342"/>
            <a:ext cx="829993" cy="2664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899CEF8E-3B8D-4395-A6CE-9F86385EAD7D}"/>
              </a:ext>
            </a:extLst>
          </p:cNvPr>
          <p:cNvSpPr/>
          <p:nvPr/>
        </p:nvSpPr>
        <p:spPr>
          <a:xfrm>
            <a:off x="5115953" y="1504549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Châu: Âu, </a:t>
            </a:r>
            <a:r>
              <a:rPr lang="en-US" sz="280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Phi</a:t>
            </a:r>
            <a:r>
              <a:rPr lang="vi-VN" sz="280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,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ĐD: AĐD, BBD, TBD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16A9ED6D-354A-430D-B402-563DE96F6A1C}"/>
              </a:ext>
            </a:extLst>
          </p:cNvPr>
          <p:cNvSpPr/>
          <p:nvPr/>
        </p:nvSpPr>
        <p:spPr>
          <a:xfrm>
            <a:off x="5115953" y="2679805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Nam Á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23C228-2F44-4040-987F-48D51929FC42}"/>
              </a:ext>
            </a:extLst>
          </p:cNvPr>
          <p:cNvCxnSpPr>
            <a:cxnSpLocks/>
            <a:stCxn id="18" idx="3"/>
            <a:endCxn id="31" idx="1"/>
          </p:cNvCxnSpPr>
          <p:nvPr/>
        </p:nvCxnSpPr>
        <p:spPr>
          <a:xfrm>
            <a:off x="4152119" y="3114294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8E8ECFF4-F9BE-49A6-935D-170D032D9D99}"/>
              </a:ext>
            </a:extLst>
          </p:cNvPr>
          <p:cNvSpPr/>
          <p:nvPr/>
        </p:nvSpPr>
        <p:spPr>
          <a:xfrm>
            <a:off x="5096989" y="3850453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Himalaya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56D65E-BEA0-45E6-B735-F5086D738DC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4133155" y="4284942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253F967C-DF95-412E-855D-98FA53077B12}"/>
              </a:ext>
            </a:extLst>
          </p:cNvPr>
          <p:cNvSpPr/>
          <p:nvPr/>
        </p:nvSpPr>
        <p:spPr>
          <a:xfrm>
            <a:off x="5115953" y="4930039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Tạng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E45B52-6F04-407C-A9FD-7F1C892A33AA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152119" y="5364528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6F955D45-D398-4AB8-85F2-CE074583E7C9}"/>
              </a:ext>
            </a:extLst>
          </p:cNvPr>
          <p:cNvSpPr/>
          <p:nvPr/>
        </p:nvSpPr>
        <p:spPr>
          <a:xfrm>
            <a:off x="5115953" y="5984415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ĐB.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Hằng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3BC97E1-2CC4-4A06-95E4-91BAB2D7B5AB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4152119" y="6418904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Green,Tree,Illustration,Clip art,Plant,Circle,Hill,Art #159717 - Free Icon  Library">
            <a:extLst>
              <a:ext uri="{FF2B5EF4-FFF2-40B4-BE49-F238E27FC236}">
                <a16:creationId xmlns:a16="http://schemas.microsoft.com/office/drawing/2014/main" id="{8B2A68C6-EC0C-4CD5-AC90-EA951F8A1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234" y="4038567"/>
            <a:ext cx="2651922" cy="26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ình ảnh Dãy Núi, Núi Clipart, Núi, đỉnh Núi miễn phí tải tập tin PNG  PSDComment và Vector">
            <a:extLst>
              <a:ext uri="{FF2B5EF4-FFF2-40B4-BE49-F238E27FC236}">
                <a16:creationId xmlns:a16="http://schemas.microsoft.com/office/drawing/2014/main" id="{31CB927E-D102-4137-BEE1-017187469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250">
                        <a14:foregroundMark x1="95250" y1="47500" x2="95250" y2="47500"/>
                        <a14:foregroundMark x1="89583" y1="48333" x2="89583" y2="4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35361" r="4202" b="12852"/>
          <a:stretch/>
        </p:blipFill>
        <p:spPr bwMode="auto">
          <a:xfrm>
            <a:off x="9298013" y="2028896"/>
            <a:ext cx="2895018" cy="12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3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8" grpId="0" animBg="1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D71B3D-BFC4-47A6-A123-B4D05843FAFB}"/>
              </a:ext>
            </a:extLst>
          </p:cNvPr>
          <p:cNvGrpSpPr/>
          <p:nvPr/>
        </p:nvGrpSpPr>
        <p:grpSpPr>
          <a:xfrm>
            <a:off x="2140967" y="0"/>
            <a:ext cx="7910066" cy="1260458"/>
            <a:chOff x="2753246" y="0"/>
            <a:chExt cx="7910066" cy="12604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72F6-37ED-4D10-B6C2-3D9CA2528529}"/>
                </a:ext>
              </a:extLst>
            </p:cNvPr>
            <p:cNvSpPr/>
            <p:nvPr/>
          </p:nvSpPr>
          <p:spPr>
            <a:xfrm>
              <a:off x="2884752" y="36322"/>
              <a:ext cx="777856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3 SVN-PF Din Text Pro C" panose="02000506020000020004" pitchFamily="2" charset="0"/>
                </a:rPr>
                <a:t>    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4B4C9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3 SVN-PF Din Text Pro C" panose="02000506020000020004" pitchFamily="2" charset="0"/>
                </a:rPr>
                <a:t>TRÒ CHƠI: AI NHANH HƠN</a:t>
              </a:r>
              <a:endPara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B4C9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3 SVN-PF Din Text Pro C" panose="02000506020000020004" pitchFamily="2" charset="0"/>
              </a:endParaRPr>
            </a:p>
          </p:txBody>
        </p:sp>
        <p:pic>
          <p:nvPicPr>
            <p:cNvPr id="4" name="Picture 2" descr="Game-pad Gaming icon stock vector. Illustration of fight - 184134342">
              <a:extLst>
                <a:ext uri="{FF2B5EF4-FFF2-40B4-BE49-F238E27FC236}">
                  <a16:creationId xmlns:a16="http://schemas.microsoft.com/office/drawing/2014/main" id="{31A7DB4D-8300-488D-9EF2-E48A48B34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953" b="91716" l="3875" r="98750">
                          <a14:foregroundMark x1="45688" y1="91775" x2="45688" y2="91775"/>
                          <a14:foregroundMark x1="93250" y1="50237" x2="93250" y2="50237"/>
                          <a14:foregroundMark x1="63500" y1="5976" x2="63500" y2="5976"/>
                          <a14:foregroundMark x1="51000" y1="1953" x2="51000" y2="1953"/>
                          <a14:foregroundMark x1="5500" y1="37870" x2="3875" y2="39586"/>
                          <a14:foregroundMark x1="4500" y1="56036" x2="4500" y2="56036"/>
                          <a14:foregroundMark x1="98750" y1="48876" x2="98750" y2="48876"/>
                          <a14:foregroundMark x1="90438" y1="59704" x2="88563" y2="57751"/>
                          <a14:foregroundMark x1="70188" y1="50059" x2="69000" y2="49882"/>
                          <a14:foregroundMark x1="45125" y1="49053" x2="36750" y2="50414"/>
                          <a14:foregroundMark x1="36750" y1="50414" x2="36750" y2="50414"/>
                          <a14:foregroundMark x1="22250" y1="50414" x2="20625" y2="50828"/>
                          <a14:foregroundMark x1="14063" y1="58935" x2="15937" y2="60888"/>
                          <a14:foregroundMark x1="23438" y1="64734" x2="29000" y2="65503"/>
                          <a14:foregroundMark x1="34875" y1="66095" x2="38188" y2="64911"/>
                          <a14:foregroundMark x1="39375" y1="64320" x2="40813" y2="63787"/>
                          <a14:foregroundMark x1="52438" y1="60296" x2="55937" y2="60296"/>
                          <a14:foregroundMark x1="72875" y1="62426" x2="72875" y2="62426"/>
                          <a14:foregroundMark x1="81438" y1="54083" x2="81438" y2="53550"/>
                          <a14:foregroundMark x1="80438" y1="49882" x2="78750" y2="48876"/>
                          <a14:foregroundMark x1="77125" y1="48107" x2="71625" y2="46982"/>
                          <a14:foregroundMark x1="63250" y1="45385" x2="59375" y2="45385"/>
                          <a14:foregroundMark x1="57125" y1="45385" x2="47125" y2="46213"/>
                          <a14:foregroundMark x1="47125" y1="46213" x2="47125" y2="46213"/>
                          <a14:foregroundMark x1="45125" y1="46213" x2="40000" y2="46568"/>
                          <a14:foregroundMark x1="38188" y1="45976" x2="35688" y2="45976"/>
                          <a14:foregroundMark x1="34688" y1="44438" x2="34688" y2="44438"/>
                          <a14:foregroundMark x1="60813" y1="45621" x2="60813" y2="45621"/>
                          <a14:foregroundMark x1="72438" y1="45799" x2="72438" y2="45799"/>
                          <a14:foregroundMark x1="78375" y1="48698" x2="78375" y2="48698"/>
                          <a14:foregroundMark x1="83063" y1="54675" x2="83063" y2="54675"/>
                          <a14:foregroundMark x1="71625" y1="65325" x2="71625" y2="65325"/>
                          <a14:foregroundMark x1="83688" y1="68817" x2="82688" y2="63787"/>
                          <a14:foregroundMark x1="85313" y1="55858" x2="85125" y2="54852"/>
                          <a14:foregroundMark x1="81625" y1="48876" x2="77750" y2="46391"/>
                          <a14:foregroundMark x1="76313" y1="45385" x2="73063" y2="45385"/>
                          <a14:foregroundMark x1="66563" y1="44852" x2="64875" y2="45030"/>
                          <a14:foregroundMark x1="64063" y1="45030" x2="62063" y2="45207"/>
                          <a14:foregroundMark x1="61438" y1="45207" x2="61438" y2="45207"/>
                          <a14:foregroundMark x1="27375" y1="45030" x2="25938" y2="45207"/>
                          <a14:foregroundMark x1="17313" y1="45621" x2="17313" y2="45621"/>
                          <a14:foregroundMark x1="14688" y1="48284" x2="14688" y2="48284"/>
                          <a14:foregroundMark x1="13875" y1="48876" x2="13875" y2="48876"/>
                          <a14:foregroundMark x1="82438" y1="59112" x2="82438" y2="59112"/>
                          <a14:foregroundMark x1="75500" y1="67811" x2="75500" y2="67811"/>
                          <a14:foregroundMark x1="75500" y1="67811" x2="75500" y2="67811"/>
                          <a14:foregroundMark x1="70625" y1="62781" x2="70000" y2="62426"/>
                          <a14:foregroundMark x1="67563" y1="59882" x2="67563" y2="59882"/>
                          <a14:foregroundMark x1="67125" y1="59527" x2="67125" y2="59527"/>
                          <a14:foregroundMark x1="84500" y1="56982" x2="84688" y2="57751"/>
                          <a14:foregroundMark x1="84500" y1="60651" x2="84500" y2="60651"/>
                          <a14:foregroundMark x1="73875" y1="50059" x2="73875" y2="50059"/>
                          <a14:foregroundMark x1="76750" y1="53728" x2="76750" y2="53728"/>
                          <a14:foregroundMark x1="71000" y1="60296" x2="71000" y2="60296"/>
                          <a14:foregroundMark x1="75500" y1="67811" x2="75500" y2="67811"/>
                          <a14:foregroundMark x1="75500" y1="67811" x2="75500" y2="67811"/>
                          <a14:foregroundMark x1="84313" y1="63550" x2="84313" y2="63550"/>
                          <a14:foregroundMark x1="85938" y1="63018" x2="85938" y2="63018"/>
                          <a14:foregroundMark x1="77375" y1="67219" x2="76125" y2="66864"/>
                          <a14:foregroundMark x1="74875" y1="65325" x2="71813" y2="63550"/>
                          <a14:foregroundMark x1="65313" y1="59112" x2="64875" y2="585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246" y="0"/>
              <a:ext cx="1193350" cy="126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2DBA6E-0842-4765-B140-2FB419BC6E8F}"/>
              </a:ext>
            </a:extLst>
          </p:cNvPr>
          <p:cNvCxnSpPr/>
          <p:nvPr/>
        </p:nvCxnSpPr>
        <p:spPr>
          <a:xfrm>
            <a:off x="0" y="1260458"/>
            <a:ext cx="12192000" cy="0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6306D0A-04A7-4A80-BCE0-D545E9A20D4D}"/>
              </a:ext>
            </a:extLst>
          </p:cNvPr>
          <p:cNvSpPr/>
          <p:nvPr/>
        </p:nvSpPr>
        <p:spPr>
          <a:xfrm>
            <a:off x="647982" y="4918652"/>
            <a:ext cx="6864166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Địa hình gây khó khăn như thế nào cho phát triển kinh tế? 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E199AC8-C324-4E0D-9CA6-2EC53DC5A052}"/>
              </a:ext>
            </a:extLst>
          </p:cNvPr>
          <p:cNvSpPr/>
          <p:nvPr/>
        </p:nvSpPr>
        <p:spPr>
          <a:xfrm>
            <a:off x="933893" y="5897486"/>
            <a:ext cx="6578255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than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CN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D86591A5-7984-4AEF-B2EA-320914D2E782}"/>
              </a:ext>
            </a:extLst>
          </p:cNvPr>
          <p:cNvSpPr/>
          <p:nvPr/>
        </p:nvSpPr>
        <p:spPr>
          <a:xfrm>
            <a:off x="666947" y="3821011"/>
            <a:ext cx="3567428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Hướng núi chính của châu Á là gì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3E976D7-8CE8-489F-AA9D-3D9FDE6A3512}"/>
              </a:ext>
            </a:extLst>
          </p:cNvPr>
          <p:cNvSpPr/>
          <p:nvPr/>
        </p:nvSpPr>
        <p:spPr>
          <a:xfrm>
            <a:off x="63845" y="3820206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8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79F69E08-9C30-46AA-806B-75EE52B38EE4}"/>
              </a:ext>
            </a:extLst>
          </p:cNvPr>
          <p:cNvSpPr/>
          <p:nvPr/>
        </p:nvSpPr>
        <p:spPr>
          <a:xfrm>
            <a:off x="647982" y="1614024"/>
            <a:ext cx="3586393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Kể tên 3 loại khoáng sản tiêu biểu 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ở</a:t>
            </a:r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châu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Á?</a:t>
            </a: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5EF98DE7-D77A-453A-A1E9-52F2B5F9C678}"/>
              </a:ext>
            </a:extLst>
          </p:cNvPr>
          <p:cNvSpPr/>
          <p:nvPr/>
        </p:nvSpPr>
        <p:spPr>
          <a:xfrm>
            <a:off x="44881" y="4889210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9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1FDE662-C4DA-4FF6-B6DE-1109EAC4C596}"/>
              </a:ext>
            </a:extLst>
          </p:cNvPr>
          <p:cNvSpPr/>
          <p:nvPr/>
        </p:nvSpPr>
        <p:spPr>
          <a:xfrm>
            <a:off x="666947" y="2672102"/>
            <a:ext cx="3567428" cy="873585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Á</a:t>
            </a:r>
            <a:r>
              <a:rPr lang="vi-VN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2B78BD4E-9392-4671-9611-79ACFC751E2B}"/>
              </a:ext>
            </a:extLst>
          </p:cNvPr>
          <p:cNvSpPr/>
          <p:nvPr/>
        </p:nvSpPr>
        <p:spPr>
          <a:xfrm>
            <a:off x="63844" y="5947288"/>
            <a:ext cx="1216316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10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8E8ECFF4-F9BE-49A6-935D-170D032D9D99}"/>
              </a:ext>
            </a:extLst>
          </p:cNvPr>
          <p:cNvSpPr/>
          <p:nvPr/>
        </p:nvSpPr>
        <p:spPr>
          <a:xfrm>
            <a:off x="5096989" y="3850453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– Nam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Tây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56D65E-BEA0-45E6-B735-F5086D738DC4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4133155" y="4284942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253F967C-DF95-412E-855D-98FA53077B12}"/>
              </a:ext>
            </a:extLst>
          </p:cNvPr>
          <p:cNvSpPr/>
          <p:nvPr/>
        </p:nvSpPr>
        <p:spPr>
          <a:xfrm>
            <a:off x="5115953" y="1654048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Than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sắt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E45B52-6F04-407C-A9FD-7F1C892A33AA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152119" y="2088537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6F955D45-D398-4AB8-85F2-CE074583E7C9}"/>
              </a:ext>
            </a:extLst>
          </p:cNvPr>
          <p:cNvSpPr/>
          <p:nvPr/>
        </p:nvSpPr>
        <p:spPr>
          <a:xfrm>
            <a:off x="5115953" y="2708424"/>
            <a:ext cx="402336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ĐB.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Nam)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3BC97E1-2CC4-4A06-95E4-91BAB2D7B5AB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4152119" y="3142913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 descr="Green,Tree,Illustration,Clip art,Plant,Circle,Hill,Art #159717 - Free Icon  Library">
            <a:extLst>
              <a:ext uri="{FF2B5EF4-FFF2-40B4-BE49-F238E27FC236}">
                <a16:creationId xmlns:a16="http://schemas.microsoft.com/office/drawing/2014/main" id="{8B2A68C6-EC0C-4CD5-AC90-EA951F8A1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270" y="1654048"/>
            <a:ext cx="2651922" cy="26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iamond 32">
            <a:extLst>
              <a:ext uri="{FF2B5EF4-FFF2-40B4-BE49-F238E27FC236}">
                <a16:creationId xmlns:a16="http://schemas.microsoft.com/office/drawing/2014/main" id="{AB5F4556-AB45-417C-8378-09F12B8CEE69}"/>
              </a:ext>
            </a:extLst>
          </p:cNvPr>
          <p:cNvSpPr/>
          <p:nvPr/>
        </p:nvSpPr>
        <p:spPr>
          <a:xfrm>
            <a:off x="146102" y="1530387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6</a:t>
            </a: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2820BC72-486E-4E74-B4E8-85881D2408BE}"/>
              </a:ext>
            </a:extLst>
          </p:cNvPr>
          <p:cNvSpPr/>
          <p:nvPr/>
        </p:nvSpPr>
        <p:spPr>
          <a:xfrm>
            <a:off x="63845" y="2676696"/>
            <a:ext cx="787791" cy="87358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#9Slide05 SVNKitten" pitchFamily="2" charset="0"/>
              </a:rPr>
              <a:t>7</a:t>
            </a:r>
          </a:p>
        </p:txBody>
      </p:sp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id="{0F5B5201-6FE4-4700-A01B-E2238C449CDC}"/>
              </a:ext>
            </a:extLst>
          </p:cNvPr>
          <p:cNvSpPr/>
          <p:nvPr/>
        </p:nvSpPr>
        <p:spPr>
          <a:xfrm>
            <a:off x="8475982" y="4937376"/>
            <a:ext cx="355621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Giao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khăn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A02462-4A60-4689-9972-7017455C7F8D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7512148" y="5371865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2597B87F-3E89-4E12-8F9B-7B68C1845B35}"/>
              </a:ext>
            </a:extLst>
          </p:cNvPr>
          <p:cNvSpPr/>
          <p:nvPr/>
        </p:nvSpPr>
        <p:spPr>
          <a:xfrm>
            <a:off x="8475982" y="5897486"/>
            <a:ext cx="3556210" cy="8735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KS/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SVNKitten" pitchFamily="2" charset="0"/>
                <a:cs typeface="Arial" panose="020B0604020202020204" pitchFamily="34" charset="0"/>
              </a:rPr>
              <a:t>lượng</a:t>
            </a:r>
            <a:endParaRPr lang="en-US" sz="2800" dirty="0">
              <a:solidFill>
                <a:schemeClr val="tx1"/>
              </a:solidFill>
              <a:latin typeface="#9Slide05 SVNKitten" pitchFamily="2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E73F5A7-2864-4C71-85AA-CF5719AC745F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7512148" y="6331975"/>
            <a:ext cx="963834" cy="2304"/>
          </a:xfrm>
          <a:prstGeom prst="straightConnector1">
            <a:avLst/>
          </a:prstGeom>
          <a:ln w="38100">
            <a:solidFill>
              <a:srgbClr val="4B4C9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34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6" grpId="0" animBg="1"/>
      <p:bldP spid="38" grpId="0" animBg="1"/>
      <p:bldP spid="33" grpId="0" animBg="1"/>
      <p:bldP spid="40" grpId="0" animBg="1"/>
      <p:bldP spid="43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1" name="Google Shape;1911;p50"/>
          <p:cNvGrpSpPr/>
          <p:nvPr/>
        </p:nvGrpSpPr>
        <p:grpSpPr>
          <a:xfrm>
            <a:off x="-1705533" y="2584694"/>
            <a:ext cx="11875100" cy="4716641"/>
            <a:chOff x="-1279150" y="1938520"/>
            <a:chExt cx="8906325" cy="3537481"/>
          </a:xfrm>
        </p:grpSpPr>
        <p:grpSp>
          <p:nvGrpSpPr>
            <p:cNvPr id="1912" name="Google Shape;1912;p50"/>
            <p:cNvGrpSpPr/>
            <p:nvPr/>
          </p:nvGrpSpPr>
          <p:grpSpPr>
            <a:xfrm>
              <a:off x="-1279150" y="3493317"/>
              <a:ext cx="8906325" cy="1982684"/>
              <a:chOff x="-1808425" y="3493317"/>
              <a:chExt cx="8906325" cy="1982684"/>
            </a:xfrm>
          </p:grpSpPr>
          <p:sp>
            <p:nvSpPr>
              <p:cNvPr id="1913" name="Google Shape;1913;p50"/>
              <p:cNvSpPr/>
              <p:nvPr/>
            </p:nvSpPr>
            <p:spPr>
              <a:xfrm flipH="1">
                <a:off x="51" y="4290886"/>
                <a:ext cx="7097849" cy="1185115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50"/>
              <p:cNvSpPr/>
              <p:nvPr/>
            </p:nvSpPr>
            <p:spPr>
              <a:xfrm>
                <a:off x="-1808425" y="3493317"/>
                <a:ext cx="3401550" cy="1899715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5" name="Google Shape;1915;p50"/>
            <p:cNvGrpSpPr/>
            <p:nvPr/>
          </p:nvGrpSpPr>
          <p:grpSpPr>
            <a:xfrm>
              <a:off x="2256326" y="3450928"/>
              <a:ext cx="1669890" cy="1347589"/>
              <a:chOff x="7048175" y="3773750"/>
              <a:chExt cx="1264015" cy="1020051"/>
            </a:xfrm>
          </p:grpSpPr>
          <p:sp>
            <p:nvSpPr>
              <p:cNvPr id="1916" name="Google Shape;1916;p50"/>
              <p:cNvSpPr/>
              <p:nvPr/>
            </p:nvSpPr>
            <p:spPr>
              <a:xfrm>
                <a:off x="7283672" y="4199168"/>
                <a:ext cx="863779" cy="594633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18607" extrusionOk="0">
                    <a:moveTo>
                      <a:pt x="26701" y="0"/>
                    </a:moveTo>
                    <a:cubicBezTo>
                      <a:pt x="26537" y="0"/>
                      <a:pt x="26373" y="107"/>
                      <a:pt x="26373" y="322"/>
                    </a:cubicBezTo>
                    <a:cubicBezTo>
                      <a:pt x="26361" y="2119"/>
                      <a:pt x="25171" y="3679"/>
                      <a:pt x="23444" y="4144"/>
                    </a:cubicBezTo>
                    <a:cubicBezTo>
                      <a:pt x="24111" y="3322"/>
                      <a:pt x="24480" y="2286"/>
                      <a:pt x="24480" y="1226"/>
                    </a:cubicBezTo>
                    <a:cubicBezTo>
                      <a:pt x="24480" y="1006"/>
                      <a:pt x="24317" y="896"/>
                      <a:pt x="24153" y="896"/>
                    </a:cubicBezTo>
                    <a:cubicBezTo>
                      <a:pt x="23989" y="896"/>
                      <a:pt x="23825" y="1006"/>
                      <a:pt x="23825" y="1226"/>
                    </a:cubicBezTo>
                    <a:cubicBezTo>
                      <a:pt x="23825" y="2417"/>
                      <a:pt x="23290" y="3536"/>
                      <a:pt x="22361" y="4286"/>
                    </a:cubicBezTo>
                    <a:cubicBezTo>
                      <a:pt x="22254" y="4298"/>
                      <a:pt x="22147" y="4382"/>
                      <a:pt x="22099" y="4489"/>
                    </a:cubicBezTo>
                    <a:cubicBezTo>
                      <a:pt x="21647" y="4798"/>
                      <a:pt x="21111" y="5025"/>
                      <a:pt x="20563" y="5120"/>
                    </a:cubicBezTo>
                    <a:cubicBezTo>
                      <a:pt x="21111" y="4048"/>
                      <a:pt x="21397" y="2870"/>
                      <a:pt x="21397" y="1679"/>
                    </a:cubicBezTo>
                    <a:cubicBezTo>
                      <a:pt x="21379" y="1471"/>
                      <a:pt x="21218" y="1366"/>
                      <a:pt x="21059" y="1366"/>
                    </a:cubicBezTo>
                    <a:cubicBezTo>
                      <a:pt x="20899" y="1366"/>
                      <a:pt x="20742" y="1471"/>
                      <a:pt x="20730" y="1679"/>
                    </a:cubicBezTo>
                    <a:cubicBezTo>
                      <a:pt x="20730" y="2917"/>
                      <a:pt x="20396" y="4132"/>
                      <a:pt x="19765" y="5203"/>
                    </a:cubicBezTo>
                    <a:cubicBezTo>
                      <a:pt x="19634" y="5239"/>
                      <a:pt x="19539" y="5370"/>
                      <a:pt x="19539" y="5513"/>
                    </a:cubicBezTo>
                    <a:cubicBezTo>
                      <a:pt x="19527" y="5525"/>
                      <a:pt x="19527" y="5548"/>
                      <a:pt x="19539" y="5560"/>
                    </a:cubicBezTo>
                    <a:cubicBezTo>
                      <a:pt x="18884" y="6513"/>
                      <a:pt x="18015" y="7299"/>
                      <a:pt x="16991" y="7834"/>
                    </a:cubicBezTo>
                    <a:cubicBezTo>
                      <a:pt x="17706" y="7037"/>
                      <a:pt x="18087" y="6025"/>
                      <a:pt x="18087" y="4965"/>
                    </a:cubicBezTo>
                    <a:cubicBezTo>
                      <a:pt x="18087" y="4745"/>
                      <a:pt x="17923" y="4635"/>
                      <a:pt x="17759" y="4635"/>
                    </a:cubicBezTo>
                    <a:cubicBezTo>
                      <a:pt x="17595" y="4635"/>
                      <a:pt x="17432" y="4745"/>
                      <a:pt x="17432" y="4965"/>
                    </a:cubicBezTo>
                    <a:cubicBezTo>
                      <a:pt x="17432" y="6989"/>
                      <a:pt x="15801" y="8620"/>
                      <a:pt x="13777" y="8620"/>
                    </a:cubicBezTo>
                    <a:lnTo>
                      <a:pt x="13705" y="8620"/>
                    </a:lnTo>
                    <a:cubicBezTo>
                      <a:pt x="11776" y="8716"/>
                      <a:pt x="10205" y="10216"/>
                      <a:pt x="10026" y="12144"/>
                    </a:cubicBezTo>
                    <a:cubicBezTo>
                      <a:pt x="8776" y="12073"/>
                      <a:pt x="7621" y="11478"/>
                      <a:pt x="6835" y="10513"/>
                    </a:cubicBezTo>
                    <a:cubicBezTo>
                      <a:pt x="9085" y="10168"/>
                      <a:pt x="10752" y="8239"/>
                      <a:pt x="10776" y="5965"/>
                    </a:cubicBezTo>
                    <a:cubicBezTo>
                      <a:pt x="10776" y="5745"/>
                      <a:pt x="10609" y="5635"/>
                      <a:pt x="10443" y="5635"/>
                    </a:cubicBezTo>
                    <a:cubicBezTo>
                      <a:pt x="10276" y="5635"/>
                      <a:pt x="10109" y="5745"/>
                      <a:pt x="10109" y="5965"/>
                    </a:cubicBezTo>
                    <a:cubicBezTo>
                      <a:pt x="10109" y="8049"/>
                      <a:pt x="8502" y="9775"/>
                      <a:pt x="6418" y="9918"/>
                    </a:cubicBezTo>
                    <a:cubicBezTo>
                      <a:pt x="6037" y="9239"/>
                      <a:pt x="5835" y="8477"/>
                      <a:pt x="5835" y="7715"/>
                    </a:cubicBezTo>
                    <a:cubicBezTo>
                      <a:pt x="5823" y="7507"/>
                      <a:pt x="5665" y="7403"/>
                      <a:pt x="5508" y="7403"/>
                    </a:cubicBezTo>
                    <a:cubicBezTo>
                      <a:pt x="5350" y="7403"/>
                      <a:pt x="5192" y="7507"/>
                      <a:pt x="5180" y="7715"/>
                    </a:cubicBezTo>
                    <a:cubicBezTo>
                      <a:pt x="5180" y="8108"/>
                      <a:pt x="5228" y="8513"/>
                      <a:pt x="5323" y="8906"/>
                    </a:cubicBezTo>
                    <a:cubicBezTo>
                      <a:pt x="2680" y="8668"/>
                      <a:pt x="656" y="6465"/>
                      <a:pt x="656" y="3810"/>
                    </a:cubicBezTo>
                    <a:cubicBezTo>
                      <a:pt x="656" y="3596"/>
                      <a:pt x="492" y="3489"/>
                      <a:pt x="328" y="3489"/>
                    </a:cubicBezTo>
                    <a:cubicBezTo>
                      <a:pt x="165" y="3489"/>
                      <a:pt x="1" y="3596"/>
                      <a:pt x="1" y="3810"/>
                    </a:cubicBezTo>
                    <a:cubicBezTo>
                      <a:pt x="1" y="6906"/>
                      <a:pt x="2442" y="9454"/>
                      <a:pt x="5537" y="9573"/>
                    </a:cubicBezTo>
                    <a:cubicBezTo>
                      <a:pt x="5621" y="9787"/>
                      <a:pt x="5716" y="10001"/>
                      <a:pt x="5835" y="10204"/>
                    </a:cubicBezTo>
                    <a:cubicBezTo>
                      <a:pt x="5835" y="10216"/>
                      <a:pt x="5835" y="10228"/>
                      <a:pt x="5835" y="10251"/>
                    </a:cubicBezTo>
                    <a:cubicBezTo>
                      <a:pt x="5835" y="10394"/>
                      <a:pt x="5930" y="10513"/>
                      <a:pt x="6061" y="10561"/>
                    </a:cubicBezTo>
                    <a:cubicBezTo>
                      <a:pt x="6954" y="11883"/>
                      <a:pt x="8419" y="12716"/>
                      <a:pt x="10014" y="12811"/>
                    </a:cubicBezTo>
                    <a:lnTo>
                      <a:pt x="10014" y="18276"/>
                    </a:lnTo>
                    <a:cubicBezTo>
                      <a:pt x="10014" y="18496"/>
                      <a:pt x="10178" y="18607"/>
                      <a:pt x="10342" y="18607"/>
                    </a:cubicBezTo>
                    <a:cubicBezTo>
                      <a:pt x="10505" y="18607"/>
                      <a:pt x="10669" y="18496"/>
                      <a:pt x="10669" y="18276"/>
                    </a:cubicBezTo>
                    <a:lnTo>
                      <a:pt x="10669" y="12514"/>
                    </a:lnTo>
                    <a:lnTo>
                      <a:pt x="10669" y="12454"/>
                    </a:lnTo>
                    <a:cubicBezTo>
                      <a:pt x="10704" y="10690"/>
                      <a:pt x="12133" y="9286"/>
                      <a:pt x="13889" y="9286"/>
                    </a:cubicBezTo>
                    <a:cubicBezTo>
                      <a:pt x="13911" y="9286"/>
                      <a:pt x="13933" y="9287"/>
                      <a:pt x="13955" y="9287"/>
                    </a:cubicBezTo>
                    <a:lnTo>
                      <a:pt x="13991" y="9287"/>
                    </a:lnTo>
                    <a:cubicBezTo>
                      <a:pt x="16491" y="9204"/>
                      <a:pt x="18789" y="7918"/>
                      <a:pt x="20146" y="5834"/>
                    </a:cubicBezTo>
                    <a:cubicBezTo>
                      <a:pt x="21027" y="5775"/>
                      <a:pt x="21885" y="5465"/>
                      <a:pt x="22599" y="4941"/>
                    </a:cubicBezTo>
                    <a:cubicBezTo>
                      <a:pt x="25076" y="4834"/>
                      <a:pt x="27028" y="2798"/>
                      <a:pt x="27028" y="322"/>
                    </a:cubicBezTo>
                    <a:cubicBezTo>
                      <a:pt x="27028" y="107"/>
                      <a:pt x="26864" y="0"/>
                      <a:pt x="26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50"/>
              <p:cNvSpPr/>
              <p:nvPr/>
            </p:nvSpPr>
            <p:spPr>
              <a:xfrm>
                <a:off x="7556879" y="3773750"/>
                <a:ext cx="670852" cy="331463"/>
              </a:xfrm>
              <a:custGeom>
                <a:avLst/>
                <a:gdLst/>
                <a:ahLst/>
                <a:cxnLst/>
                <a:rect l="l" t="t" r="r" b="b"/>
                <a:pathLst>
                  <a:path w="20992" h="10372" extrusionOk="0">
                    <a:moveTo>
                      <a:pt x="10490" y="1"/>
                    </a:moveTo>
                    <a:cubicBezTo>
                      <a:pt x="4751" y="1"/>
                      <a:pt x="60" y="4621"/>
                      <a:pt x="1" y="10371"/>
                    </a:cubicBezTo>
                    <a:lnTo>
                      <a:pt x="20991" y="10371"/>
                    </a:lnTo>
                    <a:cubicBezTo>
                      <a:pt x="20920" y="4621"/>
                      <a:pt x="16241" y="1"/>
                      <a:pt x="104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50"/>
              <p:cNvSpPr/>
              <p:nvPr/>
            </p:nvSpPr>
            <p:spPr>
              <a:xfrm>
                <a:off x="7048175" y="3937244"/>
                <a:ext cx="1264015" cy="459038"/>
              </a:xfrm>
              <a:custGeom>
                <a:avLst/>
                <a:gdLst/>
                <a:ahLst/>
                <a:cxnLst/>
                <a:rect l="l" t="t" r="r" b="b"/>
                <a:pathLst>
                  <a:path w="39553" h="14364" extrusionOk="0">
                    <a:moveTo>
                      <a:pt x="29054" y="0"/>
                    </a:moveTo>
                    <a:cubicBezTo>
                      <a:pt x="25569" y="0"/>
                      <a:pt x="22228" y="1749"/>
                      <a:pt x="20253" y="4791"/>
                    </a:cubicBezTo>
                    <a:cubicBezTo>
                      <a:pt x="18919" y="4183"/>
                      <a:pt x="17472" y="3862"/>
                      <a:pt x="16022" y="3862"/>
                    </a:cubicBezTo>
                    <a:cubicBezTo>
                      <a:pt x="15995" y="3862"/>
                      <a:pt x="15969" y="3862"/>
                      <a:pt x="15942" y="3862"/>
                    </a:cubicBezTo>
                    <a:cubicBezTo>
                      <a:pt x="15692" y="3862"/>
                      <a:pt x="15454" y="3874"/>
                      <a:pt x="15216" y="3886"/>
                    </a:cubicBezTo>
                    <a:cubicBezTo>
                      <a:pt x="13661" y="1497"/>
                      <a:pt x="11032" y="124"/>
                      <a:pt x="8289" y="124"/>
                    </a:cubicBezTo>
                    <a:cubicBezTo>
                      <a:pt x="7504" y="124"/>
                      <a:pt x="6710" y="236"/>
                      <a:pt x="5929" y="469"/>
                    </a:cubicBezTo>
                    <a:cubicBezTo>
                      <a:pt x="2417" y="1517"/>
                      <a:pt x="0" y="4743"/>
                      <a:pt x="0" y="8410"/>
                    </a:cubicBezTo>
                    <a:lnTo>
                      <a:pt x="7299" y="8410"/>
                    </a:lnTo>
                    <a:cubicBezTo>
                      <a:pt x="6084" y="10149"/>
                      <a:pt x="5441" y="12232"/>
                      <a:pt x="5453" y="14364"/>
                    </a:cubicBezTo>
                    <a:lnTo>
                      <a:pt x="26444" y="14364"/>
                    </a:lnTo>
                    <a:cubicBezTo>
                      <a:pt x="26444" y="13042"/>
                      <a:pt x="26194" y="11732"/>
                      <a:pt x="25706" y="10506"/>
                    </a:cubicBezTo>
                    <a:lnTo>
                      <a:pt x="39553" y="10494"/>
                    </a:lnTo>
                    <a:cubicBezTo>
                      <a:pt x="39553" y="5839"/>
                      <a:pt x="36493" y="1755"/>
                      <a:pt x="32028" y="433"/>
                    </a:cubicBezTo>
                    <a:cubicBezTo>
                      <a:pt x="31043" y="141"/>
                      <a:pt x="30043" y="0"/>
                      <a:pt x="29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50"/>
            <p:cNvGrpSpPr/>
            <p:nvPr/>
          </p:nvGrpSpPr>
          <p:grpSpPr>
            <a:xfrm>
              <a:off x="751212" y="1938520"/>
              <a:ext cx="2216545" cy="2791644"/>
              <a:chOff x="5129175" y="3730625"/>
              <a:chExt cx="1064725" cy="1340075"/>
            </a:xfrm>
          </p:grpSpPr>
          <p:sp>
            <p:nvSpPr>
              <p:cNvPr id="1920" name="Google Shape;1920;p50"/>
              <p:cNvSpPr/>
              <p:nvPr/>
            </p:nvSpPr>
            <p:spPr>
              <a:xfrm>
                <a:off x="5333350" y="4230675"/>
                <a:ext cx="659650" cy="658450"/>
              </a:xfrm>
              <a:custGeom>
                <a:avLst/>
                <a:gdLst/>
                <a:ahLst/>
                <a:cxnLst/>
                <a:rect l="l" t="t" r="r" b="b"/>
                <a:pathLst>
                  <a:path w="26386" h="26338" extrusionOk="0">
                    <a:moveTo>
                      <a:pt x="1156" y="1"/>
                    </a:moveTo>
                    <a:lnTo>
                      <a:pt x="1156" y="5906"/>
                    </a:lnTo>
                    <a:lnTo>
                      <a:pt x="1" y="5906"/>
                    </a:lnTo>
                    <a:lnTo>
                      <a:pt x="1" y="6573"/>
                    </a:lnTo>
                    <a:lnTo>
                      <a:pt x="1156" y="6573"/>
                    </a:lnTo>
                    <a:lnTo>
                      <a:pt x="1156" y="26337"/>
                    </a:lnTo>
                    <a:lnTo>
                      <a:pt x="25242" y="26337"/>
                    </a:lnTo>
                    <a:lnTo>
                      <a:pt x="25242" y="6573"/>
                    </a:lnTo>
                    <a:lnTo>
                      <a:pt x="26385" y="6573"/>
                    </a:lnTo>
                    <a:lnTo>
                      <a:pt x="26385" y="5906"/>
                    </a:lnTo>
                    <a:lnTo>
                      <a:pt x="25242" y="5906"/>
                    </a:lnTo>
                    <a:lnTo>
                      <a:pt x="252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50"/>
              <p:cNvSpPr/>
              <p:nvPr/>
            </p:nvSpPr>
            <p:spPr>
              <a:xfrm>
                <a:off x="5632500" y="3730625"/>
                <a:ext cx="616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7692" extrusionOk="0">
                    <a:moveTo>
                      <a:pt x="1227" y="0"/>
                    </a:moveTo>
                    <a:lnTo>
                      <a:pt x="1" y="1227"/>
                    </a:lnTo>
                    <a:lnTo>
                      <a:pt x="787" y="2013"/>
                    </a:lnTo>
                    <a:lnTo>
                      <a:pt x="787" y="7692"/>
                    </a:lnTo>
                    <a:lnTo>
                      <a:pt x="1679" y="7692"/>
                    </a:lnTo>
                    <a:lnTo>
                      <a:pt x="1679" y="2013"/>
                    </a:lnTo>
                    <a:lnTo>
                      <a:pt x="2465" y="1227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50"/>
              <p:cNvSpPr/>
              <p:nvPr/>
            </p:nvSpPr>
            <p:spPr>
              <a:xfrm>
                <a:off x="5624775" y="3811000"/>
                <a:ext cx="76800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072" extrusionOk="0">
                    <a:moveTo>
                      <a:pt x="1536" y="0"/>
                    </a:moveTo>
                    <a:cubicBezTo>
                      <a:pt x="691" y="0"/>
                      <a:pt x="0" y="691"/>
                      <a:pt x="0" y="1536"/>
                    </a:cubicBezTo>
                    <a:cubicBezTo>
                      <a:pt x="0" y="2381"/>
                      <a:pt x="691" y="3072"/>
                      <a:pt x="1536" y="3072"/>
                    </a:cubicBezTo>
                    <a:cubicBezTo>
                      <a:pt x="2381" y="3072"/>
                      <a:pt x="3072" y="2381"/>
                      <a:pt x="3072" y="1536"/>
                    </a:cubicBezTo>
                    <a:cubicBezTo>
                      <a:pt x="3072" y="691"/>
                      <a:pt x="2381" y="0"/>
                      <a:pt x="15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50"/>
              <p:cNvSpPr/>
              <p:nvPr/>
            </p:nvSpPr>
            <p:spPr>
              <a:xfrm>
                <a:off x="5597975" y="3897025"/>
                <a:ext cx="130400" cy="87225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3489" extrusionOk="0">
                    <a:moveTo>
                      <a:pt x="2608" y="0"/>
                    </a:moveTo>
                    <a:cubicBezTo>
                      <a:pt x="1167" y="0"/>
                      <a:pt x="1" y="1167"/>
                      <a:pt x="1" y="2607"/>
                    </a:cubicBezTo>
                    <a:lnTo>
                      <a:pt x="1" y="3489"/>
                    </a:lnTo>
                    <a:lnTo>
                      <a:pt x="5216" y="3489"/>
                    </a:lnTo>
                    <a:lnTo>
                      <a:pt x="5204" y="2607"/>
                    </a:lnTo>
                    <a:cubicBezTo>
                      <a:pt x="5204" y="1167"/>
                      <a:pt x="4037" y="0"/>
                      <a:pt x="2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50"/>
              <p:cNvSpPr/>
              <p:nvPr/>
            </p:nvSpPr>
            <p:spPr>
              <a:xfrm>
                <a:off x="5361925" y="4230375"/>
                <a:ext cx="602500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24100" h="5919" extrusionOk="0">
                    <a:moveTo>
                      <a:pt x="1" y="1"/>
                    </a:moveTo>
                    <a:lnTo>
                      <a:pt x="1" y="5918"/>
                    </a:lnTo>
                    <a:lnTo>
                      <a:pt x="24099" y="5918"/>
                    </a:lnTo>
                    <a:lnTo>
                      <a:pt x="2409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50"/>
              <p:cNvSpPr/>
              <p:nvPr/>
            </p:nvSpPr>
            <p:spPr>
              <a:xfrm>
                <a:off x="5174700" y="4034225"/>
                <a:ext cx="976950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9931" extrusionOk="0">
                    <a:moveTo>
                      <a:pt x="19539" y="1"/>
                    </a:moveTo>
                    <a:lnTo>
                      <a:pt x="1" y="4966"/>
                    </a:lnTo>
                    <a:cubicBezTo>
                      <a:pt x="1" y="7704"/>
                      <a:pt x="2227" y="9931"/>
                      <a:pt x="4978" y="9931"/>
                    </a:cubicBezTo>
                    <a:lnTo>
                      <a:pt x="8145" y="9383"/>
                    </a:lnTo>
                    <a:cubicBezTo>
                      <a:pt x="11913" y="8740"/>
                      <a:pt x="15726" y="8418"/>
                      <a:pt x="19541" y="8418"/>
                    </a:cubicBezTo>
                    <a:cubicBezTo>
                      <a:pt x="23355" y="8418"/>
                      <a:pt x="27171" y="8740"/>
                      <a:pt x="30945" y="9383"/>
                    </a:cubicBezTo>
                    <a:lnTo>
                      <a:pt x="34112" y="9931"/>
                    </a:lnTo>
                    <a:cubicBezTo>
                      <a:pt x="36851" y="9931"/>
                      <a:pt x="39077" y="7704"/>
                      <a:pt x="39077" y="4966"/>
                    </a:cubicBezTo>
                    <a:lnTo>
                      <a:pt x="195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50"/>
              <p:cNvSpPr/>
              <p:nvPr/>
            </p:nvSpPr>
            <p:spPr>
              <a:xfrm>
                <a:off x="5393775" y="4423575"/>
                <a:ext cx="230725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7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50"/>
              <p:cNvSpPr/>
              <p:nvPr/>
            </p:nvSpPr>
            <p:spPr>
              <a:xfrm>
                <a:off x="5701850" y="4423575"/>
                <a:ext cx="230725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7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50"/>
              <p:cNvSpPr/>
              <p:nvPr/>
            </p:nvSpPr>
            <p:spPr>
              <a:xfrm>
                <a:off x="5393775" y="4668250"/>
                <a:ext cx="2307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6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50"/>
              <p:cNvSpPr/>
              <p:nvPr/>
            </p:nvSpPr>
            <p:spPr>
              <a:xfrm>
                <a:off x="5701850" y="4668250"/>
                <a:ext cx="2307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5846" extrusionOk="0">
                    <a:moveTo>
                      <a:pt x="1" y="0"/>
                    </a:moveTo>
                    <a:lnTo>
                      <a:pt x="1" y="5846"/>
                    </a:lnTo>
                    <a:lnTo>
                      <a:pt x="9228" y="5846"/>
                    </a:lnTo>
                    <a:lnTo>
                      <a:pt x="9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50"/>
              <p:cNvSpPr/>
              <p:nvPr/>
            </p:nvSpPr>
            <p:spPr>
              <a:xfrm>
                <a:off x="542832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3" y="1"/>
                    </a:moveTo>
                    <a:cubicBezTo>
                      <a:pt x="155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55" y="4227"/>
                      <a:pt x="333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50"/>
              <p:cNvSpPr/>
              <p:nvPr/>
            </p:nvSpPr>
            <p:spPr>
              <a:xfrm>
                <a:off x="5501250" y="4443800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33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43" y="4227"/>
                      <a:pt x="333" y="4227"/>
                    </a:cubicBezTo>
                    <a:cubicBezTo>
                      <a:pt x="512" y="4227"/>
                      <a:pt x="655" y="4073"/>
                      <a:pt x="655" y="3894"/>
                    </a:cubicBezTo>
                    <a:lnTo>
                      <a:pt x="655" y="322"/>
                    </a:lnTo>
                    <a:cubicBezTo>
                      <a:pt x="655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50"/>
              <p:cNvSpPr/>
              <p:nvPr/>
            </p:nvSpPr>
            <p:spPr>
              <a:xfrm>
                <a:off x="557387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12" y="322"/>
                    </a:cubicBezTo>
                    <a:lnTo>
                      <a:pt x="12" y="3894"/>
                    </a:lnTo>
                    <a:cubicBezTo>
                      <a:pt x="0" y="4073"/>
                      <a:pt x="155" y="4227"/>
                      <a:pt x="334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50"/>
              <p:cNvSpPr/>
              <p:nvPr/>
            </p:nvSpPr>
            <p:spPr>
              <a:xfrm>
                <a:off x="5736100" y="4443800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22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43" y="4227"/>
                      <a:pt x="322" y="4227"/>
                    </a:cubicBezTo>
                    <a:cubicBezTo>
                      <a:pt x="512" y="4227"/>
                      <a:pt x="655" y="4073"/>
                      <a:pt x="655" y="3894"/>
                    </a:cubicBezTo>
                    <a:lnTo>
                      <a:pt x="655" y="322"/>
                    </a:lnTo>
                    <a:cubicBezTo>
                      <a:pt x="655" y="144"/>
                      <a:pt x="512" y="1"/>
                      <a:pt x="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50"/>
              <p:cNvSpPr/>
              <p:nvPr/>
            </p:nvSpPr>
            <p:spPr>
              <a:xfrm>
                <a:off x="5808725" y="4443800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55" y="4227"/>
                      <a:pt x="334" y="4227"/>
                    </a:cubicBezTo>
                    <a:cubicBezTo>
                      <a:pt x="512" y="4227"/>
                      <a:pt x="667" y="4073"/>
                      <a:pt x="667" y="3894"/>
                    </a:cubicBezTo>
                    <a:lnTo>
                      <a:pt x="667" y="322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50"/>
              <p:cNvSpPr/>
              <p:nvPr/>
            </p:nvSpPr>
            <p:spPr>
              <a:xfrm>
                <a:off x="5881650" y="4443800"/>
                <a:ext cx="164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28" extrusionOk="0">
                    <a:moveTo>
                      <a:pt x="334" y="1"/>
                    </a:moveTo>
                    <a:cubicBezTo>
                      <a:pt x="143" y="1"/>
                      <a:pt x="0" y="144"/>
                      <a:pt x="0" y="322"/>
                    </a:cubicBezTo>
                    <a:lnTo>
                      <a:pt x="0" y="3894"/>
                    </a:lnTo>
                    <a:cubicBezTo>
                      <a:pt x="0" y="4073"/>
                      <a:pt x="143" y="4227"/>
                      <a:pt x="334" y="4227"/>
                    </a:cubicBezTo>
                    <a:cubicBezTo>
                      <a:pt x="512" y="4227"/>
                      <a:pt x="655" y="4073"/>
                      <a:pt x="655" y="3894"/>
                    </a:cubicBezTo>
                    <a:lnTo>
                      <a:pt x="655" y="322"/>
                    </a:lnTo>
                    <a:cubicBezTo>
                      <a:pt x="655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50"/>
              <p:cNvSpPr/>
              <p:nvPr/>
            </p:nvSpPr>
            <p:spPr>
              <a:xfrm>
                <a:off x="5428325" y="4688475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3" y="1"/>
                    </a:moveTo>
                    <a:cubicBezTo>
                      <a:pt x="155" y="1"/>
                      <a:pt x="0" y="144"/>
                      <a:pt x="0" y="334"/>
                    </a:cubicBezTo>
                    <a:lnTo>
                      <a:pt x="0" y="3906"/>
                    </a:lnTo>
                    <a:cubicBezTo>
                      <a:pt x="0" y="4085"/>
                      <a:pt x="155" y="4227"/>
                      <a:pt x="333" y="4227"/>
                    </a:cubicBezTo>
                    <a:cubicBezTo>
                      <a:pt x="512" y="4227"/>
                      <a:pt x="667" y="4085"/>
                      <a:pt x="667" y="3906"/>
                    </a:cubicBezTo>
                    <a:lnTo>
                      <a:pt x="667" y="334"/>
                    </a:lnTo>
                    <a:cubicBezTo>
                      <a:pt x="667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50"/>
              <p:cNvSpPr/>
              <p:nvPr/>
            </p:nvSpPr>
            <p:spPr>
              <a:xfrm>
                <a:off x="5501250" y="4688475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33" y="1"/>
                    </a:moveTo>
                    <a:cubicBezTo>
                      <a:pt x="143" y="1"/>
                      <a:pt x="0" y="144"/>
                      <a:pt x="0" y="334"/>
                    </a:cubicBezTo>
                    <a:lnTo>
                      <a:pt x="0" y="3906"/>
                    </a:lnTo>
                    <a:cubicBezTo>
                      <a:pt x="0" y="4085"/>
                      <a:pt x="143" y="4227"/>
                      <a:pt x="333" y="4227"/>
                    </a:cubicBezTo>
                    <a:cubicBezTo>
                      <a:pt x="512" y="4227"/>
                      <a:pt x="655" y="4085"/>
                      <a:pt x="655" y="3906"/>
                    </a:cubicBezTo>
                    <a:lnTo>
                      <a:pt x="655" y="334"/>
                    </a:lnTo>
                    <a:cubicBezTo>
                      <a:pt x="655" y="144"/>
                      <a:pt x="512" y="1"/>
                      <a:pt x="3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50"/>
              <p:cNvSpPr/>
              <p:nvPr/>
            </p:nvSpPr>
            <p:spPr>
              <a:xfrm>
                <a:off x="5573875" y="4688475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12" y="334"/>
                    </a:cubicBezTo>
                    <a:lnTo>
                      <a:pt x="12" y="3906"/>
                    </a:lnTo>
                    <a:cubicBezTo>
                      <a:pt x="12" y="4085"/>
                      <a:pt x="155" y="4227"/>
                      <a:pt x="334" y="4227"/>
                    </a:cubicBezTo>
                    <a:cubicBezTo>
                      <a:pt x="512" y="4227"/>
                      <a:pt x="667" y="4085"/>
                      <a:pt x="667" y="3906"/>
                    </a:cubicBezTo>
                    <a:lnTo>
                      <a:pt x="667" y="334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50"/>
              <p:cNvSpPr/>
              <p:nvPr/>
            </p:nvSpPr>
            <p:spPr>
              <a:xfrm>
                <a:off x="5736100" y="4688475"/>
                <a:ext cx="163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4228" extrusionOk="0">
                    <a:moveTo>
                      <a:pt x="322" y="1"/>
                    </a:moveTo>
                    <a:cubicBezTo>
                      <a:pt x="143" y="1"/>
                      <a:pt x="0" y="144"/>
                      <a:pt x="0" y="334"/>
                    </a:cubicBezTo>
                    <a:lnTo>
                      <a:pt x="0" y="3906"/>
                    </a:lnTo>
                    <a:cubicBezTo>
                      <a:pt x="0" y="4085"/>
                      <a:pt x="143" y="4227"/>
                      <a:pt x="322" y="4227"/>
                    </a:cubicBezTo>
                    <a:cubicBezTo>
                      <a:pt x="512" y="4227"/>
                      <a:pt x="655" y="4085"/>
                      <a:pt x="655" y="3906"/>
                    </a:cubicBezTo>
                    <a:lnTo>
                      <a:pt x="655" y="334"/>
                    </a:lnTo>
                    <a:cubicBezTo>
                      <a:pt x="655" y="144"/>
                      <a:pt x="512" y="1"/>
                      <a:pt x="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50"/>
              <p:cNvSpPr/>
              <p:nvPr/>
            </p:nvSpPr>
            <p:spPr>
              <a:xfrm>
                <a:off x="5808725" y="4688475"/>
                <a:ext cx="1667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228" extrusionOk="0">
                    <a:moveTo>
                      <a:pt x="334" y="1"/>
                    </a:moveTo>
                    <a:cubicBezTo>
                      <a:pt x="155" y="1"/>
                      <a:pt x="0" y="144"/>
                      <a:pt x="0" y="334"/>
                    </a:cubicBezTo>
                    <a:lnTo>
                      <a:pt x="0" y="3906"/>
                    </a:lnTo>
                    <a:cubicBezTo>
                      <a:pt x="0" y="4085"/>
                      <a:pt x="155" y="4227"/>
                      <a:pt x="334" y="4227"/>
                    </a:cubicBezTo>
                    <a:cubicBezTo>
                      <a:pt x="512" y="4227"/>
                      <a:pt x="667" y="4085"/>
                      <a:pt x="667" y="3906"/>
                    </a:cubicBezTo>
                    <a:lnTo>
                      <a:pt x="667" y="334"/>
                    </a:lnTo>
                    <a:cubicBezTo>
                      <a:pt x="667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50"/>
              <p:cNvSpPr/>
              <p:nvPr/>
            </p:nvSpPr>
            <p:spPr>
              <a:xfrm>
                <a:off x="5881650" y="4688475"/>
                <a:ext cx="164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28" extrusionOk="0">
                    <a:moveTo>
                      <a:pt x="334" y="1"/>
                    </a:moveTo>
                    <a:cubicBezTo>
                      <a:pt x="143" y="1"/>
                      <a:pt x="0" y="144"/>
                      <a:pt x="0" y="334"/>
                    </a:cubicBezTo>
                    <a:lnTo>
                      <a:pt x="0" y="3906"/>
                    </a:lnTo>
                    <a:cubicBezTo>
                      <a:pt x="0" y="4085"/>
                      <a:pt x="143" y="4227"/>
                      <a:pt x="334" y="4227"/>
                    </a:cubicBezTo>
                    <a:cubicBezTo>
                      <a:pt x="512" y="4227"/>
                      <a:pt x="655" y="4085"/>
                      <a:pt x="655" y="3906"/>
                    </a:cubicBezTo>
                    <a:lnTo>
                      <a:pt x="655" y="334"/>
                    </a:lnTo>
                    <a:cubicBezTo>
                      <a:pt x="655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50"/>
              <p:cNvSpPr/>
              <p:nvPr/>
            </p:nvSpPr>
            <p:spPr>
              <a:xfrm>
                <a:off x="5351525" y="4869750"/>
                <a:ext cx="74125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8038" extrusionOk="0">
                    <a:moveTo>
                      <a:pt x="0" y="1"/>
                    </a:moveTo>
                    <a:lnTo>
                      <a:pt x="0" y="8037"/>
                    </a:lnTo>
                    <a:lnTo>
                      <a:pt x="2965" y="8037"/>
                    </a:lnTo>
                    <a:lnTo>
                      <a:pt x="29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50"/>
              <p:cNvSpPr/>
              <p:nvPr/>
            </p:nvSpPr>
            <p:spPr>
              <a:xfrm>
                <a:off x="5626250" y="4869750"/>
                <a:ext cx="73850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8038" extrusionOk="0">
                    <a:moveTo>
                      <a:pt x="1" y="1"/>
                    </a:moveTo>
                    <a:lnTo>
                      <a:pt x="1" y="8037"/>
                    </a:lnTo>
                    <a:lnTo>
                      <a:pt x="2953" y="8037"/>
                    </a:lnTo>
                    <a:lnTo>
                      <a:pt x="29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50"/>
              <p:cNvSpPr/>
              <p:nvPr/>
            </p:nvSpPr>
            <p:spPr>
              <a:xfrm>
                <a:off x="5901000" y="4869750"/>
                <a:ext cx="73825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8038" extrusionOk="0">
                    <a:moveTo>
                      <a:pt x="0" y="1"/>
                    </a:moveTo>
                    <a:lnTo>
                      <a:pt x="0" y="8037"/>
                    </a:lnTo>
                    <a:lnTo>
                      <a:pt x="2953" y="8037"/>
                    </a:lnTo>
                    <a:lnTo>
                      <a:pt x="29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50"/>
              <p:cNvSpPr/>
              <p:nvPr/>
            </p:nvSpPr>
            <p:spPr>
              <a:xfrm>
                <a:off x="5297350" y="4823925"/>
                <a:ext cx="73165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266" h="1203" extrusionOk="0">
                    <a:moveTo>
                      <a:pt x="29123" y="143"/>
                    </a:moveTo>
                    <a:lnTo>
                      <a:pt x="29123" y="1060"/>
                    </a:lnTo>
                    <a:lnTo>
                      <a:pt x="143" y="1060"/>
                    </a:lnTo>
                    <a:lnTo>
                      <a:pt x="143" y="143"/>
                    </a:lnTo>
                    <a:close/>
                    <a:moveTo>
                      <a:pt x="0" y="0"/>
                    </a:moveTo>
                    <a:lnTo>
                      <a:pt x="0" y="1203"/>
                    </a:lnTo>
                    <a:lnTo>
                      <a:pt x="29266" y="1203"/>
                    </a:lnTo>
                    <a:lnTo>
                      <a:pt x="29266" y="0"/>
                    </a:lnTo>
                    <a:close/>
                  </a:path>
                </a:pathLst>
              </a:custGeom>
              <a:solidFill>
                <a:srgbClr val="F6E7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50"/>
              <p:cNvSpPr/>
              <p:nvPr/>
            </p:nvSpPr>
            <p:spPr>
              <a:xfrm>
                <a:off x="5297350" y="4573875"/>
                <a:ext cx="7316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29266" h="1192" extrusionOk="0">
                    <a:moveTo>
                      <a:pt x="29123" y="144"/>
                    </a:moveTo>
                    <a:lnTo>
                      <a:pt x="29123" y="1060"/>
                    </a:lnTo>
                    <a:lnTo>
                      <a:pt x="143" y="1060"/>
                    </a:lnTo>
                    <a:lnTo>
                      <a:pt x="143" y="144"/>
                    </a:lnTo>
                    <a:close/>
                    <a:moveTo>
                      <a:pt x="0" y="1"/>
                    </a:moveTo>
                    <a:lnTo>
                      <a:pt x="0" y="1191"/>
                    </a:lnTo>
                    <a:lnTo>
                      <a:pt x="29266" y="1191"/>
                    </a:lnTo>
                    <a:lnTo>
                      <a:pt x="29266" y="1"/>
                    </a:lnTo>
                    <a:close/>
                  </a:path>
                </a:pathLst>
              </a:custGeom>
              <a:solidFill>
                <a:srgbClr val="F6E7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50"/>
              <p:cNvSpPr/>
              <p:nvPr/>
            </p:nvSpPr>
            <p:spPr>
              <a:xfrm>
                <a:off x="5148225" y="3944050"/>
                <a:ext cx="1030200" cy="270375"/>
              </a:xfrm>
              <a:custGeom>
                <a:avLst/>
                <a:gdLst/>
                <a:ahLst/>
                <a:cxnLst/>
                <a:rect l="l" t="t" r="r" b="b"/>
                <a:pathLst>
                  <a:path w="41208" h="10815" extrusionOk="0">
                    <a:moveTo>
                      <a:pt x="17895" y="0"/>
                    </a:moveTo>
                    <a:cubicBezTo>
                      <a:pt x="17467" y="0"/>
                      <a:pt x="17121" y="345"/>
                      <a:pt x="17121" y="762"/>
                    </a:cubicBezTo>
                    <a:lnTo>
                      <a:pt x="17121" y="3941"/>
                    </a:lnTo>
                    <a:lnTo>
                      <a:pt x="15455" y="4370"/>
                    </a:lnTo>
                    <a:lnTo>
                      <a:pt x="10299" y="5679"/>
                    </a:lnTo>
                    <a:lnTo>
                      <a:pt x="5144" y="6989"/>
                    </a:lnTo>
                    <a:lnTo>
                      <a:pt x="0" y="8299"/>
                    </a:lnTo>
                    <a:lnTo>
                      <a:pt x="405" y="8501"/>
                    </a:lnTo>
                    <a:cubicBezTo>
                      <a:pt x="3524" y="10043"/>
                      <a:pt x="6915" y="10814"/>
                      <a:pt x="10305" y="10814"/>
                    </a:cubicBezTo>
                    <a:cubicBezTo>
                      <a:pt x="13695" y="10814"/>
                      <a:pt x="17086" y="10043"/>
                      <a:pt x="20205" y="8501"/>
                    </a:cubicBezTo>
                    <a:lnTo>
                      <a:pt x="20610" y="8299"/>
                    </a:lnTo>
                    <a:lnTo>
                      <a:pt x="21015" y="8501"/>
                    </a:lnTo>
                    <a:cubicBezTo>
                      <a:pt x="24134" y="10043"/>
                      <a:pt x="27522" y="10814"/>
                      <a:pt x="30909" y="10814"/>
                    </a:cubicBezTo>
                    <a:cubicBezTo>
                      <a:pt x="34296" y="10814"/>
                      <a:pt x="37684" y="10043"/>
                      <a:pt x="40803" y="8501"/>
                    </a:cubicBezTo>
                    <a:lnTo>
                      <a:pt x="41208" y="8299"/>
                    </a:lnTo>
                    <a:lnTo>
                      <a:pt x="36052" y="6989"/>
                    </a:lnTo>
                    <a:lnTo>
                      <a:pt x="30909" y="5679"/>
                    </a:lnTo>
                    <a:lnTo>
                      <a:pt x="25753" y="4370"/>
                    </a:lnTo>
                    <a:lnTo>
                      <a:pt x="24075" y="3941"/>
                    </a:lnTo>
                    <a:lnTo>
                      <a:pt x="24075" y="762"/>
                    </a:lnTo>
                    <a:cubicBezTo>
                      <a:pt x="24075" y="345"/>
                      <a:pt x="23729" y="0"/>
                      <a:pt x="23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50"/>
              <p:cNvSpPr/>
              <p:nvPr/>
            </p:nvSpPr>
            <p:spPr>
              <a:xfrm>
                <a:off x="5290500" y="4589650"/>
                <a:ext cx="745650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29826" h="1978" extrusionOk="0">
                    <a:moveTo>
                      <a:pt x="0" y="1"/>
                    </a:moveTo>
                    <a:cubicBezTo>
                      <a:pt x="0" y="1096"/>
                      <a:pt x="881" y="1977"/>
                      <a:pt x="1965" y="1977"/>
                    </a:cubicBezTo>
                    <a:lnTo>
                      <a:pt x="27849" y="1977"/>
                    </a:lnTo>
                    <a:cubicBezTo>
                      <a:pt x="28945" y="1977"/>
                      <a:pt x="29826" y="1096"/>
                      <a:pt x="29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50"/>
              <p:cNvSpPr/>
              <p:nvPr/>
            </p:nvSpPr>
            <p:spPr>
              <a:xfrm>
                <a:off x="5290500" y="4839975"/>
                <a:ext cx="7456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9826" h="1966" extrusionOk="0">
                    <a:moveTo>
                      <a:pt x="0" y="1"/>
                    </a:moveTo>
                    <a:cubicBezTo>
                      <a:pt x="0" y="1084"/>
                      <a:pt x="881" y="1965"/>
                      <a:pt x="1965" y="1965"/>
                    </a:cubicBezTo>
                    <a:lnTo>
                      <a:pt x="27849" y="1965"/>
                    </a:lnTo>
                    <a:cubicBezTo>
                      <a:pt x="28945" y="1965"/>
                      <a:pt x="29826" y="1084"/>
                      <a:pt x="29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50" name="Google Shape;1950;p50"/>
              <p:cNvGrpSpPr/>
              <p:nvPr/>
            </p:nvGrpSpPr>
            <p:grpSpPr>
              <a:xfrm>
                <a:off x="5129175" y="4141100"/>
                <a:ext cx="1064725" cy="82825"/>
                <a:chOff x="5129175" y="4141100"/>
                <a:chExt cx="1064725" cy="82825"/>
              </a:xfrm>
            </p:grpSpPr>
            <p:sp>
              <p:nvSpPr>
                <p:cNvPr id="1951" name="Google Shape;1951;p50"/>
                <p:cNvSpPr/>
                <p:nvPr/>
              </p:nvSpPr>
              <p:spPr>
                <a:xfrm>
                  <a:off x="5129175" y="4141100"/>
                  <a:ext cx="2502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0" extrusionOk="0">
                      <a:moveTo>
                        <a:pt x="572" y="0"/>
                      </a:moveTo>
                      <a:cubicBezTo>
                        <a:pt x="191" y="0"/>
                        <a:pt x="0" y="464"/>
                        <a:pt x="262" y="738"/>
                      </a:cubicBezTo>
                      <a:cubicBezTo>
                        <a:pt x="349" y="822"/>
                        <a:pt x="456" y="859"/>
                        <a:pt x="561" y="859"/>
                      </a:cubicBezTo>
                      <a:cubicBezTo>
                        <a:pt x="785" y="859"/>
                        <a:pt x="1000" y="688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50"/>
                <p:cNvSpPr/>
                <p:nvPr/>
              </p:nvSpPr>
              <p:spPr>
                <a:xfrm>
                  <a:off x="5149700" y="4148525"/>
                  <a:ext cx="250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1" extrusionOk="0">
                      <a:moveTo>
                        <a:pt x="572" y="1"/>
                      </a:moveTo>
                      <a:cubicBezTo>
                        <a:pt x="191" y="1"/>
                        <a:pt x="1" y="465"/>
                        <a:pt x="275" y="739"/>
                      </a:cubicBezTo>
                      <a:cubicBezTo>
                        <a:pt x="358" y="823"/>
                        <a:pt x="462" y="860"/>
                        <a:pt x="565" y="860"/>
                      </a:cubicBezTo>
                      <a:cubicBezTo>
                        <a:pt x="785" y="860"/>
                        <a:pt x="1001" y="689"/>
                        <a:pt x="1001" y="429"/>
                      </a:cubicBezTo>
                      <a:cubicBezTo>
                        <a:pt x="1001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50"/>
                <p:cNvSpPr/>
                <p:nvPr/>
              </p:nvSpPr>
              <p:spPr>
                <a:xfrm>
                  <a:off x="5173525" y="4158650"/>
                  <a:ext cx="21450" cy="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858" extrusionOk="0">
                      <a:moveTo>
                        <a:pt x="429" y="1"/>
                      </a:moveTo>
                      <a:cubicBezTo>
                        <a:pt x="191" y="1"/>
                        <a:pt x="0" y="191"/>
                        <a:pt x="0" y="429"/>
                      </a:cubicBezTo>
                      <a:cubicBezTo>
                        <a:pt x="0" y="667"/>
                        <a:pt x="191" y="858"/>
                        <a:pt x="429" y="858"/>
                      </a:cubicBezTo>
                      <a:cubicBezTo>
                        <a:pt x="667" y="858"/>
                        <a:pt x="858" y="667"/>
                        <a:pt x="858" y="429"/>
                      </a:cubicBezTo>
                      <a:cubicBezTo>
                        <a:pt x="858" y="191"/>
                        <a:pt x="667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50"/>
                <p:cNvSpPr/>
                <p:nvPr/>
              </p:nvSpPr>
              <p:spPr>
                <a:xfrm>
                  <a:off x="5191925" y="4165100"/>
                  <a:ext cx="46500" cy="3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206" extrusionOk="0">
                      <a:moveTo>
                        <a:pt x="504" y="0"/>
                      </a:moveTo>
                      <a:cubicBezTo>
                        <a:pt x="335" y="0"/>
                        <a:pt x="165" y="94"/>
                        <a:pt x="98" y="302"/>
                      </a:cubicBezTo>
                      <a:cubicBezTo>
                        <a:pt x="1" y="618"/>
                        <a:pt x="256" y="868"/>
                        <a:pt x="519" y="868"/>
                      </a:cubicBezTo>
                      <a:cubicBezTo>
                        <a:pt x="643" y="868"/>
                        <a:pt x="768" y="813"/>
                        <a:pt x="860" y="683"/>
                      </a:cubicBezTo>
                      <a:lnTo>
                        <a:pt x="860" y="683"/>
                      </a:lnTo>
                      <a:cubicBezTo>
                        <a:pt x="860" y="707"/>
                        <a:pt x="848" y="743"/>
                        <a:pt x="860" y="778"/>
                      </a:cubicBezTo>
                      <a:cubicBezTo>
                        <a:pt x="860" y="1035"/>
                        <a:pt x="1065" y="1205"/>
                        <a:pt x="1283" y="1205"/>
                      </a:cubicBezTo>
                      <a:cubicBezTo>
                        <a:pt x="1388" y="1205"/>
                        <a:pt x="1497" y="1165"/>
                        <a:pt x="1586" y="1076"/>
                      </a:cubicBezTo>
                      <a:cubicBezTo>
                        <a:pt x="1860" y="802"/>
                        <a:pt x="1669" y="350"/>
                        <a:pt x="1288" y="350"/>
                      </a:cubicBezTo>
                      <a:lnTo>
                        <a:pt x="1276" y="350"/>
                      </a:lnTo>
                      <a:cubicBezTo>
                        <a:pt x="1145" y="350"/>
                        <a:pt x="1014" y="421"/>
                        <a:pt x="931" y="528"/>
                      </a:cubicBezTo>
                      <a:cubicBezTo>
                        <a:pt x="943" y="493"/>
                        <a:pt x="943" y="469"/>
                        <a:pt x="943" y="433"/>
                      </a:cubicBezTo>
                      <a:cubicBezTo>
                        <a:pt x="943" y="158"/>
                        <a:pt x="723" y="0"/>
                        <a:pt x="5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50"/>
                <p:cNvSpPr/>
                <p:nvPr/>
              </p:nvSpPr>
              <p:spPr>
                <a:xfrm>
                  <a:off x="5230975" y="4179775"/>
                  <a:ext cx="25025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7" extrusionOk="0">
                      <a:moveTo>
                        <a:pt x="572" y="1"/>
                      </a:moveTo>
                      <a:cubicBezTo>
                        <a:pt x="191" y="1"/>
                        <a:pt x="0" y="465"/>
                        <a:pt x="274" y="727"/>
                      </a:cubicBezTo>
                      <a:cubicBezTo>
                        <a:pt x="363" y="817"/>
                        <a:pt x="472" y="856"/>
                        <a:pt x="577" y="856"/>
                      </a:cubicBezTo>
                      <a:cubicBezTo>
                        <a:pt x="795" y="856"/>
                        <a:pt x="1000" y="686"/>
                        <a:pt x="1000" y="430"/>
                      </a:cubicBezTo>
                      <a:cubicBezTo>
                        <a:pt x="1000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50"/>
                <p:cNvSpPr/>
                <p:nvPr/>
              </p:nvSpPr>
              <p:spPr>
                <a:xfrm>
                  <a:off x="5254325" y="4184675"/>
                  <a:ext cx="47500" cy="2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087" extrusionOk="0">
                      <a:moveTo>
                        <a:pt x="488" y="0"/>
                      </a:moveTo>
                      <a:cubicBezTo>
                        <a:pt x="302" y="0"/>
                        <a:pt x="115" y="113"/>
                        <a:pt x="66" y="353"/>
                      </a:cubicBezTo>
                      <a:cubicBezTo>
                        <a:pt x="1" y="665"/>
                        <a:pt x="250" y="871"/>
                        <a:pt x="497" y="871"/>
                      </a:cubicBezTo>
                      <a:cubicBezTo>
                        <a:pt x="656" y="871"/>
                        <a:pt x="813" y="786"/>
                        <a:pt x="888" y="591"/>
                      </a:cubicBezTo>
                      <a:lnTo>
                        <a:pt x="888" y="650"/>
                      </a:lnTo>
                      <a:cubicBezTo>
                        <a:pt x="888" y="910"/>
                        <a:pt x="1103" y="1086"/>
                        <a:pt x="1327" y="1086"/>
                      </a:cubicBezTo>
                      <a:cubicBezTo>
                        <a:pt x="1432" y="1086"/>
                        <a:pt x="1539" y="1047"/>
                        <a:pt x="1626" y="960"/>
                      </a:cubicBezTo>
                      <a:cubicBezTo>
                        <a:pt x="1900" y="686"/>
                        <a:pt x="1709" y="222"/>
                        <a:pt x="1328" y="222"/>
                      </a:cubicBezTo>
                      <a:lnTo>
                        <a:pt x="1328" y="234"/>
                      </a:lnTo>
                      <a:cubicBezTo>
                        <a:pt x="1150" y="234"/>
                        <a:pt x="983" y="341"/>
                        <a:pt x="924" y="507"/>
                      </a:cubicBezTo>
                      <a:cubicBezTo>
                        <a:pt x="924" y="484"/>
                        <a:pt x="924" y="460"/>
                        <a:pt x="924" y="448"/>
                      </a:cubicBezTo>
                      <a:cubicBezTo>
                        <a:pt x="930" y="158"/>
                        <a:pt x="709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50"/>
                <p:cNvSpPr/>
                <p:nvPr/>
              </p:nvSpPr>
              <p:spPr>
                <a:xfrm>
                  <a:off x="5294975" y="419407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0" y="465"/>
                        <a:pt x="262" y="727"/>
                      </a:cubicBezTo>
                      <a:cubicBezTo>
                        <a:pt x="351" y="816"/>
                        <a:pt x="461" y="856"/>
                        <a:pt x="568" y="856"/>
                      </a:cubicBezTo>
                      <a:cubicBezTo>
                        <a:pt x="789" y="856"/>
                        <a:pt x="1000" y="686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50"/>
                <p:cNvSpPr/>
                <p:nvPr/>
              </p:nvSpPr>
              <p:spPr>
                <a:xfrm>
                  <a:off x="5316400" y="4198550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0" y="452"/>
                        <a:pt x="262" y="726"/>
                      </a:cubicBezTo>
                      <a:cubicBezTo>
                        <a:pt x="352" y="816"/>
                        <a:pt x="461" y="856"/>
                        <a:pt x="568" y="856"/>
                      </a:cubicBezTo>
                      <a:cubicBezTo>
                        <a:pt x="790" y="856"/>
                        <a:pt x="1000" y="685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50"/>
                <p:cNvSpPr/>
                <p:nvPr/>
              </p:nvSpPr>
              <p:spPr>
                <a:xfrm>
                  <a:off x="5338425" y="420032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0" y="465"/>
                        <a:pt x="262" y="727"/>
                      </a:cubicBezTo>
                      <a:cubicBezTo>
                        <a:pt x="352" y="816"/>
                        <a:pt x="461" y="856"/>
                        <a:pt x="568" y="856"/>
                      </a:cubicBezTo>
                      <a:cubicBezTo>
                        <a:pt x="790" y="856"/>
                        <a:pt x="1000" y="686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p50"/>
                <p:cNvSpPr/>
                <p:nvPr/>
              </p:nvSpPr>
              <p:spPr>
                <a:xfrm>
                  <a:off x="5360750" y="4201525"/>
                  <a:ext cx="2502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0" extrusionOk="0">
                      <a:moveTo>
                        <a:pt x="572" y="0"/>
                      </a:moveTo>
                      <a:cubicBezTo>
                        <a:pt x="191" y="0"/>
                        <a:pt x="0" y="464"/>
                        <a:pt x="262" y="738"/>
                      </a:cubicBezTo>
                      <a:cubicBezTo>
                        <a:pt x="350" y="822"/>
                        <a:pt x="456" y="859"/>
                        <a:pt x="561" y="859"/>
                      </a:cubicBezTo>
                      <a:cubicBezTo>
                        <a:pt x="785" y="859"/>
                        <a:pt x="1000" y="688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p50"/>
                <p:cNvSpPr/>
                <p:nvPr/>
              </p:nvSpPr>
              <p:spPr>
                <a:xfrm>
                  <a:off x="5382475" y="4202400"/>
                  <a:ext cx="250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1" extrusionOk="0">
                      <a:moveTo>
                        <a:pt x="572" y="1"/>
                      </a:moveTo>
                      <a:cubicBezTo>
                        <a:pt x="191" y="1"/>
                        <a:pt x="0" y="465"/>
                        <a:pt x="274" y="739"/>
                      </a:cubicBezTo>
                      <a:cubicBezTo>
                        <a:pt x="362" y="823"/>
                        <a:pt x="467" y="860"/>
                        <a:pt x="570" y="860"/>
                      </a:cubicBezTo>
                      <a:cubicBezTo>
                        <a:pt x="791" y="860"/>
                        <a:pt x="1001" y="689"/>
                        <a:pt x="1001" y="429"/>
                      </a:cubicBezTo>
                      <a:cubicBezTo>
                        <a:pt x="1001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2" name="Google Shape;1962;p50"/>
                <p:cNvSpPr/>
                <p:nvPr/>
              </p:nvSpPr>
              <p:spPr>
                <a:xfrm>
                  <a:off x="5405700" y="4202400"/>
                  <a:ext cx="250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1" extrusionOk="0">
                      <a:moveTo>
                        <a:pt x="572" y="1"/>
                      </a:moveTo>
                      <a:cubicBezTo>
                        <a:pt x="179" y="1"/>
                        <a:pt x="0" y="465"/>
                        <a:pt x="262" y="739"/>
                      </a:cubicBezTo>
                      <a:cubicBezTo>
                        <a:pt x="349" y="823"/>
                        <a:pt x="456" y="860"/>
                        <a:pt x="561" y="860"/>
                      </a:cubicBezTo>
                      <a:cubicBezTo>
                        <a:pt x="785" y="860"/>
                        <a:pt x="1000" y="689"/>
                        <a:pt x="1000" y="429"/>
                      </a:cubicBezTo>
                      <a:cubicBezTo>
                        <a:pt x="1000" y="191"/>
                        <a:pt x="798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3" name="Google Shape;1963;p50"/>
                <p:cNvSpPr/>
                <p:nvPr/>
              </p:nvSpPr>
              <p:spPr>
                <a:xfrm>
                  <a:off x="5426825" y="4202100"/>
                  <a:ext cx="25025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7" extrusionOk="0">
                      <a:moveTo>
                        <a:pt x="572" y="1"/>
                      </a:moveTo>
                      <a:cubicBezTo>
                        <a:pt x="191" y="1"/>
                        <a:pt x="0" y="465"/>
                        <a:pt x="274" y="727"/>
                      </a:cubicBezTo>
                      <a:cubicBezTo>
                        <a:pt x="360" y="817"/>
                        <a:pt x="467" y="856"/>
                        <a:pt x="572" y="856"/>
                      </a:cubicBezTo>
                      <a:cubicBezTo>
                        <a:pt x="790" y="856"/>
                        <a:pt x="1001" y="686"/>
                        <a:pt x="1001" y="430"/>
                      </a:cubicBezTo>
                      <a:cubicBezTo>
                        <a:pt x="1001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50"/>
                <p:cNvSpPr/>
                <p:nvPr/>
              </p:nvSpPr>
              <p:spPr>
                <a:xfrm>
                  <a:off x="5449150" y="420032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0" y="465"/>
                        <a:pt x="274" y="727"/>
                      </a:cubicBezTo>
                      <a:cubicBezTo>
                        <a:pt x="360" y="816"/>
                        <a:pt x="467" y="856"/>
                        <a:pt x="572" y="856"/>
                      </a:cubicBezTo>
                      <a:cubicBezTo>
                        <a:pt x="790" y="856"/>
                        <a:pt x="1001" y="686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50"/>
                <p:cNvSpPr/>
                <p:nvPr/>
              </p:nvSpPr>
              <p:spPr>
                <a:xfrm>
                  <a:off x="5470875" y="4197650"/>
                  <a:ext cx="253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56" extrusionOk="0">
                      <a:moveTo>
                        <a:pt x="584" y="0"/>
                      </a:moveTo>
                      <a:cubicBezTo>
                        <a:pt x="191" y="0"/>
                        <a:pt x="1" y="453"/>
                        <a:pt x="274" y="727"/>
                      </a:cubicBezTo>
                      <a:cubicBezTo>
                        <a:pt x="364" y="816"/>
                        <a:pt x="473" y="856"/>
                        <a:pt x="581" y="856"/>
                      </a:cubicBezTo>
                      <a:cubicBezTo>
                        <a:pt x="802" y="856"/>
                        <a:pt x="1013" y="686"/>
                        <a:pt x="1013" y="429"/>
                      </a:cubicBezTo>
                      <a:cubicBezTo>
                        <a:pt x="1013" y="191"/>
                        <a:pt x="822" y="0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50"/>
                <p:cNvSpPr/>
                <p:nvPr/>
              </p:nvSpPr>
              <p:spPr>
                <a:xfrm>
                  <a:off x="5497075" y="4193475"/>
                  <a:ext cx="21450" cy="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858" extrusionOk="0">
                      <a:moveTo>
                        <a:pt x="429" y="1"/>
                      </a:moveTo>
                      <a:cubicBezTo>
                        <a:pt x="191" y="1"/>
                        <a:pt x="0" y="191"/>
                        <a:pt x="0" y="429"/>
                      </a:cubicBezTo>
                      <a:cubicBezTo>
                        <a:pt x="0" y="667"/>
                        <a:pt x="191" y="858"/>
                        <a:pt x="429" y="858"/>
                      </a:cubicBezTo>
                      <a:cubicBezTo>
                        <a:pt x="667" y="858"/>
                        <a:pt x="858" y="667"/>
                        <a:pt x="858" y="429"/>
                      </a:cubicBezTo>
                      <a:cubicBezTo>
                        <a:pt x="858" y="191"/>
                        <a:pt x="667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7" name="Google Shape;1967;p50"/>
                <p:cNvSpPr/>
                <p:nvPr/>
              </p:nvSpPr>
              <p:spPr>
                <a:xfrm>
                  <a:off x="5514625" y="4189900"/>
                  <a:ext cx="25325" cy="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66" extrusionOk="0">
                      <a:moveTo>
                        <a:pt x="584" y="1"/>
                      </a:moveTo>
                      <a:cubicBezTo>
                        <a:pt x="203" y="1"/>
                        <a:pt x="1" y="465"/>
                        <a:pt x="275" y="739"/>
                      </a:cubicBezTo>
                      <a:cubicBezTo>
                        <a:pt x="362" y="826"/>
                        <a:pt x="469" y="865"/>
                        <a:pt x="574" y="865"/>
                      </a:cubicBezTo>
                      <a:cubicBezTo>
                        <a:pt x="798" y="865"/>
                        <a:pt x="1013" y="689"/>
                        <a:pt x="1013" y="429"/>
                      </a:cubicBezTo>
                      <a:cubicBezTo>
                        <a:pt x="1013" y="191"/>
                        <a:pt x="822" y="1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8" name="Google Shape;1968;p50"/>
                <p:cNvSpPr/>
                <p:nvPr/>
              </p:nvSpPr>
              <p:spPr>
                <a:xfrm>
                  <a:off x="5540225" y="4184250"/>
                  <a:ext cx="21450" cy="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858" extrusionOk="0">
                      <a:moveTo>
                        <a:pt x="429" y="1"/>
                      </a:moveTo>
                      <a:cubicBezTo>
                        <a:pt x="191" y="1"/>
                        <a:pt x="1" y="191"/>
                        <a:pt x="1" y="429"/>
                      </a:cubicBezTo>
                      <a:cubicBezTo>
                        <a:pt x="1" y="667"/>
                        <a:pt x="191" y="858"/>
                        <a:pt x="429" y="858"/>
                      </a:cubicBezTo>
                      <a:cubicBezTo>
                        <a:pt x="668" y="858"/>
                        <a:pt x="858" y="667"/>
                        <a:pt x="858" y="429"/>
                      </a:cubicBezTo>
                      <a:cubicBezTo>
                        <a:pt x="858" y="191"/>
                        <a:pt x="668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50"/>
                <p:cNvSpPr/>
                <p:nvPr/>
              </p:nvSpPr>
              <p:spPr>
                <a:xfrm>
                  <a:off x="5598275" y="4165500"/>
                  <a:ext cx="253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56" extrusionOk="0">
                      <a:moveTo>
                        <a:pt x="584" y="0"/>
                      </a:moveTo>
                      <a:cubicBezTo>
                        <a:pt x="203" y="0"/>
                        <a:pt x="0" y="453"/>
                        <a:pt x="274" y="727"/>
                      </a:cubicBezTo>
                      <a:cubicBezTo>
                        <a:pt x="364" y="816"/>
                        <a:pt x="473" y="856"/>
                        <a:pt x="580" y="856"/>
                      </a:cubicBezTo>
                      <a:cubicBezTo>
                        <a:pt x="802" y="856"/>
                        <a:pt x="1013" y="686"/>
                        <a:pt x="1013" y="429"/>
                      </a:cubicBezTo>
                      <a:cubicBezTo>
                        <a:pt x="1013" y="191"/>
                        <a:pt x="822" y="0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50"/>
                <p:cNvSpPr/>
                <p:nvPr/>
              </p:nvSpPr>
              <p:spPr>
                <a:xfrm>
                  <a:off x="5619925" y="4148825"/>
                  <a:ext cx="453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1168" extrusionOk="0">
                      <a:moveTo>
                        <a:pt x="1290" y="1"/>
                      </a:moveTo>
                      <a:cubicBezTo>
                        <a:pt x="1051" y="1"/>
                        <a:pt x="861" y="191"/>
                        <a:pt x="861" y="429"/>
                      </a:cubicBezTo>
                      <a:cubicBezTo>
                        <a:pt x="861" y="441"/>
                        <a:pt x="861" y="465"/>
                        <a:pt x="861" y="477"/>
                      </a:cubicBezTo>
                      <a:cubicBezTo>
                        <a:pt x="767" y="353"/>
                        <a:pt x="643" y="300"/>
                        <a:pt x="521" y="300"/>
                      </a:cubicBezTo>
                      <a:cubicBezTo>
                        <a:pt x="255" y="300"/>
                        <a:pt x="1" y="552"/>
                        <a:pt x="99" y="870"/>
                      </a:cubicBezTo>
                      <a:cubicBezTo>
                        <a:pt x="167" y="1073"/>
                        <a:pt x="337" y="1167"/>
                        <a:pt x="508" y="1167"/>
                      </a:cubicBezTo>
                      <a:cubicBezTo>
                        <a:pt x="726" y="1167"/>
                        <a:pt x="944" y="1013"/>
                        <a:pt x="944" y="739"/>
                      </a:cubicBezTo>
                      <a:lnTo>
                        <a:pt x="944" y="679"/>
                      </a:lnTo>
                      <a:cubicBezTo>
                        <a:pt x="1031" y="799"/>
                        <a:pt x="1160" y="857"/>
                        <a:pt x="1289" y="857"/>
                      </a:cubicBezTo>
                      <a:cubicBezTo>
                        <a:pt x="1441" y="857"/>
                        <a:pt x="1593" y="775"/>
                        <a:pt x="1671" y="620"/>
                      </a:cubicBezTo>
                      <a:cubicBezTo>
                        <a:pt x="1813" y="334"/>
                        <a:pt x="1599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50"/>
                <p:cNvSpPr/>
                <p:nvPr/>
              </p:nvSpPr>
              <p:spPr>
                <a:xfrm>
                  <a:off x="6168575" y="4141100"/>
                  <a:ext cx="2532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60" extrusionOk="0">
                      <a:moveTo>
                        <a:pt x="584" y="0"/>
                      </a:moveTo>
                      <a:cubicBezTo>
                        <a:pt x="191" y="0"/>
                        <a:pt x="1" y="464"/>
                        <a:pt x="275" y="738"/>
                      </a:cubicBezTo>
                      <a:cubicBezTo>
                        <a:pt x="362" y="822"/>
                        <a:pt x="469" y="859"/>
                        <a:pt x="574" y="859"/>
                      </a:cubicBezTo>
                      <a:cubicBezTo>
                        <a:pt x="797" y="859"/>
                        <a:pt x="1013" y="688"/>
                        <a:pt x="1013" y="429"/>
                      </a:cubicBezTo>
                      <a:cubicBezTo>
                        <a:pt x="1013" y="191"/>
                        <a:pt x="810" y="0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p50"/>
                <p:cNvSpPr/>
                <p:nvPr/>
              </p:nvSpPr>
              <p:spPr>
                <a:xfrm>
                  <a:off x="6148050" y="4148525"/>
                  <a:ext cx="250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1" extrusionOk="0">
                      <a:moveTo>
                        <a:pt x="572" y="1"/>
                      </a:moveTo>
                      <a:cubicBezTo>
                        <a:pt x="191" y="1"/>
                        <a:pt x="0" y="465"/>
                        <a:pt x="274" y="739"/>
                      </a:cubicBezTo>
                      <a:cubicBezTo>
                        <a:pt x="362" y="823"/>
                        <a:pt x="467" y="860"/>
                        <a:pt x="570" y="860"/>
                      </a:cubicBezTo>
                      <a:cubicBezTo>
                        <a:pt x="791" y="860"/>
                        <a:pt x="1000" y="689"/>
                        <a:pt x="1000" y="429"/>
                      </a:cubicBezTo>
                      <a:cubicBezTo>
                        <a:pt x="1000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p50"/>
                <p:cNvSpPr/>
                <p:nvPr/>
              </p:nvSpPr>
              <p:spPr>
                <a:xfrm>
                  <a:off x="6127800" y="4158650"/>
                  <a:ext cx="2532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60" extrusionOk="0">
                      <a:moveTo>
                        <a:pt x="584" y="1"/>
                      </a:moveTo>
                      <a:cubicBezTo>
                        <a:pt x="203" y="1"/>
                        <a:pt x="1" y="465"/>
                        <a:pt x="275" y="739"/>
                      </a:cubicBezTo>
                      <a:cubicBezTo>
                        <a:pt x="362" y="822"/>
                        <a:pt x="469" y="860"/>
                        <a:pt x="573" y="860"/>
                      </a:cubicBezTo>
                      <a:cubicBezTo>
                        <a:pt x="797" y="860"/>
                        <a:pt x="1013" y="689"/>
                        <a:pt x="1013" y="429"/>
                      </a:cubicBezTo>
                      <a:cubicBezTo>
                        <a:pt x="1013" y="191"/>
                        <a:pt x="822" y="1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50"/>
                <p:cNvSpPr/>
                <p:nvPr/>
              </p:nvSpPr>
              <p:spPr>
                <a:xfrm>
                  <a:off x="6089975" y="4165500"/>
                  <a:ext cx="450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191" extrusionOk="0">
                      <a:moveTo>
                        <a:pt x="1276" y="0"/>
                      </a:moveTo>
                      <a:cubicBezTo>
                        <a:pt x="1037" y="0"/>
                        <a:pt x="847" y="191"/>
                        <a:pt x="847" y="429"/>
                      </a:cubicBezTo>
                      <a:cubicBezTo>
                        <a:pt x="847" y="453"/>
                        <a:pt x="847" y="489"/>
                        <a:pt x="859" y="524"/>
                      </a:cubicBezTo>
                      <a:cubicBezTo>
                        <a:pt x="766" y="393"/>
                        <a:pt x="638" y="337"/>
                        <a:pt x="513" y="337"/>
                      </a:cubicBezTo>
                      <a:cubicBezTo>
                        <a:pt x="251" y="337"/>
                        <a:pt x="0" y="580"/>
                        <a:pt x="97" y="893"/>
                      </a:cubicBezTo>
                      <a:cubicBezTo>
                        <a:pt x="165" y="1097"/>
                        <a:pt x="333" y="1191"/>
                        <a:pt x="501" y="1191"/>
                      </a:cubicBezTo>
                      <a:cubicBezTo>
                        <a:pt x="716" y="1191"/>
                        <a:pt x="930" y="1037"/>
                        <a:pt x="930" y="762"/>
                      </a:cubicBezTo>
                      <a:cubicBezTo>
                        <a:pt x="930" y="727"/>
                        <a:pt x="930" y="703"/>
                        <a:pt x="918" y="667"/>
                      </a:cubicBezTo>
                      <a:lnTo>
                        <a:pt x="918" y="667"/>
                      </a:lnTo>
                      <a:cubicBezTo>
                        <a:pt x="1007" y="790"/>
                        <a:pt x="1141" y="850"/>
                        <a:pt x="1273" y="850"/>
                      </a:cubicBezTo>
                      <a:cubicBezTo>
                        <a:pt x="1424" y="850"/>
                        <a:pt x="1574" y="772"/>
                        <a:pt x="1657" y="620"/>
                      </a:cubicBezTo>
                      <a:cubicBezTo>
                        <a:pt x="1799" y="334"/>
                        <a:pt x="1597" y="0"/>
                        <a:pt x="1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50"/>
                <p:cNvSpPr/>
                <p:nvPr/>
              </p:nvSpPr>
              <p:spPr>
                <a:xfrm>
                  <a:off x="6066775" y="4179775"/>
                  <a:ext cx="25050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857" extrusionOk="0">
                      <a:moveTo>
                        <a:pt x="572" y="1"/>
                      </a:moveTo>
                      <a:cubicBezTo>
                        <a:pt x="191" y="1"/>
                        <a:pt x="1" y="453"/>
                        <a:pt x="263" y="727"/>
                      </a:cubicBezTo>
                      <a:cubicBezTo>
                        <a:pt x="352" y="817"/>
                        <a:pt x="462" y="856"/>
                        <a:pt x="569" y="856"/>
                      </a:cubicBezTo>
                      <a:cubicBezTo>
                        <a:pt x="790" y="856"/>
                        <a:pt x="1001" y="686"/>
                        <a:pt x="1001" y="430"/>
                      </a:cubicBezTo>
                      <a:cubicBezTo>
                        <a:pt x="1001" y="191"/>
                        <a:pt x="811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6" name="Google Shape;1976;p50"/>
                <p:cNvSpPr/>
                <p:nvPr/>
              </p:nvSpPr>
              <p:spPr>
                <a:xfrm>
                  <a:off x="6027050" y="4184850"/>
                  <a:ext cx="46600" cy="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" h="1083" extrusionOk="0">
                      <a:moveTo>
                        <a:pt x="1316" y="0"/>
                      </a:moveTo>
                      <a:lnTo>
                        <a:pt x="1316" y="12"/>
                      </a:lnTo>
                      <a:cubicBezTo>
                        <a:pt x="1078" y="12"/>
                        <a:pt x="887" y="203"/>
                        <a:pt x="887" y="441"/>
                      </a:cubicBezTo>
                      <a:cubicBezTo>
                        <a:pt x="877" y="451"/>
                        <a:pt x="876" y="470"/>
                        <a:pt x="883" y="490"/>
                      </a:cubicBezTo>
                      <a:lnTo>
                        <a:pt x="883" y="490"/>
                      </a:lnTo>
                      <a:cubicBezTo>
                        <a:pt x="802" y="306"/>
                        <a:pt x="646" y="226"/>
                        <a:pt x="490" y="226"/>
                      </a:cubicBezTo>
                      <a:cubicBezTo>
                        <a:pt x="244" y="226"/>
                        <a:pt x="1" y="427"/>
                        <a:pt x="66" y="739"/>
                      </a:cubicBezTo>
                      <a:cubicBezTo>
                        <a:pt x="115" y="973"/>
                        <a:pt x="298" y="1082"/>
                        <a:pt x="482" y="1082"/>
                      </a:cubicBezTo>
                      <a:cubicBezTo>
                        <a:pt x="700" y="1082"/>
                        <a:pt x="918" y="928"/>
                        <a:pt x="911" y="643"/>
                      </a:cubicBezTo>
                      <a:cubicBezTo>
                        <a:pt x="911" y="631"/>
                        <a:pt x="911" y="608"/>
                        <a:pt x="911" y="584"/>
                      </a:cubicBezTo>
                      <a:cubicBezTo>
                        <a:pt x="977" y="762"/>
                        <a:pt x="1142" y="856"/>
                        <a:pt x="1308" y="856"/>
                      </a:cubicBezTo>
                      <a:cubicBezTo>
                        <a:pt x="1441" y="856"/>
                        <a:pt x="1576" y="795"/>
                        <a:pt x="1661" y="667"/>
                      </a:cubicBezTo>
                      <a:cubicBezTo>
                        <a:pt x="1864" y="393"/>
                        <a:pt x="1649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7" name="Google Shape;1977;p50"/>
                <p:cNvSpPr/>
                <p:nvPr/>
              </p:nvSpPr>
              <p:spPr>
                <a:xfrm>
                  <a:off x="6002800" y="419407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0" y="453"/>
                        <a:pt x="274" y="727"/>
                      </a:cubicBezTo>
                      <a:cubicBezTo>
                        <a:pt x="359" y="816"/>
                        <a:pt x="466" y="856"/>
                        <a:pt x="572" y="856"/>
                      </a:cubicBezTo>
                      <a:cubicBezTo>
                        <a:pt x="789" y="856"/>
                        <a:pt x="1000" y="686"/>
                        <a:pt x="1000" y="429"/>
                      </a:cubicBezTo>
                      <a:cubicBezTo>
                        <a:pt x="1000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p50"/>
                <p:cNvSpPr/>
                <p:nvPr/>
              </p:nvSpPr>
              <p:spPr>
                <a:xfrm>
                  <a:off x="5981350" y="4198550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1" y="452"/>
                        <a:pt x="275" y="726"/>
                      </a:cubicBezTo>
                      <a:cubicBezTo>
                        <a:pt x="360" y="816"/>
                        <a:pt x="467" y="856"/>
                        <a:pt x="573" y="856"/>
                      </a:cubicBezTo>
                      <a:cubicBezTo>
                        <a:pt x="790" y="856"/>
                        <a:pt x="1001" y="685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50"/>
                <p:cNvSpPr/>
                <p:nvPr/>
              </p:nvSpPr>
              <p:spPr>
                <a:xfrm>
                  <a:off x="5959625" y="420032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1" y="465"/>
                        <a:pt x="263" y="727"/>
                      </a:cubicBezTo>
                      <a:cubicBezTo>
                        <a:pt x="352" y="816"/>
                        <a:pt x="462" y="856"/>
                        <a:pt x="569" y="856"/>
                      </a:cubicBezTo>
                      <a:cubicBezTo>
                        <a:pt x="790" y="856"/>
                        <a:pt x="1001" y="686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p50"/>
                <p:cNvSpPr/>
                <p:nvPr/>
              </p:nvSpPr>
              <p:spPr>
                <a:xfrm>
                  <a:off x="5937300" y="4201525"/>
                  <a:ext cx="25025" cy="2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0" extrusionOk="0">
                      <a:moveTo>
                        <a:pt x="572" y="0"/>
                      </a:moveTo>
                      <a:cubicBezTo>
                        <a:pt x="191" y="0"/>
                        <a:pt x="1" y="464"/>
                        <a:pt x="263" y="738"/>
                      </a:cubicBezTo>
                      <a:cubicBezTo>
                        <a:pt x="350" y="822"/>
                        <a:pt x="457" y="859"/>
                        <a:pt x="562" y="859"/>
                      </a:cubicBezTo>
                      <a:cubicBezTo>
                        <a:pt x="785" y="859"/>
                        <a:pt x="1001" y="688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p50"/>
                <p:cNvSpPr/>
                <p:nvPr/>
              </p:nvSpPr>
              <p:spPr>
                <a:xfrm>
                  <a:off x="5915275" y="4202400"/>
                  <a:ext cx="250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61" extrusionOk="0">
                      <a:moveTo>
                        <a:pt x="572" y="1"/>
                      </a:moveTo>
                      <a:cubicBezTo>
                        <a:pt x="191" y="1"/>
                        <a:pt x="1" y="465"/>
                        <a:pt x="274" y="739"/>
                      </a:cubicBezTo>
                      <a:cubicBezTo>
                        <a:pt x="358" y="823"/>
                        <a:pt x="462" y="860"/>
                        <a:pt x="565" y="860"/>
                      </a:cubicBezTo>
                      <a:cubicBezTo>
                        <a:pt x="785" y="860"/>
                        <a:pt x="1001" y="689"/>
                        <a:pt x="1001" y="429"/>
                      </a:cubicBezTo>
                      <a:cubicBezTo>
                        <a:pt x="1001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2" name="Google Shape;1982;p50"/>
                <p:cNvSpPr/>
                <p:nvPr/>
              </p:nvSpPr>
              <p:spPr>
                <a:xfrm>
                  <a:off x="5892350" y="4202400"/>
                  <a:ext cx="253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61" extrusionOk="0">
                      <a:moveTo>
                        <a:pt x="584" y="1"/>
                      </a:moveTo>
                      <a:cubicBezTo>
                        <a:pt x="191" y="1"/>
                        <a:pt x="1" y="465"/>
                        <a:pt x="275" y="739"/>
                      </a:cubicBezTo>
                      <a:cubicBezTo>
                        <a:pt x="362" y="823"/>
                        <a:pt x="469" y="860"/>
                        <a:pt x="574" y="860"/>
                      </a:cubicBezTo>
                      <a:cubicBezTo>
                        <a:pt x="797" y="860"/>
                        <a:pt x="1013" y="689"/>
                        <a:pt x="1013" y="429"/>
                      </a:cubicBezTo>
                      <a:cubicBezTo>
                        <a:pt x="1013" y="191"/>
                        <a:pt x="810" y="1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3" name="Google Shape;1983;p50"/>
                <p:cNvSpPr/>
                <p:nvPr/>
              </p:nvSpPr>
              <p:spPr>
                <a:xfrm>
                  <a:off x="5870925" y="4202100"/>
                  <a:ext cx="25325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57" extrusionOk="0">
                      <a:moveTo>
                        <a:pt x="584" y="1"/>
                      </a:moveTo>
                      <a:cubicBezTo>
                        <a:pt x="191" y="1"/>
                        <a:pt x="1" y="465"/>
                        <a:pt x="274" y="727"/>
                      </a:cubicBezTo>
                      <a:cubicBezTo>
                        <a:pt x="364" y="817"/>
                        <a:pt x="473" y="856"/>
                        <a:pt x="581" y="856"/>
                      </a:cubicBezTo>
                      <a:cubicBezTo>
                        <a:pt x="802" y="856"/>
                        <a:pt x="1013" y="686"/>
                        <a:pt x="1013" y="430"/>
                      </a:cubicBezTo>
                      <a:cubicBezTo>
                        <a:pt x="1013" y="191"/>
                        <a:pt x="810" y="1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p50"/>
                <p:cNvSpPr/>
                <p:nvPr/>
              </p:nvSpPr>
              <p:spPr>
                <a:xfrm>
                  <a:off x="5848600" y="4200325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1" y="465"/>
                        <a:pt x="274" y="727"/>
                      </a:cubicBezTo>
                      <a:cubicBezTo>
                        <a:pt x="364" y="816"/>
                        <a:pt x="472" y="856"/>
                        <a:pt x="578" y="856"/>
                      </a:cubicBezTo>
                      <a:cubicBezTo>
                        <a:pt x="795" y="856"/>
                        <a:pt x="1001" y="686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p50"/>
                <p:cNvSpPr/>
                <p:nvPr/>
              </p:nvSpPr>
              <p:spPr>
                <a:xfrm>
                  <a:off x="5826575" y="4197650"/>
                  <a:ext cx="253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56" extrusionOk="0">
                      <a:moveTo>
                        <a:pt x="584" y="0"/>
                      </a:moveTo>
                      <a:cubicBezTo>
                        <a:pt x="203" y="0"/>
                        <a:pt x="1" y="465"/>
                        <a:pt x="274" y="727"/>
                      </a:cubicBezTo>
                      <a:cubicBezTo>
                        <a:pt x="364" y="816"/>
                        <a:pt x="473" y="856"/>
                        <a:pt x="581" y="856"/>
                      </a:cubicBezTo>
                      <a:cubicBezTo>
                        <a:pt x="802" y="856"/>
                        <a:pt x="1013" y="686"/>
                        <a:pt x="1013" y="429"/>
                      </a:cubicBezTo>
                      <a:cubicBezTo>
                        <a:pt x="1013" y="191"/>
                        <a:pt x="822" y="0"/>
                        <a:pt x="5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p50"/>
                <p:cNvSpPr/>
                <p:nvPr/>
              </p:nvSpPr>
              <p:spPr>
                <a:xfrm>
                  <a:off x="5808125" y="4193475"/>
                  <a:ext cx="21450" cy="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858" extrusionOk="0">
                      <a:moveTo>
                        <a:pt x="429" y="1"/>
                      </a:moveTo>
                      <a:cubicBezTo>
                        <a:pt x="191" y="1"/>
                        <a:pt x="0" y="191"/>
                        <a:pt x="0" y="429"/>
                      </a:cubicBezTo>
                      <a:cubicBezTo>
                        <a:pt x="0" y="667"/>
                        <a:pt x="191" y="858"/>
                        <a:pt x="429" y="858"/>
                      </a:cubicBezTo>
                      <a:cubicBezTo>
                        <a:pt x="667" y="858"/>
                        <a:pt x="858" y="667"/>
                        <a:pt x="858" y="429"/>
                      </a:cubicBezTo>
                      <a:cubicBezTo>
                        <a:pt x="858" y="191"/>
                        <a:pt x="667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50"/>
                <p:cNvSpPr/>
                <p:nvPr/>
              </p:nvSpPr>
              <p:spPr>
                <a:xfrm>
                  <a:off x="5782825" y="4189900"/>
                  <a:ext cx="25325" cy="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866" extrusionOk="0">
                      <a:moveTo>
                        <a:pt x="584" y="1"/>
                      </a:moveTo>
                      <a:cubicBezTo>
                        <a:pt x="191" y="1"/>
                        <a:pt x="0" y="465"/>
                        <a:pt x="274" y="739"/>
                      </a:cubicBezTo>
                      <a:cubicBezTo>
                        <a:pt x="362" y="826"/>
                        <a:pt x="469" y="865"/>
                        <a:pt x="574" y="865"/>
                      </a:cubicBezTo>
                      <a:cubicBezTo>
                        <a:pt x="797" y="865"/>
                        <a:pt x="1012" y="689"/>
                        <a:pt x="1012" y="429"/>
                      </a:cubicBezTo>
                      <a:cubicBezTo>
                        <a:pt x="1012" y="191"/>
                        <a:pt x="822" y="1"/>
                        <a:pt x="5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8" name="Google Shape;1988;p50"/>
                <p:cNvSpPr/>
                <p:nvPr/>
              </p:nvSpPr>
              <p:spPr>
                <a:xfrm>
                  <a:off x="5761100" y="4184250"/>
                  <a:ext cx="25025" cy="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7" extrusionOk="0">
                      <a:moveTo>
                        <a:pt x="572" y="1"/>
                      </a:moveTo>
                      <a:cubicBezTo>
                        <a:pt x="191" y="1"/>
                        <a:pt x="0" y="453"/>
                        <a:pt x="262" y="727"/>
                      </a:cubicBezTo>
                      <a:cubicBezTo>
                        <a:pt x="351" y="816"/>
                        <a:pt x="461" y="856"/>
                        <a:pt x="568" y="856"/>
                      </a:cubicBezTo>
                      <a:cubicBezTo>
                        <a:pt x="790" y="856"/>
                        <a:pt x="1000" y="686"/>
                        <a:pt x="1000" y="429"/>
                      </a:cubicBezTo>
                      <a:cubicBezTo>
                        <a:pt x="1000" y="191"/>
                        <a:pt x="810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p50"/>
                <p:cNvSpPr/>
                <p:nvPr/>
              </p:nvSpPr>
              <p:spPr>
                <a:xfrm>
                  <a:off x="5699475" y="4165500"/>
                  <a:ext cx="25025" cy="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6" extrusionOk="0">
                      <a:moveTo>
                        <a:pt x="572" y="0"/>
                      </a:moveTo>
                      <a:cubicBezTo>
                        <a:pt x="191" y="0"/>
                        <a:pt x="1" y="453"/>
                        <a:pt x="274" y="727"/>
                      </a:cubicBezTo>
                      <a:cubicBezTo>
                        <a:pt x="360" y="816"/>
                        <a:pt x="467" y="856"/>
                        <a:pt x="572" y="856"/>
                      </a:cubicBezTo>
                      <a:cubicBezTo>
                        <a:pt x="790" y="856"/>
                        <a:pt x="1001" y="686"/>
                        <a:pt x="1001" y="429"/>
                      </a:cubicBezTo>
                      <a:cubicBezTo>
                        <a:pt x="1001" y="191"/>
                        <a:pt x="810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0" name="Google Shape;1990;p50"/>
                <p:cNvSpPr/>
                <p:nvPr/>
              </p:nvSpPr>
              <p:spPr>
                <a:xfrm>
                  <a:off x="5661200" y="4148675"/>
                  <a:ext cx="46850" cy="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172" extrusionOk="0">
                      <a:moveTo>
                        <a:pt x="516" y="0"/>
                      </a:moveTo>
                      <a:cubicBezTo>
                        <a:pt x="349" y="0"/>
                        <a:pt x="182" y="92"/>
                        <a:pt x="115" y="292"/>
                      </a:cubicBezTo>
                      <a:cubicBezTo>
                        <a:pt x="1" y="611"/>
                        <a:pt x="261" y="867"/>
                        <a:pt x="528" y="867"/>
                      </a:cubicBezTo>
                      <a:cubicBezTo>
                        <a:pt x="651" y="867"/>
                        <a:pt x="775" y="813"/>
                        <a:pt x="865" y="685"/>
                      </a:cubicBezTo>
                      <a:lnTo>
                        <a:pt x="865" y="745"/>
                      </a:lnTo>
                      <a:cubicBezTo>
                        <a:pt x="865" y="1002"/>
                        <a:pt x="1076" y="1172"/>
                        <a:pt x="1297" y="1172"/>
                      </a:cubicBezTo>
                      <a:cubicBezTo>
                        <a:pt x="1404" y="1172"/>
                        <a:pt x="1514" y="1132"/>
                        <a:pt x="1603" y="1043"/>
                      </a:cubicBezTo>
                      <a:cubicBezTo>
                        <a:pt x="1873" y="772"/>
                        <a:pt x="1680" y="316"/>
                        <a:pt x="1308" y="316"/>
                      </a:cubicBezTo>
                      <a:cubicBezTo>
                        <a:pt x="1303" y="316"/>
                        <a:pt x="1298" y="316"/>
                        <a:pt x="1293" y="316"/>
                      </a:cubicBezTo>
                      <a:cubicBezTo>
                        <a:pt x="1163" y="316"/>
                        <a:pt x="1032" y="376"/>
                        <a:pt x="948" y="483"/>
                      </a:cubicBezTo>
                      <a:lnTo>
                        <a:pt x="948" y="435"/>
                      </a:lnTo>
                      <a:cubicBezTo>
                        <a:pt x="955" y="158"/>
                        <a:pt x="735" y="0"/>
                        <a:pt x="5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91" name="Google Shape;1991;p50"/>
            <p:cNvSpPr/>
            <p:nvPr/>
          </p:nvSpPr>
          <p:spPr>
            <a:xfrm>
              <a:off x="1979113" y="2861851"/>
              <a:ext cx="52097" cy="44580"/>
            </a:xfrm>
            <a:custGeom>
              <a:avLst/>
              <a:gdLst/>
              <a:ahLst/>
              <a:cxnLst/>
              <a:rect l="l" t="t" r="r" b="b"/>
              <a:pathLst>
                <a:path w="1001" h="856" extrusionOk="0">
                  <a:moveTo>
                    <a:pt x="572" y="0"/>
                  </a:moveTo>
                  <a:cubicBezTo>
                    <a:pt x="191" y="0"/>
                    <a:pt x="1" y="453"/>
                    <a:pt x="274" y="727"/>
                  </a:cubicBezTo>
                  <a:cubicBezTo>
                    <a:pt x="360" y="816"/>
                    <a:pt x="467" y="856"/>
                    <a:pt x="572" y="856"/>
                  </a:cubicBezTo>
                  <a:cubicBezTo>
                    <a:pt x="790" y="856"/>
                    <a:pt x="1001" y="686"/>
                    <a:pt x="1001" y="429"/>
                  </a:cubicBezTo>
                  <a:cubicBezTo>
                    <a:pt x="1001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50"/>
            <p:cNvSpPr/>
            <p:nvPr/>
          </p:nvSpPr>
          <p:spPr>
            <a:xfrm>
              <a:off x="2023238" y="2873476"/>
              <a:ext cx="52097" cy="44580"/>
            </a:xfrm>
            <a:custGeom>
              <a:avLst/>
              <a:gdLst/>
              <a:ahLst/>
              <a:cxnLst/>
              <a:rect l="l" t="t" r="r" b="b"/>
              <a:pathLst>
                <a:path w="1001" h="856" extrusionOk="0">
                  <a:moveTo>
                    <a:pt x="572" y="0"/>
                  </a:moveTo>
                  <a:cubicBezTo>
                    <a:pt x="191" y="0"/>
                    <a:pt x="1" y="453"/>
                    <a:pt x="274" y="727"/>
                  </a:cubicBezTo>
                  <a:cubicBezTo>
                    <a:pt x="360" y="816"/>
                    <a:pt x="467" y="856"/>
                    <a:pt x="572" y="856"/>
                  </a:cubicBezTo>
                  <a:cubicBezTo>
                    <a:pt x="790" y="856"/>
                    <a:pt x="1001" y="686"/>
                    <a:pt x="1001" y="429"/>
                  </a:cubicBezTo>
                  <a:cubicBezTo>
                    <a:pt x="1001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50"/>
            <p:cNvSpPr/>
            <p:nvPr/>
          </p:nvSpPr>
          <p:spPr>
            <a:xfrm>
              <a:off x="1653436" y="2873424"/>
              <a:ext cx="44655" cy="44685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29" y="858"/>
                  </a:cubicBezTo>
                  <a:cubicBezTo>
                    <a:pt x="668" y="858"/>
                    <a:pt x="858" y="667"/>
                    <a:pt x="858" y="429"/>
                  </a:cubicBezTo>
                  <a:cubicBezTo>
                    <a:pt x="858" y="191"/>
                    <a:pt x="66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50"/>
            <p:cNvSpPr/>
            <p:nvPr/>
          </p:nvSpPr>
          <p:spPr>
            <a:xfrm>
              <a:off x="1692911" y="2855999"/>
              <a:ext cx="44655" cy="44685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29" y="858"/>
                  </a:cubicBezTo>
                  <a:cubicBezTo>
                    <a:pt x="668" y="858"/>
                    <a:pt x="858" y="667"/>
                    <a:pt x="858" y="429"/>
                  </a:cubicBezTo>
                  <a:cubicBezTo>
                    <a:pt x="858" y="191"/>
                    <a:pt x="66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50"/>
            <p:cNvSpPr/>
            <p:nvPr/>
          </p:nvSpPr>
          <p:spPr>
            <a:xfrm flipH="1">
              <a:off x="-1279143" y="4216075"/>
              <a:ext cx="5487142" cy="1245793"/>
            </a:xfrm>
            <a:custGeom>
              <a:avLst/>
              <a:gdLst/>
              <a:ahLst/>
              <a:cxnLst/>
              <a:rect l="l" t="t" r="r" b="b"/>
              <a:pathLst>
                <a:path w="116087" h="19278" extrusionOk="0">
                  <a:moveTo>
                    <a:pt x="116086" y="1"/>
                  </a:moveTo>
                  <a:cubicBezTo>
                    <a:pt x="116086" y="1"/>
                    <a:pt x="87666" y="11097"/>
                    <a:pt x="51924" y="7097"/>
                  </a:cubicBezTo>
                  <a:cubicBezTo>
                    <a:pt x="25777" y="4180"/>
                    <a:pt x="0" y="19277"/>
                    <a:pt x="0" y="19277"/>
                  </a:cubicBezTo>
                  <a:lnTo>
                    <a:pt x="116086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1324166-4A8F-4E18-B79E-985CFC9699F0}"/>
              </a:ext>
            </a:extLst>
          </p:cNvPr>
          <p:cNvSpPr/>
          <p:nvPr/>
        </p:nvSpPr>
        <p:spPr>
          <a:xfrm>
            <a:off x="5044440" y="0"/>
            <a:ext cx="7147560" cy="225552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ECCC"/>
              </a:solidFill>
              <a:latin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76341C-E692-4387-9DCE-4FE177CFB54D}"/>
              </a:ext>
            </a:extLst>
          </p:cNvPr>
          <p:cNvSpPr txBox="1"/>
          <p:nvPr/>
        </p:nvSpPr>
        <p:spPr>
          <a:xfrm>
            <a:off x="3007708" y="674909"/>
            <a:ext cx="8899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 b="1" dirty="0">
                <a:solidFill>
                  <a:srgbClr val="C0281C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Dặn dò</a:t>
            </a:r>
            <a:endParaRPr lang="en-US" sz="7200" b="1" dirty="0">
              <a:solidFill>
                <a:srgbClr val="C0281C"/>
              </a:solidFill>
              <a:latin typeface="#9Slide05 Great Vibes" panose="02000507080000020002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137" y="1714728"/>
            <a:ext cx="8523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+mj-lt"/>
              </a:rPr>
              <a:t>Học bài và hoàn thiện nội dung bài vào vở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+mj-lt"/>
              </a:rPr>
              <a:t>Làm  BT trong sách BT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+mj-lt"/>
              </a:rPr>
              <a:t>Đọc trước bài 2: Khí hậu châu Á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5358D6-8E87-467F-889D-7DBC025E8A7F}"/>
              </a:ext>
            </a:extLst>
          </p:cNvPr>
          <p:cNvSpPr/>
          <p:nvPr/>
        </p:nvSpPr>
        <p:spPr>
          <a:xfrm>
            <a:off x="761911" y="512622"/>
            <a:ext cx="10668092" cy="4253345"/>
          </a:xfrm>
          <a:prstGeom prst="roundRect">
            <a:avLst>
              <a:gd name="adj" fmla="val 94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35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683EB2-BD44-43CB-8DAF-B791A7A1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21" y="1031541"/>
            <a:ext cx="3529891" cy="3261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FC23BE-A8AB-4EF2-A61D-F6F222D5B05F}"/>
              </a:ext>
            </a:extLst>
          </p:cNvPr>
          <p:cNvSpPr txBox="1"/>
          <p:nvPr/>
        </p:nvSpPr>
        <p:spPr>
          <a:xfrm rot="19953217">
            <a:off x="923777" y="998488"/>
            <a:ext cx="2506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2400" b="1" kern="0" dirty="0" err="1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Xem</a:t>
            </a:r>
            <a:r>
              <a:rPr lang="en-US" sz="2400" b="1" kern="0" dirty="0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 Video</a:t>
            </a:r>
            <a:endParaRPr lang="en-US" sz="2400" b="1" kern="0" dirty="0">
              <a:solidFill>
                <a:srgbClr val="3C2415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4" name="Formation of Himalayas HD">
            <a:hlinkClick r:id="" action="ppaction://media"/>
            <a:extLst>
              <a:ext uri="{FF2B5EF4-FFF2-40B4-BE49-F238E27FC236}">
                <a16:creationId xmlns:a16="http://schemas.microsoft.com/office/drawing/2014/main" id="{338A1DBB-3667-4E9B-AC2B-5C4E0F02F1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6893" y="824790"/>
            <a:ext cx="6290204" cy="3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2" descr="Japan clipart architecture japanese, Japan architecture japanese  Transparent FREE for download on WebStockReview 2020">
            <a:extLst>
              <a:ext uri="{FF2B5EF4-FFF2-40B4-BE49-F238E27FC236}">
                <a16:creationId xmlns:a16="http://schemas.microsoft.com/office/drawing/2014/main" id="{9B2C4E14-5808-4D84-B365-AAFB0995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1" y="1790701"/>
            <a:ext cx="1127386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11858C-D4DC-4E5F-8F1D-F33635EEA528}"/>
              </a:ext>
            </a:extLst>
          </p:cNvPr>
          <p:cNvSpPr/>
          <p:nvPr/>
        </p:nvSpPr>
        <p:spPr>
          <a:xfrm>
            <a:off x="4610101" y="617120"/>
            <a:ext cx="3238500" cy="928665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470C0-F610-488C-B212-E265F8D249A8}"/>
              </a:ext>
            </a:extLst>
          </p:cNvPr>
          <p:cNvSpPr txBox="1"/>
          <p:nvPr/>
        </p:nvSpPr>
        <p:spPr>
          <a:xfrm>
            <a:off x="4610100" y="767822"/>
            <a:ext cx="3238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dirty="0">
                <a:solidFill>
                  <a:srgbClr val="FFFFFF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NHẬT BẢN</a:t>
            </a:r>
          </a:p>
        </p:txBody>
      </p:sp>
    </p:spTree>
    <p:extLst>
      <p:ext uri="{BB962C8B-B14F-4D97-AF65-F5344CB8AC3E}">
        <p14:creationId xmlns:p14="http://schemas.microsoft.com/office/powerpoint/2010/main" val="314192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3810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104" name="Picture 8" descr="China icons set chinese symbols and objects Vector Image">
            <a:extLst>
              <a:ext uri="{FF2B5EF4-FFF2-40B4-BE49-F238E27FC236}">
                <a16:creationId xmlns:a16="http://schemas.microsoft.com/office/drawing/2014/main" id="{A8277D8D-C318-4919-A869-280A8B412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23"/>
          <a:stretch/>
        </p:blipFill>
        <p:spPr bwMode="auto">
          <a:xfrm>
            <a:off x="323200" y="393013"/>
            <a:ext cx="6096000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amond 5">
            <a:extLst>
              <a:ext uri="{FF2B5EF4-FFF2-40B4-BE49-F238E27FC236}">
                <a16:creationId xmlns:a16="http://schemas.microsoft.com/office/drawing/2014/main" id="{39D7C7B5-4FC2-477D-B36F-BDEF4296C204}"/>
              </a:ext>
            </a:extLst>
          </p:cNvPr>
          <p:cNvSpPr/>
          <p:nvPr/>
        </p:nvSpPr>
        <p:spPr>
          <a:xfrm>
            <a:off x="7239001" y="1451444"/>
            <a:ext cx="4171951" cy="3991333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70DB909-9430-4022-87C1-6787D1BB4E91}"/>
              </a:ext>
            </a:extLst>
          </p:cNvPr>
          <p:cNvSpPr/>
          <p:nvPr/>
        </p:nvSpPr>
        <p:spPr>
          <a:xfrm>
            <a:off x="7435711" y="1625632"/>
            <a:ext cx="4171951" cy="3991333"/>
          </a:xfrm>
          <a:prstGeom prst="diamond">
            <a:avLst/>
          </a:prstGeom>
          <a:solidFill>
            <a:srgbClr val="3AC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F0334-60F5-4435-B65E-40376042355C}"/>
              </a:ext>
            </a:extLst>
          </p:cNvPr>
          <p:cNvSpPr txBox="1"/>
          <p:nvPr/>
        </p:nvSpPr>
        <p:spPr>
          <a:xfrm>
            <a:off x="7933911" y="3375993"/>
            <a:ext cx="3238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dirty="0">
                <a:solidFill>
                  <a:srgbClr val="FFFFFF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43617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22" name="Picture 2" descr="Korea clipart Korean digital clip art Korean Family Clipart (391880) |  Illustrations | Design Bundles | Clip art, Digital clip art, Family clipart">
            <a:extLst>
              <a:ext uri="{FF2B5EF4-FFF2-40B4-BE49-F238E27FC236}">
                <a16:creationId xmlns:a16="http://schemas.microsoft.com/office/drawing/2014/main" id="{52A1C005-44CD-4BFB-B6E9-169A43BC7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r="2707"/>
          <a:stretch/>
        </p:blipFill>
        <p:spPr bwMode="auto">
          <a:xfrm>
            <a:off x="-1" y="185278"/>
            <a:ext cx="8575061" cy="63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193025" y="2770552"/>
            <a:ext cx="3752852" cy="1308881"/>
            <a:chOff x="4476751" y="5170168"/>
            <a:chExt cx="3238501" cy="92866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C25D0CB-CAD5-4BBF-B61C-2F121F894FE4}"/>
                </a:ext>
              </a:extLst>
            </p:cNvPr>
            <p:cNvSpPr/>
            <p:nvPr/>
          </p:nvSpPr>
          <p:spPr>
            <a:xfrm>
              <a:off x="4476751" y="5170168"/>
              <a:ext cx="3238500" cy="928665"/>
            </a:xfrm>
            <a:prstGeom prst="roundRect">
              <a:avLst/>
            </a:prstGeom>
            <a:solidFill>
              <a:srgbClr val="3AC2A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423624-9AE5-44C7-8EEB-30ECF702354F}"/>
                </a:ext>
              </a:extLst>
            </p:cNvPr>
            <p:cNvSpPr txBox="1"/>
            <p:nvPr/>
          </p:nvSpPr>
          <p:spPr>
            <a:xfrm>
              <a:off x="4476751" y="5319734"/>
              <a:ext cx="32385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3600" dirty="0">
                  <a:solidFill>
                    <a:srgbClr val="FFFFFF"/>
                  </a:solidFill>
                  <a:latin typeface="#9Slide03 IcielPanton Black" panose="00000A00000000000000" pitchFamily="2" charset="-93"/>
                  <a:ea typeface="#9Slide03 Roboto Black" panose="02000000000000000000" pitchFamily="2" charset="0"/>
                </a:rPr>
                <a:t>HÀN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01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6" name="Picture 2" descr="India Tourism Stock Illustrations – 19,681 India Tourism Stock  Illustrations, Vectors &amp;amp; Clipart - Dreamstime">
            <a:extLst>
              <a:ext uri="{FF2B5EF4-FFF2-40B4-BE49-F238E27FC236}">
                <a16:creationId xmlns:a16="http://schemas.microsoft.com/office/drawing/2014/main" id="{BDB99183-31E0-43B3-AB44-8642ADD7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5" y="114300"/>
            <a:ext cx="10291085" cy="64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25D0CB-CAD5-4BBF-B61C-2F121F894FE4}"/>
              </a:ext>
            </a:extLst>
          </p:cNvPr>
          <p:cNvSpPr/>
          <p:nvPr/>
        </p:nvSpPr>
        <p:spPr>
          <a:xfrm>
            <a:off x="4267633" y="3582769"/>
            <a:ext cx="3656734" cy="646331"/>
          </a:xfrm>
          <a:prstGeom prst="roundRect">
            <a:avLst/>
          </a:prstGeom>
          <a:solidFill>
            <a:srgbClr val="3AC2A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9460B-9D10-4DF5-8599-4C17747A7D39}"/>
              </a:ext>
            </a:extLst>
          </p:cNvPr>
          <p:cNvSpPr txBox="1"/>
          <p:nvPr/>
        </p:nvSpPr>
        <p:spPr>
          <a:xfrm>
            <a:off x="4476749" y="3611343"/>
            <a:ext cx="3238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dirty="0">
                <a:solidFill>
                  <a:srgbClr val="FFFFFF"/>
                </a:solidFill>
                <a:latin typeface="#9Slide03 IcielPanton Black" panose="00000A00000000000000" pitchFamily="2" charset="-93"/>
                <a:ea typeface="#9Slide03 Roboto Black" panose="02000000000000000000" pitchFamily="2" charset="0"/>
              </a:rPr>
              <a:t>ẤN ĐỘ</a:t>
            </a:r>
          </a:p>
        </p:txBody>
      </p:sp>
    </p:spTree>
    <p:extLst>
      <p:ext uri="{BB962C8B-B14F-4D97-AF65-F5344CB8AC3E}">
        <p14:creationId xmlns:p14="http://schemas.microsoft.com/office/powerpoint/2010/main" val="4107204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73A4-877F-4218-9C18-04E18E43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600" y="663499"/>
            <a:ext cx="8904400" cy="573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19C-8910-49FA-9EAA-3620E7BE8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6" y="273330"/>
            <a:ext cx="3433691" cy="5501135"/>
          </a:xfrm>
          <a:prstGeom prst="rect">
            <a:avLst/>
          </a:prstGeom>
        </p:spPr>
      </p:pic>
      <p:pic>
        <p:nvPicPr>
          <p:cNvPr id="13" name="Picture 12" descr="Việt Nam Cờ Đất - Miễn Phí vector hình ảnh trên Pixabay">
            <a:extLst>
              <a:ext uri="{FF2B5EF4-FFF2-40B4-BE49-F238E27FC236}">
                <a16:creationId xmlns:a16="http://schemas.microsoft.com/office/drawing/2014/main" id="{D27AC910-EEF2-4D1A-9881-3A1ECAEE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t="56583" r="18886" b="21821"/>
          <a:stretch>
            <a:fillRect/>
          </a:stretch>
        </p:blipFill>
        <p:spPr bwMode="auto">
          <a:xfrm>
            <a:off x="5265804" y="3023897"/>
            <a:ext cx="1772326" cy="437253"/>
          </a:xfrm>
          <a:custGeom>
            <a:avLst/>
            <a:gdLst/>
            <a:ahLst/>
            <a:cxnLst/>
            <a:rect l="l" t="t" r="r" b="b"/>
            <a:pathLst>
              <a:path w="3551921" h="876300">
                <a:moveTo>
                  <a:pt x="974837" y="758952"/>
                </a:moveTo>
                <a:lnTo>
                  <a:pt x="996935" y="758952"/>
                </a:lnTo>
                <a:cubicBezTo>
                  <a:pt x="1014207" y="758952"/>
                  <a:pt x="1026399" y="762508"/>
                  <a:pt x="1033511" y="769620"/>
                </a:cubicBezTo>
                <a:cubicBezTo>
                  <a:pt x="1040115" y="776224"/>
                  <a:pt x="1043417" y="788416"/>
                  <a:pt x="1043417" y="806196"/>
                </a:cubicBezTo>
                <a:lnTo>
                  <a:pt x="1043417" y="830580"/>
                </a:lnTo>
                <a:cubicBezTo>
                  <a:pt x="1043417" y="847852"/>
                  <a:pt x="1040115" y="859790"/>
                  <a:pt x="1033511" y="866394"/>
                </a:cubicBezTo>
                <a:cubicBezTo>
                  <a:pt x="1026907" y="872998"/>
                  <a:pt x="1014715" y="876300"/>
                  <a:pt x="996935" y="876300"/>
                </a:cubicBezTo>
                <a:lnTo>
                  <a:pt x="974837" y="876300"/>
                </a:lnTo>
                <a:cubicBezTo>
                  <a:pt x="956549" y="876300"/>
                  <a:pt x="944103" y="872998"/>
                  <a:pt x="937499" y="866394"/>
                </a:cubicBezTo>
                <a:cubicBezTo>
                  <a:pt x="930895" y="859790"/>
                  <a:pt x="927593" y="847852"/>
                  <a:pt x="927593" y="830580"/>
                </a:cubicBezTo>
                <a:lnTo>
                  <a:pt x="927593" y="806196"/>
                </a:lnTo>
                <a:cubicBezTo>
                  <a:pt x="927593" y="788416"/>
                  <a:pt x="930895" y="776224"/>
                  <a:pt x="937499" y="769620"/>
                </a:cubicBezTo>
                <a:cubicBezTo>
                  <a:pt x="944611" y="762508"/>
                  <a:pt x="957057" y="758952"/>
                  <a:pt x="974837" y="758952"/>
                </a:cubicBezTo>
                <a:close/>
                <a:moveTo>
                  <a:pt x="2692004" y="299466"/>
                </a:moveTo>
                <a:cubicBezTo>
                  <a:pt x="2692512" y="317754"/>
                  <a:pt x="2691496" y="335661"/>
                  <a:pt x="2688956" y="353187"/>
                </a:cubicBezTo>
                <a:cubicBezTo>
                  <a:pt x="2686416" y="370713"/>
                  <a:pt x="2682606" y="388112"/>
                  <a:pt x="2677526" y="405384"/>
                </a:cubicBezTo>
                <a:lnTo>
                  <a:pt x="2649332" y="495300"/>
                </a:lnTo>
                <a:lnTo>
                  <a:pt x="2744582" y="495300"/>
                </a:lnTo>
                <a:lnTo>
                  <a:pt x="2716388" y="406146"/>
                </a:lnTo>
                <a:cubicBezTo>
                  <a:pt x="2711308" y="388874"/>
                  <a:pt x="2707371" y="371348"/>
                  <a:pt x="2704577" y="353568"/>
                </a:cubicBezTo>
                <a:cubicBezTo>
                  <a:pt x="2701783" y="335788"/>
                  <a:pt x="2700132" y="317754"/>
                  <a:pt x="2699624" y="299466"/>
                </a:cubicBezTo>
                <a:close/>
                <a:moveTo>
                  <a:pt x="2655428" y="160782"/>
                </a:moveTo>
                <a:lnTo>
                  <a:pt x="2742296" y="160782"/>
                </a:lnTo>
                <a:cubicBezTo>
                  <a:pt x="2761600" y="160782"/>
                  <a:pt x="2774808" y="169164"/>
                  <a:pt x="2781920" y="185928"/>
                </a:cubicBezTo>
                <a:lnTo>
                  <a:pt x="2957942" y="670560"/>
                </a:lnTo>
                <a:cubicBezTo>
                  <a:pt x="2965562" y="691388"/>
                  <a:pt x="2958196" y="701802"/>
                  <a:pt x="2935844" y="701802"/>
                </a:cubicBezTo>
                <a:lnTo>
                  <a:pt x="2853548" y="701802"/>
                </a:lnTo>
                <a:cubicBezTo>
                  <a:pt x="2820528" y="701802"/>
                  <a:pt x="2801478" y="691134"/>
                  <a:pt x="2796398" y="669798"/>
                </a:cubicBezTo>
                <a:lnTo>
                  <a:pt x="2778872" y="614934"/>
                </a:lnTo>
                <a:lnTo>
                  <a:pt x="2614280" y="614934"/>
                </a:lnTo>
                <a:lnTo>
                  <a:pt x="2596754" y="669798"/>
                </a:lnTo>
                <a:cubicBezTo>
                  <a:pt x="2592690" y="681990"/>
                  <a:pt x="2587356" y="690372"/>
                  <a:pt x="2580752" y="694944"/>
                </a:cubicBezTo>
                <a:cubicBezTo>
                  <a:pt x="2572116" y="699516"/>
                  <a:pt x="2558908" y="701802"/>
                  <a:pt x="2541128" y="701802"/>
                </a:cubicBezTo>
                <a:lnTo>
                  <a:pt x="2461118" y="701802"/>
                </a:lnTo>
                <a:cubicBezTo>
                  <a:pt x="2439782" y="701802"/>
                  <a:pt x="2432924" y="691388"/>
                  <a:pt x="2440544" y="670560"/>
                </a:cubicBezTo>
                <a:lnTo>
                  <a:pt x="2615804" y="187452"/>
                </a:lnTo>
                <a:cubicBezTo>
                  <a:pt x="2621900" y="169672"/>
                  <a:pt x="2635108" y="160782"/>
                  <a:pt x="2655428" y="160782"/>
                </a:cubicBezTo>
                <a:close/>
                <a:moveTo>
                  <a:pt x="1974962" y="160782"/>
                </a:moveTo>
                <a:lnTo>
                  <a:pt x="2064878" y="160782"/>
                </a:lnTo>
                <a:cubicBezTo>
                  <a:pt x="2079102" y="160782"/>
                  <a:pt x="2089770" y="165862"/>
                  <a:pt x="2096882" y="176022"/>
                </a:cubicBezTo>
                <a:lnTo>
                  <a:pt x="2221850" y="371094"/>
                </a:lnTo>
                <a:cubicBezTo>
                  <a:pt x="2231502" y="387350"/>
                  <a:pt x="2252838" y="433832"/>
                  <a:pt x="2285858" y="510540"/>
                </a:cubicBezTo>
                <a:lnTo>
                  <a:pt x="2291954" y="510540"/>
                </a:lnTo>
                <a:cubicBezTo>
                  <a:pt x="2269094" y="436880"/>
                  <a:pt x="2257664" y="372618"/>
                  <a:pt x="2257664" y="317754"/>
                </a:cubicBezTo>
                <a:lnTo>
                  <a:pt x="2257664" y="192786"/>
                </a:lnTo>
                <a:cubicBezTo>
                  <a:pt x="2257664" y="171450"/>
                  <a:pt x="2268332" y="160782"/>
                  <a:pt x="2289668" y="160782"/>
                </a:cubicBezTo>
                <a:lnTo>
                  <a:pt x="2367392" y="160782"/>
                </a:lnTo>
                <a:cubicBezTo>
                  <a:pt x="2388728" y="160782"/>
                  <a:pt x="2399396" y="171450"/>
                  <a:pt x="2399396" y="192786"/>
                </a:cubicBezTo>
                <a:lnTo>
                  <a:pt x="2399396" y="669798"/>
                </a:lnTo>
                <a:cubicBezTo>
                  <a:pt x="2399396" y="691134"/>
                  <a:pt x="2388728" y="701802"/>
                  <a:pt x="2367392" y="701802"/>
                </a:cubicBezTo>
                <a:lnTo>
                  <a:pt x="2281286" y="701802"/>
                </a:lnTo>
                <a:cubicBezTo>
                  <a:pt x="2267570" y="701802"/>
                  <a:pt x="2257156" y="696722"/>
                  <a:pt x="2250044" y="686562"/>
                </a:cubicBezTo>
                <a:lnTo>
                  <a:pt x="2132696" y="505968"/>
                </a:lnTo>
                <a:cubicBezTo>
                  <a:pt x="2108312" y="467360"/>
                  <a:pt x="2085960" y="415036"/>
                  <a:pt x="2065640" y="348996"/>
                </a:cubicBezTo>
                <a:lnTo>
                  <a:pt x="2059544" y="348996"/>
                </a:lnTo>
                <a:cubicBezTo>
                  <a:pt x="2076308" y="426212"/>
                  <a:pt x="2084690" y="491744"/>
                  <a:pt x="2084690" y="545592"/>
                </a:cubicBezTo>
                <a:lnTo>
                  <a:pt x="2084690" y="669798"/>
                </a:lnTo>
                <a:cubicBezTo>
                  <a:pt x="2084690" y="691134"/>
                  <a:pt x="2073768" y="701802"/>
                  <a:pt x="2051924" y="701802"/>
                </a:cubicBezTo>
                <a:lnTo>
                  <a:pt x="1974962" y="701802"/>
                </a:lnTo>
                <a:cubicBezTo>
                  <a:pt x="1953118" y="701802"/>
                  <a:pt x="1942196" y="691134"/>
                  <a:pt x="1942196" y="669798"/>
                </a:cubicBezTo>
                <a:lnTo>
                  <a:pt x="1942196" y="192786"/>
                </a:lnTo>
                <a:cubicBezTo>
                  <a:pt x="1942196" y="171450"/>
                  <a:pt x="1953118" y="160782"/>
                  <a:pt x="1974962" y="160782"/>
                </a:cubicBezTo>
                <a:close/>
                <a:moveTo>
                  <a:pt x="1240394" y="160782"/>
                </a:moveTo>
                <a:lnTo>
                  <a:pt x="1617584" y="160782"/>
                </a:lnTo>
                <a:cubicBezTo>
                  <a:pt x="1639428" y="160782"/>
                  <a:pt x="1650350" y="171450"/>
                  <a:pt x="1650350" y="192786"/>
                </a:cubicBezTo>
                <a:lnTo>
                  <a:pt x="1650350" y="261366"/>
                </a:lnTo>
                <a:cubicBezTo>
                  <a:pt x="1650350" y="283210"/>
                  <a:pt x="1639428" y="294132"/>
                  <a:pt x="1617584" y="294132"/>
                </a:cubicBezTo>
                <a:lnTo>
                  <a:pt x="1504808" y="294132"/>
                </a:lnTo>
                <a:lnTo>
                  <a:pt x="1504808" y="669798"/>
                </a:lnTo>
                <a:cubicBezTo>
                  <a:pt x="1504808" y="691134"/>
                  <a:pt x="1493886" y="701802"/>
                  <a:pt x="1472042" y="701802"/>
                </a:cubicBezTo>
                <a:lnTo>
                  <a:pt x="1385936" y="701802"/>
                </a:lnTo>
                <a:cubicBezTo>
                  <a:pt x="1364600" y="701802"/>
                  <a:pt x="1353932" y="691134"/>
                  <a:pt x="1353932" y="669798"/>
                </a:cubicBezTo>
                <a:lnTo>
                  <a:pt x="1353932" y="294132"/>
                </a:lnTo>
                <a:lnTo>
                  <a:pt x="1240394" y="294132"/>
                </a:lnTo>
                <a:cubicBezTo>
                  <a:pt x="1219058" y="294132"/>
                  <a:pt x="1208390" y="283210"/>
                  <a:pt x="1208390" y="261366"/>
                </a:cubicBezTo>
                <a:lnTo>
                  <a:pt x="1208390" y="192786"/>
                </a:lnTo>
                <a:cubicBezTo>
                  <a:pt x="1208390" y="171450"/>
                  <a:pt x="1219058" y="160782"/>
                  <a:pt x="1240394" y="160782"/>
                </a:cubicBezTo>
                <a:close/>
                <a:moveTo>
                  <a:pt x="822437" y="160782"/>
                </a:moveTo>
                <a:lnTo>
                  <a:pt x="1141715" y="160782"/>
                </a:lnTo>
                <a:cubicBezTo>
                  <a:pt x="1163559" y="160782"/>
                  <a:pt x="1174481" y="171450"/>
                  <a:pt x="1174481" y="192786"/>
                </a:cubicBezTo>
                <a:lnTo>
                  <a:pt x="1174481" y="261366"/>
                </a:lnTo>
                <a:cubicBezTo>
                  <a:pt x="1174481" y="283210"/>
                  <a:pt x="1163559" y="294132"/>
                  <a:pt x="1141715" y="294132"/>
                </a:cubicBezTo>
                <a:lnTo>
                  <a:pt x="940547" y="294132"/>
                </a:lnTo>
                <a:lnTo>
                  <a:pt x="940547" y="361950"/>
                </a:lnTo>
                <a:lnTo>
                  <a:pt x="1101329" y="361950"/>
                </a:lnTo>
                <a:cubicBezTo>
                  <a:pt x="1123173" y="361950"/>
                  <a:pt x="1134095" y="372618"/>
                  <a:pt x="1134095" y="393954"/>
                </a:cubicBezTo>
                <a:lnTo>
                  <a:pt x="1134095" y="462534"/>
                </a:lnTo>
                <a:cubicBezTo>
                  <a:pt x="1134095" y="484378"/>
                  <a:pt x="1123173" y="495300"/>
                  <a:pt x="1101329" y="495300"/>
                </a:cubicBezTo>
                <a:lnTo>
                  <a:pt x="940547" y="495300"/>
                </a:lnTo>
                <a:lnTo>
                  <a:pt x="940547" y="568452"/>
                </a:lnTo>
                <a:lnTo>
                  <a:pt x="1148573" y="568452"/>
                </a:lnTo>
                <a:cubicBezTo>
                  <a:pt x="1169909" y="568452"/>
                  <a:pt x="1180577" y="579120"/>
                  <a:pt x="1180577" y="600456"/>
                </a:cubicBezTo>
                <a:lnTo>
                  <a:pt x="1180577" y="669798"/>
                </a:lnTo>
                <a:cubicBezTo>
                  <a:pt x="1180577" y="691134"/>
                  <a:pt x="1169909" y="701802"/>
                  <a:pt x="1148573" y="701802"/>
                </a:cubicBezTo>
                <a:lnTo>
                  <a:pt x="822437" y="701802"/>
                </a:lnTo>
                <a:cubicBezTo>
                  <a:pt x="800593" y="701802"/>
                  <a:pt x="789671" y="691134"/>
                  <a:pt x="789671" y="669798"/>
                </a:cubicBezTo>
                <a:lnTo>
                  <a:pt x="789671" y="192786"/>
                </a:lnTo>
                <a:cubicBezTo>
                  <a:pt x="789671" y="171450"/>
                  <a:pt x="800593" y="160782"/>
                  <a:pt x="822437" y="160782"/>
                </a:cubicBezTo>
                <a:close/>
                <a:moveTo>
                  <a:pt x="591551" y="160782"/>
                </a:moveTo>
                <a:lnTo>
                  <a:pt x="681467" y="160782"/>
                </a:lnTo>
                <a:cubicBezTo>
                  <a:pt x="701787" y="160782"/>
                  <a:pt x="711947" y="170942"/>
                  <a:pt x="711947" y="191262"/>
                </a:cubicBezTo>
                <a:lnTo>
                  <a:pt x="711947" y="671322"/>
                </a:lnTo>
                <a:cubicBezTo>
                  <a:pt x="711947" y="691642"/>
                  <a:pt x="701787" y="701802"/>
                  <a:pt x="681467" y="701802"/>
                </a:cubicBezTo>
                <a:lnTo>
                  <a:pt x="591551" y="701802"/>
                </a:lnTo>
                <a:cubicBezTo>
                  <a:pt x="571231" y="701802"/>
                  <a:pt x="561071" y="691642"/>
                  <a:pt x="561071" y="671322"/>
                </a:cubicBezTo>
                <a:lnTo>
                  <a:pt x="561071" y="191262"/>
                </a:lnTo>
                <a:cubicBezTo>
                  <a:pt x="561071" y="170942"/>
                  <a:pt x="571231" y="160782"/>
                  <a:pt x="591551" y="160782"/>
                </a:cubicBezTo>
                <a:close/>
                <a:moveTo>
                  <a:pt x="25004" y="160782"/>
                </a:moveTo>
                <a:lnTo>
                  <a:pt x="111872" y="160782"/>
                </a:lnTo>
                <a:cubicBezTo>
                  <a:pt x="144384" y="160782"/>
                  <a:pt x="163434" y="171450"/>
                  <a:pt x="169022" y="192786"/>
                </a:cubicBezTo>
                <a:lnTo>
                  <a:pt x="241412" y="453390"/>
                </a:lnTo>
                <a:cubicBezTo>
                  <a:pt x="249540" y="481838"/>
                  <a:pt x="255128" y="514604"/>
                  <a:pt x="258176" y="551688"/>
                </a:cubicBezTo>
                <a:lnTo>
                  <a:pt x="265034" y="551688"/>
                </a:lnTo>
                <a:cubicBezTo>
                  <a:pt x="267574" y="516128"/>
                  <a:pt x="272908" y="483616"/>
                  <a:pt x="281036" y="454152"/>
                </a:cubicBezTo>
                <a:lnTo>
                  <a:pt x="353426" y="192786"/>
                </a:lnTo>
                <a:cubicBezTo>
                  <a:pt x="358506" y="171450"/>
                  <a:pt x="376794" y="160782"/>
                  <a:pt x="408290" y="160782"/>
                </a:cubicBezTo>
                <a:lnTo>
                  <a:pt x="494396" y="160782"/>
                </a:lnTo>
                <a:cubicBezTo>
                  <a:pt x="515732" y="160782"/>
                  <a:pt x="522590" y="171196"/>
                  <a:pt x="514970" y="192024"/>
                </a:cubicBezTo>
                <a:lnTo>
                  <a:pt x="346568" y="675132"/>
                </a:lnTo>
                <a:cubicBezTo>
                  <a:pt x="340472" y="692912"/>
                  <a:pt x="327264" y="701802"/>
                  <a:pt x="306944" y="701802"/>
                </a:cubicBezTo>
                <a:lnTo>
                  <a:pt x="211694" y="701802"/>
                </a:lnTo>
                <a:cubicBezTo>
                  <a:pt x="190358" y="701802"/>
                  <a:pt x="177150" y="693420"/>
                  <a:pt x="172070" y="676656"/>
                </a:cubicBezTo>
                <a:lnTo>
                  <a:pt x="2906" y="192024"/>
                </a:lnTo>
                <a:cubicBezTo>
                  <a:pt x="-4714" y="171196"/>
                  <a:pt x="2652" y="160782"/>
                  <a:pt x="25004" y="160782"/>
                </a:cubicBezTo>
                <a:close/>
                <a:moveTo>
                  <a:pt x="3032237" y="160020"/>
                </a:moveTo>
                <a:lnTo>
                  <a:pt x="3103865" y="160020"/>
                </a:lnTo>
                <a:cubicBezTo>
                  <a:pt x="3125709" y="160020"/>
                  <a:pt x="3140695" y="167894"/>
                  <a:pt x="3148823" y="183642"/>
                </a:cubicBezTo>
                <a:lnTo>
                  <a:pt x="3274553" y="430530"/>
                </a:lnTo>
                <a:lnTo>
                  <a:pt x="3400283" y="184404"/>
                </a:lnTo>
                <a:cubicBezTo>
                  <a:pt x="3408919" y="168148"/>
                  <a:pt x="3423143" y="160020"/>
                  <a:pt x="3442955" y="160020"/>
                </a:cubicBezTo>
                <a:lnTo>
                  <a:pt x="3519155" y="160020"/>
                </a:lnTo>
                <a:cubicBezTo>
                  <a:pt x="3540999" y="160020"/>
                  <a:pt x="3551921" y="170688"/>
                  <a:pt x="3551921" y="192024"/>
                </a:cubicBezTo>
                <a:lnTo>
                  <a:pt x="3551921" y="670560"/>
                </a:lnTo>
                <a:cubicBezTo>
                  <a:pt x="3551921" y="691388"/>
                  <a:pt x="3540999" y="701802"/>
                  <a:pt x="3519155" y="701802"/>
                </a:cubicBezTo>
                <a:lnTo>
                  <a:pt x="3436097" y="701802"/>
                </a:lnTo>
                <a:cubicBezTo>
                  <a:pt x="3414761" y="701802"/>
                  <a:pt x="3404093" y="691388"/>
                  <a:pt x="3404093" y="670560"/>
                </a:cubicBezTo>
                <a:lnTo>
                  <a:pt x="3404093" y="561594"/>
                </a:lnTo>
                <a:cubicBezTo>
                  <a:pt x="3404093" y="507746"/>
                  <a:pt x="3415269" y="441198"/>
                  <a:pt x="3437621" y="361950"/>
                </a:cubicBezTo>
                <a:lnTo>
                  <a:pt x="3429239" y="361950"/>
                </a:lnTo>
                <a:cubicBezTo>
                  <a:pt x="3416031" y="405638"/>
                  <a:pt x="3399013" y="447548"/>
                  <a:pt x="3378185" y="487680"/>
                </a:cubicBezTo>
                <a:lnTo>
                  <a:pt x="3335513" y="573786"/>
                </a:lnTo>
                <a:cubicBezTo>
                  <a:pt x="3326877" y="588518"/>
                  <a:pt x="3314685" y="595884"/>
                  <a:pt x="3298937" y="595884"/>
                </a:cubicBezTo>
                <a:lnTo>
                  <a:pt x="3247883" y="595884"/>
                </a:lnTo>
                <a:cubicBezTo>
                  <a:pt x="3231119" y="595884"/>
                  <a:pt x="3218927" y="588518"/>
                  <a:pt x="3211307" y="573786"/>
                </a:cubicBezTo>
                <a:lnTo>
                  <a:pt x="3166349" y="487680"/>
                </a:lnTo>
                <a:cubicBezTo>
                  <a:pt x="3158221" y="473456"/>
                  <a:pt x="3150347" y="455930"/>
                  <a:pt x="3142727" y="435102"/>
                </a:cubicBezTo>
                <a:cubicBezTo>
                  <a:pt x="3135107" y="414274"/>
                  <a:pt x="3127233" y="389890"/>
                  <a:pt x="3119105" y="361950"/>
                </a:cubicBezTo>
                <a:lnTo>
                  <a:pt x="3111485" y="361950"/>
                </a:lnTo>
                <a:cubicBezTo>
                  <a:pt x="3132313" y="446278"/>
                  <a:pt x="3142727" y="513080"/>
                  <a:pt x="3142727" y="562356"/>
                </a:cubicBezTo>
                <a:lnTo>
                  <a:pt x="3142727" y="670560"/>
                </a:lnTo>
                <a:cubicBezTo>
                  <a:pt x="3142727" y="691388"/>
                  <a:pt x="3131805" y="701802"/>
                  <a:pt x="3109961" y="701802"/>
                </a:cubicBezTo>
                <a:lnTo>
                  <a:pt x="3032237" y="701802"/>
                </a:lnTo>
                <a:cubicBezTo>
                  <a:pt x="3010393" y="701802"/>
                  <a:pt x="2999471" y="691388"/>
                  <a:pt x="2999471" y="670560"/>
                </a:cubicBezTo>
                <a:lnTo>
                  <a:pt x="2999471" y="192024"/>
                </a:lnTo>
                <a:cubicBezTo>
                  <a:pt x="2999471" y="170688"/>
                  <a:pt x="3010393" y="160020"/>
                  <a:pt x="3032237" y="160020"/>
                </a:cubicBezTo>
                <a:close/>
                <a:moveTo>
                  <a:pt x="974075" y="0"/>
                </a:moveTo>
                <a:lnTo>
                  <a:pt x="995411" y="0"/>
                </a:lnTo>
                <a:cubicBezTo>
                  <a:pt x="1016239" y="0"/>
                  <a:pt x="1034273" y="7620"/>
                  <a:pt x="1049513" y="22860"/>
                </a:cubicBezTo>
                <a:lnTo>
                  <a:pt x="1127237" y="100584"/>
                </a:lnTo>
                <a:cubicBezTo>
                  <a:pt x="1133333" y="107188"/>
                  <a:pt x="1136127" y="113030"/>
                  <a:pt x="1135619" y="118110"/>
                </a:cubicBezTo>
                <a:cubicBezTo>
                  <a:pt x="1134095" y="123698"/>
                  <a:pt x="1127491" y="126492"/>
                  <a:pt x="1115807" y="126492"/>
                </a:cubicBezTo>
                <a:lnTo>
                  <a:pt x="1051799" y="126492"/>
                </a:lnTo>
                <a:cubicBezTo>
                  <a:pt x="1026399" y="126492"/>
                  <a:pt x="1009635" y="121158"/>
                  <a:pt x="1001507" y="110490"/>
                </a:cubicBezTo>
                <a:lnTo>
                  <a:pt x="979409" y="83058"/>
                </a:lnTo>
                <a:lnTo>
                  <a:pt x="955787" y="109728"/>
                </a:lnTo>
                <a:cubicBezTo>
                  <a:pt x="946135" y="120904"/>
                  <a:pt x="929625" y="126492"/>
                  <a:pt x="906257" y="126492"/>
                </a:cubicBezTo>
                <a:lnTo>
                  <a:pt x="849869" y="126492"/>
                </a:lnTo>
                <a:cubicBezTo>
                  <a:pt x="838185" y="126492"/>
                  <a:pt x="831581" y="123698"/>
                  <a:pt x="830057" y="118110"/>
                </a:cubicBezTo>
                <a:cubicBezTo>
                  <a:pt x="829041" y="113030"/>
                  <a:pt x="831835" y="107188"/>
                  <a:pt x="838439" y="100584"/>
                </a:cubicBezTo>
                <a:lnTo>
                  <a:pt x="916163" y="22860"/>
                </a:lnTo>
                <a:cubicBezTo>
                  <a:pt x="930387" y="7620"/>
                  <a:pt x="949691" y="0"/>
                  <a:pt x="97407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826F3E-C7B8-4FF6-8651-463B557AEC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3707" y="950099"/>
            <a:ext cx="4358275" cy="443543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B4D66-FD58-4AAB-86DF-6693360E7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06" y="1626868"/>
            <a:ext cx="3430325" cy="343032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84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ìm Hiểu Về Bản đồ Thế Giới Và Những địa điểm Du Lịch Tốt Nhất Các Châu Lục  » Booking Real">
            <a:extLst>
              <a:ext uri="{FF2B5EF4-FFF2-40B4-BE49-F238E27FC236}">
                <a16:creationId xmlns:a16="http://schemas.microsoft.com/office/drawing/2014/main" id="{20E9DD66-F587-4EA1-A0A0-3FB3E8DF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4" y="1026941"/>
            <a:ext cx="10388964" cy="54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567085-5797-48A2-829B-96800214A99E}"/>
              </a:ext>
            </a:extLst>
          </p:cNvPr>
          <p:cNvSpPr txBox="1"/>
          <p:nvPr/>
        </p:nvSpPr>
        <p:spPr>
          <a:xfrm>
            <a:off x="689318" y="196857"/>
            <a:ext cx="10402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#9Slide05 SVNKitten" pitchFamily="2" charset="0"/>
              </a:rPr>
              <a:t>Tất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cả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các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địa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điểm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các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em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vừa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tìm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được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nằm</a:t>
            </a:r>
            <a:r>
              <a:rPr lang="en-US" sz="3200" dirty="0">
                <a:latin typeface="#9Slide05 SVNKitten" pitchFamily="2" charset="0"/>
              </a:rPr>
              <a:t> ở </a:t>
            </a:r>
            <a:r>
              <a:rPr lang="en-US" sz="3200" dirty="0" err="1">
                <a:latin typeface="#9Slide05 SVNKitten" pitchFamily="2" charset="0"/>
              </a:rPr>
              <a:t>châu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lục</a:t>
            </a:r>
            <a:r>
              <a:rPr lang="en-US" sz="3200" dirty="0">
                <a:latin typeface="#9Slide05 SVNKitten" pitchFamily="2" charset="0"/>
              </a:rPr>
              <a:t> </a:t>
            </a:r>
            <a:r>
              <a:rPr lang="en-US" sz="3200" dirty="0" err="1">
                <a:latin typeface="#9Slide05 SVNKitten" pitchFamily="2" charset="0"/>
              </a:rPr>
              <a:t>nào</a:t>
            </a:r>
            <a:r>
              <a:rPr lang="en-US" sz="3600" dirty="0">
                <a:latin typeface="#9Slide05 SVNKitten" pitchFamily="2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67085-5797-48A2-829B-96800214A99E}"/>
              </a:ext>
            </a:extLst>
          </p:cNvPr>
          <p:cNvSpPr txBox="1"/>
          <p:nvPr/>
        </p:nvSpPr>
        <p:spPr>
          <a:xfrm>
            <a:off x="894951" y="196856"/>
            <a:ext cx="10402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#9Slide05 SVNKitten" pitchFamily="2" charset="0"/>
              </a:rPr>
              <a:t>Tất cả các </a:t>
            </a:r>
            <a:r>
              <a:rPr lang="vi-VN" sz="3200" dirty="0">
                <a:solidFill>
                  <a:schemeClr val="tx2"/>
                </a:solidFill>
                <a:latin typeface="#9Slide05 SVNKitten" pitchFamily="2" charset="0"/>
              </a:rPr>
              <a:t>quốc gia </a:t>
            </a:r>
            <a:r>
              <a:rPr lang="en-US" sz="3200" dirty="0">
                <a:solidFill>
                  <a:schemeClr val="tx2"/>
                </a:solidFill>
                <a:latin typeface="#9Slide05 SVNKitten" pitchFamily="2" charset="0"/>
              </a:rPr>
              <a:t>các em vừa tìm được nằm ở châu lục nào</a:t>
            </a:r>
            <a:r>
              <a:rPr lang="en-US" sz="3600" dirty="0">
                <a:solidFill>
                  <a:schemeClr val="tx2"/>
                </a:solidFill>
                <a:latin typeface="#9Slide05 SVNKitten" pitchFamily="2" charset="0"/>
              </a:rPr>
              <a:t>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9E5AD-7C43-4DAD-A4D9-F064AB7E72BD}"/>
              </a:ext>
            </a:extLst>
          </p:cNvPr>
          <p:cNvSpPr txBox="1"/>
          <p:nvPr/>
        </p:nvSpPr>
        <p:spPr>
          <a:xfrm>
            <a:off x="8839200" y="3880764"/>
            <a:ext cx="1385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Việt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4C72A-81E1-4553-B88B-74FA5903B3DB}"/>
              </a:ext>
            </a:extLst>
          </p:cNvPr>
          <p:cNvSpPr txBox="1"/>
          <p:nvPr/>
        </p:nvSpPr>
        <p:spPr>
          <a:xfrm>
            <a:off x="8146473" y="3241265"/>
            <a:ext cx="1385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Trung Quốc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65771-B7BE-4331-9E35-3644F07911FE}"/>
              </a:ext>
            </a:extLst>
          </p:cNvPr>
          <p:cNvSpPr txBox="1"/>
          <p:nvPr/>
        </p:nvSpPr>
        <p:spPr>
          <a:xfrm>
            <a:off x="7731416" y="3680134"/>
            <a:ext cx="1385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Ấn Độ</a:t>
            </a:r>
          </a:p>
        </p:txBody>
      </p:sp>
      <p:pic>
        <p:nvPicPr>
          <p:cNvPr id="13" name="Picture 12" descr="Kính lúp biểu tượng máy tính, dễ dàng, đen và trắng, vòng tròn png | PNGEgg">
            <a:extLst>
              <a:ext uri="{FF2B5EF4-FFF2-40B4-BE49-F238E27FC236}">
                <a16:creationId xmlns:a16="http://schemas.microsoft.com/office/drawing/2014/main" id="{0EB20FF0-8DD1-461A-94C5-4E26D21D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7444" l="4556" r="96667">
                        <a14:foregroundMark x1="5222" y1="42667" x2="4556" y2="40222"/>
                        <a14:foregroundMark x1="19333" y1="9667" x2="20000" y2="9000"/>
                        <a14:foregroundMark x1="40667" y1="2667" x2="20312" y2="2667"/>
                        <a14:foregroundMark x1="48444" y1="5778" x2="48444" y2="5778"/>
                        <a14:foregroundMark x1="95444" y1="92111" x2="95444" y2="92111"/>
                        <a14:foregroundMark x1="96667" y1="97444" x2="96667" y2="97444"/>
                        <a14:backgroundMark x1="18556" y1="2444" x2="18556" y2="2444"/>
                        <a14:backgroundMark x1="20222" y1="1667" x2="20222" y2="1667"/>
                        <a14:backgroundMark x1="7444" y1="1000" x2="14778" y2="1333"/>
                        <a14:backgroundMark x1="14778" y1="1333" x2="21222" y2="1222"/>
                        <a14:backgroundMark x1="21444" y1="2889" x2="21444" y2="2889"/>
                        <a14:backgroundMark x1="22222" y1="2444" x2="22222" y2="2444"/>
                        <a14:backgroundMark x1="20000" y1="3444" x2="20000" y2="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807">
            <a:off x="7348800" y="904580"/>
            <a:ext cx="5437383" cy="53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B026B552-9D11-4F00-9AE3-E59DA5DBDBB3}"/>
              </a:ext>
            </a:extLst>
          </p:cNvPr>
          <p:cNvSpPr txBox="1"/>
          <p:nvPr/>
        </p:nvSpPr>
        <p:spPr>
          <a:xfrm>
            <a:off x="8325348" y="2302259"/>
            <a:ext cx="2963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>
                <a:solidFill>
                  <a:srgbClr val="002060"/>
                </a:solidFill>
                <a:latin typeface="#9Slide05 SVNKitten" pitchFamily="2" charset="0"/>
              </a:rPr>
              <a:t>Châu</a:t>
            </a:r>
            <a:r>
              <a:rPr lang="en-US" sz="5400" dirty="0">
                <a:solidFill>
                  <a:srgbClr val="002060"/>
                </a:solidFill>
                <a:latin typeface="#9Slide05 SVNKitten" pitchFamily="2" charset="0"/>
              </a:rPr>
              <a:t> Á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8.3|1.6|2.4|1.4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8.3|1.6|2.4|1.4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arm Production Thesis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vel Guide: Seoul by Slidesgo">
  <a:themeElements>
    <a:clrScheme name="Simple Light">
      <a:dk1>
        <a:srgbClr val="0E3F4D"/>
      </a:dk1>
      <a:lt1>
        <a:srgbClr val="F8ECCC"/>
      </a:lt1>
      <a:dk2>
        <a:srgbClr val="0E3F4D"/>
      </a:dk2>
      <a:lt2>
        <a:srgbClr val="FFFFFF"/>
      </a:lt2>
      <a:accent1>
        <a:srgbClr val="0E3F4D"/>
      </a:accent1>
      <a:accent2>
        <a:srgbClr val="C0281C"/>
      </a:accent2>
      <a:accent3>
        <a:srgbClr val="F8AC92"/>
      </a:accent3>
      <a:accent4>
        <a:srgbClr val="FAF6ED"/>
      </a:accent4>
      <a:accent5>
        <a:srgbClr val="F0BB57"/>
      </a:accent5>
      <a:accent6>
        <a:srgbClr val="0B8A6E"/>
      </a:accent6>
      <a:hlink>
        <a:srgbClr val="C028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vie Background by Slidesgo">
  <a:themeElements>
    <a:clrScheme name="Simple Light">
      <a:dk1>
        <a:srgbClr val="F5EBDC"/>
      </a:dk1>
      <a:lt1>
        <a:srgbClr val="FFFFFF"/>
      </a:lt1>
      <a:dk2>
        <a:srgbClr val="432918"/>
      </a:dk2>
      <a:lt2>
        <a:srgbClr val="000000"/>
      </a:lt2>
      <a:accent1>
        <a:srgbClr val="432918"/>
      </a:accent1>
      <a:accent2>
        <a:srgbClr val="EB5E68"/>
      </a:accent2>
      <a:accent3>
        <a:srgbClr val="17B1BF"/>
      </a:accent3>
      <a:accent4>
        <a:srgbClr val="F6B804"/>
      </a:accent4>
      <a:accent5>
        <a:srgbClr val="926037"/>
      </a:accent5>
      <a:accent6>
        <a:srgbClr val="EA999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ongbird Marketing Campaign by Slidesgo">
  <a:themeElements>
    <a:clrScheme name="Simple Light">
      <a:dk1>
        <a:srgbClr val="000000"/>
      </a:dk1>
      <a:lt1>
        <a:srgbClr val="FFFBEF"/>
      </a:lt1>
      <a:dk2>
        <a:srgbClr val="000000"/>
      </a:dk2>
      <a:lt2>
        <a:srgbClr val="FFFBEF"/>
      </a:lt2>
      <a:accent1>
        <a:srgbClr val="FF2211"/>
      </a:accent1>
      <a:accent2>
        <a:srgbClr val="0E2F90"/>
      </a:accent2>
      <a:accent3>
        <a:srgbClr val="FFD212"/>
      </a:accent3>
      <a:accent4>
        <a:srgbClr val="FFFFFF"/>
      </a:accent4>
      <a:accent5>
        <a:srgbClr val="FFFFFF"/>
      </a:accent5>
      <a:accent6>
        <a:srgbClr val="FFFFFF"/>
      </a:accent6>
      <a:hlink>
        <a:srgbClr val="1616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2380</Words>
  <Application>Microsoft Office PowerPoint</Application>
  <PresentationFormat>Widescreen</PresentationFormat>
  <Paragraphs>247</Paragraphs>
  <Slides>38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74" baseType="lpstr">
      <vt:lpstr>#9Slide03 IcielUni Sans Heavy</vt:lpstr>
      <vt:lpstr>Inter;900</vt:lpstr>
      <vt:lpstr>Arial</vt:lpstr>
      <vt:lpstr>Calibri Light</vt:lpstr>
      <vt:lpstr>Tahoma</vt:lpstr>
      <vt:lpstr>.VnTime</vt:lpstr>
      <vt:lpstr>Maitree Medium</vt:lpstr>
      <vt:lpstr>Courier New</vt:lpstr>
      <vt:lpstr>Inter</vt:lpstr>
      <vt:lpstr>#9Slide05 SVNKitten</vt:lpstr>
      <vt:lpstr>Livvic</vt:lpstr>
      <vt:lpstr>Bangers</vt:lpstr>
      <vt:lpstr>Raleway</vt:lpstr>
      <vt:lpstr>Oxygen</vt:lpstr>
      <vt:lpstr>Dancing Script</vt:lpstr>
      <vt:lpstr>Times New Roman</vt:lpstr>
      <vt:lpstr>#9Slide03 Roboto Medium</vt:lpstr>
      <vt:lpstr>Calibri</vt:lpstr>
      <vt:lpstr>Roboto Condensed Light</vt:lpstr>
      <vt:lpstr>VNI-Times</vt:lpstr>
      <vt:lpstr>#9Slide03 IcielPanton Black</vt:lpstr>
      <vt:lpstr>Poppins Light</vt:lpstr>
      <vt:lpstr>Lato Light</vt:lpstr>
      <vt:lpstr>#9Slide03 SVN-PF Din Text Pro C</vt:lpstr>
      <vt:lpstr>Montserrat</vt:lpstr>
      <vt:lpstr>Ubuntu</vt:lpstr>
      <vt:lpstr>Bebas Neue</vt:lpstr>
      <vt:lpstr>Raleway Thin</vt:lpstr>
      <vt:lpstr>Patrick Hand</vt:lpstr>
      <vt:lpstr>#9Slide05 Great Vibes</vt:lpstr>
      <vt:lpstr>#9Slide03 Roboto Condensed</vt:lpstr>
      <vt:lpstr>Farm Production Thesis by Slidesgo</vt:lpstr>
      <vt:lpstr>Travel Guide: Seoul by Slidesgo</vt:lpstr>
      <vt:lpstr>Office Theme</vt:lpstr>
      <vt:lpstr>Movie Background by Slidesgo</vt:lpstr>
      <vt:lpstr>Songbird Marketing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East Asian Landscape Campaign</dc:title>
  <dc:creator>Nguyễn Thị Nụ (VSC-KGD-MB)</dc:creator>
  <cp:lastModifiedBy>84974897627</cp:lastModifiedBy>
  <cp:revision>129</cp:revision>
  <dcterms:created xsi:type="dcterms:W3CDTF">2021-06-28T02:22:21Z</dcterms:created>
  <dcterms:modified xsi:type="dcterms:W3CDTF">2021-09-08T13:34:52Z</dcterms:modified>
</cp:coreProperties>
</file>